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48" r:id="rId2"/>
  </p:sldMasterIdLst>
  <p:notesMasterIdLst>
    <p:notesMasterId r:id="rId14"/>
  </p:notesMasterIdLst>
  <p:handoutMasterIdLst>
    <p:handoutMasterId r:id="rId15"/>
  </p:handoutMasterIdLst>
  <p:sldIdLst>
    <p:sldId id="349" r:id="rId3"/>
    <p:sldId id="406" r:id="rId4"/>
    <p:sldId id="424" r:id="rId5"/>
    <p:sldId id="381" r:id="rId6"/>
    <p:sldId id="385" r:id="rId7"/>
    <p:sldId id="404" r:id="rId8"/>
    <p:sldId id="399" r:id="rId9"/>
    <p:sldId id="432" r:id="rId10"/>
    <p:sldId id="430" r:id="rId11"/>
    <p:sldId id="418" r:id="rId12"/>
    <p:sldId id="428" r:id="rId13"/>
  </p:sldIdLst>
  <p:sldSz cx="9144000" cy="5143500" type="screen16x9"/>
  <p:notesSz cx="7010400" cy="92964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070">
          <p15:clr>
            <a:srgbClr val="A4A3A4"/>
          </p15:clr>
        </p15:guide>
        <p15:guide id="2" pos="5439">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eminski, David (CFPB)" initials="SD(" lastIdx="2" clrIdx="0"/>
  <p:cmAuthor id="1" name="Avery, Patricia (CFPB)" initials="AP(" lastIdx="4" clrIdx="1"/>
  <p:cmAuthor id="2" name="Krueger, Vanessa (CFPB)" initials="KV("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948"/>
    <a:srgbClr val="50B748"/>
    <a:srgbClr val="000000"/>
    <a:srgbClr val="0069C5"/>
    <a:srgbClr val="A9D490"/>
    <a:srgbClr val="BEDFFB"/>
    <a:srgbClr val="AFAFB3"/>
    <a:srgbClr val="FFFFFF"/>
    <a:srgbClr val="FFFF66"/>
    <a:srgbClr val="EA9C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21" autoAdjust="0"/>
    <p:restoredTop sz="47136" autoAdjust="0"/>
  </p:normalViewPr>
  <p:slideViewPr>
    <p:cSldViewPr snapToGrid="0" snapToObjects="1">
      <p:cViewPr varScale="1">
        <p:scale>
          <a:sx n="27" d="100"/>
          <a:sy n="27" d="100"/>
        </p:scale>
        <p:origin x="-1338" y="-96"/>
      </p:cViewPr>
      <p:guideLst>
        <p:guide orient="horz" pos="3053"/>
        <p:guide pos="54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24"/>
    </p:cViewPr>
  </p:sorterViewPr>
  <p:notesViewPr>
    <p:cSldViewPr snapToGrid="0" snapToObjects="1">
      <p:cViewPr varScale="1">
        <p:scale>
          <a:sx n="67" d="100"/>
          <a:sy n="67" d="100"/>
        </p:scale>
        <p:origin x="-173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A934D1-4125-4187-B197-FB22AF7870C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D9D5A1B-BB5D-43AB-823B-3533F0ADF639}">
      <dgm:prSet phldrT="[Text]" custT="1"/>
      <dgm:spPr>
        <a:solidFill>
          <a:schemeClr val="tx2"/>
        </a:solidFill>
      </dgm:spPr>
      <dgm:t>
        <a:bodyPr/>
        <a:lstStyle/>
        <a:p>
          <a:r>
            <a:rPr lang="en-US" sz="1600" dirty="0" smtClean="0">
              <a:latin typeface="Georgia" pitchFamily="18" charset="0"/>
            </a:rPr>
            <a:t>Servicemembers</a:t>
          </a:r>
          <a:endParaRPr lang="en-US" sz="1600" dirty="0">
            <a:latin typeface="Georgia" pitchFamily="18" charset="0"/>
          </a:endParaRPr>
        </a:p>
      </dgm:t>
    </dgm:pt>
    <dgm:pt modelId="{436A559F-0E8E-4D74-B112-4333CA35C14F}" type="parTrans" cxnId="{F2A302B4-D134-4F2B-A587-D6E4E3A380CD}">
      <dgm:prSet/>
      <dgm:spPr/>
      <dgm:t>
        <a:bodyPr/>
        <a:lstStyle/>
        <a:p>
          <a:endParaRPr lang="en-US"/>
        </a:p>
      </dgm:t>
    </dgm:pt>
    <dgm:pt modelId="{EC00AE26-32D7-491F-AE3E-ED0FF4EBAAE3}" type="sibTrans" cxnId="{F2A302B4-D134-4F2B-A587-D6E4E3A380CD}">
      <dgm:prSet/>
      <dgm:spPr/>
      <dgm:t>
        <a:bodyPr/>
        <a:lstStyle/>
        <a:p>
          <a:endParaRPr lang="en-US"/>
        </a:p>
      </dgm:t>
    </dgm:pt>
    <dgm:pt modelId="{7BA34CD0-18B3-4280-9007-4D4528579BCC}">
      <dgm:prSet phldrT="[Text]" custT="1"/>
      <dgm:spPr>
        <a:solidFill>
          <a:schemeClr val="tx2"/>
        </a:solidFill>
      </dgm:spPr>
      <dgm:t>
        <a:bodyPr/>
        <a:lstStyle/>
        <a:p>
          <a:r>
            <a:rPr lang="en-US" sz="1800" dirty="0" smtClean="0">
              <a:latin typeface="Georgia" pitchFamily="18" charset="0"/>
            </a:rPr>
            <a:t>Students</a:t>
          </a:r>
          <a:endParaRPr lang="en-US" sz="1800" dirty="0">
            <a:latin typeface="Georgia" pitchFamily="18" charset="0"/>
          </a:endParaRPr>
        </a:p>
      </dgm:t>
    </dgm:pt>
    <dgm:pt modelId="{6A91F3BF-8A5A-44BF-9B31-421191E5BA0F}" type="parTrans" cxnId="{DB7502BB-65C4-4A24-A8CA-52257F276C8F}">
      <dgm:prSet/>
      <dgm:spPr/>
      <dgm:t>
        <a:bodyPr/>
        <a:lstStyle/>
        <a:p>
          <a:endParaRPr lang="en-US"/>
        </a:p>
      </dgm:t>
    </dgm:pt>
    <dgm:pt modelId="{F0480FB6-772E-4B73-86DD-995FD39700E9}" type="sibTrans" cxnId="{DB7502BB-65C4-4A24-A8CA-52257F276C8F}">
      <dgm:prSet/>
      <dgm:spPr/>
      <dgm:t>
        <a:bodyPr/>
        <a:lstStyle/>
        <a:p>
          <a:endParaRPr lang="en-US"/>
        </a:p>
      </dgm:t>
    </dgm:pt>
    <dgm:pt modelId="{C10D5E8F-D191-4AED-BCD3-5CF108EEFC74}">
      <dgm:prSet phldrT="[Text]" custT="1"/>
      <dgm:spPr>
        <a:solidFill>
          <a:schemeClr val="tx2"/>
        </a:solidFill>
      </dgm:spPr>
      <dgm:t>
        <a:bodyPr/>
        <a:lstStyle/>
        <a:p>
          <a:r>
            <a:rPr lang="en-US" sz="1600" dirty="0" smtClean="0">
              <a:latin typeface="Georgia" pitchFamily="18" charset="0"/>
            </a:rPr>
            <a:t>Financial</a:t>
          </a:r>
        </a:p>
        <a:p>
          <a:r>
            <a:rPr lang="en-US" sz="1600" dirty="0" smtClean="0">
              <a:latin typeface="Georgia" pitchFamily="18" charset="0"/>
            </a:rPr>
            <a:t>Empowerment</a:t>
          </a:r>
          <a:endParaRPr lang="en-US" sz="1600" dirty="0">
            <a:latin typeface="Georgia" pitchFamily="18" charset="0"/>
          </a:endParaRPr>
        </a:p>
      </dgm:t>
    </dgm:pt>
    <dgm:pt modelId="{D5393E60-2611-469F-9429-535B3387A9F1}" type="parTrans" cxnId="{B44FBFAA-32FE-4594-9B58-01AFEC2552C8}">
      <dgm:prSet/>
      <dgm:spPr/>
      <dgm:t>
        <a:bodyPr/>
        <a:lstStyle/>
        <a:p>
          <a:endParaRPr lang="en-US"/>
        </a:p>
      </dgm:t>
    </dgm:pt>
    <dgm:pt modelId="{D537414C-3111-4BA6-979E-328D141188D4}" type="sibTrans" cxnId="{B44FBFAA-32FE-4594-9B58-01AFEC2552C8}">
      <dgm:prSet/>
      <dgm:spPr/>
      <dgm:t>
        <a:bodyPr/>
        <a:lstStyle/>
        <a:p>
          <a:endParaRPr lang="en-US"/>
        </a:p>
      </dgm:t>
    </dgm:pt>
    <dgm:pt modelId="{7670E2C3-525C-4AAF-8FCF-D9626460D5A8}">
      <dgm:prSet phldrT="[Text]" custT="1"/>
      <dgm:spPr/>
      <dgm:t>
        <a:bodyPr/>
        <a:lstStyle/>
        <a:p>
          <a:r>
            <a:rPr lang="en-US" sz="1400" dirty="0" smtClean="0">
              <a:latin typeface="+mn-lt"/>
            </a:rPr>
            <a:t>Improve financial stability for 100 million low-income and economically vulnerable consumers</a:t>
          </a:r>
          <a:endParaRPr lang="en-US" sz="1400" dirty="0">
            <a:latin typeface="+mn-lt"/>
          </a:endParaRPr>
        </a:p>
      </dgm:t>
    </dgm:pt>
    <dgm:pt modelId="{6322E37D-95E4-4B9E-A4CE-A71624D679F5}" type="parTrans" cxnId="{9922679C-6946-4E89-8ACC-9C70A24E0688}">
      <dgm:prSet/>
      <dgm:spPr/>
      <dgm:t>
        <a:bodyPr/>
        <a:lstStyle/>
        <a:p>
          <a:endParaRPr lang="en-US"/>
        </a:p>
      </dgm:t>
    </dgm:pt>
    <dgm:pt modelId="{84E5A70B-6736-4B6E-9450-2322C4ED9AFD}" type="sibTrans" cxnId="{9922679C-6946-4E89-8ACC-9C70A24E0688}">
      <dgm:prSet/>
      <dgm:spPr/>
      <dgm:t>
        <a:bodyPr/>
        <a:lstStyle/>
        <a:p>
          <a:endParaRPr lang="en-US"/>
        </a:p>
      </dgm:t>
    </dgm:pt>
    <dgm:pt modelId="{A1D6FE03-680C-461E-A228-54D5FA502F87}">
      <dgm:prSet custT="1"/>
      <dgm:spPr/>
      <dgm:t>
        <a:bodyPr/>
        <a:lstStyle/>
        <a:p>
          <a:r>
            <a:rPr lang="en-US" sz="1400" dirty="0" smtClean="0">
              <a:latin typeface="Georgia" pitchFamily="18" charset="0"/>
            </a:rPr>
            <a:t>Improve financial protection</a:t>
          </a:r>
        </a:p>
      </dgm:t>
    </dgm:pt>
    <dgm:pt modelId="{A0493D11-11C4-44F1-A0CA-AF99FBB08CA0}" type="parTrans" cxnId="{A8CB63CE-0542-4CEE-A4AA-D1C59A5386E7}">
      <dgm:prSet/>
      <dgm:spPr/>
      <dgm:t>
        <a:bodyPr/>
        <a:lstStyle/>
        <a:p>
          <a:endParaRPr lang="en-US"/>
        </a:p>
      </dgm:t>
    </dgm:pt>
    <dgm:pt modelId="{EC1E7991-0E48-4F18-BFF4-06F77E38D73B}" type="sibTrans" cxnId="{A8CB63CE-0542-4CEE-A4AA-D1C59A5386E7}">
      <dgm:prSet/>
      <dgm:spPr/>
      <dgm:t>
        <a:bodyPr/>
        <a:lstStyle/>
        <a:p>
          <a:endParaRPr lang="en-US"/>
        </a:p>
      </dgm:t>
    </dgm:pt>
    <dgm:pt modelId="{7A5D4F2F-81C6-46C3-AEC3-6AFC718ECF54}">
      <dgm:prSet custT="1"/>
      <dgm:spPr/>
      <dgm:t>
        <a:bodyPr/>
        <a:lstStyle/>
        <a:p>
          <a:r>
            <a:rPr lang="en-US" sz="1400" dirty="0" smtClean="0">
              <a:latin typeface="Georgia" pitchFamily="18" charset="0"/>
            </a:rPr>
            <a:t>Monitor Service members complaints</a:t>
          </a:r>
        </a:p>
      </dgm:t>
    </dgm:pt>
    <dgm:pt modelId="{1FC1FA86-B262-4227-A855-0C170585F224}" type="parTrans" cxnId="{BBAFF306-128E-4300-970A-8847B6EE77D7}">
      <dgm:prSet/>
      <dgm:spPr/>
      <dgm:t>
        <a:bodyPr/>
        <a:lstStyle/>
        <a:p>
          <a:endParaRPr lang="en-US"/>
        </a:p>
      </dgm:t>
    </dgm:pt>
    <dgm:pt modelId="{729597FB-95BC-418C-8CD7-1C1538C90678}" type="sibTrans" cxnId="{BBAFF306-128E-4300-970A-8847B6EE77D7}">
      <dgm:prSet/>
      <dgm:spPr/>
      <dgm:t>
        <a:bodyPr/>
        <a:lstStyle/>
        <a:p>
          <a:endParaRPr lang="en-US"/>
        </a:p>
      </dgm:t>
    </dgm:pt>
    <dgm:pt modelId="{E706574E-F30D-4685-9BE4-A5ED30A86DF9}">
      <dgm:prSet custT="1"/>
      <dgm:spPr/>
      <dgm:t>
        <a:bodyPr/>
        <a:lstStyle/>
        <a:p>
          <a:r>
            <a:rPr lang="en-US" sz="1400" dirty="0" smtClean="0">
              <a:latin typeface="Georgia" pitchFamily="18" charset="0"/>
            </a:rPr>
            <a:t>Coordinate w/ DoD, etc.</a:t>
          </a:r>
        </a:p>
      </dgm:t>
    </dgm:pt>
    <dgm:pt modelId="{715DD028-AF8E-46F4-B300-B0F097000D3E}" type="parTrans" cxnId="{2083B7E9-8A09-4D08-B0F4-EBF73182ABEB}">
      <dgm:prSet/>
      <dgm:spPr/>
      <dgm:t>
        <a:bodyPr/>
        <a:lstStyle/>
        <a:p>
          <a:endParaRPr lang="en-US"/>
        </a:p>
      </dgm:t>
    </dgm:pt>
    <dgm:pt modelId="{E14C24EB-C9F7-4BA3-8382-4C331D2FF31E}" type="sibTrans" cxnId="{2083B7E9-8A09-4D08-B0F4-EBF73182ABEB}">
      <dgm:prSet/>
      <dgm:spPr/>
      <dgm:t>
        <a:bodyPr/>
        <a:lstStyle/>
        <a:p>
          <a:endParaRPr lang="en-US"/>
        </a:p>
      </dgm:t>
    </dgm:pt>
    <dgm:pt modelId="{5D7A91D2-8D01-4EB2-A6B8-F06E00DE7126}">
      <dgm:prSet custT="1"/>
      <dgm:spPr/>
      <dgm:t>
        <a:bodyPr/>
        <a:lstStyle/>
        <a:p>
          <a:r>
            <a:rPr lang="en-US" sz="1400" dirty="0" smtClean="0">
              <a:latin typeface="Georgia" pitchFamily="18" charset="0"/>
            </a:rPr>
            <a:t>22 million veterans</a:t>
          </a:r>
        </a:p>
      </dgm:t>
    </dgm:pt>
    <dgm:pt modelId="{93E5864B-C328-4F58-B4ED-900A3171AF00}" type="parTrans" cxnId="{C8532CEB-CD88-4825-9096-D4E20BE1355A}">
      <dgm:prSet/>
      <dgm:spPr/>
      <dgm:t>
        <a:bodyPr/>
        <a:lstStyle/>
        <a:p>
          <a:endParaRPr lang="en-US"/>
        </a:p>
      </dgm:t>
    </dgm:pt>
    <dgm:pt modelId="{479B0B91-1562-46DD-8FB1-585DCA4D2C98}" type="sibTrans" cxnId="{C8532CEB-CD88-4825-9096-D4E20BE1355A}">
      <dgm:prSet/>
      <dgm:spPr/>
      <dgm:t>
        <a:bodyPr/>
        <a:lstStyle/>
        <a:p>
          <a:endParaRPr lang="en-US"/>
        </a:p>
      </dgm:t>
    </dgm:pt>
    <dgm:pt modelId="{761DEA74-DEB2-40F0-B8E4-10931A6E197A}">
      <dgm:prSet custT="1"/>
      <dgm:spPr>
        <a:solidFill>
          <a:schemeClr val="tx2"/>
        </a:solidFill>
      </dgm:spPr>
      <dgm:t>
        <a:bodyPr/>
        <a:lstStyle/>
        <a:p>
          <a:r>
            <a:rPr lang="en-US" sz="1600" dirty="0" smtClean="0">
              <a:latin typeface="Georgia" pitchFamily="18" charset="0"/>
            </a:rPr>
            <a:t>Older Americans</a:t>
          </a:r>
          <a:endParaRPr lang="en-US" sz="1600" dirty="0">
            <a:latin typeface="Georgia" pitchFamily="18" charset="0"/>
          </a:endParaRPr>
        </a:p>
      </dgm:t>
    </dgm:pt>
    <dgm:pt modelId="{0E7DFD7E-3249-463E-8DB9-B070A6D32A01}" type="parTrans" cxnId="{441D0F76-76D3-4287-9F8B-457BB521CDF5}">
      <dgm:prSet/>
      <dgm:spPr/>
      <dgm:t>
        <a:bodyPr/>
        <a:lstStyle/>
        <a:p>
          <a:endParaRPr lang="en-US"/>
        </a:p>
      </dgm:t>
    </dgm:pt>
    <dgm:pt modelId="{BE363BF7-2400-46E5-911C-F9C4FA500D79}" type="sibTrans" cxnId="{441D0F76-76D3-4287-9F8B-457BB521CDF5}">
      <dgm:prSet/>
      <dgm:spPr/>
      <dgm:t>
        <a:bodyPr/>
        <a:lstStyle/>
        <a:p>
          <a:endParaRPr lang="en-US"/>
        </a:p>
      </dgm:t>
    </dgm:pt>
    <dgm:pt modelId="{F1FFD2D1-E84F-46F1-BC0B-9FCD7C72A5AB}">
      <dgm:prSet custT="1"/>
      <dgm:spPr/>
      <dgm:t>
        <a:bodyPr/>
        <a:lstStyle/>
        <a:p>
          <a:r>
            <a:rPr lang="en-US" sz="1400" b="0" dirty="0" smtClean="0">
              <a:latin typeface="Georgia" pitchFamily="18" charset="0"/>
            </a:rPr>
            <a:t>Protect against financial abuse</a:t>
          </a:r>
        </a:p>
      </dgm:t>
    </dgm:pt>
    <dgm:pt modelId="{254D5D32-A6AF-42C1-981B-3C8CBC6408E8}" type="parTrans" cxnId="{90B214FD-141E-4B44-903C-08FC1039B8DC}">
      <dgm:prSet/>
      <dgm:spPr/>
      <dgm:t>
        <a:bodyPr/>
        <a:lstStyle/>
        <a:p>
          <a:endParaRPr lang="en-US"/>
        </a:p>
      </dgm:t>
    </dgm:pt>
    <dgm:pt modelId="{7A193E42-1772-44D2-89BE-EC44C249BF9F}" type="sibTrans" cxnId="{90B214FD-141E-4B44-903C-08FC1039B8DC}">
      <dgm:prSet/>
      <dgm:spPr/>
      <dgm:t>
        <a:bodyPr/>
        <a:lstStyle/>
        <a:p>
          <a:endParaRPr lang="en-US"/>
        </a:p>
      </dgm:t>
    </dgm:pt>
    <dgm:pt modelId="{749730E6-1C8D-48F0-B6B6-9B7F5F2C1FF6}">
      <dgm:prSet custT="1"/>
      <dgm:spPr/>
      <dgm:t>
        <a:bodyPr/>
        <a:lstStyle/>
        <a:p>
          <a:r>
            <a:rPr lang="en-US" sz="1400" b="0" dirty="0" smtClean="0">
              <a:latin typeface="Georgia" pitchFamily="18" charset="0"/>
            </a:rPr>
            <a:t>Improve financial literacy</a:t>
          </a:r>
        </a:p>
      </dgm:t>
    </dgm:pt>
    <dgm:pt modelId="{2F1C052C-21A2-4A93-89B2-B7FBEF2CA9D6}" type="parTrans" cxnId="{C9F1F154-D2D8-4C53-9251-A09015FD3882}">
      <dgm:prSet/>
      <dgm:spPr/>
      <dgm:t>
        <a:bodyPr/>
        <a:lstStyle/>
        <a:p>
          <a:endParaRPr lang="en-US"/>
        </a:p>
      </dgm:t>
    </dgm:pt>
    <dgm:pt modelId="{D0064D1D-7B4F-45AD-B293-46F57AB801C2}" type="sibTrans" cxnId="{C9F1F154-D2D8-4C53-9251-A09015FD3882}">
      <dgm:prSet/>
      <dgm:spPr/>
      <dgm:t>
        <a:bodyPr/>
        <a:lstStyle/>
        <a:p>
          <a:endParaRPr lang="en-US"/>
        </a:p>
      </dgm:t>
    </dgm:pt>
    <dgm:pt modelId="{74E7B711-8100-456F-A8EF-C3E143B4F01F}">
      <dgm:prSet custT="1"/>
      <dgm:spPr/>
      <dgm:t>
        <a:bodyPr/>
        <a:lstStyle/>
        <a:p>
          <a:r>
            <a:rPr lang="en-US" sz="1400" b="0" dirty="0" smtClean="0">
              <a:latin typeface="Georgia" pitchFamily="18" charset="0"/>
            </a:rPr>
            <a:t>50 million aged 62+</a:t>
          </a:r>
        </a:p>
      </dgm:t>
    </dgm:pt>
    <dgm:pt modelId="{E1E29E24-FF26-4262-BCF3-EF02370AC7BD}" type="parTrans" cxnId="{54BAFDDC-5E6B-46E5-9949-59B2062FE230}">
      <dgm:prSet/>
      <dgm:spPr/>
      <dgm:t>
        <a:bodyPr/>
        <a:lstStyle/>
        <a:p>
          <a:endParaRPr lang="en-US"/>
        </a:p>
      </dgm:t>
    </dgm:pt>
    <dgm:pt modelId="{6EA8E224-FE90-41AD-A71C-7DA2D091B79A}" type="sibTrans" cxnId="{54BAFDDC-5E6B-46E5-9949-59B2062FE230}">
      <dgm:prSet/>
      <dgm:spPr/>
      <dgm:t>
        <a:bodyPr/>
        <a:lstStyle/>
        <a:p>
          <a:endParaRPr lang="en-US"/>
        </a:p>
      </dgm:t>
    </dgm:pt>
    <dgm:pt modelId="{9462AE91-B504-48B3-8C4E-7C94D91C3654}">
      <dgm:prSet phldrT="[Text]" custT="1"/>
      <dgm:spPr/>
      <dgm:t>
        <a:bodyPr/>
        <a:lstStyle/>
        <a:p>
          <a:r>
            <a:rPr lang="en-US" sz="1400" dirty="0" smtClean="0">
              <a:latin typeface="Georgia" pitchFamily="18" charset="0"/>
            </a:rPr>
            <a:t>Monitor students complaints</a:t>
          </a:r>
          <a:endParaRPr lang="en-US" sz="1400" dirty="0">
            <a:latin typeface="Georgia" pitchFamily="18" charset="0"/>
          </a:endParaRPr>
        </a:p>
      </dgm:t>
    </dgm:pt>
    <dgm:pt modelId="{42E7A87F-1938-4F22-AD17-09D772FBA99B}" type="parTrans" cxnId="{2858A854-9023-4D99-9362-32FBB52619FB}">
      <dgm:prSet/>
      <dgm:spPr/>
      <dgm:t>
        <a:bodyPr/>
        <a:lstStyle/>
        <a:p>
          <a:endParaRPr lang="en-US"/>
        </a:p>
      </dgm:t>
    </dgm:pt>
    <dgm:pt modelId="{56DFF748-EA66-4FF4-948A-FE7CE41423B2}" type="sibTrans" cxnId="{2858A854-9023-4D99-9362-32FBB52619FB}">
      <dgm:prSet/>
      <dgm:spPr/>
      <dgm:t>
        <a:bodyPr/>
        <a:lstStyle/>
        <a:p>
          <a:endParaRPr lang="en-US"/>
        </a:p>
      </dgm:t>
    </dgm:pt>
    <dgm:pt modelId="{BB33620A-D85B-436F-AEFA-07092B65E060}">
      <dgm:prSet phldrT="[Text]" custT="1"/>
      <dgm:spPr/>
      <dgm:t>
        <a:bodyPr/>
        <a:lstStyle/>
        <a:p>
          <a:r>
            <a:rPr lang="en-US" sz="1400" dirty="0" smtClean="0">
              <a:latin typeface="Georgia" pitchFamily="18" charset="0"/>
            </a:rPr>
            <a:t>Build campus awareness</a:t>
          </a:r>
          <a:endParaRPr lang="en-US" sz="1400" dirty="0">
            <a:latin typeface="Georgia" pitchFamily="18" charset="0"/>
          </a:endParaRPr>
        </a:p>
      </dgm:t>
    </dgm:pt>
    <dgm:pt modelId="{2B262EFD-B18F-4B79-AD4A-24481C6BB1AB}" type="parTrans" cxnId="{16B5612C-69A4-4AA4-82FE-F6699ABDB5B2}">
      <dgm:prSet/>
      <dgm:spPr/>
      <dgm:t>
        <a:bodyPr/>
        <a:lstStyle/>
        <a:p>
          <a:endParaRPr lang="en-US"/>
        </a:p>
      </dgm:t>
    </dgm:pt>
    <dgm:pt modelId="{3A6A1D33-89E3-4704-A672-B0BA4571395B}" type="sibTrans" cxnId="{16B5612C-69A4-4AA4-82FE-F6699ABDB5B2}">
      <dgm:prSet/>
      <dgm:spPr/>
      <dgm:t>
        <a:bodyPr/>
        <a:lstStyle/>
        <a:p>
          <a:endParaRPr lang="en-US"/>
        </a:p>
      </dgm:t>
    </dgm:pt>
    <dgm:pt modelId="{FFB5558E-251C-46E2-95A2-9E335D5E61D0}">
      <dgm:prSet phldrT="[Text]" custT="1"/>
      <dgm:spPr/>
      <dgm:t>
        <a:bodyPr/>
        <a:lstStyle/>
        <a:p>
          <a:r>
            <a:rPr lang="en-US" sz="1400" dirty="0" smtClean="0">
              <a:latin typeface="Georgia" pitchFamily="18" charset="0"/>
            </a:rPr>
            <a:t>22-28 million (age 16-26)</a:t>
          </a:r>
          <a:endParaRPr lang="en-US" sz="1400" dirty="0">
            <a:latin typeface="Georgia" pitchFamily="18" charset="0"/>
          </a:endParaRPr>
        </a:p>
      </dgm:t>
    </dgm:pt>
    <dgm:pt modelId="{D7DCDFB2-2D37-4C69-9000-5109465FB7DB}" type="parTrans" cxnId="{F941198C-85D9-47E3-B0EE-AC70093CEC44}">
      <dgm:prSet/>
      <dgm:spPr/>
      <dgm:t>
        <a:bodyPr/>
        <a:lstStyle/>
        <a:p>
          <a:endParaRPr lang="en-US"/>
        </a:p>
      </dgm:t>
    </dgm:pt>
    <dgm:pt modelId="{5179C2CB-421D-40CB-AC00-0498C6D9AB9B}" type="sibTrans" cxnId="{F941198C-85D9-47E3-B0EE-AC70093CEC44}">
      <dgm:prSet/>
      <dgm:spPr/>
      <dgm:t>
        <a:bodyPr/>
        <a:lstStyle/>
        <a:p>
          <a:endParaRPr lang="en-US"/>
        </a:p>
      </dgm:t>
    </dgm:pt>
    <dgm:pt modelId="{B0A1065B-157A-480D-BE3E-BCB55371B48A}">
      <dgm:prSet phldrT="[Text]" custT="1"/>
      <dgm:spPr/>
      <dgm:t>
        <a:bodyPr/>
        <a:lstStyle/>
        <a:p>
          <a:r>
            <a:rPr lang="en-US" sz="1400" dirty="0" smtClean="0">
              <a:latin typeface="+mn-lt"/>
            </a:rPr>
            <a:t>68 million unbanked or underbanked</a:t>
          </a:r>
          <a:endParaRPr lang="en-US" sz="1400" dirty="0">
            <a:latin typeface="+mn-lt"/>
          </a:endParaRPr>
        </a:p>
      </dgm:t>
    </dgm:pt>
    <dgm:pt modelId="{8AF27CE2-71D0-4ACD-A099-CBB5B8D1685C}" type="parTrans" cxnId="{E0B82BDC-EDF1-4D63-ACDA-47D426D352CC}">
      <dgm:prSet/>
      <dgm:spPr/>
      <dgm:t>
        <a:bodyPr/>
        <a:lstStyle/>
        <a:p>
          <a:endParaRPr lang="en-US"/>
        </a:p>
      </dgm:t>
    </dgm:pt>
    <dgm:pt modelId="{BBFA8C14-CB54-4A63-819C-85846851AC41}" type="sibTrans" cxnId="{E0B82BDC-EDF1-4D63-ACDA-47D426D352CC}">
      <dgm:prSet/>
      <dgm:spPr/>
      <dgm:t>
        <a:bodyPr/>
        <a:lstStyle/>
        <a:p>
          <a:endParaRPr lang="en-US"/>
        </a:p>
      </dgm:t>
    </dgm:pt>
    <dgm:pt modelId="{A1D3A49B-FEA3-4611-BA53-2B6027CD7850}">
      <dgm:prSet phldrT="[Text]" custT="1"/>
      <dgm:spPr/>
      <dgm:t>
        <a:bodyPr/>
        <a:lstStyle/>
        <a:p>
          <a:r>
            <a:rPr lang="en-US" sz="1400" dirty="0" smtClean="0">
              <a:latin typeface="+mn-lt"/>
            </a:rPr>
            <a:t>33% of Americans earn  2x the federal poverty level or less</a:t>
          </a:r>
          <a:endParaRPr lang="en-US" sz="1400" dirty="0">
            <a:latin typeface="+mn-lt"/>
          </a:endParaRPr>
        </a:p>
      </dgm:t>
    </dgm:pt>
    <dgm:pt modelId="{99ED41BB-B20F-4D62-B84D-5B702E31EBB9}" type="parTrans" cxnId="{AE2A029D-0B19-48BF-BCA1-F8007542C929}">
      <dgm:prSet/>
      <dgm:spPr/>
      <dgm:t>
        <a:bodyPr/>
        <a:lstStyle/>
        <a:p>
          <a:endParaRPr lang="en-US"/>
        </a:p>
      </dgm:t>
    </dgm:pt>
    <dgm:pt modelId="{4651FE50-FF94-4DDD-9983-C7A2966BCD1E}" type="sibTrans" cxnId="{AE2A029D-0B19-48BF-BCA1-F8007542C929}">
      <dgm:prSet/>
      <dgm:spPr/>
      <dgm:t>
        <a:bodyPr/>
        <a:lstStyle/>
        <a:p>
          <a:endParaRPr lang="en-US"/>
        </a:p>
      </dgm:t>
    </dgm:pt>
    <dgm:pt modelId="{BD85733F-0680-4B48-9EF0-721322B169B9}">
      <dgm:prSet phldrT="[Text]" custT="1"/>
      <dgm:spPr/>
      <dgm:t>
        <a:bodyPr/>
        <a:lstStyle/>
        <a:p>
          <a:r>
            <a:rPr lang="en-US" sz="1400" dirty="0" smtClean="0">
              <a:latin typeface="Georgia" pitchFamily="18" charset="0"/>
            </a:rPr>
            <a:t>Increase awareness of debt when selecting a college </a:t>
          </a:r>
          <a:endParaRPr lang="en-US" sz="1400" dirty="0">
            <a:latin typeface="Georgia" pitchFamily="18" charset="0"/>
          </a:endParaRPr>
        </a:p>
      </dgm:t>
    </dgm:pt>
    <dgm:pt modelId="{108A315D-0DFF-49A4-BD29-4819C017D7C4}" type="parTrans" cxnId="{D6858544-A6EE-4C21-8450-47E32B4269D2}">
      <dgm:prSet/>
      <dgm:spPr/>
      <dgm:t>
        <a:bodyPr/>
        <a:lstStyle/>
        <a:p>
          <a:endParaRPr lang="en-US"/>
        </a:p>
      </dgm:t>
    </dgm:pt>
    <dgm:pt modelId="{8CF055C9-CE91-44D8-91D2-CB6C6A9BDD0A}" type="sibTrans" cxnId="{D6858544-A6EE-4C21-8450-47E32B4269D2}">
      <dgm:prSet/>
      <dgm:spPr/>
      <dgm:t>
        <a:bodyPr/>
        <a:lstStyle/>
        <a:p>
          <a:endParaRPr lang="en-US"/>
        </a:p>
      </dgm:t>
    </dgm:pt>
    <dgm:pt modelId="{2B386314-BCA3-4914-B26A-36F830E1AD83}">
      <dgm:prSet custT="1"/>
      <dgm:spPr/>
      <dgm:t>
        <a:bodyPr/>
        <a:lstStyle/>
        <a:p>
          <a:r>
            <a:rPr lang="en-US" sz="1400" b="0" dirty="0" smtClean="0">
              <a:latin typeface="Georgia" pitchFamily="18" charset="0"/>
            </a:rPr>
            <a:t>Planning for life events</a:t>
          </a:r>
        </a:p>
      </dgm:t>
    </dgm:pt>
    <dgm:pt modelId="{6EE3AB0A-31D2-4828-AD0B-EDF2FABE8C7C}" type="parTrans" cxnId="{BB60C209-1186-41B4-A003-441EBCF29BB1}">
      <dgm:prSet/>
      <dgm:spPr/>
      <dgm:t>
        <a:bodyPr/>
        <a:lstStyle/>
        <a:p>
          <a:endParaRPr lang="en-US"/>
        </a:p>
      </dgm:t>
    </dgm:pt>
    <dgm:pt modelId="{6ED325CA-683B-48A6-9371-9F3134DE14BF}" type="sibTrans" cxnId="{BB60C209-1186-41B4-A003-441EBCF29BB1}">
      <dgm:prSet/>
      <dgm:spPr/>
      <dgm:t>
        <a:bodyPr/>
        <a:lstStyle/>
        <a:p>
          <a:endParaRPr lang="en-US"/>
        </a:p>
      </dgm:t>
    </dgm:pt>
    <dgm:pt modelId="{14C34A78-3A02-40FF-AC0A-1FBBD04F88D9}">
      <dgm:prSet custT="1"/>
      <dgm:spPr/>
      <dgm:t>
        <a:bodyPr/>
        <a:lstStyle/>
        <a:p>
          <a:r>
            <a:rPr lang="en-US" sz="1400" dirty="0" smtClean="0">
              <a:latin typeface="Georgia" pitchFamily="18" charset="0"/>
            </a:rPr>
            <a:t>2.2 million military personnel</a:t>
          </a:r>
        </a:p>
      </dgm:t>
    </dgm:pt>
    <dgm:pt modelId="{83F52DCB-6902-40C6-A59F-152988D091E1}" type="parTrans" cxnId="{6157D993-B974-4148-9FD4-A058F7EF8170}">
      <dgm:prSet/>
      <dgm:spPr/>
      <dgm:t>
        <a:bodyPr/>
        <a:lstStyle/>
        <a:p>
          <a:endParaRPr lang="en-US"/>
        </a:p>
      </dgm:t>
    </dgm:pt>
    <dgm:pt modelId="{F9EA0A1E-9931-4343-90F3-FB7429349651}" type="sibTrans" cxnId="{6157D993-B974-4148-9FD4-A058F7EF8170}">
      <dgm:prSet/>
      <dgm:spPr/>
      <dgm:t>
        <a:bodyPr/>
        <a:lstStyle/>
        <a:p>
          <a:endParaRPr lang="en-US"/>
        </a:p>
      </dgm:t>
    </dgm:pt>
    <dgm:pt modelId="{9221DD27-FB10-451D-AA8C-2391C9BF33F1}">
      <dgm:prSet phldrT="[Text]" custT="1"/>
      <dgm:spPr/>
      <dgm:t>
        <a:bodyPr/>
        <a:lstStyle/>
        <a:p>
          <a:r>
            <a:rPr lang="en-US" sz="1400" dirty="0" smtClean="0">
              <a:latin typeface="+mn-lt"/>
            </a:rPr>
            <a:t>Approximately 50 million have thin or no credit files</a:t>
          </a:r>
          <a:endParaRPr lang="en-US" sz="1400" dirty="0">
            <a:latin typeface="+mn-lt"/>
          </a:endParaRPr>
        </a:p>
      </dgm:t>
    </dgm:pt>
    <dgm:pt modelId="{05DD5823-28A9-466F-B987-648FB62DBE9E}" type="parTrans" cxnId="{D66DEE0D-856C-484B-BD88-650EF44CC128}">
      <dgm:prSet/>
      <dgm:spPr/>
      <dgm:t>
        <a:bodyPr/>
        <a:lstStyle/>
        <a:p>
          <a:endParaRPr lang="en-US"/>
        </a:p>
      </dgm:t>
    </dgm:pt>
    <dgm:pt modelId="{036699CA-8732-4686-8367-53137819B1F7}" type="sibTrans" cxnId="{D66DEE0D-856C-484B-BD88-650EF44CC128}">
      <dgm:prSet/>
      <dgm:spPr/>
      <dgm:t>
        <a:bodyPr/>
        <a:lstStyle/>
        <a:p>
          <a:endParaRPr lang="en-US"/>
        </a:p>
      </dgm:t>
    </dgm:pt>
    <dgm:pt modelId="{F01ECF22-31C0-434D-A6F4-CF9019E71FFD}" type="pres">
      <dgm:prSet presAssocID="{82A934D1-4125-4187-B197-FB22AF7870C1}" presName="Name0" presStyleCnt="0">
        <dgm:presLayoutVars>
          <dgm:dir/>
          <dgm:animLvl val="lvl"/>
          <dgm:resizeHandles val="exact"/>
        </dgm:presLayoutVars>
      </dgm:prSet>
      <dgm:spPr/>
      <dgm:t>
        <a:bodyPr/>
        <a:lstStyle/>
        <a:p>
          <a:endParaRPr lang="en-US"/>
        </a:p>
      </dgm:t>
    </dgm:pt>
    <dgm:pt modelId="{4A673795-5435-4696-97D4-1809D0B832E9}" type="pres">
      <dgm:prSet presAssocID="{FD9D5A1B-BB5D-43AB-823B-3533F0ADF639}" presName="composite" presStyleCnt="0"/>
      <dgm:spPr/>
      <dgm:t>
        <a:bodyPr/>
        <a:lstStyle/>
        <a:p>
          <a:endParaRPr lang="en-US"/>
        </a:p>
      </dgm:t>
    </dgm:pt>
    <dgm:pt modelId="{320ABA8F-A456-41BB-BDCB-61FE22728FD1}" type="pres">
      <dgm:prSet presAssocID="{FD9D5A1B-BB5D-43AB-823B-3533F0ADF639}" presName="parTx" presStyleLbl="alignNode1" presStyleIdx="0" presStyleCnt="4">
        <dgm:presLayoutVars>
          <dgm:chMax val="0"/>
          <dgm:chPref val="0"/>
          <dgm:bulletEnabled val="1"/>
        </dgm:presLayoutVars>
      </dgm:prSet>
      <dgm:spPr/>
      <dgm:t>
        <a:bodyPr/>
        <a:lstStyle/>
        <a:p>
          <a:endParaRPr lang="en-US"/>
        </a:p>
      </dgm:t>
    </dgm:pt>
    <dgm:pt modelId="{2A26634D-83E0-4D6E-A769-048C40C56717}" type="pres">
      <dgm:prSet presAssocID="{FD9D5A1B-BB5D-43AB-823B-3533F0ADF639}" presName="desTx" presStyleLbl="alignAccFollowNode1" presStyleIdx="0" presStyleCnt="4">
        <dgm:presLayoutVars>
          <dgm:bulletEnabled val="1"/>
        </dgm:presLayoutVars>
      </dgm:prSet>
      <dgm:spPr/>
      <dgm:t>
        <a:bodyPr/>
        <a:lstStyle/>
        <a:p>
          <a:endParaRPr lang="en-US"/>
        </a:p>
      </dgm:t>
    </dgm:pt>
    <dgm:pt modelId="{F4802583-BE6B-459C-9C45-6DA064501ED6}" type="pres">
      <dgm:prSet presAssocID="{EC00AE26-32D7-491F-AE3E-ED0FF4EBAAE3}" presName="space" presStyleCnt="0"/>
      <dgm:spPr/>
      <dgm:t>
        <a:bodyPr/>
        <a:lstStyle/>
        <a:p>
          <a:endParaRPr lang="en-US"/>
        </a:p>
      </dgm:t>
    </dgm:pt>
    <dgm:pt modelId="{5AC1F82C-C469-4520-B3F3-0F6E0EC2EE87}" type="pres">
      <dgm:prSet presAssocID="{761DEA74-DEB2-40F0-B8E4-10931A6E197A}" presName="composite" presStyleCnt="0"/>
      <dgm:spPr/>
      <dgm:t>
        <a:bodyPr/>
        <a:lstStyle/>
        <a:p>
          <a:endParaRPr lang="en-US"/>
        </a:p>
      </dgm:t>
    </dgm:pt>
    <dgm:pt modelId="{D4B2C9E6-81FA-4C5F-841C-DD45C3AB88A7}" type="pres">
      <dgm:prSet presAssocID="{761DEA74-DEB2-40F0-B8E4-10931A6E197A}" presName="parTx" presStyleLbl="alignNode1" presStyleIdx="1" presStyleCnt="4">
        <dgm:presLayoutVars>
          <dgm:chMax val="0"/>
          <dgm:chPref val="0"/>
          <dgm:bulletEnabled val="1"/>
        </dgm:presLayoutVars>
      </dgm:prSet>
      <dgm:spPr/>
      <dgm:t>
        <a:bodyPr/>
        <a:lstStyle/>
        <a:p>
          <a:endParaRPr lang="en-US"/>
        </a:p>
      </dgm:t>
    </dgm:pt>
    <dgm:pt modelId="{A9BA9A38-1DC0-4EA1-9876-34A77582119B}" type="pres">
      <dgm:prSet presAssocID="{761DEA74-DEB2-40F0-B8E4-10931A6E197A}" presName="desTx" presStyleLbl="alignAccFollowNode1" presStyleIdx="1" presStyleCnt="4">
        <dgm:presLayoutVars>
          <dgm:bulletEnabled val="1"/>
        </dgm:presLayoutVars>
      </dgm:prSet>
      <dgm:spPr/>
      <dgm:t>
        <a:bodyPr/>
        <a:lstStyle/>
        <a:p>
          <a:endParaRPr lang="en-US"/>
        </a:p>
      </dgm:t>
    </dgm:pt>
    <dgm:pt modelId="{0667BBA0-D261-4C66-850F-BFC9C0794A82}" type="pres">
      <dgm:prSet presAssocID="{BE363BF7-2400-46E5-911C-F9C4FA500D79}" presName="space" presStyleCnt="0"/>
      <dgm:spPr/>
      <dgm:t>
        <a:bodyPr/>
        <a:lstStyle/>
        <a:p>
          <a:endParaRPr lang="en-US"/>
        </a:p>
      </dgm:t>
    </dgm:pt>
    <dgm:pt modelId="{CE9C8FE1-EA9E-4BA0-9027-2ABC66926E48}" type="pres">
      <dgm:prSet presAssocID="{7BA34CD0-18B3-4280-9007-4D4528579BCC}" presName="composite" presStyleCnt="0"/>
      <dgm:spPr/>
      <dgm:t>
        <a:bodyPr/>
        <a:lstStyle/>
        <a:p>
          <a:endParaRPr lang="en-US"/>
        </a:p>
      </dgm:t>
    </dgm:pt>
    <dgm:pt modelId="{7DD55240-6625-443E-B559-6B07C2395B11}" type="pres">
      <dgm:prSet presAssocID="{7BA34CD0-18B3-4280-9007-4D4528579BCC}" presName="parTx" presStyleLbl="alignNode1" presStyleIdx="2" presStyleCnt="4">
        <dgm:presLayoutVars>
          <dgm:chMax val="0"/>
          <dgm:chPref val="0"/>
          <dgm:bulletEnabled val="1"/>
        </dgm:presLayoutVars>
      </dgm:prSet>
      <dgm:spPr/>
      <dgm:t>
        <a:bodyPr/>
        <a:lstStyle/>
        <a:p>
          <a:endParaRPr lang="en-US"/>
        </a:p>
      </dgm:t>
    </dgm:pt>
    <dgm:pt modelId="{08FB463B-5FB0-4B0B-B1B0-DBB185BA0A6D}" type="pres">
      <dgm:prSet presAssocID="{7BA34CD0-18B3-4280-9007-4D4528579BCC}" presName="desTx" presStyleLbl="alignAccFollowNode1" presStyleIdx="2" presStyleCnt="4">
        <dgm:presLayoutVars>
          <dgm:bulletEnabled val="1"/>
        </dgm:presLayoutVars>
      </dgm:prSet>
      <dgm:spPr/>
      <dgm:t>
        <a:bodyPr/>
        <a:lstStyle/>
        <a:p>
          <a:endParaRPr lang="en-US"/>
        </a:p>
      </dgm:t>
    </dgm:pt>
    <dgm:pt modelId="{7C452C3E-F1F3-4F84-AF5A-F7C61D18C4D6}" type="pres">
      <dgm:prSet presAssocID="{F0480FB6-772E-4B73-86DD-995FD39700E9}" presName="space" presStyleCnt="0"/>
      <dgm:spPr/>
      <dgm:t>
        <a:bodyPr/>
        <a:lstStyle/>
        <a:p>
          <a:endParaRPr lang="en-US"/>
        </a:p>
      </dgm:t>
    </dgm:pt>
    <dgm:pt modelId="{BAD1C6A0-4990-4CFB-A7C4-B0FADD5A925C}" type="pres">
      <dgm:prSet presAssocID="{C10D5E8F-D191-4AED-BCD3-5CF108EEFC74}" presName="composite" presStyleCnt="0"/>
      <dgm:spPr/>
      <dgm:t>
        <a:bodyPr/>
        <a:lstStyle/>
        <a:p>
          <a:endParaRPr lang="en-US"/>
        </a:p>
      </dgm:t>
    </dgm:pt>
    <dgm:pt modelId="{774D4B1D-A54A-4E26-AFA0-75686B5B1E2F}" type="pres">
      <dgm:prSet presAssocID="{C10D5E8F-D191-4AED-BCD3-5CF108EEFC74}" presName="parTx" presStyleLbl="alignNode1" presStyleIdx="3" presStyleCnt="4" custScaleX="128265">
        <dgm:presLayoutVars>
          <dgm:chMax val="0"/>
          <dgm:chPref val="0"/>
          <dgm:bulletEnabled val="1"/>
        </dgm:presLayoutVars>
      </dgm:prSet>
      <dgm:spPr/>
      <dgm:t>
        <a:bodyPr/>
        <a:lstStyle/>
        <a:p>
          <a:endParaRPr lang="en-US"/>
        </a:p>
      </dgm:t>
    </dgm:pt>
    <dgm:pt modelId="{D6BF0A49-1B72-440E-AC79-6968AE248963}" type="pres">
      <dgm:prSet presAssocID="{C10D5E8F-D191-4AED-BCD3-5CF108EEFC74}" presName="desTx" presStyleLbl="alignAccFollowNode1" presStyleIdx="3" presStyleCnt="4" custScaleX="129493">
        <dgm:presLayoutVars>
          <dgm:bulletEnabled val="1"/>
        </dgm:presLayoutVars>
      </dgm:prSet>
      <dgm:spPr/>
      <dgm:t>
        <a:bodyPr/>
        <a:lstStyle/>
        <a:p>
          <a:endParaRPr lang="en-US"/>
        </a:p>
      </dgm:t>
    </dgm:pt>
  </dgm:ptLst>
  <dgm:cxnLst>
    <dgm:cxn modelId="{9922679C-6946-4E89-8ACC-9C70A24E0688}" srcId="{C10D5E8F-D191-4AED-BCD3-5CF108EEFC74}" destId="{7670E2C3-525C-4AAF-8FCF-D9626460D5A8}" srcOrd="0" destOrd="0" parTransId="{6322E37D-95E4-4B9E-A4CE-A71624D679F5}" sibTransId="{84E5A70B-6736-4B6E-9450-2322C4ED9AFD}"/>
    <dgm:cxn modelId="{BBAFF306-128E-4300-970A-8847B6EE77D7}" srcId="{FD9D5A1B-BB5D-43AB-823B-3533F0ADF639}" destId="{7A5D4F2F-81C6-46C3-AEC3-6AFC718ECF54}" srcOrd="1" destOrd="0" parTransId="{1FC1FA86-B262-4227-A855-0C170585F224}" sibTransId="{729597FB-95BC-418C-8CD7-1C1538C90678}"/>
    <dgm:cxn modelId="{42B81B24-5C56-4FE1-B48E-A253BE96719C}" type="presOf" srcId="{749730E6-1C8D-48F0-B6B6-9B7F5F2C1FF6}" destId="{A9BA9A38-1DC0-4EA1-9876-34A77582119B}" srcOrd="0" destOrd="1" presId="urn:microsoft.com/office/officeart/2005/8/layout/hList1"/>
    <dgm:cxn modelId="{E66C2B4D-C2AC-4649-B85E-172BCE2C2DC6}" type="presOf" srcId="{A1D6FE03-680C-461E-A228-54D5FA502F87}" destId="{2A26634D-83E0-4D6E-A769-048C40C56717}" srcOrd="0" destOrd="0" presId="urn:microsoft.com/office/officeart/2005/8/layout/hList1"/>
    <dgm:cxn modelId="{16B5612C-69A4-4AA4-82FE-F6699ABDB5B2}" srcId="{7BA34CD0-18B3-4280-9007-4D4528579BCC}" destId="{BB33620A-D85B-436F-AEFA-07092B65E060}" srcOrd="2" destOrd="0" parTransId="{2B262EFD-B18F-4B79-AD4A-24481C6BB1AB}" sibTransId="{3A6A1D33-89E3-4704-A672-B0BA4571395B}"/>
    <dgm:cxn modelId="{38A870BD-FEC1-4EDA-A09C-502A151BBEFA}" type="presOf" srcId="{E706574E-F30D-4685-9BE4-A5ED30A86DF9}" destId="{2A26634D-83E0-4D6E-A769-048C40C56717}" srcOrd="0" destOrd="2" presId="urn:microsoft.com/office/officeart/2005/8/layout/hList1"/>
    <dgm:cxn modelId="{30EC3082-3E25-44CE-8854-675205EE9A69}" type="presOf" srcId="{F1FFD2D1-E84F-46F1-BC0B-9FCD7C72A5AB}" destId="{A9BA9A38-1DC0-4EA1-9876-34A77582119B}" srcOrd="0" destOrd="0" presId="urn:microsoft.com/office/officeart/2005/8/layout/hList1"/>
    <dgm:cxn modelId="{EBEAC3CE-F5E2-45CA-80DE-55CDB236D497}" type="presOf" srcId="{9462AE91-B504-48B3-8C4E-7C94D91C3654}" destId="{08FB463B-5FB0-4B0B-B1B0-DBB185BA0A6D}" srcOrd="0" destOrd="1" presId="urn:microsoft.com/office/officeart/2005/8/layout/hList1"/>
    <dgm:cxn modelId="{B44FBFAA-32FE-4594-9B58-01AFEC2552C8}" srcId="{82A934D1-4125-4187-B197-FB22AF7870C1}" destId="{C10D5E8F-D191-4AED-BCD3-5CF108EEFC74}" srcOrd="3" destOrd="0" parTransId="{D5393E60-2611-469F-9429-535B3387A9F1}" sibTransId="{D537414C-3111-4BA6-979E-328D141188D4}"/>
    <dgm:cxn modelId="{7CA86D17-6151-449A-BDE7-6B5F8D78867D}" type="presOf" srcId="{FD9D5A1B-BB5D-43AB-823B-3533F0ADF639}" destId="{320ABA8F-A456-41BB-BDCB-61FE22728FD1}" srcOrd="0" destOrd="0" presId="urn:microsoft.com/office/officeart/2005/8/layout/hList1"/>
    <dgm:cxn modelId="{E0B82BDC-EDF1-4D63-ACDA-47D426D352CC}" srcId="{C10D5E8F-D191-4AED-BCD3-5CF108EEFC74}" destId="{B0A1065B-157A-480D-BE3E-BCB55371B48A}" srcOrd="1" destOrd="0" parTransId="{8AF27CE2-71D0-4ACD-A099-CBB5B8D1685C}" sibTransId="{BBFA8C14-CB54-4A63-819C-85846851AC41}"/>
    <dgm:cxn modelId="{A8CB63CE-0542-4CEE-A4AA-D1C59A5386E7}" srcId="{FD9D5A1B-BB5D-43AB-823B-3533F0ADF639}" destId="{A1D6FE03-680C-461E-A228-54D5FA502F87}" srcOrd="0" destOrd="0" parTransId="{A0493D11-11C4-44F1-A0CA-AF99FBB08CA0}" sibTransId="{EC1E7991-0E48-4F18-BFF4-06F77E38D73B}"/>
    <dgm:cxn modelId="{1D8C6AAF-D7DF-4A0B-9A85-A93739D6B026}" type="presOf" srcId="{7A5D4F2F-81C6-46C3-AEC3-6AFC718ECF54}" destId="{2A26634D-83E0-4D6E-A769-048C40C56717}" srcOrd="0" destOrd="1" presId="urn:microsoft.com/office/officeart/2005/8/layout/hList1"/>
    <dgm:cxn modelId="{B6C341E2-0EBB-42EE-A066-7725E137F5DC}" type="presOf" srcId="{BB33620A-D85B-436F-AEFA-07092B65E060}" destId="{08FB463B-5FB0-4B0B-B1B0-DBB185BA0A6D}" srcOrd="0" destOrd="2" presId="urn:microsoft.com/office/officeart/2005/8/layout/hList1"/>
    <dgm:cxn modelId="{BB60C209-1186-41B4-A003-441EBCF29BB1}" srcId="{761DEA74-DEB2-40F0-B8E4-10931A6E197A}" destId="{2B386314-BCA3-4914-B26A-36F830E1AD83}" srcOrd="2" destOrd="0" parTransId="{6EE3AB0A-31D2-4828-AD0B-EDF2FABE8C7C}" sibTransId="{6ED325CA-683B-48A6-9371-9F3134DE14BF}"/>
    <dgm:cxn modelId="{C8532CEB-CD88-4825-9096-D4E20BE1355A}" srcId="{FD9D5A1B-BB5D-43AB-823B-3533F0ADF639}" destId="{5D7A91D2-8D01-4EB2-A6B8-F06E00DE7126}" srcOrd="4" destOrd="0" parTransId="{93E5864B-C328-4F58-B4ED-900A3171AF00}" sibTransId="{479B0B91-1562-46DD-8FB1-585DCA4D2C98}"/>
    <dgm:cxn modelId="{6157D993-B974-4148-9FD4-A058F7EF8170}" srcId="{FD9D5A1B-BB5D-43AB-823B-3533F0ADF639}" destId="{14C34A78-3A02-40FF-AC0A-1FBBD04F88D9}" srcOrd="3" destOrd="0" parTransId="{83F52DCB-6902-40C6-A59F-152988D091E1}" sibTransId="{F9EA0A1E-9931-4343-90F3-FB7429349651}"/>
    <dgm:cxn modelId="{276772B6-9058-4944-9F48-15E03BCA68E7}" type="presOf" srcId="{FFB5558E-251C-46E2-95A2-9E335D5E61D0}" destId="{08FB463B-5FB0-4B0B-B1B0-DBB185BA0A6D}" srcOrd="0" destOrd="3" presId="urn:microsoft.com/office/officeart/2005/8/layout/hList1"/>
    <dgm:cxn modelId="{2858A854-9023-4D99-9362-32FBB52619FB}" srcId="{7BA34CD0-18B3-4280-9007-4D4528579BCC}" destId="{9462AE91-B504-48B3-8C4E-7C94D91C3654}" srcOrd="1" destOrd="0" parTransId="{42E7A87F-1938-4F22-AD17-09D772FBA99B}" sibTransId="{56DFF748-EA66-4FF4-948A-FE7CE41423B2}"/>
    <dgm:cxn modelId="{A62C487D-2F12-45E9-811F-7518B8825FA9}" type="presOf" srcId="{9221DD27-FB10-451D-AA8C-2391C9BF33F1}" destId="{D6BF0A49-1B72-440E-AC79-6968AE248963}" srcOrd="0" destOrd="3" presId="urn:microsoft.com/office/officeart/2005/8/layout/hList1"/>
    <dgm:cxn modelId="{13B6518B-FF54-45FD-A27C-B0154AC7D989}" type="presOf" srcId="{7670E2C3-525C-4AAF-8FCF-D9626460D5A8}" destId="{D6BF0A49-1B72-440E-AC79-6968AE248963}" srcOrd="0" destOrd="0" presId="urn:microsoft.com/office/officeart/2005/8/layout/hList1"/>
    <dgm:cxn modelId="{1503B9A4-A015-4EDF-8008-5FCC165FEBC2}" type="presOf" srcId="{5D7A91D2-8D01-4EB2-A6B8-F06E00DE7126}" destId="{2A26634D-83E0-4D6E-A769-048C40C56717}" srcOrd="0" destOrd="4" presId="urn:microsoft.com/office/officeart/2005/8/layout/hList1"/>
    <dgm:cxn modelId="{AE2A029D-0B19-48BF-BCA1-F8007542C929}" srcId="{C10D5E8F-D191-4AED-BCD3-5CF108EEFC74}" destId="{A1D3A49B-FEA3-4611-BA53-2B6027CD7850}" srcOrd="2" destOrd="0" parTransId="{99ED41BB-B20F-4D62-B84D-5B702E31EBB9}" sibTransId="{4651FE50-FF94-4DDD-9983-C7A2966BCD1E}"/>
    <dgm:cxn modelId="{441D0F76-76D3-4287-9F8B-457BB521CDF5}" srcId="{82A934D1-4125-4187-B197-FB22AF7870C1}" destId="{761DEA74-DEB2-40F0-B8E4-10931A6E197A}" srcOrd="1" destOrd="0" parTransId="{0E7DFD7E-3249-463E-8DB9-B070A6D32A01}" sibTransId="{BE363BF7-2400-46E5-911C-F9C4FA500D79}"/>
    <dgm:cxn modelId="{D66DEE0D-856C-484B-BD88-650EF44CC128}" srcId="{C10D5E8F-D191-4AED-BCD3-5CF108EEFC74}" destId="{9221DD27-FB10-451D-AA8C-2391C9BF33F1}" srcOrd="3" destOrd="0" parTransId="{05DD5823-28A9-466F-B987-648FB62DBE9E}" sibTransId="{036699CA-8732-4686-8367-53137819B1F7}"/>
    <dgm:cxn modelId="{CF3D5B81-BE7E-4AA2-9D09-9D8E3510742C}" type="presOf" srcId="{14C34A78-3A02-40FF-AC0A-1FBBD04F88D9}" destId="{2A26634D-83E0-4D6E-A769-048C40C56717}" srcOrd="0" destOrd="3" presId="urn:microsoft.com/office/officeart/2005/8/layout/hList1"/>
    <dgm:cxn modelId="{B3CFD10C-536D-4A46-AC71-7251FFCA3A80}" type="presOf" srcId="{761DEA74-DEB2-40F0-B8E4-10931A6E197A}" destId="{D4B2C9E6-81FA-4C5F-841C-DD45C3AB88A7}" srcOrd="0" destOrd="0" presId="urn:microsoft.com/office/officeart/2005/8/layout/hList1"/>
    <dgm:cxn modelId="{DC3030D7-5A6F-40E4-8448-11F2A2BDB3F6}" type="presOf" srcId="{74E7B711-8100-456F-A8EF-C3E143B4F01F}" destId="{A9BA9A38-1DC0-4EA1-9876-34A77582119B}" srcOrd="0" destOrd="3" presId="urn:microsoft.com/office/officeart/2005/8/layout/hList1"/>
    <dgm:cxn modelId="{C9F1F154-D2D8-4C53-9251-A09015FD3882}" srcId="{761DEA74-DEB2-40F0-B8E4-10931A6E197A}" destId="{749730E6-1C8D-48F0-B6B6-9B7F5F2C1FF6}" srcOrd="1" destOrd="0" parTransId="{2F1C052C-21A2-4A93-89B2-B7FBEF2CA9D6}" sibTransId="{D0064D1D-7B4F-45AD-B293-46F57AB801C2}"/>
    <dgm:cxn modelId="{D6858544-A6EE-4C21-8450-47E32B4269D2}" srcId="{7BA34CD0-18B3-4280-9007-4D4528579BCC}" destId="{BD85733F-0680-4B48-9EF0-721322B169B9}" srcOrd="0" destOrd="0" parTransId="{108A315D-0DFF-49A4-BD29-4819C017D7C4}" sibTransId="{8CF055C9-CE91-44D8-91D2-CB6C6A9BDD0A}"/>
    <dgm:cxn modelId="{F941198C-85D9-47E3-B0EE-AC70093CEC44}" srcId="{7BA34CD0-18B3-4280-9007-4D4528579BCC}" destId="{FFB5558E-251C-46E2-95A2-9E335D5E61D0}" srcOrd="3" destOrd="0" parTransId="{D7DCDFB2-2D37-4C69-9000-5109465FB7DB}" sibTransId="{5179C2CB-421D-40CB-AC00-0498C6D9AB9B}"/>
    <dgm:cxn modelId="{DB7502BB-65C4-4A24-A8CA-52257F276C8F}" srcId="{82A934D1-4125-4187-B197-FB22AF7870C1}" destId="{7BA34CD0-18B3-4280-9007-4D4528579BCC}" srcOrd="2" destOrd="0" parTransId="{6A91F3BF-8A5A-44BF-9B31-421191E5BA0F}" sibTransId="{F0480FB6-772E-4B73-86DD-995FD39700E9}"/>
    <dgm:cxn modelId="{54BAFDDC-5E6B-46E5-9949-59B2062FE230}" srcId="{761DEA74-DEB2-40F0-B8E4-10931A6E197A}" destId="{74E7B711-8100-456F-A8EF-C3E143B4F01F}" srcOrd="3" destOrd="0" parTransId="{E1E29E24-FF26-4262-BCF3-EF02370AC7BD}" sibTransId="{6EA8E224-FE90-41AD-A71C-7DA2D091B79A}"/>
    <dgm:cxn modelId="{9F5F43D2-24B4-49C2-800C-E01C76918483}" type="presOf" srcId="{7BA34CD0-18B3-4280-9007-4D4528579BCC}" destId="{7DD55240-6625-443E-B559-6B07C2395B11}" srcOrd="0" destOrd="0" presId="urn:microsoft.com/office/officeart/2005/8/layout/hList1"/>
    <dgm:cxn modelId="{322E001E-9286-43A9-ADA4-9F1333C2DD16}" type="presOf" srcId="{BD85733F-0680-4B48-9EF0-721322B169B9}" destId="{08FB463B-5FB0-4B0B-B1B0-DBB185BA0A6D}" srcOrd="0" destOrd="0" presId="urn:microsoft.com/office/officeart/2005/8/layout/hList1"/>
    <dgm:cxn modelId="{F2A302B4-D134-4F2B-A587-D6E4E3A380CD}" srcId="{82A934D1-4125-4187-B197-FB22AF7870C1}" destId="{FD9D5A1B-BB5D-43AB-823B-3533F0ADF639}" srcOrd="0" destOrd="0" parTransId="{436A559F-0E8E-4D74-B112-4333CA35C14F}" sibTransId="{EC00AE26-32D7-491F-AE3E-ED0FF4EBAAE3}"/>
    <dgm:cxn modelId="{145916B8-3264-43A6-BC98-8084571E4D3C}" type="presOf" srcId="{2B386314-BCA3-4914-B26A-36F830E1AD83}" destId="{A9BA9A38-1DC0-4EA1-9876-34A77582119B}" srcOrd="0" destOrd="2" presId="urn:microsoft.com/office/officeart/2005/8/layout/hList1"/>
    <dgm:cxn modelId="{4D171C83-F324-4C3F-9B11-82F5EEA3C659}" type="presOf" srcId="{C10D5E8F-D191-4AED-BCD3-5CF108EEFC74}" destId="{774D4B1D-A54A-4E26-AFA0-75686B5B1E2F}" srcOrd="0" destOrd="0" presId="urn:microsoft.com/office/officeart/2005/8/layout/hList1"/>
    <dgm:cxn modelId="{4D944269-521A-4C09-AE57-0FA2E8FB5F5C}" type="presOf" srcId="{B0A1065B-157A-480D-BE3E-BCB55371B48A}" destId="{D6BF0A49-1B72-440E-AC79-6968AE248963}" srcOrd="0" destOrd="1" presId="urn:microsoft.com/office/officeart/2005/8/layout/hList1"/>
    <dgm:cxn modelId="{90B214FD-141E-4B44-903C-08FC1039B8DC}" srcId="{761DEA74-DEB2-40F0-B8E4-10931A6E197A}" destId="{F1FFD2D1-E84F-46F1-BC0B-9FCD7C72A5AB}" srcOrd="0" destOrd="0" parTransId="{254D5D32-A6AF-42C1-981B-3C8CBC6408E8}" sibTransId="{7A193E42-1772-44D2-89BE-EC44C249BF9F}"/>
    <dgm:cxn modelId="{2083B7E9-8A09-4D08-B0F4-EBF73182ABEB}" srcId="{FD9D5A1B-BB5D-43AB-823B-3533F0ADF639}" destId="{E706574E-F30D-4685-9BE4-A5ED30A86DF9}" srcOrd="2" destOrd="0" parTransId="{715DD028-AF8E-46F4-B300-B0F097000D3E}" sibTransId="{E14C24EB-C9F7-4BA3-8382-4C331D2FF31E}"/>
    <dgm:cxn modelId="{E1ECF65E-67EE-4FCD-A168-D0D0DA43F607}" type="presOf" srcId="{A1D3A49B-FEA3-4611-BA53-2B6027CD7850}" destId="{D6BF0A49-1B72-440E-AC79-6968AE248963}" srcOrd="0" destOrd="2" presId="urn:microsoft.com/office/officeart/2005/8/layout/hList1"/>
    <dgm:cxn modelId="{A935D172-73BD-4513-BB1C-62021A64AC52}" type="presOf" srcId="{82A934D1-4125-4187-B197-FB22AF7870C1}" destId="{F01ECF22-31C0-434D-A6F4-CF9019E71FFD}" srcOrd="0" destOrd="0" presId="urn:microsoft.com/office/officeart/2005/8/layout/hList1"/>
    <dgm:cxn modelId="{BCFA1A6B-EFB8-49A4-8D91-EB97CA78FDB7}" type="presParOf" srcId="{F01ECF22-31C0-434D-A6F4-CF9019E71FFD}" destId="{4A673795-5435-4696-97D4-1809D0B832E9}" srcOrd="0" destOrd="0" presId="urn:microsoft.com/office/officeart/2005/8/layout/hList1"/>
    <dgm:cxn modelId="{757B90B3-F03D-4F32-8C90-3596089A7FCA}" type="presParOf" srcId="{4A673795-5435-4696-97D4-1809D0B832E9}" destId="{320ABA8F-A456-41BB-BDCB-61FE22728FD1}" srcOrd="0" destOrd="0" presId="urn:microsoft.com/office/officeart/2005/8/layout/hList1"/>
    <dgm:cxn modelId="{CBC31133-61A1-46DC-8A21-CD0A78E0D0F0}" type="presParOf" srcId="{4A673795-5435-4696-97D4-1809D0B832E9}" destId="{2A26634D-83E0-4D6E-A769-048C40C56717}" srcOrd="1" destOrd="0" presId="urn:microsoft.com/office/officeart/2005/8/layout/hList1"/>
    <dgm:cxn modelId="{1E65B302-633A-420F-A536-4FB6008C2659}" type="presParOf" srcId="{F01ECF22-31C0-434D-A6F4-CF9019E71FFD}" destId="{F4802583-BE6B-459C-9C45-6DA064501ED6}" srcOrd="1" destOrd="0" presId="urn:microsoft.com/office/officeart/2005/8/layout/hList1"/>
    <dgm:cxn modelId="{4D6AC96B-EA99-4C7C-9013-8040EB66910F}" type="presParOf" srcId="{F01ECF22-31C0-434D-A6F4-CF9019E71FFD}" destId="{5AC1F82C-C469-4520-B3F3-0F6E0EC2EE87}" srcOrd="2" destOrd="0" presId="urn:microsoft.com/office/officeart/2005/8/layout/hList1"/>
    <dgm:cxn modelId="{B69CCEF2-B433-4FE1-AE56-3F8A3221A486}" type="presParOf" srcId="{5AC1F82C-C469-4520-B3F3-0F6E0EC2EE87}" destId="{D4B2C9E6-81FA-4C5F-841C-DD45C3AB88A7}" srcOrd="0" destOrd="0" presId="urn:microsoft.com/office/officeart/2005/8/layout/hList1"/>
    <dgm:cxn modelId="{B2F137AF-6372-4E3B-BCC8-D23CC47C1EEC}" type="presParOf" srcId="{5AC1F82C-C469-4520-B3F3-0F6E0EC2EE87}" destId="{A9BA9A38-1DC0-4EA1-9876-34A77582119B}" srcOrd="1" destOrd="0" presId="urn:microsoft.com/office/officeart/2005/8/layout/hList1"/>
    <dgm:cxn modelId="{1B808478-E989-4428-9F7F-253086D589D1}" type="presParOf" srcId="{F01ECF22-31C0-434D-A6F4-CF9019E71FFD}" destId="{0667BBA0-D261-4C66-850F-BFC9C0794A82}" srcOrd="3" destOrd="0" presId="urn:microsoft.com/office/officeart/2005/8/layout/hList1"/>
    <dgm:cxn modelId="{25255326-1749-40A8-BDF1-6564E69AA955}" type="presParOf" srcId="{F01ECF22-31C0-434D-A6F4-CF9019E71FFD}" destId="{CE9C8FE1-EA9E-4BA0-9027-2ABC66926E48}" srcOrd="4" destOrd="0" presId="urn:microsoft.com/office/officeart/2005/8/layout/hList1"/>
    <dgm:cxn modelId="{BA7E6FDD-7C1A-4E2E-A4BD-AB2D0641B7EE}" type="presParOf" srcId="{CE9C8FE1-EA9E-4BA0-9027-2ABC66926E48}" destId="{7DD55240-6625-443E-B559-6B07C2395B11}" srcOrd="0" destOrd="0" presId="urn:microsoft.com/office/officeart/2005/8/layout/hList1"/>
    <dgm:cxn modelId="{A6C5C53D-0095-43D9-8C22-06F459C47517}" type="presParOf" srcId="{CE9C8FE1-EA9E-4BA0-9027-2ABC66926E48}" destId="{08FB463B-5FB0-4B0B-B1B0-DBB185BA0A6D}" srcOrd="1" destOrd="0" presId="urn:microsoft.com/office/officeart/2005/8/layout/hList1"/>
    <dgm:cxn modelId="{A16F239D-E5BC-4FB6-B38F-BBB3DFCD562F}" type="presParOf" srcId="{F01ECF22-31C0-434D-A6F4-CF9019E71FFD}" destId="{7C452C3E-F1F3-4F84-AF5A-F7C61D18C4D6}" srcOrd="5" destOrd="0" presId="urn:microsoft.com/office/officeart/2005/8/layout/hList1"/>
    <dgm:cxn modelId="{DEE4710F-674B-46C2-8730-BDD258589D4C}" type="presParOf" srcId="{F01ECF22-31C0-434D-A6F4-CF9019E71FFD}" destId="{BAD1C6A0-4990-4CFB-A7C4-B0FADD5A925C}" srcOrd="6" destOrd="0" presId="urn:microsoft.com/office/officeart/2005/8/layout/hList1"/>
    <dgm:cxn modelId="{3D4D3AE1-B75C-42F9-8EE6-4FAAE7EEA3F0}" type="presParOf" srcId="{BAD1C6A0-4990-4CFB-A7C4-B0FADD5A925C}" destId="{774D4B1D-A54A-4E26-AFA0-75686B5B1E2F}" srcOrd="0" destOrd="0" presId="urn:microsoft.com/office/officeart/2005/8/layout/hList1"/>
    <dgm:cxn modelId="{0529E413-6C04-427B-8AED-DF96E1ADC7E2}" type="presParOf" srcId="{BAD1C6A0-4990-4CFB-A7C4-B0FADD5A925C}" destId="{D6BF0A49-1B72-440E-AC79-6968AE24896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2E553-ECD7-40D1-83E4-BBE853FD0257}"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70BB0F51-20D0-47A7-B8E3-5C1F3423FA25}">
      <dgm:prSet phldrT="[Text]" custT="1"/>
      <dgm:spPr>
        <a:solidFill>
          <a:schemeClr val="bg2"/>
        </a:solidFill>
      </dgm:spPr>
      <dgm:t>
        <a:bodyPr/>
        <a:lstStyle/>
        <a:p>
          <a:r>
            <a:rPr lang="en-US" sz="2000" b="1" dirty="0" smtClean="0"/>
            <a:t>Consumer Protection</a:t>
          </a:r>
          <a:endParaRPr lang="en-US" sz="2000" b="1" dirty="0"/>
        </a:p>
      </dgm:t>
    </dgm:pt>
    <dgm:pt modelId="{A08F4F40-9B24-4C6F-BFDC-068CC615C177}" type="parTrans" cxnId="{2BDD03A5-CD6B-457A-B5D6-2592E4484E76}">
      <dgm:prSet/>
      <dgm:spPr/>
      <dgm:t>
        <a:bodyPr/>
        <a:lstStyle/>
        <a:p>
          <a:endParaRPr lang="en-US"/>
        </a:p>
      </dgm:t>
    </dgm:pt>
    <dgm:pt modelId="{740D948D-AD45-439F-A70D-7D234716E132}" type="sibTrans" cxnId="{2BDD03A5-CD6B-457A-B5D6-2592E4484E76}">
      <dgm:prSet/>
      <dgm:spPr/>
      <dgm:t>
        <a:bodyPr/>
        <a:lstStyle/>
        <a:p>
          <a:endParaRPr lang="en-US"/>
        </a:p>
      </dgm:t>
    </dgm:pt>
    <dgm:pt modelId="{B92EEC4D-F71B-4DDC-BDC8-7BCC9C6315F6}">
      <dgm:prSet phldrT="[Text]" custT="1"/>
      <dgm:spPr>
        <a:solidFill>
          <a:schemeClr val="bg2"/>
        </a:solidFill>
      </dgm:spPr>
      <dgm:t>
        <a:bodyPr/>
        <a:lstStyle/>
        <a:p>
          <a:r>
            <a:rPr lang="en-US" sz="2000" b="1" dirty="0" smtClean="0"/>
            <a:t>Access</a:t>
          </a:r>
          <a:endParaRPr lang="en-US" sz="2000" b="1" dirty="0"/>
        </a:p>
      </dgm:t>
    </dgm:pt>
    <dgm:pt modelId="{E5E65476-D1B9-44D5-9AAD-FBD856320161}" type="parTrans" cxnId="{03E688D8-4BAF-4862-B8EB-704DD5060494}">
      <dgm:prSet/>
      <dgm:spPr/>
      <dgm:t>
        <a:bodyPr/>
        <a:lstStyle/>
        <a:p>
          <a:endParaRPr lang="en-US"/>
        </a:p>
      </dgm:t>
    </dgm:pt>
    <dgm:pt modelId="{B68D11AF-AA81-4B48-AE36-1CC5FF761B8A}" type="sibTrans" cxnId="{03E688D8-4BAF-4862-B8EB-704DD5060494}">
      <dgm:prSet/>
      <dgm:spPr/>
      <dgm:t>
        <a:bodyPr/>
        <a:lstStyle/>
        <a:p>
          <a:endParaRPr lang="en-US"/>
        </a:p>
      </dgm:t>
    </dgm:pt>
    <dgm:pt modelId="{F466693F-06FC-47A1-8E05-E5D704E761DF}">
      <dgm:prSet phldrT="[Text]" custT="1"/>
      <dgm:spPr>
        <a:solidFill>
          <a:schemeClr val="bg2"/>
        </a:solidFill>
      </dgm:spPr>
      <dgm:t>
        <a:bodyPr/>
        <a:lstStyle/>
        <a:p>
          <a:r>
            <a:rPr lang="en-US" sz="2000" b="1" dirty="0" smtClean="0"/>
            <a:t>Managing</a:t>
          </a:r>
        </a:p>
        <a:p>
          <a:r>
            <a:rPr lang="en-US" sz="2000" b="1" dirty="0" smtClean="0"/>
            <a:t>Money</a:t>
          </a:r>
          <a:endParaRPr lang="en-US" sz="2000" b="1" dirty="0"/>
        </a:p>
      </dgm:t>
    </dgm:pt>
    <dgm:pt modelId="{2081213B-EFA6-4720-B0AD-C2CB4CCF9962}" type="parTrans" cxnId="{5AC91093-C6A2-44C1-8572-12D88CCE7253}">
      <dgm:prSet/>
      <dgm:spPr/>
      <dgm:t>
        <a:bodyPr/>
        <a:lstStyle/>
        <a:p>
          <a:endParaRPr lang="en-US"/>
        </a:p>
      </dgm:t>
    </dgm:pt>
    <dgm:pt modelId="{B27BC8E3-5636-48D3-A58A-45C18D73D877}" type="sibTrans" cxnId="{5AC91093-C6A2-44C1-8572-12D88CCE7253}">
      <dgm:prSet/>
      <dgm:spPr/>
      <dgm:t>
        <a:bodyPr/>
        <a:lstStyle/>
        <a:p>
          <a:endParaRPr lang="en-US"/>
        </a:p>
      </dgm:t>
    </dgm:pt>
    <dgm:pt modelId="{766F2B70-6AC1-41A7-9C4F-C56F593E9DD2}">
      <dgm:prSet phldrT="[Text]" custT="1"/>
      <dgm:spPr>
        <a:solidFill>
          <a:schemeClr val="bg2"/>
        </a:solidFill>
      </dgm:spPr>
      <dgm:t>
        <a:bodyPr/>
        <a:lstStyle/>
        <a:p>
          <a:r>
            <a:rPr lang="en-US" sz="2000" b="1" dirty="0" smtClean="0"/>
            <a:t>Credit</a:t>
          </a:r>
          <a:endParaRPr lang="en-US" sz="2000" b="1" dirty="0"/>
        </a:p>
      </dgm:t>
    </dgm:pt>
    <dgm:pt modelId="{1D66932F-EF92-43C3-B4C1-091427981416}" type="parTrans" cxnId="{223BE91E-F64B-4006-9BFD-4EBC9B20D687}">
      <dgm:prSet/>
      <dgm:spPr/>
      <dgm:t>
        <a:bodyPr/>
        <a:lstStyle/>
        <a:p>
          <a:endParaRPr lang="en-US"/>
        </a:p>
      </dgm:t>
    </dgm:pt>
    <dgm:pt modelId="{5A8C5FB4-E6BE-47B1-8BAE-E77B0E933098}" type="sibTrans" cxnId="{223BE91E-F64B-4006-9BFD-4EBC9B20D687}">
      <dgm:prSet/>
      <dgm:spPr/>
      <dgm:t>
        <a:bodyPr/>
        <a:lstStyle/>
        <a:p>
          <a:endParaRPr lang="en-US"/>
        </a:p>
      </dgm:t>
    </dgm:pt>
    <dgm:pt modelId="{1DA76035-EA26-487B-9DD0-4BCAE6688D0B}">
      <dgm:prSet custT="1"/>
      <dgm:spPr>
        <a:solidFill>
          <a:schemeClr val="bg2"/>
        </a:solidFill>
      </dgm:spPr>
      <dgm:t>
        <a:bodyPr/>
        <a:lstStyle/>
        <a:p>
          <a:r>
            <a:rPr lang="en-US" sz="2000" b="1" dirty="0" smtClean="0"/>
            <a:t>Savings</a:t>
          </a:r>
          <a:endParaRPr lang="en-US" sz="2000" b="1" dirty="0"/>
        </a:p>
      </dgm:t>
    </dgm:pt>
    <dgm:pt modelId="{B9760B00-D5CC-499F-AED6-14DA1E6F2BBA}" type="parTrans" cxnId="{E8767B91-B60D-4737-BB08-2C8CFC226A41}">
      <dgm:prSet/>
      <dgm:spPr/>
      <dgm:t>
        <a:bodyPr/>
        <a:lstStyle/>
        <a:p>
          <a:endParaRPr lang="en-US"/>
        </a:p>
      </dgm:t>
    </dgm:pt>
    <dgm:pt modelId="{47591EB4-1188-4693-9449-CAE2FB14B0B3}" type="sibTrans" cxnId="{E8767B91-B60D-4737-BB08-2C8CFC226A41}">
      <dgm:prSet/>
      <dgm:spPr/>
      <dgm:t>
        <a:bodyPr/>
        <a:lstStyle/>
        <a:p>
          <a:endParaRPr lang="en-US"/>
        </a:p>
      </dgm:t>
    </dgm:pt>
    <dgm:pt modelId="{99992F67-86C9-4446-AF12-D018DFD112BB}" type="pres">
      <dgm:prSet presAssocID="{B3F2E553-ECD7-40D1-83E4-BBE853FD0257}" presName="diagram" presStyleCnt="0">
        <dgm:presLayoutVars>
          <dgm:dir/>
          <dgm:resizeHandles val="exact"/>
        </dgm:presLayoutVars>
      </dgm:prSet>
      <dgm:spPr/>
      <dgm:t>
        <a:bodyPr/>
        <a:lstStyle/>
        <a:p>
          <a:endParaRPr lang="en-US"/>
        </a:p>
      </dgm:t>
    </dgm:pt>
    <dgm:pt modelId="{D7093551-73CB-4A7A-8FCA-635DC95091B3}" type="pres">
      <dgm:prSet presAssocID="{70BB0F51-20D0-47A7-B8E3-5C1F3423FA25}" presName="node" presStyleLbl="node1" presStyleIdx="0" presStyleCnt="5" custScaleX="22242" custScaleY="19450" custLinFactNeighborX="75032" custLinFactNeighborY="47752">
        <dgm:presLayoutVars>
          <dgm:bulletEnabled val="1"/>
        </dgm:presLayoutVars>
      </dgm:prSet>
      <dgm:spPr/>
      <dgm:t>
        <a:bodyPr/>
        <a:lstStyle/>
        <a:p>
          <a:endParaRPr lang="en-US"/>
        </a:p>
      </dgm:t>
    </dgm:pt>
    <dgm:pt modelId="{36D2707C-E44E-4E36-AFD7-8BD10814DCA8}" type="pres">
      <dgm:prSet presAssocID="{740D948D-AD45-439F-A70D-7D234716E132}" presName="sibTrans" presStyleCnt="0"/>
      <dgm:spPr/>
    </dgm:pt>
    <dgm:pt modelId="{88283029-8AB6-4813-8EBF-BCBE07DDC33F}" type="pres">
      <dgm:prSet presAssocID="{B92EEC4D-F71B-4DDC-BDC8-7BCC9C6315F6}" presName="node" presStyleLbl="node1" presStyleIdx="1" presStyleCnt="5" custScaleX="19700" custScaleY="10803" custLinFactNeighborX="-27465" custLinFactNeighborY="4056">
        <dgm:presLayoutVars>
          <dgm:bulletEnabled val="1"/>
        </dgm:presLayoutVars>
      </dgm:prSet>
      <dgm:spPr/>
      <dgm:t>
        <a:bodyPr/>
        <a:lstStyle/>
        <a:p>
          <a:endParaRPr lang="en-US"/>
        </a:p>
      </dgm:t>
    </dgm:pt>
    <dgm:pt modelId="{2F98908D-E780-4718-8432-55994D10FFCB}" type="pres">
      <dgm:prSet presAssocID="{B68D11AF-AA81-4B48-AE36-1CC5FF761B8A}" presName="sibTrans" presStyleCnt="0"/>
      <dgm:spPr/>
    </dgm:pt>
    <dgm:pt modelId="{047A7FCA-4F51-4919-8AF5-B74EDEE7DBAA}" type="pres">
      <dgm:prSet presAssocID="{F466693F-06FC-47A1-8E05-E5D704E761DF}" presName="node" presStyleLbl="node1" presStyleIdx="2" presStyleCnt="5" custScaleX="19291" custScaleY="16115" custLinFactNeighborX="6960" custLinFactNeighborY="6884">
        <dgm:presLayoutVars>
          <dgm:bulletEnabled val="1"/>
        </dgm:presLayoutVars>
      </dgm:prSet>
      <dgm:spPr/>
      <dgm:t>
        <a:bodyPr/>
        <a:lstStyle/>
        <a:p>
          <a:endParaRPr lang="en-US"/>
        </a:p>
      </dgm:t>
    </dgm:pt>
    <dgm:pt modelId="{A5D3B98A-AE2A-4016-9E79-BD1D4EDDBEB5}" type="pres">
      <dgm:prSet presAssocID="{B27BC8E3-5636-48D3-A58A-45C18D73D877}" presName="sibTrans" presStyleCnt="0"/>
      <dgm:spPr/>
    </dgm:pt>
    <dgm:pt modelId="{69251D41-3E4E-4AFF-9663-B14266D13C88}" type="pres">
      <dgm:prSet presAssocID="{766F2B70-6AC1-41A7-9C4F-C56F593E9DD2}" presName="node" presStyleLbl="node1" presStyleIdx="3" presStyleCnt="5" custScaleX="18333" custScaleY="11148" custLinFactNeighborX="-10708" custLinFactNeighborY="9891">
        <dgm:presLayoutVars>
          <dgm:bulletEnabled val="1"/>
        </dgm:presLayoutVars>
      </dgm:prSet>
      <dgm:spPr/>
      <dgm:t>
        <a:bodyPr/>
        <a:lstStyle/>
        <a:p>
          <a:endParaRPr lang="en-US"/>
        </a:p>
      </dgm:t>
    </dgm:pt>
    <dgm:pt modelId="{9402D343-4A50-40E4-91D3-8A074517D0A9}" type="pres">
      <dgm:prSet presAssocID="{5A8C5FB4-E6BE-47B1-8BAE-E77B0E933098}" presName="sibTrans" presStyleCnt="0"/>
      <dgm:spPr/>
    </dgm:pt>
    <dgm:pt modelId="{2C54B59A-5695-477D-9883-1DC537AB8215}" type="pres">
      <dgm:prSet presAssocID="{1DA76035-EA26-487B-9DD0-4BCAE6688D0B}" presName="node" presStyleLbl="node1" presStyleIdx="4" presStyleCnt="5" custScaleX="16755" custScaleY="9447" custLinFactNeighborX="-47148" custLinFactNeighborY="-6346">
        <dgm:presLayoutVars>
          <dgm:bulletEnabled val="1"/>
        </dgm:presLayoutVars>
      </dgm:prSet>
      <dgm:spPr/>
      <dgm:t>
        <a:bodyPr/>
        <a:lstStyle/>
        <a:p>
          <a:endParaRPr lang="en-US"/>
        </a:p>
      </dgm:t>
    </dgm:pt>
  </dgm:ptLst>
  <dgm:cxnLst>
    <dgm:cxn modelId="{223BE91E-F64B-4006-9BFD-4EBC9B20D687}" srcId="{B3F2E553-ECD7-40D1-83E4-BBE853FD0257}" destId="{766F2B70-6AC1-41A7-9C4F-C56F593E9DD2}" srcOrd="3" destOrd="0" parTransId="{1D66932F-EF92-43C3-B4C1-091427981416}" sibTransId="{5A8C5FB4-E6BE-47B1-8BAE-E77B0E933098}"/>
    <dgm:cxn modelId="{2BDD03A5-CD6B-457A-B5D6-2592E4484E76}" srcId="{B3F2E553-ECD7-40D1-83E4-BBE853FD0257}" destId="{70BB0F51-20D0-47A7-B8E3-5C1F3423FA25}" srcOrd="0" destOrd="0" parTransId="{A08F4F40-9B24-4C6F-BFDC-068CC615C177}" sibTransId="{740D948D-AD45-439F-A70D-7D234716E132}"/>
    <dgm:cxn modelId="{414C9EC8-2352-41D0-AC30-63212420D3B0}" type="presOf" srcId="{F466693F-06FC-47A1-8E05-E5D704E761DF}" destId="{047A7FCA-4F51-4919-8AF5-B74EDEE7DBAA}" srcOrd="0" destOrd="0" presId="urn:microsoft.com/office/officeart/2005/8/layout/default"/>
    <dgm:cxn modelId="{C5850551-847F-4089-B683-340E60DE469A}" type="presOf" srcId="{766F2B70-6AC1-41A7-9C4F-C56F593E9DD2}" destId="{69251D41-3E4E-4AFF-9663-B14266D13C88}" srcOrd="0" destOrd="0" presId="urn:microsoft.com/office/officeart/2005/8/layout/default"/>
    <dgm:cxn modelId="{E8767B91-B60D-4737-BB08-2C8CFC226A41}" srcId="{B3F2E553-ECD7-40D1-83E4-BBE853FD0257}" destId="{1DA76035-EA26-487B-9DD0-4BCAE6688D0B}" srcOrd="4" destOrd="0" parTransId="{B9760B00-D5CC-499F-AED6-14DA1E6F2BBA}" sibTransId="{47591EB4-1188-4693-9449-CAE2FB14B0B3}"/>
    <dgm:cxn modelId="{03E688D8-4BAF-4862-B8EB-704DD5060494}" srcId="{B3F2E553-ECD7-40D1-83E4-BBE853FD0257}" destId="{B92EEC4D-F71B-4DDC-BDC8-7BCC9C6315F6}" srcOrd="1" destOrd="0" parTransId="{E5E65476-D1B9-44D5-9AAD-FBD856320161}" sibTransId="{B68D11AF-AA81-4B48-AE36-1CC5FF761B8A}"/>
    <dgm:cxn modelId="{E5FA0C40-96F7-42DB-BC17-8F960A7B8C8B}" type="presOf" srcId="{70BB0F51-20D0-47A7-B8E3-5C1F3423FA25}" destId="{D7093551-73CB-4A7A-8FCA-635DC95091B3}" srcOrd="0" destOrd="0" presId="urn:microsoft.com/office/officeart/2005/8/layout/default"/>
    <dgm:cxn modelId="{3E11AFCB-5FEF-436B-B289-23D49D044E79}" type="presOf" srcId="{1DA76035-EA26-487B-9DD0-4BCAE6688D0B}" destId="{2C54B59A-5695-477D-9883-1DC537AB8215}" srcOrd="0" destOrd="0" presId="urn:microsoft.com/office/officeart/2005/8/layout/default"/>
    <dgm:cxn modelId="{5AC91093-C6A2-44C1-8572-12D88CCE7253}" srcId="{B3F2E553-ECD7-40D1-83E4-BBE853FD0257}" destId="{F466693F-06FC-47A1-8E05-E5D704E761DF}" srcOrd="2" destOrd="0" parTransId="{2081213B-EFA6-4720-B0AD-C2CB4CCF9962}" sibTransId="{B27BC8E3-5636-48D3-A58A-45C18D73D877}"/>
    <dgm:cxn modelId="{1C1FF5ED-A5A9-44FD-8DCF-DBC32B838BAF}" type="presOf" srcId="{B3F2E553-ECD7-40D1-83E4-BBE853FD0257}" destId="{99992F67-86C9-4446-AF12-D018DFD112BB}" srcOrd="0" destOrd="0" presId="urn:microsoft.com/office/officeart/2005/8/layout/default"/>
    <dgm:cxn modelId="{34519AB5-99D7-4BB9-805E-9E68D874254F}" type="presOf" srcId="{B92EEC4D-F71B-4DDC-BDC8-7BCC9C6315F6}" destId="{88283029-8AB6-4813-8EBF-BCBE07DDC33F}" srcOrd="0" destOrd="0" presId="urn:microsoft.com/office/officeart/2005/8/layout/default"/>
    <dgm:cxn modelId="{2CDF379B-AFB0-48CF-B606-1EE5C4EC5C16}" type="presParOf" srcId="{99992F67-86C9-4446-AF12-D018DFD112BB}" destId="{D7093551-73CB-4A7A-8FCA-635DC95091B3}" srcOrd="0" destOrd="0" presId="urn:microsoft.com/office/officeart/2005/8/layout/default"/>
    <dgm:cxn modelId="{198CEE67-2E46-4D23-8FFA-116AB5C290F7}" type="presParOf" srcId="{99992F67-86C9-4446-AF12-D018DFD112BB}" destId="{36D2707C-E44E-4E36-AFD7-8BD10814DCA8}" srcOrd="1" destOrd="0" presId="urn:microsoft.com/office/officeart/2005/8/layout/default"/>
    <dgm:cxn modelId="{138D52BA-9D76-4288-8AEE-61A6E818F400}" type="presParOf" srcId="{99992F67-86C9-4446-AF12-D018DFD112BB}" destId="{88283029-8AB6-4813-8EBF-BCBE07DDC33F}" srcOrd="2" destOrd="0" presId="urn:microsoft.com/office/officeart/2005/8/layout/default"/>
    <dgm:cxn modelId="{C6C6A7D9-5D45-4941-BB01-0ADC568BE154}" type="presParOf" srcId="{99992F67-86C9-4446-AF12-D018DFD112BB}" destId="{2F98908D-E780-4718-8432-55994D10FFCB}" srcOrd="3" destOrd="0" presId="urn:microsoft.com/office/officeart/2005/8/layout/default"/>
    <dgm:cxn modelId="{EE8E951C-720A-4D58-81AD-3FBA0C980D6C}" type="presParOf" srcId="{99992F67-86C9-4446-AF12-D018DFD112BB}" destId="{047A7FCA-4F51-4919-8AF5-B74EDEE7DBAA}" srcOrd="4" destOrd="0" presId="urn:microsoft.com/office/officeart/2005/8/layout/default"/>
    <dgm:cxn modelId="{51BC5880-B8DF-48C3-B4C0-0348248C4A68}" type="presParOf" srcId="{99992F67-86C9-4446-AF12-D018DFD112BB}" destId="{A5D3B98A-AE2A-4016-9E79-BD1D4EDDBEB5}" srcOrd="5" destOrd="0" presId="urn:microsoft.com/office/officeart/2005/8/layout/default"/>
    <dgm:cxn modelId="{926D5F8E-F141-432C-929F-0AAC31D65714}" type="presParOf" srcId="{99992F67-86C9-4446-AF12-D018DFD112BB}" destId="{69251D41-3E4E-4AFF-9663-B14266D13C88}" srcOrd="6" destOrd="0" presId="urn:microsoft.com/office/officeart/2005/8/layout/default"/>
    <dgm:cxn modelId="{79C3488B-E452-4BFF-9883-FAF2F91A83F6}" type="presParOf" srcId="{99992F67-86C9-4446-AF12-D018DFD112BB}" destId="{9402D343-4A50-40E4-91D3-8A074517D0A9}" srcOrd="7" destOrd="0" presId="urn:microsoft.com/office/officeart/2005/8/layout/default"/>
    <dgm:cxn modelId="{DEBA97AA-C9C6-4437-A8B4-40653EBA7F02}" type="presParOf" srcId="{99992F67-86C9-4446-AF12-D018DFD112BB}" destId="{2C54B59A-5695-477D-9883-1DC537AB821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F56DF6-F1A4-487D-9309-0FA311E40DA1}" type="doc">
      <dgm:prSet loTypeId="urn:microsoft.com/office/officeart/2005/8/layout/venn3" loCatId="relationship" qsTypeId="urn:microsoft.com/office/officeart/2005/8/quickstyle/simple3" qsCatId="simple" csTypeId="urn:microsoft.com/office/officeart/2005/8/colors/accent0_3" csCatId="mainScheme" phldr="1"/>
      <dgm:spPr/>
      <dgm:t>
        <a:bodyPr/>
        <a:lstStyle/>
        <a:p>
          <a:endParaRPr lang="en-US"/>
        </a:p>
      </dgm:t>
    </dgm:pt>
    <dgm:pt modelId="{A92A6F25-2789-45B9-8C4A-9E7D6DAFE123}">
      <dgm:prSet phldrT="[Text]"/>
      <dgm:spPr>
        <a:solidFill>
          <a:srgbClr val="50B948"/>
        </a:solidFill>
        <a:ln w="19050"/>
      </dgm:spPr>
      <dgm:t>
        <a:bodyPr anchor="t"/>
        <a:lstStyle/>
        <a:p>
          <a:endParaRPr lang="en-US" dirty="0" smtClean="0"/>
        </a:p>
        <a:p>
          <a:r>
            <a:rPr lang="en-US" b="1" dirty="0" smtClean="0"/>
            <a:t>Low-income</a:t>
          </a:r>
        </a:p>
        <a:p>
          <a:r>
            <a:rPr lang="en-US" b="1" i="1" dirty="0" smtClean="0"/>
            <a:t>and</a:t>
          </a:r>
        </a:p>
        <a:p>
          <a:r>
            <a:rPr lang="en-US" b="1" dirty="0" smtClean="0"/>
            <a:t>Economically Vulnerable</a:t>
          </a:r>
          <a:endParaRPr lang="en-US" b="1" dirty="0"/>
        </a:p>
      </dgm:t>
    </dgm:pt>
    <dgm:pt modelId="{F217C5AA-98DF-44C1-A0C6-F6AEBA7DF7A9}" type="parTrans" cxnId="{A6AABC76-A0A1-44E1-A6BD-E00C1C089DEE}">
      <dgm:prSet/>
      <dgm:spPr/>
      <dgm:t>
        <a:bodyPr/>
        <a:lstStyle/>
        <a:p>
          <a:endParaRPr lang="en-US"/>
        </a:p>
      </dgm:t>
    </dgm:pt>
    <dgm:pt modelId="{8072BA46-CFA6-43A3-98FC-1C33AEA0FA9D}" type="sibTrans" cxnId="{A6AABC76-A0A1-44E1-A6BD-E00C1C089DEE}">
      <dgm:prSet/>
      <dgm:spPr/>
      <dgm:t>
        <a:bodyPr/>
        <a:lstStyle/>
        <a:p>
          <a:endParaRPr lang="en-US"/>
        </a:p>
      </dgm:t>
    </dgm:pt>
    <dgm:pt modelId="{A4929CDF-9912-47F2-ACD0-C8E5205FB855}" type="pres">
      <dgm:prSet presAssocID="{C4F56DF6-F1A4-487D-9309-0FA311E40DA1}" presName="Name0" presStyleCnt="0">
        <dgm:presLayoutVars>
          <dgm:dir/>
          <dgm:resizeHandles val="exact"/>
        </dgm:presLayoutVars>
      </dgm:prSet>
      <dgm:spPr/>
      <dgm:t>
        <a:bodyPr/>
        <a:lstStyle/>
        <a:p>
          <a:endParaRPr lang="en-US"/>
        </a:p>
      </dgm:t>
    </dgm:pt>
    <dgm:pt modelId="{A504C017-FB38-473A-9DD9-BA80D8D3247B}" type="pres">
      <dgm:prSet presAssocID="{A92A6F25-2789-45B9-8C4A-9E7D6DAFE123}" presName="Name5" presStyleLbl="vennNode1" presStyleIdx="0" presStyleCnt="1" custScaleX="100000" custScaleY="99305" custLinFactNeighborX="2412" custLinFactNeighborY="-5514">
        <dgm:presLayoutVars>
          <dgm:bulletEnabled val="1"/>
        </dgm:presLayoutVars>
      </dgm:prSet>
      <dgm:spPr/>
      <dgm:t>
        <a:bodyPr/>
        <a:lstStyle/>
        <a:p>
          <a:endParaRPr lang="en-US"/>
        </a:p>
      </dgm:t>
    </dgm:pt>
  </dgm:ptLst>
  <dgm:cxnLst>
    <dgm:cxn modelId="{19CE447E-08F6-4189-A1B8-B2F3378168E7}" type="presOf" srcId="{A92A6F25-2789-45B9-8C4A-9E7D6DAFE123}" destId="{A504C017-FB38-473A-9DD9-BA80D8D3247B}" srcOrd="0" destOrd="0" presId="urn:microsoft.com/office/officeart/2005/8/layout/venn3"/>
    <dgm:cxn modelId="{A6AABC76-A0A1-44E1-A6BD-E00C1C089DEE}" srcId="{C4F56DF6-F1A4-487D-9309-0FA311E40DA1}" destId="{A92A6F25-2789-45B9-8C4A-9E7D6DAFE123}" srcOrd="0" destOrd="0" parTransId="{F217C5AA-98DF-44C1-A0C6-F6AEBA7DF7A9}" sibTransId="{8072BA46-CFA6-43A3-98FC-1C33AEA0FA9D}"/>
    <dgm:cxn modelId="{7F05C263-5D9E-497F-A817-A5FEFDA624CF}" type="presOf" srcId="{C4F56DF6-F1A4-487D-9309-0FA311E40DA1}" destId="{A4929CDF-9912-47F2-ACD0-C8E5205FB855}" srcOrd="0" destOrd="0" presId="urn:microsoft.com/office/officeart/2005/8/layout/venn3"/>
    <dgm:cxn modelId="{D4DA4851-69F0-40FF-A2E3-E0DFD5A828B9}" type="presParOf" srcId="{A4929CDF-9912-47F2-ACD0-C8E5205FB855}" destId="{A504C017-FB38-473A-9DD9-BA80D8D3247B}" srcOrd="0" destOrd="0" presId="urn:microsoft.com/office/officeart/2005/8/layout/venn3"/>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ABA8F-A456-41BB-BDCB-61FE22728FD1}">
      <dsp:nvSpPr>
        <dsp:cNvPr id="0" name=""/>
        <dsp:cNvSpPr/>
      </dsp:nvSpPr>
      <dsp:spPr>
        <a:xfrm>
          <a:off x="10927" y="0"/>
          <a:ext cx="1832118" cy="635546"/>
        </a:xfrm>
        <a:prstGeom prst="rect">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Georgia" pitchFamily="18" charset="0"/>
            </a:rPr>
            <a:t>Servicemembers</a:t>
          </a:r>
          <a:endParaRPr lang="en-US" sz="1600" kern="1200" dirty="0">
            <a:latin typeface="Georgia" pitchFamily="18" charset="0"/>
          </a:endParaRPr>
        </a:p>
      </dsp:txBody>
      <dsp:txXfrm>
        <a:off x="10927" y="0"/>
        <a:ext cx="1832118" cy="635546"/>
      </dsp:txXfrm>
    </dsp:sp>
    <dsp:sp modelId="{2A26634D-83E0-4D6E-A769-048C40C56717}">
      <dsp:nvSpPr>
        <dsp:cNvPr id="0" name=""/>
        <dsp:cNvSpPr/>
      </dsp:nvSpPr>
      <dsp:spPr>
        <a:xfrm>
          <a:off x="10927" y="635546"/>
          <a:ext cx="1832118" cy="205278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Georgia" pitchFamily="18" charset="0"/>
            </a:rPr>
            <a:t>Improve financial protection</a:t>
          </a:r>
        </a:p>
        <a:p>
          <a:pPr marL="114300" lvl="1" indent="-114300" algn="l" defTabSz="622300">
            <a:lnSpc>
              <a:spcPct val="90000"/>
            </a:lnSpc>
            <a:spcBef>
              <a:spcPct val="0"/>
            </a:spcBef>
            <a:spcAft>
              <a:spcPct val="15000"/>
            </a:spcAft>
            <a:buChar char="••"/>
          </a:pPr>
          <a:r>
            <a:rPr lang="en-US" sz="1400" kern="1200" dirty="0" smtClean="0">
              <a:latin typeface="Georgia" pitchFamily="18" charset="0"/>
            </a:rPr>
            <a:t>Monitor Service members complaints</a:t>
          </a:r>
        </a:p>
        <a:p>
          <a:pPr marL="114300" lvl="1" indent="-114300" algn="l" defTabSz="622300">
            <a:lnSpc>
              <a:spcPct val="90000"/>
            </a:lnSpc>
            <a:spcBef>
              <a:spcPct val="0"/>
            </a:spcBef>
            <a:spcAft>
              <a:spcPct val="15000"/>
            </a:spcAft>
            <a:buChar char="••"/>
          </a:pPr>
          <a:r>
            <a:rPr lang="en-US" sz="1400" kern="1200" dirty="0" smtClean="0">
              <a:latin typeface="Georgia" pitchFamily="18" charset="0"/>
            </a:rPr>
            <a:t>Coordinate w/ DoD, etc.</a:t>
          </a:r>
        </a:p>
        <a:p>
          <a:pPr marL="114300" lvl="1" indent="-114300" algn="l" defTabSz="622300">
            <a:lnSpc>
              <a:spcPct val="90000"/>
            </a:lnSpc>
            <a:spcBef>
              <a:spcPct val="0"/>
            </a:spcBef>
            <a:spcAft>
              <a:spcPct val="15000"/>
            </a:spcAft>
            <a:buChar char="••"/>
          </a:pPr>
          <a:r>
            <a:rPr lang="en-US" sz="1400" kern="1200" dirty="0" smtClean="0">
              <a:latin typeface="Georgia" pitchFamily="18" charset="0"/>
            </a:rPr>
            <a:t>2.2 million military personnel</a:t>
          </a:r>
        </a:p>
        <a:p>
          <a:pPr marL="114300" lvl="1" indent="-114300" algn="l" defTabSz="622300">
            <a:lnSpc>
              <a:spcPct val="90000"/>
            </a:lnSpc>
            <a:spcBef>
              <a:spcPct val="0"/>
            </a:spcBef>
            <a:spcAft>
              <a:spcPct val="15000"/>
            </a:spcAft>
            <a:buChar char="••"/>
          </a:pPr>
          <a:r>
            <a:rPr lang="en-US" sz="1400" kern="1200" dirty="0" smtClean="0">
              <a:latin typeface="Georgia" pitchFamily="18" charset="0"/>
            </a:rPr>
            <a:t>22 million veterans</a:t>
          </a:r>
        </a:p>
      </dsp:txBody>
      <dsp:txXfrm>
        <a:off x="10927" y="635546"/>
        <a:ext cx="1832118" cy="2052788"/>
      </dsp:txXfrm>
    </dsp:sp>
    <dsp:sp modelId="{D4B2C9E6-81FA-4C5F-841C-DD45C3AB88A7}">
      <dsp:nvSpPr>
        <dsp:cNvPr id="0" name=""/>
        <dsp:cNvSpPr/>
      </dsp:nvSpPr>
      <dsp:spPr>
        <a:xfrm>
          <a:off x="2099542" y="0"/>
          <a:ext cx="1832118" cy="635546"/>
        </a:xfrm>
        <a:prstGeom prst="rect">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Georgia" pitchFamily="18" charset="0"/>
            </a:rPr>
            <a:t>Older Americans</a:t>
          </a:r>
          <a:endParaRPr lang="en-US" sz="1600" kern="1200" dirty="0">
            <a:latin typeface="Georgia" pitchFamily="18" charset="0"/>
          </a:endParaRPr>
        </a:p>
      </dsp:txBody>
      <dsp:txXfrm>
        <a:off x="2099542" y="0"/>
        <a:ext cx="1832118" cy="635546"/>
      </dsp:txXfrm>
    </dsp:sp>
    <dsp:sp modelId="{A9BA9A38-1DC0-4EA1-9876-34A77582119B}">
      <dsp:nvSpPr>
        <dsp:cNvPr id="0" name=""/>
        <dsp:cNvSpPr/>
      </dsp:nvSpPr>
      <dsp:spPr>
        <a:xfrm>
          <a:off x="2099542" y="635546"/>
          <a:ext cx="1832118" cy="205278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kern="1200" dirty="0" smtClean="0">
              <a:latin typeface="Georgia" pitchFamily="18" charset="0"/>
            </a:rPr>
            <a:t>Protect against financial abuse</a:t>
          </a:r>
        </a:p>
        <a:p>
          <a:pPr marL="114300" lvl="1" indent="-114300" algn="l" defTabSz="622300">
            <a:lnSpc>
              <a:spcPct val="90000"/>
            </a:lnSpc>
            <a:spcBef>
              <a:spcPct val="0"/>
            </a:spcBef>
            <a:spcAft>
              <a:spcPct val="15000"/>
            </a:spcAft>
            <a:buChar char="••"/>
          </a:pPr>
          <a:r>
            <a:rPr lang="en-US" sz="1400" b="0" kern="1200" dirty="0" smtClean="0">
              <a:latin typeface="Georgia" pitchFamily="18" charset="0"/>
            </a:rPr>
            <a:t>Improve financial literacy</a:t>
          </a:r>
        </a:p>
        <a:p>
          <a:pPr marL="114300" lvl="1" indent="-114300" algn="l" defTabSz="622300">
            <a:lnSpc>
              <a:spcPct val="90000"/>
            </a:lnSpc>
            <a:spcBef>
              <a:spcPct val="0"/>
            </a:spcBef>
            <a:spcAft>
              <a:spcPct val="15000"/>
            </a:spcAft>
            <a:buChar char="••"/>
          </a:pPr>
          <a:r>
            <a:rPr lang="en-US" sz="1400" b="0" kern="1200" dirty="0" smtClean="0">
              <a:latin typeface="Georgia" pitchFamily="18" charset="0"/>
            </a:rPr>
            <a:t>Planning for life events</a:t>
          </a:r>
        </a:p>
        <a:p>
          <a:pPr marL="114300" lvl="1" indent="-114300" algn="l" defTabSz="622300">
            <a:lnSpc>
              <a:spcPct val="90000"/>
            </a:lnSpc>
            <a:spcBef>
              <a:spcPct val="0"/>
            </a:spcBef>
            <a:spcAft>
              <a:spcPct val="15000"/>
            </a:spcAft>
            <a:buChar char="••"/>
          </a:pPr>
          <a:r>
            <a:rPr lang="en-US" sz="1400" b="0" kern="1200" dirty="0" smtClean="0">
              <a:latin typeface="Georgia" pitchFamily="18" charset="0"/>
            </a:rPr>
            <a:t>50 million aged 62+</a:t>
          </a:r>
        </a:p>
      </dsp:txBody>
      <dsp:txXfrm>
        <a:off x="2099542" y="635546"/>
        <a:ext cx="1832118" cy="2052788"/>
      </dsp:txXfrm>
    </dsp:sp>
    <dsp:sp modelId="{7DD55240-6625-443E-B559-6B07C2395B11}">
      <dsp:nvSpPr>
        <dsp:cNvPr id="0" name=""/>
        <dsp:cNvSpPr/>
      </dsp:nvSpPr>
      <dsp:spPr>
        <a:xfrm>
          <a:off x="4188157" y="0"/>
          <a:ext cx="1832118" cy="635546"/>
        </a:xfrm>
        <a:prstGeom prst="rect">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latin typeface="Georgia" pitchFamily="18" charset="0"/>
            </a:rPr>
            <a:t>Students</a:t>
          </a:r>
          <a:endParaRPr lang="en-US" sz="1800" kern="1200" dirty="0">
            <a:latin typeface="Georgia" pitchFamily="18" charset="0"/>
          </a:endParaRPr>
        </a:p>
      </dsp:txBody>
      <dsp:txXfrm>
        <a:off x="4188157" y="0"/>
        <a:ext cx="1832118" cy="635546"/>
      </dsp:txXfrm>
    </dsp:sp>
    <dsp:sp modelId="{08FB463B-5FB0-4B0B-B1B0-DBB185BA0A6D}">
      <dsp:nvSpPr>
        <dsp:cNvPr id="0" name=""/>
        <dsp:cNvSpPr/>
      </dsp:nvSpPr>
      <dsp:spPr>
        <a:xfrm>
          <a:off x="4188157" y="635546"/>
          <a:ext cx="1832118" cy="205278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Georgia" pitchFamily="18" charset="0"/>
            </a:rPr>
            <a:t>Increase awareness of debt when selecting a college </a:t>
          </a:r>
          <a:endParaRPr lang="en-US" sz="1400" kern="1200" dirty="0">
            <a:latin typeface="Georgia" pitchFamily="18" charset="0"/>
          </a:endParaRPr>
        </a:p>
        <a:p>
          <a:pPr marL="114300" lvl="1" indent="-114300" algn="l" defTabSz="622300">
            <a:lnSpc>
              <a:spcPct val="90000"/>
            </a:lnSpc>
            <a:spcBef>
              <a:spcPct val="0"/>
            </a:spcBef>
            <a:spcAft>
              <a:spcPct val="15000"/>
            </a:spcAft>
            <a:buChar char="••"/>
          </a:pPr>
          <a:r>
            <a:rPr lang="en-US" sz="1400" kern="1200" dirty="0" smtClean="0">
              <a:latin typeface="Georgia" pitchFamily="18" charset="0"/>
            </a:rPr>
            <a:t>Monitor students complaints</a:t>
          </a:r>
          <a:endParaRPr lang="en-US" sz="1400" kern="1200" dirty="0">
            <a:latin typeface="Georgia" pitchFamily="18" charset="0"/>
          </a:endParaRPr>
        </a:p>
        <a:p>
          <a:pPr marL="114300" lvl="1" indent="-114300" algn="l" defTabSz="622300">
            <a:lnSpc>
              <a:spcPct val="90000"/>
            </a:lnSpc>
            <a:spcBef>
              <a:spcPct val="0"/>
            </a:spcBef>
            <a:spcAft>
              <a:spcPct val="15000"/>
            </a:spcAft>
            <a:buChar char="••"/>
          </a:pPr>
          <a:r>
            <a:rPr lang="en-US" sz="1400" kern="1200" dirty="0" smtClean="0">
              <a:latin typeface="Georgia" pitchFamily="18" charset="0"/>
            </a:rPr>
            <a:t>Build campus awareness</a:t>
          </a:r>
          <a:endParaRPr lang="en-US" sz="1400" kern="1200" dirty="0">
            <a:latin typeface="Georgia" pitchFamily="18" charset="0"/>
          </a:endParaRPr>
        </a:p>
        <a:p>
          <a:pPr marL="114300" lvl="1" indent="-114300" algn="l" defTabSz="622300">
            <a:lnSpc>
              <a:spcPct val="90000"/>
            </a:lnSpc>
            <a:spcBef>
              <a:spcPct val="0"/>
            </a:spcBef>
            <a:spcAft>
              <a:spcPct val="15000"/>
            </a:spcAft>
            <a:buChar char="••"/>
          </a:pPr>
          <a:r>
            <a:rPr lang="en-US" sz="1400" kern="1200" dirty="0" smtClean="0">
              <a:latin typeface="Georgia" pitchFamily="18" charset="0"/>
            </a:rPr>
            <a:t>22-28 million (age 16-26)</a:t>
          </a:r>
          <a:endParaRPr lang="en-US" sz="1400" kern="1200" dirty="0">
            <a:latin typeface="Georgia" pitchFamily="18" charset="0"/>
          </a:endParaRPr>
        </a:p>
      </dsp:txBody>
      <dsp:txXfrm>
        <a:off x="4188157" y="635546"/>
        <a:ext cx="1832118" cy="2052788"/>
      </dsp:txXfrm>
    </dsp:sp>
    <dsp:sp modelId="{774D4B1D-A54A-4E26-AFA0-75686B5B1E2F}">
      <dsp:nvSpPr>
        <dsp:cNvPr id="0" name=""/>
        <dsp:cNvSpPr/>
      </dsp:nvSpPr>
      <dsp:spPr>
        <a:xfrm>
          <a:off x="6288033" y="-317773"/>
          <a:ext cx="2352264" cy="635546"/>
        </a:xfrm>
        <a:prstGeom prst="rect">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latin typeface="Georgia" pitchFamily="18" charset="0"/>
            </a:rPr>
            <a:t>Financial</a:t>
          </a:r>
        </a:p>
        <a:p>
          <a:pPr lvl="0" algn="ctr" defTabSz="711200">
            <a:lnSpc>
              <a:spcPct val="90000"/>
            </a:lnSpc>
            <a:spcBef>
              <a:spcPct val="0"/>
            </a:spcBef>
            <a:spcAft>
              <a:spcPct val="35000"/>
            </a:spcAft>
          </a:pPr>
          <a:r>
            <a:rPr lang="en-US" sz="1600" kern="1200" dirty="0" smtClean="0">
              <a:latin typeface="Georgia" pitchFamily="18" charset="0"/>
            </a:rPr>
            <a:t>Empowerment</a:t>
          </a:r>
          <a:endParaRPr lang="en-US" sz="1600" kern="1200" dirty="0">
            <a:latin typeface="Georgia" pitchFamily="18" charset="0"/>
          </a:endParaRPr>
        </a:p>
      </dsp:txBody>
      <dsp:txXfrm>
        <a:off x="6288033" y="-317773"/>
        <a:ext cx="2352264" cy="635546"/>
      </dsp:txXfrm>
    </dsp:sp>
    <dsp:sp modelId="{D6BF0A49-1B72-440E-AC79-6968AE248963}">
      <dsp:nvSpPr>
        <dsp:cNvPr id="0" name=""/>
        <dsp:cNvSpPr/>
      </dsp:nvSpPr>
      <dsp:spPr>
        <a:xfrm>
          <a:off x="6276773" y="317773"/>
          <a:ext cx="2374784" cy="268833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latin typeface="+mn-lt"/>
            </a:rPr>
            <a:t>Improve financial stability for 100 million low-income and economically vulnerable consumers</a:t>
          </a:r>
          <a:endParaRPr lang="en-US" sz="1400" kern="1200" dirty="0">
            <a:latin typeface="+mn-lt"/>
          </a:endParaRPr>
        </a:p>
        <a:p>
          <a:pPr marL="114300" lvl="1" indent="-114300" algn="l" defTabSz="622300">
            <a:lnSpc>
              <a:spcPct val="90000"/>
            </a:lnSpc>
            <a:spcBef>
              <a:spcPct val="0"/>
            </a:spcBef>
            <a:spcAft>
              <a:spcPct val="15000"/>
            </a:spcAft>
            <a:buChar char="••"/>
          </a:pPr>
          <a:r>
            <a:rPr lang="en-US" sz="1400" kern="1200" dirty="0" smtClean="0">
              <a:latin typeface="+mn-lt"/>
            </a:rPr>
            <a:t>68 million unbanked or underbanked</a:t>
          </a:r>
          <a:endParaRPr lang="en-US" sz="1400" kern="1200" dirty="0">
            <a:latin typeface="+mn-lt"/>
          </a:endParaRPr>
        </a:p>
        <a:p>
          <a:pPr marL="114300" lvl="1" indent="-114300" algn="l" defTabSz="622300">
            <a:lnSpc>
              <a:spcPct val="90000"/>
            </a:lnSpc>
            <a:spcBef>
              <a:spcPct val="0"/>
            </a:spcBef>
            <a:spcAft>
              <a:spcPct val="15000"/>
            </a:spcAft>
            <a:buChar char="••"/>
          </a:pPr>
          <a:r>
            <a:rPr lang="en-US" sz="1400" kern="1200" dirty="0" smtClean="0">
              <a:latin typeface="+mn-lt"/>
            </a:rPr>
            <a:t>33% of Americans earn  2x the federal poverty level or less</a:t>
          </a:r>
          <a:endParaRPr lang="en-US" sz="1400" kern="1200" dirty="0">
            <a:latin typeface="+mn-lt"/>
          </a:endParaRPr>
        </a:p>
        <a:p>
          <a:pPr marL="114300" lvl="1" indent="-114300" algn="l" defTabSz="622300">
            <a:lnSpc>
              <a:spcPct val="90000"/>
            </a:lnSpc>
            <a:spcBef>
              <a:spcPct val="0"/>
            </a:spcBef>
            <a:spcAft>
              <a:spcPct val="15000"/>
            </a:spcAft>
            <a:buChar char="••"/>
          </a:pPr>
          <a:r>
            <a:rPr lang="en-US" sz="1400" kern="1200" dirty="0" smtClean="0">
              <a:latin typeface="+mn-lt"/>
            </a:rPr>
            <a:t>Approximately 50 million have thin or no credit files</a:t>
          </a:r>
          <a:endParaRPr lang="en-US" sz="1400" kern="1200" dirty="0">
            <a:latin typeface="+mn-lt"/>
          </a:endParaRPr>
        </a:p>
      </dsp:txBody>
      <dsp:txXfrm>
        <a:off x="6276773" y="317773"/>
        <a:ext cx="2374784" cy="26883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93551-73CB-4A7A-8FCA-635DC95091B3}">
      <dsp:nvSpPr>
        <dsp:cNvPr id="0" name=""/>
        <dsp:cNvSpPr/>
      </dsp:nvSpPr>
      <dsp:spPr>
        <a:xfrm>
          <a:off x="6146195" y="2680310"/>
          <a:ext cx="1755858" cy="921269"/>
        </a:xfrm>
        <a:prstGeom prst="rect">
          <a:avLst/>
        </a:prstGeom>
        <a:solidFill>
          <a:schemeClr val="bg2"/>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Consumer Protection</a:t>
          </a:r>
          <a:endParaRPr lang="en-US" sz="2000" b="1" kern="1200" dirty="0"/>
        </a:p>
      </dsp:txBody>
      <dsp:txXfrm>
        <a:off x="6146195" y="2680310"/>
        <a:ext cx="1755858" cy="921269"/>
      </dsp:txXfrm>
    </dsp:sp>
    <dsp:sp modelId="{88283029-8AB6-4813-8EBF-BCBE07DDC33F}">
      <dsp:nvSpPr>
        <dsp:cNvPr id="0" name=""/>
        <dsp:cNvSpPr/>
      </dsp:nvSpPr>
      <dsp:spPr>
        <a:xfrm>
          <a:off x="1121736" y="1078323"/>
          <a:ext cx="1555184" cy="511695"/>
        </a:xfrm>
        <a:prstGeom prst="rect">
          <a:avLst/>
        </a:prstGeom>
        <a:solidFill>
          <a:schemeClr val="bg2"/>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Access</a:t>
          </a:r>
          <a:endParaRPr lang="en-US" sz="2000" b="1" kern="1200" dirty="0"/>
        </a:p>
      </dsp:txBody>
      <dsp:txXfrm>
        <a:off x="1121736" y="1078323"/>
        <a:ext cx="1555184" cy="511695"/>
      </dsp:txXfrm>
    </dsp:sp>
    <dsp:sp modelId="{047A7FCA-4F51-4919-8AF5-B74EDEE7DBAA}">
      <dsp:nvSpPr>
        <dsp:cNvPr id="0" name=""/>
        <dsp:cNvSpPr/>
      </dsp:nvSpPr>
      <dsp:spPr>
        <a:xfrm>
          <a:off x="6183979" y="1086470"/>
          <a:ext cx="1522896" cy="763303"/>
        </a:xfrm>
        <a:prstGeom prst="rect">
          <a:avLst/>
        </a:prstGeom>
        <a:solidFill>
          <a:schemeClr val="bg2"/>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Managing</a:t>
          </a:r>
        </a:p>
        <a:p>
          <a:pPr lvl="0" algn="ctr" defTabSz="889000">
            <a:lnSpc>
              <a:spcPct val="90000"/>
            </a:lnSpc>
            <a:spcBef>
              <a:spcPct val="0"/>
            </a:spcBef>
            <a:spcAft>
              <a:spcPct val="35000"/>
            </a:spcAft>
          </a:pPr>
          <a:r>
            <a:rPr lang="en-US" sz="2000" b="1" kern="1200" dirty="0" smtClean="0"/>
            <a:t>Money</a:t>
          </a:r>
          <a:endParaRPr lang="en-US" sz="2000" b="1" kern="1200" dirty="0"/>
        </a:p>
      </dsp:txBody>
      <dsp:txXfrm>
        <a:off x="6183979" y="1086470"/>
        <a:ext cx="1522896" cy="763303"/>
      </dsp:txXfrm>
    </dsp:sp>
    <dsp:sp modelId="{69251D41-3E4E-4AFF-9663-B14266D13C88}">
      <dsp:nvSpPr>
        <dsp:cNvPr id="0" name=""/>
        <dsp:cNvSpPr/>
      </dsp:nvSpPr>
      <dsp:spPr>
        <a:xfrm>
          <a:off x="1326002" y="2860620"/>
          <a:ext cx="1447268" cy="528036"/>
        </a:xfrm>
        <a:prstGeom prst="rect">
          <a:avLst/>
        </a:prstGeom>
        <a:solidFill>
          <a:schemeClr val="bg2"/>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Credit</a:t>
          </a:r>
          <a:endParaRPr lang="en-US" sz="2000" b="1" kern="1200" dirty="0"/>
        </a:p>
      </dsp:txBody>
      <dsp:txXfrm>
        <a:off x="1326002" y="2860620"/>
        <a:ext cx="1447268" cy="528036"/>
      </dsp:txXfrm>
    </dsp:sp>
    <dsp:sp modelId="{2C54B59A-5695-477D-9883-1DC537AB8215}">
      <dsp:nvSpPr>
        <dsp:cNvPr id="0" name=""/>
        <dsp:cNvSpPr/>
      </dsp:nvSpPr>
      <dsp:spPr>
        <a:xfrm>
          <a:off x="686008" y="2131823"/>
          <a:ext cx="1322696" cy="447466"/>
        </a:xfrm>
        <a:prstGeom prst="rect">
          <a:avLst/>
        </a:prstGeom>
        <a:solidFill>
          <a:schemeClr val="bg2"/>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Savings</a:t>
          </a:r>
          <a:endParaRPr lang="en-US" sz="2000" b="1" kern="1200" dirty="0"/>
        </a:p>
      </dsp:txBody>
      <dsp:txXfrm>
        <a:off x="686008" y="2131823"/>
        <a:ext cx="1322696" cy="4474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4C017-FB38-473A-9DD9-BA80D8D3247B}">
      <dsp:nvSpPr>
        <dsp:cNvPr id="0" name=""/>
        <dsp:cNvSpPr/>
      </dsp:nvSpPr>
      <dsp:spPr>
        <a:xfrm>
          <a:off x="520094" y="0"/>
          <a:ext cx="2726050" cy="2707104"/>
        </a:xfrm>
        <a:prstGeom prst="ellipse">
          <a:avLst/>
        </a:prstGeom>
        <a:solidFill>
          <a:srgbClr val="50B948"/>
        </a:solidFill>
        <a:ln w="19050">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50024" tIns="22860" rIns="150024" bIns="22860" numCol="1" spcCol="1270" anchor="t" anchorCtr="0">
          <a:noAutofit/>
        </a:bodyPr>
        <a:lstStyle/>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r>
            <a:rPr lang="en-US" sz="1800" b="1" kern="1200" dirty="0" smtClean="0"/>
            <a:t>Low-income</a:t>
          </a:r>
        </a:p>
        <a:p>
          <a:pPr lvl="0" algn="ctr" defTabSz="800100">
            <a:lnSpc>
              <a:spcPct val="90000"/>
            </a:lnSpc>
            <a:spcBef>
              <a:spcPct val="0"/>
            </a:spcBef>
            <a:spcAft>
              <a:spcPct val="35000"/>
            </a:spcAft>
          </a:pPr>
          <a:r>
            <a:rPr lang="en-US" sz="1800" b="1" i="1" kern="1200" dirty="0" smtClean="0"/>
            <a:t>and</a:t>
          </a:r>
        </a:p>
        <a:p>
          <a:pPr lvl="0" algn="ctr" defTabSz="800100">
            <a:lnSpc>
              <a:spcPct val="90000"/>
            </a:lnSpc>
            <a:spcBef>
              <a:spcPct val="0"/>
            </a:spcBef>
            <a:spcAft>
              <a:spcPct val="35000"/>
            </a:spcAft>
          </a:pPr>
          <a:r>
            <a:rPr lang="en-US" sz="1800" b="1" kern="1200" dirty="0" smtClean="0"/>
            <a:t>Economically Vulnerable</a:t>
          </a:r>
          <a:endParaRPr lang="en-US" sz="1800" b="1" kern="1200" dirty="0"/>
        </a:p>
      </dsp:txBody>
      <dsp:txXfrm>
        <a:off x="919315" y="396446"/>
        <a:ext cx="1927608" cy="19142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FCA97C3-C405-524D-9CBE-0BC0D8901EF2}" type="datetimeFigureOut">
              <a:rPr lang="en-US" smtClean="0"/>
              <a:t>11/23/2014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4E3284D-1414-D044-813C-490EC2E121A8}" type="slidenum">
              <a:rPr lang="en-US" smtClean="0"/>
              <a:t>‹#›</a:t>
            </a:fld>
            <a:endParaRPr lang="en-US" dirty="0"/>
          </a:p>
        </p:txBody>
      </p:sp>
    </p:spTree>
    <p:extLst>
      <p:ext uri="{BB962C8B-B14F-4D97-AF65-F5344CB8AC3E}">
        <p14:creationId xmlns:p14="http://schemas.microsoft.com/office/powerpoint/2010/main" val="4265349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11BCE4-DA71-794C-BB20-C7FCCBD5454E}" type="datetimeFigureOut">
              <a:rPr lang="en-US" smtClean="0"/>
              <a:t>11/23/2014</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AF53EF-993C-FF42-8B62-CEF57763A78D}" type="slidenum">
              <a:rPr lang="en-US" smtClean="0"/>
              <a:t>‹#›</a:t>
            </a:fld>
            <a:endParaRPr lang="en-US" dirty="0"/>
          </a:p>
        </p:txBody>
      </p:sp>
    </p:spTree>
    <p:extLst>
      <p:ext uri="{BB962C8B-B14F-4D97-AF65-F5344CB8AC3E}">
        <p14:creationId xmlns:p14="http://schemas.microsoft.com/office/powerpoint/2010/main" val="22371731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1" dirty="0" smtClean="0"/>
          </a:p>
        </p:txBody>
      </p:sp>
      <p:sp>
        <p:nvSpPr>
          <p:cNvPr id="4" name="Slide Number Placeholder 3"/>
          <p:cNvSpPr>
            <a:spLocks noGrp="1"/>
          </p:cNvSpPr>
          <p:nvPr>
            <p:ph type="sldNum" sz="quarter" idx="10"/>
          </p:nvPr>
        </p:nvSpPr>
        <p:spPr/>
        <p:txBody>
          <a:bodyPr/>
          <a:lstStyle/>
          <a:p>
            <a:fld id="{4BAF53EF-993C-FF42-8B62-CEF57763A78D}" type="slidenum">
              <a:rPr lang="en-US" smtClean="0"/>
              <a:t>1</a:t>
            </a:fld>
            <a:endParaRPr lang="en-US" dirty="0"/>
          </a:p>
        </p:txBody>
      </p:sp>
    </p:spTree>
    <p:extLst>
      <p:ext uri="{BB962C8B-B14F-4D97-AF65-F5344CB8AC3E}">
        <p14:creationId xmlns:p14="http://schemas.microsoft.com/office/powerpoint/2010/main" val="1458551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i="1" dirty="0" smtClean="0"/>
              <a:t>Review</a:t>
            </a:r>
            <a:r>
              <a:rPr lang="en-US" i="1" baseline="0" dirty="0" smtClean="0"/>
              <a:t> briefly each of the bullet points.</a:t>
            </a:r>
          </a:p>
          <a:p>
            <a:pPr marL="171450" indent="-171450">
              <a:buFont typeface="Arial" panose="020B0604020202020204" pitchFamily="34" charset="0"/>
              <a:buChar char="•"/>
            </a:pPr>
            <a:r>
              <a:rPr lang="en-US" i="1" baseline="0" dirty="0" smtClean="0"/>
              <a:t>Short notes on each tool</a:t>
            </a:r>
            <a:endParaRPr lang="en-US" i="1" dirty="0" smtClean="0"/>
          </a:p>
        </p:txBody>
      </p:sp>
      <p:sp>
        <p:nvSpPr>
          <p:cNvPr id="4" name="Slide Number Placeholder 3"/>
          <p:cNvSpPr>
            <a:spLocks noGrp="1"/>
          </p:cNvSpPr>
          <p:nvPr>
            <p:ph type="sldNum" sz="quarter" idx="10"/>
          </p:nvPr>
        </p:nvSpPr>
        <p:spPr/>
        <p:txBody>
          <a:bodyPr/>
          <a:lstStyle/>
          <a:p>
            <a:pPr>
              <a:defRPr/>
            </a:pPr>
            <a:fld id="{A3B67116-911A-41A3-8CE0-F70A5137E26A}"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698170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One of the ways that we can reach millions of consumers</a:t>
            </a:r>
            <a:r>
              <a:rPr lang="en-US" baseline="0" dirty="0" smtClean="0"/>
              <a:t> is to partner with other government agencies.</a:t>
            </a: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Please visit</a:t>
            </a:r>
            <a:r>
              <a:rPr lang="en-US" baseline="0" dirty="0" smtClean="0"/>
              <a:t> our booth during the conference for more information and to sign-up to receive our emails.</a:t>
            </a:r>
            <a:endParaRPr lang="en-US" dirty="0"/>
          </a:p>
        </p:txBody>
      </p:sp>
      <p:sp>
        <p:nvSpPr>
          <p:cNvPr id="4" name="Slide Number Placeholder 3"/>
          <p:cNvSpPr>
            <a:spLocks noGrp="1"/>
          </p:cNvSpPr>
          <p:nvPr>
            <p:ph type="sldNum" sz="quarter" idx="10"/>
          </p:nvPr>
        </p:nvSpPr>
        <p:spPr/>
        <p:txBody>
          <a:bodyPr/>
          <a:lstStyle/>
          <a:p>
            <a:fld id="{4BAF53EF-993C-FF42-8B62-CEF57763A78D}" type="slidenum">
              <a:rPr lang="en-US" smtClean="0"/>
              <a:t>11</a:t>
            </a:fld>
            <a:endParaRPr lang="en-US" dirty="0"/>
          </a:p>
        </p:txBody>
      </p:sp>
    </p:spTree>
    <p:extLst>
      <p:ext uri="{BB962C8B-B14F-4D97-AF65-F5344CB8AC3E}">
        <p14:creationId xmlns:p14="http://schemas.microsoft.com/office/powerpoint/2010/main" val="2655829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baseline="0" dirty="0" smtClean="0"/>
          </a:p>
          <a:p>
            <a:pPr marL="171450" indent="-171450">
              <a:buFont typeface="Arial" panose="020B0604020202020204" pitchFamily="34" charset="0"/>
              <a:buChar char="•"/>
            </a:pPr>
            <a:r>
              <a:rPr lang="en-US" baseline="0" dirty="0" smtClean="0"/>
              <a:t>CFPB was created in 2010, through passage of the Dodd Frank Act, in response to the abuses and failures of the financial system that caused the great recession in 2008</a:t>
            </a:r>
          </a:p>
          <a:p>
            <a:pPr marL="171450" indent="-171450">
              <a:buFont typeface="Arial" panose="020B0604020202020204" pitchFamily="34" charset="0"/>
              <a:buChar char="•"/>
            </a:pPr>
            <a:r>
              <a:rPr lang="en-US" baseline="0" dirty="0" smtClean="0"/>
              <a:t>The vision of the CFPB is:</a:t>
            </a:r>
          </a:p>
          <a:p>
            <a:pPr marL="171450" indent="-171450" fontAlgn="base">
              <a:buFont typeface="Arial" panose="020B0604020202020204" pitchFamily="34" charset="0"/>
              <a:buChar char="•"/>
            </a:pPr>
            <a:r>
              <a:rPr lang="en-US" dirty="0" smtClean="0"/>
              <a:t>To encourage  the development of a consumer finance marketplace</a:t>
            </a:r>
          </a:p>
          <a:p>
            <a:pPr marL="628650" lvl="1" indent="-171450">
              <a:buFont typeface="Arial" panose="020B0604020202020204" pitchFamily="34" charset="0"/>
              <a:buChar char="•"/>
            </a:pPr>
            <a:r>
              <a:rPr lang="en-US" dirty="0" smtClean="0"/>
              <a:t>where customers can see prices and risks up front and where they can easily make product comparisons;</a:t>
            </a:r>
          </a:p>
          <a:p>
            <a:pPr marL="628650" lvl="1" indent="-171450">
              <a:buFont typeface="Arial" panose="020B0604020202020204" pitchFamily="34" charset="0"/>
              <a:buChar char="•"/>
            </a:pPr>
            <a:r>
              <a:rPr lang="en-US" dirty="0" smtClean="0"/>
              <a:t>in which no one can build a business model around unfair, deceptive, or abusive practices;</a:t>
            </a:r>
          </a:p>
          <a:p>
            <a:pPr marL="628650" lvl="1" indent="-171450">
              <a:buFont typeface="Arial" panose="020B0604020202020204" pitchFamily="34" charset="0"/>
              <a:buChar char="•"/>
            </a:pPr>
            <a:r>
              <a:rPr lang="en-US" dirty="0" smtClean="0"/>
              <a:t>that works for American consumers, responsible providers, and the economy as a whole.</a:t>
            </a:r>
          </a:p>
          <a:p>
            <a:endParaRPr lang="en-US" baseline="0" dirty="0" smtClean="0"/>
          </a:p>
          <a:p>
            <a:endParaRPr lang="en-US" baseline="0" dirty="0" smtClean="0"/>
          </a:p>
          <a:p>
            <a:r>
              <a:rPr lang="en-US" baseline="0" dirty="0" smtClean="0"/>
              <a:t>We fulfill our Mission by:</a:t>
            </a:r>
          </a:p>
          <a:p>
            <a:endParaRPr lang="en-US" baseline="0" dirty="0" smtClean="0"/>
          </a:p>
          <a:p>
            <a:pPr marL="171450" indent="-171450">
              <a:buFont typeface="Arial" panose="020B0604020202020204" pitchFamily="34" charset="0"/>
              <a:buChar char="•"/>
            </a:pPr>
            <a:r>
              <a:rPr lang="en-US" b="1" dirty="0" smtClean="0"/>
              <a:t>Educate</a:t>
            </a:r>
            <a:r>
              <a:rPr lang="en-US" b="1" baseline="0" dirty="0" smtClean="0"/>
              <a:t> - </a:t>
            </a:r>
            <a:r>
              <a:rPr lang="en-US" b="1" dirty="0" smtClean="0"/>
              <a:t>An informed consumer is the first line of defense against abusive practices.</a:t>
            </a:r>
          </a:p>
          <a:p>
            <a:pPr marL="171450" indent="-171450">
              <a:buFont typeface="Arial" panose="020B0604020202020204" pitchFamily="34" charset="0"/>
              <a:buChar char="•"/>
            </a:pPr>
            <a:endParaRPr lang="en-US" b="1" dirty="0" smtClean="0"/>
          </a:p>
          <a:p>
            <a:pPr marL="171450" indent="-171450">
              <a:buFont typeface="Arial" panose="020B0604020202020204" pitchFamily="34" charset="0"/>
              <a:buChar char="•"/>
            </a:pPr>
            <a:r>
              <a:rPr lang="en-US" b="1" dirty="0" smtClean="0"/>
              <a:t>Enforce</a:t>
            </a:r>
            <a:r>
              <a:rPr lang="en-US" b="1" baseline="0" dirty="0" smtClean="0"/>
              <a:t> - </a:t>
            </a:r>
            <a:r>
              <a:rPr lang="en-US" b="1" dirty="0" smtClean="0"/>
              <a:t>We supervise banks, credit unions, and other financial companies, and we enforce federal consumer financial laws.</a:t>
            </a:r>
          </a:p>
          <a:p>
            <a:pPr marL="171450" indent="-171450">
              <a:buFont typeface="Arial" panose="020B0604020202020204" pitchFamily="34" charset="0"/>
              <a:buChar char="•"/>
            </a:pPr>
            <a:endParaRPr lang="en-US" b="1" dirty="0" smtClean="0"/>
          </a:p>
          <a:p>
            <a:pPr marL="171450" indent="-171450">
              <a:buFont typeface="Arial" panose="020B0604020202020204" pitchFamily="34" charset="0"/>
              <a:buChar char="•"/>
            </a:pPr>
            <a:r>
              <a:rPr lang="en-US" b="1" dirty="0" smtClean="0"/>
              <a:t>Study - We gather and analyze available information to better understand consumers, financial services providers, and consumer financial markets.</a:t>
            </a:r>
          </a:p>
          <a:p>
            <a:endParaRPr lang="en-US" b="1" dirty="0" smtClean="0"/>
          </a:p>
          <a:p>
            <a:endParaRPr lang="en-US" b="1" i="1" dirty="0" smtClean="0"/>
          </a:p>
          <a:p>
            <a:r>
              <a:rPr lang="en-US" i="1" dirty="0" smtClean="0"/>
              <a:t>(Cleared Standard CFPB)</a:t>
            </a:r>
          </a:p>
        </p:txBody>
      </p:sp>
      <p:sp>
        <p:nvSpPr>
          <p:cNvPr id="4" name="Slide Number Placeholder 3"/>
          <p:cNvSpPr>
            <a:spLocks noGrp="1"/>
          </p:cNvSpPr>
          <p:nvPr>
            <p:ph type="sldNum" sz="quarter" idx="10"/>
          </p:nvPr>
        </p:nvSpPr>
        <p:spPr/>
        <p:txBody>
          <a:bodyPr/>
          <a:lstStyle/>
          <a:p>
            <a:fld id="{4BAF53EF-993C-FF42-8B62-CEF57763A78D}"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smtClean="0"/>
              <a:t>There are 6 divisions at the CFPB:</a:t>
            </a:r>
          </a:p>
          <a:p>
            <a:endParaRPr lang="en-US" dirty="0" smtClean="0"/>
          </a:p>
          <a:p>
            <a:pPr marL="171450" indent="-171450">
              <a:buFont typeface="Arial" panose="020B0604020202020204" pitchFamily="34" charset="0"/>
              <a:buChar char="•"/>
            </a:pPr>
            <a:r>
              <a:rPr lang="en-US" dirty="0" smtClean="0"/>
              <a:t>Consumer Education &amp; Engagement – Will talk more about this next</a:t>
            </a:r>
          </a:p>
          <a:p>
            <a:pPr marL="171450" indent="-171450">
              <a:buFont typeface="Arial" panose="020B0604020202020204" pitchFamily="34" charset="0"/>
              <a:buChar char="•"/>
            </a:pPr>
            <a:r>
              <a:rPr lang="en-US" dirty="0" smtClean="0"/>
              <a:t>Consumer Response – Charged</a:t>
            </a:r>
            <a:r>
              <a:rPr lang="en-US" baseline="0" dirty="0" smtClean="0"/>
              <a:t> with listening and responding to consumers’ concerns and provide information as they try to navigate the financial marketplace.</a:t>
            </a:r>
            <a:endParaRPr lang="en-US" dirty="0" smtClean="0"/>
          </a:p>
          <a:p>
            <a:pPr marL="171450" indent="-171450">
              <a:buFont typeface="Arial" panose="020B0604020202020204" pitchFamily="34" charset="0"/>
              <a:buChar char="•"/>
            </a:pPr>
            <a:r>
              <a:rPr lang="en-US" dirty="0" smtClean="0"/>
              <a:t>Research, Markets &amp; Regulations – Work</a:t>
            </a:r>
            <a:r>
              <a:rPr lang="en-US" baseline="0" dirty="0" smtClean="0"/>
              <a:t> to understand conditions in the marketplace and understanding what works for consumers. Make common sense regulations that protect consumers.</a:t>
            </a:r>
            <a:endParaRPr lang="en-US" dirty="0" smtClean="0"/>
          </a:p>
          <a:p>
            <a:pPr marL="171450" indent="-171450">
              <a:buFont typeface="Arial" panose="020B0604020202020204" pitchFamily="34" charset="0"/>
              <a:buChar char="•"/>
            </a:pPr>
            <a:r>
              <a:rPr lang="en-US" dirty="0" smtClean="0"/>
              <a:t>Supervision, Enforcement, &amp; Fair Lending – Regulate</a:t>
            </a:r>
            <a:r>
              <a:rPr lang="en-US" baseline="0" dirty="0" smtClean="0"/>
              <a:t> bank and non-bank financial institutions and take enforcement action when necessary.</a:t>
            </a:r>
            <a:endParaRPr lang="en-US" dirty="0" smtClean="0"/>
          </a:p>
          <a:p>
            <a:pPr marL="171450" indent="-171450">
              <a:buFont typeface="Arial" panose="020B0604020202020204" pitchFamily="34" charset="0"/>
              <a:buChar char="•"/>
            </a:pPr>
            <a:r>
              <a:rPr lang="en-US" dirty="0" smtClean="0"/>
              <a:t>External Affairs –</a:t>
            </a:r>
            <a:r>
              <a:rPr lang="en-US" baseline="0" dirty="0" smtClean="0"/>
              <a:t> Communicate with consumers and the general public about the Bureau.</a:t>
            </a: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Legal Division – Represents the legal interests of the Bureau.</a:t>
            </a:r>
          </a:p>
        </p:txBody>
      </p:sp>
      <p:sp>
        <p:nvSpPr>
          <p:cNvPr id="4" name="Slide Number Placeholder 3"/>
          <p:cNvSpPr>
            <a:spLocks noGrp="1"/>
          </p:cNvSpPr>
          <p:nvPr>
            <p:ph type="sldNum" sz="quarter" idx="10"/>
          </p:nvPr>
        </p:nvSpPr>
        <p:spPr/>
        <p:txBody>
          <a:bodyPr/>
          <a:lstStyle/>
          <a:p>
            <a:fld id="{4BAF53EF-993C-FF42-8B62-CEF57763A78D}" type="slidenum">
              <a:rPr lang="en-US" smtClean="0"/>
              <a:t>3</a:t>
            </a:fld>
            <a:endParaRPr lang="en-US" dirty="0"/>
          </a:p>
        </p:txBody>
      </p:sp>
    </p:spTree>
    <p:extLst>
      <p:ext uri="{BB962C8B-B14F-4D97-AF65-F5344CB8AC3E}">
        <p14:creationId xmlns:p14="http://schemas.microsoft.com/office/powerpoint/2010/main" val="3918302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9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i="1" dirty="0" smtClean="0"/>
              <a:t>(SAY ONE SENTENCE FOR EACH OFFICE)</a:t>
            </a:r>
          </a:p>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Consumer</a:t>
            </a:r>
            <a:r>
              <a:rPr lang="en-US" baseline="0" dirty="0" smtClean="0"/>
              <a:t> Education and Engagement</a:t>
            </a:r>
            <a:r>
              <a:rPr lang="en-US" dirty="0" smtClean="0"/>
              <a:t> has two</a:t>
            </a:r>
            <a:r>
              <a:rPr lang="en-US" baseline="0" dirty="0" smtClean="0"/>
              <a:t> offices focused on all consumers, Financial Education and Consumer Engagement</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Financial Education researches best practices, develops initiatives and disseminates information regarding financial education for all Americans</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Consumer Education and Engagement develops tools and resources to engage consumers through our website, social media and other communications</a:t>
            </a:r>
          </a:p>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And four population specific offices that were identified in Dodd Frank as having unique challenges in the financial marketplace</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err="1" smtClean="0"/>
              <a:t>Servicemembers</a:t>
            </a:r>
            <a:r>
              <a:rPr lang="en-US" baseline="0" dirty="0" smtClean="0"/>
              <a:t> – issues related to current and former service-members and their families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Older Americans – financial issues and abuses unique to people as they age, move into retirement and plan for their families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Students – primarily focused on student lending and the cost of paying for college but expanding to address other unique financial challenges experienced by young people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Financial Empowerment  - focuses on low-income and economically vulnerable consumers.  </a:t>
            </a:r>
          </a:p>
          <a:p>
            <a:endParaRPr lang="en-US" dirty="0" smtClean="0"/>
          </a:p>
          <a:p>
            <a:r>
              <a:rPr lang="en-US" i="1" dirty="0" smtClean="0"/>
              <a:t>Cleared (standard</a:t>
            </a:r>
            <a:r>
              <a:rPr lang="en-US" i="1" baseline="0" dirty="0" smtClean="0"/>
              <a:t> CEE slide)</a:t>
            </a:r>
          </a:p>
          <a:p>
            <a:endParaRPr lang="en-US" baseline="0" dirty="0" smtClean="0"/>
          </a:p>
        </p:txBody>
      </p:sp>
      <p:sp>
        <p:nvSpPr>
          <p:cNvPr id="229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2B03EAB-21EF-4F73-9B62-37F08BA2C811}" type="slidenum">
              <a:rPr lang="en-US">
                <a:solidFill>
                  <a:prstClr val="black"/>
                </a:solidFill>
              </a:rPr>
              <a:pPr eaLnBrk="1" hangingPunct="1"/>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1" dirty="0" smtClean="0">
                <a:solidFill>
                  <a:schemeClr val="tx1"/>
                </a:solidFill>
              </a:rPr>
              <a:t>Access</a:t>
            </a:r>
            <a:r>
              <a:rPr lang="en-US" sz="1200" dirty="0" smtClean="0">
                <a:solidFill>
                  <a:schemeClr val="tx1"/>
                </a:solidFill>
              </a:rPr>
              <a:t> to affordable and appropriate products</a:t>
            </a:r>
            <a:r>
              <a:rPr lang="en-US" sz="1200" baseline="0" dirty="0" smtClean="0">
                <a:solidFill>
                  <a:schemeClr val="tx1"/>
                </a:solidFill>
              </a:rPr>
              <a:t> and services is essential for low-income consumers to successfully navigate the financial marketplace</a:t>
            </a:r>
          </a:p>
          <a:p>
            <a:pPr marL="171450" indent="-171450">
              <a:buFont typeface="Arial" panose="020B0604020202020204" pitchFamily="34" charset="0"/>
              <a:buChar char="•"/>
            </a:pPr>
            <a:r>
              <a:rPr lang="en-US" sz="1200" b="1" baseline="0" dirty="0" smtClean="0">
                <a:solidFill>
                  <a:schemeClr val="tx1"/>
                </a:solidFill>
              </a:rPr>
              <a:t>Money Management </a:t>
            </a:r>
            <a:r>
              <a:rPr lang="en-US" sz="1200" baseline="0" dirty="0" smtClean="0">
                <a:solidFill>
                  <a:schemeClr val="tx1"/>
                </a:solidFill>
              </a:rPr>
              <a:t>skills help people make the most of the money they have today and better plan for tomorrow</a:t>
            </a:r>
          </a:p>
          <a:p>
            <a:pPr marL="171450" indent="-171450">
              <a:buFont typeface="Arial" panose="020B0604020202020204" pitchFamily="34" charset="0"/>
              <a:buChar char="•"/>
            </a:pPr>
            <a:r>
              <a:rPr lang="en-US" sz="1200" b="1" baseline="0" dirty="0" smtClean="0">
                <a:solidFill>
                  <a:schemeClr val="tx1"/>
                </a:solidFill>
              </a:rPr>
              <a:t>Savings</a:t>
            </a:r>
            <a:r>
              <a:rPr lang="en-US" sz="1200" baseline="0" dirty="0" smtClean="0">
                <a:solidFill>
                  <a:schemeClr val="tx1"/>
                </a:solidFill>
              </a:rPr>
              <a:t> is important in the short-term to withstand financial shocks and in the long-term to provide a stable financial situation for consumers and their families</a:t>
            </a:r>
          </a:p>
          <a:p>
            <a:pPr marL="171450" indent="-171450">
              <a:buFont typeface="Arial" panose="020B0604020202020204" pitchFamily="34" charset="0"/>
              <a:buChar char="•"/>
            </a:pPr>
            <a:r>
              <a:rPr lang="en-US" sz="1200" baseline="0" dirty="0" smtClean="0">
                <a:solidFill>
                  <a:schemeClr val="tx1"/>
                </a:solidFill>
              </a:rPr>
              <a:t>Building and maintaining good </a:t>
            </a:r>
            <a:r>
              <a:rPr lang="en-US" sz="1200" b="1" baseline="0" dirty="0" smtClean="0">
                <a:solidFill>
                  <a:schemeClr val="tx1"/>
                </a:solidFill>
              </a:rPr>
              <a:t>credit</a:t>
            </a:r>
            <a:r>
              <a:rPr lang="en-US" sz="1200" baseline="0" dirty="0" smtClean="0">
                <a:solidFill>
                  <a:schemeClr val="tx1"/>
                </a:solidFill>
              </a:rPr>
              <a:t> is important so that consumers can access affordable products and services that will allow them to achieve their life goals. </a:t>
            </a:r>
          </a:p>
          <a:p>
            <a:pPr marL="171450" indent="-171450">
              <a:buFont typeface="Arial" panose="020B0604020202020204" pitchFamily="34" charset="0"/>
              <a:buChar char="•"/>
            </a:pPr>
            <a:r>
              <a:rPr lang="en-US" sz="1200" b="1" baseline="0" dirty="0" smtClean="0">
                <a:solidFill>
                  <a:schemeClr val="tx1"/>
                </a:solidFill>
              </a:rPr>
              <a:t>Consumer protection </a:t>
            </a:r>
            <a:r>
              <a:rPr lang="en-US" sz="1200" baseline="0" dirty="0" smtClean="0">
                <a:solidFill>
                  <a:schemeClr val="tx1"/>
                </a:solidFill>
              </a:rPr>
              <a:t>is essential for consumers to both know their rights and be protected from adverse actions that could affect their financial stability.</a:t>
            </a:r>
            <a:endParaRPr lang="en-US" sz="1200"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a:defRPr/>
            </a:pPr>
            <a:fld id="{A3B67116-911A-41A3-8CE0-F70A5137E26A}" type="slidenum">
              <a:rPr lang="en-US" smtClean="0"/>
              <a:pPr>
                <a:defRPr/>
              </a:pPr>
              <a:t>5</a:t>
            </a:fld>
            <a:endParaRPr lang="en-US" dirty="0"/>
          </a:p>
        </p:txBody>
      </p:sp>
    </p:spTree>
    <p:extLst>
      <p:ext uri="{BB962C8B-B14F-4D97-AF65-F5344CB8AC3E}">
        <p14:creationId xmlns:p14="http://schemas.microsoft.com/office/powerpoint/2010/main" val="2895888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baseline="0" dirty="0" smtClean="0"/>
              <a:t>We work in three areas: Tools, Collaboration, and Products and Policies</a:t>
            </a:r>
          </a:p>
          <a:p>
            <a:pPr marL="171450" indent="-171450">
              <a:buFont typeface="Arial" panose="020B0604020202020204" pitchFamily="34" charset="0"/>
              <a:buChar char="•"/>
            </a:pPr>
            <a:r>
              <a:rPr lang="en-US" b="0" baseline="0" dirty="0" smtClean="0"/>
              <a:t>Some of the examples of initiatives that we are engaged in are</a:t>
            </a:r>
            <a:r>
              <a:rPr lang="en-US" b="0" i="1" baseline="0" dirty="0" smtClean="0"/>
              <a:t>…(read initiatives)</a:t>
            </a:r>
          </a:p>
          <a:p>
            <a:pPr marL="0" indent="0">
              <a:buFont typeface="Arial" panose="020B0604020202020204" pitchFamily="34" charset="0"/>
              <a:buNone/>
            </a:pPr>
            <a:endParaRPr lang="en-US" b="0" baseline="0" dirty="0" smtClean="0"/>
          </a:p>
          <a:p>
            <a:endParaRPr lang="en-US" b="0" dirty="0" smtClean="0"/>
          </a:p>
          <a:p>
            <a:r>
              <a:rPr lang="en-US" i="1" dirty="0" smtClean="0"/>
              <a:t>Previously</a:t>
            </a:r>
            <a:r>
              <a:rPr lang="en-US" i="1" baseline="0" dirty="0" smtClean="0"/>
              <a:t> cleared</a:t>
            </a:r>
            <a:endParaRPr lang="en-US" i="1" dirty="0"/>
          </a:p>
        </p:txBody>
      </p:sp>
      <p:sp>
        <p:nvSpPr>
          <p:cNvPr id="4" name="Slide Number Placeholder 3"/>
          <p:cNvSpPr>
            <a:spLocks noGrp="1"/>
          </p:cNvSpPr>
          <p:nvPr>
            <p:ph type="sldNum" sz="quarter" idx="10"/>
          </p:nvPr>
        </p:nvSpPr>
        <p:spPr/>
        <p:txBody>
          <a:bodyPr/>
          <a:lstStyle/>
          <a:p>
            <a:fld id="{4BAF53EF-993C-FF42-8B62-CEF57763A78D}" type="slidenum">
              <a:rPr lang="en-US" smtClean="0"/>
              <a:t>6</a:t>
            </a:fld>
            <a:endParaRPr lang="en-US" dirty="0"/>
          </a:p>
        </p:txBody>
      </p:sp>
    </p:spTree>
    <p:extLst>
      <p:ext uri="{BB962C8B-B14F-4D97-AF65-F5344CB8AC3E}">
        <p14:creationId xmlns:p14="http://schemas.microsoft.com/office/powerpoint/2010/main" val="2225288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1200" y="762000"/>
            <a:ext cx="3454400" cy="1943100"/>
          </a:xfrm>
        </p:spPr>
      </p:sp>
      <p:sp>
        <p:nvSpPr>
          <p:cNvPr id="3" name="Notes Placeholder 2"/>
          <p:cNvSpPr>
            <a:spLocks noGrp="1"/>
          </p:cNvSpPr>
          <p:nvPr>
            <p:ph type="body" idx="1"/>
          </p:nvPr>
        </p:nvSpPr>
        <p:spPr>
          <a:xfrm>
            <a:off x="762001" y="2971800"/>
            <a:ext cx="5547360" cy="5627370"/>
          </a:xfrm>
        </p:spPr>
        <p:txBody>
          <a:bodyPr>
            <a:normAutofit fontScale="92500" lnSpcReduction="20000"/>
          </a:bodyPr>
          <a:lstStyle/>
          <a:p>
            <a:r>
              <a:rPr lang="en-US" i="1" dirty="0" smtClean="0"/>
              <a:t>Don’t read slide.</a:t>
            </a:r>
          </a:p>
          <a:p>
            <a:endParaRPr lang="en-US" dirty="0" smtClean="0"/>
          </a:p>
          <a:p>
            <a:r>
              <a:rPr lang="en-US" dirty="0" smtClean="0"/>
              <a:t>Rather than focus on equipping case managers to be financial coaches or counselors, we have chosen an approach that will provide training in key financial empowerment concepts and tools case managers can use to with their clients to incorporate key topics into their day-to-day interactions with clients.</a:t>
            </a:r>
          </a:p>
          <a:p>
            <a:pPr marL="174688" indent="-174688">
              <a:buFont typeface="Arial" pitchFamily="34" charset="0"/>
              <a:buChar char="•"/>
            </a:pPr>
            <a:r>
              <a:rPr lang="it-IT" dirty="0" smtClean="0"/>
              <a:t>Building case manager confidence about money management;</a:t>
            </a:r>
          </a:p>
          <a:p>
            <a:pPr marL="174688" indent="-174688">
              <a:buFont typeface="Arial" pitchFamily="34" charset="0"/>
              <a:buChar char="•"/>
            </a:pPr>
            <a:r>
              <a:rPr lang="it-IT" dirty="0" smtClean="0"/>
              <a:t>And equipping case managers to understand when and how start the conversation.</a:t>
            </a:r>
          </a:p>
          <a:p>
            <a:endParaRPr lang="it-IT" dirty="0" smtClean="0"/>
          </a:p>
          <a:p>
            <a:r>
              <a:rPr lang="it-IT" dirty="0" smtClean="0"/>
              <a:t>It includes assessments that, initially, help the case manager become aware of any gaps in their own knowledge and where they’d like to learn more – and to help clients identify their own financial management needs, goals, and information gaps.</a:t>
            </a: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Your Money, Your Goals </a:t>
            </a:r>
            <a:r>
              <a:rPr lang="en-US" sz="1200" kern="1200" dirty="0" smtClean="0">
                <a:solidFill>
                  <a:schemeClr val="tx1"/>
                </a:solidFill>
                <a:effectLst/>
                <a:latin typeface="+mn-lt"/>
                <a:ea typeface="+mn-ea"/>
                <a:cs typeface="+mn-cs"/>
              </a:rPr>
              <a:t>is available for free download in English and Spanish at the CFPB’s website, consumerfinance.gov. Along with the toolkit, you’ll find training materials and an information guide. In just a moment we’ll share with you all the resources that are available for download and give you a “tour” of </a:t>
            </a:r>
            <a:r>
              <a:rPr lang="en-US" sz="1200" i="1" kern="1200" dirty="0" smtClean="0">
                <a:solidFill>
                  <a:schemeClr val="tx1"/>
                </a:solidFill>
                <a:effectLst/>
                <a:latin typeface="+mn-lt"/>
                <a:ea typeface="+mn-ea"/>
                <a:cs typeface="+mn-cs"/>
              </a:rPr>
              <a:t>Your Money, Your Goals.</a:t>
            </a:r>
            <a:endParaRPr lang="en-US" sz="1200" kern="1200" dirty="0" smtClean="0">
              <a:solidFill>
                <a:schemeClr val="tx1"/>
              </a:solidFill>
              <a:effectLst/>
              <a:latin typeface="+mn-lt"/>
              <a:ea typeface="+mn-ea"/>
              <a:cs typeface="+mn-cs"/>
            </a:endParaRP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0" lvl="0" indent="0">
              <a:buFont typeface="Arial" panose="020B0604020202020204" pitchFamily="34" charset="0"/>
              <a:buNone/>
            </a:pPr>
            <a:r>
              <a:rPr lang="en-US" sz="1200" i="1" kern="1200" dirty="0" smtClean="0">
                <a:solidFill>
                  <a:schemeClr val="tx1"/>
                </a:solidFill>
                <a:effectLst/>
                <a:latin typeface="+mn-lt"/>
                <a:ea typeface="+mn-ea"/>
                <a:cs typeface="+mn-cs"/>
              </a:rPr>
              <a:t>Cleared: Minnesota conference June 2014:</a:t>
            </a: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endParaRPr lang="en-US" dirty="0"/>
          </a:p>
          <a:p>
            <a:pPr marL="171431" indent="-171431">
              <a:buFont typeface="Arial" pitchFamily="34" charset="0"/>
              <a:buChar char="•"/>
            </a:pPr>
            <a:endParaRPr lang="en-US" dirty="0"/>
          </a:p>
        </p:txBody>
      </p:sp>
      <p:sp>
        <p:nvSpPr>
          <p:cNvPr id="5" name="Slide Number Placeholder 4"/>
          <p:cNvSpPr>
            <a:spLocks noGrp="1"/>
          </p:cNvSpPr>
          <p:nvPr>
            <p:ph type="sldNum" sz="quarter" idx="10"/>
          </p:nvPr>
        </p:nvSpPr>
        <p:spPr/>
        <p:txBody>
          <a:bodyPr/>
          <a:lstStyle/>
          <a:p>
            <a:fld id="{67629E0D-B9D8-4D87-BFD4-20EE70003D48}"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540645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900" dirty="0" smtClean="0"/>
              <a:t>2 CFPB INITIATIVE:  </a:t>
            </a:r>
          </a:p>
          <a:p>
            <a:pPr lvl="1"/>
            <a:endParaRPr lang="en-US" sz="1900" dirty="0" smtClean="0"/>
          </a:p>
          <a:p>
            <a:pPr lvl="1"/>
            <a:endParaRPr lang="en-US" sz="1900" dirty="0" smtClean="0"/>
          </a:p>
          <a:p>
            <a:pPr lvl="1"/>
            <a:r>
              <a:rPr lang="en-US" sz="2000" dirty="0" smtClean="0"/>
              <a:t>Released a set of guides called </a:t>
            </a:r>
            <a:r>
              <a:rPr lang="en-US" sz="2000" b="1" dirty="0" smtClean="0"/>
              <a:t>Managing Someone Else’s Money</a:t>
            </a:r>
            <a:endParaRPr lang="en-US" sz="2000" dirty="0" smtClean="0"/>
          </a:p>
          <a:p>
            <a:pPr lvl="1"/>
            <a:r>
              <a:rPr lang="en-US" sz="2000" dirty="0" smtClean="0"/>
              <a:t>User-friendly “how-to” guides for  agents under powers of attorney, guardians, trustees, Social Security representative payees and VA  fiduciaries </a:t>
            </a:r>
          </a:p>
          <a:p>
            <a:pPr lvl="1"/>
            <a:endParaRPr lang="en-US" sz="1900" dirty="0" smtClean="0"/>
          </a:p>
          <a:p>
            <a:pPr lvl="1"/>
            <a:r>
              <a:rPr lang="en-US" sz="1900" dirty="0" smtClean="0"/>
              <a:t>The Office developed an awareness program called </a:t>
            </a:r>
            <a:r>
              <a:rPr lang="en-US" sz="1900" b="1" dirty="0" smtClean="0"/>
              <a:t>Money Smart for Older Adults </a:t>
            </a:r>
            <a:r>
              <a:rPr lang="en-US" sz="1900" dirty="0" smtClean="0"/>
              <a:t>in collaboration with the FDIC</a:t>
            </a:r>
          </a:p>
          <a:p>
            <a:pPr lvl="1"/>
            <a:r>
              <a:rPr lang="en-US" sz="1900" dirty="0" smtClean="0"/>
              <a:t>Content on common issues facing seniors, including how to identify a potential scam or fraud </a:t>
            </a:r>
          </a:p>
          <a:p>
            <a:pPr lvl="1"/>
            <a:r>
              <a:rPr lang="en-US" sz="1900" dirty="0" smtClean="0"/>
              <a:t>Materials for trainers to provide presentations on preventing, recognizing, and reporting elder financial exploitation</a:t>
            </a:r>
          </a:p>
          <a:p>
            <a:pPr lvl="1"/>
            <a:r>
              <a:rPr lang="en-US" sz="1900" dirty="0" smtClean="0"/>
              <a:t>Participant guides and link to training module at </a:t>
            </a:r>
            <a:r>
              <a:rPr lang="en-US" sz="1900" u="sng" dirty="0" smtClean="0"/>
              <a:t>http://www.consumerfinance.gov/older-americans</a:t>
            </a:r>
            <a:r>
              <a:rPr lang="en-US" u="sng"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4BAF53EF-993C-FF42-8B62-CEF57763A78D}" type="slidenum">
              <a:rPr lang="en-US" smtClean="0"/>
              <a:t>8</a:t>
            </a:fld>
            <a:endParaRPr lang="en-US"/>
          </a:p>
        </p:txBody>
      </p:sp>
    </p:spTree>
    <p:extLst>
      <p:ext uri="{BB962C8B-B14F-4D97-AF65-F5344CB8AC3E}">
        <p14:creationId xmlns:p14="http://schemas.microsoft.com/office/powerpoint/2010/main" val="3234461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F53EF-993C-FF42-8B62-CEF57763A78D}" type="slidenum">
              <a:rPr lang="en-US" smtClean="0"/>
              <a:t>9</a:t>
            </a:fld>
            <a:endParaRPr lang="en-US" dirty="0"/>
          </a:p>
        </p:txBody>
      </p:sp>
    </p:spTree>
    <p:extLst>
      <p:ext uri="{BB962C8B-B14F-4D97-AF65-F5344CB8AC3E}">
        <p14:creationId xmlns:p14="http://schemas.microsoft.com/office/powerpoint/2010/main" val="115114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Freeform 8"/>
          <p:cNvSpPr>
            <a:spLocks noChangeArrowheads="1"/>
          </p:cNvSpPr>
          <p:nvPr userDrawn="1"/>
        </p:nvSpPr>
        <p:spPr bwMode="auto">
          <a:xfrm>
            <a:off x="0" y="-2631"/>
            <a:ext cx="9152930" cy="4118819"/>
          </a:xfrm>
          <a:custGeom>
            <a:avLst/>
            <a:gdLst>
              <a:gd name="T0" fmla="*/ 0 w 13004800"/>
              <a:gd name="T1" fmla="*/ 0 h 7810500"/>
              <a:gd name="T2" fmla="*/ 13274121 w 13004800"/>
              <a:gd name="T3" fmla="*/ 0 h 7810500"/>
              <a:gd name="T4" fmla="*/ 13274121 w 13004800"/>
              <a:gd name="T5" fmla="*/ 6261100 h 7810500"/>
              <a:gd name="T6" fmla="*/ 0 w 13004800"/>
              <a:gd name="T7" fmla="*/ 7810500 h 7810500"/>
              <a:gd name="T8" fmla="*/ 0 w 13004800"/>
              <a:gd name="T9" fmla="*/ 0 h 7810500"/>
              <a:gd name="T10" fmla="*/ 0 60000 65536"/>
              <a:gd name="T11" fmla="*/ 0 60000 65536"/>
              <a:gd name="T12" fmla="*/ 0 60000 65536"/>
              <a:gd name="T13" fmla="*/ 0 60000 65536"/>
              <a:gd name="T14" fmla="*/ 0 60000 65536"/>
              <a:gd name="T15" fmla="*/ 0 w 13004800"/>
              <a:gd name="T16" fmla="*/ 0 h 7810500"/>
              <a:gd name="T17" fmla="*/ 13004800 w 13004800"/>
              <a:gd name="T18" fmla="*/ 7810500 h 7810500"/>
            </a:gdLst>
            <a:ahLst/>
            <a:cxnLst>
              <a:cxn ang="T10">
                <a:pos x="T0" y="T1"/>
              </a:cxn>
              <a:cxn ang="T11">
                <a:pos x="T2" y="T3"/>
              </a:cxn>
              <a:cxn ang="T12">
                <a:pos x="T4" y="T5"/>
              </a:cxn>
              <a:cxn ang="T13">
                <a:pos x="T6" y="T7"/>
              </a:cxn>
              <a:cxn ang="T14">
                <a:pos x="T8" y="T9"/>
              </a:cxn>
            </a:cxnLst>
            <a:rect l="T15" t="T16" r="T17" b="T18"/>
            <a:pathLst>
              <a:path w="13004800" h="7810500">
                <a:moveTo>
                  <a:pt x="0" y="0"/>
                </a:moveTo>
                <a:lnTo>
                  <a:pt x="13004800" y="0"/>
                </a:lnTo>
                <a:lnTo>
                  <a:pt x="13004800" y="6261100"/>
                </a:lnTo>
                <a:lnTo>
                  <a:pt x="0" y="781050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4281" tIns="32140" rIns="64281" bIns="32140"/>
          <a:lstStyle/>
          <a:p>
            <a:endParaRPr lang="en-US" dirty="0"/>
          </a:p>
        </p:txBody>
      </p:sp>
      <p:sp>
        <p:nvSpPr>
          <p:cNvPr id="8" name="Title 1"/>
          <p:cNvSpPr>
            <a:spLocks noGrp="1"/>
          </p:cNvSpPr>
          <p:nvPr>
            <p:ph type="title" hasCustomPrompt="1"/>
          </p:nvPr>
        </p:nvSpPr>
        <p:spPr>
          <a:xfrm>
            <a:off x="536223" y="1298434"/>
            <a:ext cx="8102635" cy="1467210"/>
          </a:xfrm>
          <a:prstGeom prst="rect">
            <a:avLst/>
          </a:prstGeom>
        </p:spPr>
        <p:txBody>
          <a:bodyPr vert="horz" lIns="64291" tIns="32146" rIns="64291" bIns="32146"/>
          <a:lstStyle>
            <a:lvl1pPr algn="l">
              <a:defRPr sz="4000" baseline="0">
                <a:solidFill>
                  <a:srgbClr val="FFFFFF"/>
                </a:solidFill>
                <a:latin typeface="Arial"/>
                <a:cs typeface="Arial"/>
              </a:defRPr>
            </a:lvl1pPr>
          </a:lstStyle>
          <a:p>
            <a:r>
              <a:rPr lang="en-US" dirty="0" smtClean="0"/>
              <a:t>Click to add presentation title</a:t>
            </a:r>
            <a:endParaRPr lang="en-US" dirty="0"/>
          </a:p>
        </p:txBody>
      </p:sp>
      <p:sp>
        <p:nvSpPr>
          <p:cNvPr id="9" name="Text Placeholder 22"/>
          <p:cNvSpPr>
            <a:spLocks noGrp="1"/>
          </p:cNvSpPr>
          <p:nvPr>
            <p:ph type="body" sz="quarter" idx="13"/>
          </p:nvPr>
        </p:nvSpPr>
        <p:spPr>
          <a:xfrm>
            <a:off x="536223" y="2771251"/>
            <a:ext cx="3200449" cy="256916"/>
          </a:xfrm>
          <a:prstGeom prst="rect">
            <a:avLst/>
          </a:prstGeom>
        </p:spPr>
        <p:txBody>
          <a:bodyPr vert="horz" lIns="64291" tIns="32146" rIns="64291" bIns="32146"/>
          <a:lstStyle>
            <a:lvl1pPr marL="0" marR="0" indent="0" algn="l" defTabSz="642915" rtl="0" eaLnBrk="1" fontAlgn="base" latinLnBrk="0" hangingPunct="1">
              <a:lnSpc>
                <a:spcPts val="1406"/>
              </a:lnSpc>
              <a:spcBef>
                <a:spcPts val="703"/>
              </a:spcBef>
              <a:spcAft>
                <a:spcPct val="0"/>
              </a:spcAft>
              <a:buClrTx/>
              <a:buSzPct val="171000"/>
              <a:buFont typeface="Gill Sans" charset="0"/>
              <a:buNone/>
              <a:tabLst/>
              <a:defRPr sz="1200" baseline="0">
                <a:solidFill>
                  <a:srgbClr val="FFFFFF"/>
                </a:solidFill>
                <a:latin typeface="Georgia"/>
                <a:cs typeface="Georgia"/>
              </a:defRPr>
            </a:lvl1pPr>
          </a:lstStyle>
          <a:p>
            <a:pPr lvl="0"/>
            <a:endParaRPr lang="en-US" dirty="0"/>
          </a:p>
        </p:txBody>
      </p:sp>
      <p:sp>
        <p:nvSpPr>
          <p:cNvPr id="10" name="Subtitle 2"/>
          <p:cNvSpPr>
            <a:spLocks noGrp="1"/>
          </p:cNvSpPr>
          <p:nvPr>
            <p:ph type="subTitle" idx="1" hasCustomPrompt="1"/>
          </p:nvPr>
        </p:nvSpPr>
        <p:spPr>
          <a:xfrm>
            <a:off x="536494" y="321089"/>
            <a:ext cx="6400354" cy="218800"/>
          </a:xfrm>
          <a:prstGeom prst="rect">
            <a:avLst/>
          </a:prstGeom>
        </p:spPr>
        <p:txBody>
          <a:bodyPr lIns="64284" tIns="32142" rIns="64284" bIns="32142">
            <a:spAutoFit/>
          </a:bodyPr>
          <a:lstStyle>
            <a:lvl1pPr marL="0" marR="0" indent="0" algn="l" defTabSz="642915" rtl="0" eaLnBrk="1" fontAlgn="base" latinLnBrk="0" hangingPunct="1">
              <a:lnSpc>
                <a:spcPct val="100000"/>
              </a:lnSpc>
              <a:spcBef>
                <a:spcPts val="2109"/>
              </a:spcBef>
              <a:spcAft>
                <a:spcPct val="0"/>
              </a:spcAft>
              <a:buClr>
                <a:schemeClr val="tx2"/>
              </a:buClr>
              <a:buSzPct val="100000"/>
              <a:buFont typeface="Wingdings" charset="2"/>
              <a:buNone/>
              <a:tabLst/>
              <a:defRPr sz="1000" b="1" cap="none" baseline="0">
                <a:solidFill>
                  <a:srgbClr val="FFFFFF"/>
                </a:solidFill>
                <a:latin typeface="Arial"/>
                <a:cs typeface="Aria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r>
              <a:rPr lang="en-US" dirty="0" smtClean="0"/>
              <a:t>MONTH, DAY YEAR</a:t>
            </a:r>
          </a:p>
        </p:txBody>
      </p:sp>
      <p:sp>
        <p:nvSpPr>
          <p:cNvPr id="6" name="Footer Placeholder 5"/>
          <p:cNvSpPr txBox="1">
            <a:spLocks/>
          </p:cNvSpPr>
          <p:nvPr userDrawn="1"/>
        </p:nvSpPr>
        <p:spPr>
          <a:xfrm>
            <a:off x="1160066" y="4879859"/>
            <a:ext cx="6796584"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r>
              <a:rPr lang="en-US" dirty="0" smtClean="0"/>
              <a:t>SENSITIVE &amp; PRE-DECISIONAL</a:t>
            </a:r>
            <a:r>
              <a:rPr lang="en-US" baseline="0" dirty="0" smtClean="0"/>
              <a:t> </a:t>
            </a:r>
            <a:r>
              <a:rPr lang="en-US" dirty="0" smtClean="0"/>
              <a:t>NOT FOR EXTERNAL DISTRIBUTION</a:t>
            </a:r>
            <a:endParaRPr lang="en-US" dirty="0"/>
          </a:p>
        </p:txBody>
      </p:sp>
      <p:sp>
        <p:nvSpPr>
          <p:cNvPr id="12" name="TextBox 11"/>
          <p:cNvSpPr txBox="1"/>
          <p:nvPr userDrawn="1"/>
        </p:nvSpPr>
        <p:spPr>
          <a:xfrm>
            <a:off x="3261808" y="0"/>
            <a:ext cx="2702257" cy="307777"/>
          </a:xfrm>
          <a:prstGeom prst="rect">
            <a:avLst/>
          </a:prstGeom>
          <a:noFill/>
        </p:spPr>
        <p:txBody>
          <a:bodyPr wrap="square" rtlCol="0">
            <a:spAutoFit/>
          </a:bodyPr>
          <a:lstStyle/>
          <a:p>
            <a:pPr algn="ctr"/>
            <a:r>
              <a:rPr lang="en-US" sz="1400" dirty="0" smtClean="0">
                <a:solidFill>
                  <a:schemeClr val="accent6">
                    <a:lumMod val="50000"/>
                  </a:schemeClr>
                </a:solidFill>
                <a:latin typeface="Arial" panose="020B0604020202020204" pitchFamily="34" charset="0"/>
                <a:cs typeface="Arial" panose="020B0604020202020204" pitchFamily="34" charset="0"/>
              </a:rPr>
              <a:t>DRAFT for</a:t>
            </a:r>
            <a:r>
              <a:rPr lang="en-US" sz="1400" baseline="0" dirty="0" smtClean="0">
                <a:solidFill>
                  <a:schemeClr val="accent6">
                    <a:lumMod val="50000"/>
                  </a:schemeClr>
                </a:solidFill>
                <a:latin typeface="Arial" panose="020B0604020202020204" pitchFamily="34" charset="0"/>
                <a:cs typeface="Arial" panose="020B0604020202020204" pitchFamily="34" charset="0"/>
              </a:rPr>
              <a:t> discussion only</a:t>
            </a:r>
            <a:endParaRPr lang="en-US" sz="1400" dirty="0">
              <a:solidFill>
                <a:schemeClr val="accent6">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48518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with caption ">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add title</a:t>
            </a:r>
            <a:endParaRPr lang="en-US" dirty="0"/>
          </a:p>
        </p:txBody>
      </p:sp>
      <p:sp>
        <p:nvSpPr>
          <p:cNvPr id="13" name="Date Placeholder 3"/>
          <p:cNvSpPr>
            <a:spLocks noGrp="1"/>
          </p:cNvSpPr>
          <p:nvPr>
            <p:ph type="dt" sz="half" idx="2"/>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Text Placeholder 3"/>
          <p:cNvSpPr>
            <a:spLocks noGrp="1"/>
          </p:cNvSpPr>
          <p:nvPr>
            <p:ph type="body" sz="half" idx="10" hasCustomPrompt="1"/>
          </p:nvPr>
        </p:nvSpPr>
        <p:spPr>
          <a:xfrm>
            <a:off x="5414524" y="1027575"/>
            <a:ext cx="3175841" cy="3045016"/>
          </a:xfrm>
          <a:prstGeom prst="rect">
            <a:avLst/>
          </a:prstGeom>
        </p:spPr>
        <p:txBody>
          <a:bodyPr>
            <a:normAutofit/>
          </a:bodyPr>
          <a:lstStyle>
            <a:lvl1pPr marL="0" indent="0">
              <a:lnSpc>
                <a:spcPts val="2200"/>
              </a:lnSpc>
              <a:spcBef>
                <a:spcPts val="1500"/>
              </a:spcBef>
              <a:buNone/>
              <a:defRPr sz="16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add descriptive text</a:t>
            </a:r>
          </a:p>
        </p:txBody>
      </p:sp>
      <p:sp>
        <p:nvSpPr>
          <p:cNvPr id="20" name="Content Placeholder 18"/>
          <p:cNvSpPr>
            <a:spLocks noGrp="1"/>
          </p:cNvSpPr>
          <p:nvPr>
            <p:ph sz="quarter" idx="11" hasCustomPrompt="1"/>
          </p:nvPr>
        </p:nvSpPr>
        <p:spPr>
          <a:xfrm>
            <a:off x="572256" y="1027574"/>
            <a:ext cx="4517885" cy="3045015"/>
          </a:xfrm>
        </p:spPr>
        <p:txBody>
          <a:bodyPr/>
          <a:lstStyle>
            <a:lvl1pPr marL="0" indent="0">
              <a:buNone/>
              <a:defRPr/>
            </a:lvl1pPr>
          </a:lstStyle>
          <a:p>
            <a:pPr lvl="0"/>
            <a:r>
              <a:rPr lang="en-US" dirty="0" smtClean="0"/>
              <a:t>Insert chart here</a:t>
            </a:r>
            <a:endParaRPr lang="en-US" dirty="0"/>
          </a:p>
        </p:txBody>
      </p:sp>
      <p:sp>
        <p:nvSpPr>
          <p:cNvPr id="7"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344152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with title (1)">
    <p:spTree>
      <p:nvGrpSpPr>
        <p:cNvPr id="1" name=""/>
        <p:cNvGrpSpPr/>
        <p:nvPr/>
      </p:nvGrpSpPr>
      <p:grpSpPr>
        <a:xfrm>
          <a:off x="0" y="0"/>
          <a:ext cx="0" cy="0"/>
          <a:chOff x="0" y="0"/>
          <a:chExt cx="0" cy="0"/>
        </a:xfrm>
      </p:grpSpPr>
      <p:sp>
        <p:nvSpPr>
          <p:cNvPr id="11" name="Rectangle 10"/>
          <p:cNvSpPr/>
          <p:nvPr userDrawn="1"/>
        </p:nvSpPr>
        <p:spPr bwMode="auto">
          <a:xfrm>
            <a:off x="-16375" y="1"/>
            <a:ext cx="9144000" cy="5143499"/>
          </a:xfrm>
          <a:prstGeom prst="rect">
            <a:avLst/>
          </a:prstGeom>
          <a:solidFill>
            <a:schemeClr val="bg1"/>
          </a:solidFill>
          <a:ln w="25400" cap="flat" cmpd="sng" algn="ctr">
            <a:noFill/>
            <a:prstDash val="solid"/>
            <a:round/>
            <a:headEnd type="none" w="med" len="med"/>
            <a:tailEnd type="none" w="med" len="med"/>
          </a:ln>
          <a:effectLst/>
        </p:spPr>
        <p:txBody>
          <a:bodyPr vert="horz" wrap="square" lIns="64291" tIns="32146" rIns="64291" bIns="32146" numCol="1" rtlCol="0" anchor="t" anchorCtr="0" compatLnSpc="1">
            <a:prstTxWarp prst="textNoShape">
              <a:avLst/>
            </a:prstTxWarp>
          </a:bodyPr>
          <a:lstStyle/>
          <a:p>
            <a:pPr marL="0" marR="0" indent="0" algn="l" defTabSz="642915"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N W3" charset="-128"/>
              <a:cs typeface="ヒラギノ角ゴ ProN W3" charset="-128"/>
              <a:sym typeface="Arial" charset="0"/>
            </a:endParaRPr>
          </a:p>
        </p:txBody>
      </p:sp>
      <p:sp>
        <p:nvSpPr>
          <p:cNvPr id="18" name="Text Placeholder 5"/>
          <p:cNvSpPr>
            <a:spLocks noGrp="1"/>
          </p:cNvSpPr>
          <p:nvPr>
            <p:ph type="body" sz="quarter" idx="10" hasCustomPrompt="1"/>
          </p:nvPr>
        </p:nvSpPr>
        <p:spPr>
          <a:xfrm>
            <a:off x="443472" y="4584060"/>
            <a:ext cx="4233097" cy="396168"/>
          </a:xfrm>
        </p:spPr>
        <p:txBody>
          <a:bodyPr>
            <a:normAutofit/>
          </a:bodyPr>
          <a:lstStyle>
            <a:lvl1pPr marL="0" indent="0" algn="l">
              <a:buFontTx/>
              <a:buNone/>
              <a:defRPr sz="1200" i="1" baseline="0"/>
            </a:lvl1pPr>
            <a:lvl2pPr marL="457200" indent="0">
              <a:buFontTx/>
              <a:buNone/>
              <a:defRPr sz="1400"/>
            </a:lvl2pPr>
            <a:lvl3pPr marL="914400" indent="0">
              <a:buFontTx/>
              <a:buNone/>
              <a:defRPr sz="1400"/>
            </a:lvl3pPr>
          </a:lstStyle>
          <a:p>
            <a:r>
              <a:rPr lang="en-US" sz="1200" dirty="0" smtClean="0"/>
              <a:t>Source: Add source here</a:t>
            </a:r>
            <a:endParaRPr lang="en-US" sz="1200" dirty="0"/>
          </a:p>
        </p:txBody>
      </p:sp>
      <p:sp>
        <p:nvSpPr>
          <p:cNvPr id="19" name="Text Placeholder 3"/>
          <p:cNvSpPr>
            <a:spLocks noGrp="1"/>
          </p:cNvSpPr>
          <p:nvPr>
            <p:ph type="body" sz="half" idx="11" hasCustomPrompt="1"/>
          </p:nvPr>
        </p:nvSpPr>
        <p:spPr>
          <a:xfrm>
            <a:off x="5494466" y="423139"/>
            <a:ext cx="3175841" cy="529223"/>
          </a:xfrm>
          <a:prstGeom prst="rect">
            <a:avLst/>
          </a:prstGeom>
        </p:spPr>
        <p:txBody>
          <a:bodyPr>
            <a:normAutofit/>
          </a:bodyPr>
          <a:lstStyle>
            <a:lvl1pPr marL="0" indent="0" algn="r">
              <a:lnSpc>
                <a:spcPts val="2200"/>
              </a:lnSpc>
              <a:spcBef>
                <a:spcPts val="1500"/>
              </a:spcBef>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chart title here</a:t>
            </a:r>
          </a:p>
        </p:txBody>
      </p:sp>
      <p:sp>
        <p:nvSpPr>
          <p:cNvPr id="5"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3367621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with title (2)">
    <p:spTree>
      <p:nvGrpSpPr>
        <p:cNvPr id="1" name=""/>
        <p:cNvGrpSpPr/>
        <p:nvPr/>
      </p:nvGrpSpPr>
      <p:grpSpPr>
        <a:xfrm>
          <a:off x="0" y="0"/>
          <a:ext cx="0" cy="0"/>
          <a:chOff x="0" y="0"/>
          <a:chExt cx="0" cy="0"/>
        </a:xfrm>
      </p:grpSpPr>
      <p:sp>
        <p:nvSpPr>
          <p:cNvPr id="11" name="Rectangle 10"/>
          <p:cNvSpPr/>
          <p:nvPr userDrawn="1"/>
        </p:nvSpPr>
        <p:spPr bwMode="auto">
          <a:xfrm>
            <a:off x="0" y="1"/>
            <a:ext cx="9144000" cy="5143499"/>
          </a:xfrm>
          <a:prstGeom prst="rect">
            <a:avLst/>
          </a:prstGeom>
          <a:solidFill>
            <a:schemeClr val="bg1"/>
          </a:solidFill>
          <a:ln w="25400" cap="flat" cmpd="sng" algn="ctr">
            <a:noFill/>
            <a:prstDash val="solid"/>
            <a:round/>
            <a:headEnd type="none" w="med" len="med"/>
            <a:tailEnd type="none" w="med" len="med"/>
          </a:ln>
          <a:effectLst/>
        </p:spPr>
        <p:txBody>
          <a:bodyPr vert="horz" wrap="square" lIns="64291" tIns="32146" rIns="64291" bIns="32146" numCol="1" rtlCol="0" anchor="t" anchorCtr="0" compatLnSpc="1">
            <a:prstTxWarp prst="textNoShape">
              <a:avLst/>
            </a:prstTxWarp>
          </a:bodyPr>
          <a:lstStyle/>
          <a:p>
            <a:pPr marL="0" marR="0" indent="0" algn="l" defTabSz="642915"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N W3" charset="-128"/>
              <a:cs typeface="ヒラギノ角ゴ ProN W3" charset="-128"/>
              <a:sym typeface="Arial" charset="0"/>
            </a:endParaRPr>
          </a:p>
        </p:txBody>
      </p:sp>
      <p:sp>
        <p:nvSpPr>
          <p:cNvPr id="17" name="Text Placeholder 5"/>
          <p:cNvSpPr>
            <a:spLocks noGrp="1"/>
          </p:cNvSpPr>
          <p:nvPr>
            <p:ph type="body" sz="quarter" idx="10" hasCustomPrompt="1"/>
          </p:nvPr>
        </p:nvSpPr>
        <p:spPr>
          <a:xfrm>
            <a:off x="4507472" y="4584060"/>
            <a:ext cx="4233097" cy="396168"/>
          </a:xfrm>
        </p:spPr>
        <p:txBody>
          <a:bodyPr>
            <a:normAutofit/>
          </a:bodyPr>
          <a:lstStyle>
            <a:lvl1pPr marL="0" indent="0" algn="r">
              <a:buFontTx/>
              <a:buNone/>
              <a:defRPr sz="1200" i="1" baseline="0"/>
            </a:lvl1pPr>
            <a:lvl2pPr marL="457200" indent="0">
              <a:buFontTx/>
              <a:buNone/>
              <a:defRPr sz="1400"/>
            </a:lvl2pPr>
            <a:lvl3pPr marL="914400" indent="0">
              <a:buFontTx/>
              <a:buNone/>
              <a:defRPr sz="1400"/>
            </a:lvl3pPr>
          </a:lstStyle>
          <a:p>
            <a:r>
              <a:rPr lang="en-US" sz="1200" dirty="0" smtClean="0"/>
              <a:t>Source: Add source here</a:t>
            </a:r>
            <a:endParaRPr lang="en-US" sz="1200" dirty="0"/>
          </a:p>
        </p:txBody>
      </p:sp>
      <p:sp>
        <p:nvSpPr>
          <p:cNvPr id="7" name="Text Placeholder 3"/>
          <p:cNvSpPr>
            <a:spLocks noGrp="1"/>
          </p:cNvSpPr>
          <p:nvPr>
            <p:ph type="body" sz="half" idx="11" hasCustomPrompt="1"/>
          </p:nvPr>
        </p:nvSpPr>
        <p:spPr>
          <a:xfrm>
            <a:off x="485021" y="423139"/>
            <a:ext cx="3175841" cy="529223"/>
          </a:xfrm>
          <a:prstGeom prst="rect">
            <a:avLst/>
          </a:prstGeom>
        </p:spPr>
        <p:txBody>
          <a:bodyPr>
            <a:normAutofit/>
          </a:bodyPr>
          <a:lstStyle>
            <a:lvl1pPr marL="0" indent="0">
              <a:lnSpc>
                <a:spcPts val="2200"/>
              </a:lnSpc>
              <a:spcBef>
                <a:spcPts val="1500"/>
              </a:spcBef>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chart title here</a:t>
            </a:r>
          </a:p>
        </p:txBody>
      </p:sp>
    </p:spTree>
    <p:extLst>
      <p:ext uri="{BB962C8B-B14F-4D97-AF65-F5344CB8AC3E}">
        <p14:creationId xmlns:p14="http://schemas.microsoft.com/office/powerpoint/2010/main" val="4123680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with title (3)">
    <p:spTree>
      <p:nvGrpSpPr>
        <p:cNvPr id="1" name=""/>
        <p:cNvGrpSpPr/>
        <p:nvPr/>
      </p:nvGrpSpPr>
      <p:grpSpPr>
        <a:xfrm>
          <a:off x="0" y="0"/>
          <a:ext cx="0" cy="0"/>
          <a:chOff x="0" y="0"/>
          <a:chExt cx="0" cy="0"/>
        </a:xfrm>
      </p:grpSpPr>
      <p:sp>
        <p:nvSpPr>
          <p:cNvPr id="11" name="Rectangle 10"/>
          <p:cNvSpPr/>
          <p:nvPr userDrawn="1"/>
        </p:nvSpPr>
        <p:spPr bwMode="auto">
          <a:xfrm>
            <a:off x="0" y="1"/>
            <a:ext cx="9144000" cy="5143499"/>
          </a:xfrm>
          <a:prstGeom prst="rect">
            <a:avLst/>
          </a:prstGeom>
          <a:solidFill>
            <a:schemeClr val="bg1"/>
          </a:solidFill>
          <a:ln w="25400" cap="flat" cmpd="sng" algn="ctr">
            <a:noFill/>
            <a:prstDash val="solid"/>
            <a:round/>
            <a:headEnd type="none" w="med" len="med"/>
            <a:tailEnd type="none" w="med" len="med"/>
          </a:ln>
          <a:effectLst/>
        </p:spPr>
        <p:txBody>
          <a:bodyPr vert="horz" wrap="square" lIns="64291" tIns="32146" rIns="64291" bIns="32146" numCol="1" rtlCol="0" anchor="t" anchorCtr="0" compatLnSpc="1">
            <a:prstTxWarp prst="textNoShape">
              <a:avLst/>
            </a:prstTxWarp>
          </a:bodyPr>
          <a:lstStyle/>
          <a:p>
            <a:pPr marL="0" marR="0" indent="0" algn="l" defTabSz="642915"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N W3" charset="-128"/>
              <a:cs typeface="ヒラギノ角ゴ ProN W3" charset="-128"/>
              <a:sym typeface="Arial" charset="0"/>
            </a:endParaRPr>
          </a:p>
        </p:txBody>
      </p:sp>
      <p:sp>
        <p:nvSpPr>
          <p:cNvPr id="17" name="Text Placeholder 5"/>
          <p:cNvSpPr>
            <a:spLocks noGrp="1"/>
          </p:cNvSpPr>
          <p:nvPr>
            <p:ph type="body" sz="quarter" idx="10" hasCustomPrompt="1"/>
          </p:nvPr>
        </p:nvSpPr>
        <p:spPr>
          <a:xfrm>
            <a:off x="485022" y="4584060"/>
            <a:ext cx="5074757" cy="396168"/>
          </a:xfrm>
        </p:spPr>
        <p:txBody>
          <a:bodyPr>
            <a:normAutofit/>
          </a:bodyPr>
          <a:lstStyle>
            <a:lvl1pPr marL="0" indent="0" algn="l">
              <a:buFontTx/>
              <a:buNone/>
              <a:defRPr sz="1200" i="1" baseline="0"/>
            </a:lvl1pPr>
            <a:lvl2pPr marL="457200" indent="0">
              <a:buFontTx/>
              <a:buNone/>
              <a:defRPr sz="1400"/>
            </a:lvl2pPr>
            <a:lvl3pPr marL="914400" indent="0">
              <a:buFontTx/>
              <a:buNone/>
              <a:defRPr sz="1400"/>
            </a:lvl3pPr>
          </a:lstStyle>
          <a:p>
            <a:r>
              <a:rPr lang="en-US" sz="1200" dirty="0" smtClean="0"/>
              <a:t>Source: Add source here</a:t>
            </a:r>
            <a:endParaRPr lang="en-US" sz="1200" dirty="0"/>
          </a:p>
        </p:txBody>
      </p:sp>
      <p:sp>
        <p:nvSpPr>
          <p:cNvPr id="7" name="Text Placeholder 3"/>
          <p:cNvSpPr>
            <a:spLocks noGrp="1"/>
          </p:cNvSpPr>
          <p:nvPr>
            <p:ph type="body" sz="half" idx="11" hasCustomPrompt="1"/>
          </p:nvPr>
        </p:nvSpPr>
        <p:spPr>
          <a:xfrm>
            <a:off x="485022" y="388475"/>
            <a:ext cx="8150979" cy="396168"/>
          </a:xfrm>
          <a:prstGeom prst="rect">
            <a:avLst/>
          </a:prstGeom>
        </p:spPr>
        <p:txBody>
          <a:bodyPr>
            <a:normAutofit/>
          </a:bodyPr>
          <a:lstStyle>
            <a:lvl1pPr marL="0" indent="0">
              <a:lnSpc>
                <a:spcPts val="2200"/>
              </a:lnSpc>
              <a:spcBef>
                <a:spcPts val="1500"/>
              </a:spcBef>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chart title here</a:t>
            </a:r>
          </a:p>
        </p:txBody>
      </p:sp>
      <p:sp>
        <p:nvSpPr>
          <p:cNvPr id="5"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4101529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5" name="Rectangle 4"/>
          <p:cNvSpPr/>
          <p:nvPr userDrawn="1"/>
        </p:nvSpPr>
        <p:spPr bwMode="auto">
          <a:xfrm>
            <a:off x="0" y="0"/>
            <a:ext cx="9144000" cy="5143500"/>
          </a:xfrm>
          <a:prstGeom prst="rect">
            <a:avLst/>
          </a:prstGeom>
          <a:solidFill>
            <a:schemeClr val="bg1"/>
          </a:solidFill>
          <a:ln w="25400" cap="flat" cmpd="sng" algn="ctr">
            <a:noFill/>
            <a:prstDash val="solid"/>
            <a:round/>
            <a:headEnd type="none" w="med" len="med"/>
            <a:tailEnd type="none" w="med" len="med"/>
          </a:ln>
          <a:effectLst/>
        </p:spPr>
        <p:txBody>
          <a:bodyPr vert="horz" wrap="square" lIns="64291" tIns="32146" rIns="64291" bIns="32146" numCol="1" rtlCol="0" anchor="t" anchorCtr="0" compatLnSpc="1">
            <a:prstTxWarp prst="textNoShape">
              <a:avLst/>
            </a:prstTxWarp>
          </a:bodyPr>
          <a:lstStyle/>
          <a:p>
            <a:pPr marL="0" marR="0" indent="0" algn="l" defTabSz="642915"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N W3" charset="-128"/>
              <a:cs typeface="ヒラギノ角ゴ ProN W3" charset="-128"/>
              <a:sym typeface="Arial" charset="0"/>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553935" y="4630341"/>
            <a:ext cx="1608989" cy="29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Subtitle 2"/>
          <p:cNvSpPr>
            <a:spLocks noGrp="1"/>
          </p:cNvSpPr>
          <p:nvPr>
            <p:ph type="subTitle" idx="1"/>
          </p:nvPr>
        </p:nvSpPr>
        <p:spPr>
          <a:xfrm>
            <a:off x="903110" y="2247468"/>
            <a:ext cx="7309555" cy="495799"/>
          </a:xfrm>
          <a:prstGeom prst="rect">
            <a:avLst/>
          </a:prstGeom>
        </p:spPr>
        <p:txBody>
          <a:bodyPr wrap="square" lIns="64284" tIns="32142" rIns="64284" bIns="32142">
            <a:spAutoFit/>
          </a:bodyPr>
          <a:lstStyle>
            <a:lvl1pPr marL="0" marR="0" indent="0" algn="l" defTabSz="642915" rtl="0" eaLnBrk="1" fontAlgn="base" latinLnBrk="0" hangingPunct="1">
              <a:lnSpc>
                <a:spcPct val="140000"/>
              </a:lnSpc>
              <a:spcBef>
                <a:spcPts val="2109"/>
              </a:spcBef>
              <a:spcAft>
                <a:spcPts val="1406"/>
              </a:spcAft>
              <a:buClr>
                <a:schemeClr val="tx2"/>
              </a:buClr>
              <a:buSzPct val="100000"/>
              <a:buFont typeface="Wingdings" charset="2"/>
              <a:buNone/>
              <a:tabLst/>
              <a:defRPr sz="2000" cap="none" baseline="0">
                <a:solidFill>
                  <a:srgbClr val="050606"/>
                </a:solidFil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pPr eaLnBrk="1" hangingPunct="1">
              <a:lnSpc>
                <a:spcPct val="140000"/>
              </a:lnSpc>
              <a:spcAft>
                <a:spcPts val="2000"/>
              </a:spcAft>
              <a:defRPr/>
            </a:pPr>
            <a:endParaRPr lang="en-US" dirty="0" smtClean="0"/>
          </a:p>
        </p:txBody>
      </p:sp>
      <p:sp>
        <p:nvSpPr>
          <p:cNvPr id="14" name="Title 1"/>
          <p:cNvSpPr>
            <a:spLocks noGrp="1"/>
          </p:cNvSpPr>
          <p:nvPr>
            <p:ph type="ctrTitle"/>
          </p:nvPr>
        </p:nvSpPr>
        <p:spPr>
          <a:xfrm>
            <a:off x="903110" y="1787276"/>
            <a:ext cx="7309554" cy="460192"/>
          </a:xfrm>
          <a:prstGeom prst="rect">
            <a:avLst/>
          </a:prstGeom>
        </p:spPr>
        <p:txBody>
          <a:bodyPr lIns="64284" tIns="32142" rIns="64284" bIns="32142"/>
          <a:lstStyle>
            <a:lvl1pPr algn="l">
              <a:defRPr sz="2800" baseline="0">
                <a:solidFill>
                  <a:srgbClr val="3FAE2A"/>
                </a:solidFill>
              </a:defRPr>
            </a:lvl1pPr>
          </a:lstStyle>
          <a:p>
            <a:endParaRPr lang="en-US" dirty="0"/>
          </a:p>
        </p:txBody>
      </p:sp>
      <p:sp>
        <p:nvSpPr>
          <p:cNvPr id="15" name="Date Placeholder 3"/>
          <p:cNvSpPr>
            <a:spLocks noGrp="1"/>
          </p:cNvSpPr>
          <p:nvPr>
            <p:ph type="dt" sz="half" idx="2"/>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8"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2789156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_Draft">
    <p:spTree>
      <p:nvGrpSpPr>
        <p:cNvPr id="1" name=""/>
        <p:cNvGrpSpPr/>
        <p:nvPr/>
      </p:nvGrpSpPr>
      <p:grpSpPr>
        <a:xfrm>
          <a:off x="0" y="0"/>
          <a:ext cx="0" cy="0"/>
          <a:chOff x="0" y="0"/>
          <a:chExt cx="0" cy="0"/>
        </a:xfrm>
      </p:grpSpPr>
      <p:sp>
        <p:nvSpPr>
          <p:cNvPr id="7" name="Freeform 8"/>
          <p:cNvSpPr>
            <a:spLocks noChangeArrowheads="1"/>
          </p:cNvSpPr>
          <p:nvPr userDrawn="1"/>
        </p:nvSpPr>
        <p:spPr bwMode="auto">
          <a:xfrm>
            <a:off x="0" y="-2631"/>
            <a:ext cx="9152930" cy="4118819"/>
          </a:xfrm>
          <a:custGeom>
            <a:avLst/>
            <a:gdLst>
              <a:gd name="T0" fmla="*/ 0 w 13004800"/>
              <a:gd name="T1" fmla="*/ 0 h 7810500"/>
              <a:gd name="T2" fmla="*/ 13274121 w 13004800"/>
              <a:gd name="T3" fmla="*/ 0 h 7810500"/>
              <a:gd name="T4" fmla="*/ 13274121 w 13004800"/>
              <a:gd name="T5" fmla="*/ 6261100 h 7810500"/>
              <a:gd name="T6" fmla="*/ 0 w 13004800"/>
              <a:gd name="T7" fmla="*/ 7810500 h 7810500"/>
              <a:gd name="T8" fmla="*/ 0 w 13004800"/>
              <a:gd name="T9" fmla="*/ 0 h 7810500"/>
              <a:gd name="T10" fmla="*/ 0 60000 65536"/>
              <a:gd name="T11" fmla="*/ 0 60000 65536"/>
              <a:gd name="T12" fmla="*/ 0 60000 65536"/>
              <a:gd name="T13" fmla="*/ 0 60000 65536"/>
              <a:gd name="T14" fmla="*/ 0 60000 65536"/>
              <a:gd name="T15" fmla="*/ 0 w 13004800"/>
              <a:gd name="T16" fmla="*/ 0 h 7810500"/>
              <a:gd name="T17" fmla="*/ 13004800 w 13004800"/>
              <a:gd name="T18" fmla="*/ 7810500 h 7810500"/>
            </a:gdLst>
            <a:ahLst/>
            <a:cxnLst>
              <a:cxn ang="T10">
                <a:pos x="T0" y="T1"/>
              </a:cxn>
              <a:cxn ang="T11">
                <a:pos x="T2" y="T3"/>
              </a:cxn>
              <a:cxn ang="T12">
                <a:pos x="T4" y="T5"/>
              </a:cxn>
              <a:cxn ang="T13">
                <a:pos x="T6" y="T7"/>
              </a:cxn>
              <a:cxn ang="T14">
                <a:pos x="T8" y="T9"/>
              </a:cxn>
            </a:cxnLst>
            <a:rect l="T15" t="T16" r="T17" b="T18"/>
            <a:pathLst>
              <a:path w="13004800" h="7810500">
                <a:moveTo>
                  <a:pt x="0" y="0"/>
                </a:moveTo>
                <a:lnTo>
                  <a:pt x="13004800" y="0"/>
                </a:lnTo>
                <a:lnTo>
                  <a:pt x="13004800" y="6261100"/>
                </a:lnTo>
                <a:lnTo>
                  <a:pt x="0" y="781050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4281" tIns="32140" rIns="64281" bIns="32140"/>
          <a:lstStyle/>
          <a:p>
            <a:endParaRPr lang="en-US" dirty="0"/>
          </a:p>
        </p:txBody>
      </p:sp>
      <p:sp>
        <p:nvSpPr>
          <p:cNvPr id="8" name="Title 1"/>
          <p:cNvSpPr>
            <a:spLocks noGrp="1"/>
          </p:cNvSpPr>
          <p:nvPr>
            <p:ph type="title" hasCustomPrompt="1"/>
          </p:nvPr>
        </p:nvSpPr>
        <p:spPr>
          <a:xfrm>
            <a:off x="536223" y="1298434"/>
            <a:ext cx="8102635" cy="1467210"/>
          </a:xfrm>
          <a:prstGeom prst="rect">
            <a:avLst/>
          </a:prstGeom>
        </p:spPr>
        <p:txBody>
          <a:bodyPr vert="horz" lIns="64291" tIns="32146" rIns="64291" bIns="32146"/>
          <a:lstStyle>
            <a:lvl1pPr algn="l">
              <a:defRPr sz="4000" baseline="0">
                <a:solidFill>
                  <a:srgbClr val="FFFFFF"/>
                </a:solidFill>
                <a:latin typeface="Arial"/>
                <a:cs typeface="Arial"/>
              </a:defRPr>
            </a:lvl1pPr>
          </a:lstStyle>
          <a:p>
            <a:r>
              <a:rPr lang="en-US" dirty="0" smtClean="0"/>
              <a:t>Click to add presentation title</a:t>
            </a:r>
            <a:endParaRPr lang="en-US" dirty="0"/>
          </a:p>
        </p:txBody>
      </p:sp>
      <p:sp>
        <p:nvSpPr>
          <p:cNvPr id="9" name="Text Placeholder 22"/>
          <p:cNvSpPr>
            <a:spLocks noGrp="1"/>
          </p:cNvSpPr>
          <p:nvPr>
            <p:ph type="body" sz="quarter" idx="13"/>
          </p:nvPr>
        </p:nvSpPr>
        <p:spPr>
          <a:xfrm>
            <a:off x="536223" y="2771251"/>
            <a:ext cx="3200449" cy="256916"/>
          </a:xfrm>
          <a:prstGeom prst="rect">
            <a:avLst/>
          </a:prstGeom>
        </p:spPr>
        <p:txBody>
          <a:bodyPr vert="horz" lIns="64291" tIns="32146" rIns="64291" bIns="32146"/>
          <a:lstStyle>
            <a:lvl1pPr marL="0" marR="0" indent="0" algn="l" defTabSz="642915" rtl="0" eaLnBrk="1" fontAlgn="base" latinLnBrk="0" hangingPunct="1">
              <a:lnSpc>
                <a:spcPts val="1406"/>
              </a:lnSpc>
              <a:spcBef>
                <a:spcPts val="703"/>
              </a:spcBef>
              <a:spcAft>
                <a:spcPct val="0"/>
              </a:spcAft>
              <a:buClrTx/>
              <a:buSzPct val="171000"/>
              <a:buFont typeface="Gill Sans" charset="0"/>
              <a:buNone/>
              <a:tabLst/>
              <a:defRPr sz="1200" baseline="0">
                <a:solidFill>
                  <a:srgbClr val="FFFFFF"/>
                </a:solidFill>
                <a:latin typeface="Georgia"/>
                <a:cs typeface="Georgia"/>
              </a:defRPr>
            </a:lvl1pPr>
          </a:lstStyle>
          <a:p>
            <a:pPr lvl="0"/>
            <a:endParaRPr lang="en-US" dirty="0"/>
          </a:p>
        </p:txBody>
      </p:sp>
      <p:sp>
        <p:nvSpPr>
          <p:cNvPr id="10" name="Subtitle 2"/>
          <p:cNvSpPr>
            <a:spLocks noGrp="1"/>
          </p:cNvSpPr>
          <p:nvPr>
            <p:ph type="subTitle" idx="1" hasCustomPrompt="1"/>
          </p:nvPr>
        </p:nvSpPr>
        <p:spPr>
          <a:xfrm>
            <a:off x="536494" y="321089"/>
            <a:ext cx="6400354" cy="218800"/>
          </a:xfrm>
          <a:prstGeom prst="rect">
            <a:avLst/>
          </a:prstGeom>
        </p:spPr>
        <p:txBody>
          <a:bodyPr lIns="64284" tIns="32142" rIns="64284" bIns="32142">
            <a:spAutoFit/>
          </a:bodyPr>
          <a:lstStyle>
            <a:lvl1pPr marL="0" marR="0" indent="0" algn="l" defTabSz="642915" rtl="0" eaLnBrk="1" fontAlgn="base" latinLnBrk="0" hangingPunct="1">
              <a:lnSpc>
                <a:spcPct val="100000"/>
              </a:lnSpc>
              <a:spcBef>
                <a:spcPts val="2109"/>
              </a:spcBef>
              <a:spcAft>
                <a:spcPct val="0"/>
              </a:spcAft>
              <a:buClr>
                <a:schemeClr val="tx2"/>
              </a:buClr>
              <a:buSzPct val="100000"/>
              <a:buFont typeface="Wingdings" charset="2"/>
              <a:buNone/>
              <a:tabLst/>
              <a:defRPr sz="1000" b="1" cap="none" baseline="0">
                <a:solidFill>
                  <a:srgbClr val="FFFFFF"/>
                </a:solidFill>
                <a:latin typeface="Arial"/>
                <a:cs typeface="Aria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r>
              <a:rPr lang="en-US" dirty="0" smtClean="0"/>
              <a:t>MONTH, DAY YEAR</a:t>
            </a:r>
          </a:p>
        </p:txBody>
      </p:sp>
      <p:sp>
        <p:nvSpPr>
          <p:cNvPr id="2" name="TextBox 1"/>
          <p:cNvSpPr txBox="1"/>
          <p:nvPr userDrawn="1"/>
        </p:nvSpPr>
        <p:spPr>
          <a:xfrm rot="717706">
            <a:off x="6622504" y="3968929"/>
            <a:ext cx="1889148" cy="800219"/>
          </a:xfrm>
          <a:prstGeom prst="rect">
            <a:avLst/>
          </a:prstGeom>
          <a:noFill/>
        </p:spPr>
        <p:txBody>
          <a:bodyPr wrap="square" rtlCol="0">
            <a:spAutoFit/>
          </a:bodyPr>
          <a:lstStyle/>
          <a:p>
            <a:pPr algn="ctr"/>
            <a:r>
              <a:rPr lang="en-US" b="1" i="0" dirty="0" smtClean="0">
                <a:latin typeface="Arial"/>
                <a:cs typeface="Arial"/>
              </a:rPr>
              <a:t>DRAFT</a:t>
            </a:r>
          </a:p>
          <a:p>
            <a:pPr algn="ctr"/>
            <a:r>
              <a:rPr lang="en-US" sz="1400" b="0" i="0" dirty="0" smtClean="0">
                <a:latin typeface="Arial"/>
                <a:cs typeface="Arial"/>
              </a:rPr>
              <a:t>3/8/2013</a:t>
            </a:r>
          </a:p>
          <a:p>
            <a:pPr algn="ctr"/>
            <a:r>
              <a:rPr lang="en-US" sz="1400" b="0" i="0" dirty="0" smtClean="0">
                <a:latin typeface="Arial"/>
                <a:cs typeface="Arial"/>
              </a:rPr>
              <a:t>4:00 pm</a:t>
            </a:r>
            <a:endParaRPr lang="en-US" sz="1400" b="0" i="0" dirty="0">
              <a:latin typeface="Arial"/>
              <a:cs typeface="Arial"/>
            </a:endParaRPr>
          </a:p>
        </p:txBody>
      </p:sp>
      <p:sp>
        <p:nvSpPr>
          <p:cNvPr id="3" name="Rectangle 2"/>
          <p:cNvSpPr/>
          <p:nvPr userDrawn="1"/>
        </p:nvSpPr>
        <p:spPr>
          <a:xfrm rot="717706">
            <a:off x="6895383" y="3967591"/>
            <a:ext cx="1395870" cy="802965"/>
          </a:xfrm>
          <a:prstGeom prst="rect">
            <a:avLst/>
          </a:prstGeom>
          <a:noFill/>
          <a:ln w="3175" cmpd="sng"/>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1622890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_External (not for discussion)">
    <p:spTree>
      <p:nvGrpSpPr>
        <p:cNvPr id="1" name=""/>
        <p:cNvGrpSpPr/>
        <p:nvPr/>
      </p:nvGrpSpPr>
      <p:grpSpPr>
        <a:xfrm>
          <a:off x="0" y="0"/>
          <a:ext cx="0" cy="0"/>
          <a:chOff x="0" y="0"/>
          <a:chExt cx="0" cy="0"/>
        </a:xfrm>
      </p:grpSpPr>
      <p:sp>
        <p:nvSpPr>
          <p:cNvPr id="7" name="Freeform 8"/>
          <p:cNvSpPr>
            <a:spLocks noChangeArrowheads="1"/>
          </p:cNvSpPr>
          <p:nvPr userDrawn="1"/>
        </p:nvSpPr>
        <p:spPr bwMode="auto">
          <a:xfrm>
            <a:off x="0" y="-2631"/>
            <a:ext cx="9152930" cy="4118819"/>
          </a:xfrm>
          <a:custGeom>
            <a:avLst/>
            <a:gdLst>
              <a:gd name="T0" fmla="*/ 0 w 13004800"/>
              <a:gd name="T1" fmla="*/ 0 h 7810500"/>
              <a:gd name="T2" fmla="*/ 13274121 w 13004800"/>
              <a:gd name="T3" fmla="*/ 0 h 7810500"/>
              <a:gd name="T4" fmla="*/ 13274121 w 13004800"/>
              <a:gd name="T5" fmla="*/ 6261100 h 7810500"/>
              <a:gd name="T6" fmla="*/ 0 w 13004800"/>
              <a:gd name="T7" fmla="*/ 7810500 h 7810500"/>
              <a:gd name="T8" fmla="*/ 0 w 13004800"/>
              <a:gd name="T9" fmla="*/ 0 h 7810500"/>
              <a:gd name="T10" fmla="*/ 0 60000 65536"/>
              <a:gd name="T11" fmla="*/ 0 60000 65536"/>
              <a:gd name="T12" fmla="*/ 0 60000 65536"/>
              <a:gd name="T13" fmla="*/ 0 60000 65536"/>
              <a:gd name="T14" fmla="*/ 0 60000 65536"/>
              <a:gd name="T15" fmla="*/ 0 w 13004800"/>
              <a:gd name="T16" fmla="*/ 0 h 7810500"/>
              <a:gd name="T17" fmla="*/ 13004800 w 13004800"/>
              <a:gd name="T18" fmla="*/ 7810500 h 7810500"/>
            </a:gdLst>
            <a:ahLst/>
            <a:cxnLst>
              <a:cxn ang="T10">
                <a:pos x="T0" y="T1"/>
              </a:cxn>
              <a:cxn ang="T11">
                <a:pos x="T2" y="T3"/>
              </a:cxn>
              <a:cxn ang="T12">
                <a:pos x="T4" y="T5"/>
              </a:cxn>
              <a:cxn ang="T13">
                <a:pos x="T6" y="T7"/>
              </a:cxn>
              <a:cxn ang="T14">
                <a:pos x="T8" y="T9"/>
              </a:cxn>
            </a:cxnLst>
            <a:rect l="T15" t="T16" r="T17" b="T18"/>
            <a:pathLst>
              <a:path w="13004800" h="7810500">
                <a:moveTo>
                  <a:pt x="0" y="0"/>
                </a:moveTo>
                <a:lnTo>
                  <a:pt x="13004800" y="0"/>
                </a:lnTo>
                <a:lnTo>
                  <a:pt x="13004800" y="6261100"/>
                </a:lnTo>
                <a:lnTo>
                  <a:pt x="0" y="781050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4281" tIns="32140" rIns="64281" bIns="32140"/>
          <a:lstStyle/>
          <a:p>
            <a:endParaRPr lang="en-US" dirty="0"/>
          </a:p>
        </p:txBody>
      </p:sp>
      <p:sp>
        <p:nvSpPr>
          <p:cNvPr id="8" name="Title 1"/>
          <p:cNvSpPr>
            <a:spLocks noGrp="1"/>
          </p:cNvSpPr>
          <p:nvPr>
            <p:ph type="title" hasCustomPrompt="1"/>
          </p:nvPr>
        </p:nvSpPr>
        <p:spPr>
          <a:xfrm>
            <a:off x="536223" y="1298434"/>
            <a:ext cx="8102635" cy="1467210"/>
          </a:xfrm>
          <a:prstGeom prst="rect">
            <a:avLst/>
          </a:prstGeom>
        </p:spPr>
        <p:txBody>
          <a:bodyPr vert="horz" lIns="64291" tIns="32146" rIns="64291" bIns="32146"/>
          <a:lstStyle>
            <a:lvl1pPr algn="l">
              <a:defRPr sz="4000" baseline="0">
                <a:solidFill>
                  <a:srgbClr val="FFFFFF"/>
                </a:solidFill>
                <a:latin typeface="Arial"/>
                <a:cs typeface="Arial"/>
              </a:defRPr>
            </a:lvl1pPr>
          </a:lstStyle>
          <a:p>
            <a:r>
              <a:rPr lang="en-US" dirty="0" smtClean="0"/>
              <a:t>Click to add presentation title</a:t>
            </a:r>
            <a:endParaRPr lang="en-US" dirty="0"/>
          </a:p>
        </p:txBody>
      </p:sp>
      <p:sp>
        <p:nvSpPr>
          <p:cNvPr id="9" name="Text Placeholder 22"/>
          <p:cNvSpPr>
            <a:spLocks noGrp="1"/>
          </p:cNvSpPr>
          <p:nvPr>
            <p:ph type="body" sz="quarter" idx="13"/>
          </p:nvPr>
        </p:nvSpPr>
        <p:spPr>
          <a:xfrm>
            <a:off x="536223" y="2771251"/>
            <a:ext cx="3200449" cy="256916"/>
          </a:xfrm>
          <a:prstGeom prst="rect">
            <a:avLst/>
          </a:prstGeom>
        </p:spPr>
        <p:txBody>
          <a:bodyPr vert="horz" lIns="64291" tIns="32146" rIns="64291" bIns="32146"/>
          <a:lstStyle>
            <a:lvl1pPr marL="0" marR="0" indent="0" algn="l" defTabSz="642915" rtl="0" eaLnBrk="1" fontAlgn="base" latinLnBrk="0" hangingPunct="1">
              <a:lnSpc>
                <a:spcPts val="1406"/>
              </a:lnSpc>
              <a:spcBef>
                <a:spcPts val="703"/>
              </a:spcBef>
              <a:spcAft>
                <a:spcPct val="0"/>
              </a:spcAft>
              <a:buClrTx/>
              <a:buSzPct val="171000"/>
              <a:buFont typeface="Gill Sans" charset="0"/>
              <a:buNone/>
              <a:tabLst/>
              <a:defRPr sz="1200" baseline="0">
                <a:solidFill>
                  <a:srgbClr val="FFFFFF"/>
                </a:solidFill>
                <a:latin typeface="Georgia"/>
                <a:cs typeface="Georgia"/>
              </a:defRPr>
            </a:lvl1pPr>
          </a:lstStyle>
          <a:p>
            <a:pPr lvl="0"/>
            <a:endParaRPr lang="en-US" dirty="0"/>
          </a:p>
        </p:txBody>
      </p:sp>
      <p:sp>
        <p:nvSpPr>
          <p:cNvPr id="10" name="Subtitle 2"/>
          <p:cNvSpPr>
            <a:spLocks noGrp="1"/>
          </p:cNvSpPr>
          <p:nvPr>
            <p:ph type="subTitle" idx="1" hasCustomPrompt="1"/>
          </p:nvPr>
        </p:nvSpPr>
        <p:spPr>
          <a:xfrm>
            <a:off x="536494" y="321089"/>
            <a:ext cx="6400354" cy="218800"/>
          </a:xfrm>
          <a:prstGeom prst="rect">
            <a:avLst/>
          </a:prstGeom>
        </p:spPr>
        <p:txBody>
          <a:bodyPr lIns="64284" tIns="32142" rIns="64284" bIns="32142">
            <a:spAutoFit/>
          </a:bodyPr>
          <a:lstStyle>
            <a:lvl1pPr marL="0" marR="0" indent="0" algn="l" defTabSz="642915" rtl="0" eaLnBrk="1" fontAlgn="base" latinLnBrk="0" hangingPunct="1">
              <a:lnSpc>
                <a:spcPct val="100000"/>
              </a:lnSpc>
              <a:spcBef>
                <a:spcPts val="2109"/>
              </a:spcBef>
              <a:spcAft>
                <a:spcPct val="0"/>
              </a:spcAft>
              <a:buClr>
                <a:schemeClr val="tx2"/>
              </a:buClr>
              <a:buSzPct val="100000"/>
              <a:buFont typeface="Wingdings" charset="2"/>
              <a:buNone/>
              <a:tabLst/>
              <a:defRPr sz="1000" b="1" cap="none" baseline="0">
                <a:solidFill>
                  <a:srgbClr val="FFFFFF"/>
                </a:solidFill>
                <a:latin typeface="Arial"/>
                <a:cs typeface="Aria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r>
              <a:rPr lang="en-US" dirty="0" smtClean="0"/>
              <a:t>MONTH, DAY YEAR</a:t>
            </a:r>
          </a:p>
        </p:txBody>
      </p:sp>
      <p:sp>
        <p:nvSpPr>
          <p:cNvPr id="11" name="Footer Placeholder 4"/>
          <p:cNvSpPr>
            <a:spLocks noGrp="1"/>
          </p:cNvSpPr>
          <p:nvPr>
            <p:ph type="ftr" sz="quarter" idx="11"/>
          </p:nvPr>
        </p:nvSpPr>
        <p:spPr>
          <a:xfrm>
            <a:off x="4565440" y="4397123"/>
            <a:ext cx="4073418" cy="566798"/>
          </a:xfrm>
          <a:prstGeom prst="rect">
            <a:avLst/>
          </a:prstGeom>
          <a:ln w="3175" cmpd="sng">
            <a:solidFill>
              <a:schemeClr val="accent3">
                <a:lumMod val="60000"/>
                <a:lumOff val="40000"/>
              </a:schemeClr>
            </a:solidFill>
          </a:ln>
        </p:spPr>
        <p:txBody>
          <a:bodyPr/>
          <a:lstStyle>
            <a:lvl1pPr algn="l">
              <a:defRPr sz="1100">
                <a:solidFill>
                  <a:schemeClr val="accent3"/>
                </a:solidFill>
              </a:defRPr>
            </a:lvl1pPr>
          </a:lstStyle>
          <a:p>
            <a:r>
              <a:rPr lang="en-US" smtClean="0"/>
              <a:t>Note: This document was used in support of a live discussion.</a:t>
            </a:r>
          </a:p>
          <a:p>
            <a:r>
              <a:rPr lang="en-US" smtClean="0"/>
              <a:t>As such, it does not necessarily express the entirety of that discussion or the relative emphasis of topics therein.</a:t>
            </a:r>
            <a:endParaRPr lang="en-US" dirty="0"/>
          </a:p>
        </p:txBody>
      </p:sp>
    </p:spTree>
    <p:extLst>
      <p:ext uri="{BB962C8B-B14F-4D97-AF65-F5344CB8AC3E}">
        <p14:creationId xmlns:p14="http://schemas.microsoft.com/office/powerpoint/2010/main" val="3666062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_Internal sensitive and pre-decisional">
    <p:spTree>
      <p:nvGrpSpPr>
        <p:cNvPr id="1" name=""/>
        <p:cNvGrpSpPr/>
        <p:nvPr/>
      </p:nvGrpSpPr>
      <p:grpSpPr>
        <a:xfrm>
          <a:off x="0" y="0"/>
          <a:ext cx="0" cy="0"/>
          <a:chOff x="0" y="0"/>
          <a:chExt cx="0" cy="0"/>
        </a:xfrm>
      </p:grpSpPr>
      <p:sp>
        <p:nvSpPr>
          <p:cNvPr id="7" name="Freeform 8"/>
          <p:cNvSpPr>
            <a:spLocks noChangeArrowheads="1"/>
          </p:cNvSpPr>
          <p:nvPr userDrawn="1"/>
        </p:nvSpPr>
        <p:spPr bwMode="auto">
          <a:xfrm>
            <a:off x="0" y="-2631"/>
            <a:ext cx="9152930" cy="4118819"/>
          </a:xfrm>
          <a:custGeom>
            <a:avLst/>
            <a:gdLst>
              <a:gd name="T0" fmla="*/ 0 w 13004800"/>
              <a:gd name="T1" fmla="*/ 0 h 7810500"/>
              <a:gd name="T2" fmla="*/ 13274121 w 13004800"/>
              <a:gd name="T3" fmla="*/ 0 h 7810500"/>
              <a:gd name="T4" fmla="*/ 13274121 w 13004800"/>
              <a:gd name="T5" fmla="*/ 6261100 h 7810500"/>
              <a:gd name="T6" fmla="*/ 0 w 13004800"/>
              <a:gd name="T7" fmla="*/ 7810500 h 7810500"/>
              <a:gd name="T8" fmla="*/ 0 w 13004800"/>
              <a:gd name="T9" fmla="*/ 0 h 7810500"/>
              <a:gd name="T10" fmla="*/ 0 60000 65536"/>
              <a:gd name="T11" fmla="*/ 0 60000 65536"/>
              <a:gd name="T12" fmla="*/ 0 60000 65536"/>
              <a:gd name="T13" fmla="*/ 0 60000 65536"/>
              <a:gd name="T14" fmla="*/ 0 60000 65536"/>
              <a:gd name="T15" fmla="*/ 0 w 13004800"/>
              <a:gd name="T16" fmla="*/ 0 h 7810500"/>
              <a:gd name="T17" fmla="*/ 13004800 w 13004800"/>
              <a:gd name="T18" fmla="*/ 7810500 h 7810500"/>
            </a:gdLst>
            <a:ahLst/>
            <a:cxnLst>
              <a:cxn ang="T10">
                <a:pos x="T0" y="T1"/>
              </a:cxn>
              <a:cxn ang="T11">
                <a:pos x="T2" y="T3"/>
              </a:cxn>
              <a:cxn ang="T12">
                <a:pos x="T4" y="T5"/>
              </a:cxn>
              <a:cxn ang="T13">
                <a:pos x="T6" y="T7"/>
              </a:cxn>
              <a:cxn ang="T14">
                <a:pos x="T8" y="T9"/>
              </a:cxn>
            </a:cxnLst>
            <a:rect l="T15" t="T16" r="T17" b="T18"/>
            <a:pathLst>
              <a:path w="13004800" h="7810500">
                <a:moveTo>
                  <a:pt x="0" y="0"/>
                </a:moveTo>
                <a:lnTo>
                  <a:pt x="13004800" y="0"/>
                </a:lnTo>
                <a:lnTo>
                  <a:pt x="13004800" y="6261100"/>
                </a:lnTo>
                <a:lnTo>
                  <a:pt x="0" y="781050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4281" tIns="32140" rIns="64281" bIns="32140"/>
          <a:lstStyle/>
          <a:p>
            <a:endParaRPr lang="en-US" dirty="0"/>
          </a:p>
        </p:txBody>
      </p:sp>
      <p:sp>
        <p:nvSpPr>
          <p:cNvPr id="8" name="Title 1"/>
          <p:cNvSpPr>
            <a:spLocks noGrp="1"/>
          </p:cNvSpPr>
          <p:nvPr>
            <p:ph type="title" hasCustomPrompt="1"/>
          </p:nvPr>
        </p:nvSpPr>
        <p:spPr>
          <a:xfrm>
            <a:off x="536223" y="1298434"/>
            <a:ext cx="8102635" cy="1467210"/>
          </a:xfrm>
          <a:prstGeom prst="rect">
            <a:avLst/>
          </a:prstGeom>
        </p:spPr>
        <p:txBody>
          <a:bodyPr vert="horz" lIns="64291" tIns="32146" rIns="64291" bIns="32146"/>
          <a:lstStyle>
            <a:lvl1pPr algn="l">
              <a:defRPr sz="4000" baseline="0">
                <a:solidFill>
                  <a:srgbClr val="FFFFFF"/>
                </a:solidFill>
                <a:latin typeface="Arial"/>
                <a:cs typeface="Arial"/>
              </a:defRPr>
            </a:lvl1pPr>
          </a:lstStyle>
          <a:p>
            <a:r>
              <a:rPr lang="en-US" dirty="0" smtClean="0"/>
              <a:t>Click to add presentation title</a:t>
            </a:r>
            <a:endParaRPr lang="en-US" dirty="0"/>
          </a:p>
        </p:txBody>
      </p:sp>
      <p:sp>
        <p:nvSpPr>
          <p:cNvPr id="9" name="Text Placeholder 22"/>
          <p:cNvSpPr>
            <a:spLocks noGrp="1"/>
          </p:cNvSpPr>
          <p:nvPr>
            <p:ph type="body" sz="quarter" idx="13"/>
          </p:nvPr>
        </p:nvSpPr>
        <p:spPr>
          <a:xfrm>
            <a:off x="536223" y="2771251"/>
            <a:ext cx="3200449" cy="256916"/>
          </a:xfrm>
          <a:prstGeom prst="rect">
            <a:avLst/>
          </a:prstGeom>
        </p:spPr>
        <p:txBody>
          <a:bodyPr vert="horz" lIns="64291" tIns="32146" rIns="64291" bIns="32146"/>
          <a:lstStyle>
            <a:lvl1pPr marL="0" marR="0" indent="0" algn="l" defTabSz="642915" rtl="0" eaLnBrk="1" fontAlgn="base" latinLnBrk="0" hangingPunct="1">
              <a:lnSpc>
                <a:spcPts val="1406"/>
              </a:lnSpc>
              <a:spcBef>
                <a:spcPts val="703"/>
              </a:spcBef>
              <a:spcAft>
                <a:spcPct val="0"/>
              </a:spcAft>
              <a:buClrTx/>
              <a:buSzPct val="171000"/>
              <a:buFont typeface="Gill Sans" charset="0"/>
              <a:buNone/>
              <a:tabLst/>
              <a:defRPr sz="1200" baseline="0">
                <a:solidFill>
                  <a:srgbClr val="FFFFFF"/>
                </a:solidFill>
                <a:latin typeface="Georgia"/>
                <a:cs typeface="Georgia"/>
              </a:defRPr>
            </a:lvl1pPr>
          </a:lstStyle>
          <a:p>
            <a:pPr lvl="0"/>
            <a:endParaRPr lang="en-US" dirty="0"/>
          </a:p>
        </p:txBody>
      </p:sp>
      <p:sp>
        <p:nvSpPr>
          <p:cNvPr id="10" name="Subtitle 2"/>
          <p:cNvSpPr>
            <a:spLocks noGrp="1"/>
          </p:cNvSpPr>
          <p:nvPr>
            <p:ph type="subTitle" idx="1" hasCustomPrompt="1"/>
          </p:nvPr>
        </p:nvSpPr>
        <p:spPr>
          <a:xfrm>
            <a:off x="536494" y="321089"/>
            <a:ext cx="6400354" cy="218800"/>
          </a:xfrm>
          <a:prstGeom prst="rect">
            <a:avLst/>
          </a:prstGeom>
        </p:spPr>
        <p:txBody>
          <a:bodyPr lIns="64284" tIns="32142" rIns="64284" bIns="32142">
            <a:spAutoFit/>
          </a:bodyPr>
          <a:lstStyle>
            <a:lvl1pPr marL="0" marR="0" indent="0" algn="l" defTabSz="642915" rtl="0" eaLnBrk="1" fontAlgn="base" latinLnBrk="0" hangingPunct="1">
              <a:lnSpc>
                <a:spcPct val="100000"/>
              </a:lnSpc>
              <a:spcBef>
                <a:spcPts val="2109"/>
              </a:spcBef>
              <a:spcAft>
                <a:spcPct val="0"/>
              </a:spcAft>
              <a:buClr>
                <a:schemeClr val="tx2"/>
              </a:buClr>
              <a:buSzPct val="100000"/>
              <a:buFont typeface="Wingdings" charset="2"/>
              <a:buNone/>
              <a:tabLst/>
              <a:defRPr sz="1000" b="1" cap="none" baseline="0">
                <a:solidFill>
                  <a:srgbClr val="FFFFFF"/>
                </a:solidFill>
                <a:latin typeface="Arial"/>
                <a:cs typeface="Aria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r>
              <a:rPr lang="en-US" dirty="0" smtClean="0"/>
              <a:t>MONTH, DAY YEAR</a:t>
            </a:r>
          </a:p>
        </p:txBody>
      </p:sp>
      <p:sp>
        <p:nvSpPr>
          <p:cNvPr id="11" name="Footer Placeholder 4"/>
          <p:cNvSpPr>
            <a:spLocks noGrp="1"/>
          </p:cNvSpPr>
          <p:nvPr>
            <p:ph type="ftr" sz="quarter" idx="11"/>
          </p:nvPr>
        </p:nvSpPr>
        <p:spPr>
          <a:xfrm>
            <a:off x="5784115" y="4527968"/>
            <a:ext cx="2854742" cy="409131"/>
          </a:xfrm>
          <a:prstGeom prst="rect">
            <a:avLst/>
          </a:prstGeom>
        </p:spPr>
        <p:txBody>
          <a:bodyPr/>
          <a:lstStyle>
            <a:lvl1pPr algn="l">
              <a:defRPr sz="1200" b="1" i="0">
                <a:solidFill>
                  <a:schemeClr val="accent3"/>
                </a:solidFill>
                <a:latin typeface="Arial"/>
                <a:cs typeface="Arial"/>
              </a:defRPr>
            </a:lvl1pPr>
          </a:lstStyle>
          <a:p>
            <a:r>
              <a:rPr lang="en-US" smtClean="0"/>
              <a:t>SENSITIVE/PRE-DECISIONAL</a:t>
            </a:r>
          </a:p>
          <a:p>
            <a:r>
              <a:rPr lang="en-US" smtClean="0"/>
              <a:t>NOT FOR EXTERNAL DISTRIBUTION</a:t>
            </a:r>
            <a:endParaRPr lang="en-US" dirty="0"/>
          </a:p>
        </p:txBody>
      </p:sp>
    </p:spTree>
    <p:extLst>
      <p:ext uri="{BB962C8B-B14F-4D97-AF65-F5344CB8AC3E}">
        <p14:creationId xmlns:p14="http://schemas.microsoft.com/office/powerpoint/2010/main" val="1513457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_Internal supervisory or confidential information">
    <p:spTree>
      <p:nvGrpSpPr>
        <p:cNvPr id="1" name=""/>
        <p:cNvGrpSpPr/>
        <p:nvPr/>
      </p:nvGrpSpPr>
      <p:grpSpPr>
        <a:xfrm>
          <a:off x="0" y="0"/>
          <a:ext cx="0" cy="0"/>
          <a:chOff x="0" y="0"/>
          <a:chExt cx="0" cy="0"/>
        </a:xfrm>
      </p:grpSpPr>
      <p:sp>
        <p:nvSpPr>
          <p:cNvPr id="7" name="Freeform 8"/>
          <p:cNvSpPr>
            <a:spLocks noChangeArrowheads="1"/>
          </p:cNvSpPr>
          <p:nvPr userDrawn="1"/>
        </p:nvSpPr>
        <p:spPr bwMode="auto">
          <a:xfrm>
            <a:off x="0" y="-2631"/>
            <a:ext cx="9152930" cy="4118819"/>
          </a:xfrm>
          <a:custGeom>
            <a:avLst/>
            <a:gdLst>
              <a:gd name="T0" fmla="*/ 0 w 13004800"/>
              <a:gd name="T1" fmla="*/ 0 h 7810500"/>
              <a:gd name="T2" fmla="*/ 13274121 w 13004800"/>
              <a:gd name="T3" fmla="*/ 0 h 7810500"/>
              <a:gd name="T4" fmla="*/ 13274121 w 13004800"/>
              <a:gd name="T5" fmla="*/ 6261100 h 7810500"/>
              <a:gd name="T6" fmla="*/ 0 w 13004800"/>
              <a:gd name="T7" fmla="*/ 7810500 h 7810500"/>
              <a:gd name="T8" fmla="*/ 0 w 13004800"/>
              <a:gd name="T9" fmla="*/ 0 h 7810500"/>
              <a:gd name="T10" fmla="*/ 0 60000 65536"/>
              <a:gd name="T11" fmla="*/ 0 60000 65536"/>
              <a:gd name="T12" fmla="*/ 0 60000 65536"/>
              <a:gd name="T13" fmla="*/ 0 60000 65536"/>
              <a:gd name="T14" fmla="*/ 0 60000 65536"/>
              <a:gd name="T15" fmla="*/ 0 w 13004800"/>
              <a:gd name="T16" fmla="*/ 0 h 7810500"/>
              <a:gd name="T17" fmla="*/ 13004800 w 13004800"/>
              <a:gd name="T18" fmla="*/ 7810500 h 7810500"/>
            </a:gdLst>
            <a:ahLst/>
            <a:cxnLst>
              <a:cxn ang="T10">
                <a:pos x="T0" y="T1"/>
              </a:cxn>
              <a:cxn ang="T11">
                <a:pos x="T2" y="T3"/>
              </a:cxn>
              <a:cxn ang="T12">
                <a:pos x="T4" y="T5"/>
              </a:cxn>
              <a:cxn ang="T13">
                <a:pos x="T6" y="T7"/>
              </a:cxn>
              <a:cxn ang="T14">
                <a:pos x="T8" y="T9"/>
              </a:cxn>
            </a:cxnLst>
            <a:rect l="T15" t="T16" r="T17" b="T18"/>
            <a:pathLst>
              <a:path w="13004800" h="7810500">
                <a:moveTo>
                  <a:pt x="0" y="0"/>
                </a:moveTo>
                <a:lnTo>
                  <a:pt x="13004800" y="0"/>
                </a:lnTo>
                <a:lnTo>
                  <a:pt x="13004800" y="6261100"/>
                </a:lnTo>
                <a:lnTo>
                  <a:pt x="0" y="7810500"/>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lIns="64281" tIns="32140" rIns="64281" bIns="32140"/>
          <a:lstStyle/>
          <a:p>
            <a:endParaRPr lang="en-US" dirty="0"/>
          </a:p>
        </p:txBody>
      </p:sp>
      <p:sp>
        <p:nvSpPr>
          <p:cNvPr id="8" name="Title 1"/>
          <p:cNvSpPr>
            <a:spLocks noGrp="1"/>
          </p:cNvSpPr>
          <p:nvPr>
            <p:ph type="title" hasCustomPrompt="1"/>
          </p:nvPr>
        </p:nvSpPr>
        <p:spPr>
          <a:xfrm>
            <a:off x="536223" y="1298434"/>
            <a:ext cx="8102635" cy="1467210"/>
          </a:xfrm>
          <a:prstGeom prst="rect">
            <a:avLst/>
          </a:prstGeom>
        </p:spPr>
        <p:txBody>
          <a:bodyPr vert="horz" lIns="64291" tIns="32146" rIns="64291" bIns="32146"/>
          <a:lstStyle>
            <a:lvl1pPr algn="l">
              <a:defRPr sz="4000" baseline="0">
                <a:solidFill>
                  <a:srgbClr val="FFFFFF"/>
                </a:solidFill>
                <a:latin typeface="Arial"/>
                <a:cs typeface="Arial"/>
              </a:defRPr>
            </a:lvl1pPr>
          </a:lstStyle>
          <a:p>
            <a:r>
              <a:rPr lang="en-US" dirty="0" smtClean="0"/>
              <a:t>Click to add presentation title</a:t>
            </a:r>
            <a:endParaRPr lang="en-US" dirty="0"/>
          </a:p>
        </p:txBody>
      </p:sp>
      <p:sp>
        <p:nvSpPr>
          <p:cNvPr id="9" name="Text Placeholder 22"/>
          <p:cNvSpPr>
            <a:spLocks noGrp="1"/>
          </p:cNvSpPr>
          <p:nvPr>
            <p:ph type="body" sz="quarter" idx="13"/>
          </p:nvPr>
        </p:nvSpPr>
        <p:spPr>
          <a:xfrm>
            <a:off x="536223" y="2771251"/>
            <a:ext cx="3200449" cy="256916"/>
          </a:xfrm>
          <a:prstGeom prst="rect">
            <a:avLst/>
          </a:prstGeom>
        </p:spPr>
        <p:txBody>
          <a:bodyPr vert="horz" lIns="64291" tIns="32146" rIns="64291" bIns="32146"/>
          <a:lstStyle>
            <a:lvl1pPr marL="0" marR="0" indent="0" algn="l" defTabSz="642915" rtl="0" eaLnBrk="1" fontAlgn="base" latinLnBrk="0" hangingPunct="1">
              <a:lnSpc>
                <a:spcPts val="1406"/>
              </a:lnSpc>
              <a:spcBef>
                <a:spcPts val="703"/>
              </a:spcBef>
              <a:spcAft>
                <a:spcPct val="0"/>
              </a:spcAft>
              <a:buClrTx/>
              <a:buSzPct val="171000"/>
              <a:buFont typeface="Gill Sans" charset="0"/>
              <a:buNone/>
              <a:tabLst/>
              <a:defRPr sz="1200" baseline="0">
                <a:solidFill>
                  <a:srgbClr val="FFFFFF"/>
                </a:solidFill>
                <a:latin typeface="Georgia"/>
                <a:cs typeface="Georgia"/>
              </a:defRPr>
            </a:lvl1pPr>
          </a:lstStyle>
          <a:p>
            <a:pPr lvl="0"/>
            <a:endParaRPr lang="en-US" dirty="0"/>
          </a:p>
        </p:txBody>
      </p:sp>
      <p:sp>
        <p:nvSpPr>
          <p:cNvPr id="10" name="Subtitle 2"/>
          <p:cNvSpPr>
            <a:spLocks noGrp="1"/>
          </p:cNvSpPr>
          <p:nvPr>
            <p:ph type="subTitle" idx="1" hasCustomPrompt="1"/>
          </p:nvPr>
        </p:nvSpPr>
        <p:spPr>
          <a:xfrm>
            <a:off x="536494" y="321089"/>
            <a:ext cx="6400354" cy="218800"/>
          </a:xfrm>
          <a:prstGeom prst="rect">
            <a:avLst/>
          </a:prstGeom>
        </p:spPr>
        <p:txBody>
          <a:bodyPr lIns="64284" tIns="32142" rIns="64284" bIns="32142">
            <a:spAutoFit/>
          </a:bodyPr>
          <a:lstStyle>
            <a:lvl1pPr marL="0" marR="0" indent="0" algn="l" defTabSz="642915" rtl="0" eaLnBrk="1" fontAlgn="base" latinLnBrk="0" hangingPunct="1">
              <a:lnSpc>
                <a:spcPct val="100000"/>
              </a:lnSpc>
              <a:spcBef>
                <a:spcPts val="2109"/>
              </a:spcBef>
              <a:spcAft>
                <a:spcPct val="0"/>
              </a:spcAft>
              <a:buClr>
                <a:schemeClr val="tx2"/>
              </a:buClr>
              <a:buSzPct val="100000"/>
              <a:buFont typeface="Wingdings" charset="2"/>
              <a:buNone/>
              <a:tabLst/>
              <a:defRPr sz="1000" b="1" cap="none" baseline="0">
                <a:solidFill>
                  <a:srgbClr val="FFFFFF"/>
                </a:solidFill>
                <a:latin typeface="Arial"/>
                <a:cs typeface="Aria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r>
              <a:rPr lang="en-US" dirty="0" smtClean="0"/>
              <a:t>MONTH, DAY YEAR</a:t>
            </a:r>
          </a:p>
        </p:txBody>
      </p:sp>
      <p:sp>
        <p:nvSpPr>
          <p:cNvPr id="11" name="Footer Placeholder 4"/>
          <p:cNvSpPr>
            <a:spLocks noGrp="1"/>
          </p:cNvSpPr>
          <p:nvPr>
            <p:ph type="ftr" sz="quarter" idx="11"/>
          </p:nvPr>
        </p:nvSpPr>
        <p:spPr>
          <a:xfrm>
            <a:off x="5034537" y="4531177"/>
            <a:ext cx="3599877" cy="409131"/>
          </a:xfrm>
          <a:prstGeom prst="rect">
            <a:avLst/>
          </a:prstGeom>
        </p:spPr>
        <p:txBody>
          <a:bodyPr/>
          <a:lstStyle>
            <a:lvl1pPr algn="l">
              <a:defRPr sz="1200" b="1" i="0">
                <a:ln>
                  <a:noFill/>
                </a:ln>
                <a:solidFill>
                  <a:schemeClr val="accent3"/>
                </a:solidFill>
                <a:latin typeface="Arial"/>
                <a:cs typeface="Arial"/>
              </a:defRPr>
            </a:lvl1pPr>
          </a:lstStyle>
          <a:p>
            <a:r>
              <a:rPr lang="en-US" smtClean="0"/>
              <a:t>CONFIDENTIAL SUPERVISORY INFORMATION</a:t>
            </a:r>
          </a:p>
          <a:p>
            <a:r>
              <a:rPr lang="en-US" smtClean="0"/>
              <a:t>NOT FOR PUBLIC DISTRIBUTION</a:t>
            </a:r>
            <a:endParaRPr lang="en-US" dirty="0"/>
          </a:p>
        </p:txBody>
      </p:sp>
    </p:spTree>
    <p:extLst>
      <p:ext uri="{BB962C8B-B14F-4D97-AF65-F5344CB8AC3E}">
        <p14:creationId xmlns:p14="http://schemas.microsoft.com/office/powerpoint/2010/main" val="28504094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Slide (low ink)">
    <p:spTree>
      <p:nvGrpSpPr>
        <p:cNvPr id="1" name=""/>
        <p:cNvGrpSpPr/>
        <p:nvPr/>
      </p:nvGrpSpPr>
      <p:grpSpPr>
        <a:xfrm>
          <a:off x="0" y="0"/>
          <a:ext cx="0" cy="0"/>
          <a:chOff x="0" y="0"/>
          <a:chExt cx="0" cy="0"/>
        </a:xfrm>
      </p:grpSpPr>
      <p:pic>
        <p:nvPicPr>
          <p:cNvPr id="2" name="Picture 1" descr="cfpb_PPT_background_greentype.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158501"/>
            <a:ext cx="9154499" cy="5321052"/>
          </a:xfrm>
          <a:prstGeom prst="rect">
            <a:avLst/>
          </a:prstGeom>
        </p:spPr>
      </p:pic>
      <p:sp>
        <p:nvSpPr>
          <p:cNvPr id="4" name="Rectangle 3"/>
          <p:cNvSpPr/>
          <p:nvPr userDrawn="1"/>
        </p:nvSpPr>
        <p:spPr>
          <a:xfrm>
            <a:off x="10501" y="0"/>
            <a:ext cx="9143999" cy="139065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itle 2"/>
          <p:cNvSpPr>
            <a:spLocks noGrp="1"/>
          </p:cNvSpPr>
          <p:nvPr>
            <p:ph type="title"/>
          </p:nvPr>
        </p:nvSpPr>
        <p:spPr>
          <a:xfrm>
            <a:off x="553641" y="1623715"/>
            <a:ext cx="8036720" cy="557510"/>
          </a:xfrm>
        </p:spPr>
        <p:txBody>
          <a:bodyPr>
            <a:normAutofit/>
          </a:bodyPr>
          <a:lstStyle>
            <a:lvl1pPr>
              <a:defRPr sz="4000" b="0">
                <a:solidFill>
                  <a:schemeClr val="tx2"/>
                </a:solidFill>
                <a:latin typeface="Arial"/>
                <a:cs typeface="Arial"/>
              </a:defRPr>
            </a:lvl1p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558801" y="2171700"/>
            <a:ext cx="8031561" cy="390525"/>
          </a:xfrm>
        </p:spPr>
        <p:txBody>
          <a:bodyPr>
            <a:normAutofit/>
          </a:bodyPr>
          <a:lstStyle>
            <a:lvl1pPr marL="0" indent="0">
              <a:buNone/>
              <a:defRPr sz="1600">
                <a:solidFill>
                  <a:schemeClr val="accent3">
                    <a:lumMod val="75000"/>
                  </a:schemeClr>
                </a:solidFill>
                <a:latin typeface="+mj-lt"/>
                <a:cs typeface="Arial"/>
              </a:defRPr>
            </a:lvl1pPr>
          </a:lstStyle>
          <a:p>
            <a:pPr lvl="0"/>
            <a:r>
              <a:rPr lang="en-US" dirty="0" smtClean="0"/>
              <a:t>Click to edit Master text styles</a:t>
            </a:r>
          </a:p>
        </p:txBody>
      </p:sp>
      <p:pic>
        <p:nvPicPr>
          <p:cNvPr id="7" name="Picture 6"/>
          <p:cNvPicPr/>
          <p:nvPr userDrawn="1"/>
        </p:nvPicPr>
        <p:blipFill>
          <a:blip r:embed="rId3" cstate="print">
            <a:extLst>
              <a:ext uri="{28A0092B-C50C-407E-A947-70E740481C1C}">
                <a14:useLocalDpi xmlns:a14="http://schemas.microsoft.com/office/drawing/2010/main" val="0"/>
              </a:ext>
            </a:extLst>
          </a:blip>
          <a:stretch>
            <a:fillRect/>
          </a:stretch>
        </p:blipFill>
        <p:spPr>
          <a:xfrm>
            <a:off x="428308" y="3297318"/>
            <a:ext cx="2779395" cy="815816"/>
          </a:xfrm>
          <a:prstGeom prst="rect">
            <a:avLst/>
          </a:prstGeom>
        </p:spPr>
      </p:pic>
    </p:spTree>
    <p:extLst>
      <p:ext uri="{BB962C8B-B14F-4D97-AF65-F5344CB8AC3E}">
        <p14:creationId xmlns:p14="http://schemas.microsoft.com/office/powerpoint/2010/main" val="647339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low ink)">
    <p:spTree>
      <p:nvGrpSpPr>
        <p:cNvPr id="1" name=""/>
        <p:cNvGrpSpPr/>
        <p:nvPr/>
      </p:nvGrpSpPr>
      <p:grpSpPr>
        <a:xfrm>
          <a:off x="0" y="0"/>
          <a:ext cx="0" cy="0"/>
          <a:chOff x="0" y="0"/>
          <a:chExt cx="0" cy="0"/>
        </a:xfrm>
      </p:grpSpPr>
      <p:sp>
        <p:nvSpPr>
          <p:cNvPr id="4" name="Rectangle 3"/>
          <p:cNvSpPr/>
          <p:nvPr userDrawn="1"/>
        </p:nvSpPr>
        <p:spPr>
          <a:xfrm>
            <a:off x="10501" y="0"/>
            <a:ext cx="9143999" cy="5143500"/>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16" name="Subtitle 2"/>
          <p:cNvSpPr>
            <a:spLocks noGrp="1"/>
          </p:cNvSpPr>
          <p:nvPr>
            <p:ph type="subTitle" idx="1" hasCustomPrompt="1"/>
          </p:nvPr>
        </p:nvSpPr>
        <p:spPr>
          <a:xfrm>
            <a:off x="536494" y="440658"/>
            <a:ext cx="6400354" cy="218800"/>
          </a:xfrm>
          <a:prstGeom prst="rect">
            <a:avLst/>
          </a:prstGeom>
        </p:spPr>
        <p:txBody>
          <a:bodyPr lIns="64284" tIns="32142" rIns="64284" bIns="32142">
            <a:spAutoFit/>
          </a:bodyPr>
          <a:lstStyle>
            <a:lvl1pPr marL="0" marR="0" indent="0" algn="l" defTabSz="642915" rtl="0" eaLnBrk="1" fontAlgn="base" latinLnBrk="0" hangingPunct="1">
              <a:lnSpc>
                <a:spcPct val="100000"/>
              </a:lnSpc>
              <a:spcBef>
                <a:spcPts val="2109"/>
              </a:spcBef>
              <a:spcAft>
                <a:spcPct val="0"/>
              </a:spcAft>
              <a:buClr>
                <a:schemeClr val="tx2"/>
              </a:buClr>
              <a:buSzPct val="100000"/>
              <a:buFont typeface="Wingdings" charset="2"/>
              <a:buNone/>
              <a:tabLst/>
              <a:defRPr sz="1000" b="1" cap="none" baseline="0">
                <a:solidFill>
                  <a:schemeClr val="tx2"/>
                </a:solidFill>
                <a:latin typeface="Arial"/>
                <a:cs typeface="Arial"/>
              </a:defRPr>
            </a:lvl1pPr>
            <a:lvl2pPr marL="321424" indent="0" algn="ctr">
              <a:buNone/>
              <a:defRPr>
                <a:solidFill>
                  <a:schemeClr val="tx1">
                    <a:tint val="75000"/>
                  </a:schemeClr>
                </a:solidFill>
              </a:defRPr>
            </a:lvl2pPr>
            <a:lvl3pPr marL="642849" indent="0" algn="ctr">
              <a:buNone/>
              <a:defRPr>
                <a:solidFill>
                  <a:schemeClr val="tx1">
                    <a:tint val="75000"/>
                  </a:schemeClr>
                </a:solidFill>
              </a:defRPr>
            </a:lvl3pPr>
            <a:lvl4pPr marL="964274" indent="0" algn="ctr">
              <a:buNone/>
              <a:defRPr>
                <a:solidFill>
                  <a:schemeClr val="tx1">
                    <a:tint val="75000"/>
                  </a:schemeClr>
                </a:solidFill>
              </a:defRPr>
            </a:lvl4pPr>
            <a:lvl5pPr marL="1285697" indent="0" algn="ctr">
              <a:buNone/>
              <a:defRPr>
                <a:solidFill>
                  <a:schemeClr val="tx1">
                    <a:tint val="75000"/>
                  </a:schemeClr>
                </a:solidFill>
              </a:defRPr>
            </a:lvl5pPr>
            <a:lvl6pPr marL="1607123" indent="0" algn="ctr">
              <a:buNone/>
              <a:defRPr>
                <a:solidFill>
                  <a:schemeClr val="tx1">
                    <a:tint val="75000"/>
                  </a:schemeClr>
                </a:solidFill>
              </a:defRPr>
            </a:lvl6pPr>
            <a:lvl7pPr marL="1928546" indent="0" algn="ctr">
              <a:buNone/>
              <a:defRPr>
                <a:solidFill>
                  <a:schemeClr val="tx1">
                    <a:tint val="75000"/>
                  </a:schemeClr>
                </a:solidFill>
              </a:defRPr>
            </a:lvl7pPr>
            <a:lvl8pPr marL="2249971" indent="0" algn="ctr">
              <a:buNone/>
              <a:defRPr>
                <a:solidFill>
                  <a:schemeClr val="tx1">
                    <a:tint val="75000"/>
                  </a:schemeClr>
                </a:solidFill>
              </a:defRPr>
            </a:lvl8pPr>
            <a:lvl9pPr marL="2571396" indent="0" algn="ctr">
              <a:buNone/>
              <a:defRPr>
                <a:solidFill>
                  <a:schemeClr val="tx1">
                    <a:tint val="75000"/>
                  </a:schemeClr>
                </a:solidFill>
              </a:defRPr>
            </a:lvl9pPr>
          </a:lstStyle>
          <a:p>
            <a:r>
              <a:rPr lang="en-US" dirty="0" smtClean="0"/>
              <a:t>MONTH, DAY YEAR</a:t>
            </a:r>
          </a:p>
        </p:txBody>
      </p:sp>
      <p:sp>
        <p:nvSpPr>
          <p:cNvPr id="12" name="Title 1"/>
          <p:cNvSpPr>
            <a:spLocks noGrp="1"/>
          </p:cNvSpPr>
          <p:nvPr>
            <p:ph type="title" hasCustomPrompt="1"/>
          </p:nvPr>
        </p:nvSpPr>
        <p:spPr>
          <a:xfrm>
            <a:off x="536223" y="1560957"/>
            <a:ext cx="8102635" cy="1467210"/>
          </a:xfrm>
          <a:prstGeom prst="rect">
            <a:avLst/>
          </a:prstGeom>
        </p:spPr>
        <p:txBody>
          <a:bodyPr vert="horz" lIns="64291" tIns="32146" rIns="64291" bIns="32146"/>
          <a:lstStyle>
            <a:lvl1pPr algn="l">
              <a:defRPr sz="4000" baseline="0">
                <a:solidFill>
                  <a:schemeClr val="tx2"/>
                </a:solidFill>
                <a:latin typeface="Arial"/>
                <a:cs typeface="Arial"/>
              </a:defRPr>
            </a:lvl1pPr>
          </a:lstStyle>
          <a:p>
            <a:r>
              <a:rPr lang="en-US" dirty="0" smtClean="0"/>
              <a:t>Click to add presentation title</a:t>
            </a:r>
            <a:endParaRPr lang="en-US" dirty="0"/>
          </a:p>
        </p:txBody>
      </p:sp>
      <p:sp>
        <p:nvSpPr>
          <p:cNvPr id="13" name="Text Placeholder 22"/>
          <p:cNvSpPr>
            <a:spLocks noGrp="1"/>
          </p:cNvSpPr>
          <p:nvPr>
            <p:ph type="body" sz="quarter" idx="13"/>
          </p:nvPr>
        </p:nvSpPr>
        <p:spPr>
          <a:xfrm>
            <a:off x="536223" y="3033775"/>
            <a:ext cx="3200449" cy="256916"/>
          </a:xfrm>
          <a:prstGeom prst="rect">
            <a:avLst/>
          </a:prstGeom>
        </p:spPr>
        <p:txBody>
          <a:bodyPr vert="horz" lIns="64291" tIns="32146" rIns="64291" bIns="32146"/>
          <a:lstStyle>
            <a:lvl1pPr marL="0" marR="0" indent="0" algn="l" defTabSz="642915" rtl="0" eaLnBrk="1" fontAlgn="base" latinLnBrk="0" hangingPunct="1">
              <a:lnSpc>
                <a:spcPts val="1406"/>
              </a:lnSpc>
              <a:spcBef>
                <a:spcPts val="703"/>
              </a:spcBef>
              <a:spcAft>
                <a:spcPct val="0"/>
              </a:spcAft>
              <a:buClrTx/>
              <a:buSzPct val="171000"/>
              <a:buFont typeface="Gill Sans" charset="0"/>
              <a:buNone/>
              <a:tabLst/>
              <a:defRPr sz="1200" baseline="0">
                <a:solidFill>
                  <a:schemeClr val="tx1"/>
                </a:solidFill>
                <a:latin typeface="Georgia"/>
                <a:cs typeface="Georgia"/>
              </a:defRPr>
            </a:lvl1pPr>
          </a:lstStyle>
          <a:p>
            <a:pPr lvl="0"/>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553935" y="4630341"/>
            <a:ext cx="1608989" cy="29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9494401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Freeform 8"/>
          <p:cNvSpPr>
            <a:spLocks noChangeArrowheads="1"/>
          </p:cNvSpPr>
          <p:nvPr userDrawn="1"/>
        </p:nvSpPr>
        <p:spPr bwMode="auto">
          <a:xfrm>
            <a:off x="3" y="1"/>
            <a:ext cx="9153525" cy="4118372"/>
          </a:xfrm>
          <a:custGeom>
            <a:avLst/>
            <a:gdLst>
              <a:gd name="T0" fmla="*/ 0 w 13004800"/>
              <a:gd name="T1" fmla="*/ 0 h 7810500"/>
              <a:gd name="T2" fmla="*/ 13093961 w 13004800"/>
              <a:gd name="T3" fmla="*/ 0 h 7810500"/>
              <a:gd name="T4" fmla="*/ 13093961 w 13004800"/>
              <a:gd name="T5" fmla="*/ 6261100 h 7810500"/>
              <a:gd name="T6" fmla="*/ 0 w 13004800"/>
              <a:gd name="T7" fmla="*/ 7810500 h 7810500"/>
              <a:gd name="T8" fmla="*/ 0 w 13004800"/>
              <a:gd name="T9" fmla="*/ 0 h 7810500"/>
              <a:gd name="T10" fmla="*/ 0 60000 65536"/>
              <a:gd name="T11" fmla="*/ 0 60000 65536"/>
              <a:gd name="T12" fmla="*/ 0 60000 65536"/>
              <a:gd name="T13" fmla="*/ 0 60000 65536"/>
              <a:gd name="T14" fmla="*/ 0 60000 65536"/>
              <a:gd name="T15" fmla="*/ 0 w 13004800"/>
              <a:gd name="T16" fmla="*/ 0 h 7810500"/>
              <a:gd name="T17" fmla="*/ 13004800 w 13004800"/>
              <a:gd name="T18" fmla="*/ 7810500 h 7810500"/>
            </a:gdLst>
            <a:ahLst/>
            <a:cxnLst>
              <a:cxn ang="T10">
                <a:pos x="T0" y="T1"/>
              </a:cxn>
              <a:cxn ang="T11">
                <a:pos x="T2" y="T3"/>
              </a:cxn>
              <a:cxn ang="T12">
                <a:pos x="T4" y="T5"/>
              </a:cxn>
              <a:cxn ang="T13">
                <a:pos x="T6" y="T7"/>
              </a:cxn>
              <a:cxn ang="T14">
                <a:pos x="T8" y="T9"/>
              </a:cxn>
            </a:cxnLst>
            <a:rect l="T15" t="T16" r="T17" b="T18"/>
            <a:pathLst>
              <a:path w="13004800" h="7810500">
                <a:moveTo>
                  <a:pt x="0" y="0"/>
                </a:moveTo>
                <a:lnTo>
                  <a:pt x="13004800" y="0"/>
                </a:lnTo>
                <a:lnTo>
                  <a:pt x="13004800" y="6261100"/>
                </a:lnTo>
                <a:lnTo>
                  <a:pt x="0" y="7810500"/>
                </a:lnTo>
                <a:lnTo>
                  <a:pt x="0" y="0"/>
                </a:lnTo>
                <a:close/>
              </a:path>
            </a:pathLst>
          </a:custGeom>
          <a:noFill/>
          <a:ln w="25400">
            <a:solidFill>
              <a:schemeClr val="accent1"/>
            </a:solidFill>
            <a:round/>
            <a:headEnd/>
            <a:tailEnd/>
          </a:ln>
        </p:spPr>
        <p:txBody>
          <a:bodyPr lIns="64274" tIns="32137" rIns="64274" bIns="32137"/>
          <a:lstStyle/>
          <a:p>
            <a:pPr defTabSz="914400" fontAlgn="base">
              <a:spcBef>
                <a:spcPct val="0"/>
              </a:spcBef>
              <a:spcAft>
                <a:spcPct val="0"/>
              </a:spcAft>
              <a:defRPr/>
            </a:pPr>
            <a:endParaRPr lang="en-US" sz="2400" dirty="0">
              <a:solidFill>
                <a:srgbClr val="000000"/>
              </a:solidFill>
              <a:sym typeface="Arial" charset="0"/>
            </a:endParaRPr>
          </a:p>
        </p:txBody>
      </p:sp>
      <p:pic>
        <p:nvPicPr>
          <p:cNvPr id="5" name="Picture 3" descr="CFPB_Horizontal_RGB.eps"/>
          <p:cNvPicPr>
            <a:picLocks noChangeAspect="1"/>
          </p:cNvPicPr>
          <p:nvPr userDrawn="1"/>
        </p:nvPicPr>
        <p:blipFill>
          <a:blip r:embed="rId2"/>
          <a:srcRect/>
          <a:stretch>
            <a:fillRect/>
          </a:stretch>
        </p:blipFill>
        <p:spPr bwMode="auto">
          <a:xfrm>
            <a:off x="285750" y="4460082"/>
            <a:ext cx="2439694" cy="454819"/>
          </a:xfrm>
          <a:prstGeom prst="rect">
            <a:avLst/>
          </a:prstGeom>
          <a:noFill/>
          <a:ln w="9525">
            <a:noFill/>
            <a:miter lim="800000"/>
            <a:headEnd/>
            <a:tailEnd/>
          </a:ln>
        </p:spPr>
      </p:pic>
      <p:sp>
        <p:nvSpPr>
          <p:cNvPr id="10" name="Text Placeholder 9"/>
          <p:cNvSpPr>
            <a:spLocks noGrp="1"/>
          </p:cNvSpPr>
          <p:nvPr>
            <p:ph type="body" sz="quarter" idx="10" hasCustomPrompt="1"/>
          </p:nvPr>
        </p:nvSpPr>
        <p:spPr>
          <a:xfrm>
            <a:off x="304800" y="1485900"/>
            <a:ext cx="6858000" cy="914400"/>
          </a:xfrm>
          <a:prstGeom prst="rect">
            <a:avLst/>
          </a:prstGeom>
        </p:spPr>
        <p:txBody>
          <a:bodyPr lIns="0" tIns="0" rIns="0" bIns="0"/>
          <a:lstStyle>
            <a:lvl1pPr marL="0" indent="0">
              <a:buNone/>
              <a:defRPr sz="4000" baseline="0">
                <a:solidFill>
                  <a:schemeClr val="accent1"/>
                </a:solidFill>
                <a:latin typeface="Verdana" pitchFamily="34" charset="0"/>
                <a:ea typeface="Verdana" pitchFamily="34" charset="0"/>
                <a:cs typeface="Verdana" pitchFamily="34" charset="0"/>
              </a:defRPr>
            </a:lvl1pPr>
          </a:lstStyle>
          <a:p>
            <a:pPr lvl="0"/>
            <a:r>
              <a:rPr lang="en-US" dirty="0" smtClean="0"/>
              <a:t>Title</a:t>
            </a:r>
          </a:p>
        </p:txBody>
      </p:sp>
      <p:sp>
        <p:nvSpPr>
          <p:cNvPr id="7" name="Text Placeholder 6"/>
          <p:cNvSpPr>
            <a:spLocks noGrp="1"/>
          </p:cNvSpPr>
          <p:nvPr>
            <p:ph type="body" sz="quarter" idx="11" hasCustomPrompt="1"/>
          </p:nvPr>
        </p:nvSpPr>
        <p:spPr>
          <a:xfrm>
            <a:off x="304800" y="2514600"/>
            <a:ext cx="6858000" cy="571500"/>
          </a:xfrm>
          <a:prstGeom prst="rect">
            <a:avLst/>
          </a:prstGeom>
        </p:spPr>
        <p:txBody>
          <a:bodyPr lIns="0" tIns="45716" rIns="0" bIns="45716"/>
          <a:lstStyle>
            <a:lvl1pPr marL="0" indent="0">
              <a:spcBef>
                <a:spcPts val="0"/>
              </a:spcBef>
              <a:buNone/>
              <a:defRPr sz="2000" baseline="0">
                <a:solidFill>
                  <a:schemeClr val="accent1"/>
                </a:solidFill>
              </a:defRPr>
            </a:lvl1pPr>
          </a:lstStyle>
          <a:p>
            <a:pPr lvl="0"/>
            <a:r>
              <a:rPr lang="en-US" dirty="0" smtClean="0"/>
              <a:t>Author</a:t>
            </a:r>
          </a:p>
          <a:p>
            <a:pPr lvl="0"/>
            <a:r>
              <a:rPr lang="en-US" dirty="0" smtClean="0"/>
              <a:t>Division</a:t>
            </a:r>
            <a:endParaRPr lang="en-US" dirty="0"/>
          </a:p>
        </p:txBody>
      </p:sp>
    </p:spTree>
    <p:extLst>
      <p:ext uri="{BB962C8B-B14F-4D97-AF65-F5344CB8AC3E}">
        <p14:creationId xmlns:p14="http://schemas.microsoft.com/office/powerpoint/2010/main" val="1637785512"/>
      </p:ext>
    </p:extLst>
  </p:cSld>
  <p:clrMapOvr>
    <a:masterClrMapping/>
  </p:clrMapOv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381001" y="205979"/>
            <a:ext cx="8382000" cy="342900"/>
          </a:xfrm>
          <a:prstGeom prst="rect">
            <a:avLst/>
          </a:prstGeom>
        </p:spPr>
        <p:txBody>
          <a:bodyPr lIns="0" tIns="45716" rIns="0" bIns="45716"/>
          <a:lstStyle>
            <a:lvl1pPr algn="l">
              <a:defRPr sz="2800"/>
            </a:lvl1pPr>
          </a:lstStyle>
          <a:p>
            <a:r>
              <a:rPr lang="en-US" smtClean="0"/>
              <a:t>Click to edit Master title style</a:t>
            </a:r>
            <a:endParaRPr lang="en-US" dirty="0"/>
          </a:p>
        </p:txBody>
      </p:sp>
      <p:cxnSp>
        <p:nvCxnSpPr>
          <p:cNvPr id="13" name="Straight Connector 12"/>
          <p:cNvCxnSpPr/>
          <p:nvPr userDrawn="1"/>
        </p:nvCxnSpPr>
        <p:spPr bwMode="auto">
          <a:xfrm>
            <a:off x="402336" y="582930"/>
            <a:ext cx="8385048"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4" name="Content Placeholder 13"/>
          <p:cNvSpPr>
            <a:spLocks noGrp="1"/>
          </p:cNvSpPr>
          <p:nvPr>
            <p:ph sz="quarter" idx="13"/>
          </p:nvPr>
        </p:nvSpPr>
        <p:spPr>
          <a:xfrm>
            <a:off x="381001" y="685800"/>
            <a:ext cx="8382000" cy="3943350"/>
          </a:xfrm>
          <a:prstGeom prst="rect">
            <a:avLst/>
          </a:prstGeom>
        </p:spPr>
        <p:txBody>
          <a:bodyPr lIns="0" tIns="45716" rIns="0" bIns="45716"/>
          <a:lstStyle>
            <a:lvl1pPr marL="53969" indent="-53969">
              <a:spcBef>
                <a:spcPts val="600"/>
              </a:spcBef>
              <a:buFont typeface="Verdana" pitchFamily="34" charset="0"/>
              <a:buChar char=" "/>
              <a:defRPr sz="2000"/>
            </a:lvl1pPr>
            <a:lvl2pPr marL="463503" indent="-231751">
              <a:spcBef>
                <a:spcPts val="600"/>
              </a:spcBef>
              <a:buClr>
                <a:schemeClr val="tx2"/>
              </a:buClr>
              <a:buSzPct val="120000"/>
              <a:defRPr sz="1800"/>
            </a:lvl2pPr>
            <a:lvl3pPr marL="682555" indent="-231751">
              <a:spcBef>
                <a:spcPts val="600"/>
              </a:spcBef>
              <a:buClr>
                <a:schemeClr val="tx2"/>
              </a:buClr>
              <a:buSzPct val="100000"/>
              <a:buFont typeface="Wingdings" pitchFamily="2" charset="2"/>
              <a:buChar char=""/>
              <a:defRPr sz="1800"/>
            </a:lvl3pPr>
            <a:lvl4pPr marL="914306" indent="-231751">
              <a:spcBef>
                <a:spcPts val="600"/>
              </a:spcBef>
              <a:buClr>
                <a:schemeClr val="tx2"/>
              </a:buClr>
              <a:buSzPct val="100000"/>
              <a:buFont typeface="Wingdings" pitchFamily="2" charset="2"/>
              <a:buChar char="§"/>
              <a:defRPr sz="1800" baseline="0"/>
            </a:lvl4pPr>
            <a:lvl5pPr marL="1146057" indent="-231751">
              <a:spcBef>
                <a:spcPts val="600"/>
              </a:spcBef>
              <a:buSzPct val="100000"/>
              <a:buFont typeface="Wingdings" pitchFamily="2" charset="2"/>
              <a:buChar char="§"/>
              <a:defRPr sz="18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12" name="Picture 10" descr="CFPB_Horizontal_RGB.eps"/>
          <p:cNvPicPr>
            <a:picLocks noChangeAspect="1"/>
          </p:cNvPicPr>
          <p:nvPr userDrawn="1"/>
        </p:nvPicPr>
        <p:blipFill>
          <a:blip r:embed="rId2"/>
          <a:srcRect/>
          <a:stretch>
            <a:fillRect/>
          </a:stretch>
        </p:blipFill>
        <p:spPr bwMode="auto">
          <a:xfrm>
            <a:off x="360362" y="4743450"/>
            <a:ext cx="1773238" cy="330587"/>
          </a:xfrm>
          <a:prstGeom prst="rect">
            <a:avLst/>
          </a:prstGeom>
          <a:noFill/>
          <a:ln w="9525">
            <a:noFill/>
            <a:miter lim="800000"/>
            <a:headEnd/>
            <a:tailEnd/>
          </a:ln>
        </p:spPr>
      </p:pic>
      <p:sp>
        <p:nvSpPr>
          <p:cNvPr id="15" name="Footer Placeholder 4"/>
          <p:cNvSpPr>
            <a:spLocks noGrp="1"/>
          </p:cNvSpPr>
          <p:nvPr>
            <p:ph type="ftr" sz="quarter" idx="11"/>
          </p:nvPr>
        </p:nvSpPr>
        <p:spPr>
          <a:xfrm>
            <a:off x="3314700" y="4767264"/>
            <a:ext cx="2514600" cy="273844"/>
          </a:xfrm>
          <a:prstGeom prst="rect">
            <a:avLst/>
          </a:prstGeom>
        </p:spPr>
        <p:txBody>
          <a:bodyPr lIns="64277" tIns="32139" rIns="64277" bIns="32139"/>
          <a:lstStyle>
            <a:lvl1pPr algn="ctr">
              <a:defRPr sz="1000">
                <a:solidFill>
                  <a:schemeClr val="bg2"/>
                </a:solidFill>
                <a:latin typeface="+mn-lt"/>
                <a:cs typeface="ヒラギノ角ゴ ProN W3" pitchFamily="-109" charset="-128"/>
                <a:sym typeface="Arial" pitchFamily="-109" charset="0"/>
              </a:defRPr>
            </a:lvl1pPr>
          </a:lstStyle>
          <a:p>
            <a:pPr defTabSz="914400" fontAlgn="base">
              <a:spcBef>
                <a:spcPct val="0"/>
              </a:spcBef>
              <a:spcAft>
                <a:spcPct val="0"/>
              </a:spcAft>
              <a:defRPr/>
            </a:pPr>
            <a:r>
              <a:rPr lang="en-US" smtClean="0">
                <a:solidFill>
                  <a:srgbClr val="808080"/>
                </a:solidFill>
              </a:rPr>
              <a:t>SENSITIVE &amp; PRE-DECISIONAL               NOT FOR EXTERNAL DISTRIBUTION</a:t>
            </a:r>
            <a:endParaRPr lang="en-US" dirty="0">
              <a:solidFill>
                <a:srgbClr val="808080"/>
              </a:solidFill>
            </a:endParaRPr>
          </a:p>
        </p:txBody>
      </p:sp>
      <p:sp>
        <p:nvSpPr>
          <p:cNvPr id="16" name="Slide Number Placeholder 5"/>
          <p:cNvSpPr>
            <a:spLocks noGrp="1"/>
          </p:cNvSpPr>
          <p:nvPr>
            <p:ph type="sldNum" sz="quarter" idx="12"/>
          </p:nvPr>
        </p:nvSpPr>
        <p:spPr>
          <a:xfrm>
            <a:off x="8488680" y="4767264"/>
            <a:ext cx="274320" cy="273844"/>
          </a:xfrm>
          <a:prstGeom prst="rect">
            <a:avLst/>
          </a:prstGeom>
        </p:spPr>
        <p:txBody>
          <a:bodyPr vert="horz" wrap="square" lIns="0" tIns="32139" rIns="0" bIns="32139" numCol="1" anchor="b" anchorCtr="0" compatLnSpc="1">
            <a:prstTxWarp prst="textNoShape">
              <a:avLst/>
            </a:prstTxWarp>
          </a:bodyPr>
          <a:lstStyle>
            <a:lvl1pPr algn="r">
              <a:defRPr sz="800">
                <a:solidFill>
                  <a:schemeClr val="tx2"/>
                </a:solidFill>
                <a:latin typeface="+mn-lt"/>
              </a:defRPr>
            </a:lvl1pPr>
          </a:lstStyle>
          <a:p>
            <a:pPr defTabSz="914400" fontAlgn="base">
              <a:spcBef>
                <a:spcPct val="0"/>
              </a:spcBef>
              <a:spcAft>
                <a:spcPct val="0"/>
              </a:spcAft>
              <a:defRPr/>
            </a:pPr>
            <a:fld id="{567412FE-6043-447B-ABC1-07D8873983BD}" type="slidenum">
              <a:rPr lang="en-US" smtClean="0">
                <a:solidFill>
                  <a:srgbClr val="245D21"/>
                </a:solidFill>
                <a:sym typeface="Arial" charset="0"/>
              </a:rPr>
              <a:pPr defTabSz="914400" fontAlgn="base">
                <a:spcBef>
                  <a:spcPct val="0"/>
                </a:spcBef>
                <a:spcAft>
                  <a:spcPct val="0"/>
                </a:spcAft>
                <a:defRPr/>
              </a:pPr>
              <a:t>‹#›</a:t>
            </a:fld>
            <a:endParaRPr lang="en-US" dirty="0">
              <a:solidFill>
                <a:srgbClr val="245D21"/>
              </a:solidFill>
              <a:sym typeface="Arial" charset="0"/>
            </a:endParaRPr>
          </a:p>
        </p:txBody>
      </p:sp>
      <p:sp>
        <p:nvSpPr>
          <p:cNvPr id="17" name="Date Placeholder 2"/>
          <p:cNvSpPr>
            <a:spLocks noGrp="1"/>
          </p:cNvSpPr>
          <p:nvPr>
            <p:ph type="dt" sz="half" idx="10"/>
          </p:nvPr>
        </p:nvSpPr>
        <p:spPr>
          <a:xfrm>
            <a:off x="5867400" y="4766786"/>
            <a:ext cx="2590800" cy="274320"/>
          </a:xfrm>
          <a:prstGeom prst="rect">
            <a:avLst/>
          </a:prstGeom>
        </p:spPr>
        <p:txBody>
          <a:bodyPr vert="horz" wrap="square" lIns="0" tIns="32139" rIns="0" bIns="32139" numCol="1" anchor="b" anchorCtr="0" compatLnSpc="1">
            <a:prstTxWarp prst="textNoShape">
              <a:avLst/>
            </a:prstTxWarp>
          </a:bodyPr>
          <a:lstStyle>
            <a:lvl1pPr>
              <a:defRPr sz="800" cap="all" baseline="0">
                <a:solidFill>
                  <a:schemeClr val="tx2"/>
                </a:solidFill>
                <a:latin typeface="+mn-lt"/>
              </a:defRPr>
            </a:lvl1pPr>
          </a:lstStyle>
          <a:p>
            <a:pPr algn="r" defTabSz="914400" fontAlgn="base">
              <a:spcBef>
                <a:spcPct val="0"/>
              </a:spcBef>
              <a:spcAft>
                <a:spcPct val="0"/>
              </a:spcAft>
              <a:defRPr/>
            </a:pPr>
            <a:r>
              <a:rPr lang="en-US" smtClean="0">
                <a:solidFill>
                  <a:srgbClr val="245D21"/>
                </a:solidFill>
                <a:sym typeface="Arial" charset="0"/>
              </a:rPr>
              <a:t>Title YYYY/MM/DD</a:t>
            </a:r>
            <a:endParaRPr lang="en-US" dirty="0">
              <a:solidFill>
                <a:srgbClr val="245D21"/>
              </a:solidFill>
              <a:sym typeface="Arial" charset="0"/>
            </a:endParaRPr>
          </a:p>
        </p:txBody>
      </p:sp>
    </p:spTree>
    <p:extLst>
      <p:ext uri="{BB962C8B-B14F-4D97-AF65-F5344CB8AC3E}">
        <p14:creationId xmlns:p14="http://schemas.microsoft.com/office/powerpoint/2010/main" val="3226723547"/>
      </p:ext>
    </p:extLst>
  </p:cSld>
  <p:clrMapOvr>
    <a:masterClrMapping/>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 Line 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381001" y="205979"/>
            <a:ext cx="8382000" cy="342900"/>
          </a:xfrm>
          <a:prstGeom prst="rect">
            <a:avLst/>
          </a:prstGeom>
        </p:spPr>
        <p:txBody>
          <a:bodyPr lIns="0" tIns="45716" rIns="0" bIns="45716"/>
          <a:lstStyle>
            <a:lvl1pPr algn="l">
              <a:defRPr sz="1400" b="1" cap="all" baseline="0"/>
            </a:lvl1pPr>
          </a:lstStyle>
          <a:p>
            <a:r>
              <a:rPr lang="en-US" smtClean="0"/>
              <a:t>Click to edit Master title style</a:t>
            </a:r>
            <a:endParaRPr lang="en-US" dirty="0"/>
          </a:p>
        </p:txBody>
      </p:sp>
      <p:sp>
        <p:nvSpPr>
          <p:cNvPr id="14" name="Content Placeholder 13"/>
          <p:cNvSpPr>
            <a:spLocks noGrp="1"/>
          </p:cNvSpPr>
          <p:nvPr>
            <p:ph sz="quarter" idx="13"/>
          </p:nvPr>
        </p:nvSpPr>
        <p:spPr>
          <a:xfrm>
            <a:off x="381001" y="685800"/>
            <a:ext cx="8382000" cy="3943350"/>
          </a:xfrm>
          <a:prstGeom prst="rect">
            <a:avLst/>
          </a:prstGeom>
        </p:spPr>
        <p:txBody>
          <a:bodyPr lIns="0" tIns="45716" rIns="0" bIns="45716"/>
          <a:lstStyle>
            <a:lvl1pPr marL="53969" indent="-53969">
              <a:spcBef>
                <a:spcPts val="600"/>
              </a:spcBef>
              <a:buFont typeface="Verdana" pitchFamily="34" charset="0"/>
              <a:buChar char=" "/>
              <a:defRPr sz="2000"/>
            </a:lvl1pPr>
            <a:lvl2pPr marL="463503" indent="-231751">
              <a:spcBef>
                <a:spcPts val="600"/>
              </a:spcBef>
              <a:buClr>
                <a:schemeClr val="tx2"/>
              </a:buClr>
              <a:buSzPct val="120000"/>
              <a:defRPr sz="1800"/>
            </a:lvl2pPr>
            <a:lvl3pPr marL="682555" indent="-231751">
              <a:spcBef>
                <a:spcPts val="600"/>
              </a:spcBef>
              <a:buClr>
                <a:schemeClr val="tx2"/>
              </a:buClr>
              <a:buSzPct val="100000"/>
              <a:buFont typeface="Wingdings" pitchFamily="2" charset="2"/>
              <a:buChar char=""/>
              <a:defRPr sz="1800"/>
            </a:lvl3pPr>
            <a:lvl4pPr marL="914306" indent="-231751">
              <a:spcBef>
                <a:spcPts val="600"/>
              </a:spcBef>
              <a:buClr>
                <a:schemeClr val="tx2"/>
              </a:buClr>
              <a:buSzPct val="100000"/>
              <a:buFont typeface="Wingdings" pitchFamily="2" charset="2"/>
              <a:buChar char="§"/>
              <a:defRPr sz="1800" baseline="0"/>
            </a:lvl4pPr>
            <a:lvl5pPr marL="1146057" indent="-231751">
              <a:spcBef>
                <a:spcPts val="600"/>
              </a:spcBef>
              <a:buSzPct val="100000"/>
              <a:buFont typeface="Wingdings" pitchFamily="2" charset="2"/>
              <a:buChar char="§"/>
              <a:defRPr sz="18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12" name="Picture 10" descr="CFPB_Horizontal_RGB.eps"/>
          <p:cNvPicPr>
            <a:picLocks noChangeAspect="1"/>
          </p:cNvPicPr>
          <p:nvPr userDrawn="1"/>
        </p:nvPicPr>
        <p:blipFill>
          <a:blip r:embed="rId2"/>
          <a:srcRect/>
          <a:stretch>
            <a:fillRect/>
          </a:stretch>
        </p:blipFill>
        <p:spPr bwMode="auto">
          <a:xfrm>
            <a:off x="360362" y="4743450"/>
            <a:ext cx="1773238" cy="330587"/>
          </a:xfrm>
          <a:prstGeom prst="rect">
            <a:avLst/>
          </a:prstGeom>
          <a:noFill/>
          <a:ln w="9525">
            <a:noFill/>
            <a:miter lim="800000"/>
            <a:headEnd/>
            <a:tailEnd/>
          </a:ln>
        </p:spPr>
      </p:pic>
      <p:sp>
        <p:nvSpPr>
          <p:cNvPr id="13" name="Footer Placeholder 4"/>
          <p:cNvSpPr>
            <a:spLocks noGrp="1"/>
          </p:cNvSpPr>
          <p:nvPr>
            <p:ph type="ftr" sz="quarter" idx="11"/>
          </p:nvPr>
        </p:nvSpPr>
        <p:spPr>
          <a:xfrm>
            <a:off x="3314700" y="4767264"/>
            <a:ext cx="2514600" cy="273844"/>
          </a:xfrm>
          <a:prstGeom prst="rect">
            <a:avLst/>
          </a:prstGeom>
        </p:spPr>
        <p:txBody>
          <a:bodyPr lIns="64277" tIns="32139" rIns="64277" bIns="32139"/>
          <a:lstStyle>
            <a:lvl1pPr algn="ctr">
              <a:defRPr sz="1000">
                <a:solidFill>
                  <a:schemeClr val="bg2"/>
                </a:solidFill>
                <a:latin typeface="+mn-lt"/>
                <a:cs typeface="ヒラギノ角ゴ ProN W3" pitchFamily="-109" charset="-128"/>
                <a:sym typeface="Arial" pitchFamily="-109" charset="0"/>
              </a:defRPr>
            </a:lvl1pPr>
          </a:lstStyle>
          <a:p>
            <a:pPr defTabSz="914400" fontAlgn="base">
              <a:spcBef>
                <a:spcPct val="0"/>
              </a:spcBef>
              <a:spcAft>
                <a:spcPct val="0"/>
              </a:spcAft>
              <a:defRPr/>
            </a:pPr>
            <a:r>
              <a:rPr lang="en-US" smtClean="0">
                <a:solidFill>
                  <a:srgbClr val="808080"/>
                </a:solidFill>
              </a:rPr>
              <a:t>SENSITIVE &amp; PRE-DECISIONAL               NOT FOR EXTERNAL DISTRIBUTION</a:t>
            </a:r>
            <a:endParaRPr lang="en-US" dirty="0">
              <a:solidFill>
                <a:srgbClr val="808080"/>
              </a:solidFill>
            </a:endParaRPr>
          </a:p>
        </p:txBody>
      </p:sp>
      <p:sp>
        <p:nvSpPr>
          <p:cNvPr id="15" name="Slide Number Placeholder 5"/>
          <p:cNvSpPr>
            <a:spLocks noGrp="1"/>
          </p:cNvSpPr>
          <p:nvPr>
            <p:ph type="sldNum" sz="quarter" idx="12"/>
          </p:nvPr>
        </p:nvSpPr>
        <p:spPr>
          <a:xfrm>
            <a:off x="8488680" y="4767264"/>
            <a:ext cx="274320" cy="273844"/>
          </a:xfrm>
          <a:prstGeom prst="rect">
            <a:avLst/>
          </a:prstGeom>
        </p:spPr>
        <p:txBody>
          <a:bodyPr vert="horz" wrap="square" lIns="0" tIns="32139" rIns="0" bIns="32139" numCol="1" anchor="b" anchorCtr="0" compatLnSpc="1">
            <a:prstTxWarp prst="textNoShape">
              <a:avLst/>
            </a:prstTxWarp>
          </a:bodyPr>
          <a:lstStyle>
            <a:lvl1pPr algn="r">
              <a:defRPr sz="800">
                <a:solidFill>
                  <a:schemeClr val="tx2"/>
                </a:solidFill>
                <a:latin typeface="+mn-lt"/>
              </a:defRPr>
            </a:lvl1pPr>
          </a:lstStyle>
          <a:p>
            <a:pPr defTabSz="914400" fontAlgn="base">
              <a:spcBef>
                <a:spcPct val="0"/>
              </a:spcBef>
              <a:spcAft>
                <a:spcPct val="0"/>
              </a:spcAft>
              <a:defRPr/>
            </a:pPr>
            <a:fld id="{567412FE-6043-447B-ABC1-07D8873983BD}" type="slidenum">
              <a:rPr lang="en-US" smtClean="0">
                <a:solidFill>
                  <a:srgbClr val="245D21"/>
                </a:solidFill>
                <a:sym typeface="Arial" charset="0"/>
              </a:rPr>
              <a:pPr defTabSz="914400" fontAlgn="base">
                <a:spcBef>
                  <a:spcPct val="0"/>
                </a:spcBef>
                <a:spcAft>
                  <a:spcPct val="0"/>
                </a:spcAft>
                <a:defRPr/>
              </a:pPr>
              <a:t>‹#›</a:t>
            </a:fld>
            <a:endParaRPr lang="en-US" dirty="0">
              <a:solidFill>
                <a:srgbClr val="245D21"/>
              </a:solidFill>
              <a:sym typeface="Arial" charset="0"/>
            </a:endParaRPr>
          </a:p>
        </p:txBody>
      </p:sp>
      <p:sp>
        <p:nvSpPr>
          <p:cNvPr id="16" name="Date Placeholder 2"/>
          <p:cNvSpPr>
            <a:spLocks noGrp="1"/>
          </p:cNvSpPr>
          <p:nvPr>
            <p:ph type="dt" sz="half" idx="10"/>
          </p:nvPr>
        </p:nvSpPr>
        <p:spPr>
          <a:xfrm>
            <a:off x="5867400" y="4766786"/>
            <a:ext cx="2590800" cy="274320"/>
          </a:xfrm>
          <a:prstGeom prst="rect">
            <a:avLst/>
          </a:prstGeom>
        </p:spPr>
        <p:txBody>
          <a:bodyPr vert="horz" wrap="square" lIns="0" tIns="32139" rIns="0" bIns="32139" numCol="1" anchor="b" anchorCtr="0" compatLnSpc="1">
            <a:prstTxWarp prst="textNoShape">
              <a:avLst/>
            </a:prstTxWarp>
          </a:bodyPr>
          <a:lstStyle>
            <a:lvl1pPr>
              <a:defRPr sz="800" cap="all" baseline="0">
                <a:solidFill>
                  <a:schemeClr val="tx2"/>
                </a:solidFill>
                <a:latin typeface="+mn-lt"/>
              </a:defRPr>
            </a:lvl1pPr>
          </a:lstStyle>
          <a:p>
            <a:pPr algn="r" defTabSz="914400" fontAlgn="base">
              <a:spcBef>
                <a:spcPct val="0"/>
              </a:spcBef>
              <a:spcAft>
                <a:spcPct val="0"/>
              </a:spcAft>
              <a:defRPr/>
            </a:pPr>
            <a:r>
              <a:rPr lang="en-US" smtClean="0">
                <a:solidFill>
                  <a:srgbClr val="245D21"/>
                </a:solidFill>
                <a:sym typeface="Arial" charset="0"/>
              </a:rPr>
              <a:t>Title YYYY/MM/DD</a:t>
            </a:r>
            <a:endParaRPr lang="en-US" dirty="0">
              <a:solidFill>
                <a:srgbClr val="245D21"/>
              </a:solidFill>
              <a:sym typeface="Arial" charset="0"/>
            </a:endParaRPr>
          </a:p>
        </p:txBody>
      </p:sp>
    </p:spTree>
    <p:extLst>
      <p:ext uri="{BB962C8B-B14F-4D97-AF65-F5344CB8AC3E}">
        <p14:creationId xmlns:p14="http://schemas.microsoft.com/office/powerpoint/2010/main" val="882032618"/>
      </p:ext>
    </p:extLst>
  </p:cSld>
  <p:clrMapOvr>
    <a:masterClrMapping/>
  </p:clrMapOv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 Line Title Only">
    <p:spTree>
      <p:nvGrpSpPr>
        <p:cNvPr id="1" name=""/>
        <p:cNvGrpSpPr/>
        <p:nvPr/>
      </p:nvGrpSpPr>
      <p:grpSpPr>
        <a:xfrm>
          <a:off x="0" y="0"/>
          <a:ext cx="0" cy="0"/>
          <a:chOff x="0" y="0"/>
          <a:chExt cx="0" cy="0"/>
        </a:xfrm>
      </p:grpSpPr>
      <p:sp>
        <p:nvSpPr>
          <p:cNvPr id="5" name="Title 7"/>
          <p:cNvSpPr>
            <a:spLocks noGrp="1"/>
          </p:cNvSpPr>
          <p:nvPr>
            <p:ph type="title"/>
          </p:nvPr>
        </p:nvSpPr>
        <p:spPr>
          <a:xfrm>
            <a:off x="381001" y="205979"/>
            <a:ext cx="8382000" cy="342900"/>
          </a:xfrm>
          <a:prstGeom prst="rect">
            <a:avLst/>
          </a:prstGeom>
        </p:spPr>
        <p:txBody>
          <a:bodyPr lIns="0" tIns="45716" rIns="0" bIns="45716"/>
          <a:lstStyle>
            <a:lvl1pPr algn="l">
              <a:defRPr sz="1400" b="1" cap="all" baseline="0"/>
            </a:lvl1pPr>
          </a:lstStyle>
          <a:p>
            <a:r>
              <a:rPr lang="en-US" smtClean="0"/>
              <a:t>Click to edit Master title style</a:t>
            </a:r>
            <a:endParaRPr lang="en-US" dirty="0"/>
          </a:p>
        </p:txBody>
      </p:sp>
      <p:pic>
        <p:nvPicPr>
          <p:cNvPr id="6" name="Picture 10" descr="CFPB_Horizontal_RGB.eps"/>
          <p:cNvPicPr>
            <a:picLocks noChangeAspect="1"/>
          </p:cNvPicPr>
          <p:nvPr userDrawn="1"/>
        </p:nvPicPr>
        <p:blipFill>
          <a:blip r:embed="rId2"/>
          <a:srcRect/>
          <a:stretch>
            <a:fillRect/>
          </a:stretch>
        </p:blipFill>
        <p:spPr bwMode="auto">
          <a:xfrm>
            <a:off x="360362" y="4743450"/>
            <a:ext cx="1773238" cy="330587"/>
          </a:xfrm>
          <a:prstGeom prst="rect">
            <a:avLst/>
          </a:prstGeom>
          <a:noFill/>
          <a:ln w="9525">
            <a:noFill/>
            <a:miter lim="800000"/>
            <a:headEnd/>
            <a:tailEnd/>
          </a:ln>
        </p:spPr>
      </p:pic>
      <p:sp>
        <p:nvSpPr>
          <p:cNvPr id="7" name="Footer Placeholder 4"/>
          <p:cNvSpPr>
            <a:spLocks noGrp="1"/>
          </p:cNvSpPr>
          <p:nvPr>
            <p:ph type="ftr" sz="quarter" idx="11"/>
          </p:nvPr>
        </p:nvSpPr>
        <p:spPr>
          <a:xfrm>
            <a:off x="3314700" y="4767264"/>
            <a:ext cx="2514600" cy="273844"/>
          </a:xfrm>
          <a:prstGeom prst="rect">
            <a:avLst/>
          </a:prstGeom>
        </p:spPr>
        <p:txBody>
          <a:bodyPr lIns="64277" tIns="32139" rIns="64277" bIns="32139"/>
          <a:lstStyle>
            <a:lvl1pPr algn="ctr">
              <a:defRPr sz="1000">
                <a:solidFill>
                  <a:schemeClr val="bg2"/>
                </a:solidFill>
                <a:latin typeface="+mn-lt"/>
                <a:cs typeface="ヒラギノ角ゴ ProN W3" pitchFamily="-109" charset="-128"/>
                <a:sym typeface="Arial" pitchFamily="-109" charset="0"/>
              </a:defRPr>
            </a:lvl1pPr>
          </a:lstStyle>
          <a:p>
            <a:pPr defTabSz="914400" fontAlgn="base">
              <a:spcBef>
                <a:spcPct val="0"/>
              </a:spcBef>
              <a:spcAft>
                <a:spcPct val="0"/>
              </a:spcAft>
              <a:defRPr/>
            </a:pPr>
            <a:r>
              <a:rPr lang="en-US" smtClean="0">
                <a:solidFill>
                  <a:srgbClr val="808080"/>
                </a:solidFill>
              </a:rPr>
              <a:t>SENSITIVE &amp; PRE-DECISIONAL               NOT FOR EXTERNAL DISTRIBUTION</a:t>
            </a:r>
            <a:endParaRPr lang="en-US" dirty="0">
              <a:solidFill>
                <a:srgbClr val="808080"/>
              </a:solidFill>
            </a:endParaRPr>
          </a:p>
        </p:txBody>
      </p:sp>
      <p:sp>
        <p:nvSpPr>
          <p:cNvPr id="8" name="Slide Number Placeholder 5"/>
          <p:cNvSpPr>
            <a:spLocks noGrp="1"/>
          </p:cNvSpPr>
          <p:nvPr>
            <p:ph type="sldNum" sz="quarter" idx="12"/>
          </p:nvPr>
        </p:nvSpPr>
        <p:spPr>
          <a:xfrm>
            <a:off x="8488680" y="4767264"/>
            <a:ext cx="274320" cy="273844"/>
          </a:xfrm>
          <a:prstGeom prst="rect">
            <a:avLst/>
          </a:prstGeom>
        </p:spPr>
        <p:txBody>
          <a:bodyPr vert="horz" wrap="square" lIns="0" tIns="32139" rIns="0" bIns="32139" numCol="1" anchor="b" anchorCtr="0" compatLnSpc="1">
            <a:prstTxWarp prst="textNoShape">
              <a:avLst/>
            </a:prstTxWarp>
          </a:bodyPr>
          <a:lstStyle>
            <a:lvl1pPr algn="r">
              <a:defRPr sz="800">
                <a:solidFill>
                  <a:schemeClr val="tx2"/>
                </a:solidFill>
                <a:latin typeface="+mn-lt"/>
              </a:defRPr>
            </a:lvl1pPr>
          </a:lstStyle>
          <a:p>
            <a:pPr defTabSz="914400" fontAlgn="base">
              <a:spcBef>
                <a:spcPct val="0"/>
              </a:spcBef>
              <a:spcAft>
                <a:spcPct val="0"/>
              </a:spcAft>
              <a:defRPr/>
            </a:pPr>
            <a:fld id="{567412FE-6043-447B-ABC1-07D8873983BD}" type="slidenum">
              <a:rPr lang="en-US" smtClean="0">
                <a:solidFill>
                  <a:srgbClr val="245D21"/>
                </a:solidFill>
                <a:sym typeface="Arial" charset="0"/>
              </a:rPr>
              <a:pPr defTabSz="914400" fontAlgn="base">
                <a:spcBef>
                  <a:spcPct val="0"/>
                </a:spcBef>
                <a:spcAft>
                  <a:spcPct val="0"/>
                </a:spcAft>
                <a:defRPr/>
              </a:pPr>
              <a:t>‹#›</a:t>
            </a:fld>
            <a:endParaRPr lang="en-US" dirty="0">
              <a:solidFill>
                <a:srgbClr val="245D21"/>
              </a:solidFill>
              <a:sym typeface="Arial" charset="0"/>
            </a:endParaRPr>
          </a:p>
        </p:txBody>
      </p:sp>
      <p:sp>
        <p:nvSpPr>
          <p:cNvPr id="9" name="Date Placeholder 2"/>
          <p:cNvSpPr>
            <a:spLocks noGrp="1"/>
          </p:cNvSpPr>
          <p:nvPr>
            <p:ph type="dt" sz="half" idx="10"/>
          </p:nvPr>
        </p:nvSpPr>
        <p:spPr>
          <a:xfrm>
            <a:off x="5867400" y="4766786"/>
            <a:ext cx="2590800" cy="274320"/>
          </a:xfrm>
          <a:prstGeom prst="rect">
            <a:avLst/>
          </a:prstGeom>
        </p:spPr>
        <p:txBody>
          <a:bodyPr vert="horz" wrap="square" lIns="0" tIns="32139" rIns="0" bIns="32139" numCol="1" anchor="b" anchorCtr="0" compatLnSpc="1">
            <a:prstTxWarp prst="textNoShape">
              <a:avLst/>
            </a:prstTxWarp>
          </a:bodyPr>
          <a:lstStyle>
            <a:lvl1pPr>
              <a:defRPr sz="800" cap="all" baseline="0">
                <a:solidFill>
                  <a:schemeClr val="tx2"/>
                </a:solidFill>
                <a:latin typeface="+mn-lt"/>
              </a:defRPr>
            </a:lvl1pPr>
          </a:lstStyle>
          <a:p>
            <a:pPr algn="r" defTabSz="914400" fontAlgn="base">
              <a:spcBef>
                <a:spcPct val="0"/>
              </a:spcBef>
              <a:spcAft>
                <a:spcPct val="0"/>
              </a:spcAft>
              <a:defRPr/>
            </a:pPr>
            <a:r>
              <a:rPr lang="en-US" smtClean="0">
                <a:solidFill>
                  <a:srgbClr val="245D21"/>
                </a:solidFill>
                <a:sym typeface="Arial" charset="0"/>
              </a:rPr>
              <a:t>Title YYYY/MM/DD</a:t>
            </a:r>
            <a:endParaRPr lang="en-US" dirty="0">
              <a:solidFill>
                <a:srgbClr val="245D21"/>
              </a:solidFill>
              <a:sym typeface="Arial" charset="0"/>
            </a:endParaRPr>
          </a:p>
        </p:txBody>
      </p:sp>
    </p:spTree>
    <p:extLst>
      <p:ext uri="{BB962C8B-B14F-4D97-AF65-F5344CB8AC3E}">
        <p14:creationId xmlns:p14="http://schemas.microsoft.com/office/powerpoint/2010/main" val="7247272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8" name="Title 7"/>
          <p:cNvSpPr>
            <a:spLocks noGrp="1"/>
          </p:cNvSpPr>
          <p:nvPr>
            <p:ph type="title"/>
          </p:nvPr>
        </p:nvSpPr>
        <p:spPr>
          <a:xfrm>
            <a:off x="381001" y="205979"/>
            <a:ext cx="8382000" cy="342900"/>
          </a:xfrm>
          <a:prstGeom prst="rect">
            <a:avLst/>
          </a:prstGeom>
        </p:spPr>
        <p:txBody>
          <a:bodyPr lIns="0" tIns="45716" rIns="0" bIns="45716"/>
          <a:lstStyle>
            <a:lvl1pPr algn="l">
              <a:defRPr sz="2800"/>
            </a:lvl1pPr>
          </a:lstStyle>
          <a:p>
            <a:r>
              <a:rPr lang="en-US" smtClean="0"/>
              <a:t>Click to edit Master title style</a:t>
            </a:r>
            <a:endParaRPr lang="en-US" dirty="0"/>
          </a:p>
        </p:txBody>
      </p:sp>
      <p:cxnSp>
        <p:nvCxnSpPr>
          <p:cNvPr id="13" name="Straight Connector 12"/>
          <p:cNvCxnSpPr/>
          <p:nvPr userDrawn="1"/>
        </p:nvCxnSpPr>
        <p:spPr bwMode="auto">
          <a:xfrm>
            <a:off x="402336" y="582930"/>
            <a:ext cx="8385048"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4" name="Content Placeholder 13"/>
          <p:cNvSpPr>
            <a:spLocks noGrp="1"/>
          </p:cNvSpPr>
          <p:nvPr>
            <p:ph sz="quarter" idx="13"/>
          </p:nvPr>
        </p:nvSpPr>
        <p:spPr>
          <a:xfrm>
            <a:off x="381001" y="685800"/>
            <a:ext cx="4038600" cy="3943350"/>
          </a:xfrm>
          <a:prstGeom prst="rect">
            <a:avLst/>
          </a:prstGeom>
        </p:spPr>
        <p:txBody>
          <a:bodyPr lIns="0" tIns="45716" rIns="0" bIns="45716"/>
          <a:lstStyle>
            <a:lvl1pPr marL="53969" indent="-53969">
              <a:spcBef>
                <a:spcPts val="600"/>
              </a:spcBef>
              <a:buFont typeface="Verdana" pitchFamily="34" charset="0"/>
              <a:buChar char=" "/>
              <a:defRPr sz="2000"/>
            </a:lvl1pPr>
            <a:lvl2pPr marL="463503" indent="-231751">
              <a:spcBef>
                <a:spcPts val="600"/>
              </a:spcBef>
              <a:buClr>
                <a:schemeClr val="tx2"/>
              </a:buClr>
              <a:buSzPct val="120000"/>
              <a:defRPr sz="1800"/>
            </a:lvl2pPr>
            <a:lvl3pPr marL="682555" indent="-231751">
              <a:spcBef>
                <a:spcPts val="600"/>
              </a:spcBef>
              <a:buClr>
                <a:schemeClr val="tx2"/>
              </a:buClr>
              <a:buSzPct val="100000"/>
              <a:buFont typeface="Wingdings" pitchFamily="2" charset="2"/>
              <a:buChar char=""/>
              <a:defRPr sz="1800"/>
            </a:lvl3pPr>
            <a:lvl4pPr marL="914306" indent="-231751">
              <a:spcBef>
                <a:spcPts val="600"/>
              </a:spcBef>
              <a:buClr>
                <a:schemeClr val="tx2"/>
              </a:buClr>
              <a:buSzPct val="100000"/>
              <a:buFont typeface="Wingdings" pitchFamily="2" charset="2"/>
              <a:buChar char="§"/>
              <a:defRPr sz="1800" baseline="0"/>
            </a:lvl4pPr>
            <a:lvl5pPr marL="1146057" indent="-231751">
              <a:spcBef>
                <a:spcPts val="600"/>
              </a:spcBef>
              <a:buSzPct val="100000"/>
              <a:buFont typeface="Wingdings" pitchFamily="2" charset="2"/>
              <a:buChar char="§"/>
              <a:defRPr sz="18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2" name="Content Placeholder 13"/>
          <p:cNvSpPr>
            <a:spLocks noGrp="1"/>
          </p:cNvSpPr>
          <p:nvPr>
            <p:ph sz="quarter" idx="14"/>
          </p:nvPr>
        </p:nvSpPr>
        <p:spPr>
          <a:xfrm>
            <a:off x="4724401" y="685800"/>
            <a:ext cx="4038600" cy="3943350"/>
          </a:xfrm>
          <a:prstGeom prst="rect">
            <a:avLst/>
          </a:prstGeom>
        </p:spPr>
        <p:txBody>
          <a:bodyPr lIns="0" tIns="45716" rIns="0" bIns="45716"/>
          <a:lstStyle>
            <a:lvl1pPr marL="53969" indent="-53969">
              <a:spcBef>
                <a:spcPts val="600"/>
              </a:spcBef>
              <a:buFont typeface="Verdana" pitchFamily="34" charset="0"/>
              <a:buChar char=" "/>
              <a:defRPr sz="2000"/>
            </a:lvl1pPr>
            <a:lvl2pPr marL="463503" indent="-231751">
              <a:spcBef>
                <a:spcPts val="600"/>
              </a:spcBef>
              <a:buClr>
                <a:schemeClr val="tx2"/>
              </a:buClr>
              <a:buSzPct val="120000"/>
              <a:defRPr sz="1800"/>
            </a:lvl2pPr>
            <a:lvl3pPr marL="682555" indent="-231751">
              <a:spcBef>
                <a:spcPts val="600"/>
              </a:spcBef>
              <a:buClr>
                <a:schemeClr val="tx2"/>
              </a:buClr>
              <a:buSzPct val="100000"/>
              <a:buFont typeface="Wingdings" pitchFamily="2" charset="2"/>
              <a:buChar char=""/>
              <a:defRPr sz="1800"/>
            </a:lvl3pPr>
            <a:lvl4pPr marL="914306" indent="-231751">
              <a:spcBef>
                <a:spcPts val="600"/>
              </a:spcBef>
              <a:buClr>
                <a:schemeClr val="tx2"/>
              </a:buClr>
              <a:buSzPct val="100000"/>
              <a:buFont typeface="Wingdings" pitchFamily="2" charset="2"/>
              <a:buChar char="§"/>
              <a:defRPr sz="1800" baseline="0"/>
            </a:lvl4pPr>
            <a:lvl5pPr marL="1146057" indent="-231751">
              <a:spcBef>
                <a:spcPts val="600"/>
              </a:spcBef>
              <a:buSzPct val="100000"/>
              <a:buFont typeface="Wingdings" pitchFamily="2" charset="2"/>
              <a:buChar char="§"/>
              <a:defRPr sz="1800" baseline="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15" name="Picture 10" descr="CFPB_Horizontal_RGB.eps"/>
          <p:cNvPicPr>
            <a:picLocks noChangeAspect="1"/>
          </p:cNvPicPr>
          <p:nvPr userDrawn="1"/>
        </p:nvPicPr>
        <p:blipFill>
          <a:blip r:embed="rId2"/>
          <a:srcRect/>
          <a:stretch>
            <a:fillRect/>
          </a:stretch>
        </p:blipFill>
        <p:spPr bwMode="auto">
          <a:xfrm>
            <a:off x="360362" y="4743450"/>
            <a:ext cx="1773238" cy="330587"/>
          </a:xfrm>
          <a:prstGeom prst="rect">
            <a:avLst/>
          </a:prstGeom>
          <a:noFill/>
          <a:ln w="9525">
            <a:noFill/>
            <a:miter lim="800000"/>
            <a:headEnd/>
            <a:tailEnd/>
          </a:ln>
        </p:spPr>
      </p:pic>
      <p:sp>
        <p:nvSpPr>
          <p:cNvPr id="16" name="Footer Placeholder 4"/>
          <p:cNvSpPr>
            <a:spLocks noGrp="1"/>
          </p:cNvSpPr>
          <p:nvPr>
            <p:ph type="ftr" sz="quarter" idx="11"/>
          </p:nvPr>
        </p:nvSpPr>
        <p:spPr>
          <a:xfrm>
            <a:off x="3314700" y="4767264"/>
            <a:ext cx="2514600" cy="273844"/>
          </a:xfrm>
          <a:prstGeom prst="rect">
            <a:avLst/>
          </a:prstGeom>
        </p:spPr>
        <p:txBody>
          <a:bodyPr lIns="64277" tIns="32139" rIns="64277" bIns="32139"/>
          <a:lstStyle>
            <a:lvl1pPr algn="ctr">
              <a:defRPr sz="1000">
                <a:solidFill>
                  <a:schemeClr val="bg2"/>
                </a:solidFill>
                <a:latin typeface="+mn-lt"/>
                <a:cs typeface="ヒラギノ角ゴ ProN W3" pitchFamily="-109" charset="-128"/>
                <a:sym typeface="Arial" pitchFamily="-109" charset="0"/>
              </a:defRPr>
            </a:lvl1pPr>
          </a:lstStyle>
          <a:p>
            <a:pPr defTabSz="914400" fontAlgn="base">
              <a:spcBef>
                <a:spcPct val="0"/>
              </a:spcBef>
              <a:spcAft>
                <a:spcPct val="0"/>
              </a:spcAft>
              <a:defRPr/>
            </a:pPr>
            <a:r>
              <a:rPr lang="en-US" smtClean="0">
                <a:solidFill>
                  <a:srgbClr val="808080"/>
                </a:solidFill>
              </a:rPr>
              <a:t>SENSITIVE &amp; PRE-DECISIONAL               NOT FOR EXTERNAL DISTRIBUTION</a:t>
            </a:r>
            <a:endParaRPr lang="en-US" dirty="0">
              <a:solidFill>
                <a:srgbClr val="808080"/>
              </a:solidFill>
            </a:endParaRPr>
          </a:p>
        </p:txBody>
      </p:sp>
      <p:sp>
        <p:nvSpPr>
          <p:cNvPr id="17" name="Slide Number Placeholder 5"/>
          <p:cNvSpPr>
            <a:spLocks noGrp="1"/>
          </p:cNvSpPr>
          <p:nvPr>
            <p:ph type="sldNum" sz="quarter" idx="12"/>
          </p:nvPr>
        </p:nvSpPr>
        <p:spPr>
          <a:xfrm>
            <a:off x="8488680" y="4767264"/>
            <a:ext cx="274320" cy="273844"/>
          </a:xfrm>
          <a:prstGeom prst="rect">
            <a:avLst/>
          </a:prstGeom>
        </p:spPr>
        <p:txBody>
          <a:bodyPr vert="horz" wrap="square" lIns="0" tIns="32139" rIns="0" bIns="32139" numCol="1" anchor="b" anchorCtr="0" compatLnSpc="1">
            <a:prstTxWarp prst="textNoShape">
              <a:avLst/>
            </a:prstTxWarp>
          </a:bodyPr>
          <a:lstStyle>
            <a:lvl1pPr algn="r">
              <a:defRPr sz="800">
                <a:solidFill>
                  <a:schemeClr val="tx2"/>
                </a:solidFill>
                <a:latin typeface="+mn-lt"/>
              </a:defRPr>
            </a:lvl1pPr>
          </a:lstStyle>
          <a:p>
            <a:pPr defTabSz="914400" fontAlgn="base">
              <a:spcBef>
                <a:spcPct val="0"/>
              </a:spcBef>
              <a:spcAft>
                <a:spcPct val="0"/>
              </a:spcAft>
              <a:defRPr/>
            </a:pPr>
            <a:fld id="{567412FE-6043-447B-ABC1-07D8873983BD}" type="slidenum">
              <a:rPr lang="en-US" smtClean="0">
                <a:solidFill>
                  <a:srgbClr val="245D21"/>
                </a:solidFill>
                <a:sym typeface="Arial" charset="0"/>
              </a:rPr>
              <a:pPr defTabSz="914400" fontAlgn="base">
                <a:spcBef>
                  <a:spcPct val="0"/>
                </a:spcBef>
                <a:spcAft>
                  <a:spcPct val="0"/>
                </a:spcAft>
                <a:defRPr/>
              </a:pPr>
              <a:t>‹#›</a:t>
            </a:fld>
            <a:endParaRPr lang="en-US" dirty="0">
              <a:solidFill>
                <a:srgbClr val="245D21"/>
              </a:solidFill>
              <a:sym typeface="Arial" charset="0"/>
            </a:endParaRPr>
          </a:p>
        </p:txBody>
      </p:sp>
      <p:sp>
        <p:nvSpPr>
          <p:cNvPr id="18" name="Date Placeholder 2"/>
          <p:cNvSpPr>
            <a:spLocks noGrp="1"/>
          </p:cNvSpPr>
          <p:nvPr>
            <p:ph type="dt" sz="half" idx="10"/>
          </p:nvPr>
        </p:nvSpPr>
        <p:spPr>
          <a:xfrm>
            <a:off x="5867400" y="4766786"/>
            <a:ext cx="2590800" cy="274320"/>
          </a:xfrm>
          <a:prstGeom prst="rect">
            <a:avLst/>
          </a:prstGeom>
        </p:spPr>
        <p:txBody>
          <a:bodyPr vert="horz" wrap="square" lIns="0" tIns="32139" rIns="0" bIns="32139" numCol="1" anchor="b" anchorCtr="0" compatLnSpc="1">
            <a:prstTxWarp prst="textNoShape">
              <a:avLst/>
            </a:prstTxWarp>
          </a:bodyPr>
          <a:lstStyle>
            <a:lvl1pPr>
              <a:defRPr sz="800" cap="all" baseline="0">
                <a:solidFill>
                  <a:schemeClr val="tx2"/>
                </a:solidFill>
                <a:latin typeface="+mn-lt"/>
              </a:defRPr>
            </a:lvl1pPr>
          </a:lstStyle>
          <a:p>
            <a:pPr algn="r" defTabSz="914400" fontAlgn="base">
              <a:spcBef>
                <a:spcPct val="0"/>
              </a:spcBef>
              <a:spcAft>
                <a:spcPct val="0"/>
              </a:spcAft>
              <a:defRPr/>
            </a:pPr>
            <a:r>
              <a:rPr lang="en-US" smtClean="0">
                <a:solidFill>
                  <a:srgbClr val="245D21"/>
                </a:solidFill>
                <a:sym typeface="Arial" charset="0"/>
              </a:rPr>
              <a:t>Title YYYY/MM/DD</a:t>
            </a:r>
            <a:endParaRPr lang="en-US" dirty="0">
              <a:solidFill>
                <a:srgbClr val="245D21"/>
              </a:solidFill>
              <a:sym typeface="Arial" charset="0"/>
            </a:endParaRPr>
          </a:p>
        </p:txBody>
      </p:sp>
    </p:spTree>
    <p:extLst>
      <p:ext uri="{BB962C8B-B14F-4D97-AF65-F5344CB8AC3E}">
        <p14:creationId xmlns:p14="http://schemas.microsoft.com/office/powerpoint/2010/main" val="88831918"/>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5" name="Title 7"/>
          <p:cNvSpPr>
            <a:spLocks noGrp="1"/>
          </p:cNvSpPr>
          <p:nvPr>
            <p:ph type="title" hasCustomPrompt="1"/>
          </p:nvPr>
        </p:nvSpPr>
        <p:spPr>
          <a:xfrm>
            <a:off x="381001" y="2286000"/>
            <a:ext cx="8382000" cy="457200"/>
          </a:xfrm>
          <a:prstGeom prst="rect">
            <a:avLst/>
          </a:prstGeom>
        </p:spPr>
        <p:txBody>
          <a:bodyPr lIns="0" tIns="45716" rIns="0" bIns="45716"/>
          <a:lstStyle>
            <a:lvl1pPr algn="l">
              <a:defRPr sz="4000" b="1" cap="all" baseline="0"/>
            </a:lvl1pPr>
          </a:lstStyle>
          <a:p>
            <a:r>
              <a:rPr lang="en-US" dirty="0" smtClean="0"/>
              <a:t>Section Title</a:t>
            </a:r>
            <a:endParaRPr lang="en-US" dirty="0"/>
          </a:p>
        </p:txBody>
      </p:sp>
      <p:pic>
        <p:nvPicPr>
          <p:cNvPr id="6" name="Picture 10" descr="CFPB_Horizontal_RGB.eps"/>
          <p:cNvPicPr>
            <a:picLocks noChangeAspect="1"/>
          </p:cNvPicPr>
          <p:nvPr userDrawn="1"/>
        </p:nvPicPr>
        <p:blipFill>
          <a:blip r:embed="rId2"/>
          <a:srcRect/>
          <a:stretch>
            <a:fillRect/>
          </a:stretch>
        </p:blipFill>
        <p:spPr bwMode="auto">
          <a:xfrm>
            <a:off x="360362" y="4743450"/>
            <a:ext cx="1773238" cy="330587"/>
          </a:xfrm>
          <a:prstGeom prst="rect">
            <a:avLst/>
          </a:prstGeom>
          <a:noFill/>
          <a:ln w="9525">
            <a:noFill/>
            <a:miter lim="800000"/>
            <a:headEnd/>
            <a:tailEnd/>
          </a:ln>
        </p:spPr>
      </p:pic>
      <p:sp>
        <p:nvSpPr>
          <p:cNvPr id="7" name="Footer Placeholder 4"/>
          <p:cNvSpPr>
            <a:spLocks noGrp="1"/>
          </p:cNvSpPr>
          <p:nvPr>
            <p:ph type="ftr" sz="quarter" idx="11"/>
          </p:nvPr>
        </p:nvSpPr>
        <p:spPr>
          <a:xfrm>
            <a:off x="3314700" y="4767264"/>
            <a:ext cx="2514600" cy="273844"/>
          </a:xfrm>
          <a:prstGeom prst="rect">
            <a:avLst/>
          </a:prstGeom>
        </p:spPr>
        <p:txBody>
          <a:bodyPr lIns="64277" tIns="32139" rIns="64277" bIns="32139"/>
          <a:lstStyle>
            <a:lvl1pPr algn="ctr">
              <a:defRPr sz="1000">
                <a:solidFill>
                  <a:schemeClr val="bg2"/>
                </a:solidFill>
                <a:latin typeface="+mn-lt"/>
                <a:cs typeface="ヒラギノ角ゴ ProN W3" pitchFamily="-109" charset="-128"/>
                <a:sym typeface="Arial" pitchFamily="-109" charset="0"/>
              </a:defRPr>
            </a:lvl1pPr>
          </a:lstStyle>
          <a:p>
            <a:pPr defTabSz="914400" fontAlgn="base">
              <a:spcBef>
                <a:spcPct val="0"/>
              </a:spcBef>
              <a:spcAft>
                <a:spcPct val="0"/>
              </a:spcAft>
              <a:defRPr/>
            </a:pPr>
            <a:r>
              <a:rPr lang="en-US" smtClean="0">
                <a:solidFill>
                  <a:srgbClr val="808080"/>
                </a:solidFill>
              </a:rPr>
              <a:t>SENSITIVE &amp; PRE-DECISIONAL               NOT FOR EXTERNAL DISTRIBUTION</a:t>
            </a:r>
            <a:endParaRPr lang="en-US" dirty="0">
              <a:solidFill>
                <a:srgbClr val="808080"/>
              </a:solidFill>
            </a:endParaRPr>
          </a:p>
        </p:txBody>
      </p:sp>
      <p:sp>
        <p:nvSpPr>
          <p:cNvPr id="8" name="Slide Number Placeholder 5"/>
          <p:cNvSpPr>
            <a:spLocks noGrp="1"/>
          </p:cNvSpPr>
          <p:nvPr>
            <p:ph type="sldNum" sz="quarter" idx="12"/>
          </p:nvPr>
        </p:nvSpPr>
        <p:spPr>
          <a:xfrm>
            <a:off x="8488680" y="4767264"/>
            <a:ext cx="274320" cy="273844"/>
          </a:xfrm>
          <a:prstGeom prst="rect">
            <a:avLst/>
          </a:prstGeom>
        </p:spPr>
        <p:txBody>
          <a:bodyPr vert="horz" wrap="square" lIns="0" tIns="32139" rIns="0" bIns="32139" numCol="1" anchor="b" anchorCtr="0" compatLnSpc="1">
            <a:prstTxWarp prst="textNoShape">
              <a:avLst/>
            </a:prstTxWarp>
          </a:bodyPr>
          <a:lstStyle>
            <a:lvl1pPr algn="r">
              <a:defRPr sz="800">
                <a:solidFill>
                  <a:schemeClr val="tx2"/>
                </a:solidFill>
                <a:latin typeface="+mn-lt"/>
              </a:defRPr>
            </a:lvl1pPr>
          </a:lstStyle>
          <a:p>
            <a:pPr defTabSz="914400" fontAlgn="base">
              <a:spcBef>
                <a:spcPct val="0"/>
              </a:spcBef>
              <a:spcAft>
                <a:spcPct val="0"/>
              </a:spcAft>
              <a:defRPr/>
            </a:pPr>
            <a:fld id="{567412FE-6043-447B-ABC1-07D8873983BD}" type="slidenum">
              <a:rPr lang="en-US" smtClean="0">
                <a:solidFill>
                  <a:srgbClr val="245D21"/>
                </a:solidFill>
                <a:sym typeface="Arial" charset="0"/>
              </a:rPr>
              <a:pPr defTabSz="914400" fontAlgn="base">
                <a:spcBef>
                  <a:spcPct val="0"/>
                </a:spcBef>
                <a:spcAft>
                  <a:spcPct val="0"/>
                </a:spcAft>
                <a:defRPr/>
              </a:pPr>
              <a:t>‹#›</a:t>
            </a:fld>
            <a:endParaRPr lang="en-US" dirty="0">
              <a:solidFill>
                <a:srgbClr val="245D21"/>
              </a:solidFill>
              <a:sym typeface="Arial" charset="0"/>
            </a:endParaRPr>
          </a:p>
        </p:txBody>
      </p:sp>
      <p:sp>
        <p:nvSpPr>
          <p:cNvPr id="9" name="Date Placeholder 2"/>
          <p:cNvSpPr>
            <a:spLocks noGrp="1"/>
          </p:cNvSpPr>
          <p:nvPr>
            <p:ph type="dt" sz="half" idx="10"/>
          </p:nvPr>
        </p:nvSpPr>
        <p:spPr>
          <a:xfrm>
            <a:off x="5867400" y="4766786"/>
            <a:ext cx="2590800" cy="274320"/>
          </a:xfrm>
          <a:prstGeom prst="rect">
            <a:avLst/>
          </a:prstGeom>
        </p:spPr>
        <p:txBody>
          <a:bodyPr vert="horz" wrap="square" lIns="0" tIns="32139" rIns="0" bIns="32139" numCol="1" anchor="b" anchorCtr="0" compatLnSpc="1">
            <a:prstTxWarp prst="textNoShape">
              <a:avLst/>
            </a:prstTxWarp>
          </a:bodyPr>
          <a:lstStyle>
            <a:lvl1pPr>
              <a:defRPr sz="800" cap="all" baseline="0">
                <a:solidFill>
                  <a:schemeClr val="tx2"/>
                </a:solidFill>
                <a:latin typeface="+mn-lt"/>
              </a:defRPr>
            </a:lvl1pPr>
          </a:lstStyle>
          <a:p>
            <a:pPr algn="r" defTabSz="914400" fontAlgn="base">
              <a:spcBef>
                <a:spcPct val="0"/>
              </a:spcBef>
              <a:spcAft>
                <a:spcPct val="0"/>
              </a:spcAft>
              <a:defRPr/>
            </a:pPr>
            <a:r>
              <a:rPr lang="en-US" smtClean="0">
                <a:solidFill>
                  <a:srgbClr val="245D21"/>
                </a:solidFill>
                <a:sym typeface="Arial" charset="0"/>
              </a:rPr>
              <a:t>Title YYYY/MM/DD</a:t>
            </a:r>
            <a:endParaRPr lang="en-US" dirty="0">
              <a:solidFill>
                <a:srgbClr val="245D21"/>
              </a:solidFill>
              <a:sym typeface="Arial" charset="0"/>
            </a:endParaRPr>
          </a:p>
        </p:txBody>
      </p:sp>
      <p:cxnSp>
        <p:nvCxnSpPr>
          <p:cNvPr id="10" name="Straight Connector 9"/>
          <p:cNvCxnSpPr/>
          <p:nvPr userDrawn="1"/>
        </p:nvCxnSpPr>
        <p:spPr bwMode="auto">
          <a:xfrm>
            <a:off x="402336" y="2800350"/>
            <a:ext cx="8385048" cy="0"/>
          </a:xfrm>
          <a:prstGeom prst="line">
            <a:avLst/>
          </a:prstGeom>
          <a:ln>
            <a:headEnd type="none" w="med" len="med"/>
            <a:tailEnd type="none" w="med" len="med"/>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96246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611306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22" name="Title Placeholder 1"/>
          <p:cNvSpPr>
            <a:spLocks noGrp="1"/>
          </p:cNvSpPr>
          <p:nvPr>
            <p:ph type="title" hasCustomPrompt="1"/>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add title </a:t>
            </a:r>
            <a:endParaRPr lang="en-US" dirty="0"/>
          </a:p>
        </p:txBody>
      </p:sp>
      <p:sp>
        <p:nvSpPr>
          <p:cNvPr id="24" name="Content Placeholder 2"/>
          <p:cNvSpPr>
            <a:spLocks noGrp="1"/>
          </p:cNvSpPr>
          <p:nvPr>
            <p:ph sz="half" idx="1" hasCustomPrompt="1"/>
          </p:nvPr>
        </p:nvSpPr>
        <p:spPr>
          <a:xfrm>
            <a:off x="457200" y="1012638"/>
            <a:ext cx="8133160" cy="3394472"/>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add text</a:t>
            </a:r>
          </a:p>
          <a:p>
            <a:pPr lvl="1"/>
            <a:r>
              <a:rPr lang="en-US" dirty="0" smtClean="0"/>
              <a:t>Second level</a:t>
            </a:r>
          </a:p>
          <a:p>
            <a:pPr lvl="2"/>
            <a:r>
              <a:rPr lang="en-US" dirty="0" smtClean="0"/>
              <a:t>Third level</a:t>
            </a:r>
          </a:p>
        </p:txBody>
      </p:sp>
      <p:sp>
        <p:nvSpPr>
          <p:cNvPr id="6"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
        <p:nvSpPr>
          <p:cNvPr id="7" name="Footer Placeholder 5"/>
          <p:cNvSpPr txBox="1">
            <a:spLocks/>
          </p:cNvSpPr>
          <p:nvPr userDrawn="1"/>
        </p:nvSpPr>
        <p:spPr>
          <a:xfrm>
            <a:off x="1160066" y="4879859"/>
            <a:ext cx="6796584"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endParaRPr lang="en-US" dirty="0"/>
          </a:p>
        </p:txBody>
      </p:sp>
    </p:spTree>
    <p:extLst>
      <p:ext uri="{BB962C8B-B14F-4D97-AF65-F5344CB8AC3E}">
        <p14:creationId xmlns:p14="http://schemas.microsoft.com/office/powerpoint/2010/main" val="3113974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7" name="Rectangle 16"/>
          <p:cNvSpPr/>
          <p:nvPr userDrawn="1"/>
        </p:nvSpPr>
        <p:spPr bwMode="auto">
          <a:xfrm>
            <a:off x="0" y="0"/>
            <a:ext cx="9144000" cy="5143500"/>
          </a:xfrm>
          <a:prstGeom prst="rect">
            <a:avLst/>
          </a:prstGeom>
          <a:solidFill>
            <a:schemeClr val="bg1"/>
          </a:solidFill>
          <a:ln w="25400" cap="flat" cmpd="sng" algn="ctr">
            <a:noFill/>
            <a:prstDash val="solid"/>
            <a:round/>
            <a:headEnd type="none" w="med" len="med"/>
            <a:tailEnd type="none" w="med" len="med"/>
          </a:ln>
          <a:effectLst/>
        </p:spPr>
        <p:txBody>
          <a:bodyPr vert="horz" wrap="square" lIns="64291" tIns="32146" rIns="64291" bIns="32146" numCol="1" rtlCol="0" anchor="t" anchorCtr="0" compatLnSpc="1">
            <a:prstTxWarp prst="textNoShape">
              <a:avLst/>
            </a:prstTxWarp>
          </a:bodyPr>
          <a:lstStyle/>
          <a:p>
            <a:pPr marL="0" marR="0" indent="0" algn="l" defTabSz="642915"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N W3" charset="-128"/>
              <a:cs typeface="ヒラギノ角ゴ ProN W3" charset="-128"/>
              <a:sym typeface="Arial" charset="0"/>
            </a:endParaRP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553935" y="4630341"/>
            <a:ext cx="1608989" cy="29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itle 1"/>
          <p:cNvSpPr>
            <a:spLocks noGrp="1"/>
          </p:cNvSpPr>
          <p:nvPr>
            <p:ph type="ctrTitle" hasCustomPrompt="1"/>
          </p:nvPr>
        </p:nvSpPr>
        <p:spPr>
          <a:xfrm>
            <a:off x="903112" y="1725131"/>
            <a:ext cx="7309556" cy="660048"/>
          </a:xfrm>
          <a:prstGeom prst="rect">
            <a:avLst/>
          </a:prstGeom>
        </p:spPr>
        <p:txBody>
          <a:bodyPr lIns="64251" tIns="32125" rIns="64251" bIns="32125"/>
          <a:lstStyle>
            <a:lvl1pPr algn="l">
              <a:lnSpc>
                <a:spcPts val="5000"/>
              </a:lnSpc>
              <a:spcBef>
                <a:spcPts val="7500"/>
              </a:spcBef>
              <a:spcAft>
                <a:spcPts val="0"/>
              </a:spcAft>
              <a:defRPr sz="4600" baseline="0">
                <a:solidFill>
                  <a:schemeClr val="tx2"/>
                </a:solidFill>
              </a:defRPr>
            </a:lvl1pPr>
          </a:lstStyle>
          <a:p>
            <a:r>
              <a:rPr lang="en-US" dirty="0" smtClean="0"/>
              <a:t>Click to add text</a:t>
            </a:r>
            <a:endParaRPr lang="en-US" dirty="0"/>
          </a:p>
        </p:txBody>
      </p:sp>
      <p:sp>
        <p:nvSpPr>
          <p:cNvPr id="22" name="Subtitle 2"/>
          <p:cNvSpPr>
            <a:spLocks noGrp="1"/>
          </p:cNvSpPr>
          <p:nvPr>
            <p:ph type="subTitle" idx="1" hasCustomPrompt="1"/>
          </p:nvPr>
        </p:nvSpPr>
        <p:spPr>
          <a:xfrm>
            <a:off x="903113" y="2402044"/>
            <a:ext cx="7309555" cy="706079"/>
          </a:xfrm>
          <a:prstGeom prst="rect">
            <a:avLst/>
          </a:prstGeom>
        </p:spPr>
        <p:txBody>
          <a:bodyPr wrap="square" lIns="64251" tIns="32125" rIns="64251" bIns="32125">
            <a:spAutoFit/>
          </a:bodyPr>
          <a:lstStyle>
            <a:lvl1pPr marL="0" indent="0" algn="l">
              <a:lnSpc>
                <a:spcPts val="5000"/>
              </a:lnSpc>
              <a:spcBef>
                <a:spcPts val="2109"/>
              </a:spcBef>
              <a:buClr>
                <a:schemeClr val="tx2"/>
              </a:buClr>
              <a:buSzPct val="100000"/>
              <a:buFontTx/>
              <a:buNone/>
              <a:defRPr sz="4600" cap="none" baseline="0">
                <a:solidFill>
                  <a:srgbClr val="050606"/>
                </a:solidFill>
              </a:defRPr>
            </a:lvl1pPr>
            <a:lvl2pPr marL="321258" indent="0" algn="ctr">
              <a:buNone/>
              <a:defRPr>
                <a:solidFill>
                  <a:schemeClr val="tx1">
                    <a:tint val="75000"/>
                  </a:schemeClr>
                </a:solidFill>
              </a:defRPr>
            </a:lvl2pPr>
            <a:lvl3pPr marL="642519" indent="0" algn="ctr">
              <a:buNone/>
              <a:defRPr>
                <a:solidFill>
                  <a:schemeClr val="tx1">
                    <a:tint val="75000"/>
                  </a:schemeClr>
                </a:solidFill>
              </a:defRPr>
            </a:lvl3pPr>
            <a:lvl4pPr marL="963776" indent="0" algn="ctr">
              <a:buNone/>
              <a:defRPr>
                <a:solidFill>
                  <a:schemeClr val="tx1">
                    <a:tint val="75000"/>
                  </a:schemeClr>
                </a:solidFill>
              </a:defRPr>
            </a:lvl4pPr>
            <a:lvl5pPr marL="1285039" indent="0" algn="ctr">
              <a:buNone/>
              <a:defRPr>
                <a:solidFill>
                  <a:schemeClr val="tx1">
                    <a:tint val="75000"/>
                  </a:schemeClr>
                </a:solidFill>
              </a:defRPr>
            </a:lvl5pPr>
            <a:lvl6pPr marL="1606299" indent="0" algn="ctr">
              <a:buNone/>
              <a:defRPr>
                <a:solidFill>
                  <a:schemeClr val="tx1">
                    <a:tint val="75000"/>
                  </a:schemeClr>
                </a:solidFill>
              </a:defRPr>
            </a:lvl6pPr>
            <a:lvl7pPr marL="1927559" indent="0" algn="ctr">
              <a:buNone/>
              <a:defRPr>
                <a:solidFill>
                  <a:schemeClr val="tx1">
                    <a:tint val="75000"/>
                  </a:schemeClr>
                </a:solidFill>
              </a:defRPr>
            </a:lvl7pPr>
            <a:lvl8pPr marL="2248821" indent="0" algn="ctr">
              <a:buNone/>
              <a:defRPr>
                <a:solidFill>
                  <a:schemeClr val="tx1">
                    <a:tint val="75000"/>
                  </a:schemeClr>
                </a:solidFill>
              </a:defRPr>
            </a:lvl8pPr>
            <a:lvl9pPr marL="2570081" indent="0" algn="ctr">
              <a:buNone/>
              <a:defRPr>
                <a:solidFill>
                  <a:schemeClr val="tx1">
                    <a:tint val="75000"/>
                  </a:schemeClr>
                </a:solidFill>
              </a:defRPr>
            </a:lvl9pPr>
          </a:lstStyle>
          <a:p>
            <a:r>
              <a:rPr lang="en-US" dirty="0" smtClean="0"/>
              <a:t>Click to add text</a:t>
            </a:r>
            <a:endParaRPr lang="en-US" dirty="0"/>
          </a:p>
        </p:txBody>
      </p:sp>
      <p:sp>
        <p:nvSpPr>
          <p:cNvPr id="6"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15188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012638"/>
            <a:ext cx="4038600" cy="3394472"/>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add text</a:t>
            </a:r>
          </a:p>
          <a:p>
            <a:pPr lvl="1"/>
            <a:r>
              <a:rPr lang="en-US" dirty="0" smtClean="0"/>
              <a:t>Second level</a:t>
            </a:r>
          </a:p>
          <a:p>
            <a:pPr lvl="2"/>
            <a:r>
              <a:rPr lang="en-US" dirty="0" smtClean="0"/>
              <a:t>Third level</a:t>
            </a:r>
          </a:p>
        </p:txBody>
      </p:sp>
      <p:sp>
        <p:nvSpPr>
          <p:cNvPr id="4" name="Content Placeholder 3"/>
          <p:cNvSpPr>
            <a:spLocks noGrp="1"/>
          </p:cNvSpPr>
          <p:nvPr>
            <p:ph sz="half" idx="2" hasCustomPrompt="1"/>
          </p:nvPr>
        </p:nvSpPr>
        <p:spPr>
          <a:xfrm>
            <a:off x="4648200" y="1012638"/>
            <a:ext cx="4038600" cy="3394472"/>
          </a:xfrm>
          <a:prstGeom prst="rect">
            <a:avLst/>
          </a:prstGeom>
        </p:spPr>
        <p:txBody>
          <a:bodyPr/>
          <a:lstStyle>
            <a:lvl1pPr>
              <a:defRPr sz="2000"/>
            </a:lvl1pPr>
            <a:lvl2pPr>
              <a:spcBef>
                <a:spcPts val="1000"/>
              </a:spcBef>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add text</a:t>
            </a:r>
          </a:p>
          <a:p>
            <a:pPr lvl="1"/>
            <a:r>
              <a:rPr lang="en-US" dirty="0" smtClean="0"/>
              <a:t>Second level</a:t>
            </a:r>
          </a:p>
          <a:p>
            <a:pPr lvl="2"/>
            <a:r>
              <a:rPr lang="en-US" dirty="0" smtClean="0"/>
              <a:t>Third level</a:t>
            </a:r>
          </a:p>
        </p:txBody>
      </p:sp>
      <p:sp>
        <p:nvSpPr>
          <p:cNvPr id="13" name="Title Placeholder 1"/>
          <p:cNvSpPr>
            <a:spLocks noGrp="1"/>
          </p:cNvSpPr>
          <p:nvPr>
            <p:ph type="title" hasCustomPrompt="1"/>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add title </a:t>
            </a:r>
            <a:endParaRPr lang="en-US" dirty="0"/>
          </a:p>
        </p:txBody>
      </p:sp>
      <p:sp>
        <p:nvSpPr>
          <p:cNvPr id="14" name="Date Placeholder 3"/>
          <p:cNvSpPr>
            <a:spLocks noGrp="1"/>
          </p:cNvSpPr>
          <p:nvPr>
            <p:ph type="dt" sz="half" idx="10"/>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1891941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553645" y="1383637"/>
            <a:ext cx="3847345" cy="2963466"/>
          </a:xfrm>
          <a:prstGeom prst="rect">
            <a:avLst/>
          </a:prstGeom>
        </p:spPr>
        <p:txBody>
          <a:bodyPr/>
          <a:lstStyle>
            <a:lvl1pPr>
              <a:lnSpc>
                <a:spcPts val="2400"/>
              </a:lnSpc>
              <a:spcBef>
                <a:spcPts val="1000"/>
              </a:spcBef>
              <a:defRPr sz="2000" baseline="0"/>
            </a:lvl1pPr>
            <a:lvl2pPr>
              <a:spcBef>
                <a:spcPts val="1000"/>
              </a:spcBef>
              <a:defRPr sz="1800" baseline="0"/>
            </a:lvl2pPr>
            <a:lvl3pPr>
              <a:spcBef>
                <a:spcPts val="1000"/>
              </a:spcBef>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add text</a:t>
            </a:r>
          </a:p>
          <a:p>
            <a:pPr lvl="1"/>
            <a:r>
              <a:rPr lang="en-US" dirty="0" smtClean="0"/>
              <a:t>Second level</a:t>
            </a:r>
          </a:p>
          <a:p>
            <a:pPr lvl="2"/>
            <a:r>
              <a:rPr lang="en-US" dirty="0" smtClean="0"/>
              <a:t>Third level</a:t>
            </a:r>
          </a:p>
        </p:txBody>
      </p:sp>
      <p:sp>
        <p:nvSpPr>
          <p:cNvPr id="5" name="Text Placeholder 4"/>
          <p:cNvSpPr>
            <a:spLocks noGrp="1"/>
          </p:cNvSpPr>
          <p:nvPr>
            <p:ph type="body" sz="quarter" idx="3" hasCustomPrompt="1"/>
          </p:nvPr>
        </p:nvSpPr>
        <p:spPr>
          <a:xfrm>
            <a:off x="4741504" y="993824"/>
            <a:ext cx="3848856" cy="296270"/>
          </a:xfrm>
          <a:prstGeom prst="rect">
            <a:avLst/>
          </a:prstGeom>
        </p:spPr>
        <p:txBody>
          <a:bodyPr anchor="b">
            <a:noAutofit/>
          </a:bodyPr>
          <a:lstStyle>
            <a:lvl1pPr marL="0" indent="0">
              <a:buNone/>
              <a:defRPr sz="2000" b="1">
                <a:latin typeface="Georgia"/>
                <a:cs typeface="Georgi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text</a:t>
            </a:r>
          </a:p>
        </p:txBody>
      </p:sp>
      <p:sp>
        <p:nvSpPr>
          <p:cNvPr id="6" name="Content Placeholder 5"/>
          <p:cNvSpPr>
            <a:spLocks noGrp="1"/>
          </p:cNvSpPr>
          <p:nvPr>
            <p:ph sz="quarter" idx="4" hasCustomPrompt="1"/>
          </p:nvPr>
        </p:nvSpPr>
        <p:spPr>
          <a:xfrm>
            <a:off x="4741504" y="1383637"/>
            <a:ext cx="3848856" cy="2963466"/>
          </a:xfrm>
          <a:prstGeom prst="rect">
            <a:avLst/>
          </a:prstGeom>
        </p:spPr>
        <p:txBody>
          <a:bodyPr/>
          <a:lstStyle>
            <a:lvl1pPr>
              <a:lnSpc>
                <a:spcPts val="2400"/>
              </a:lnSpc>
              <a:spcBef>
                <a:spcPts val="1000"/>
              </a:spcBef>
              <a:defRPr sz="2000" baseline="0"/>
            </a:lvl1pPr>
            <a:lvl2pPr>
              <a:spcBef>
                <a:spcPts val="1000"/>
              </a:spcBef>
              <a:defRPr sz="1800"/>
            </a:lvl2pPr>
            <a:lvl3pPr>
              <a:spcBef>
                <a:spcPts val="1000"/>
              </a:spcBef>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add text</a:t>
            </a:r>
          </a:p>
          <a:p>
            <a:pPr lvl="1"/>
            <a:r>
              <a:rPr lang="en-US" dirty="0" smtClean="0"/>
              <a:t>Second level</a:t>
            </a:r>
          </a:p>
          <a:p>
            <a:pPr lvl="2"/>
            <a:r>
              <a:rPr lang="en-US" dirty="0" smtClean="0"/>
              <a:t>Third level</a:t>
            </a:r>
          </a:p>
        </p:txBody>
      </p:sp>
      <p:sp>
        <p:nvSpPr>
          <p:cNvPr id="15" name="Title Placeholder 1"/>
          <p:cNvSpPr>
            <a:spLocks noGrp="1"/>
          </p:cNvSpPr>
          <p:nvPr>
            <p:ph type="title" hasCustomPrompt="1"/>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add title </a:t>
            </a:r>
            <a:endParaRPr lang="en-US" dirty="0"/>
          </a:p>
        </p:txBody>
      </p:sp>
      <p:sp>
        <p:nvSpPr>
          <p:cNvPr id="16" name="Date Placeholder 3"/>
          <p:cNvSpPr>
            <a:spLocks noGrp="1"/>
          </p:cNvSpPr>
          <p:nvPr>
            <p:ph type="dt" sz="half" idx="10"/>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9" name="Text Placeholder 4"/>
          <p:cNvSpPr>
            <a:spLocks noGrp="1"/>
          </p:cNvSpPr>
          <p:nvPr>
            <p:ph type="body" sz="quarter" idx="12" hasCustomPrompt="1"/>
          </p:nvPr>
        </p:nvSpPr>
        <p:spPr>
          <a:xfrm>
            <a:off x="533400" y="993824"/>
            <a:ext cx="3848856" cy="296270"/>
          </a:xfrm>
          <a:prstGeom prst="rect">
            <a:avLst/>
          </a:prstGeom>
        </p:spPr>
        <p:txBody>
          <a:bodyPr anchor="b">
            <a:noAutofit/>
          </a:bodyPr>
          <a:lstStyle>
            <a:lvl1pPr marL="0" indent="0">
              <a:buNone/>
              <a:defRPr sz="2000" b="1">
                <a:latin typeface="Georgia"/>
                <a:cs typeface="Georgi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text</a:t>
            </a:r>
          </a:p>
        </p:txBody>
      </p:sp>
      <p:sp>
        <p:nvSpPr>
          <p:cNvPr id="9" name="Footer Placeholder 4"/>
          <p:cNvSpPr>
            <a:spLocks noGrp="1"/>
          </p:cNvSpPr>
          <p:nvPr>
            <p:ph type="ftr" sz="quarter" idx="1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1460617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add title</a:t>
            </a:r>
            <a:endParaRPr lang="en-US" dirty="0"/>
          </a:p>
        </p:txBody>
      </p:sp>
      <p:sp>
        <p:nvSpPr>
          <p:cNvPr id="11" name="Date Placeholder 3"/>
          <p:cNvSpPr>
            <a:spLocks noGrp="1"/>
          </p:cNvSpPr>
          <p:nvPr>
            <p:ph type="dt" sz="half" idx="2"/>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319942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This is the footer</a:t>
            </a:r>
            <a:endParaRPr lang="en-US" dirty="0"/>
          </a:p>
        </p:txBody>
      </p:sp>
      <p:sp>
        <p:nvSpPr>
          <p:cNvPr id="6" name="Rectangle 5"/>
          <p:cNvSpPr/>
          <p:nvPr userDrawn="1"/>
        </p:nvSpPr>
        <p:spPr bwMode="auto">
          <a:xfrm>
            <a:off x="1" y="0"/>
            <a:ext cx="9144000" cy="5143500"/>
          </a:xfrm>
          <a:prstGeom prst="rect">
            <a:avLst/>
          </a:prstGeom>
          <a:solidFill>
            <a:schemeClr val="bg1"/>
          </a:solidFill>
          <a:ln w="25400" cap="flat" cmpd="sng" algn="ctr">
            <a:noFill/>
            <a:prstDash val="solid"/>
            <a:round/>
            <a:headEnd type="none" w="med" len="med"/>
            <a:tailEnd type="none" w="med" len="med"/>
          </a:ln>
          <a:effectLst/>
        </p:spPr>
        <p:txBody>
          <a:bodyPr vert="horz" wrap="square" lIns="64291" tIns="32146" rIns="64291" bIns="32146" numCol="1" rtlCol="0" anchor="t" anchorCtr="0" compatLnSpc="1">
            <a:prstTxWarp prst="textNoShape">
              <a:avLst/>
            </a:prstTxWarp>
          </a:bodyPr>
          <a:lstStyle/>
          <a:p>
            <a:pPr marL="0" marR="0" indent="0" algn="l" defTabSz="642915"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N W3" charset="-128"/>
              <a:cs typeface="ヒラギノ角ゴ ProN W3" charset="-128"/>
              <a:sym typeface="Arial" charset="0"/>
            </a:endParaRPr>
          </a:p>
        </p:txBody>
      </p:sp>
      <p:sp>
        <p:nvSpPr>
          <p:cNvPr id="7" name="Footer Placeholder 4"/>
          <p:cNvSpPr txBox="1">
            <a:spLocks/>
          </p:cNvSpPr>
          <p:nvPr userDrawn="1"/>
        </p:nvSpPr>
        <p:spPr>
          <a:xfrm>
            <a:off x="5847160" y="4744641"/>
            <a:ext cx="2895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2330050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22" name="Title Placeholder 1"/>
          <p:cNvSpPr>
            <a:spLocks noGrp="1"/>
          </p:cNvSpPr>
          <p:nvPr>
            <p:ph type="title" hasCustomPrompt="1"/>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add title </a:t>
            </a:r>
            <a:endParaRPr lang="en-US" dirty="0"/>
          </a:p>
        </p:txBody>
      </p:sp>
      <p:sp>
        <p:nvSpPr>
          <p:cNvPr id="24" name="Content Placeholder 2"/>
          <p:cNvSpPr>
            <a:spLocks noGrp="1"/>
          </p:cNvSpPr>
          <p:nvPr>
            <p:ph sz="half" idx="1" hasCustomPrompt="1"/>
          </p:nvPr>
        </p:nvSpPr>
        <p:spPr>
          <a:xfrm>
            <a:off x="553644" y="1012638"/>
            <a:ext cx="8036719" cy="3394472"/>
          </a:xfrm>
          <a:prstGeom prst="rect">
            <a:avLst/>
          </a:prstGeom>
        </p:spPr>
        <p:txBody>
          <a:bodyPr/>
          <a:lstStyle>
            <a:lvl1pPr marL="452628" indent="-457200">
              <a:buFont typeface="+mj-lt"/>
              <a:buAutoNum type="arabicPeriod"/>
              <a:defRPr sz="2000"/>
            </a:lvl1pPr>
            <a:lvl2pPr marL="800100" indent="-342900">
              <a:spcBef>
                <a:spcPts val="1000"/>
              </a:spcBef>
              <a:buSzPct val="100000"/>
              <a:buFont typeface="+mj-lt"/>
              <a:buAutoNum type="alphaLcPeriod"/>
              <a:defRPr sz="1800"/>
            </a:lvl2pPr>
            <a:lvl3pPr>
              <a:spcBef>
                <a:spcPts val="1000"/>
              </a:spcBef>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Click to add text</a:t>
            </a:r>
          </a:p>
          <a:p>
            <a:pPr lvl="1"/>
            <a:r>
              <a:rPr lang="en-US" dirty="0" smtClean="0"/>
              <a:t>Second level</a:t>
            </a:r>
          </a:p>
          <a:p>
            <a:pPr lvl="2"/>
            <a:r>
              <a:rPr lang="en-US" dirty="0" smtClean="0"/>
              <a:t>Third level</a:t>
            </a:r>
          </a:p>
        </p:txBody>
      </p:sp>
      <p:sp>
        <p:nvSpPr>
          <p:cNvPr id="6"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Tree>
    <p:extLst>
      <p:ext uri="{BB962C8B-B14F-4D97-AF65-F5344CB8AC3E}">
        <p14:creationId xmlns:p14="http://schemas.microsoft.com/office/powerpoint/2010/main" val="3177896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vmlDrawing" Target="../drawings/vmlDrawing1.vml"/><Relationship Id="rId3" Type="http://schemas.openxmlformats.org/officeDocument/2006/relationships/slideLayout" Target="../slideLayouts/slideLayout22.xml"/><Relationship Id="rId7"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6.emf"/><Relationship Id="rId5" Type="http://schemas.openxmlformats.org/officeDocument/2006/relationships/slideLayout" Target="../slideLayouts/slideLayout24.xml"/><Relationship Id="rId10" Type="http://schemas.openxmlformats.org/officeDocument/2006/relationships/oleObject" Target="../embeddings/oleObject1.bin"/><Relationship Id="rId4" Type="http://schemas.openxmlformats.org/officeDocument/2006/relationships/slideLayout" Target="../slideLayouts/slideLayout23.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124200" y="4630341"/>
            <a:ext cx="2133600" cy="273844"/>
          </a:xfrm>
          <a:prstGeom prst="rect">
            <a:avLst/>
          </a:prstGeom>
        </p:spPr>
        <p:txBody>
          <a:bodyPr vert="horz" lIns="91440" tIns="45720" rIns="91440" bIns="45720" rtlCol="0" anchor="ctr"/>
          <a:lstStyle>
            <a:lvl1pPr algn="ctr">
              <a:defRPr sz="1200">
                <a:solidFill>
                  <a:schemeClr val="tx1">
                    <a:tint val="75000"/>
                  </a:schemeClr>
                </a:solidFill>
                <a:latin typeface="Arial"/>
                <a:cs typeface="Arial"/>
              </a:defRPr>
            </a:lvl1pPr>
          </a:lstStyle>
          <a:p>
            <a:endParaRPr lang="en-US" dirty="0"/>
          </a:p>
        </p:txBody>
      </p:sp>
      <p:sp>
        <p:nvSpPr>
          <p:cNvPr id="5" name="Footer Placeholder 4"/>
          <p:cNvSpPr>
            <a:spLocks noGrp="1"/>
          </p:cNvSpPr>
          <p:nvPr>
            <p:ph type="ftr" sz="quarter" idx="3"/>
          </p:nvPr>
        </p:nvSpPr>
        <p:spPr>
          <a:xfrm>
            <a:off x="5694760" y="4630341"/>
            <a:ext cx="2895600" cy="273844"/>
          </a:xfrm>
          <a:prstGeom prst="rect">
            <a:avLst/>
          </a:prstGeom>
        </p:spPr>
        <p:txBody>
          <a:bodyPr vert="horz" lIns="91440" tIns="45720" rIns="91440" bIns="45720" rtlCol="0" anchor="ctr"/>
          <a:lstStyle>
            <a:lvl1pPr algn="r">
              <a:defRPr sz="1200">
                <a:solidFill>
                  <a:schemeClr val="tx1">
                    <a:tint val="75000"/>
                  </a:schemeClr>
                </a:solidFill>
                <a:latin typeface="Arial"/>
                <a:cs typeface="Arial"/>
              </a:defRPr>
            </a:lvl1pPr>
          </a:lstStyle>
          <a:p>
            <a:fld id="{022636EB-ADE8-A646-A11D-FED0A955D1AA}" type="slidenum">
              <a:rPr lang="en-US" smtClean="0"/>
              <a:pPr/>
              <a:t>‹#›</a:t>
            </a:fld>
            <a:endParaRPr lang="en-US" dirty="0"/>
          </a:p>
        </p:txBody>
      </p:sp>
      <p:sp>
        <p:nvSpPr>
          <p:cNvPr id="7" name="Title Placeholder 1"/>
          <p:cNvSpPr>
            <a:spLocks noGrp="1"/>
          </p:cNvSpPr>
          <p:nvPr>
            <p:ph type="title"/>
          </p:nvPr>
        </p:nvSpPr>
        <p:spPr>
          <a:xfrm>
            <a:off x="553641" y="205978"/>
            <a:ext cx="8036720" cy="55751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cxnSp>
        <p:nvCxnSpPr>
          <p:cNvPr id="8" name="Straight Connector 13"/>
          <p:cNvCxnSpPr>
            <a:cxnSpLocks noChangeShapeType="1"/>
          </p:cNvCxnSpPr>
          <p:nvPr userDrawn="1"/>
        </p:nvCxnSpPr>
        <p:spPr bwMode="auto">
          <a:xfrm>
            <a:off x="553645" y="763488"/>
            <a:ext cx="8036719" cy="0"/>
          </a:xfrm>
          <a:prstGeom prst="line">
            <a:avLst/>
          </a:prstGeom>
          <a:noFill/>
          <a:ln w="25400">
            <a:solidFill>
              <a:srgbClr val="50B748"/>
            </a:solidFill>
            <a:round/>
            <a:headEnd/>
            <a:tailEnd/>
          </a:ln>
          <a:extLst>
            <a:ext uri="{909E8E84-426E-40DD-AFC4-6F175D3DCCD1}">
              <a14:hiddenFill xmlns:a14="http://schemas.microsoft.com/office/drawing/2010/main">
                <a:noFill/>
              </a14:hiddenFill>
            </a:ext>
          </a:extLst>
        </p:spPr>
      </p:cxnSp>
      <p:sp>
        <p:nvSpPr>
          <p:cNvPr id="9" name="Text Placeholder 2"/>
          <p:cNvSpPr>
            <a:spLocks noGrp="1"/>
          </p:cNvSpPr>
          <p:nvPr>
            <p:ph type="body" idx="1"/>
          </p:nvPr>
        </p:nvSpPr>
        <p:spPr>
          <a:xfrm>
            <a:off x="553641" y="1005136"/>
            <a:ext cx="8036720" cy="321767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11" name="Picture 10" descr="CFPB_Horizontal_RGB_CG9.jpg"/>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553935" y="4630341"/>
            <a:ext cx="1629951" cy="301752"/>
          </a:xfrm>
          <a:prstGeom prst="rect">
            <a:avLst/>
          </a:prstGeom>
        </p:spPr>
      </p:pic>
    </p:spTree>
    <p:extLst>
      <p:ext uri="{BB962C8B-B14F-4D97-AF65-F5344CB8AC3E}">
        <p14:creationId xmlns:p14="http://schemas.microsoft.com/office/powerpoint/2010/main" val="653636983"/>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50" r:id="rId3"/>
    <p:sldLayoutId id="2147483651" r:id="rId4"/>
    <p:sldLayoutId id="2147483652" r:id="rId5"/>
    <p:sldLayoutId id="2147483653" r:id="rId6"/>
    <p:sldLayoutId id="2147483654" r:id="rId7"/>
    <p:sldLayoutId id="2147483655" r:id="rId8"/>
    <p:sldLayoutId id="2147483659" r:id="rId9"/>
    <p:sldLayoutId id="2147483658" r:id="rId10"/>
    <p:sldLayoutId id="2147483657" r:id="rId11"/>
    <p:sldLayoutId id="2147483661" r:id="rId12"/>
    <p:sldLayoutId id="2147483662" r:id="rId13"/>
    <p:sldLayoutId id="2147483660" r:id="rId14"/>
    <p:sldLayoutId id="2147483666" r:id="rId15"/>
    <p:sldLayoutId id="2147483667" r:id="rId16"/>
    <p:sldLayoutId id="2147483669" r:id="rId17"/>
    <p:sldLayoutId id="2147483670" r:id="rId18"/>
    <p:sldLayoutId id="2147483671" r:id="rId19"/>
  </p:sldLayoutIdLst>
  <p:hf sldNum="0" hdr="0" dt="0"/>
  <p:txStyles>
    <p:titleStyle>
      <a:lvl1pPr algn="l" defTabSz="457200" rtl="0" eaLnBrk="1" latinLnBrk="0" hangingPunct="1">
        <a:spcBef>
          <a:spcPct val="0"/>
        </a:spcBef>
        <a:buNone/>
        <a:defRPr sz="2800" kern="1200">
          <a:solidFill>
            <a:schemeClr val="tx1"/>
          </a:solidFill>
          <a:latin typeface="+mj-lt"/>
          <a:ea typeface="+mj-ea"/>
          <a:cs typeface="+mj-cs"/>
        </a:defRPr>
      </a:lvl1pPr>
    </p:titleStyle>
    <p:bodyStyle>
      <a:lvl1pPr marL="342900" indent="-347472" algn="l" defTabSz="457200" rtl="0" eaLnBrk="1" latinLnBrk="0" hangingPunct="1">
        <a:lnSpc>
          <a:spcPts val="2600"/>
        </a:lnSpc>
        <a:spcBef>
          <a:spcPts val="1000"/>
        </a:spcBef>
        <a:buClr>
          <a:schemeClr val="tx2"/>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1000"/>
        </a:spcBef>
        <a:buClr>
          <a:schemeClr val="tx2"/>
        </a:buClr>
        <a:buSzPct val="50000"/>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1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9"/>
            </p:custDataLst>
            <p:extLst>
              <p:ext uri="{D42A27DB-BD31-4B8C-83A1-F6EECF244321}">
                <p14:modId xmlns:p14="http://schemas.microsoft.com/office/powerpoint/2010/main" val="94985567"/>
              </p:ext>
            </p:extLst>
          </p:nvPr>
        </p:nvGraphicFramePr>
        <p:xfrm>
          <a:off x="1589" y="1192"/>
          <a:ext cx="1587" cy="1190"/>
        </p:xfrm>
        <a:graphic>
          <a:graphicData uri="http://schemas.openxmlformats.org/presentationml/2006/ole">
            <mc:AlternateContent xmlns:mc="http://schemas.openxmlformats.org/markup-compatibility/2006">
              <mc:Choice xmlns:v="urn:schemas-microsoft-com:vml" Requires="v">
                <p:oleObj spid="_x0000_s3260"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89" y="1192"/>
                        <a:ext cx="1587" cy="1190"/>
                      </a:xfrm>
                      <a:prstGeom prst="rect">
                        <a:avLst/>
                      </a:prstGeom>
                    </p:spPr>
                  </p:pic>
                </p:oleObj>
              </mc:Fallback>
            </mc:AlternateContent>
          </a:graphicData>
        </a:graphic>
      </p:graphicFrame>
    </p:spTree>
    <p:extLst>
      <p:ext uri="{BB962C8B-B14F-4D97-AF65-F5344CB8AC3E}">
        <p14:creationId xmlns:p14="http://schemas.microsoft.com/office/powerpoint/2010/main" val="1953265019"/>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ransition/>
  <p:timing>
    <p:tnLst>
      <p:par>
        <p:cTn id="1" dur="indefinite" restart="never" nodeType="tmRoot"/>
      </p:par>
    </p:tnLst>
  </p:timing>
  <p:hf hdr="0"/>
  <p:txStyles>
    <p:titleStyle>
      <a:lvl1pPr algn="ctr" rtl="0" eaLnBrk="1" fontAlgn="base" hangingPunct="1">
        <a:spcBef>
          <a:spcPct val="0"/>
        </a:spcBef>
        <a:spcAft>
          <a:spcPct val="0"/>
        </a:spcAft>
        <a:defRPr sz="5900">
          <a:solidFill>
            <a:schemeClr val="tx1"/>
          </a:solidFill>
          <a:latin typeface="+mj-lt"/>
          <a:ea typeface="+mj-ea"/>
          <a:cs typeface="+mj-cs"/>
          <a:sym typeface="Gill Sans" pitchFamily="-109" charset="0"/>
        </a:defRPr>
      </a:lvl1pPr>
      <a:lvl2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2pPr>
      <a:lvl3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3pPr>
      <a:lvl4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4pPr>
      <a:lvl5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5pPr>
      <a:lvl6pPr marL="321374"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6pPr>
      <a:lvl7pPr marL="642750"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7pPr>
      <a:lvl8pPr marL="964124"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8pPr>
      <a:lvl9pPr marL="1285500"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9pPr>
    </p:titleStyle>
    <p:bodyStyle>
      <a:lvl1pPr marL="622236" indent="-398423" algn="l" rtl="0" eaLnBrk="1" fontAlgn="base" hangingPunct="1">
        <a:spcBef>
          <a:spcPts val="1688"/>
        </a:spcBef>
        <a:spcAft>
          <a:spcPct val="0"/>
        </a:spcAft>
        <a:buSzPct val="171000"/>
        <a:buFont typeface="Gill Sans" pitchFamily="-109" charset="0"/>
        <a:buChar char="•"/>
        <a:defRPr sz="3000">
          <a:solidFill>
            <a:schemeClr val="tx1"/>
          </a:solidFill>
          <a:latin typeface="+mn-lt"/>
          <a:ea typeface="+mn-ea"/>
          <a:cs typeface="+mn-cs"/>
          <a:sym typeface="Gill Sans" pitchFamily="-109" charset="0"/>
        </a:defRPr>
      </a:lvl1pPr>
      <a:lvl2pPr marL="934942" indent="-398423" algn="l" rtl="0" eaLnBrk="1" fontAlgn="base" hangingPunct="1">
        <a:spcBef>
          <a:spcPts val="1688"/>
        </a:spcBef>
        <a:spcAft>
          <a:spcPct val="0"/>
        </a:spcAft>
        <a:buSzPct val="171000"/>
        <a:buFont typeface="Gill Sans" pitchFamily="-109" charset="0"/>
        <a:buChar char="•"/>
        <a:defRPr sz="3000">
          <a:solidFill>
            <a:schemeClr val="tx1"/>
          </a:solidFill>
          <a:latin typeface="+mn-lt"/>
          <a:ea typeface="+mn-ea"/>
          <a:cs typeface="+mn-cs"/>
          <a:sym typeface="Gill Sans" pitchFamily="-109" charset="0"/>
        </a:defRPr>
      </a:lvl2pPr>
      <a:lvl3pPr marL="1247647" indent="-398423" algn="l" rtl="0" eaLnBrk="1" fontAlgn="base" hangingPunct="1">
        <a:spcBef>
          <a:spcPts val="1688"/>
        </a:spcBef>
        <a:spcAft>
          <a:spcPct val="0"/>
        </a:spcAft>
        <a:buSzPct val="171000"/>
        <a:buFont typeface="Gill Sans" pitchFamily="-109" charset="0"/>
        <a:buChar char="•"/>
        <a:defRPr sz="3000">
          <a:solidFill>
            <a:schemeClr val="tx1"/>
          </a:solidFill>
          <a:latin typeface="+mn-lt"/>
          <a:ea typeface="+mn-ea"/>
          <a:cs typeface="+mn-cs"/>
          <a:sym typeface="Gill Sans" pitchFamily="-109" charset="0"/>
        </a:defRPr>
      </a:lvl3pPr>
      <a:lvl4pPr marL="1558765" indent="-398423" algn="l" rtl="0" eaLnBrk="1" fontAlgn="base" hangingPunct="1">
        <a:spcBef>
          <a:spcPts val="1688"/>
        </a:spcBef>
        <a:spcAft>
          <a:spcPct val="0"/>
        </a:spcAft>
        <a:buSzPct val="171000"/>
        <a:buFont typeface="Gill Sans" pitchFamily="-109" charset="0"/>
        <a:buChar char="•"/>
        <a:defRPr sz="3000">
          <a:solidFill>
            <a:schemeClr val="tx1"/>
          </a:solidFill>
          <a:latin typeface="+mn-lt"/>
          <a:ea typeface="+mn-ea"/>
          <a:cs typeface="+mn-cs"/>
          <a:sym typeface="Gill Sans" pitchFamily="-109" charset="0"/>
        </a:defRPr>
      </a:lvl4pPr>
      <a:lvl5pPr marL="1871472" indent="-398423" algn="l" rtl="0" eaLnBrk="1" fontAlgn="base" hangingPunct="1">
        <a:spcBef>
          <a:spcPts val="1688"/>
        </a:spcBef>
        <a:spcAft>
          <a:spcPct val="0"/>
        </a:spcAft>
        <a:buSzPct val="171000"/>
        <a:buFont typeface="Gill Sans" pitchFamily="-109" charset="0"/>
        <a:buChar char="•"/>
        <a:defRPr sz="3000">
          <a:solidFill>
            <a:schemeClr val="tx1"/>
          </a:solidFill>
          <a:latin typeface="+mn-lt"/>
          <a:ea typeface="+mn-ea"/>
          <a:cs typeface="+mn-cs"/>
          <a:sym typeface="Gill Sans" pitchFamily="-109" charset="0"/>
        </a:defRPr>
      </a:lvl5pPr>
      <a:lvl6pPr marL="2196064" indent="-401718"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7437" indent="-401718"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8813" indent="-401718"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191" indent="-401718"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374" rtl="0" eaLnBrk="1" latinLnBrk="0" hangingPunct="1">
        <a:defRPr sz="1300" kern="1200">
          <a:solidFill>
            <a:schemeClr val="tx1"/>
          </a:solidFill>
          <a:latin typeface="+mn-lt"/>
          <a:ea typeface="+mn-ea"/>
          <a:cs typeface="+mn-cs"/>
        </a:defRPr>
      </a:lvl1pPr>
      <a:lvl2pPr marL="321374" algn="l" defTabSz="321374" rtl="0" eaLnBrk="1" latinLnBrk="0" hangingPunct="1">
        <a:defRPr sz="1300" kern="1200">
          <a:solidFill>
            <a:schemeClr val="tx1"/>
          </a:solidFill>
          <a:latin typeface="+mn-lt"/>
          <a:ea typeface="+mn-ea"/>
          <a:cs typeface="+mn-cs"/>
        </a:defRPr>
      </a:lvl2pPr>
      <a:lvl3pPr marL="642750" algn="l" defTabSz="321374" rtl="0" eaLnBrk="1" latinLnBrk="0" hangingPunct="1">
        <a:defRPr sz="1300" kern="1200">
          <a:solidFill>
            <a:schemeClr val="tx1"/>
          </a:solidFill>
          <a:latin typeface="+mn-lt"/>
          <a:ea typeface="+mn-ea"/>
          <a:cs typeface="+mn-cs"/>
        </a:defRPr>
      </a:lvl3pPr>
      <a:lvl4pPr marL="964124" algn="l" defTabSz="321374" rtl="0" eaLnBrk="1" latinLnBrk="0" hangingPunct="1">
        <a:defRPr sz="1300" kern="1200">
          <a:solidFill>
            <a:schemeClr val="tx1"/>
          </a:solidFill>
          <a:latin typeface="+mn-lt"/>
          <a:ea typeface="+mn-ea"/>
          <a:cs typeface="+mn-cs"/>
        </a:defRPr>
      </a:lvl4pPr>
      <a:lvl5pPr marL="1285500" algn="l" defTabSz="321374" rtl="0" eaLnBrk="1" latinLnBrk="0" hangingPunct="1">
        <a:defRPr sz="1300" kern="1200">
          <a:solidFill>
            <a:schemeClr val="tx1"/>
          </a:solidFill>
          <a:latin typeface="+mn-lt"/>
          <a:ea typeface="+mn-ea"/>
          <a:cs typeface="+mn-cs"/>
        </a:defRPr>
      </a:lvl5pPr>
      <a:lvl6pPr marL="1606877" algn="l" defTabSz="321374" rtl="0" eaLnBrk="1" latinLnBrk="0" hangingPunct="1">
        <a:defRPr sz="1300" kern="1200">
          <a:solidFill>
            <a:schemeClr val="tx1"/>
          </a:solidFill>
          <a:latin typeface="+mn-lt"/>
          <a:ea typeface="+mn-ea"/>
          <a:cs typeface="+mn-cs"/>
        </a:defRPr>
      </a:lvl6pPr>
      <a:lvl7pPr marL="1928250" algn="l" defTabSz="321374" rtl="0" eaLnBrk="1" latinLnBrk="0" hangingPunct="1">
        <a:defRPr sz="1300" kern="1200">
          <a:solidFill>
            <a:schemeClr val="tx1"/>
          </a:solidFill>
          <a:latin typeface="+mn-lt"/>
          <a:ea typeface="+mn-ea"/>
          <a:cs typeface="+mn-cs"/>
        </a:defRPr>
      </a:lvl7pPr>
      <a:lvl8pPr marL="2249626" algn="l" defTabSz="321374" rtl="0" eaLnBrk="1" latinLnBrk="0" hangingPunct="1">
        <a:defRPr sz="1300" kern="1200">
          <a:solidFill>
            <a:schemeClr val="tx1"/>
          </a:solidFill>
          <a:latin typeface="+mn-lt"/>
          <a:ea typeface="+mn-ea"/>
          <a:cs typeface="+mn-cs"/>
        </a:defRPr>
      </a:lvl8pPr>
      <a:lvl9pPr marL="2571001" algn="l" defTabSz="32137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hyperlink" Target="http://help.consumerfinance.gov/app/tellyourstory" TargetMode="External"/><Relationship Id="rId7"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hyperlink" Target="http://www.consumerfinance.gov/your-money-your-goals/" TargetMode="External"/><Relationship Id="rId4" Type="http://schemas.openxmlformats.org/officeDocument/2006/relationships/hyperlink" Target="http://www.consumerfinance.gov/askcfpb/"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empowerment@cfpb.gov" TargetMode="External"/><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2.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promotions.usa.gov/cfpbpub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972880"/>
            <a:ext cx="8036720" cy="865446"/>
          </a:xfrm>
        </p:spPr>
        <p:txBody>
          <a:bodyPr>
            <a:normAutofit fontScale="90000"/>
          </a:bodyPr>
          <a:lstStyle/>
          <a:p>
            <a:pPr algn="ctr"/>
            <a:r>
              <a:rPr lang="en-US" dirty="0" smtClean="0">
                <a:latin typeface="+mn-lt"/>
              </a:rPr>
              <a:t>Financial Capability at the CFPB</a:t>
            </a:r>
            <a:br>
              <a:rPr lang="en-US" dirty="0" smtClean="0">
                <a:latin typeface="+mn-lt"/>
              </a:rPr>
            </a:br>
            <a:endParaRPr lang="en-US" sz="2700" b="0" dirty="0">
              <a:latin typeface="+mn-lt"/>
            </a:endParaRPr>
          </a:p>
        </p:txBody>
      </p:sp>
      <p:sp>
        <p:nvSpPr>
          <p:cNvPr id="3" name="Text Placeholder 2"/>
          <p:cNvSpPr>
            <a:spLocks noGrp="1"/>
          </p:cNvSpPr>
          <p:nvPr>
            <p:ph type="body" sz="quarter" idx="10"/>
          </p:nvPr>
        </p:nvSpPr>
        <p:spPr>
          <a:xfrm>
            <a:off x="411481" y="1908810"/>
            <a:ext cx="8184040" cy="1504420"/>
          </a:xfrm>
        </p:spPr>
        <p:txBody>
          <a:bodyPr>
            <a:normAutofit/>
          </a:bodyPr>
          <a:lstStyle/>
          <a:p>
            <a:r>
              <a:rPr lang="en-US" sz="2000" b="1" dirty="0" smtClean="0">
                <a:latin typeface="+mn-lt"/>
              </a:rPr>
              <a:t>Desmond Brown, Office of Financial Empowerment</a:t>
            </a:r>
          </a:p>
          <a:p>
            <a:r>
              <a:rPr lang="en-US" sz="2000" b="1" dirty="0" smtClean="0">
                <a:latin typeface="+mn-lt"/>
              </a:rPr>
              <a:t>Consumer Financial Protection Bureau </a:t>
            </a:r>
          </a:p>
          <a:p>
            <a:r>
              <a:rPr lang="en-US" sz="2000" b="1" dirty="0" smtClean="0">
                <a:latin typeface="+mn-lt"/>
              </a:rPr>
              <a:t>November  13, 2014</a:t>
            </a:r>
          </a:p>
          <a:p>
            <a:endParaRPr lang="en-US" dirty="0" smtClean="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004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857" y="114301"/>
            <a:ext cx="8229600" cy="679784"/>
          </a:xfrm>
        </p:spPr>
        <p:txBody>
          <a:bodyPr/>
          <a:lstStyle/>
          <a:p>
            <a:pPr algn="ctr" defTabSz="457200"/>
            <a:r>
              <a:rPr lang="en-US" kern="1200" dirty="0">
                <a:ea typeface="Verdana" panose="020B0604030504040204" pitchFamily="34" charset="0"/>
                <a:cs typeface="Verdana" panose="020B0604030504040204" pitchFamily="34" charset="0"/>
              </a:rPr>
              <a:t>CFPB </a:t>
            </a:r>
            <a:r>
              <a:rPr lang="en-US" kern="1200" dirty="0" smtClean="0">
                <a:ea typeface="Verdana" panose="020B0604030504040204" pitchFamily="34" charset="0"/>
                <a:cs typeface="Verdana" panose="020B0604030504040204" pitchFamily="34" charset="0"/>
              </a:rPr>
              <a:t>Tools and Resources </a:t>
            </a:r>
            <a:r>
              <a:rPr lang="en-US" kern="1200" dirty="0">
                <a:ea typeface="Verdana" panose="020B0604030504040204" pitchFamily="34" charset="0"/>
                <a:cs typeface="Verdana" panose="020B0604030504040204" pitchFamily="34" charset="0"/>
              </a:rPr>
              <a:t>for </a:t>
            </a:r>
            <a:r>
              <a:rPr lang="en-US" kern="1200" dirty="0" smtClean="0">
                <a:ea typeface="Verdana" panose="020B0604030504040204" pitchFamily="34" charset="0"/>
                <a:cs typeface="Verdana" panose="020B0604030504040204" pitchFamily="34" charset="0"/>
              </a:rPr>
              <a:t>Consumers</a:t>
            </a:r>
            <a:endParaRPr lang="en-US" kern="1200" dirty="0">
              <a:ea typeface="Verdana" panose="020B0604030504040204" pitchFamily="34" charset="0"/>
              <a:cs typeface="Verdana" panose="020B0604030504040204" pitchFamily="34" charset="0"/>
            </a:endParaRPr>
          </a:p>
        </p:txBody>
      </p:sp>
      <p:sp>
        <p:nvSpPr>
          <p:cNvPr id="3" name="Content Placeholder 2"/>
          <p:cNvSpPr>
            <a:spLocks noGrp="1"/>
          </p:cNvSpPr>
          <p:nvPr>
            <p:ph idx="4294967295"/>
          </p:nvPr>
        </p:nvSpPr>
        <p:spPr>
          <a:xfrm>
            <a:off x="533401" y="1118937"/>
            <a:ext cx="4389328" cy="3320716"/>
          </a:xfrm>
          <a:prstGeom prst="rect">
            <a:avLst/>
          </a:prstGeo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indent="-342900">
              <a:lnSpc>
                <a:spcPct val="150000"/>
              </a:lnSpc>
              <a:spcBef>
                <a:spcPts val="0"/>
              </a:spcBef>
            </a:pPr>
            <a:r>
              <a:rPr lang="en-US" sz="2000" b="1" dirty="0" smtClean="0">
                <a:solidFill>
                  <a:schemeClr val="tx1"/>
                </a:solidFill>
                <a:cs typeface="Calibri" pitchFamily="34" charset="0"/>
              </a:rPr>
              <a:t>Tell Your Story</a:t>
            </a:r>
            <a:r>
              <a:rPr lang="en-US" sz="2000" dirty="0" smtClean="0">
                <a:solidFill>
                  <a:schemeClr val="tx1"/>
                </a:solidFill>
                <a:cs typeface="Calibri" pitchFamily="34" charset="0"/>
              </a:rPr>
              <a:t>: </a:t>
            </a:r>
            <a:r>
              <a:rPr lang="en-US" sz="2000" dirty="0" smtClean="0">
                <a:solidFill>
                  <a:schemeClr val="accent1">
                    <a:lumMod val="75000"/>
                  </a:schemeClr>
                </a:solidFill>
                <a:cs typeface="Calibri" pitchFamily="34" charset="0"/>
                <a:hlinkClick r:id="rId3"/>
              </a:rPr>
              <a:t>http://help.consumerfinance.gov/app/tellyourstory</a:t>
            </a:r>
            <a:endParaRPr lang="en-US" sz="2000" dirty="0" smtClean="0">
              <a:solidFill>
                <a:schemeClr val="accent1">
                  <a:lumMod val="75000"/>
                </a:schemeClr>
              </a:solidFill>
              <a:cs typeface="Calibri" pitchFamily="34" charset="0"/>
            </a:endParaRPr>
          </a:p>
          <a:p>
            <a:pPr indent="-342900">
              <a:lnSpc>
                <a:spcPct val="150000"/>
              </a:lnSpc>
              <a:spcBef>
                <a:spcPts val="0"/>
              </a:spcBef>
            </a:pPr>
            <a:r>
              <a:rPr lang="en-US" sz="2000" b="1" dirty="0" smtClean="0">
                <a:cs typeface="Calibri" pitchFamily="34" charset="0"/>
              </a:rPr>
              <a:t>Complaints</a:t>
            </a:r>
            <a:r>
              <a:rPr lang="en-US" sz="2000" dirty="0" smtClean="0">
                <a:cs typeface="Calibri" pitchFamily="34" charset="0"/>
              </a:rPr>
              <a:t>: </a:t>
            </a:r>
            <a:r>
              <a:rPr lang="en-US" sz="2000" u="sng" dirty="0" smtClean="0">
                <a:solidFill>
                  <a:srgbClr val="3FA13A"/>
                </a:solidFill>
                <a:cs typeface="Calibri" pitchFamily="34" charset="0"/>
              </a:rPr>
              <a:t>http://www.consumerfinance.gov/complaint/</a:t>
            </a:r>
          </a:p>
          <a:p>
            <a:pPr indent="-342900">
              <a:lnSpc>
                <a:spcPct val="150000"/>
              </a:lnSpc>
              <a:spcBef>
                <a:spcPts val="0"/>
              </a:spcBef>
            </a:pPr>
            <a:r>
              <a:rPr lang="en-US" sz="2000" b="1" dirty="0">
                <a:solidFill>
                  <a:schemeClr val="tx1"/>
                </a:solidFill>
                <a:cs typeface="Calibri" pitchFamily="34" charset="0"/>
              </a:rPr>
              <a:t>Ask CFPB</a:t>
            </a:r>
            <a:r>
              <a:rPr lang="en-US" sz="2000" dirty="0">
                <a:solidFill>
                  <a:schemeClr val="tx1"/>
                </a:solidFill>
                <a:cs typeface="Calibri" pitchFamily="34" charset="0"/>
              </a:rPr>
              <a:t>: </a:t>
            </a:r>
            <a:r>
              <a:rPr lang="en-US" sz="2000" dirty="0">
                <a:solidFill>
                  <a:schemeClr val="tx1"/>
                </a:solidFill>
                <a:cs typeface="Calibri" pitchFamily="34" charset="0"/>
                <a:hlinkClick r:id="rId4"/>
              </a:rPr>
              <a:t>http://</a:t>
            </a:r>
            <a:r>
              <a:rPr lang="en-US" sz="2000" dirty="0" smtClean="0">
                <a:solidFill>
                  <a:schemeClr val="tx1"/>
                </a:solidFill>
                <a:cs typeface="Calibri" pitchFamily="34" charset="0"/>
                <a:hlinkClick r:id="rId4"/>
              </a:rPr>
              <a:t>www.consumerfinance.gov/askcfpb/</a:t>
            </a:r>
            <a:endParaRPr lang="en-US" sz="2000" dirty="0">
              <a:solidFill>
                <a:schemeClr val="tx1"/>
              </a:solidFill>
              <a:cs typeface="Calibri" pitchFamily="34" charset="0"/>
            </a:endParaRPr>
          </a:p>
          <a:p>
            <a:pPr indent="-342900">
              <a:lnSpc>
                <a:spcPct val="150000"/>
              </a:lnSpc>
              <a:spcBef>
                <a:spcPts val="0"/>
              </a:spcBef>
            </a:pPr>
            <a:r>
              <a:rPr lang="en-US" sz="2000" b="1" i="1" dirty="0" smtClean="0"/>
              <a:t>Your Money, Your Goals</a:t>
            </a:r>
            <a:r>
              <a:rPr lang="en-US" sz="2000" dirty="0" smtClean="0"/>
              <a:t>: </a:t>
            </a:r>
            <a:r>
              <a:rPr lang="en-US" sz="2000" dirty="0" smtClean="0">
                <a:hlinkClick r:id="rId5"/>
              </a:rPr>
              <a:t>http</a:t>
            </a:r>
            <a:r>
              <a:rPr lang="en-US" sz="2000" dirty="0">
                <a:hlinkClick r:id="rId5"/>
              </a:rPr>
              <a:t>://www.consumerfinance.gov/your-money-your-goals</a:t>
            </a:r>
            <a:r>
              <a:rPr lang="en-US" sz="2000" dirty="0" smtClean="0">
                <a:hlinkClick r:id="rId5"/>
              </a:rPr>
              <a:t>/</a:t>
            </a:r>
            <a:r>
              <a:rPr lang="en-US" sz="2000" dirty="0" smtClean="0"/>
              <a:t> </a:t>
            </a:r>
            <a:endParaRPr lang="en-US" sz="2000" dirty="0">
              <a:solidFill>
                <a:schemeClr val="tx1"/>
              </a:solidFill>
              <a:cs typeface="Calibri" pitchFamily="34" charset="0"/>
            </a:endParaRPr>
          </a:p>
        </p:txBody>
      </p:sp>
      <p:pic>
        <p:nvPicPr>
          <p:cNvPr id="1024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16175" y="1216757"/>
            <a:ext cx="1090613" cy="864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6175" y="2322409"/>
            <a:ext cx="1090613" cy="864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5"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00287" y="3622539"/>
            <a:ext cx="1206500" cy="901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2141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903110" y="1484129"/>
            <a:ext cx="7309555" cy="2599965"/>
          </a:xfrm>
        </p:spPr>
        <p:txBody>
          <a:bodyPr/>
          <a:lstStyle/>
          <a:p>
            <a:pPr marL="0" indent="0">
              <a:buNone/>
            </a:pPr>
            <a:r>
              <a:rPr lang="en-US" dirty="0"/>
              <a:t>	</a:t>
            </a:r>
            <a:r>
              <a:rPr lang="en-US" sz="3600" dirty="0" smtClean="0">
                <a:hlinkClick r:id="rId3"/>
              </a:rPr>
              <a:t>empowerment@cfpb.gov</a:t>
            </a:r>
            <a:endParaRPr lang="en-US" sz="3600" dirty="0" smtClean="0"/>
          </a:p>
          <a:p>
            <a:endParaRPr lang="en-US" dirty="0"/>
          </a:p>
          <a:p>
            <a:endParaRPr lang="en-US" dirty="0"/>
          </a:p>
        </p:txBody>
      </p:sp>
      <p:sp>
        <p:nvSpPr>
          <p:cNvPr id="5" name="Title 4"/>
          <p:cNvSpPr>
            <a:spLocks noGrp="1"/>
          </p:cNvSpPr>
          <p:nvPr>
            <p:ph type="ctrTitle"/>
          </p:nvPr>
        </p:nvSpPr>
        <p:spPr>
          <a:xfrm>
            <a:off x="903110" y="504525"/>
            <a:ext cx="7309554" cy="767583"/>
          </a:xfrm>
        </p:spPr>
        <p:txBody>
          <a:bodyPr>
            <a:noAutofit/>
          </a:bodyPr>
          <a:lstStyle/>
          <a:p>
            <a:r>
              <a:rPr lang="en-US" sz="3600" dirty="0">
                <a:solidFill>
                  <a:schemeClr val="tx1"/>
                </a:solidFill>
              </a:rPr>
              <a:t>Contact the Office of Financial Empowerment at </a:t>
            </a:r>
          </a:p>
        </p:txBody>
      </p:sp>
      <p:pic>
        <p:nvPicPr>
          <p:cNvPr id="7172" name="Picture 4" descr="Everyone has a stor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3304" y="2292921"/>
            <a:ext cx="6121040" cy="2366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723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CFPB Mission</a:t>
            </a:r>
            <a:endParaRPr lang="en-US" dirty="0"/>
          </a:p>
        </p:txBody>
      </p:sp>
      <p:sp>
        <p:nvSpPr>
          <p:cNvPr id="3" name="Content Placeholder 2"/>
          <p:cNvSpPr>
            <a:spLocks noGrp="1"/>
          </p:cNvSpPr>
          <p:nvPr>
            <p:ph sz="half" idx="1"/>
          </p:nvPr>
        </p:nvSpPr>
        <p:spPr>
          <a:xfrm>
            <a:off x="457200" y="1012638"/>
            <a:ext cx="8133160" cy="3394472"/>
          </a:xfrm>
        </p:spPr>
        <p:txBody>
          <a:bodyPr>
            <a:noAutofit/>
          </a:bodyPr>
          <a:lstStyle/>
          <a:p>
            <a:pPr marL="0" indent="0">
              <a:buNone/>
            </a:pPr>
            <a:r>
              <a:rPr lang="en-US" sz="2400" dirty="0" smtClean="0"/>
              <a:t>The </a:t>
            </a:r>
            <a:r>
              <a:rPr lang="en-US" sz="2400" dirty="0"/>
              <a:t>mission of the Consumer Financial Protection Bureau is to make markets for consumer financial products and services work for consumers by making rules more effective, by consistently and fairly enforcing those rules, and by </a:t>
            </a:r>
            <a:r>
              <a:rPr lang="en-US" sz="2400" b="1" dirty="0"/>
              <a:t>empowering consumers </a:t>
            </a:r>
            <a:r>
              <a:rPr lang="en-US" sz="2400" dirty="0"/>
              <a:t>to take more control over their economic </a:t>
            </a:r>
            <a:r>
              <a:rPr lang="en-US" sz="2400" dirty="0" smtClean="0"/>
              <a:t>lives.</a:t>
            </a:r>
            <a:endParaRPr lang="en-US" sz="2400" kern="0"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641" y="3474213"/>
            <a:ext cx="1390650" cy="1042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8339" y="3534296"/>
            <a:ext cx="1390650" cy="1042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6970" y="3364122"/>
            <a:ext cx="1390650" cy="1042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795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CFPB Divisions</a:t>
            </a:r>
          </a:p>
        </p:txBody>
      </p:sp>
      <p:sp>
        <p:nvSpPr>
          <p:cNvPr id="3" name="Content Placeholder 2"/>
          <p:cNvSpPr>
            <a:spLocks noGrp="1"/>
          </p:cNvSpPr>
          <p:nvPr>
            <p:ph sz="half" idx="1"/>
          </p:nvPr>
        </p:nvSpPr>
        <p:spPr/>
        <p:txBody>
          <a:bodyPr>
            <a:normAutofit fontScale="25000" lnSpcReduction="20000"/>
          </a:bodyPr>
          <a:lstStyle/>
          <a:p>
            <a:pPr marL="0" indent="0">
              <a:buNone/>
            </a:pPr>
            <a:r>
              <a:rPr lang="en-US" sz="8000" b="1" dirty="0" smtClean="0"/>
              <a:t>Consumer </a:t>
            </a:r>
            <a:r>
              <a:rPr lang="en-US" sz="8000" b="1" dirty="0"/>
              <a:t>Education &amp; Engagement </a:t>
            </a:r>
            <a:r>
              <a:rPr lang="en-US" sz="8000" dirty="0"/>
              <a:t/>
            </a:r>
            <a:br>
              <a:rPr lang="en-US" sz="8000" dirty="0"/>
            </a:br>
            <a:r>
              <a:rPr lang="en-US" sz="8000" dirty="0"/>
              <a:t/>
            </a:r>
            <a:br>
              <a:rPr lang="en-US" sz="8000" dirty="0"/>
            </a:br>
            <a:r>
              <a:rPr lang="en-US" sz="8000" dirty="0"/>
              <a:t>Consumer Response </a:t>
            </a:r>
            <a:br>
              <a:rPr lang="en-US" sz="8000" dirty="0"/>
            </a:br>
            <a:r>
              <a:rPr lang="en-US" sz="8000" dirty="0"/>
              <a:t/>
            </a:r>
            <a:br>
              <a:rPr lang="en-US" sz="8000" dirty="0"/>
            </a:br>
            <a:r>
              <a:rPr lang="en-US" sz="8000" dirty="0"/>
              <a:t>Research, Markets &amp; Regulations </a:t>
            </a:r>
            <a:br>
              <a:rPr lang="en-US" sz="8000" dirty="0"/>
            </a:br>
            <a:r>
              <a:rPr lang="en-US" sz="8000" dirty="0"/>
              <a:t/>
            </a:r>
            <a:br>
              <a:rPr lang="en-US" sz="8000" dirty="0"/>
            </a:br>
            <a:r>
              <a:rPr lang="en-US" sz="8000" dirty="0"/>
              <a:t>Supervision, Enforcement, &amp; Fair Lending</a:t>
            </a:r>
            <a:br>
              <a:rPr lang="en-US" sz="8000" dirty="0"/>
            </a:br>
            <a:r>
              <a:rPr lang="en-US" sz="8000" dirty="0"/>
              <a:t/>
            </a:r>
            <a:br>
              <a:rPr lang="en-US" sz="8000" dirty="0"/>
            </a:br>
            <a:r>
              <a:rPr lang="en-US" sz="8000" dirty="0"/>
              <a:t>External Affairs</a:t>
            </a:r>
            <a:r>
              <a:rPr lang="en-US" sz="9600" dirty="0"/>
              <a:t/>
            </a:r>
            <a:br>
              <a:rPr lang="en-US" sz="9600" dirty="0"/>
            </a:br>
            <a:r>
              <a:rPr lang="en-US" sz="9600" dirty="0"/>
              <a:t/>
            </a:r>
            <a:br>
              <a:rPr lang="en-US" sz="9600" dirty="0"/>
            </a:b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3172" y="1722372"/>
            <a:ext cx="2895600" cy="217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2821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Diagram 28"/>
          <p:cNvGraphicFramePr/>
          <p:nvPr>
            <p:extLst>
              <p:ext uri="{D42A27DB-BD31-4B8C-83A1-F6EECF244321}">
                <p14:modId xmlns:p14="http://schemas.microsoft.com/office/powerpoint/2010/main" val="3354806859"/>
              </p:ext>
            </p:extLst>
          </p:nvPr>
        </p:nvGraphicFramePr>
        <p:xfrm>
          <a:off x="223266" y="1826515"/>
          <a:ext cx="8662485" cy="26883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7091" name="Title 1"/>
          <p:cNvSpPr>
            <a:spLocks noGrp="1"/>
          </p:cNvSpPr>
          <p:nvPr>
            <p:ph type="title"/>
          </p:nvPr>
        </p:nvSpPr>
        <p:spPr bwMode="auto">
          <a:xfrm>
            <a:off x="381000" y="275428"/>
            <a:ext cx="8610600" cy="342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tIns="45720" bIns="45720" numCol="1" anchor="t" anchorCtr="0" compatLnSpc="1">
            <a:prstTxWarp prst="textNoShape">
              <a:avLst/>
            </a:prstTxWarp>
            <a:noAutofit/>
          </a:bodyPr>
          <a:lstStyle/>
          <a:p>
            <a:pPr eaLnBrk="1" hangingPunct="1"/>
            <a:r>
              <a:rPr lang="en-US" dirty="0" smtClean="0"/>
              <a:t>Consumer Education and Engagement</a:t>
            </a:r>
          </a:p>
        </p:txBody>
      </p:sp>
      <p:grpSp>
        <p:nvGrpSpPr>
          <p:cNvPr id="3" name="Group 3"/>
          <p:cNvGrpSpPr/>
          <p:nvPr/>
        </p:nvGrpSpPr>
        <p:grpSpPr>
          <a:xfrm>
            <a:off x="1295401" y="807243"/>
            <a:ext cx="6429374" cy="921543"/>
            <a:chOff x="1217716" y="1195095"/>
            <a:chExt cx="6554684" cy="890556"/>
          </a:xfrm>
          <a:solidFill>
            <a:schemeClr val="tx2"/>
          </a:solidFill>
        </p:grpSpPr>
        <p:sp>
          <p:nvSpPr>
            <p:cNvPr id="11" name="Rectangle 10"/>
            <p:cNvSpPr/>
            <p:nvPr/>
          </p:nvSpPr>
          <p:spPr bwMode="auto">
            <a:xfrm>
              <a:off x="1217716" y="1195095"/>
              <a:ext cx="3201884" cy="890556"/>
            </a:xfrm>
            <a:prstGeom prst="rect">
              <a:avLst/>
            </a:prstGeom>
            <a:grp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sz="1400" b="1" dirty="0">
                <a:solidFill>
                  <a:srgbClr val="FFFFFF"/>
                </a:solidFill>
                <a:latin typeface="Georgia" pitchFamily="18" charset="0"/>
                <a:ea typeface="ヒラギノ角ゴ ProN W3" charset="-128"/>
                <a:cs typeface="ヒラギノ角ゴ ProN W3" charset="-128"/>
              </a:endParaRPr>
            </a:p>
            <a:p>
              <a:pPr algn="ctr">
                <a:defRPr/>
              </a:pPr>
              <a:endParaRPr lang="en-US" sz="1400" b="1" dirty="0">
                <a:solidFill>
                  <a:srgbClr val="FFFFFF"/>
                </a:solidFill>
                <a:latin typeface="Georgia" pitchFamily="18" charset="0"/>
                <a:ea typeface="ヒラギノ角ゴ ProN W3" charset="-128"/>
                <a:cs typeface="ヒラギノ角ゴ ProN W3" charset="-128"/>
              </a:endParaRPr>
            </a:p>
            <a:p>
              <a:pPr algn="ctr">
                <a:defRPr/>
              </a:pPr>
              <a:r>
                <a:rPr lang="en-US" sz="1600" b="1" dirty="0">
                  <a:solidFill>
                    <a:srgbClr val="FFFFFF"/>
                  </a:solidFill>
                  <a:latin typeface="Georgia" pitchFamily="18" charset="0"/>
                  <a:ea typeface="ヒラギノ角ゴ ProN W3" charset="-128"/>
                  <a:cs typeface="ヒラギノ角ゴ ProN W3" charset="-128"/>
                </a:rPr>
                <a:t>Financial Education</a:t>
              </a:r>
            </a:p>
            <a:p>
              <a:pPr>
                <a:defRPr/>
              </a:pPr>
              <a:r>
                <a:rPr lang="en-US" sz="1600" dirty="0">
                  <a:solidFill>
                    <a:srgbClr val="FFFFFF"/>
                  </a:solidFill>
                  <a:latin typeface="Georgia" pitchFamily="18" charset="0"/>
                  <a:ea typeface="ヒラギノ角ゴ ProN W3" charset="-128"/>
                  <a:cs typeface="ヒラギノ角ゴ ProN W3" charset="-128"/>
                </a:rPr>
                <a:t>Provide </a:t>
              </a:r>
              <a:r>
                <a:rPr lang="en-US" sz="1600" dirty="0" smtClean="0">
                  <a:solidFill>
                    <a:srgbClr val="FFFFFF"/>
                  </a:solidFill>
                  <a:latin typeface="Georgia" pitchFamily="18" charset="0"/>
                  <a:ea typeface="ヒラギノ角ゴ ProN W3" charset="-128"/>
                  <a:cs typeface="ヒラギノ角ゴ ProN W3" charset="-128"/>
                </a:rPr>
                <a:t>educational content and identify </a:t>
              </a:r>
              <a:r>
                <a:rPr lang="en-US" sz="1600" dirty="0">
                  <a:solidFill>
                    <a:srgbClr val="FFFFFF"/>
                  </a:solidFill>
                  <a:latin typeface="Georgia" pitchFamily="18" charset="0"/>
                  <a:ea typeface="ヒラギノ角ゴ ProN W3" charset="-128"/>
                  <a:cs typeface="ヒラギノ角ゴ ProN W3" charset="-128"/>
                </a:rPr>
                <a:t>and promote </a:t>
              </a:r>
              <a:r>
                <a:rPr lang="en-US" sz="1600" dirty="0" smtClean="0">
                  <a:solidFill>
                    <a:srgbClr val="FFFFFF"/>
                  </a:solidFill>
                  <a:latin typeface="Georgia" pitchFamily="18" charset="0"/>
                  <a:ea typeface="ヒラギノ角ゴ ProN W3" charset="-128"/>
                  <a:cs typeface="ヒラギノ角ゴ ProN W3" charset="-128"/>
                </a:rPr>
                <a:t>effective </a:t>
              </a:r>
              <a:r>
                <a:rPr lang="en-US" sz="1600" dirty="0">
                  <a:solidFill>
                    <a:srgbClr val="FFFFFF"/>
                  </a:solidFill>
                  <a:latin typeface="Georgia" pitchFamily="18" charset="0"/>
                  <a:ea typeface="ヒラギノ角ゴ ProN W3" charset="-128"/>
                  <a:cs typeface="ヒラギノ角ゴ ProN W3" charset="-128"/>
                </a:rPr>
                <a:t>practices </a:t>
              </a:r>
            </a:p>
            <a:p>
              <a:pPr algn="ctr">
                <a:defRPr/>
              </a:pPr>
              <a:endParaRPr lang="en-US" sz="1400" dirty="0">
                <a:solidFill>
                  <a:srgbClr val="FFFFFF"/>
                </a:solidFill>
                <a:latin typeface="Georgia" pitchFamily="18" charset="0"/>
                <a:ea typeface="ヒラギノ角ゴ ProN W3" charset="-128"/>
                <a:cs typeface="ヒラギノ角ゴ ProN W3" charset="-128"/>
              </a:endParaRPr>
            </a:p>
            <a:p>
              <a:pPr algn="ctr">
                <a:defRPr/>
              </a:pPr>
              <a:endParaRPr lang="en-US" sz="1800" dirty="0">
                <a:solidFill>
                  <a:srgbClr val="FFFFFF"/>
                </a:solidFill>
                <a:latin typeface="Georgia" pitchFamily="18" charset="0"/>
                <a:ea typeface="ヒラギノ角ゴ ProN W3" charset="-128"/>
                <a:cs typeface="ヒラギノ角ゴ ProN W3" charset="-128"/>
              </a:endParaRPr>
            </a:p>
          </p:txBody>
        </p:sp>
        <p:sp>
          <p:nvSpPr>
            <p:cNvPr id="12" name="Rectangle 11"/>
            <p:cNvSpPr/>
            <p:nvPr/>
          </p:nvSpPr>
          <p:spPr bwMode="auto">
            <a:xfrm>
              <a:off x="4648200" y="1195095"/>
              <a:ext cx="3124200" cy="890556"/>
            </a:xfrm>
            <a:prstGeom prst="rect">
              <a:avLst/>
            </a:prstGeom>
            <a:grp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sz="1400" b="1" dirty="0">
                <a:solidFill>
                  <a:srgbClr val="FFFFFF"/>
                </a:solidFill>
                <a:latin typeface="Georgia" pitchFamily="18" charset="0"/>
                <a:ea typeface="ヒラギノ角ゴ ProN W3" charset="-128"/>
                <a:cs typeface="ヒラギノ角ゴ ProN W3" charset="-128"/>
              </a:endParaRPr>
            </a:p>
            <a:p>
              <a:pPr algn="ctr">
                <a:defRPr/>
              </a:pPr>
              <a:r>
                <a:rPr lang="en-US" sz="1600" b="1" dirty="0">
                  <a:solidFill>
                    <a:srgbClr val="FFFFFF"/>
                  </a:solidFill>
                  <a:latin typeface="Georgia" pitchFamily="18" charset="0"/>
                  <a:ea typeface="ヒラギノ角ゴ ProN W3" charset="-128"/>
                  <a:cs typeface="ヒラギノ角ゴ ProN W3" charset="-128"/>
                </a:rPr>
                <a:t>Consumer Engagement</a:t>
              </a:r>
            </a:p>
            <a:p>
              <a:pPr>
                <a:defRPr/>
              </a:pPr>
              <a:r>
                <a:rPr lang="en-US" sz="1600" dirty="0" smtClean="0">
                  <a:solidFill>
                    <a:srgbClr val="FFFFFF"/>
                  </a:solidFill>
                  <a:latin typeface="Georgia" pitchFamily="18" charset="0"/>
                  <a:ea typeface="ヒラギノ角ゴ ProN W3" charset="-128"/>
                  <a:cs typeface="ヒラギノ角ゴ ProN W3" charset="-128"/>
                </a:rPr>
                <a:t>Create</a:t>
              </a:r>
              <a:r>
                <a:rPr lang="en-US" sz="1600" b="1" dirty="0" smtClean="0">
                  <a:solidFill>
                    <a:srgbClr val="FFFFFF"/>
                  </a:solidFill>
                  <a:latin typeface="Georgia" pitchFamily="18" charset="0"/>
                  <a:ea typeface="ヒラギノ角ゴ ProN W3" charset="-128"/>
                  <a:cs typeface="ヒラギノ角ゴ ProN W3" charset="-128"/>
                </a:rPr>
                <a:t> </a:t>
              </a:r>
              <a:r>
                <a:rPr lang="en-US" sz="1600" dirty="0" smtClean="0">
                  <a:solidFill>
                    <a:srgbClr val="FFFFFF"/>
                  </a:solidFill>
                  <a:latin typeface="Georgia" pitchFamily="18" charset="0"/>
                  <a:ea typeface="ヒラギノ角ゴ ProN W3" charset="-128"/>
                  <a:cs typeface="ヒラギノ角ゴ ProN W3" charset="-128"/>
                </a:rPr>
                <a:t>interactive and informative relationships </a:t>
              </a:r>
              <a:r>
                <a:rPr lang="en-US" sz="1600" dirty="0">
                  <a:solidFill>
                    <a:srgbClr val="FFFFFF"/>
                  </a:solidFill>
                  <a:latin typeface="Georgia" pitchFamily="18" charset="0"/>
                  <a:ea typeface="ヒラギノ角ゴ ProN W3" charset="-128"/>
                  <a:cs typeface="ヒラギノ角ゴ ProN W3" charset="-128"/>
                </a:rPr>
                <a:t>with consumers</a:t>
              </a:r>
            </a:p>
            <a:p>
              <a:pPr algn="ctr">
                <a:defRPr/>
              </a:pPr>
              <a:endParaRPr lang="en-US" sz="1800" dirty="0">
                <a:solidFill>
                  <a:srgbClr val="FFFFFF"/>
                </a:solidFill>
                <a:latin typeface="Georgia" pitchFamily="18" charset="0"/>
                <a:ea typeface="ヒラギノ角ゴ ProN W3" charset="-128"/>
                <a:cs typeface="ヒラギノ角ゴ ProN W3" charset="-128"/>
              </a:endParaRPr>
            </a:p>
          </p:txBody>
        </p:sp>
      </p:grpSp>
      <p:sp>
        <p:nvSpPr>
          <p:cNvPr id="30" name="Curved Right Arrow 29"/>
          <p:cNvSpPr/>
          <p:nvPr/>
        </p:nvSpPr>
        <p:spPr bwMode="auto">
          <a:xfrm>
            <a:off x="250825" y="953691"/>
            <a:ext cx="731838" cy="912019"/>
          </a:xfrm>
          <a:prstGeom prst="curvedRightArrow">
            <a:avLst/>
          </a:prstGeom>
          <a:solidFill>
            <a:schemeClr val="accent1">
              <a:lumMod val="75000"/>
            </a:schemeClr>
          </a:solidFill>
          <a:ln>
            <a:solidFill>
              <a:schemeClr val="accent1">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sz="2000" dirty="0">
              <a:solidFill>
                <a:srgbClr val="FFFFFF"/>
              </a:solidFill>
              <a:ea typeface="ヒラギノ角ゴ ProN W3" charset="-128"/>
              <a:cs typeface="ヒラギノ角ゴ ProN W3" charset="-128"/>
            </a:endParaRPr>
          </a:p>
        </p:txBody>
      </p:sp>
      <p:sp>
        <p:nvSpPr>
          <p:cNvPr id="31" name="Curved Left Arrow 30"/>
          <p:cNvSpPr/>
          <p:nvPr/>
        </p:nvSpPr>
        <p:spPr bwMode="auto">
          <a:xfrm>
            <a:off x="8153400" y="914400"/>
            <a:ext cx="731838" cy="912019"/>
          </a:xfrm>
          <a:prstGeom prst="curvedLeftArrow">
            <a:avLst/>
          </a:prstGeom>
          <a:solidFill>
            <a:schemeClr val="accent1">
              <a:lumMod val="75000"/>
            </a:schemeClr>
          </a:solidFill>
          <a:ln>
            <a:solidFill>
              <a:schemeClr val="accent1">
                <a:lumMod val="75000"/>
              </a:schemeClr>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sz="2000" dirty="0">
              <a:solidFill>
                <a:srgbClr val="FFFFFF"/>
              </a:solidFill>
              <a:ea typeface="ヒラギノ角ゴ ProN W3" charset="-128"/>
              <a:cs typeface="ヒラギノ角ゴ ProN W3" charset="-128"/>
            </a:endParaRPr>
          </a:p>
        </p:txBody>
      </p:sp>
    </p:spTree>
    <p:extLst>
      <p:ext uri="{BB962C8B-B14F-4D97-AF65-F5344CB8AC3E}">
        <p14:creationId xmlns:p14="http://schemas.microsoft.com/office/powerpoint/2010/main" val="314969314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4294967295"/>
            <p:extLst>
              <p:ext uri="{D42A27DB-BD31-4B8C-83A1-F6EECF244321}">
                <p14:modId xmlns:p14="http://schemas.microsoft.com/office/powerpoint/2010/main" val="2963221045"/>
              </p:ext>
            </p:extLst>
          </p:nvPr>
        </p:nvGraphicFramePr>
        <p:xfrm>
          <a:off x="586626" y="1307304"/>
          <a:ext cx="7902054" cy="36015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222309099"/>
              </p:ext>
            </p:extLst>
          </p:nvPr>
        </p:nvGraphicFramePr>
        <p:xfrm>
          <a:off x="2974970" y="2201779"/>
          <a:ext cx="3634734" cy="270710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p:cNvSpPr txBox="1"/>
          <p:nvPr/>
        </p:nvSpPr>
        <p:spPr>
          <a:xfrm>
            <a:off x="1479226" y="1307304"/>
            <a:ext cx="6503997" cy="830997"/>
          </a:xfrm>
          <a:prstGeom prst="rect">
            <a:avLst/>
          </a:prstGeom>
          <a:solidFill>
            <a:schemeClr val="bg2">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wrap="square" rtlCol="0">
            <a:spAutoFit/>
          </a:bodyPr>
          <a:lstStyle/>
          <a:p>
            <a:pPr marL="342900" indent="-342900">
              <a:buFont typeface="Arial" panose="020B0604020202020204" pitchFamily="34" charset="0"/>
              <a:buChar char="•"/>
            </a:pPr>
            <a:r>
              <a:rPr lang="en-US" sz="2400" dirty="0" smtClean="0">
                <a:solidFill>
                  <a:schemeClr val="tx1"/>
                </a:solidFill>
              </a:rPr>
              <a:t>Improve the Financial Marketplace</a:t>
            </a:r>
          </a:p>
          <a:p>
            <a:pPr marL="342900" indent="-342900">
              <a:buFont typeface="Arial" panose="020B0604020202020204" pitchFamily="34" charset="0"/>
              <a:buChar char="•"/>
            </a:pPr>
            <a:r>
              <a:rPr lang="en-US" sz="2400" dirty="0" smtClean="0">
                <a:solidFill>
                  <a:schemeClr val="tx1"/>
                </a:solidFill>
              </a:rPr>
              <a:t>Build Financial Capability</a:t>
            </a:r>
            <a:endParaRPr lang="en-US" sz="2400" dirty="0">
              <a:solidFill>
                <a:schemeClr val="tx1"/>
              </a:solidFill>
            </a:endParaRPr>
          </a:p>
        </p:txBody>
      </p:sp>
      <p:sp>
        <p:nvSpPr>
          <p:cNvPr id="7" name="TextBox 6"/>
          <p:cNvSpPr txBox="1"/>
          <p:nvPr/>
        </p:nvSpPr>
        <p:spPr>
          <a:xfrm>
            <a:off x="496468" y="858701"/>
            <a:ext cx="3699164" cy="52322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800" b="1" dirty="0" smtClean="0">
                <a:solidFill>
                  <a:sysClr val="windowText" lastClr="000000"/>
                </a:solidFill>
              </a:rPr>
              <a:t>We work to:</a:t>
            </a:r>
            <a:endParaRPr lang="en-US" sz="2800" b="1" dirty="0">
              <a:solidFill>
                <a:sysClr val="windowText" lastClr="000000"/>
              </a:solidFill>
            </a:endParaRPr>
          </a:p>
        </p:txBody>
      </p:sp>
      <p:sp>
        <p:nvSpPr>
          <p:cNvPr id="12" name="Title 1"/>
          <p:cNvSpPr txBox="1">
            <a:spLocks/>
          </p:cNvSpPr>
          <p:nvPr/>
        </p:nvSpPr>
        <p:spPr>
          <a:xfrm>
            <a:off x="540224" y="231482"/>
            <a:ext cx="8382000" cy="342900"/>
          </a:xfrm>
          <a:prstGeom prst="rect">
            <a:avLst/>
          </a:prstGeom>
        </p:spPr>
        <p:txBody>
          <a:bodyPr lIns="0" rIns="0"/>
          <a:lstStyle>
            <a:lvl1pPr algn="l" rtl="0" eaLnBrk="1" fontAlgn="base" hangingPunct="1">
              <a:spcBef>
                <a:spcPct val="0"/>
              </a:spcBef>
              <a:spcAft>
                <a:spcPct val="0"/>
              </a:spcAft>
              <a:defRPr sz="2800">
                <a:solidFill>
                  <a:schemeClr val="tx1"/>
                </a:solidFill>
                <a:latin typeface="+mj-lt"/>
                <a:ea typeface="+mj-ea"/>
                <a:cs typeface="+mj-cs"/>
                <a:sym typeface="Gill Sans" pitchFamily="-109" charset="0"/>
              </a:defRPr>
            </a:lvl1pPr>
            <a:lvl2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2pPr>
            <a:lvl3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3pPr>
            <a:lvl4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4pPr>
            <a:lvl5pPr algn="ctr" rtl="0" eaLnBrk="1" fontAlgn="base" hangingPunct="1">
              <a:spcBef>
                <a:spcPct val="0"/>
              </a:spcBef>
              <a:spcAft>
                <a:spcPct val="0"/>
              </a:spcAft>
              <a:defRPr sz="5900">
                <a:solidFill>
                  <a:schemeClr val="tx1"/>
                </a:solidFill>
                <a:latin typeface="Verdana" pitchFamily="-109" charset="0"/>
                <a:ea typeface="ヒラギノ角ゴ ProN W3" charset="-128"/>
                <a:cs typeface="ヒラギノ角ゴ ProN W3" charset="-128"/>
                <a:sym typeface="Gill Sans" pitchFamily="-109" charset="0"/>
              </a:defRPr>
            </a:lvl5pPr>
            <a:lvl6pPr marL="321407"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6pPr>
            <a:lvl7pPr marL="642816"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7pPr>
            <a:lvl8pPr marL="964224"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8pPr>
            <a:lvl9pPr marL="1285631" algn="ctr" rtl="0" eaLnBrk="1" fontAlgn="base" hangingPunct="1">
              <a:spcBef>
                <a:spcPct val="0"/>
              </a:spcBef>
              <a:spcAft>
                <a:spcPct val="0"/>
              </a:spcAft>
              <a:defRPr sz="5900">
                <a:solidFill>
                  <a:schemeClr val="tx1"/>
                </a:solidFill>
                <a:latin typeface="Gill Sans" charset="0"/>
                <a:ea typeface="ヒラギノ角ゴ ProN W3" charset="-128"/>
                <a:cs typeface="ヒラギノ角ゴ ProN W3" charset="-128"/>
                <a:sym typeface="Gill Sans" charset="0"/>
              </a:defRPr>
            </a:lvl9pPr>
          </a:lstStyle>
          <a:p>
            <a:r>
              <a:rPr lang="en-US" kern="0" dirty="0" smtClean="0"/>
              <a:t>Office of Financial Empowerment</a:t>
            </a:r>
            <a:endParaRPr lang="en-US" kern="0" dirty="0"/>
          </a:p>
        </p:txBody>
      </p:sp>
    </p:spTree>
    <p:extLst>
      <p:ext uri="{BB962C8B-B14F-4D97-AF65-F5344CB8AC3E}">
        <p14:creationId xmlns:p14="http://schemas.microsoft.com/office/powerpoint/2010/main" val="3563239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Office of Financial Empowerment</a:t>
            </a:r>
            <a:endParaRPr lang="en-US" dirty="0"/>
          </a:p>
        </p:txBody>
      </p:sp>
      <p:graphicFrame>
        <p:nvGraphicFramePr>
          <p:cNvPr id="2" name="Content Placeholder 1"/>
          <p:cNvGraphicFramePr>
            <a:graphicFrameLocks noGrp="1"/>
          </p:cNvGraphicFramePr>
          <p:nvPr>
            <p:ph sz="half" idx="1"/>
            <p:extLst>
              <p:ext uri="{D42A27DB-BD31-4B8C-83A1-F6EECF244321}">
                <p14:modId xmlns:p14="http://schemas.microsoft.com/office/powerpoint/2010/main" val="712959892"/>
              </p:ext>
            </p:extLst>
          </p:nvPr>
        </p:nvGraphicFramePr>
        <p:xfrm>
          <a:off x="754380" y="841175"/>
          <a:ext cx="7543800" cy="3772217"/>
        </p:xfrm>
        <a:graphic>
          <a:graphicData uri="http://schemas.openxmlformats.org/drawingml/2006/table">
            <a:tbl>
              <a:tblPr firstRow="1" bandRow="1">
                <a:tableStyleId>{21E4AEA4-8DFA-4A89-87EB-49C32662AFE0}</a:tableStyleId>
              </a:tblPr>
              <a:tblGrid>
                <a:gridCol w="2514600"/>
                <a:gridCol w="2514600"/>
                <a:gridCol w="2514600"/>
              </a:tblGrid>
              <a:tr h="274320">
                <a:tc>
                  <a:txBody>
                    <a:bodyPr/>
                    <a:lstStyle/>
                    <a:p>
                      <a:pPr algn="ctr"/>
                      <a:r>
                        <a:rPr lang="en-US" sz="1400" dirty="0" smtClean="0"/>
                        <a:t>Strategies</a:t>
                      </a:r>
                      <a:endParaRPr lang="en-US" sz="1400" dirty="0"/>
                    </a:p>
                  </a:txBody>
                  <a:tcPr marT="34290" marB="34290">
                    <a:solidFill>
                      <a:schemeClr val="tx2"/>
                    </a:solidFill>
                  </a:tcPr>
                </a:tc>
                <a:tc>
                  <a:txBody>
                    <a:bodyPr/>
                    <a:lstStyle/>
                    <a:p>
                      <a:pPr algn="ctr"/>
                      <a:r>
                        <a:rPr lang="en-US" sz="1400" dirty="0" smtClean="0"/>
                        <a:t>Goals</a:t>
                      </a:r>
                      <a:endParaRPr lang="en-US" sz="1400" dirty="0"/>
                    </a:p>
                  </a:txBody>
                  <a:tcPr marT="34290" marB="34290">
                    <a:solidFill>
                      <a:schemeClr val="tx2"/>
                    </a:solidFill>
                  </a:tcPr>
                </a:tc>
                <a:tc>
                  <a:txBody>
                    <a:bodyPr/>
                    <a:lstStyle/>
                    <a:p>
                      <a:pPr algn="ctr"/>
                      <a:r>
                        <a:rPr lang="en-US" sz="1400" dirty="0" smtClean="0"/>
                        <a:t>Initiatives</a:t>
                      </a:r>
                      <a:endParaRPr lang="en-US" sz="1400" dirty="0"/>
                    </a:p>
                  </a:txBody>
                  <a:tcPr marT="34290" marB="34290">
                    <a:solidFill>
                      <a:schemeClr val="tx2"/>
                    </a:solidFill>
                  </a:tcPr>
                </a:tc>
              </a:tr>
              <a:tr h="978988">
                <a:tc>
                  <a:txBody>
                    <a:bodyPr/>
                    <a:lstStyle/>
                    <a:p>
                      <a:endParaRPr lang="en-US" sz="1400" dirty="0" smtClean="0"/>
                    </a:p>
                    <a:p>
                      <a:endParaRPr lang="en-US" sz="1400" dirty="0" smtClean="0"/>
                    </a:p>
                    <a:p>
                      <a:endParaRPr lang="en-US" sz="1400" dirty="0" smtClean="0"/>
                    </a:p>
                    <a:p>
                      <a:pPr algn="ctr"/>
                      <a:r>
                        <a:rPr lang="en-US" sz="1500" b="1" dirty="0" smtClean="0"/>
                        <a:t>Tools</a:t>
                      </a:r>
                    </a:p>
                  </a:txBody>
                  <a:tcPr marT="34290" marB="34290">
                    <a:solidFill>
                      <a:schemeClr val="accent1">
                        <a:lumMod val="60000"/>
                        <a:lumOff val="40000"/>
                      </a:schemeClr>
                    </a:solidFill>
                  </a:tcPr>
                </a:tc>
                <a:tc>
                  <a:txBody>
                    <a:bodyPr/>
                    <a:lstStyle/>
                    <a:p>
                      <a:pPr algn="l"/>
                      <a:r>
                        <a:rPr lang="en-US" sz="1200" dirty="0" smtClean="0"/>
                        <a:t>Access</a:t>
                      </a:r>
                      <a:r>
                        <a:rPr lang="en-US" sz="1200" baseline="0" dirty="0" smtClean="0"/>
                        <a:t> to a</a:t>
                      </a:r>
                      <a:r>
                        <a:rPr lang="en-US" sz="1200" dirty="0" smtClean="0"/>
                        <a:t>ctionable financial information, capability, and counseling tools</a:t>
                      </a:r>
                      <a:endParaRPr lang="en-US" sz="1200" dirty="0"/>
                    </a:p>
                  </a:txBody>
                  <a:tcPr marT="34290" marB="34290" anchor="ctr">
                    <a:solidFill>
                      <a:schemeClr val="accent1">
                        <a:lumMod val="60000"/>
                        <a:lumOff val="40000"/>
                      </a:schemeClr>
                    </a:solidFill>
                  </a:tcPr>
                </a:tc>
                <a:tc>
                  <a:txBody>
                    <a:bodyPr/>
                    <a:lstStyle/>
                    <a:p>
                      <a:pPr marL="285750" lvl="0" indent="-285750" algn="l" defTabSz="457200" rtl="0" eaLnBrk="1" latinLnBrk="0" hangingPunct="1">
                        <a:lnSpc>
                          <a:spcPct val="100000"/>
                        </a:lnSpc>
                        <a:spcAft>
                          <a:spcPts val="216"/>
                        </a:spcAft>
                        <a:buFont typeface="Arial" panose="020B0604020202020204" pitchFamily="34" charset="0"/>
                        <a:buChar char="•"/>
                      </a:pPr>
                      <a:r>
                        <a:rPr lang="en-US" sz="1200" i="1" kern="1200" dirty="0" smtClean="0">
                          <a:solidFill>
                            <a:schemeClr val="dk1"/>
                          </a:solidFill>
                          <a:latin typeface="+mn-lt"/>
                          <a:ea typeface="+mn-ea"/>
                          <a:cs typeface="+mn-cs"/>
                        </a:rPr>
                        <a:t>Your Money, Your Goals</a:t>
                      </a:r>
                    </a:p>
                    <a:p>
                      <a:pPr marL="285750" lvl="0" indent="-285750" algn="l" defTabSz="457200" rtl="0" eaLnBrk="1" latinLnBrk="0" hangingPunct="1">
                        <a:lnSpc>
                          <a:spcPct val="100000"/>
                        </a:lnSpc>
                        <a:spcAft>
                          <a:spcPts val="216"/>
                        </a:spcAft>
                        <a:buFont typeface="Arial" panose="020B0604020202020204" pitchFamily="34" charset="0"/>
                        <a:buChar char="•"/>
                      </a:pPr>
                      <a:r>
                        <a:rPr lang="en-US" sz="1200" kern="1200" dirty="0" smtClean="0">
                          <a:solidFill>
                            <a:schemeClr val="dk1"/>
                          </a:solidFill>
                          <a:latin typeface="+mn-lt"/>
                          <a:ea typeface="+mn-ea"/>
                          <a:cs typeface="+mn-cs"/>
                        </a:rPr>
                        <a:t>Financial Coaching</a:t>
                      </a:r>
                    </a:p>
                  </a:txBody>
                  <a:tcPr marT="34290" marB="34290" anchor="ctr">
                    <a:solidFill>
                      <a:schemeClr val="accent1">
                        <a:lumMod val="60000"/>
                        <a:lumOff val="40000"/>
                      </a:schemeClr>
                    </a:solidFill>
                  </a:tcPr>
                </a:tc>
              </a:tr>
              <a:tr h="1162549">
                <a:tc>
                  <a:txBody>
                    <a:bodyPr/>
                    <a:lstStyle/>
                    <a:p>
                      <a:endParaRPr lang="en-US" sz="1400" dirty="0" smtClean="0"/>
                    </a:p>
                    <a:p>
                      <a:endParaRPr lang="en-US" sz="1400" dirty="0" smtClean="0"/>
                    </a:p>
                    <a:p>
                      <a:endParaRPr lang="en-US" sz="1400" dirty="0" smtClean="0"/>
                    </a:p>
                    <a:p>
                      <a:endParaRPr lang="en-US" sz="1400" dirty="0" smtClean="0"/>
                    </a:p>
                    <a:p>
                      <a:pPr algn="ctr"/>
                      <a:r>
                        <a:rPr lang="en-US" sz="1500" b="1" dirty="0" smtClean="0"/>
                        <a:t>Collaboration</a:t>
                      </a:r>
                      <a:endParaRPr lang="en-US" sz="1500" b="1" dirty="0"/>
                    </a:p>
                  </a:txBody>
                  <a:tcPr marT="34290" marB="34290">
                    <a:solidFill>
                      <a:schemeClr val="accent1">
                        <a:lumMod val="60000"/>
                        <a:lumOff val="40000"/>
                      </a:schemeClr>
                    </a:solidFill>
                  </a:tcPr>
                </a:tc>
                <a:tc>
                  <a:txBody>
                    <a:bodyPr/>
                    <a:lstStyle/>
                    <a:p>
                      <a:pPr algn="l"/>
                      <a:r>
                        <a:rPr lang="en-US" sz="1200" dirty="0" smtClean="0"/>
                        <a:t>Integrate</a:t>
                      </a:r>
                      <a:r>
                        <a:rPr lang="en-US" sz="1200" baseline="0" dirty="0" smtClean="0"/>
                        <a:t> and scale </a:t>
                      </a:r>
                      <a:r>
                        <a:rPr lang="en-US" sz="1200" dirty="0" smtClean="0"/>
                        <a:t>financial empowerment</a:t>
                      </a:r>
                      <a:r>
                        <a:rPr lang="en-US" sz="1200" baseline="0" dirty="0" smtClean="0"/>
                        <a:t> </a:t>
                      </a:r>
                      <a:r>
                        <a:rPr lang="en-US" sz="1200" dirty="0" smtClean="0"/>
                        <a:t>strategies into programs and policies of federal agencies </a:t>
                      </a:r>
                      <a:endParaRPr lang="en-US" sz="1200" dirty="0"/>
                    </a:p>
                  </a:txBody>
                  <a:tcPr marT="34290" marB="34290" anchor="ctr">
                    <a:solidFill>
                      <a:schemeClr val="accent1">
                        <a:lumMod val="60000"/>
                        <a:lumOff val="40000"/>
                      </a:schemeClr>
                    </a:solidFill>
                  </a:tcPr>
                </a:tc>
                <a:tc>
                  <a:txBody>
                    <a:bodyPr/>
                    <a:lstStyle/>
                    <a:p>
                      <a:pPr marL="171450" lvl="0" indent="-171450" algn="l">
                        <a:lnSpc>
                          <a:spcPct val="100000"/>
                        </a:lnSpc>
                        <a:spcAft>
                          <a:spcPts val="216"/>
                        </a:spcAft>
                        <a:buFont typeface="Arial" panose="020B0604020202020204" pitchFamily="34" charset="0"/>
                        <a:buChar char="•"/>
                      </a:pPr>
                      <a:r>
                        <a:rPr lang="en-US" sz="1200" dirty="0" smtClean="0"/>
                        <a:t>Dep’t of</a:t>
                      </a:r>
                      <a:r>
                        <a:rPr lang="en-US" sz="1200" baseline="0" dirty="0" smtClean="0"/>
                        <a:t> </a:t>
                      </a:r>
                      <a:r>
                        <a:rPr lang="en-US" sz="1200" dirty="0" smtClean="0"/>
                        <a:t>Labor - Peopl</a:t>
                      </a:r>
                      <a:r>
                        <a:rPr lang="en-US" sz="1200" baseline="0" dirty="0" smtClean="0"/>
                        <a:t>e with Disabilities</a:t>
                      </a:r>
                      <a:r>
                        <a:rPr lang="en-US" sz="1200" dirty="0" smtClean="0"/>
                        <a:t> </a:t>
                      </a:r>
                    </a:p>
                    <a:p>
                      <a:pPr marL="171450" lvl="0" indent="-171450" algn="l">
                        <a:lnSpc>
                          <a:spcPct val="100000"/>
                        </a:lnSpc>
                        <a:spcAft>
                          <a:spcPts val="216"/>
                        </a:spcAft>
                        <a:buFont typeface="Arial" panose="020B0604020202020204" pitchFamily="34" charset="0"/>
                        <a:buChar char="•"/>
                      </a:pPr>
                      <a:r>
                        <a:rPr lang="en-US" sz="1200" dirty="0" smtClean="0"/>
                        <a:t>HHS</a:t>
                      </a:r>
                      <a:r>
                        <a:rPr lang="en-US" sz="1200" baseline="0" dirty="0" smtClean="0"/>
                        <a:t> – Summer Youth</a:t>
                      </a:r>
                    </a:p>
                  </a:txBody>
                  <a:tcPr marT="34290" marB="34290" anchor="ctr">
                    <a:solidFill>
                      <a:schemeClr val="accent1">
                        <a:lumMod val="60000"/>
                        <a:lumOff val="40000"/>
                      </a:schemeClr>
                    </a:solidFill>
                  </a:tcPr>
                </a:tc>
              </a:tr>
              <a:tr h="13487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p>
                      <a:endParaRPr lang="en-US" sz="1400" dirty="0" smtClean="0"/>
                    </a:p>
                    <a:p>
                      <a:endParaRPr lang="en-US" sz="1400" dirty="0" smtClean="0"/>
                    </a:p>
                    <a:p>
                      <a:endParaRPr lang="en-US" sz="1400" dirty="0" smtClean="0"/>
                    </a:p>
                    <a:p>
                      <a:pPr algn="ctr"/>
                      <a:r>
                        <a:rPr lang="en-US" sz="1500" b="1" dirty="0" smtClean="0"/>
                        <a:t>Products and Policies</a:t>
                      </a:r>
                    </a:p>
                  </a:txBody>
                  <a:tcPr marT="34290" marB="34290">
                    <a:solidFill>
                      <a:schemeClr val="accent1">
                        <a:lumMod val="60000"/>
                        <a:lumOff val="40000"/>
                      </a:schemeClr>
                    </a:solidFill>
                  </a:tcPr>
                </a:tc>
                <a:tc>
                  <a:txBody>
                    <a:bodyPr/>
                    <a:lstStyle/>
                    <a:p>
                      <a:pPr algn="l"/>
                      <a:r>
                        <a:rPr lang="en-US" sz="1200" dirty="0" smtClean="0"/>
                        <a:t>Identify,</a:t>
                      </a:r>
                      <a:r>
                        <a:rPr lang="en-US" sz="1200" baseline="0" dirty="0" smtClean="0"/>
                        <a:t> a</a:t>
                      </a:r>
                      <a:r>
                        <a:rPr lang="en-US" sz="1200" dirty="0" smtClean="0"/>
                        <a:t>nalyze</a:t>
                      </a:r>
                      <a:r>
                        <a:rPr lang="en-US" sz="1200" baseline="0" dirty="0" smtClean="0"/>
                        <a:t> and report on </a:t>
                      </a:r>
                      <a:r>
                        <a:rPr lang="en-US" sz="1200" dirty="0" smtClean="0"/>
                        <a:t>most promising products</a:t>
                      </a:r>
                      <a:r>
                        <a:rPr lang="en-US" sz="1200" baseline="0" dirty="0" smtClean="0"/>
                        <a:t>,</a:t>
                      </a:r>
                      <a:r>
                        <a:rPr lang="en-US" sz="1200" dirty="0" smtClean="0"/>
                        <a:t> services and policies</a:t>
                      </a:r>
                      <a:endParaRPr lang="en-US" sz="1200" dirty="0"/>
                    </a:p>
                  </a:txBody>
                  <a:tcPr marT="34290" marB="34290" anchor="ctr">
                    <a:solidFill>
                      <a:schemeClr val="accent1">
                        <a:lumMod val="60000"/>
                        <a:lumOff val="40000"/>
                      </a:schemeClr>
                    </a:solidFill>
                  </a:tcPr>
                </a:tc>
                <a:tc>
                  <a:txBody>
                    <a:bodyPr/>
                    <a:lstStyle/>
                    <a:p>
                      <a:pPr marL="171450" lvl="0" indent="-171450" algn="l" defTabSz="457200" rtl="0" eaLnBrk="1" latinLnBrk="0" hangingPunct="1">
                        <a:lnSpc>
                          <a:spcPct val="100000"/>
                        </a:lnSpc>
                        <a:spcAft>
                          <a:spcPts val="216"/>
                        </a:spcAft>
                        <a:buFont typeface="Arial" panose="020B0604020202020204" pitchFamily="34" charset="0"/>
                        <a:buChar char="•"/>
                      </a:pPr>
                      <a:r>
                        <a:rPr lang="en-US" sz="1200" kern="1200" dirty="0" smtClean="0">
                          <a:solidFill>
                            <a:schemeClr val="dk1"/>
                          </a:solidFill>
                          <a:latin typeface="+mn-lt"/>
                          <a:ea typeface="+mn-ea"/>
                          <a:cs typeface="+mn-cs"/>
                        </a:rPr>
                        <a:t>Tax-Time Savings</a:t>
                      </a:r>
                      <a:endParaRPr lang="en-US" sz="1200" kern="1200" baseline="0" dirty="0" smtClean="0">
                        <a:solidFill>
                          <a:schemeClr val="dk1"/>
                        </a:solidFill>
                        <a:latin typeface="+mn-lt"/>
                        <a:ea typeface="+mn-ea"/>
                        <a:cs typeface="+mn-cs"/>
                      </a:endParaRPr>
                    </a:p>
                    <a:p>
                      <a:pPr marL="171450" lvl="0" indent="-171450" algn="l" defTabSz="457200" rtl="0" eaLnBrk="1" latinLnBrk="0" hangingPunct="1">
                        <a:lnSpc>
                          <a:spcPct val="100000"/>
                        </a:lnSpc>
                        <a:spcAft>
                          <a:spcPts val="216"/>
                        </a:spcAft>
                        <a:buFont typeface="Arial" panose="020B0604020202020204" pitchFamily="34" charset="0"/>
                        <a:buChar char="•"/>
                      </a:pPr>
                      <a:r>
                        <a:rPr lang="en-US" sz="1200" kern="1200" dirty="0" smtClean="0">
                          <a:solidFill>
                            <a:schemeClr val="dk1"/>
                          </a:solidFill>
                          <a:latin typeface="+mn-lt"/>
                          <a:ea typeface="+mn-ea"/>
                          <a:cs typeface="+mn-cs"/>
                        </a:rPr>
                        <a:t>Financial Outcome Measures</a:t>
                      </a:r>
                    </a:p>
                    <a:p>
                      <a:pPr marL="171450" lvl="0" indent="-171450" algn="l" defTabSz="457200" rtl="0" eaLnBrk="1" latinLnBrk="0" hangingPunct="1">
                        <a:lnSpc>
                          <a:spcPct val="100000"/>
                        </a:lnSpc>
                        <a:spcAft>
                          <a:spcPts val="216"/>
                        </a:spcAft>
                        <a:buFont typeface="Arial" panose="020B0604020202020204" pitchFamily="34" charset="0"/>
                        <a:buChar char="•"/>
                      </a:pPr>
                      <a:r>
                        <a:rPr lang="en-US" sz="1200" kern="1200" dirty="0" smtClean="0">
                          <a:solidFill>
                            <a:schemeClr val="dk1"/>
                          </a:solidFill>
                          <a:latin typeface="+mn-lt"/>
                          <a:ea typeface="+mn-ea"/>
                          <a:cs typeface="+mn-cs"/>
                        </a:rPr>
                        <a:t>Credit builder loan evaluation</a:t>
                      </a:r>
                    </a:p>
                  </a:txBody>
                  <a:tcPr marT="34290" marB="34290" anchor="ctr">
                    <a:solidFill>
                      <a:schemeClr val="accent1">
                        <a:lumMod val="60000"/>
                        <a:lumOff val="40000"/>
                      </a:schemeClr>
                    </a:solidFill>
                  </a:tcPr>
                </a:tc>
              </a:tr>
            </a:tbl>
          </a:graphicData>
        </a:graphic>
      </p:graphicFrame>
      <p:pic>
        <p:nvPicPr>
          <p:cNvPr id="1026" name="Picture 2"/>
          <p:cNvPicPr>
            <a:picLocks noChangeAspect="1" noChangeArrowheads="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colorTemperature colorTemp="7875"/>
                    </a14:imgEffect>
                    <a14:imgEffect>
                      <a14:saturation sat="250000"/>
                    </a14:imgEffect>
                    <a14:imgEffect>
                      <a14:brightnessContrast bright="29000"/>
                    </a14:imgEffect>
                  </a14:imgLayer>
                </a14:imgProps>
              </a:ext>
              <a:ext uri="{28A0092B-C50C-407E-A947-70E740481C1C}">
                <a14:useLocalDpi xmlns:a14="http://schemas.microsoft.com/office/drawing/2010/main" val="0"/>
              </a:ext>
            </a:extLst>
          </a:blip>
          <a:srcRect/>
          <a:stretch>
            <a:fillRect/>
          </a:stretch>
        </p:blipFill>
        <p:spPr bwMode="auto">
          <a:xfrm>
            <a:off x="1627705" y="3454729"/>
            <a:ext cx="781050" cy="606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7414" y="2249345"/>
            <a:ext cx="781050"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635507" y="1218536"/>
            <a:ext cx="724865" cy="369332"/>
          </a:xfrm>
          <a:prstGeom prst="rect">
            <a:avLst/>
          </a:prstGeom>
          <a:solidFill>
            <a:schemeClr val="bg1">
              <a:lumMod val="95000"/>
            </a:schemeClr>
          </a:solidFill>
        </p:spPr>
        <p:txBody>
          <a:bodyPr wrap="square" rtlCol="0">
            <a:spAutoFit/>
          </a:bodyPr>
          <a:lstStyle/>
          <a:p>
            <a:endParaRPr lang="en-US" dirty="0"/>
          </a:p>
        </p:txBody>
      </p:sp>
      <p:sp>
        <p:nvSpPr>
          <p:cNvPr id="6" name="Quad Arrow Callout 5"/>
          <p:cNvSpPr/>
          <p:nvPr/>
        </p:nvSpPr>
        <p:spPr>
          <a:xfrm>
            <a:off x="1773865" y="1287176"/>
            <a:ext cx="504334" cy="412544"/>
          </a:xfrm>
          <a:prstGeom prst="quadArrowCallout">
            <a:avLst/>
          </a:prstGeom>
          <a:solidFill>
            <a:srgbClr val="1EA82E"/>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318620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663880"/>
            <a:ext cx="8686800" cy="4346532"/>
          </a:xfrm>
          <a:prstGeom prst="rect">
            <a:avLst/>
          </a:prstGeom>
        </p:spPr>
        <p:txBody>
          <a:bodyPr>
            <a:normAutofit fontScale="32500" lnSpcReduction="20000"/>
          </a:bodyPr>
          <a:lstStyle/>
          <a:p>
            <a:pPr marL="3386018" lvl="8" indent="0">
              <a:buSzPct val="100000"/>
              <a:buNone/>
            </a:pPr>
            <a:endParaRPr lang="en-US" b="1" dirty="0" smtClean="0">
              <a:latin typeface="Georgia" panose="02040502050405020303" pitchFamily="18" charset="0"/>
            </a:endParaRPr>
          </a:p>
          <a:p>
            <a:pPr marL="3386018" lvl="8" indent="0">
              <a:buSzPct val="100000"/>
              <a:buNone/>
            </a:pPr>
            <a:r>
              <a:rPr lang="en-US" sz="5500" b="1" dirty="0" smtClean="0">
                <a:latin typeface="Georgia" panose="02040502050405020303" pitchFamily="18" charset="0"/>
              </a:rPr>
              <a:t>Topics </a:t>
            </a:r>
            <a:r>
              <a:rPr lang="en-US" sz="5500" b="1" dirty="0">
                <a:latin typeface="Georgia" panose="02040502050405020303" pitchFamily="18" charset="0"/>
              </a:rPr>
              <a:t>include:</a:t>
            </a:r>
          </a:p>
          <a:p>
            <a:pPr marL="3728918" lvl="8" indent="-342900">
              <a:buSzPct val="100000"/>
              <a:buFont typeface="Arial" panose="020B0604020202020204" pitchFamily="34" charset="0"/>
              <a:buChar char="•"/>
            </a:pPr>
            <a:r>
              <a:rPr lang="en-US" sz="5500" dirty="0" smtClean="0">
                <a:latin typeface="Georgia" panose="02040502050405020303" pitchFamily="18" charset="0"/>
              </a:rPr>
              <a:t>Goals		</a:t>
            </a:r>
            <a:endParaRPr lang="en-US" sz="5500" dirty="0">
              <a:latin typeface="Georgia" panose="02040502050405020303" pitchFamily="18" charset="0"/>
            </a:endParaRPr>
          </a:p>
          <a:p>
            <a:pPr marL="3728918" lvl="8" indent="-342900">
              <a:buSzPct val="100000"/>
              <a:buFont typeface="Arial" panose="020B0604020202020204" pitchFamily="34" charset="0"/>
              <a:buChar char="•"/>
            </a:pPr>
            <a:r>
              <a:rPr lang="en-US" sz="5500" dirty="0">
                <a:latin typeface="Georgia" panose="02040502050405020303" pitchFamily="18" charset="0"/>
              </a:rPr>
              <a:t>Saving</a:t>
            </a:r>
          </a:p>
          <a:p>
            <a:pPr marL="3728918" lvl="8" indent="-342900">
              <a:buSzPct val="100000"/>
              <a:buFont typeface="Arial" panose="020B0604020202020204" pitchFamily="34" charset="0"/>
              <a:buChar char="•"/>
            </a:pPr>
            <a:r>
              <a:rPr lang="en-US" sz="5500" dirty="0">
                <a:latin typeface="Georgia" panose="02040502050405020303" pitchFamily="18" charset="0"/>
              </a:rPr>
              <a:t>Income and spending</a:t>
            </a:r>
          </a:p>
          <a:p>
            <a:pPr marL="3728918" lvl="8" indent="-342900">
              <a:buSzPct val="100000"/>
              <a:buFont typeface="Arial" panose="020B0604020202020204" pitchFamily="34" charset="0"/>
              <a:buChar char="•"/>
            </a:pPr>
            <a:r>
              <a:rPr lang="en-US" sz="5500" dirty="0">
                <a:latin typeface="Georgia" panose="02040502050405020303" pitchFamily="18" charset="0"/>
              </a:rPr>
              <a:t>Cash flow budgeting</a:t>
            </a:r>
          </a:p>
          <a:p>
            <a:pPr marL="3728918" lvl="8" indent="-342900">
              <a:buSzPct val="100000"/>
              <a:buFont typeface="Arial" panose="020B0604020202020204" pitchFamily="34" charset="0"/>
              <a:buChar char="•"/>
            </a:pPr>
            <a:r>
              <a:rPr lang="en-US" sz="5500" dirty="0">
                <a:latin typeface="Georgia" panose="02040502050405020303" pitchFamily="18" charset="0"/>
              </a:rPr>
              <a:t>Debt</a:t>
            </a:r>
          </a:p>
          <a:p>
            <a:pPr marL="3728918" lvl="8" indent="-342900">
              <a:buSzPct val="100000"/>
              <a:buFont typeface="Arial" panose="020B0604020202020204" pitchFamily="34" charset="0"/>
              <a:buChar char="•"/>
            </a:pPr>
            <a:r>
              <a:rPr lang="en-US" sz="5500" dirty="0">
                <a:latin typeface="Georgia" panose="02040502050405020303" pitchFamily="18" charset="0"/>
              </a:rPr>
              <a:t>Credit</a:t>
            </a:r>
          </a:p>
          <a:p>
            <a:pPr marL="3728918" lvl="8" indent="-342900">
              <a:buSzPct val="100000"/>
              <a:buFont typeface="Arial" panose="020B0604020202020204" pitchFamily="34" charset="0"/>
              <a:buChar char="•"/>
            </a:pPr>
            <a:r>
              <a:rPr lang="en-US" sz="5500" dirty="0">
                <a:latin typeface="Georgia" panose="02040502050405020303" pitchFamily="18" charset="0"/>
              </a:rPr>
              <a:t>Financial services</a:t>
            </a:r>
          </a:p>
          <a:p>
            <a:pPr marL="3728918" lvl="8" indent="-342900">
              <a:buSzPct val="100000"/>
              <a:buFont typeface="Arial" panose="020B0604020202020204" pitchFamily="34" charset="0"/>
              <a:buChar char="•"/>
            </a:pPr>
            <a:r>
              <a:rPr lang="en-US" sz="5500" dirty="0">
                <a:latin typeface="Georgia" panose="02040502050405020303" pitchFamily="18" charset="0"/>
              </a:rPr>
              <a:t>Consumer protection</a:t>
            </a:r>
          </a:p>
          <a:p>
            <a:pPr marL="3386018" lvl="8" indent="0">
              <a:buSzPct val="100000"/>
              <a:buNone/>
            </a:pPr>
            <a:endParaRPr lang="en-US" sz="5500" dirty="0">
              <a:latin typeface="Georgia" panose="02040502050405020303" pitchFamily="18" charset="0"/>
            </a:endParaRPr>
          </a:p>
          <a:p>
            <a:pPr marL="3386018" lvl="8" indent="0">
              <a:buSzPct val="100000"/>
              <a:buNone/>
            </a:pPr>
            <a:r>
              <a:rPr lang="en-US" sz="5500" b="1" dirty="0" smtClean="0">
                <a:latin typeface="Georgia" panose="02040502050405020303" pitchFamily="18" charset="0"/>
              </a:rPr>
              <a:t>Customizations </a:t>
            </a:r>
            <a:r>
              <a:rPr lang="en-US" sz="5500" b="1" dirty="0">
                <a:latin typeface="Georgia" panose="02040502050405020303" pitchFamily="18" charset="0"/>
              </a:rPr>
              <a:t>and adaptations</a:t>
            </a:r>
          </a:p>
          <a:p>
            <a:pPr marL="3728918" lvl="8" indent="-342900">
              <a:buSzPct val="100000"/>
              <a:buFont typeface="Arial" panose="020B0604020202020204" pitchFamily="34" charset="0"/>
              <a:buChar char="•"/>
            </a:pPr>
            <a:r>
              <a:rPr lang="en-US" sz="5500" dirty="0">
                <a:latin typeface="Georgia" panose="02040502050405020303" pitchFamily="18" charset="0"/>
              </a:rPr>
              <a:t>Legal Aid</a:t>
            </a:r>
          </a:p>
          <a:p>
            <a:pPr marL="3728918" lvl="8" indent="-342900">
              <a:buSzPct val="100000"/>
              <a:buFont typeface="Arial" panose="020B0604020202020204" pitchFamily="34" charset="0"/>
              <a:buChar char="•"/>
            </a:pPr>
            <a:r>
              <a:rPr lang="en-US" sz="5500" dirty="0">
                <a:latin typeface="Georgia" panose="02040502050405020303" pitchFamily="18" charset="0"/>
              </a:rPr>
              <a:t>Community Volunteers</a:t>
            </a:r>
          </a:p>
          <a:p>
            <a:pPr marL="3728918" lvl="8" indent="-342900">
              <a:buSzPct val="100000"/>
              <a:buFont typeface="Arial" panose="020B0604020202020204" pitchFamily="34" charset="0"/>
              <a:buChar char="•"/>
            </a:pPr>
            <a:r>
              <a:rPr lang="en-US" sz="5500" dirty="0">
                <a:latin typeface="Georgia" panose="02040502050405020303" pitchFamily="18" charset="0"/>
              </a:rPr>
              <a:t>Workers</a:t>
            </a:r>
          </a:p>
          <a:p>
            <a:pPr marL="536575" lvl="1" indent="0">
              <a:buSzPct val="100000"/>
              <a:buNone/>
            </a:pPr>
            <a:endParaRPr lang="en-US" sz="2400" kern="1200" dirty="0" smtClean="0">
              <a:solidFill>
                <a:srgbClr val="000000"/>
              </a:solidFill>
              <a:ea typeface="ヒラギノ角ゴ ProN W3" pitchFamily="-109" charset="-128"/>
              <a:cs typeface="Arial"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39452"/>
            <a:ext cx="2896319" cy="31501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i="1" dirty="0" smtClean="0"/>
              <a:t>Your Money, Your Goals</a:t>
            </a:r>
            <a:endParaRPr lang="en-US" i="1" dirty="0"/>
          </a:p>
        </p:txBody>
      </p:sp>
    </p:spTree>
    <p:extLst>
      <p:ext uri="{BB962C8B-B14F-4D97-AF65-F5344CB8AC3E}">
        <p14:creationId xmlns:p14="http://schemas.microsoft.com/office/powerpoint/2010/main" val="3427635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CFPB Initiative: </a:t>
            </a:r>
            <a:r>
              <a:rPr lang="en-US" sz="2400" dirty="0"/>
              <a:t>Managing </a:t>
            </a:r>
            <a:r>
              <a:rPr lang="en-US" sz="2400" dirty="0" smtClean="0"/>
              <a:t>Someone Else’s Money</a:t>
            </a:r>
            <a:endParaRPr lang="en-US" sz="2400" dirty="0"/>
          </a:p>
        </p:txBody>
      </p:sp>
      <p:sp>
        <p:nvSpPr>
          <p:cNvPr id="3" name="Content Placeholder 2"/>
          <p:cNvSpPr>
            <a:spLocks noGrp="1"/>
          </p:cNvSpPr>
          <p:nvPr>
            <p:ph sz="half" idx="1"/>
          </p:nvPr>
        </p:nvSpPr>
        <p:spPr>
          <a:xfrm>
            <a:off x="236669" y="859341"/>
            <a:ext cx="8681420" cy="3770999"/>
          </a:xfrm>
        </p:spPr>
        <p:txBody>
          <a:bodyPr>
            <a:noAutofit/>
          </a:bodyPr>
          <a:lstStyle/>
          <a:p>
            <a:pPr lvl="0"/>
            <a:r>
              <a:rPr lang="en-US" sz="1600" dirty="0"/>
              <a:t>PROBLEM:  </a:t>
            </a:r>
          </a:p>
          <a:p>
            <a:pPr lvl="1"/>
            <a:r>
              <a:rPr lang="en-US" sz="1600" dirty="0"/>
              <a:t>Declining capacity to handle finances can make older adults vulnerable</a:t>
            </a:r>
          </a:p>
          <a:p>
            <a:pPr lvl="1"/>
            <a:r>
              <a:rPr lang="en-US" sz="1600" dirty="0" smtClean="0"/>
              <a:t>People </a:t>
            </a:r>
            <a:r>
              <a:rPr lang="en-US" sz="1600" dirty="0"/>
              <a:t>with diminished capacity often </a:t>
            </a:r>
            <a:r>
              <a:rPr lang="en-US" sz="1600" dirty="0" smtClean="0"/>
              <a:t>need surrogate </a:t>
            </a:r>
            <a:r>
              <a:rPr lang="en-US" sz="1600" dirty="0"/>
              <a:t>to handle their money</a:t>
            </a:r>
          </a:p>
          <a:p>
            <a:pPr lvl="1"/>
            <a:r>
              <a:rPr lang="en-US" sz="1600" dirty="0"/>
              <a:t>“Lay fiduciaries” – critical source of help; often have no training; some even commit </a:t>
            </a:r>
            <a:r>
              <a:rPr lang="en-US" sz="1600" dirty="0" smtClean="0"/>
              <a:t>fraud</a:t>
            </a:r>
            <a:endParaRPr lang="en-US" sz="1600" dirty="0"/>
          </a:p>
          <a:p>
            <a:pPr lvl="0"/>
            <a:r>
              <a:rPr lang="en-US" sz="1600" dirty="0" smtClean="0"/>
              <a:t>CFPB </a:t>
            </a:r>
            <a:r>
              <a:rPr lang="en-US" sz="1600" dirty="0"/>
              <a:t>INITIATIVE:   </a:t>
            </a:r>
          </a:p>
          <a:p>
            <a:pPr lvl="1"/>
            <a:r>
              <a:rPr lang="en-US" sz="1600" dirty="0" smtClean="0"/>
              <a:t>Released </a:t>
            </a:r>
            <a:r>
              <a:rPr lang="en-US" sz="1600" dirty="0"/>
              <a:t>a set of guides </a:t>
            </a:r>
            <a:r>
              <a:rPr lang="en-US" sz="1600" dirty="0" smtClean="0"/>
              <a:t>called </a:t>
            </a:r>
            <a:r>
              <a:rPr lang="en-US" sz="1600" b="1" dirty="0" smtClean="0"/>
              <a:t>Managing Someone Else’s Money</a:t>
            </a:r>
            <a:endParaRPr lang="en-US" sz="1600" dirty="0"/>
          </a:p>
          <a:p>
            <a:pPr lvl="1"/>
            <a:r>
              <a:rPr lang="en-US" sz="1600" dirty="0"/>
              <a:t>User-friendly “how-to” guides </a:t>
            </a:r>
            <a:r>
              <a:rPr lang="en-US" sz="1600" dirty="0" smtClean="0"/>
              <a:t>for  agents </a:t>
            </a:r>
            <a:r>
              <a:rPr lang="en-US" sz="1600" dirty="0"/>
              <a:t>under powers of </a:t>
            </a:r>
            <a:r>
              <a:rPr lang="en-US" sz="1600" dirty="0" smtClean="0"/>
              <a:t>attorney, guardians, trustees, Social </a:t>
            </a:r>
            <a:r>
              <a:rPr lang="en-US" sz="1600" dirty="0"/>
              <a:t>Security representative </a:t>
            </a:r>
            <a:r>
              <a:rPr lang="en-US" sz="1600" dirty="0" smtClean="0"/>
              <a:t>payees </a:t>
            </a:r>
            <a:r>
              <a:rPr lang="en-US" sz="1600" dirty="0"/>
              <a:t>and </a:t>
            </a:r>
            <a:r>
              <a:rPr lang="en-US" sz="1600" dirty="0" smtClean="0"/>
              <a:t>VA  fiduciaries </a:t>
            </a:r>
          </a:p>
          <a:p>
            <a:pPr lvl="1"/>
            <a:r>
              <a:rPr lang="en-US" sz="1600" dirty="0" smtClean="0"/>
              <a:t>National guides available free in bulk </a:t>
            </a:r>
            <a:r>
              <a:rPr lang="en-US" sz="1600" dirty="0">
                <a:hlinkClick r:id="rId3"/>
              </a:rPr>
              <a:t>http://promotions.usa.gov/cfpbpubs.html</a:t>
            </a:r>
            <a:r>
              <a:rPr lang="en-US" sz="1600" dirty="0" smtClean="0"/>
              <a:t> </a:t>
            </a:r>
            <a:endParaRPr lang="en-US" sz="1600" dirty="0"/>
          </a:p>
          <a:p>
            <a:endParaRPr lang="en-US" sz="1600" dirty="0"/>
          </a:p>
          <a:p>
            <a:endParaRPr lang="en-US" sz="1400" dirty="0"/>
          </a:p>
        </p:txBody>
      </p:sp>
      <p:sp>
        <p:nvSpPr>
          <p:cNvPr id="4" name="Footer Placeholder 3"/>
          <p:cNvSpPr>
            <a:spLocks noGrp="1"/>
          </p:cNvSpPr>
          <p:nvPr>
            <p:ph type="ftr" sz="quarter" idx="3"/>
          </p:nvPr>
        </p:nvSpPr>
        <p:spPr/>
        <p:txBody>
          <a:bodyPr/>
          <a:lstStyle/>
          <a:p>
            <a:fld id="{022636EB-ADE8-A646-A11D-FED0A955D1AA}" type="slidenum">
              <a:rPr lang="en-US" smtClean="0"/>
              <a:pPr/>
              <a:t>8</a:t>
            </a:fld>
            <a:endParaRPr lang="en-US" dirty="0"/>
          </a:p>
        </p:txBody>
      </p:sp>
    </p:spTree>
    <p:extLst>
      <p:ext uri="{BB962C8B-B14F-4D97-AF65-F5344CB8AC3E}">
        <p14:creationId xmlns:p14="http://schemas.microsoft.com/office/powerpoint/2010/main" val="1905145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Complaints we accept now</a:t>
            </a:r>
            <a:endParaRPr lang="en-US" dirty="0"/>
          </a:p>
        </p:txBody>
      </p:sp>
      <p:sp>
        <p:nvSpPr>
          <p:cNvPr id="4" name="Footer Placeholder 3"/>
          <p:cNvSpPr>
            <a:spLocks noGrp="1"/>
          </p:cNvSpPr>
          <p:nvPr>
            <p:ph type="ftr" sz="quarter" idx="3"/>
          </p:nvPr>
        </p:nvSpPr>
        <p:spPr/>
        <p:txBody>
          <a:bodyPr/>
          <a:lstStyle/>
          <a:p>
            <a:fld id="{022636EB-ADE8-A646-A11D-FED0A955D1AA}" type="slidenum">
              <a:rPr lang="en-US" smtClean="0">
                <a:solidFill>
                  <a:srgbClr val="101820">
                    <a:tint val="75000"/>
                  </a:srgbClr>
                </a:solidFill>
              </a:rPr>
              <a:pPr/>
              <a:t>9</a:t>
            </a:fld>
            <a:endParaRPr lang="en-US" dirty="0">
              <a:solidFill>
                <a:srgbClr val="101820">
                  <a:tint val="75000"/>
                </a:srgbClr>
              </a:solidFill>
            </a:endParaRPr>
          </a:p>
        </p:txBody>
      </p:sp>
      <p:pic>
        <p:nvPicPr>
          <p:cNvPr id="43" name="Picture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331844"/>
            <a:ext cx="9144000" cy="2150707"/>
          </a:xfrm>
          <a:prstGeom prst="rect">
            <a:avLst/>
          </a:prstGeom>
        </p:spPr>
      </p:pic>
      <p:sp>
        <p:nvSpPr>
          <p:cNvPr id="5" name="Content Placeholder 4"/>
          <p:cNvSpPr>
            <a:spLocks noGrp="1"/>
          </p:cNvSpPr>
          <p:nvPr>
            <p:ph sz="half" idx="1"/>
          </p:nvPr>
        </p:nvSpPr>
        <p:spPr>
          <a:xfrm>
            <a:off x="357810" y="3830657"/>
            <a:ext cx="8547652" cy="532621"/>
          </a:xfrm>
        </p:spPr>
        <p:txBody>
          <a:bodyPr numCol="1">
            <a:noAutofit/>
          </a:bodyPr>
          <a:lstStyle/>
          <a:p>
            <a:pPr marL="0" indent="0">
              <a:buNone/>
            </a:pPr>
            <a:r>
              <a:rPr lang="en-US" dirty="0" smtClean="0"/>
              <a:t>As of September 1, 2014, we’ve handled over  </a:t>
            </a:r>
            <a:r>
              <a:rPr lang="en-US" b="1" dirty="0" smtClean="0">
                <a:solidFill>
                  <a:srgbClr val="2CB34A"/>
                </a:solidFill>
              </a:rPr>
              <a:t>439,800 complaints</a:t>
            </a:r>
            <a:endParaRPr lang="en-US" b="1" dirty="0">
              <a:solidFill>
                <a:srgbClr val="2CB34A"/>
              </a:solidFill>
            </a:endParaRPr>
          </a:p>
        </p:txBody>
      </p:sp>
    </p:spTree>
    <p:extLst>
      <p:ext uri="{BB962C8B-B14F-4D97-AF65-F5344CB8AC3E}">
        <p14:creationId xmlns:p14="http://schemas.microsoft.com/office/powerpoint/2010/main" val="776116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2254&quot;/&gt;&lt;CPresentation id=&quot;1&quot;&gt;&lt;m_precDefaultNumber/&gt;&lt;m_precDefaultPercent/&gt;&lt;m_precDefaultDate&gt;&lt;m_strFormatTime&gt;%#m/%#d/%Y&lt;/m_strFormatTime&gt;&lt;/m_precDefaultDate&gt;&lt;m_precDefaultYear&gt;&lt;m_strFormatTime&gt;%Y&lt;/m_strFormatTime&gt;&lt;/m_precDefaultYear&gt;&lt;m_precDefaultQuarter&gt;&lt;m_strFormatTime&gt;Q%5&lt;/m_strFormatTime&gt;&lt;/m_precDefaultQuarter&gt;&lt;m_precDefaultMonth&gt;&lt;m_strFormatTime&gt;%1&lt;/m_strFormatTime&gt;&lt;/m_precDefaultMonth&gt;&lt;m_precDefaultWeek&gt;&lt;m_strFormatTime&gt;%d.&lt;/m_strFormatTime&gt;&lt;/m_precDefaultWeek&gt;&lt;m_precDefaultDay&gt;&lt;m_strFormatTime&gt;%#d&lt;/m_strFormatTime&gt;&lt;/m_precDefaultDay&gt;&lt;m_mruColor&gt;&lt;m_vecMRU length=&quot;1&quot;&gt;&lt;elem m_fUsage=&quot;3.43900000000000010000E+000&quot;&gt;&lt;m_ppcolschidx val=&quot;0&quot;/&gt;&lt;m_rgb r=&quot;50&quot; g=&quot;b9&quot; b=&quot;48&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2.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Office Theme">
  <a:themeElements>
    <a:clrScheme name="Custom 1">
      <a:dk1>
        <a:srgbClr val="101820"/>
      </a:dk1>
      <a:lt1>
        <a:srgbClr val="FFFFFF"/>
      </a:lt1>
      <a:dk2>
        <a:srgbClr val="299D37"/>
      </a:dk2>
      <a:lt2>
        <a:srgbClr val="9FCC7E"/>
      </a:lt2>
      <a:accent1>
        <a:srgbClr val="CDCEC9"/>
      </a:accent1>
      <a:accent2>
        <a:srgbClr val="473D37"/>
      </a:accent2>
      <a:accent3>
        <a:srgbClr val="33363A"/>
      </a:accent3>
      <a:accent4>
        <a:srgbClr val="0A5797"/>
      </a:accent4>
      <a:accent5>
        <a:srgbClr val="E7832B"/>
      </a:accent5>
      <a:accent6>
        <a:srgbClr val="C93220"/>
      </a:accent6>
      <a:hlink>
        <a:srgbClr val="299D37"/>
      </a:hlink>
      <a:folHlink>
        <a:srgbClr val="0A579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FPB_PowerPoint_template.v3 (long Ethan version)">
  <a:themeElements>
    <a:clrScheme name="CFPB">
      <a:dk1>
        <a:srgbClr val="000000"/>
      </a:dk1>
      <a:lt1>
        <a:srgbClr val="FFFFFF"/>
      </a:lt1>
      <a:dk2>
        <a:srgbClr val="245D21"/>
      </a:dk2>
      <a:lt2>
        <a:srgbClr val="808080"/>
      </a:lt2>
      <a:accent1>
        <a:srgbClr val="3FA13A"/>
      </a:accent1>
      <a:accent2>
        <a:srgbClr val="C0370C"/>
      </a:accent2>
      <a:accent3>
        <a:srgbClr val="3399FF"/>
      </a:accent3>
      <a:accent4>
        <a:srgbClr val="2D2D8A"/>
      </a:accent4>
      <a:accent5>
        <a:srgbClr val="E58301"/>
      </a:accent5>
      <a:accent6>
        <a:srgbClr val="6639E3"/>
      </a:accent6>
      <a:hlink>
        <a:srgbClr val="3FA13A"/>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3400" b="0" i="0" u="none" strike="noStrike" cap="none" normalizeH="0" baseline="0">
            <a:ln>
              <a:noFill/>
            </a:ln>
            <a:solidFill>
              <a:srgbClr val="000000"/>
            </a:solidFill>
            <a:effectLst/>
            <a:latin typeface="Arial" charset="0"/>
            <a:ea typeface="ヒラギノ角ゴ ProN W3" charset="-128"/>
            <a:cs typeface="ヒラギノ角ゴ ProN W3" charset="-128"/>
            <a:sym typeface="Arial"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400" b="0" i="0" u="none" strike="noStrike" cap="none" normalizeH="0" baseline="0">
            <a:ln>
              <a:noFill/>
            </a:ln>
            <a:solidFill>
              <a:srgbClr val="000000"/>
            </a:solidFill>
            <a:effectLst/>
            <a:latin typeface="Arial" charset="0"/>
            <a:ea typeface="ヒラギノ角ゴ ProN W3" charset="-128"/>
            <a:cs typeface="ヒラギノ角ゴ ProN W3" charset="-128"/>
            <a:sym typeface="Arial" charset="0"/>
          </a:defRPr>
        </a:defPPr>
      </a:lstStyle>
    </a:lnDef>
    <a:txDef>
      <a:spPr>
        <a:noFill/>
      </a:spPr>
      <a:bodyPr wrap="square" rtlCol="0">
        <a:spAutoFit/>
      </a:bodyPr>
      <a:lstStyle>
        <a:defPPr>
          <a:defRPr sz="1400" dirty="0" err="1" smtClean="0">
            <a:latin typeface="+mn-lt"/>
          </a:defRPr>
        </a:defPPr>
      </a:lstStyle>
    </a:txDef>
  </a:objectDefaults>
  <a:extraClrSchemeLst>
    <a:extraClrScheme>
      <a:clrScheme name="left nav no pg #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26358</TotalTime>
  <Words>1277</Words>
  <Application>Microsoft Office PowerPoint</Application>
  <PresentationFormat>On-screen Show (16:9)</PresentationFormat>
  <Paragraphs>204</Paragraphs>
  <Slides>11</Slides>
  <Notes>11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4" baseType="lpstr">
      <vt:lpstr>Office Theme</vt:lpstr>
      <vt:lpstr>CFPB_PowerPoint_template.v3 (long Ethan version)</vt:lpstr>
      <vt:lpstr>think-cell Slide</vt:lpstr>
      <vt:lpstr>Financial Capability at the CFPB </vt:lpstr>
      <vt:lpstr>CFPB Mission</vt:lpstr>
      <vt:lpstr>CFPB Divisions</vt:lpstr>
      <vt:lpstr>Consumer Education and Engagement</vt:lpstr>
      <vt:lpstr>PowerPoint Presentation</vt:lpstr>
      <vt:lpstr>Office of Financial Empowerment</vt:lpstr>
      <vt:lpstr>Your Money, Your Goals</vt:lpstr>
      <vt:lpstr>CFPB Initiative: Managing Someone Else’s Money</vt:lpstr>
      <vt:lpstr>Complaints we accept now</vt:lpstr>
      <vt:lpstr>CFPB Tools and Resources for Consumers</vt:lpstr>
      <vt:lpstr>Contact the Office of Financial Empowerment at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CFPB User</dc:creator>
  <cp:lastModifiedBy>H21354</cp:lastModifiedBy>
  <cp:revision>560</cp:revision>
  <cp:lastPrinted>2014-07-21T17:51:50Z</cp:lastPrinted>
  <dcterms:created xsi:type="dcterms:W3CDTF">2012-11-19T20:41:22Z</dcterms:created>
  <dcterms:modified xsi:type="dcterms:W3CDTF">2014-11-24T00:57:02Z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-1331738493</vt:i4>
  </property>
  <property fmtid="{D5CDD505-2E9C-101B-9397-08002B2CF9AE}" pid="3" name="_NewReviewCycle">
    <vt:lpwstr/>
  </property>
  <property fmtid="{D5CDD505-2E9C-101B-9397-08002B2CF9AE}" pid="4" name="_EmailSubject">
    <vt:lpwstr>Resources Page Update</vt:lpwstr>
  </property>
  <property fmtid="{D5CDD505-2E9C-101B-9397-08002B2CF9AE}" pid="5" name="_AuthorEmail">
    <vt:lpwstr>Sandra.Norcom@hud.gov</vt:lpwstr>
  </property>
  <property fmtid="{D5CDD505-2E9C-101B-9397-08002B2CF9AE}" pid="6" name="_AuthorEmailDisplayName">
    <vt:lpwstr>Norcom, Sandra</vt:lpwstr>
  </property>
</Properties>
</file>