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F6D40-5872-4152-9CBC-EDDF7F4C233B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446F-939A-4B0F-B24C-10F7A1A5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26F73-3F8A-4075-9C00-2A401969D97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BB3E3-B9AF-411E-9E82-D45503F1DB7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BCA24A-FDB9-41D0-B829-BA2E95F7A4A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cid:image001.jpg@01CD6B3C.E9E967D0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40" y="590550"/>
            <a:ext cx="7851648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Empowering Low-Income Families through Financial Literacy and Asset-Building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97914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2014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 questions to: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Sandra.Norcom@hud.gov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cid:image001.jpg@01CD005A.077691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76751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l="41823" t="36203" r="48698" b="57871"/>
          <a:stretch/>
        </p:blipFill>
        <p:spPr bwMode="auto">
          <a:xfrm>
            <a:off x="5632076" y="4476748"/>
            <a:ext cx="1828799" cy="53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57240" t="46945" r="22917" b="38425"/>
          <a:stretch/>
        </p:blipFill>
        <p:spPr bwMode="auto">
          <a:xfrm>
            <a:off x="3606687" y="4476751"/>
            <a:ext cx="992187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62" y="4476751"/>
            <a:ext cx="100630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14550"/>
            <a:ext cx="28194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 rotWithShape="1">
          <a:blip r:embed="rId8"/>
          <a:srcRect l="47500" t="19167" r="13698" b="10463"/>
          <a:stretch/>
        </p:blipFill>
        <p:spPr bwMode="auto">
          <a:xfrm>
            <a:off x="7476563" y="4476751"/>
            <a:ext cx="84772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07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750"/>
            <a:ext cx="7696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Louisa 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Quittman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Financial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Consumer Policy 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Department of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Treasury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Luke Reynolds 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Outreach &amp; Program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Depositor and Consumer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 Insurance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Corporation</a:t>
            </a:r>
          </a:p>
          <a:p>
            <a:pPr lvl="0"/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Desmond Brown 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Specialist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Empowerment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Protection Bureau </a:t>
            </a:r>
          </a:p>
          <a:p>
            <a:pPr lvl="0"/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Gretchen Lehman 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Manager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Independence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Community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Children and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</a:t>
            </a:r>
          </a:p>
          <a:p>
            <a:pPr lvl="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Department of Health and Human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483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17</Words>
  <Application>Microsoft Office PowerPoint</Application>
  <PresentationFormat>On-screen Show (16:9)</PresentationFormat>
  <Paragraphs>29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Empowering Low-Income Families through Financial Literacy and Asset-Building</vt:lpstr>
      <vt:lpstr>PowerPoint Presentation</vt:lpstr>
    </vt:vector>
  </TitlesOfParts>
  <Company>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Low-Income Families through Financial Literacy and Asset-Building</dc:title>
  <dc:creator>Preferred User</dc:creator>
  <cp:lastModifiedBy>H21354</cp:lastModifiedBy>
  <cp:revision>14</cp:revision>
  <dcterms:created xsi:type="dcterms:W3CDTF">2014-11-04T20:12:50Z</dcterms:created>
  <dcterms:modified xsi:type="dcterms:W3CDTF">2014-11-24T00:47:34Z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-523617101</vt:i4>
  </property>
  <property fmtid="{D5CDD505-2E9C-101B-9397-08002B2CF9AE}" pid="3" name="_NewReviewCycle">
    <vt:lpwstr/>
  </property>
  <property fmtid="{D5CDD505-2E9C-101B-9397-08002B2CF9AE}" pid="4" name="_EmailSubject">
    <vt:lpwstr>Resources Page Update</vt:lpwstr>
  </property>
  <property fmtid="{D5CDD505-2E9C-101B-9397-08002B2CF9AE}" pid="5" name="_AuthorEmail">
    <vt:lpwstr>Sandra.Norcom@hud.gov</vt:lpwstr>
  </property>
  <property fmtid="{D5CDD505-2E9C-101B-9397-08002B2CF9AE}" pid="6" name="_AuthorEmailDisplayName">
    <vt:lpwstr>Norcom, Sandra</vt:lpwstr>
  </property>
</Properties>
</file>