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8" r:id="rId6"/>
    <p:sldMasterId id="2147483691" r:id="rId7"/>
    <p:sldMasterId id="2147483704" r:id="rId8"/>
  </p:sldMasterIdLst>
  <p:notesMasterIdLst>
    <p:notesMasterId r:id="rId33"/>
  </p:notesMasterIdLst>
  <p:handoutMasterIdLst>
    <p:handoutMasterId r:id="rId34"/>
  </p:handoutMasterIdLst>
  <p:sldIdLst>
    <p:sldId id="256" r:id="rId9"/>
    <p:sldId id="422" r:id="rId10"/>
    <p:sldId id="456" r:id="rId11"/>
    <p:sldId id="303" r:id="rId12"/>
    <p:sldId id="306" r:id="rId13"/>
    <p:sldId id="450" r:id="rId14"/>
    <p:sldId id="451" r:id="rId15"/>
    <p:sldId id="452" r:id="rId16"/>
    <p:sldId id="453" r:id="rId17"/>
    <p:sldId id="321" r:id="rId18"/>
    <p:sldId id="466" r:id="rId19"/>
    <p:sldId id="457" r:id="rId20"/>
    <p:sldId id="465" r:id="rId21"/>
    <p:sldId id="455" r:id="rId22"/>
    <p:sldId id="454" r:id="rId23"/>
    <p:sldId id="458" r:id="rId24"/>
    <p:sldId id="461" r:id="rId25"/>
    <p:sldId id="462" r:id="rId26"/>
    <p:sldId id="459" r:id="rId27"/>
    <p:sldId id="467" r:id="rId28"/>
    <p:sldId id="460" r:id="rId29"/>
    <p:sldId id="464" r:id="rId30"/>
    <p:sldId id="463" r:id="rId31"/>
    <p:sldId id="44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EE471C-D26A-4AD7-85D5-86169C210931}">
          <p14:sldIdLst>
            <p14:sldId id="256"/>
            <p14:sldId id="422"/>
            <p14:sldId id="456"/>
            <p14:sldId id="303"/>
            <p14:sldId id="306"/>
            <p14:sldId id="450"/>
            <p14:sldId id="451"/>
            <p14:sldId id="452"/>
            <p14:sldId id="453"/>
            <p14:sldId id="321"/>
            <p14:sldId id="466"/>
            <p14:sldId id="457"/>
            <p14:sldId id="465"/>
            <p14:sldId id="455"/>
            <p14:sldId id="454"/>
            <p14:sldId id="458"/>
            <p14:sldId id="461"/>
            <p14:sldId id="462"/>
            <p14:sldId id="459"/>
            <p14:sldId id="467"/>
            <p14:sldId id="460"/>
            <p14:sldId id="464"/>
            <p14:sldId id="463"/>
            <p14:sldId id="44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322203-4FA3-F128-043C-327855860813}" name="Yang, Katherine" initials="YK" userId="S::katherine.yang@hud.gov::a94bc9cd-5d7d-43bc-8463-33c82c82371f" providerId="AD"/>
  <p188:author id="{9A934A0A-5164-BE00-5A57-552EF6A1E9EF}" name="Arnold, Kristen M" initials="AM" userId="S::kristen.arnold@hud.gov::62dc1279-f35a-4c49-97e7-2fa21a6b187f" providerId="AD"/>
  <p188:author id="{4D43A715-1961-3448-5AD8-0564454E01CD}" name="Kennedy, Rachel E" initials="KRE" userId="S::Rachel.E.Kennedy@hud.gov::37cdf218-7079-4ff7-9da3-17f831729cfd" providerId="AD"/>
  <p188:author id="{BF022119-8DC8-8E5C-79EA-BAD75891A41C}" name="Fontanez Sanchez, Miguel A" initials="FA" userId="S::miguel.a.fontanezsanchez@hud.gov::7d63ec6c-3ac9-44a8-99fc-5282f3783cb1" providerId="AD"/>
  <p188:author id="{F227171C-7997-1426-2718-7EF7D89C36A5}" name="Ruppel, Chad" initials="RC" userId="S::Chad.X.Ruppel@hud.gov::d7185f08-ff25-4745-a1ea-250edf0199cc" providerId="AD"/>
  <p188:author id="{FEB1F720-D56A-7996-FDA7-A17CADA646D1}" name="Tafoya, Eva K" initials="TEK" userId="Tafoya, Eva K" providerId="None"/>
  <p188:author id="{ACF2D937-215D-3082-AEF7-323870AF1BF0}" name="Tafoya, Eva K" initials="TK" userId="S::eva.k.tafoya@hud.gov::8f70b40f-ee89-4616-a277-c0a9b69ffb5e" providerId="AD"/>
  <p188:author id="{DF20A33C-52EE-37F4-1B0D-E7F9B24B3CA7}" name="Johnson, Nathaniel" initials="JN" userId="S::Nathaniel.Johnson@hud.gov::bf5bd8fb-2788-4a30-a3ed-ec70b97b5a18" providerId="AD"/>
  <p188:author id="{C59E1841-1FE9-4C93-F6DF-BFEE92678453}" name="Griego, Mandy V" initials="GV" userId="S::mandy.v.griego@hud.gov::576f0306-c36c-43bd-ae1f-d16a49aefba5" providerId="AD"/>
  <p188:author id="{1A701549-2028-450B-FB78-26DB2D4D928A}" name="Hatch, Patrick J" initials="HJ" userId="S::patrick.j.hatch@hud.gov::452e8538-c146-4e80-894f-163ba07763d9" providerId="AD"/>
  <p188:author id="{E0880C4D-5741-F2FE-7172-96050233D3B2}" name="Garcia, Danielle D" initials="GD" userId="S::danielle.d.garcia@hud.gov::0cc0d841-017f-4a07-81bd-b7f0dc05210d" providerId="AD"/>
  <p188:author id="{C6732A6E-857F-62FB-DC2D-AC47065FEA10}" name="Griego, Mandy V" initials="GMV" userId="S::Mandy.V.Griego@hud.gov::576f0306-c36c-43bd-ae1f-d16a49aefba5" providerId="AD"/>
  <p188:author id="{BE4D2877-F503-B2F5-9BCD-A52F992B219A}" name="Ruppel, Chad" initials="RC" userId="S::chad.x.ruppel@hud.gov::4cd7462c-1b0b-42e5-b3bf-8652639ad50d" providerId="AD"/>
  <p188:author id="{B40DA684-BC63-D0B0-FF07-2DDD9FC89F2A}" name="Carpentier, Celia Y" initials="CCY" userId="S::Celia.Y.Carpentier@hud.gov::bc5a1ce0-ab44-4bb7-b56d-83934fb56379" providerId="AD"/>
  <p188:author id="{A19BAF88-24B6-1240-CB95-200656EAAAE5}" name="Anderson, Lea E" initials="AE" userId="S::lea.e.anderson@hud.gov::6ca52ed6-879a-46a8-acda-1a75034b8495" providerId="AD"/>
  <p188:author id="{D7A92E8C-9C6E-4191-A28B-EC62891C6B28}" name="Trochmann, Maren B" initials="TB" userId="S::maren.trochmann@hud.gov::2051709e-edd8-4b88-864d-68c68c093f5e" providerId="AD"/>
  <p188:author id="{C4B1E4A3-FCCE-5001-60F0-F93A3E528FCD}" name="Arnold, Kristen M" initials="AKM" userId="S::Kristen.Arnold@hud.gov::62dc1279-f35a-4c49-97e7-2fa21a6b187f" providerId="AD"/>
  <p188:author id="{2C68F5A6-0EB7-3AB2-B699-F8D8915937A2}" name="Jones, Ryan E" initials="JRE" userId="S::Ryan.E.Jones@hud.gov::c3e7e8f0-cd80-480a-8734-886bf945cb72" providerId="AD"/>
  <p188:author id="{557409B5-1AE0-0109-A653-80DF57964F4E}" name="Johnson, Nathaniel" initials="JN" userId="S::nathaniel.johnson@hud.gov::bf5bd8fb-2788-4a30-a3ed-ec70b97b5a18" providerId="AD"/>
  <p188:author id="{786D2DBA-BF4C-9FEC-2B40-DEE6FC88D62D}" name="Rice, Douglas H" initials="RDH" userId="S::Douglas.H.Rice@hud.gov::f6f69b44-93dc-4884-b091-062b31555bed" providerId="AD"/>
  <p188:author id="{A54942C4-DE5E-B0D7-E46A-8D9F59B660D7}" name="Sidney, Trenessa" initials="ST" userId="S::trenessa.sidney@hud.gov::4fa3f62e-f224-4bdf-84fc-7176af83ff3d" providerId="AD"/>
  <p188:author id="{041F1DC9-9279-D2F1-EB97-BECC39703614}" name="Daniels, Michelle D" initials="DD" userId="S::michelle.daniels@hud.gov::396223f0-7a0f-46f9-b1d4-e6372a7dbfeb" providerId="AD"/>
  <p188:author id="{927AB9D6-31DB-59AC-5D69-F13C8E9447D2}" name="Tafoya, Eva K" initials="TEK" userId="S::Eva.K.Tafoya@hud.gov::8f70b40f-ee89-4616-a277-c0a9b69ffb5e" providerId="AD"/>
  <p188:author id="{748AF8DC-4AED-8BB5-95B4-D66ACA0E0AB9}" name="Winn, Kiesha M" initials="WM" userId="S::kiesha.m.winn@hud.gov::9180d1e2-2d99-4785-b05d-039139f020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on, Lea E" initials="ALE" lastIdx="7" clrIdx="0">
    <p:extLst>
      <p:ext uri="{19B8F6BF-5375-455C-9EA6-DF929625EA0E}">
        <p15:presenceInfo xmlns:p15="http://schemas.microsoft.com/office/powerpoint/2012/main" userId="S::Lea.E.Anderson@hud.gov::6ca52ed6-879a-46a8-acda-1a75034b8495" providerId="AD"/>
      </p:ext>
    </p:extLst>
  </p:cmAuthor>
  <p:cmAuthor id="2" name="Lariccia, Michael" initials="LM" lastIdx="7" clrIdx="1">
    <p:extLst>
      <p:ext uri="{19B8F6BF-5375-455C-9EA6-DF929625EA0E}">
        <p15:presenceInfo xmlns:p15="http://schemas.microsoft.com/office/powerpoint/2012/main" userId="S::Michael.Lariccia@hud.gov::dc8a35d9-cbf3-46c0-b0f0-6fdb38c4e903" providerId="AD"/>
      </p:ext>
    </p:extLst>
  </p:cmAuthor>
  <p:cmAuthor id="3" name="Ruppel, Chad" initials="RC" lastIdx="10" clrIdx="2">
    <p:extLst>
      <p:ext uri="{19B8F6BF-5375-455C-9EA6-DF929625EA0E}">
        <p15:presenceInfo xmlns:p15="http://schemas.microsoft.com/office/powerpoint/2012/main" userId="S::chad.x.ruppel@hud.gov::4cd7462c-1b0b-42e5-b3bf-8652639ad50d" providerId="AD"/>
      </p:ext>
    </p:extLst>
  </p:cmAuthor>
  <p:cmAuthor id="4" name="Ruppel, Chad" initials="RC [2]" lastIdx="11" clrIdx="3">
    <p:extLst>
      <p:ext uri="{19B8F6BF-5375-455C-9EA6-DF929625EA0E}">
        <p15:presenceInfo xmlns:p15="http://schemas.microsoft.com/office/powerpoint/2012/main" userId="S::Chad.X.Ruppel@hud.gov::d7185f08-ff25-4745-a1ea-250edf0199cc" providerId="AD"/>
      </p:ext>
    </p:extLst>
  </p:cmAuthor>
  <p:cmAuthor id="5" name="Hatch, Patrick J" initials="HJ" lastIdx="1" clrIdx="4">
    <p:extLst>
      <p:ext uri="{19B8F6BF-5375-455C-9EA6-DF929625EA0E}">
        <p15:presenceInfo xmlns:p15="http://schemas.microsoft.com/office/powerpoint/2012/main" userId="S::patrick.j.hatch@hud.gov::452e8538-c146-4e80-894f-163ba07763d9" providerId="AD"/>
      </p:ext>
    </p:extLst>
  </p:cmAuthor>
  <p:cmAuthor id="6" name="Griego, Mandy V" initials="GMV" lastIdx="3" clrIdx="5">
    <p:extLst>
      <p:ext uri="{19B8F6BF-5375-455C-9EA6-DF929625EA0E}">
        <p15:presenceInfo xmlns:p15="http://schemas.microsoft.com/office/powerpoint/2012/main" userId="S::Mandy.V.Griego@hud.gov::576f0306-c36c-43bd-ae1f-d16a49aefb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67224-B9E6-4F88-8314-BABB543C8307}" v="102" dt="2023-06-14T20:23:58.464"/>
    <p1510:client id="{9E28690F-8600-4C33-BE05-ED1D2C9B7FB7}" v="803" vWet="805" dt="2023-06-14T20:21:43.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2"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AB1-48A2-85D1-91F27FD32F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AB1-48A2-85D1-91F27FD32F8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AB1-48A2-85D1-91F27FD32F8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AB1-48A2-85D1-91F27FD32F8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AB1-48A2-85D1-91F27FD32F8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AB1-48A2-85D1-91F27FD32F85}"/>
              </c:ext>
            </c:extLst>
          </c:dPt>
          <c:dLbls>
            <c:dLbl>
              <c:idx val="1"/>
              <c:layout>
                <c:manualLayout>
                  <c:x val="-7.1369802458903189E-2"/>
                  <c:y val="-2.032607517011914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B1-48A2-85D1-91F27FD32F85}"/>
                </c:ext>
              </c:extLst>
            </c:dLbl>
            <c:dLbl>
              <c:idx val="2"/>
              <c:layout>
                <c:manualLayout>
                  <c:x val="-2.8014366625224479E-2"/>
                  <c:y val="-6.400845792250138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B1-48A2-85D1-91F27FD32F85}"/>
                </c:ext>
              </c:extLst>
            </c:dLbl>
            <c:dLbl>
              <c:idx val="3"/>
              <c:layout>
                <c:manualLayout>
                  <c:x val="1.8117074181516785E-2"/>
                  <c:y val="-4.29609101683404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B1-48A2-85D1-91F27FD32F85}"/>
                </c:ext>
              </c:extLst>
            </c:dLbl>
            <c:dLbl>
              <c:idx val="4"/>
              <c:layout>
                <c:manualLayout>
                  <c:x val="2.3114035087719299E-2"/>
                  <c:y val="-1.9984124749600977E-2"/>
                </c:manualLayout>
              </c:layout>
              <c:spPr>
                <a:noFill/>
                <a:ln>
                  <a:noFill/>
                </a:ln>
                <a:effectLst/>
              </c:spPr>
              <c:txPr>
                <a:bodyPr rot="0" spcFirstLastPara="1" vertOverflow="ellipsis" vert="horz" wrap="square" lIns="38100" tIns="19050" rIns="38100" bIns="19050" anchor="ctr" anchorCtr="1">
                  <a:spAutoFit/>
                </a:bodyPr>
                <a:lstStyle/>
                <a:p>
                  <a:pPr>
                    <a:defRPr sz="1200" b="1" i="1" u="none" strike="noStrike" kern="1200" baseline="0">
                      <a:solidFill>
                        <a:schemeClr val="accent2"/>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B1-48A2-85D1-91F27FD32F85}"/>
                </c:ext>
              </c:extLst>
            </c:dLbl>
            <c:dLbl>
              <c:idx val="5"/>
              <c:layout>
                <c:manualLayout>
                  <c:x val="7.1551388313302877E-2"/>
                  <c:y val="3.2547116868095597E-3"/>
                </c:manualLayout>
              </c:layout>
              <c:spPr>
                <a:noFill/>
                <a:ln>
                  <a:noFill/>
                </a:ln>
                <a:effectLst/>
              </c:spPr>
              <c:txPr>
                <a:bodyPr rot="0" spcFirstLastPara="1" vertOverflow="ellipsis" vert="horz" wrap="square" lIns="38100" tIns="19050" rIns="38100" bIns="19050" anchor="ctr" anchorCtr="1">
                  <a:spAutoFit/>
                </a:bodyPr>
                <a:lstStyle/>
                <a:p>
                  <a:pPr>
                    <a:defRPr sz="1200" b="1" i="1" u="none" strike="noStrike" kern="1200" baseline="0">
                      <a:solidFill>
                        <a:schemeClr val="accent2"/>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AB1-48A2-85D1-91F27FD32F8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Sheet1!$D$5:$I$5</c:f>
              <c:strCache>
                <c:ptCount val="6"/>
                <c:pt idx="0">
                  <c:v>Regular</c:v>
                </c:pt>
                <c:pt idx="1">
                  <c:v>VASH</c:v>
                </c:pt>
                <c:pt idx="2">
                  <c:v>FUP</c:v>
                </c:pt>
                <c:pt idx="3">
                  <c:v>NED</c:v>
                </c:pt>
                <c:pt idx="4">
                  <c:v>MS</c:v>
                </c:pt>
                <c:pt idx="5">
                  <c:v>EHV</c:v>
                </c:pt>
              </c:strCache>
            </c:strRef>
          </c:cat>
          <c:val>
            <c:numRef>
              <c:f>Sheet1!$D$6:$I$6</c:f>
              <c:numCache>
                <c:formatCode>#,##0</c:formatCode>
                <c:ptCount val="6"/>
                <c:pt idx="0">
                  <c:v>2259634</c:v>
                </c:pt>
                <c:pt idx="1">
                  <c:v>79197</c:v>
                </c:pt>
                <c:pt idx="2">
                  <c:v>20261</c:v>
                </c:pt>
                <c:pt idx="3">
                  <c:v>46751</c:v>
                </c:pt>
                <c:pt idx="4">
                  <c:v>52837</c:v>
                </c:pt>
                <c:pt idx="5">
                  <c:v>48870</c:v>
                </c:pt>
              </c:numCache>
            </c:numRef>
          </c:val>
          <c:extLst>
            <c:ext xmlns:c16="http://schemas.microsoft.com/office/drawing/2014/chart" uri="{C3380CC4-5D6E-409C-BE32-E72D297353CC}">
              <c16:uniqueId val="{0000000C-AAB1-48A2-85D1-91F27FD32F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Voucher Usage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A8-448C-B8E5-168230675D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A8-448C-B8E5-168230675D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Tenant Based</c:v>
                </c:pt>
                <c:pt idx="1">
                  <c:v>Project Based</c:v>
                </c:pt>
              </c:strCache>
            </c:strRef>
          </c:cat>
          <c:val>
            <c:numRef>
              <c:f>Sheet1!$B$2:$B$3</c:f>
              <c:numCache>
                <c:formatCode>General</c:formatCode>
                <c:ptCount val="2"/>
                <c:pt idx="0">
                  <c:v>2914</c:v>
                </c:pt>
                <c:pt idx="1">
                  <c:v>203</c:v>
                </c:pt>
              </c:numCache>
            </c:numRef>
          </c:val>
          <c:extLst>
            <c:ext xmlns:c16="http://schemas.microsoft.com/office/drawing/2014/chart" uri="{C3380CC4-5D6E-409C-BE32-E72D297353CC}">
              <c16:uniqueId val="{00000004-3DA8-448C-B8E5-168230675D4D}"/>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Sheet1!$D$1:$D$55</cx:f>
        <cx:lvl ptCount="55">
          <cx:pt idx="0">AK</cx:pt>
          <cx:pt idx="1">AL</cx:pt>
          <cx:pt idx="2">AR</cx:pt>
          <cx:pt idx="3">AZ</cx:pt>
          <cx:pt idx="4">CA</cx:pt>
          <cx:pt idx="5">CO</cx:pt>
          <cx:pt idx="6">CT</cx:pt>
          <cx:pt idx="7">DC</cx:pt>
          <cx:pt idx="8">DE</cx:pt>
          <cx:pt idx="9">FL</cx:pt>
          <cx:pt idx="10">GA</cx:pt>
          <cx:pt idx="11">GQ</cx:pt>
          <cx:pt idx="12">HI</cx:pt>
          <cx:pt idx="13">IA</cx:pt>
          <cx:pt idx="14">ID</cx:pt>
          <cx:pt idx="15">IL</cx:pt>
          <cx:pt idx="16">IN</cx:pt>
          <cx:pt idx="17">KS</cx:pt>
          <cx:pt idx="18">KY</cx:pt>
          <cx:pt idx="19">LA</cx:pt>
          <cx:pt idx="20">MA</cx:pt>
          <cx:pt idx="21">MD</cx:pt>
          <cx:pt idx="22">ME</cx:pt>
          <cx:pt idx="23">MI</cx:pt>
          <cx:pt idx="24">MN</cx:pt>
          <cx:pt idx="25">MO</cx:pt>
          <cx:pt idx="26">MS</cx:pt>
          <cx:pt idx="27">MT</cx:pt>
          <cx:pt idx="28">NC</cx:pt>
          <cx:pt idx="29">ND</cx:pt>
          <cx:pt idx="30">NE</cx:pt>
          <cx:pt idx="31">NH</cx:pt>
          <cx:pt idx="32">NJ</cx:pt>
          <cx:pt idx="33">NM</cx:pt>
          <cx:pt idx="34">NV</cx:pt>
          <cx:pt idx="35">NY</cx:pt>
          <cx:pt idx="36">OH</cx:pt>
          <cx:pt idx="37">OK</cx:pt>
          <cx:pt idx="38">OR</cx:pt>
          <cx:pt idx="39">PA</cx:pt>
          <cx:pt idx="40">RI</cx:pt>
          <cx:pt idx="41">RQ</cx:pt>
          <cx:pt idx="42">SC</cx:pt>
          <cx:pt idx="43">SD</cx:pt>
          <cx:pt idx="44">TN</cx:pt>
          <cx:pt idx="45">TQ</cx:pt>
          <cx:pt idx="46">TX</cx:pt>
          <cx:pt idx="47">UT</cx:pt>
          <cx:pt idx="48">VA</cx:pt>
          <cx:pt idx="49">VQ</cx:pt>
          <cx:pt idx="50">VT</cx:pt>
          <cx:pt idx="51">WA</cx:pt>
          <cx:pt idx="52">WI</cx:pt>
          <cx:pt idx="53">WV</cx:pt>
          <cx:pt idx="54">WY</cx:pt>
        </cx:lvl>
      </cx:strDim>
      <cx:numDim type="colorVal">
        <cx:f>Sheet1!$G$1:$G$55</cx:f>
        <cx:lvl ptCount="55" formatCode="0%">
          <cx:pt idx="0">0.78989361702127658</cx:pt>
          <cx:pt idx="1">0.87027027027027026</cx:pt>
          <cx:pt idx="2">0.75107296137339052</cx:pt>
          <cx:pt idx="3">0.68814729574223243</cx:pt>
          <cx:pt idx="4">0.60860424372201671</cx:pt>
          <cx:pt idx="5">0.71464968152866237</cx:pt>
          <cx:pt idx="6">0.6612765957446809</cx:pt>
          <cx:pt idx="7">0.82912937347436944</cx:pt>
          <cx:pt idx="8">0.72834645669291342</cx:pt>
          <cx:pt idx="9">0.7112739571589628</cx:pt>
          <cx:pt idx="10">0.64591147786946734</cx:pt>
          <cx:pt idx="11">0.62790697674418605</cx:pt>
          <cx:pt idx="12">0.7331460674157303</cx:pt>
          <cx:pt idx="13">0.75918367346938775</cx:pt>
          <cx:pt idx="14">0.69176470588235295</cx:pt>
          <cx:pt idx="15">0.7910233393177738</cx:pt>
          <cx:pt idx="16">0.78939507094846906</cx:pt>
          <cx:pt idx="17">0.81470137825421129</cx:pt>
          <cx:pt idx="18">0.7528925619834711</cx:pt>
          <cx:pt idx="19">0.70653685674547984</cx:pt>
          <cx:pt idx="20">0.69425901201602136</cx:pt>
          <cx:pt idx="21">0.72757847533632292</cx:pt>
          <cx:pt idx="22">0.68110236220472442</cx:pt>
          <cx:pt idx="23">0.75180375180375181</cx:pt>
          <cx:pt idx="24">0.62197092084006467</cx:pt>
          <cx:pt idx="25">0.74542897327707458</cx:pt>
          <cx:pt idx="26">0.65924895688456187</cx:pt>
          <cx:pt idx="27">0.60671936758893286</cx:pt>
          <cx:pt idx="28">0.61079545454545459</cx:pt>
          <cx:pt idx="29">0.73181818181818181</cx:pt>
          <cx:pt idx="30">0.75915221579961467</cx:pt>
          <cx:pt idx="31">0.80466472303206993</cx:pt>
          <cx:pt idx="32">0.69609967497291436</cx:pt>
          <cx:pt idx="33">0.74258760107816713</cx:pt>
          <cx:pt idx="34">0.78778467908902694</cx:pt>
          <cx:pt idx="35">0.8647716069668091</cx:pt>
          <cx:pt idx="36">0.77823977823977819</cx:pt>
          <cx:pt idx="37">0.5725534308211474</cx:pt>
          <cx:pt idx="38">0.68766318537859006</cx:pt>
          <cx:pt idx="39">0.7676196808510638</cx:pt>
          <cx:pt idx="40">0.72580645161290325</cx:pt>
          <cx:pt idx="41">0.54098360655737709</cx:pt>
          <cx:pt idx="42">0.75988286969253294</cx:pt>
          <cx:pt idx="43">0.77602523659305989</cx:pt>
          <cx:pt idx="44">0.71821120689655171</cx:pt>
          <cx:pt idx="45">0</cx:pt>
          <cx:pt idx="46">0.72290657439446371</cx:pt>
          <cx:pt idx="47">0.68428005284015847</cx:pt>
          <cx:pt idx="48">0.70327954190525765</cx:pt>
          <cx:pt idx="49">0.25</cx:pt>
          <cx:pt idx="50">0.69724770642201839</cx:pt>
          <cx:pt idx="51">0.65820273755207304</cx:pt>
          <cx:pt idx="52">0.72230538922155685</cx:pt>
          <cx:pt idx="53">0.82828282828282829</cx:pt>
          <cx:pt idx="54">0.76712328767123283</cx:pt>
        </cx:lvl>
      </cx:numDim>
    </cx:data>
  </cx:chartData>
  <cx:chart>
    <cx:plotArea>
      <cx:plotAreaRegion>
        <cx:series layoutId="regionMap" uniqueId="{B5288B91-01F4-4642-9E35-F9921202A909}">
          <cx:dataLabels>
            <cx:txPr>
              <a:bodyPr spcFirstLastPara="1" vertOverflow="ellipsis" horzOverflow="overflow" wrap="square" lIns="0" tIns="0" rIns="0" bIns="0" anchor="ctr" anchorCtr="1"/>
              <a:lstStyle/>
              <a:p>
                <a:pPr algn="ctr" rtl="0">
                  <a:defRPr sz="1200">
                    <a:solidFill>
                      <a:schemeClr val="bg1"/>
                    </a:solidFill>
                  </a:defRPr>
                </a:pPr>
                <a:endParaRPr lang="en-US" sz="1200" b="0" i="0" u="none" strike="noStrike" baseline="0">
                  <a:solidFill>
                    <a:schemeClr val="bg1"/>
                  </a:solidFill>
                  <a:latin typeface="Calibri" panose="020F0502020204030204"/>
                </a:endParaRPr>
              </a:p>
            </cx:txPr>
          </cx:dataLabels>
          <cx:dataId val="0"/>
          <cx:layoutPr>
            <cx:geography cultureLanguage="en-US" cultureRegion="US" attribution="Powered by Bing">
              <cx:geoCache provider="{E9337A44-BEBE-4D9F-B70C-5C5E7DAFC167}">
                <cx:binary>1H1pc9s4tvZfSeXzpZsAAS5T01PVXCRL3mLHTrrzhaXYCneCBMD117+HlGTJjOMeezzvvVJ3s0mC
IAg8OPsB/M/79h/36XrFP7RZmot/3Le/fwylLP7x22/iPlxnK3GSRfecCfZDntyz7Df240d0v/7t
ga+aKA9+wyoiv92HKy7X7cd//RPeFqzZObtfyYjl19WadzdrUaVSvFD2bNGH1UMW5W4kJI/uJfr9
49XZxw/rXEayu+2K9e8fn5R//PDb9C0/tfghhY+S1QPU1egJNTVCdKpufujjh5TlwbZYsYwTqpqa
qhqGtfnt2r5cZVD/KklXIctWu7vPfdH4PauHB74WAjoz/v+w5pPv33TvnlW5HEYsgMH7/eNdHsn1
w4fPciXX4uOHSDBn84DDhk7cfR57/dvTMf/XPyc3YBwmdw5gmQ7a3xX9hMofNy+NwStRISemZZmq
huhm0M0JKviEaBailJob1Oiu7Q0qf/BklYsVDNWv58nzqOxrTlAZuneEqHxdvDQGr0OFkBNdsyyq
6eojLRzSimmdGBq2KLWAXoaftmt7g8rXSNyzXET57va/TywHVSe4DB08Qlz+OH9pEF6Hi4ZPDF0n
GGB5HPcnuOgnJlE1Dav4EbcNXWypJV19X72Fhf2xqzjBZOjcMWLyjnJFJyeIEDrwrw0m+CkHQxSf
YMMCyWJNqAQGVSRvkCe7elMsoFNHiMWF+470YZ5YFBsatZ5iYOgnhoqwpVlkQxcTJC5WvEtX+cNL
X/K8FNnXnKAxdOsI0fjj20tj8EpuRU5gyDE20XbUjaeoIIROgJtRS6f6SDqgkT3hVjzqWf4WAtlV
nGAydO4IMXGd3bg8J0ZfiQlQiEoMw6BbCTHBxDBOVKRj0zS2+thE39op5x/Yjw8OS6vse/QGgJ5/
ywStodtHiNbl6fuhRbQT3aQ6srSt0QJ861DeG+iEGoaOrZ0+ALLnkIIu182H01VWiDDi613Rc5Po
eeY2qT7BZ+joEeLjXL00EK+nJsukVCV4I/uBgx3ig1QwOolhavpE4ADpML56YC99yvOY7GtO4Bj6
dYxw/PHSGLwSDuMEU6LrFtqqYlM4kHWiIwO0MXUrkXZtb9RjZ5VGPxjP38LSDutOkYEuHiMyt7vR
eY5jvA4ZMjAq0JG1HSObIGOAYaOZoCngibxxWJ6v72V0X8mXvuZXtHJQeQoK9O4IQbl6T+minhDw
rGjEMp63JgEUMFqoidGz1uRVGL2BgW1qTdAYunWEaLjeS5PydSSiWSeqaoIwB+tl83sqSwx6QnRT
JxoCh9nwm1CKu05XzeotYn5fc4LK0L0jROXyHVEZGBc2kAZa1rPWvWWdmEg1QJl+3j95uf7O32bl
72tOUBm6d4SoXLwnKvREAzlP6I5WJlaMbp1gpCOiGls5T3Z0uhH0F6soX+9uPSfdnpcn22oTPIaO
HSEes3f0S2LzhII3GGFt4ngxwX1vGhrBQ2Bl+E304BmowdHD6vVQPFacgDH06gjBmIOK+OsAxisF
CT7RCehS5sCVht+EOEzthBCiGUTdsqwJJvM148FbVODHihNMhs4dISYXl++HCdGBYVkIQlnbMZ/o
vxY4kQcXMXjLdo1uOVUEKqxg8g0kcrGvOgFk6NkRAjK/3o3Ncyx7IJL/YtDz9B3Da6MZOuh6Owqc
zAZQygetg1i6NhFcp6DiRdFLw/C85NrVm0yEoVNHOBEWf7w0Aq/jlgSfgJagU4OQRwl16MKxNEgL
UFUdqdtyfdf2hkAXrHkDbW5qTdAYunWMaLi7EfkVWT7NVngpSQMCz5ppgT5Ntian+dQIQggi0xB1
NsDjtmt1i8MDZGfsbj33Ic8TxmJTbYoEdOkYkXhHlY6oJwhQIODc3GgREyQgBQARUwfvwN5cPXQ9
L9I0ylkk3gDJY80pKseh2708cQ61vCdPvjadyQK+pFFDpcCQnjAs8CMgU8OQMLMBbqLeTTKMfv09
zxPMpPqTLhxH+tLiHfU6cNqAs9kCh/JmrK2p/aOfgFPTVHVrG8CZyPNF/hCt3hLifKw4pZHjVO3O
Pr/EJ14n0TUTbE4Cxo+xdWtOtCvLBBkDJALUswEN7KNDznX2xoSyXb0JIkPXjpBKzv7ajcpzwvSV
iEBqJWRlYPBfPuVVJgXyAJggK3MDxYQ8zgCX6j7pXvqU59nUvuYUDujXEcJx/o4qr6aeWOC0VE0K
ouGJ6ECQjIlMyNjYsrMJHOesisTb+NVB1QkgQ8+OEJCLdwQEbBCISmqU6vQpIBDf11WQHBA229AH
0M8hq7pYCbG6DyuxllLsip6j1+eJZFJ9AszQwyME5ub6pYH4L3sJPr3nrFCBGiGYvfUYqSqaTA7j
xNRMcxBzz06OT+s8F11ar94Uz35aezI1hm4e4dS4WPzd1HiVpWoaxLAM83lLFUSbASmfsJZgWz7x
G1xE92EUrPKXvugXVPtYc4LK0L1jRAUSVw6tkCe9eq1VBLqdboDpQ0C+Db9JMq4F8QjDgHQcug2i
/oSKEKzi0Utf9CtUdjWffP/vHy+OMy/n63tyMgMSDZBGiboNok44GcLqCQg/YgJuu5HfeHW+riB1
LQ8kewOdHNadYDJ07hgp5R2tJAXGHLLWCaRCbShlKl4oeNoghgq5h/uQxVPdQ7IPc1glJtiHB/bh
c5XuoHuNAvLzOyZQXfxsPtl81UfQ2nRxlH3z/OKop0z9cEkYJLhg8MM/urCspxIWfFyQmozB17hN
73uGW0RCREXxRobxWPnvOz3xu0z7/n9iYdjF7UtT4HU2I4FEZFB7kQVxyvE3sVWQCuDABMY/xUgu
WC7f5FN5rDhFA7p1hNzi0nk/NIbFkxq43SmoNONvElM2wBtsUoIMcKuMv4l3/pJxGX5wVpyBV3j1
0nc9L12n9ScIDV09RoTcl0bi1fQCXhRNNREs3Bt/T3kZ6EOQPzYsx9jqo8DrDtn5ZoTdVfKmWPPT
2lN0oJvHiM5yN0LPCbRXogPRFA2cxFR7Xi81QNiCGIKV1VvwyK7tjR40ZOIv11ysu939577pF7Rz
UHeKDHTxGJG5eGkUXoeMRk4Ihvw+RLa66U9yRj9BsC7cAsratbrH5GLdRvdvCDsOeO7qTjGBzh0j
Jl92o/PczHwlJtaJBuYAJMxss8am9gLSQTEDgQQpZ6O0+QmZevWWpLLL9abeFBHo2jEi8tf7IQIe
Slg8iSH3eCr46QkoyCoxQVMbf5NgyjDR/2I8eelTfs22NjWncEC/jhCOK7BO3svNAevCwCyDbHBt
GzcBYX7oyN8Y1CbY3BPKuOLr4C229K7eBIqhT0cIxc3iHaEAFz02YS+ErUPJmoS4hiV6CBwbwzrX
8Qfy5VDvuglhY48PC/G25cdPa0/QGbp5hOh8fk+7BQhFhVXfGG31rol0NwcfOyTCwlLkDToTC/8z
q/4ju2Vaf4LQ0NX3QeiXPg4FQ/AVVicQdbfDyoRXEMjdJhD0U8G2G3+TCfp5BeY0mG5yxd9kuk3r
//0QvNa/M8n6/O9ufvP1PfUcE1wYmEII4ReZ2iq44DQDdM/97D3kHV/XQn74EkG29ptCPJPqE2CG
jr7P3Pz/is/n97SpwTbQYBkJrLHecIeJ8gOonGAN1pIifWKvbej+rdb009oTXIYOHiEut++ZdUVh
mxsgGcgn2eAykbnmkG0PGXDkF8vibyEyCjt0rd+wBOig6gSXoYNHiMuX250+8p/bbZC9q8LGEvDP
RMzC8l5dx7qlgx09/iDP4ZCRfVnzDLy2u5vPfcnzRsJjxQkYQ6+OEIzb65eGYDCiJ7z07/Zu22zE
N47ddI++n7Z1u/3z7xp/qmS8lMetIXA2aiYBxWqjVEwseFg2qcE2VZC7sJV8k8SW23X7lj3dttUm
k2Ho2BFOhrt3pEzIU9WwZoBzfp/z+MRgHLbiMSDzC+sTDfhOrsKX5sXzdLmpNcFh6NAR4vDlj5f6
/0rPFijjoOypg9GxU7YPcTBAI7RgDTgYLI9084RRvlnZ26uJE1SG7h0jKv+brPLrX+83JQbXmmWB
dNzZZ8AKD6cErC6H5Ihhizl1G3vbtb1NkegYbJoa7G7++7Lz667iZEIMnfvfmBC/Fm2PksYFK9Qb
94M9EHwvl+5k36TqS664DcEtHn7/CA5PDSKZj/vMDi95orgc+vF/qrZeCfn7RwWpGuzsAEvMIICq
wqJ1FThsA5bbWASLNSgsxQWOQCBlfWC++RAqhe1qIf4NqRkErD8Ndg+E9bwfP4jBGwFFCJg52Bym
BtFxFcMynMddeD+xtAMH3+OQbK8/5FX2iUW5FL9/BJX544di89zQx2F9D6RLwToeWOuDYKECUaH8
fnUDkwoeR/9TxiTtmyCPz0UZOUGp+8zWiqqfJ2l7Hpt6ndqWovJliK1SdXRLaHZoIEdRMt8OI1F6
ZUjvSRYqnkbPWcPbpQj1ZnPQSNQufWwST8m6bxnC5VIrlHJp5aVIoRU4zU2rRt54Wvk535SPl4nh
l46SWL4t6oAtGW7ZstDKT2VWNbPY1PLleEBCKIk9nhaWkS+i7MFkdb60ULY9GI9n470q0wKvQ0po
+5GfLXtKs2XeoGzJwP2d2OOp7Elh55nRuVIp82XV9XCADU+X+8vxzEKNE/pdfxrRhC2D4aClZn5w
oBUJ5xWhZ0mA2bIVcnuIhstGocqsj8T5eL/waet0gRk5Zd2lqV3nIRx1pU7gnLGbFAk+82stT21S
k2K5OTUq3CyS9oYWvIAxFV25LEmxPYyXcRTnHoqUH1wxq+YM3AnS7oVRux1V4vbMMJmbhr5pU993
+6J+kFn3Sam0xtX7PLeFlV3IsLrisRrMOlHPzTwvbENJcptXkZynbX3rh/Ec+Vw9RWZ2W4UotIuQ
XzYoofPOKD21iINPoaOXkp/1ecLPyHBWZQGb1wit/CTxDE2JPN6QeqYliWIrSZ95rOnTSMN2nAq2
CGLAasQm1su7tJel31/kmHwZ8Qv6PpolgphcfiKs0V2kSzOxmyr2bZ90xGGqvoY0M+HpflQtYT5X
y/HMejzb39OKhqT2/np8Zn+5rzfeUy1fS+0yrT3eVcXp/rm/ec20eHxtgEMKkA/fuClPzngf84Nv
pePHTb5hvHz9PV5Y1Eny3t+0OL4g4+p2aPYvHe/VadzPFWrNmDGbNLUZgskwTS7bPG5stRLSHSuH
DSrmXPjLdCCXaKCv8ZA/XiYi9IEaH6/HYp7HSe+MdcaSzUP7miTq5500QifEsrSfe+3k3r75ouug
vUnxeLl/Zv81uSylreBWuuMjY8Fzz+3fpwSVNeOJdb6/ta+6v7fv2/5eIvAV1/UOZvgwJlg37mAb
s2AWFjpbKgwOhWBc9SoELJJjpeqd6Sk2o2KpdMFVXCE0w3opVE9FAXJ0JQic8R37t00ux3clRhID
UQyNWUBsqT0+3vkxOZV+umnvuXrjvU3l8T3jh2zesL8ez8YnJ/dY1uJFwlW2aJqwXhb+N+I1WV4s
pV4Xy8hKW3VzHaV62ztj0cEp7XwGM2xgo9OiojrNtGguB6YeGQOz6PLGcqIoJ7YYeH49lPBRJBw8
FIyPjmXqIDj2j46XlU7QrEvoZVyl5TIdDiY1i81BoAg4NFJ4Nes7cT0WjM+NZ1S0LLX312Pl/eX+
NU1Ubd8agrlnWzmmTj+MTpaX9XI8Gw+UWbVTmn3uHBRIQd0o6ZhdoUQugUMfHp67JxPguzywq2FM
2lEODmd4oMvxXtIPdDOWBKg9LUiN5q1MrNSOdFItO9M0ZyiPLqcPb+qNd5VxWsvenMU4DU/jDPSH
8VDVPnx9EdSODI1yqQ/CbTxEeGCKw+VYgBKlTO2CfVV5Wy9UJRTL8YANtUntPMamR63gz3YYKk30
oVMITVkGatl4rSkimyCts40GmBOtgP01BMTD/jDeCxn9ruYt8kiE+2Vr+P2yHg45hf7mtViIoJDL
ROhyOZ7F0rdrwopFV5l02QwH1Mpurlf6MlSzRnX8GvNZQPob7jNidzFTnBHzEd9uADn1e5gw481q
nDt0EILpWZ8GEdTXMAfurReOLxue2uNIjAPjE/OUoNyY+71KllZlkeV4FlK+Pev0inlJxSI7y/Ku
dzQL2APuCWgaoAGypdpyuA6ZajdEjV2zK8UpboVLW9I3n2Gg2JJqCrV5YRgOpVzrPYvHgRdlSm4n
oSq9VqmYLfrIWqZZpXiRqTROaxqKjfPeNlul8fig1ZFRe0sGbW68lvub4/VYMh7y3gI9r8ApdjTW
+vbmel9+8ND4kvE6TRV9hrG82LTTg2boWn4s7F7RPpuoyWatIvveUQ1gJxooNptDG5WOXzTaKcpO
dRTQBR7Kx4M2aF7jmdDiDBSu4XqsuX9GKiqUTB7fP8P1kti4V31Hjwq2HA99FQFPHU9hloUwmQd1
99nyTg9UmzEzdifPjE//G/fGRzatjFX8qHkIrIB7++bGs31X67ahNukyyxk7NY7WvruTy7GjiTKn
/bUcBNL+gAYhtL8MBvHlDxIFSX+m8VaHCTuIFvjTJCDN9g+OZ62Rglzb19kXb14bpVp+OrlpiGFU
J82Oz/zyng46vKOl2kxXA2ZjDjN9PMiAw6ump+N1rqDtQ9NiQSlA+evyg5dOHz243pwevLvFLVCd
UumbV/9UPj7aR4wtBHo4aOP50+db2n900qHbziri2cEXjKf7Rw5eMZZMr8ebB9U35Qefo6VzIsAE
i5UEHxzSx8uMxR4ple50fGJ/f18BEsl9r+jTb/tbPpF4iWmaac54OpZUqYk2TbAOLMQsmnegqi7H
Q9tZfNkPhyQmVWqPp+PNsTiVBVjD+yfHszANkduleWnH+2K9GozlsfzgdTjPxBI3RaE64+lYvmlp
vI55f9sXVjoTVWUhb199PDt45/6TxrePxQD3jYJyOUNZq3g1x19GWtlTxHhJAh3lpxu60Ou4UL39
U2pWGK4fgRYC4jRfNjUHczgcNaBm0HX2BzOXoWPlleoYbUlAFFlILmMmtwel7jGoMsN11idUdcZT
a80rGi1ba7Bn04FmyKCetYM6t7/M2lkcL6lp5vNOqcRSmOE30H3Ag9BpimeKat1V5MEHQZ6yct4m
LHAp+hxkjC9ZVf9phHZ2FokOzSQi38KOWN5oWyfwGmadWVLLPD70bjTf94fRwu8jHnokADGjVHl8
plbY5UkACm6YaEtdA2GuS8NJypiDdVjNG6LfpdAXStszQeRMVUEJg7mDeJZ6pl45vULdmCdXe9t1
dEWMVmzW0sYrdRLYVlMjSNTdR3+eeHnuWdHxKAi3f27p8fJftyyDf8eI0f7m8Nea9lewCHHzZ55e
fAr2dRtcjWL60OCwe3wXuJy2DrzBSfbk4ieP3S98ck+DVW9y2MEmaoP76tcOuyc7Pw7ur22Nra9O
1yGxToc9pCF6DP41apFHXx0kcsF2XbCZBwL/PLjJhtS6ra8O1qoQCtvtmbAPCOx0iIddDre+OsjU
UyF9gKrw9yfAzQYRr9f46hD4Aw9ddbCXogFOxGH7aoikwvIs+LxDV500YlWRrdKfVp1N7aKwY2Rj
6aqVje/Rkn+rbpVF4PaxTRdNYB8M1DOOQgQdnDRuIki7HRa8Qm/AJf20cZZTVsJfpulPtba11cjp
5VnaXGZspsu5Gtlt6Zj6GjX/abMQOz7sc0V8WvMImuV/VqUTZleVMveq1Omw7YszWsz07G+aBNfq
ix0dUDhwiCa6xX2zhhal5lT9NTLsSHiBb3eRK+MvL48qOHR/ag6ipLBhiQGrzAxYJ4kn4ypSBdxj
dclPA9n4y1A35gbRrlpphbaWm+VFJJLQ05gpbN0KpNtpSXxhZQ2wZoNmNsPJhZHlvRcrvgmGvWU5
eQcCrykL5vQ8oy7sFlSBX1AFq9NQv/pGjWwWI3XWZcKuYvJQl5bdAvC21hj5aR4kmsu1TM6THEY4
KX0vjJsrXymxm8XNBdFRbEe9iMEWELmrl+ashp8r1EUombogDN9UASNOr7Z223aBx3va2pqeXfoy
CkHf425O+NfEEsBmo/ZOM4vaUTrjMyh4/ueLKsKtjYvotGl61fMNNXADFtgoFOhUh712uxZmnrYK
ux70xLy7o6ruNHklHZLSpdBrw0GauDAa5mBKl3lYLRos7zVmXWK/T8Ba1tY0qy6iovym4fqu6QpX
CHGh0OZrhxvDMSSMbB8jwxG67yaIO1WjEFsXbeD0tPZS/TvsklE4eqe1dl+T0gaf6l0r4sIpCv5N
DUoABjMnj5RZ1ymhkzGjtPXWbF2NnZbJPcrxWlOgXqMBEjiJXNgTGrocJIVjmpmD8v6aITYvmrTz
eNX4HgzbqVJ2f+bKUmdJ5knZ625VOChLkZ1HqAXLN/IIYd+MgDlxBN7UqlsnfXsX6ppLg9aJeHvX
NVHopH4xr3O9tROjX2tadhcUD6CUrCpRpi6Y6qVtxUJxKsXpkjjzjKb45re5rRhgReUmmWl6fUeL
bK02zIukTN3hPZnW3qkdverYJ720Mhf8sAhMPycqqOmaktmmHt4EFNhVwVu3zxV4hDGPYHHeR2Dg
G1nauJVSlHamt4mdalrtZgJGzSyw2+jqD4Ghj4vWZImdMbJWIJI9RzJySKYmoKt88nGDbCOOfogE
epAJn9ihIs8TWI3jZFovbZzyP2ONtKCTiAeLmeDICo3Wq5JkmSXwtNJrazWNCjsNYM7hXncsPbYR
YgU4UOBDSqL7Tp/3maPWgRerMb5ILeO01MvECUv4ZkPk1xbiN6SHaZIidM5iK3BqxUo9TQWFKlXC
hUxVL4dwzqwpYf6UiWzsMM1t1qlu5Ku6HSYlhykDFepyPgJtmcB0Sn9lWuYneFfgMAk83ofBaDCf
FwpoXmEpXRQ2F0GBrzsj2kzfHFvS9kt2j2K9dlszvQ66OLbrQPS2JOZNwsFj16bQO19Bhc36RNga
7TPb0JPFMG/aLr9NsuaywzQAY0h+Q6UeOEKpPcYK6sC+COCit3hn11iFBozCyWm1TpW8srtQPa2r
bAbkewZ/iiFeVGrf2IWme3XCP0XgQZmLSlyYhbxTck7B4QXDN848NUlc4Lu5rQfFN4yBDNOozOZx
7HsR9wOPDhTHDBUmzFwtw5lVqyH4nYBmS4Lj05qCUwsXXhIEtW3KHqgzCcBDoajrDMnPuIkvE4yc
ngClouGgUS1zRAU8nnA+s/TmrjZgjAXl34wo565hVdccjG07tjoIegSlDeTcOfUXH5Rrr6KNYWcy
KyBk1hIH+KeDgrR3/SpbDNPJZAoEWDAws0BGrlFEd6n2hZeYzFSzSGya6deUKbNYB4IME2p3rPsi
i6KxfRVIPPT7WZ8Dyx/ZUQKmhECJ02XyoqJVYldpWNmZD52ySlvVoZE4IGspgFHVHSCSmsD828bN
sX9jFjAUMYBKerzmaQO82LJOe02/CTVwR8GHyRZu5ha7jkh0zetmXvH8TsEJn/Goi2wr4mP9tpcz
arCvFm7uIEB1x61MuIp/peowndUITNIgbu8gqjMLjOhz1ZceMNUhnkbWmMF3Vs3AY3j2jUf0rsy9
OigM2+LamsXdHaYwG4GXLdRWu4bwyzVSs+vMKn9YveHWFNsBHuiYAKJ9C8MFMb8ZqVllq2bWObTM
Asc3ujlRMnB1iYtKhaHIWkCngrhmCMPaDsy9VYAHQbwLhjUMbJrEhR00OgQKQP44vGsveKqA1ARf
CFj6eB0ZCvDOOLpN5VVdzctefumS07YG/qlY0LXABE9Sq3QLYfFvw5B0JYgYTOrYDoCasiTtnKTu
xw4iJaV2WYXLccLTQn4rRbzMLaOYW70noE2nQyBHI0bnhpB/gUQOnAyHHo8BcMvvfE8V2bVBxAWI
9m+hFvzJkxDZkUHmutEn5x2I8coQHrIif26BC8mVWPMqnn7vEfgI44GrUV9lNjh9FRvxvrQhisbt
qIk8v2kc1jTJtdnw7pQVQjiy8GOnMcR13OW1wyyOPJPrcxTSc17kQEIh7xxwoF3zHIgCtw3E3cLL
yhcXZU4Ve3BIpoPkC2V6ocXymiis8igLP4OMPgMIfTeuIViR4MAxm7uiNbIZobi3k5jljmytHzLI
5xkHCRBmauGiXLWFCV2Q8Fcp3JAWntKb1FGAYpdmlGeOLrs7CwI/sR6pHnBZZV4UGXbNKAwgROND
5PKMN7d9kHmqkVxJzAM31cveNVvzT14aGvAOCyLb1MalUXsZAkPfAMPLkYFIPZXCq0CoPgjae0VG
PsUxRiAA2/ME/mMSIrKdL08LXOOvTai4Js3maQ1qjR9XZ00sqzMIWsIspbM6z/B5r+gQwq3Azowi
UjoN/Us3YCqXrIGmWvytQRA/Z4mTh4VwGO+rRa2XEA4NrKuet9dhHyrAY8mq9WVtJ2mQO3UjfAiL
QbjW1KBTYW7CcKZ6Nout5LbuWQlBo953kjT9rrCkAoncg6wAX6sdVooKTJtjF6LGscMyzW77gCwF
hi+qG7mIy1xzLKXRncC4rnT/O+nSxEmk8k2RGHQdpYPR6OrTyHBYUAqnzRrTBsZ3o9TmglvSdGNM
bVMUFLxV7cyIQYGDrhRuxpsOIoK9eaoQfo778kpr9PxM9MkXMMH5rG4x5BT0sVcQp6W1egqbl2Uz
HRVukYN/toX9d0At81u7RFlko55Gp7XZ3PdGAZkBGrfNmiKvpqbTyfrWlBWxTay4IB0YTCLVtOG/
ZaeBTOekUbxePAC3a870uj0PtB55sgUHkNlUtzGqmBNRf8VKEECbj4jK0Kk7ekq6K6z051YbfUOZ
Fbml2gQO0dIG6CME3YAx4WiRhR0WBbNYUb8qgS+dSBanutaqp30hU8dSi9xu89DGseRzBkYoeNDJ
badFN1poZK4B7myI6pHc5RJBqoTl5y5ioP4UtcbnbWteklQDPVBbcpC9cemzRRSHhUeNRcuM775J
qJsqGZ4X3EV9+1AbQFR+iIqLKE4XwIBBKZC+nJkyiuwwKNRTidlNPng2lFLcCyBNjxUPUQYTIqzD
e4Ih9N/1RgeBeRUyAfzetUDjdeNO+l5buAltH3oVkjraPK1B0WLAt/sEqAVYbqlYESh48PHjjAJG
ERlmBPTiX0RMj12rnfkGrx1wtaZBd46aQrdxlecOJISD20rW2mBJIPBKdakTB3503ir+p5Q+BCmA
LXTwEtI8v6BJn3qkgpkm2t5rGY28zvRLT4ui74msU6/NIrBA4syGTbgVz6J9bYNxC5qNmUDCQC41
uy91PjMCAZIeCc1VsHoXaYpdBTjxUrC+HCstjXnS0FWW1S4oW4ve5PWnLOqADdDMoYEP3uwcQlpC
B+2qkT9aDoK4aZPvYBXVDsK5ZhclAV0443NFqyywHwKQ6BCNgWkcu1IrcjB96CxX8ReKcelIlJou
H/JDELs0okRxtBDBWPl97RRhclOoMrfj2r9NWBXOLVRWkKEBagsWJZvVMfAjiR0rTIArZnXsMqqd
kyj5HuZNDrJtURk4c6oU105LyKXO6EMFBqtjlKk15xRLzwRzixPjIQvwj5z0yZJTUG0LFkd2iQFX
nQhr3urlQqcicYQax46aVF9Tvb4xCkPYiBkwLn64CEwOswD78pqHnVsbqPFCI76ECPkPylvfo4UA
w7aL7zQ1DWcKbpoF6KiXNE9nONWFE5kamyFcl2cCVAuJZooK0fi2TWIPdErd9guBnFhUYGxoMKX1
KnXBUpjpXSTmgTGGGmonFeafMkHU5UT5HBXGDS5qHayJTMxTrdftxghmJCxAa0bCLrkAJbYrxNyP
T62aRhca9T/7F2lO6Y1IGIcsoCR083oZx8QhKqOOn9RQN+7B5jCoS3uZQw5L/93oZegiiEo1Vk28
wJKlG3YxcJt6rpGvltnIVZtan3WtkwvQrJidtroPqTmh7saWASy8oeegCGfzugW6thrrqukDsMjB
ZRBWTefogudOAhvHzaSKbykmV4rZfic87VwDYcA3uIwbq1nkHLTtVG/mWdF+h79xZwFTBDpDQmVe
4+dgu5sidGF0YbrLxmNxrLsGCayFbDKw6AgXttRbsOKEPG/lQG4xb04huun2WW3auOutwdqE6Wkl
8f/j6byW2+a1KPxEmGEHcQtWdcmW6w3HjmOCIMECdj79v5Qzcy6SSZxYpkhgl7W+DQVLruOZuiSZ
5sdKqxwjNF0jsTsrws+OZ4GOUZusR1NcsGBDj2EUxN6PcHM3glpfdP4a41EJyL1QINLaN9wARHM8
9dAb6jIiU4NYI2kw1MaWMr88NHN7Gqpq5cxbEwtQGy3aMhTOpkNDxO2yGKFX2x+12UbanMr9pKpv
SsTnLKMSuqmx7R1UNbx1u6/GIegLFnNfms6+M7LjaKlo85eETB2FRqJuxtb9Ldd15yAFB0wDkBLS
WBH/sX6hF6ZeX38Yay7weWfmbm3aW1OQrzZXFAwJmi9ldEgnTlBPJnIayhzee+xpEFMfXswG4Iet
9Y8xl4rXbQWtoDbrhBZdvJW0C5txYQHE/9FFJ5sNjQispvyWdt5zo3bmYHXaLcCPea4dKIew3dMs
iybfd0JvtM1jRv2Dro1kcl/JQutk81wRZ6Y6Wz4ksGLF+syGKlJ14UakC3BG6BY77fhX9e3TpMQz
rbPXWuYy8KoOLbuoPZ5XCKqUHGzDJaESjt4VbvPWDq4VVrXXxJkfWdCjeDe7gjNaBrr0t0O72UGV
4wpwd4+Ltm994ZxsT1cB+A+ZyNaMx8pedo6Dq6k8WNyuc2Sbu6VNLk8kg5Ii8dhQ1drXllS4ynwl
3FkU1ytxEqCINKSlilXVvRg19JNFSJ4tcgNWMzlh3qqr1zuIzFCTorVFezdMNQtHFPbcmxEEs5ZE
XjddB3vRUIcQxEfDe/VQJAFwIIHSow6oM3oHHKm1K67E8Kd0FcPClRx/PeF1oUxo3UCga3G7rD5H
jURHP6w2P+d2JRM0R1NgdCaoqGwZ+JiFlSrr1GsaGkB9fmnXgsWP/q50Ox2t3ZsFBSPwJHCnGuFN
Sj/JjJUFjsA76NrzSLEdxVqJYyVR/qwO2TeG9VTN/TutByN01k0Gk1rPJdUMAWWEtV54QPbKLRau
EwIVqoO579dwLRDCRFaAN3D60BYl98plOi3DsqBrEx0vIQmmq1rneDWbJSW2DpiNvzVVa7+Nkh7H
bp7jjeg6cZytOTTlEnlyY9w2WrKbXPlEc6J2jeXe7M62DzWKoOwR6kuD7o2sickie+w5iYqVZmbQ
r1B+7TxXQUdyN7UNwAnrZn+LXt/nvr1YVNDQzjQL2LoeKnPWsUWpg+3MTrPa9G6cq91kWZeqa9zD
slmhk3dz0ipkV7UagZ4EBKfugICDxv6Rq2G/VcGMNk0KdE0MVEXg9gKlbkYZ5DRDhPPWvTWbStTo
oNYUiOzLhhbe1OMUWJ6PSo5mV2Y3oZp7O1AGNhJwhqMGndQs23pZ5vktk83GceSCH1Sr2LeMoFim
tt5187+4KF+mx8UDO82Av0B11U2ezNk0BJMF00k7kFo79y1rNjuylizQnv5pFfmoSqyzvlyq/VYi
K1Qui+bHDbRcvTN7lBVm48ctk0Ferk44s4IlNZU6mBB7TZG5cV+zV9/tCXcd3NO67PvI9ctY+TqU
i7OvVn3wXHUTBKphz5Ax56VBxVKGEkob7kwdzx7F9ikXbq5ljYYSHLFjEC8Qco3XaexD57G+hhFQ
Fs6bWLmpuiqasXIqQnq0b3+8zIFc51qvLId+W9VRnxciLHWO1ujD0+Z8zEN03EuyaL1rlGnshxni
Yw1+Erhv9Vt73hSUQo6x66Isz8ZhiHoTax6LezlA8f1xxw6iYIUr08Q5VTa5TFLH3rIc69pUwbZY
5dVpyXddhkVe0tAy2i+mjYnPua5SpCJzn3965NeCiZvQCgE479eBi0awxJW5AiwCU4FytEBWUq2r
OMEqTJseaw5vBVXWON8Kuz4SBw0E20w36Fj5Uy+I7yvrZFK/NNsSKdpmweQamne0a4JuQcVWAt9d
RuDDtjmxoKfq6DIBec7F+vOJd3ZpZ3Np1eRO68kPC3t2g8EQItoyB5lRK8C8HpQg1jwCUD5DpXX4
v1c2Bv/e+yuAng631yr/zPMSlmxVt2L92nomE6goJ4/UBEU5QzSpvgvCFNzhmZN+M7kaAalZ9CEC
btDGm7m7zJbfoiT2hkDNzcs8OITnGnZAZiJLmOOjtra8WJveZSYQoAdjV7EmUJO6kx9Ayodtgw2r
qo0Gq3Bv3VrEQ2vPj4cWu5OIu7bdjU731bm7Ff4tNFK05L2bfYM8jTPpn1FcxczR0cbcEWWByXju
+W/2Yh+8qucTXTdeD+aReJCxuz5WPfb7jHfh40N9S20JKIIIp9BGR95HjZ5+mAVJuTCrs1eKwC1z
FO6yX6PmafGOtrcSSPzw5AdXoUSkyHmDzuLW6495mzWBP5p38kAC/D4Pp0eTIYgZGq645bXYubox
oQyIBrW0/ZaVkjtd9+VbK0ybkdxQoX61luTruL7J3D/CJ7j1JoLdTPZtQYEwWPprKdc2mNsm9cCU
cr00XxAG34rFvm/Euc9lFRfDfCLwHHlpMyBgrWxDrPiv3tueHVJ/OBpfKIk+sH40Htg4ai3WRh5p
n6pWVEGPZFluLonWxRygY72DjpW8LdhRYS3wxm7+2MQw8b4RzzRQ72B9Vab52a0+botjRXA10SWW
DgTPBpF8VFvQdVXg1hqgyyMuwALf64oGFforI3OQRTrZo4+ZFc8XcZpYFploayv4Q6GqaB64zlPj
OezZzgaeF2gCCV6lzjqDL71fJrpFze3CZvGk9oJpsIpQ71ZsyYBl2ZQYhvb57CsatFLOt2bqUkqX
T0tmIRrtSw99KZL4GIKg9ZYrGkkK/TytMwWtyfJOZd9sp7Wnb5vrvRveVISWQukkRDNHTn0Wwzwh
R2ubTxKdu5GPKDoB+nkl0ozwRsn/NXlVDhXBmVDSGTIWpPjW5bqcexdhvyAFrJBc4hrQ+22g88KB
0pZnrHk2J9u/uSUUvTVfZFh7a7uzrLYDtD2w26wSQ/2dJ/Zd+/aVWNjmLus+lgnRYtDodvw70Qt+
ntSSV2yFlZz3EjqLs0GZrvxgLrDqbblCU340toOduplW3MS2qjBOw6m6+dWARygRIBfR7P3SQ7c/
oiyhJr1PZv6kuxEC6jSLcMUQw6Ng6TpIROY8VQeX3Ppa6pB09LrIujnOcBxunrGbbONVzWYR99rw
9u5SvMmxy/fErPq4XO2YNIY4NPDquKG9F7ebnbRyrpAFikRnXnZQqF0wFsG7rrVSrcqniU7d2fPH
XTNUOtn6XCaOmUh/I6eyse9iXX4A98Ibguh/QLGnD64tArIoFgJ8WniGbn5cNmSTvkHSzfEgrMxD
pMI982nDIADqu3ZfFCnyne24eUreOh2u5gCpQPv7rIV+1T3q1H+5MCd4AWk9gQBANli8c+4iZftj
ebYJBGAFUTWq3FNn+1lI3NoPSUvvrmP32M9C4CGyuMh6eKMLbEQDD+9foAexgAmOObsNbit5J4rv
f0uXyAAtvlG5Bi+7RwUqIPvN5LcyHRRCNjsayr8agIlCVU7nYsvjTvUD7MBs5F47fToLPfuTAUHh
sc/Rr/zaGs/dkt+6MKErd+3vmIvIz/CyrBcykG1jh9kqkn+rYarYnT2usXmUW125hYMP6aJrHhUR
dMRONk3Y1A08sRVC6MACD2AXB7iRLkWDl2yRzYRs+1DaWzyavhcUpmvtLcm+2AybtMicqK180GIl
KgBJleCGOT4CkazDzIHeUU3ZbXSebQiLe9psEOiqCOFniApQhhD/0aoZfsQ2ZOWtBwcEsRItO/mV
07zuTdC5YV1voUcp9qCtNtQnuEgL/Ya1zSQdQMGyDu0Tei9UjgbApcX4LczWjJhgFOQwkEfvZ+sF
29s9cE5QAXYo6LCc//1p7CczxEJ9kPpLEbOsqMLRr5ugQilQGEgRQz7NqYNP3uQzquOgtf06JGv7
4g5luTPLlC43i2DPykG5PBc9ppmWtQGNjWidm29WkR3gV1Z7cyLYyQIyBcZWzUtr2Dk+vGzKA2gN
oZA5uh7kx1ST5YpjtykEC1VcBqP6WznIMounR0gKPmY6rOq9k3aiDZbYlfPRlGK5be6KVrK4Cigz
cb7Jn9qgsEktH66NaYfOmH26E6Gw+20/aNXnOucjpOwKVSM91SLctpFx4g3yzJiBGZttUiiUure6
zKBGoZkiewNn7IbClO8rrhx7cpQHV6O3a3MGzh1NK5L2sXGhLFidPURj1xYJbbw/Mwx416qwZ9ui
CVw/j+tZVh+06a7zI6Ft7sVutYGEJ3MubDlFsMFqbhbr7zhMBznYAitwvk7oI7hb9B913SWQ/n+y
tjiRoTbDyjYgvQkXiDWDr1HkG7rDPHvLB0I+6RRTG6Mwcrs33TTyhfZ/GXz5kPSQOqH3tgPVHAZ9
wx05oUCGtRo6svDigbqf1gNBN8oG0HWBdr+GdG4W3bGtBUwkBRa9a8uzajsrqa1uREHSx40NA8vM
pi8y1/V9GSHFsrJKoGu91GuL8YrCCixUrMFil3ZgMPifhW3sM8wE4vFMZ1quMnXtfE1Q3TxU8GU6
Oq0jonGO6tbJXiy0Z+3kuJxk4m46OguR+HyUgauzy/ALAytnuOP7DFwttDXJ9nntn1YTFFGrzK9q
GKHgVZWZzFiNYYXFG2dlvkUNnXSiCMxPpy6Pdrn+WjBEwnFat70FbSlxyvq9FjA7mbVAHILLH4sl
njJvPlgdA5bfZInnDqiOLCtZJMHi27YePlFTwbGdYO+S0QBtUkgsmgc7YUYuZjXRN9bzc2usTei5
SKEobFig4fX5dOueqBOJsfOSsWHX2YLQ6W0LmnDfS2til/Egp0vpzOa+3ZQfQHGNMGQFMQX9UN65
mIeo6KWlGJc4SIZZhX+/Ncjie9ushRWBNPj/H63HBIMJvNCAPux4cVf35/99K/xD/NO//4txus1+
//cKhXGXmcUrwAroLB4Ti85UcI3nCD0eLyvVUMS2zF6MvHV3W32614WvL9Vs5zDZcjtBZ6MeswkM
BMrGbgw7ILBbc+WLaFlqsrgkdR4sMr8wocnXk7c1mvc9y84Y9St4bX3XA/1b3tacmLtiqFTcrtml
7edDKdh2xXso9kY7Yl27EfWLkbfGxC6G1bYB8zGYmVvFrS7gHlejKAHA/HVdxDGFUVmAbSX8ffy8
ZxMJffPJczZzu6zYkczOrnaHJpZt+1GKcoCSMH9IZQZqyaaT4YkpmX1HgQ4oBOoa+5RrEJtrhWdo
F9vL0s4jRishndpjUR6UWhJW4I6oVqF5Ue506hpZg2jBgEuDXs9CyaRkHRfMPugiK1FZl08KEGpM
yuZlsQBmPEY1NnBfiM0LnqAa34YmO3pl+7yWBDatNVw9XQ589mYwJ70+QJOqwZtNUzRUk7snFiZU
hVk6OxvcX+Aay6PDahAQhqCkzS+kRRTpbvXGGhWqgsazm7V4vBjWGaGUdrwxgbCqx053gOcxeyme
ars5TzOlXEA5jMy8Z3u4+LvOgLs8W008aIbWZ85DqRQsd6BVvrciC2PGiM/F7Mf4cIX+PG6ooPJ+
ONuGpZJtY/oho7Gkh60G9cEdX0DpSDTeaywKq91BACwuwmDpXAUDOtJ9Q9a/a+2XbwAquF+b+0nk
y67uwX4UAm5zV68YhHWh5dXTMEUes8a4rLHYQWth0lJ1h7EXsL7aMsc8p2dhOAn7v2zbn03YNG6F
/9S2M5SJB67drbCm5QNDmoQrD87ixpXS3n61PBUW/fxryTkYGwxsMHh3dGt+pe2+uvP6ZxQdsKLC
ObrUPcB7CyEMQYw07e6hLL0ByxNRPtZ3LGL37Kxmhgq60qCFN+fZu/qkGG9jYaDtziFYGqYMbWOr
w77JvNAzZ7qrlQcDW6mogru11+BRsVUmesqYMycurSCaoSFP9aD8g4RctBM9Yftpytius3sBHhtv
A8tf7XJ8lOyhMZoePQizjt6YbUCjLfsks9aPS3tyz00Gh12KU9852Rk8lBVpSxpXamZ1VHcYndjg
9oBw0X44NH3+ZEKHDF3TnZ6gwI7hY1L5yZ79cCIo5/1cLc+DA2tdk6G4dw5xAqI74w7sfQ1yh6oX
IDs66GiDAlh4MDlhlO/MDA2Vgx0WeHWmX2e0MYGSpX5lWmOFu0X7mmeoTRdjrF+HDiZSu3jVK85X
LKEUwBc2MOIcQL6Ur5gxrwJr1eIVWiigObPMX7MV/tKAIvVlqQERVJL5LwhMEOT7lr4Ar2oCc3L0
NStZVKyNBYUbeJSvQST++6sUm3V2s8aIluJ9rDyPt5iLB9xOYC125Cqk6+4Kr5/PWe5M52Eo5vNc
t/ZxFPAxH18funmIWqYm+FTUPfXmcNCSpubo+a9D6b8MM7jIevuulrkIx/JhLxCzjJSff8htANIu
NOzjvKehtziYzazlEjdzoaN+VNDWJzwIsjRmCNbtD/zKNS60diFTe07UNfBGtWGuJwt1CYSR0o7K
QX2RdTvis4Waq/TknGzteZ7tJqm6kl43XDGR3rHO5Z7JrnpSLsIxHGAF7ZUhnk01uChcf1Zqeihn
K0MigiPotCAlnNp9ADtkCBqhIYCTSBfCAxdAp5PrTHBP5szHSNlgh7Uen4ZcHgbdbEnXz3Br3PKq
iyId9Sz3y4P5yjYE+WmCn7zY1TFr/DkYtn3WUS+CsI/KDuUUksDwWRvNlsJk6yO16h8/kxDcyrP1
iNp51RLuqVGHY63QH2kX3uijr4VLEszAQRHcEUQwrHfsNFKDJzq4fl6y5QCxAIK1AAQsqDzCZhEo
So/bTY+CvZoMrCp/O9qu550kik00TSz27XU8mM7s8BoS8IU28gjn69BrvXEn85u49Qtrh4CwpFh+
Li7sQqalA8S6xfNUQDyna47vxUEIDt1QpVXCTUfPQ0+/1KGxog4R24TOQcJYdORL75ndNV8Xi9sQ
xRC2t8RuunWPVsjKi9dtm7anHDLCkXZgW2rbyE69mEVgaxGMOJt8DyQuqBvbgfdfIZTkGB4cOxqu
CzQBvMltV4lhu9LNtKDUnfARiuW59714nUfnWBUT6jxK/b0zeQUfC6F4ZazJlJNHX2Zd4AoCVLXt
NyLbv2ulXwRAZqys9eK1MMsX17RPZEPEFf008R5RK61yF6JlA6121PJoZD1EAblSvrD5AtBioQjH
zPDUHrk/i1ZP1IGxTm/NAn9kNdgaFGOt4e8488HJ0HpY9DI4YxP2AobN2FpqT8RkIOqPxwV42c5f
pxnnRDTdEZXZOd+yKR6x3mCtl4FtiOaOts4EbeQd9MKW/bA4Gtr91CetM0awY8cYnUm1dynR0byC
xGvyD2IwYO+QjJN17K7ropAatOmkyKHvloU2SNj+Q/xJNdVnZhEjcPpKxnXnV0lW2l3EMsBVg5fv
R18hebb61tvogCcUBCHOuYCGWgs73JYFXmxmHFHZrFiM05HSIZ6XSh+W3rv8axxxJ7lWHklEt6W0
UjnkAhAEk5uASfVuxNNW0I1uFY14P3Fl0ZNLgeNW9eRFpYE+ujMskOEkP2/Kao/9hvaC2KuKlOdA
1skwlgQKn2LGGtz4JOWrnWfVvtzqnWdY3oF5w3GV7pA6Ul7dZoVKUuVeYHfOuKPFjF5oyCvzkDej
edgm+IPtI/n/+9q/36bHv2YbA5bm6hVitcKksvKonWqvT3N8Eu4BGJtPAk/L2Mk6tbOX1TgUj3/4
9yerhs1fM/ehiA9Z6J98HTu3aUhcK9jyEKSCty82DkrUv03vM3D3ex52uyI0r/W7/zn9YUcTdqF4
M0lMIPxGKKucV7QLzq3DQsDc+c1fT9mXLfkw3/ouYWAJCX/IKmvQO7Fg3PzIp7hNZGqkVVJH3h98
4dI8e/hWYPQm+o2Gq1frVvTn7YNKjo0ByM691oxryNcv9FjE24kYMUlfdQNKHyI33y5KBuwOi9D4
pjvrLO3Afi6/PRo7DY7r4EayhF0Z1j/tvYTQ1p1oe5lE6N3yV0elffc9tScEhB4WI/IIrMz6YPbR
islVKxzzuJJ8PIGMVjmHbI1lxvykaNExVLE8ZlUCFMZ66r4xCTymqjr59E7IH7x1wHmx/VIOAdAe
aEzzT7cDWIKxMPE1VHw5O8C0dNDu26Qr7+oZVbdT71YzMoArInbcMEMy7upX+Uo+gRJASsLYQ9Qk
oxvZr853ZR0sg9tLsIm/w8l+YXuJpZqOCuxxmsNM5NOhO4JvqzB29zl9qYnbNxH6V7y5NXD+LMn8
1i776V3cx1cz1nYA1PZEoElvfH1GVgNClKDjNCPgItPZobwNdAUKg9cvRhM+zna4S8IXyZcpmoYw
G87bpZ9DeWQ1/BwYPpAreeUGswz6/fY8pxh/aWKYPURGcLcOmEPDs1n39VG9mhf3Xs+B491GK61A
+J4czM/zacQ8fcyejRu9W2toYeGQnYF13YXv4x6zARu0YRmQozr4JwjHaCTvclctjxWQo+NY0/wN
ht0U13/1qfsgt2VfgdBP1G6LnMMLwMlInBTezFvRBwBqoCb/6VHyfukQ2t/Z/Fkg93M37DDmcNHI
cZ8Yh3hDAFb2rmlxYAwG3BKQGAOS6pntBODrPqC7VXHD3skX3whGdLLLnkJkxlYNx3sX12f04WAJ
1oAYe/FaPbjqEE+kh8Wiw/6Iw1z2+fPyQhJ5dpNiR190fXWLnZeHWR6+mTfrmu1Qm5Ydr9+GgZd/
9UEFCIOPc0OgrWJeHnmH9x992LzrQwYZ8G2MnZA8FVzW4Nj4kAoRgyYR5+Wr2usTvbbJ1yKC/mgn
bQQqtwv9cHkrPzEQ8kxvYFyad4c30KLzyCnjIo+EHwy/8rcaOOCJvuOAEM+GfR1S8wDRZ/5EKLO/
4fM9gHoQ4AnU7wpY3tnGjQGpmdbP7Nstg+6zeSEBLJM2ce7DwZ+BO6Tmd/9plBGMVhaRU7czRpxw
xFmwBP57t/OfTRHMfzzehDoZL+r5MdEDFHfjRlo+V3NK7tCK5IBHCjnIuDux9ad/l184IamLaOLe
Nsr1W1uF/jP6xO3XxKEAVaqOxrN9Yzchd5DBst0GAfmMO4RmXe5Ln/ffxAmHBOVGHcEmwvEE++bi
vc8x/cyO+pAnddr+9rHIAvndPZwmztSBwj3Bi/PW4aPBsyaFT3cY6VN1q6B1xRPh1Qt0+3fDDsqL
dEIXRRMmbVKFAIThGdBAv7lxcsDrjkiJnP6A41xXDMCcZ6A1djAgAt0xs9Ah12DRWMDBeMuA5oUu
ak/FM3uHO8/bV/FFKGaNgv4POtYlGlYOOhFmLA4oifrUvArQx4ksQ+8wHguNh43FVJvBIzU92Afu
X9qbMUAlDDOkrOJA5oS6AQBo4HVe1O+zF6cNnDUw9BOAyGW7kmcLvuOTfAHPTSAF80olvROZpzXF
4J2Two0dAkTdP/nZP7UynEKMsh/J83Jlx+1CYKKiYjixY+6esr+zH8gjidElYg7DviMjmqjd3t07
vdKP/Bkp4YPu7B9y7FPsP4mmHoKBwjxaIFL9qveAgQqQooFxYRGGGQLx4f3mB2DiOcxXbn2YEPpn
nC3BJ3ikqXlmOS8SGLkMh1SAUwgAABt2yFjkP2sV6l8jj8hefhp4pE/mzrx045c8qrcMSxs1OHjl
mQ8BujZgMk2IvzTDpUIoW7O0Qzw05sTZ9V2Y79Qay182vBKc9RC6M1Kmc1pwLY+xkTB3Q+wsHLHk
h+OH2vVtCksJTAXFOt+REyxYUNZraAOWgQGSbjdRJ4bF6ygPBxy3FVGg2Td75VY8vLKTaSTtAUOQ
LuWYBz56CcM2MS/kvYyGFKW7dS3+5ifZhP6PMe08xNTranKwC2NIVQJOGEWQ8wdHBxzgcSq8xe5l
Gvg6Y0Q7WA7AfEXUnOsP9o4a3Tx2hOPEC9iA5As6P3Dc7Mc9lzO3rqXDdbaBZ+HDNzPA6QEwPukM
YSEkN+85n27est8OVdgnPY4xCLqkO+V8+q7frPv6rmCjfEP6EXv/UJ+VE/Uf4rVdo/4PtpyZ8+Fg
f5Mn3N3Y3GcixA2j8wU3YuuCog+LeylSxm44Ymk0dxZstAGyJp4S9jS334xi7/nRsnPLo8mn1Ew2
QBrvQzqA3PVxVBf3fjIMfS9hH3jGITNCepp+ByPNoH1Z0IKS+rUHMBhML+Rjw52eohnN2MU/FDb8
pqhen6pDVR+ylKH3591RpM63w24jBp9BtqzBGvd/sp1NAlbE45N0UzLH/QvBBIbiQ4YBGq5w8w6P
Y3Eiq4D9nM4Xdzx6IsE0hnWkvw3WdsFdl9MTPHn3NiLdk+cV9UYRuK/6NgOT/67BXEYEkx5XEudA
akDWUpDJ3GkibMw6aRM/VUOqtwtWWH9V7c6sQ2EEMKyAP4yHagj9xylAe+sJ/58SXmPaYIrWp2U6
0DJ+sJUlR6yCj+SJ2K5jHOmCnr3wbqgUZPPiOadhCHv/jkaSjCcUbO1f/TSw50GmGcrQT6l25g0B
CviTVbxAFKyf+ktxqTFTuZ+7KH8e38ouwbF32DGwa3ge0p2PwqX9Y9BAIOm/upfFxpxKjK4YZICX
5s25K/cQ51DOgUIqzvmX/2mdECSqv/I2fVJod+kU2Z/NsduJ/XgYPpyntkpWOMJgSp/tRnAc04IZ
KLGlQoVt1NGUfQ4q+Y+089qNWwu27RcRYObiKzuxg0JLrfhCyJbMnDO//g76XFxstxpqHNwXw9ve
FtMKtarmHCVQFKX7XFuM2V1mLbEABgvh3fnTY/5ZvBcBzg2Ho18oCM2/fGOF3SP7g7cr1b/wlo2v
eBexYSWmg0oO4eAs+C6cZm3dVaoj70iTnrJN2O7rR6qd3oskOdPN9Cc/mI/5ayQWnitOPuHXLnvG
g7rQmsWAN++mMJYFHwvriLkomax8JQbbsVQWFQqURfJEHNdkH37g5KRGbwbyei/cJ+ZQzANsX7sY
XXfsiAcqbl7xYnRH6T59xCkz6A7hONXrCKnoL8Se0xcbW4kxYu8TSjjC28sv6FYea04dO0lzDGrt
t8KtEUyTV5wWxtG4QUcfPY9rjxj1FwNf2nXJjrgVw8+ShHn2HpbL6qs91EuFKcP2hKoOQf5zxlK9
81zilmV6jPdatTTWQKvWYhveiEOBF0wQBS+sm+COyMF/Z84k+w7kFxYYfdPITvFoTjvwHLPfNkbB
vqrsk4c1htFm7IxbK3WGPXl18hS66+HgK9YxM0JdFI+Uf/13hQWLiCpaYizJ9rHYJM+espzyzzfp
vRje5fzYJcvylayzL229NRFUuEGigJCa8GyoToNebsRDW6w8n7C+ySi7LXhz9icfg101JoznQLNV
HekmPQ1PInS6d9taVjs9cMiyf46GY5wwtFCdVPTldF9R8luXL7LLZ/QePCRFPfvdPiDwU9ckgoXq
Bk9M0Bzl+FrfpUd/g8hWsH7ukm1yyD864fj75OTfFhyhbGKlFsHOF4mAB/0X9RkOogSsYoVNxj6g
WPadGLH4LrzPHrht5V5+l4/aiWQGl8UdxRnhDa9PhyIZOfs+X/JxpX3yTu6Og0LyVXt7BCRzlf3k
f7Iap9IORVVzK14w7P6K/lRuRElvW6z0395BYNb0OPMRIzv5jf2Al5G8XnHod2m9MJb1KvhMI2pY
nIfcxkEl81rtohV7FOOlfSVVwH7dvpL6aMpFhbFlqS79O/1BekvX8m95XBe+UzNV72PWQ4SfvPLm
A2qb/rv6w67Vl8tmWuT1st8G3VJbeb+9ff3iV/sIMe9WPUhLa5dicwuWZee0YiuvyzcbxszADOVl
/0FCLxmODWfDsdBKLL1hbWzsY3VsnhBzvohxmeN/RPjJXEURuh4PwQdRdfSH1U9Jlma4TH6NJPh8
56srUFmuCZvQZ7PLNy/tMdAOyafxyuh8CD+8Tera3nIIl/beulXwF35SW0B0YU/PAQlMeJFI4R39
XTrIbolRfmWPTrhk9Tf3lE6WwQ3DaqhX0bbeBVjg75XHebGZRWKc4aytcl/Mh1hBhWFDPs+/HZ+U
19dSoSy/JO1D0RbPORtj+Z6gZV8Ma/2WgcNHCo7qPvjC/ioektwJ/0Sn7jebgPSorLO37DSmm5x9
4uhthq31yBrFpLA+qbodtMO4izAKv8WgG5LF9MgPG94af9lOWz12SN6O0SLYEhF7XyjHOa6jvY2+
4IOkREY6ykknuMFeJT+wyvvOgN3iJsIDc8pv8w/k6PZhzm9KVH1W3oP/GDCfHO8l+WIMd6+E0OMO
PaZ8DAEALlWWHCxnDuWu+qV+Md7qF5bH4EHeYyS4L9f9C2dX/SY7KGtrv42P8sp6rZhtJYLSfM3i
yWJpvBFbP3XvvUs15qV4QqAmLUd0pLuOUHo9vnJg90KnPsCUUctlvZYp+VHse7Z3jKZf1bGUSMss
YkRh2bI/iddx2NvL7tb73Q8vUb2W0o0hb3Kds6WDqt+1bmNS/0wbHD4c4npsjI78Nk+g4bbs98Uf
b22o7qSvUyKAdi2Xrr/hf8w3xn68Le5YBdEc2ruRm6021YOxGza8AfmgrWoKgk94jAMnJh+UPQ8G
XqBtyEZJcet2Dp/xEv7KCMuC1bCSP0uxiesVC/iLxEI+CxecwrVuio/6FTuFysFTOUpPobHwjaZj
KrX6xkIE3duJt5Mozez+/i4ezA4HamEv6wnCmlUxpRHvY2h692OPj6fF/USiIVTCPV7ZQI734d8/
jxFhpXFTMlTseF8rnVhFFfs4nidvGUYYprQpeZUSrV5bjcFzm7Wk7mQj47e+iHc4Dqn4RbhLQmIv
VMooRPv2PpajcpNk3E9QdFidRyZDP/8SIbtZtFQ28HhPGjK4+qArA+HSkP/fXwZR3bR6YW5iM0h2
Q59RotQJKJMK/KH9ZX/ltd0dbKkVrYOciyQs+oRVWkicVP7+Yk5PiSX5G4oLJDERGBerpgoJHwLx
gsiycoOCwBzdIxZEEs863lOUHKRox+lTNqKTFN/7ZCz6wheIBhSsz8BndfVTjeUa+h+HOVMcPZ53
F5aU/wAIL/OSM5cHxWdh4+4u/fFLK7wbr/FUQli/xTz2GplqzVSR8R/zIVpdddErp47UT2yPw9Gq
23gzYbUgM0PhzCue9fpl1FGvzr8PxVCiFqk/pSg62UnxWA31QyNNMWskNNoh+ejNghTq+DIWkrZp
dNkls75WRus+Hn23kNRbjYOn3XkPmaI/Wh6HI0s1nNgcObFUmqsm3tGjuLPqG/FctJOxhlREsDRM
T/2k3vE5CGBy3SNPVHwKqQscq2uXlTz8Fqoh7WwvwNEXuJ5WHepsqLctLivWmSTZVhahqzW4vTwG
t5WE6QQzxrjxynbTyX64CPW5illbNyKxh32XEWTaHcnAMiUdJE36xrbV3yNJ45VQLc8JEWcsfcXD
P/oytcYfvUf4KHnMurhN1kZCuDAzFzGw30ZlwGlYEbTN+n+In0vkmplg/R/CNY3lES9ZhmnruDO5
6BnQxRwSNeskUbm9Dh8iB1zldOwXqhdu67Rx0rTcVHoEXFplM67Gp58v/53vMl99bmYpaCdOX8t/
cTLWYAyNkVuVK8f9H2/Ql3LtkzqIyGJIs0DJq0yyXTJe6Z+vq4Ad+vbYijrjww2KW/qMEP8vx0au
zWJQB6Wi0gKru8IpVpmb0OrvRxMv/CSjpk+rG2x4N6aNnpNyMifbXNvqdv8/PKr/aQhy6QvMz3j+
BRTVUjW6es5A87MvAAhaHpGHVq4ng0WISgkshPQV5AJV5F1w5xfUJ2cgDMN3oHrWPRleOS1sIuHO
H68MB7o2fbsXVUGLqgndUGHv//tajNBTVCkPqZWXGYaqiA1+xgokY/ER4EXzJKFf+RLapQGoYvGw
sJjIJn2L/r1kTMVuKgqpcs2MdJ/Vp0+WZqCTJNJqpwbxJq/fUpr3ovAAxmSbGidqORDaIwfAZZLA
E/ciJMaRI2OldWKVWF83+EdevMZ2i+Oqqp4FGpBiRJnapHzeoqUEXkKO4ECEOAwAZ0NLhZ+m1aVv
qmqahUVWzNSrs3E9+nrBruTXrkjZCE3wMI5Z9lcmz99Bej5y6F0iC/ofIDC01H9f3YDTeWxstXK7
yjjBpjl2qbXvLZLfDTOmIAVr9dkRbDk4Bpvf9GI7RMYN/o8B+3pyNANGVFIX9/0BLOqBb78phP5l
NzOzpHhPyupmGgFoFGa5kWvvXm6DP3mVVuufX5b6jZ7FGqSppqHKtlBsRT+j7MPdHxRf1TgO2ISm
vpVDKzDROFFqGYHkOVMVpm5qadsB2pM8p5XFOquSZ1/pETjGEEbM4cu31S8RV0/1zFzQfGgFkPvv
vVRUV+bIxbVD0ynczcwx1fz79/9hYGm1beZWyO0yshZAmREWUu+fZuyUknZPMSX12dP/Phj7SCN3
6SOAIyfjJEJurt3LpdmjsXDLOop6hKFnQ8BHWKJIYqzc2KB6YpXxuJxpI2NATqhUy41vMJ+ajhK7
TxmjD9LPn7/dxelLt2GVfgwGa7h8/u3wm/zPGBwQFC0rRSXJ3IWIRMcn0UaRo2qgbueZhy8LFPJM
idE69TES5JVmnMyATQ4b+/DlzUCUCbH/oomUr8aKSbj6N0VSwO5JOGXbDfb+8dQF3i84EXtslCRM
o243U5aaGUP184Mpl9+sMC12Y1Wno+y/kytGg8oAkiu3zvdGS4rd1HAFolpbD6Bmmggt8aTY24TE
eQT55eerX9oXGWEz8UwGuKedrcP64OmtnrInjDOnRyI10U9UU7ueXgK+9RQZGQmSvrnyzJdWLTp+
AgqE7wPJ7gwnFw9t1o1JX7nTwLdEcPNuivz95ye7do2zJwuNRsUnyoBF5HczmdVGF+mVxffimJz7
a2k284Ii9/mYtCNYLWrDpCiVtdZTAhhZReyBAWbk2XH4iwnSw5VRtjf4ZY6YmijGox9OkkPilfuw
6m46GX+oUJVlPyZUqSwyBsEYvIeFv25qFMCdxkhupfEpKNibxxkY5VsPRej9moFjwkOl8fOLU+ap
/O9qTxdSQ2iCtcdGsn+2p+hG0WoSsCDXR5zuNGzjjp6kKxUR1CJKmWZWnTzh7qbkAO7Gl0qqJgWh
b2Fny59v5awrCjEjd2IJevOohqpY54tOaVqyGAutdMvsj+RTbA9U8tdWo1DHHY9D1Xh7DWBFoO1/
vu736ATVpEBYZ5lC1WgN+u+UtH2lmao4Kd1pCpaWypysedmLvOjwo7HoVt61eGge8WfvnOcThoVx
3tD08+jYhpE8jaPAHaYL+BEoswllX4sqev75yS5eR1dlhQ/Maq7PT/6fLcXkDKfZlZW7gtzN5Kkb
aebtl96VWFN8D3s1xfrPdc4WNUlLTA/hSO6CpGgkW1+i+eaUbzrSgCxAyXXqig9JmG/zOhpYt4s3
PdpaZXTi8ck1dG23luxZcwUqVkOPpWiBDJheI3ccQMAOs1Hwd5APehRspQ7gpvXJGen2gP2+kLMN
/FBpNRgyil7oPq0tEFV4PoxafGCqxzE/0rZGWfvrqVvnaZAeep0KndJZ+cL2dQTwebMK8uk3PnNp
23OgxDPZI4+kll+0vzshIy+IA58DMX4xgCIfvbXkeEqpzR8a9GriTbFQSoB9LDA39c0y3yJDUk74
GHfCD9761AT720LXAed+9IvgjwwTbxl7VLAtQ5DDnBRrXRnGq7xWo+meQ3O58ciw5jYF8I6+5Iso
RjwghuA5nKaTH979PFLoEvh9TELDNOaWxCjDjPNoKUkmSeOYltMLACCAGvSPXZIdtV59FJX9i2xE
58hjfMTO82Kn0X1tBzqQph6r/yEPjd2Y6Y+Y118NpVwpQfE0Scm7YtKmRdWayskTdTONAYmd0lyG
sv9cdWbGx/XaBabEzeDJn3NnEtOKj9jaqFLpwXPeUTqVAIJq9q+k7x+Nxr6dmvZRjUm5dt5ajzIK
Iql9W5UghLERNjr/IErChTa0y6DHyxkdU1U/4CU5qk33iGXOrz6jMdtqmvI5+srGk6xbeDCxo1Xq
R5spm2Kg9Bjy2j2PKhYkc1JNq7KaEFfgWVjM96nqfbysrfYxMJXPv/+uMw91Xh9R3y7rDkKFipyv
SezdoHmuQVmwreSPOupcb2BNU/RXTc22+Cx2SZjdTIF67xv6nR/DhgiqJ2nKb3C7wNwJgqegj9+q
oJgOTQCTx/Olhyarb/TW+rQNk2y+qF5y7Ij3cWfj3cruscblD5xBGVMehqsrI+TCRqHa0FJJPhmo
Mq2zxcRLoZaq1Yg6GgxZ7lfjroFcujBt8pBpZazD1P4MEbAjyaiQs8h89rgeKIJ6Wu9euZd5Oz9b
QDXVokObbsPysM+PKGRZuq4v0twFB4I8fRdLUjgb1dKVQC/Xmkq3Q3gvL6Si/xis5reSy491hbIm
COBa511BNVFI/rZvhiubmPL91KFxQpPpvqoIqJjna3vlj50UtGbm+lgGyHcVAqkshRfE5f7eG6o3
L52gE1pq4tYWnK1A6rdtK3tXNrUZjnz+iuDbsp8JAbqbiOXftb8ZY9F7YwteVjxBBEg3+P9SafWX
G4KpwxmiYdxnCeJELd9WM02jmT3nemcjK04iHI3mbyPdJ9gJSMsP9/D+ppvck5A/YSxR9Xih2ihn
vapZTqZ0r3UJzxI2KsQ52Fp6Pq09aPlYNpL//eFE43ykgWQwyG2o6lkcVsdNkcR4qiC0treNalN6
rz5gUDldUp3KPjsl7Yj0R6N3Upd//DzyvkfQtHVngbRAQlu2YZzFmXFX4G5SIuwognITfqXlMI4n
snXr0CwPvZo+THS3uBajff+WRO3gri16/RIJmGdPXNR53vpdm7h5jOQTLWER1x+T2QL9iO4MD510
hkdu+Egj64iK+vPnZ/4bAv4723RZ47FVRVdMuuqdBUh+mBSZnpSJOxmNTm2xY3SYKtI7eUFq9S5K
zGOHOYDyNp20Mgm0RU92oux0Z5DFS9VqNCjjr0UY3401Xv5iEGRM8o9xfNDaGzB+gOyx6FvVta/1
fZngxjl0ELQbBrd/duOlQd7abFNuHNN9oOEGnsRnhAkfBOXx55d0aWBoJP1MXhORkHF2qQCpsCca
O3bjGK6BhcPDtzap0d5Y6LyxjHGibOyXn6/5PWDm8SCma0DO58XmPOzSC8CakohRAvHj7eIjp28E
SIalXChPf185nYRWumpdGY/fw0pd5kiu/Q3WufDZJDBqkhiNZ8Wu1La7MelcXY/vQlM+/Px4yqV3
asikuzQBWVA9T+MSdg1hyM92/cw4zq0TIDNqc8KNrTJ/KyXtEOvqOpKNtYAtoNesspWG06odtyGi
QCBVBhy4yXqRvGsj60K4xDtQZOJ3ocomJ8J/l9eBRmRZFGH7rfABTWHwqBkDa4B3aMJm33Zvihch
8olgRCnXhpox77Tn83Fe+iwDSBg7zdm12UAaG8pR7NoGcAkdox8ZEFgLspWzruf9toHp5mDQBNcA
iSTTfHZpgao49e8CTPBO33nTAvjgzV/grVAwAgomNd0vN96QxhBr2An80GHakzBT1GqJMw5RSNFm
a6/OHhIdE/kwE2T+QseaQsdAj5sEn1gyO9pOf1kGUkkPqB540d//HSCeDTsJ6BMmclKt4OD6/r2p
jV3VgWSYcnk2xdNhTWjlAvYxSI7wF3k9lG8DcD8p71xAXLTDUcoPAM/rYj4GXBlw8yT99mKFPadm
FBoGnw+4KYLhGugsdGMvvXt06YROujLHXVqhRisBonhGu8szSCSYpj5x56y0or7/+SYuTi5aDlC+
sFXr22k01UuCBz9PXDydSKp4bDlWTsJqrhzaLuQbGcG2ybmXRd0k1/fvCMbtpmVFmSVur1F0Qpso
WpAdrNM1Pc0IoU4wD9CD820azTgGrXqovO7Qi+najVza3UwCS6EKkp+8/X9vZIpkbMSgWV2lhnvR
8styqDa1/xGn46sxWznrOvlVlcbtbIRPxa///QvnLehs6Drtus8zckwDs4sDVrMx9j7n912hL0sr
78pirX4/JJMEY2WkzkD6Xj2ftUMdZ8qUs2KYMSUGG86/kxQJ6izrSL8fKA+sWZHWuGFn2k7fMMoh
zzsdGhO1giIeY3jg5OBONiHvXL4LdfslhZmjejQbGJAH1goCp+vL8KXVhjYUOid8+0JaRpiVAOHX
xSg7253UNzupKD54lYtMVQ+jfHXVv/ieVA3WHdgL8a1yk/CSLJPslzsOd5LSgkSOi4+WtClISIGy
Jgl/tckvHfBLL4Gr6olIzXIXZghgfh4Y1jwDzpcDPhRFXrrR0ZzkbJ+zWxXAk1/GLiZjXDqA/gXg
BwiUJdTKEO0XJqm8qe8DoglCgqMt6o0s3iyhn1K0NfnX4GNdCdPOrQmXIjZIUNMBrRz4pbNp2doP
xo1hezdjo57EQDKjYDDIWvGhN/GzrTWPaZF/2IN8KADVOzXKSb16q4SxKn0JdS3xEqlqUpD2aVLK
Bw1aU2GHM3j4K8wptgci1Va5ah7wGD90GgiYwqr2QauBt5BpZZkuPcsCeGq+ZCHHXIa9jOJ0kMFa
qoeA4eDERghr5/3v7y0zXf19y0VJRiXIf0XytV1Vv/jtLTKsrH94+85D+8qr55RCys5WVrsM2JKI
u11PkXM5T4iKjpQQVUbXUNqKA8wvkzcd2copqrKPyK9+t0G9nWT9JIVEmU3Pgl1W5SMsjvtJr3rC
UnsRV8Hv6JdigxxpA0QJ5niPw8vNYZHFM2fKSkyU0ZL52TG4RGHUi05D9zivxZrFX8kQ8MFLFbh1
OpwEuf/Q1NSzLOnKNnApwFBknWMkBm97Psb9uyomVjtEIQARV2oURxmyB3/wdnK0UvySVqTjh1yg
1fGSo52PV8446oUtiB7orMjGXKzVzuN9VWFW69i33clTPsG1vQL7f7aUYFXa2WNUvLeK5mru+GXO
xjID4U7wKufWIfe0D9E1j1kJUE8UVP2KOVO1qQcEFKqXrcn3YKmym8egSrY/z9VLqys5LcUk3ice
+3bs7qCtDpWf524foWijKXXZkt9J+8cqzrZTEe/k3lprAQ4tVJpjxs2hI3F6uX1MGtQRVoB1JrhL
rOl3NOivqZA/J1hwkXhS0vEjruUrZ6qLn1dRKEtSi+FMd7776pIdhZWoc9pYk4My+wrR0LPfFHtZ
Do8+wVaWDKsx8jejMK72FboQWHPtOfOsKobNWv3v2GLJ65taLxlbNE9ZqIxmZdAPzJqNkS/pUP2I
s34XTPJnkcif5KnXENs2We/dGmr7iDXfiRuBjBn4tCZnNz9/yQsJFEbefJzRiME4uZ2tuqlX6QDn
+ZJTk7+CG1uPk/EaGSyXfmA5nE8PckZuyTeMW9O3d/rgP1+5gwvnKr6MbGuC3vFIFs4CksLSwybN
yC6VY/c4f5/etF2/BmLevOp29yjL8XOemochFrchfjJ0HnmkvUb19NlY/lHK9NcMyL6k45q1lCuz
88J2rGioamxNZ0/6Vp3v4FtmE3lolNAt5+r8yzDKU1IzgEK/PIo2u1YMvjRYNNpsqYaiqlQRzgYL
I8PL1XrKXLID68pHDQ/PxIG8uizM4DEKRv5wuDKd5298tvNSr5cNTaMCrav2vEL9p3BRTP1QyR7J
KxzLLxM6xgFvuNXc+Hl2LfFtXfra/73W2XizpSiOdH1OlNFP1alDD4OpAqmLE44SfpRDDoBNIGvU
tU0gl7dTkVuYcMRe0LSQ4bjEsn6aib6pbq196nlVMW7lXH8BVJ9Syac7CbilZNoUShuC4ZG3tVSc
sMQGIPS1hmQtFIm9tS/a6vSXfIxEM6X8CJuv+NIzxR014kKjA7sSTds6ULZlZq2yvLsbw09ftVZ2
naGks3YCDzYpF3XI3SYfN3Jp74uqu7VToC/SuKmm+lbqy1MMwKeVsJpiAE26m7Qbt1qLS61s/0RR
c+pq7tLPbocMgknqTY9GQqVEtWlplGPSXoQWCJtkmJzil9gGMcezXLdhvnjyK61s3ujG61Ygy2gd
OC4AadvDspNpkqNBpFmX+NH+Ei5tHmWto5LEjafvTDRBVuSX63RAKS2nHwXSLDKLNX2wmv3kj3Rn
zDL2EbOkk0/OCAQvsNG1SQWK5Ic7ZjBOUEotm8jvEW42PWw6QFH9GNEgoo0f2pQgUbN1wCCJnPAj
Zuo+skRYCcZtMFjBBrIQknEy2A5NGF69Ep11ZGubjLZAQiqOYPTw6DDqJ5EdQZ0vtYJ4zJKHbZ2x
FRpQ42L8wh29g+z4y8YeZIX1SXhib4jqqwvzo19lR6lu0FJ4aJ50LO3571ooL2qCbzGL8+do2MIy
dCwT3C2FgxcLOJJXYPIGUmwHbmDws2LvRqapVQs4QAuMdSNt5yExmOXRHq29MEdMpNzkvA4ASd+g
b91oMdxDLzjQ4fg1t/xhmbXj5ufl8uL8USxLYXHQkK3Mh+r/zFX6mpfNaLIgqbW3rExW5KC/Hws6
XqAS0kdz1U72nke8sg5eClLIf3B6RUyBVunsskYwwlDxR1xklH8U2b7N4pR8fnZlJbq4HRlEmFQ4
STkDvvn38XTEQfTJtTO3H2237Vs8UZDgU9y6ZFPoCYxoPQyOdqXehLTFKZXrkcKlFZ9N1TJ5x2Rh
zw+OdpGWadEbVBTwcCQlitMW/XsvmQf++BahAIc+4Xj+9MDivwpCFK8gEQ9yBSBZkHxsacjTNNV9
rNJSS5h7L1WpYBnAkj0a0fSQM51UyZiCtef6SfaZ+81DG/g7uOJ7e+yAKdBtqjMqHAoZ2XyfRiE+
BuK0b5djbp60FgxczHLZjnONMJEWagWtNBhnp5M8fmjZ5GYTDXcCa6HY1m0ayAj5P9U6RpjTYcCn
r5djaeFDWRwrkaNh1zENyM30MX/NHDIY/q8hXorIfOYoFacm0IYRfFZ0rOAtQe4lEnn3pB7hwlyx
C1g3NDh6S8UPSdR00Y0gSKVXQQROgSxUnVrNUo06nywDGEcFhHDi0Za+w9WiIVBvkuILIxVgUhk2
99CB5UcY0fs6LQ0a/VQMfbke0fxbReODd7BxaCtwKKg9Wp25q2VMlMncvX3AY9tFz1NcQN9IZ5E4
ns/Q4wIzVvDnOXhpvzQ1jug2ejeG6jxH/zMHQ7k20izuMuiH1JjUp9RM9mMvb2KFdjX/X5c6P6J1
BbzhHOSjG1iQFDP4whk5djCJi76RrjzWxSjZ5FyFLgU5Gse5f59LLtUiL/WK54rdOqCbnp+tgiFf
z3F7pIxvik97MZzs4IavPOalqIcsDSkpQi3OYWdRj1khK8gSlpeBsi8E9DTF8tI0t1Zg75WC78t/
//xiL1/RIJM/Nzb9lm0ATo26BY6hW0UVBrDqBFXmQ/HGlzypvhr2EKhOq58v+XfpOI+zZn0suU7U
yta5+GeqC6j+dFBwoyEJFjpNDjs0jpgtbRqNypUzNeZjDZuJXnB98ijEqYyhOFYjMULVz6W+HI95
c5TYqGrMrvhM04aINJw29oi0wZByqBN0HrFSYx8jeiPRRRt5fdqahWUupmra+F7RLCzBfOtxpdFr
gNz2voOju2Su7MMQvhTF23qheI9VgjGugQmX2pqbp+rTYJf3mZSNjkcmFkHzMmgCaMI0rV+q9E8g
N9vjOp7d52UNNAkBIE3C8gWnz2wBx/8tElAnDOB4P7/Vi6OWMatRCqI0jQb131HbDx690gI7dfuy
+ErGZxvaSOxNW/B1t6q+atplhN9xupbIvDSA4AGRyCShq387GdSdNAaFaqYuhOqvaOLz2VP9MSbN
RzprMIaqOML9Of38sJd2fypPKN7l+Ze/0fV/Vh7ZrmIEyZAPY7aQHFzNwkanNW/9VW7sIqHc0TT6
NMcnP1/30or3n+uen5+jSU+63JBTjM3DRiSMsUjUt72qvFR5d/vztewLGWq6EJuIxDiWsiqcpcqb
XtDQg6ZMrpZFD8PQ9csQ2bpPNlatkoY2LsUfg2ZuVJ+mzSgHeNkFzAzyhgof2vNqyzFqV/M/kxz6
kWkOd5GvHWFVDqkH4FRLEPlJyqdv4sWqdWB5nvEWoZFcqSqyvIG2ezWMwSACnGNMT00L0mSKH1kb
YfdCnloH2ZaYFls0bpMatzad217+mktMEcm0fcJ2Z9/GOW6kUuK8oYC/djh5kTDOifWl7ESbjRpL
CHlnT9n4nUGPu6ammx6NIZFSrTKjf+smvacJHMcepTE2yL1uPdOH5NwDv6SnCVtwA2MiXvgqDOFY
G456EuzmuLmstBdBRDzUjA1aKqz8YHjR/Yk2WM0pyttb2j0UKyuW9kNsrHrws6EU/JGmalwZQbOj
x2xza1QB3aIwv9Kh98oWc2nS2HMDagoPzNZzUWeSFDW6y4K8esHpKtdeOnAUjay/GIWxp+D70tCi
7MpKr14avDaaDNwQFqXi8/HE+dKnbyELhJlYtyrAe2S3nrpU6kUJCTecu0MpcwmuDm3X9CJaGqbe
7RBGketH6SM93WsyxZR9U7p2qNGfzCte0dvT3KqbZrREvIfFCy+hBagONmuVdFiAFQMaxM/z4oJT
QMdjgc5DZbkhV3k2L3xpTNBUJjCPvHSNfgqHu0zGe6iUWz3lqei/VTghpj5phL8eSwHN9mwbYfaY
kyH3MSJKdrPpWlbhJnukqx76LaxOG7oW4MSF305Lj+S509aeqQGPLyBeNhINKBJ5bg0t0/c17AL3
54f63vEb9COiAWUOpgTpn3nE/GdFs81RpI2qJe6gRquSpDooNXFqclpZVOqwVmyvWOYp6PBUVU4B
fAXO8Bn2Xp/eIE0Wb8KYYwDUShGIK+vQJSEGom1KR3OUYH1LzPqDMRVex2JbiODQhsmHlJTHIMcY
begYkRt6nFRwvGtjOAF/vAuG5sag9OV0HifPprae+3UaZF9NzIeCUo/MLf0a6VZg9fyINhN7mtag
9tGlP1feqXxhBUUbgVQAgRuFnXMlhhx5vknaKEWfXdFIKcbv144sG568o/MzGhHe7jDl4bYPdnYP
eiCP4unGlmE39MGnPJbqHQU0qtsJxCDNm/tztiWqN2X88Cemy5j8oj9ktuqz5g46KtwTOivaBTmO
zGS2GGEnLSO4qvTtZLKNUMcNET6wWAGozHLLTWJbp9tuxllKaLtcpUOOFpAXnitfcFOCHQA1IH0J
CYqum7mm3hc+xYeXutQCtIa2tJLLAuWppD0II3zJkCE5WqsrTl8QKwlJHGL7t9WzBJtR++kb8tIz
iGayzkXItizNd4ilX77n7wYf9pMfGUtfy4/zftJZT7TBfJ+DwibRXuqqOilt+6lS66Nu/tKFqkL1
nx+syc0pIObv+25rFw0F8mAPtb5b+mH/58aTtVub3cDXo3hDthBLelXSMsW2jrRD5vgIEZAltoP5
VTTulMzc0VF+z/Lx95WxcGkoIEjTZEQrHGrPq2ojxYSkbrTUHaI8AQupOeB9H1K/Hjac53g/oX3s
dIkmnvP6hc8mTpUrypILQQsGQYHO3Jh39PMEL+2uyzKdAzQ75/P1SfFs/h/Kzqy3cSTZwn9l0O+c
y30BpudBq2Vttlx2ufxC1Nbc952//n5MuS1b3ei6FygkGJFB2mVRZGbEiXMsKIZbp+BvA5z0xhmK
5Ugf6SyAa/lX3+K/efqTKqGmQxqXFeJ19j2lxt50SZDeRA0iknka3ugZHGYWRPcLraC9KqMZaWcb
DwbfgVXi+pCHVjdunqH77Nf2Wk3Dg9sU6kYbJgnA1oGEEF0u2di0Te/uYctcIJj0KbARDmVtsWZV
w5qwLM9vsf/50GJY/fc/2N+zHOFVz6+vzP9+yhL+/Wc65y3m4xn/3aPcllXZH/U/Rq1/Zoevyc/q
OujDlfnpr7/d4mv99YOxTMHVDPfNz3I4/ayauBa/hfczmyL/r5P/+imu8mnIf/7+2/eMbMl0NS/I
0t9epzY/fv9N4JDeuvam679OTv+B3397TIP6549/PdRf65/VX877+bWqf/9NMs1/s9YAuOpMNXV7
aonpfk4ziqX+W3dQ8zaB+jm8Wbl106ys/d9/s5R/A8smCUVpXJlqdlXWTH7F/jdbDENxoPG3SKCo
1m9//ufvznu986fGH+PV/lfaJHdZkNbV779pyrSnvuwJ2elyddmZEnkkGzX2vx/ff7FCNZWmKuNn
oWV7I5W1x76I1UXuj85a4Sn42OkF6gwj+mViVrbRzhGzPNq182zM8/Q8+3fnXoL/7lzF+Rp4sMN5
bV5sxWDHyFuQyfnTdvqh2FrTcOULPXo+XwOlamemdX8DLqncXYY4d96bgZ5IKKNRb3a0z14eJztt
ysBKk1kMqQy+wLfW9Bbpn1Wr/hGldXf0yH6jNbukwThcRWM3vBg8+tNacT63HgQdToi460y2Rn0R
u6O7pbHf3YojM3fcbcqrsJxd7MhVtNsWAetogAtMt9xJFkYjf2XT9r7tY8UqVrxUFTZV2ORajlLm
yt/yKAhvhlBPd+HoZ7t4Gnwg5jA2gCq+mhCmGMygzHZRDh86gBMO8xvH65Cyni4U90gmsTwPlx4o
5lWvjfYhrMp2hWiSffCnI2hR+1kJ5eciV9ZZpVVPjgxPcx1n0Zr1XTajXw/C82lw4WU/uFYB+UaO
MlVdIzUBx0UCI21eoHIxZVMUrx4PXi7pD2xFqqXaut6q7EvjAUrkbu/l1WORQD4k+zKs2FEUVrfw
Clq80U+NHNcn/h/g/IIAYeXJJ4bpuzJzgtDbCNMcVe/0TyeJC8VGe6OxdNp0PQy/LBeaYdvZ0ftB
+MBn9O8mhK/V88fXz9zWDgNAf13pwPVogAJdVzKgqjOhS9IplvW0LNJtV/UINHf1uohqbUuBuLnN
ra69sZUiOLBKN6G4GLOT2tva3CCR8DmKLeg+e6fd5mkhLzK1h4VkouQWR4KcWxxVnRScfZcj2qzU
mzAmdaSwSZ4rVgqBDH0X/lzYXQpbrZc43k2rDA20Cz7si1WHxmSPDOJYosLkAeI95VULq4mUhD+A
FS5JuScvtQsQ09elYE/znbvzNFoY3JoyT9boxizJXdb3U+sZJIKICeaxmh1odcsOMjhfhAsYCouc
T++U+UpMlPaAurqYlvwaAesi/w4KYl+48YsaJhAr504h3U5mmrYtyp7WKN1qTfbC15P/0JtZpjqk
vuNGQWoagEKtFTM90pVtiMIyhHYRzT5aN9I/NDnP82GlfKNdyr8hUxUsM18y500roe5oSN+lOun3
cIRph4QCmB1a8fjUxl08k4vAo3/L9mBlVIx8oCYdDXfoY0I8OA2pvuCM4L3HA/qc0VCyRllvuOvJ
mva6OqzpDQjuM+qsbI3K5HvQeayOmv6zUZUHC5kTskfuVgw89dytMT1HhJmIh8nF5gM8ooFMxo21
1K5ulWTvl+g48LoZnz3ojM1KNX9QI3jQUe/+nNhORxePG+6ysUz2Ad2b59A2HXfQJfyqAZVmyau3
C2V1Vac9he22yQvrui3BQjgcZLJv/0SjKt5MSrW0CDlBDqrMzG7ZmWCLw2v7OvSd/ZfD63MrGjXn
CJ7pS6qG8mNTeKeCXv5jEgThY9bN3QRaMTdDkiGePmYxKOao8wxLol0as4UWH78KufRMHNrTGb1U
wjE8xV1Oezvj4jfU0dNm4oxf/4wihVmWBMDDYMOjVrUZ+oRqWe5cE40Ww6zzrx6QKK/XvKcEqcqN
juLTyivt/Gu7rRES+VolWbUiXWyTXIiqJwm4C4T/s26sH3pvTO8Q9zFOid/svcFqngfD8G9G0olL
xaqbZwqepH3Kyj8mRuXdlJ6lzJVSSWZOSZcqFNkDIppyv2tTe3hIouLOmvwVbWk00I/upgiMFMoR
eS78jRNadAmEKkCcyH9R6mM39NazO6TSTduU+lK4vVbf1GEePHqOXW9rVK6pS3nBi6aGi19sPewp
8/p+beMApuKJB6BcY4XDrfhxbTOGml2Zshn8ALmtkWPg1RXK0fiiy6M57waVNUPuaqdmtHmVZ8OL
HDsIRnh1tRurQTv5nvR54Au7UrosXAyxG+1KTY6ow5WvR8In2cldlI7ezZVfxPaNSWVIxF2mQ7O4
K7WSv/jfXE745Cpc535zbxmQK/ZN0+1kdKZ2UWmHyyQbvefaDI/W9OWmC+OuANjyWYSqvv4a2o7k
M95CM/qRfmSSdheiBfTZhP5oqeSKj95z7YGjlxAuztM7u+ngmA5XXagjyjQdyWzA4a1u/Nejj7PX
cRJSWn2UccbHuMyulFu1bPS5nTryDlKd94OTK5tQM8vNlf8SG9H1uROmaWS7mjzqDWkXeHIvIZdz
hY+upKPaxf2NOFVMCv/1aYkjn6RIpa8ni1buGA+feHmGc9LD5bM5TNX12u6+eTld5pFHR2iInkwQ
SGzykwC6RcMpT0qQlHPA049K2IdH1ZfVxzdrdDztMYDwVG2T8KhM1jQnLJU31SXy/3QeiPV3V7n8
PCS7zj/9408Q1jT38aeL85B6tzZRjhxFqAT+3s49ncSXinQuGuR74RNHlyESEx59X6bSv8b9XbDf
u+4vknSi2fDdF5m907R7Zn9iAtyeNj0fv8i9H0gq+RnpRxDKD/VY2ve2FYb7KoKxT3yjWRJ8b1J0
GVn6BPvizW/jB7Tx6m/HoJtnhTpMS4jvvUXq4RIv/JpnfY/dr0HpnJw6HkG22KQj3Le79nw0+eQR
Smj0wvSZ409S2+IeE9NiEHebOBKBvB0hb9F0riic54vbaMPMi9GXF1LGoriISXmlrZNui2lRnGSa
DAZJC0DRYMqpDfsju31hZZNLcz0Srn2SwdL/MtYkId3B2MZFXR07tYMDA4G274UBB7Rr9i8Jy2Q4
Bf6MMI0frnFbtba5IfcYzWrFZJF1sWFU++fnseiWy+IBlNa0kdanT3Ha7AItIw9i09X38VPMmyGz
eAbZPySkCAyUjhXU6cUuMlPWMe3Sn4QRRTedkUuf8sDMHtDAnfhoXFTi9qZZsip8M3NX5hcOO/c8
6wRWee94w0LmfWOMhbrT9NhDGkRWd8Z0pE0+cSR8l9ksd6X1JU4cdUF3UtIx2HUWRQi64ftVjZbb
MRq910FMZI3Tsyn80ydCRl6yqLgzkRsxXHfldB7g29fLiGgR6ERozP7z39j8iB6Z/sbgO9kfkmgS
bbtTNupdOtsz2kCSe1/7YaTgFWAeUMgc/zmYVcCdKuwaQjTeft5Sq4Pq9uIqkMGckWfXlmNg6Adk
UPVDhIJKqPnVXh8a/aBOg/AHtMxAC6kgWPNxQsz26NzWpRos68aRkAsbEcs9yFkbouCaPBd9oGyM
zKiOVd9UR206mvyZDu3+ORacXnSE7m3b6q36CBGcc2dZwbbscu0RmTr7bporZPvdXDVZut59yrgv
wcJLxabq8nArjkIQYuej+O3oMns58hDP20YqALN//myAR/HH//gFmAqKumnY9JNOCLSPH45v+W4c
DnL5I6pRitPBlDir0h9g5LaLu1zq242wzi6Eo5ASBsBFbth25vHZnqLFfBgFA1h5NHVTW9priW+0
68HJ3l1GTIjYgIoOolNQvbiwTkBBNkpfDDU9ZXkJ8zUJkgEgK5q42l2vpsVL5+bUWupUfpDhdgJ8
KLn7IpfDjRqkcOibvraPeGkulS4sH7QkDedD5cObyxV9dNqnK+quF51scuprXaJSVXdF8h1U5rro
u+E5aJGyGSWru1VgkrgTEXFpdoc4JAdbi9t1uj17vZF3lrhnuwJeU0Pz4lXzNnMJzFSUSTSvTedp
p1X3DgiOuOj9B71w/Ae1Q100oFkDKQt8bxF1j6iH0runYto/GqOfrlTXDRbVZApfEKPoRR8Y5JFi
x+m92Sk7NWR0CRQ+0N3hYlTCCiAeE5drJWLjmqr6TKkkqptg1wrwQIfG69kPT0eWmmSH3EiNrVJ4
yyu/iBCT05ki9HKSMZ1ZTme+XVZECL8IUwPIo6bLCtfV6R8vWznZL97Z9l9udmPitiLjDicfj/xr
WERtBnKIEL37PRrSBeU3E4rHsWCHLrNNp0Et2QqzMFwIx8twhLeRPeFMTF8FhrYPu+45XAT10zVE
5CVcXFKY4pI0c8CcryWrIKyHQ6BrOTQNbtwc8q3wjJ02HCLhtvLQXXkdlG8xL3V1dpknawsVrxXD
Q4kw6eE8/XoVhSzSrCQXv8y8ZV7alDVbqSl3SpgVCSpuHIqhkmK0FL2lMOROL3fvgi9hwzTjU8XY
0okS5DmXE67zodsEvIDg5KUhM872AGThImbNPrPIve2FTwwGmQVI66YYu7N2uTyUGxOczKvvEug7
9esVhM/JDedXuJir9h7eRbSrTrRX7P95Qv2l6cFzxtCgNCV9iyqkAshdQEtZ2gUUtg06rNOb5fIu
sVunP0CtPr1IgjQnVLxThgSxlmgcX+OFT5w5BmN/aL/zJJmuernWx+uff2gQWn9Y3ARRn1T3yTS0
1smX9eLuvGaYFg5swS8ez06iuzzc6Q3MxHwu91EdGw+OBIiw0jMdFJNjPKSjGW7NAkZLMdsrvfEw
nYBUVnU+gYwrJ3Q0ygI6WIu1Dbw3zYLvTAaUhOy5lxSQBcdKdiNPpu/+OSsy75dZkXkXs/IUfHWu
EsnpY4ZSO50v/R/uoCZ3vuyn50Hy2h80xCgb4RKTjR23m1At/0iUKr2LYTxc9NSv+J8kdLuuQmQ5
22nlGLYIBA7qYByLQW62VgVyw6hc76Wy0F1xfe15hBHX84qMPuLGX/By8R9aSqQPStQvHa+WjsLV
B33GQjan9maEvOMasGROTXMxPb/tHI1451jojn20pqPcgHyZbEq8uUz0lGv3hYRk/RR28YuLNPUk
aPk2Qa5w0oiQWGwgUj1u27IguxGxmgvhwJQl83s9WP3z0GbpiorlsDbzfHh2GxRZGrs7ITn5iwfh
VceBbpEVo60BDjHFomyjXTe8Nsj0lXIx9t/gtGJzD9034tUmbc571mn3mZG4+dyq9T+0Fhwe7bHt
A2nb6iaykm4uTDG0+ScTHWKUEwhQA+4bQBqwxU+mr6TGniryvbAaN20f2sD9A5KrZqu2Un4gt/qa
tRoGaQl2CYL1KcV1zlXFtuOv/DaO5pc4TWSxnMalC8xYSPGtWIQlDivliDahhVh3ZR9NZ3CSRW3l
K8pesPXHGZy87FLEkEfJndeW+UFYCEn2yxgkKDi+qRoQluYlniq/Nm9ZoN7qYa8txFFi9qARh3LX
TXka4deHSL8FfQZYw4bg/aNf62SWQ/RczTvwT+6vVnLGVBV7v5KjTwkEDNwcE82dTn7z40rOLtSq
Hioz+1YNlM5T1y03ddIcIFmBfbyHkJfelbLfi6MsSquNWVYH9nP0v4vgyUw6sD7Ixp7oUrD2TgZc
Incc/7aWumRvhaO5tFJUQHmzUPINguSrlfTbqIGShG5EG7RxpP6wBto1Utk4qOQE9yTxUzJc9kBd
iRVJMcq2PTOBtd6lFhAKa1w3CdLFfqtGwU+VyuYiHfxkPk6vnstg+kG1s6fh4mtTdNAgqZwBgESx
keVdfcpac4PK6E2i9tpnLfSzxZDrxsaIJe1zbcIEqjr5qYmH7hSCEeQRGD3l1tGyxmjHrxKhsPfn
YAP/qmZhW2+zKlZuxETptFSIQF2sz9tmCk+fQG+5gIvIHrliRz7twy+m8Il991vsOWw6wZTQTzDa
GjEcb9hehrHNh20CpikBBXSjaR76F5fZs2353KImiE4j7PTjaHYL5C+LvTZZwlXz1tnKdb8XFs+Y
V3+bycFqCOVufvGJEKo5L0ozVOuOHG/5LaSvDprp3txoqcn2Kx+8L4mWQjloBsM2G5L0swJeQ/jh
qso2gx/CgEFG6gvtSOSiTMU56klq3it6/WhOfoAQVCud3l2nEvz/mTr4I8JoRa8M27bvzAcIk4JH
9JxF4kmvFGGIjJHu2/40I4x4CkMC7RLmBasidPxfYJM1mZL21VeKZyNMPxOLkmyY1xDsXkPp1UlH
7RuYpWoDjNneiUGyx3BVgGudXXy6Xw8tqpzlawzERvJu4v1/O0vEXpki3pAH5KsS/ktWQWuqNKIa
0DokRqcBSeQ50EEU4N5cZlChUlIA/izUTD+H+ZoZrUy5sufCp3URSr6FU6ygpu2R1K1QBukL51Nh
SvLSpHtoJcyctuSbqZeSbQezUJNRD6SHh3ZMzAbOwmMr63thRf6YffKM84nCk5hwioWhdec5wfdQ
TtJtYpJ0bqD5nIkS2DBtQK58iCKzGPkYd/FJBpXrc63t6rxGs4et0an0bEjelyZKoidkRaWlovq8
UgbP3Zuj3C5oZ0IiYPQ2Mgq8Pz6GQmDbbPUp1CjaFkLZvlvbJV0hbtb6B3saCpl0Li3WMEnF/sFE
ZxjK+GlC2J3dH9js6RupVNElED6nNQRlej2HOZPmgMt5haRa69gGB1D4fnzUxvpltBz5KTRZpukJ
yTFhljmae5D7pUthVmocLDWos9bn4Bh6aDVuy60wob98tgy/OcJ7qzz5iH4gIf2zATwFObRmPAxG
EexzU3kWbzHhoja3ZX8bIFfrWDt43k46nTFowU2bPSUZoZxWyCVddmqXbZmYVQvyRlf7NcmVsw3d
ifatM7o8fepmCG+LQEcxUE6QbrMpuQ/Vlqa7ausleUXBkKMxizKedqiBvbnEkQgTEcIUg1xb1dZ1
lWpN1R1stdeAO3It6ARonns2M0gyobAc91HnuU/OgB5qGzzLruFuRzdN58JUnURfWCb6isLM6hTq
esU9hWX4xa3Mr5EywD5guv0tFHLJY+3HW5rqhxfhh0qnv4XG9m/9Fjn120BC/keUQ3vTiZbCFDVR
UQ0VE5ey6cXXjDQFjqie0akDKs7PVrz8ZIremJfBeTNdGU0Lo9CDtZj1yH2g8jJNl4Ua7sdg4+YF
st/IOS+9Xk+X2qjZ+55t+MzruuILiYNxjk6zu23JTD7mjcuXPSi+6BFaQqEa1yvUKPIvharvaQhv
Hmzdd86nj1PY1elJI6GEgJ+lkr40gnAXFCi0XuAPWgahLxSO2q3wsRJQjhXyCcIaUqueGyOrRLvx
oqPVPAY9raszduVsDig2Iv+C1G4LjfKd8EF3FR5V69Fpsg9hqfEcdex8Zn4uOTT5nUaSe0ApnVRa
IIIerAyt8R9kp3CnyWLCPrit+avWXdHj937RBUs2bD2OKUNYaRrsKj8uuqxESgswlPlL7iKPl7D+
2sptgESxFiiM52PTNYxta+Xo0vmmPjfE1DlATJ2H0kAMtAviGcXPYt0maXxOROeTaXNvLsWWy83M
fJ1JVbwUGzKzzV5nwzbJ7sE2rwR+QeAZxFFTNY+l1QSbi/8Chej+nBTxAhNxCXPk7jEcq1OmwpSZ
RsFjFPZLq03GZ1VBgN4PEokUVzk8O90IDzY53kPkdOcwabRo7YWkai4WPKwu5JVrKCBRp2WS8F1W
QlcVjUuwmLgsp67My5V5T6Gp8HZlcYbat7taC+2j09M0NdUlk6C7V6So+6yXRrHUw7hGoCRydpI3
+EtJCpPnSisPQUWCvxEJ4tSrvRPkkfCf53Vx1A3Wvp0q3/LWHp41Ot5uqgHhUmGKMLqUu12uoG2e
uQMkORRC7i73sjckj23ey7fnm1lDquFGS9jjihAx1NON75vZY9Nl8u3Ff4kV1zx/aSQjO18vzIaJ
mdwv52xSoxOZaIVuB8NZ5o4RnsSgJsHLmOjDVlhup9h3bvQsDHGOb7nAOWvasC++q+v0aST/YokF
Pd3VEksFTOiQlQFkBNnBX3YtUR9VE740f6l9xLvJy/n7GBbVfV8NyTxi87EwKgNQtHD+3bSYqHP0
jCo934qNZu0cG9NrT8KISpDGqmsj/TttQqW+Ufay25/Om9wokn8WtCXvWkhtbgbFQJmu7w1Ef53G
AwtLS1dXDuZNETafA7Y+cLP6AHjG0TkaeqfQGDrSXJIiJCJ85pQuCAeJWpxbrIU1Ig8zYe3ANnVw
N56GLKuQZXMd/d72x6X4pRKVzIOMkg6iheyd3azx7ylkz83M6x5ERAkCfJ6lcbYRZkHTw203JXqE
SQMPwi9R0K1jmhd2ud4valZLBzMfhsNY1OQZFV/u4P+V6rkPQ4O5EFOVJL84ua3fDI43zj3P82+y
IQWv3ffKybeqdjGS3Dl5ET24/XQUTr7MtdW9JJbtVqQ4vCMDSumxf2f4KmWTaagK6kvCz6bvTlhj
IC+pYzt0iUfW3Si1X8Sjo8q8cdXmKD8pZedtmzo0N37qgjTvq72ArNVqGm18p3Rn5vRIF4OUuPfI
EVR7YV0iBORNnPV2DREReP0w0/jGzy7PRfGwU5XK39fujyu3MK1W9fekqoRxeWSK56OYc5sfl4el
OCr0fVvZpXmYXla5HUY7dFHoJ8B5Y4ZGt5eVDLCMHffk+/yAP6oRPjW+3qIpXGRfi6S+c2Ld/cOs
v7XpYIKCUPJlBoLwR1UrL6nppF+8yERYkILHba6yoVYlzdoPamjtQ6u29oFRZZtUiaAtSrVxgUj8
60RqP5jwPbCal6YNeO+F87RVvfUlNden8Spz2j13wT2M0fr3t4PYC8+e8M+DaapWrKPkt9HWlGN7
L/kVhEZdSWqxMaSSrQhORwHBuShqN1+lnRXcB6Fh3OZwKsKQWNOgQquZt5DkyEHcEvQkT5/yPqSx
WrLXBfi13eX5Z/HXWLHeS+bnR19LtG9LS4v+tk0XRPEn4p8V1AW+NQEdZq1CsQfu3urWknNtWZTU
kCw07EUEcvTBoi7LaJ80jXUwXUSXosJSN5Kd8dK1HWObs3PdltMgzMtQFvQ3aLG/ubgaM+rWGvD1
8Ukpq2ZNwntJ8s0/qFQj73oq2Xe2FJpsqUaLZgpdcmeZHbYrvzDluZjWp8CgRwhJlj0KmUW4tmlK
n2mt5qzDuBxvlSQFHRvVyqpRSm4eOEvmleFanwvL+N6PRvozR+fScoDxzeCrgJi27L9FElgKtYEU
YSApPrPbrHzIkBuG0da8jyu7eMjCJljKkCKuxKQW1NbRlZyVmBQuD17eWU1CciNMSY67rUHz/QxV
EORUxi5+jEMt3o9Fni4gq0KBrKhkeLoSyiF+THFlophimTYdCqcYomn6fCSrRgbPI8WXS4wwedya
a1vvpdvI9aEQ7fUyuPWD8LnPeufoFolzbKejQg2kuRwhnCsmuijrb9ySLhZ2L9Y8cgMeK3Y/PKsq
lbPe+py3qrv1+ryap6R4ikQPx6cxRf64MdTwJAZPemzg4LiTSDqfaiPtt8pQvlzmtRLJzQ6lpYXw
qXL1Fd6AkIWC1Q39Oh4QeOm8/GttJOaC5rVsF3QymoYKEsPcKcn3v4nIPVlZdTns3GzPTh75Tzjo
1UdhhYb3zprmWGlQcp4iM0VaXqxpbjDN6GdCEncbZ01414CZO3/fipikf08m9LxcF8DjtGq3rg5g
z82Tw1Ar0pNhV/OyHNtPrlS1J1lJN3GcSU96avS7QovpKJqiwryz1oh35UsxG4c+kjVVDro4B0Ig
Lq1mcXyn1M27zUHbtdm6dMPX34Au1GRdexGsN5Gt7fpRhSrFGmM+mSBetujLUNG1q5MYqJce+jxD
WNatjoYArpQVFTLB+UyHs7w7O+PByNatSinV9UJeYabE3kyN0rtca1OgsFJ3DP2N8Fzcl1BfMZI7
MREnCo2yPgtnyVm3Ob0RN0Emq0ty5NUMdClCoIDLlMz9aSVTf6NZ149G7ADZV5px1+eKsrUQtG3m
LBIl1OcA+WhxcOuYY/soe1Z523r2O7/ea+E+G7NviZdoJ14+cznWnE8i05Kh1egEXX4SVuhaz0rr
uue8jDop9bRNgZbqlLRpvdpZUIiL18IMNLNeh4GlLsTVkJIbbi1VoiHYdqtVq6CtqKoOtWK3hNdK
p7JSWoo569za/8Z3775VIu9R13iB5WqireQgKyBMpsLFbppWJSn4AY0n+rBR3Dy4oyetG38YbkAh
tad4RPxPhIQR2RZQIC9xhxTY2PqA19Sk/UUOXP+bxaQlw1FiT4oWhnZN3KWB6/QUJ49fgiCiLalo
7hRNqk5RrUa38DlC1E694yR8uVUpPPTjZi1MMTFC3Xt1Vi9Bf5Q5tfRgIN2YwlnbO5MsYXM5AFuR
3Guypy7JRgEJsLS62orBTYxiRYv411GSqi10zHQVQoFQbeVpECHC1NOa88Th5eR354jrQGH35Rfg
DwHuyN6hn1SL9xDdP+CgdZBs13+vqpQrv0u07ovapskq8Wh+06b1hDIN4ij3Y17rgVyfysAKkfNm
IpgWFV1hMEEdoFpbcIDPhLOJAnufoE63g2CULVDmsRk1lePVUavG6tnXvx39/+M6tVzVhjeuRZ3S
ABBMrySJNbEtFubUabgVhUlhRnofvjPF7CX4cm6doSZ8FXwxvarkB8WSO5d7xdrZ8MQdbchBkgnJ
IQby9drEEKGtScD6D/HopEfT0ua6KhffymiQZmCU63v6NNSbPGITiSJAxL4AsZGwb80fkTubCAt/
mFEjzZK4R6RQ4ZEMIynitX2cPnsDj3zJR3lbmGlvfZIyK71PVYpxoPMOsFsmzwGtoje+1EzyUpMZ
juPMhJB/34Xt8KSlP8NkTJ+7OE23mm5PdzaXptMgWGS2jHrtNDvo6N/4aQlgVO7ZTvAbiIvJSeCt
xG9wNnXnU2a36X3jpMWpauHJRadsaRhhsGkA1i3K3jIoaeTuXRBOGNmoCL7x5fgS2Jn2oMloo5iB
4q8qIyxfbOubVFv+t6sT3Ub5/M/3/5nw9v39T4oKokawIIYKufdfCE9Gjaem5JjJk9mzFnnSEbBZ
VX5oDisvhuSqcbeSqblbv6XH2UOlRVjCT2XNKmcXm24aMu/AwG66Tofe0QzZ4/k6GvaW2ihwbo2o
iLdGfyoKM7/LoKvx4Is8CVea9e2qldJ6IUwxoavOg1lCgipcFs05u8ofH4Ulht5Vcpq7yKq0QH6X
IeIcKzqLrXXWuOOyD4FKssj056VcxzsDMMLnPgCVYCfDI0g6DzFYC+nhtjXqCQ41zlXdshfiS3z+
youvclBna10vt14j06/Na2kdQuhx1Cl6nYcc+vMZBAnxuwl/ChFnWNMZIjjNzW+Khhxo7uT0x7Ve
Q3HKiYpt/XaEACwzwqbQa9tzKD++97kD4HsKlHr5UMvm3VUeQJgXXzDMRlBsO+HJeB3tLymDWvUK
qmyuDitt6t/SASI9eaH7ovPsPwqrqY+xntmPieom97LlHyk7SU9q4/dwYkIwXhqN9ESTUrA2SbVW
HejUEw04KYoLUnhf8YH4kWw8SPDBPxR+l82cPCy2wpfkzjqrExRVw7zdSq7UbKVsaCFXU5Eovtji
6BJjT9HCZNt3QPuXBjWlhwd52sT5JC9uYVN/FDAKAZwQRzpccpCwOyDNh5w4j1TyJc6Aon9WSeHI
8kDRjwo8ItBmoJqhTaYY5NozjqkOWQu18tuhNAIoo1q430r45a7CwoIG+XN3nDy6+jaqSv8ohrQv
o4M9oEuOh2wgaWcyy09Zo46bdOwSHUJpZqxgKj7pCmnbyXS4mbZ2He554sB0AnFJnHXxnbByM0qo
XwTT0yg8iSGJKXGN9FexvPjTN0lUzpp8Ukxu/X1aDj8qt9UeIzO3hZUHoYYgyfjOouZ2tqpEVRE6
dN/NtTRFLUi9JhDHm+Ot4YfyrTiqu348HwkffZhouHcxAP0GDWRElfJbLVNcym1Wg5b7+VjR6VNE
kgS2M2reG7sYhk2fNPFOtVFML6TBPdCaPS4lSp2nLMmDhZ769WNqFNbM7ahb9G3wM2Q/+d1IFW7n
vqYDAL0gvQ3YdNCbP4PaABq/IW52SSHZ30y/+sM1a/s5dTIHqn4leYTvhLWxTTPSPz9Q/9K5ayOv
Ck3n9FDlYcr0FZo0Ml0/7YrKevRrV56JVy/0AwVE+2F8K9LXvUSnai7L8a149YrZJEDtVMzKSvw6
ezlXzKpGj1pxlt//3fnicuIEXwVhbJSlOmzTogfXUvvp7KojwGyA3LMZbtXZOYllh06309WgmrNf
7h5zZJTmnmN2jzqb9gawqyShrawH+efRDsbb3kLWR5hkCuWl7WkDD0lmTc8CSl/UxX6sleyzYUD+
PBTxukE3aumhoHRD70+xNlrVfES7+SQ2gkM9+jMY4KuHsDOMm8qT0basQ+tRarVTQKvUjWf4+o3W
F7dylaVfDAlofsAyd69rKbL0MAwsHZhBnpLKfBJZ7rfQpEpfQ63WpW93CrWd/nPW5dKCjklr/7+k
ncdy40i2hp8IEfBmS28lypVKvUGUhfcmATz9/ZCsLmo00z09cTcIpAVFEUDmOb8xXWjJKy2FO4UO
zhFtG9Z03Ri4Z50U7NlAduirnk2PNjflV9WofjjhYL8ZZdYtPJQ5X2GtQYm07f5lcCBhZJ6OmHGc
j6uqI0ihKm2/dqvQvM9zpd8ADA7vfFTNtkNntidbmM5OVwbvgKZTdsABcNg7QqhHt0IWeLQhA3po
iG+7oXTuythS1rY7ThcdWDApQNE95og3rGIsbp+bWmcvr+fiEw8uY4FWn/Y5chRU+0tcFJxp+sxf
Un9jAXB2psr5YYlsY3ZFeAhI2uwqwZ/Tm3l6PxYjupVl9XXA3hRlN1NdNYFWHZIGIqSGDamsz4bW
2dZg2zZD4KhvYWDtwtQNn0V3j+kQ5pneGCOPIiaYUk2EGGCffDOrDr3PpPsxVsg1dnZXvkR+Gmxw
5TaObZUHZxdD03WqVsFrIuxPwpu6H0oSb7rOMjd2Eeu7kT3NsjCS7jFD5npjdGp/dECz8kAMyk2H
S9dTg/sO/sJG9tWqpg0ace0xKdAjdJLSPZL4RwppPsgiKsYNaxALN+K5TnM09HvlqZrFnMpO11Nv
Ho76fX5MonfTyM5u1IqloxbpXlc85HaEWt/5aqRj35DrmwDU4jOARxxRFRON2PBNTOH0LefFjF17
rj7oFaq+uGK7O1MJ9IsSIrYRVE71tQlqxFAYk7vuz05Xi5cyQ3el46d3tAyY2YqWO0B4sRkv/Frl
tRhnB56GT+h/sfqYD8a8SpH1dTc93apu9WQln2RJ+DqkiDRC5Gqe4y/r5CTyCviIfs4MYAJ25For
KBDBc9dXzR3mEBddicNnWWVb7aEhmXyvzlWuV2cQKCN1KxtjRDGAk5EMkEVPH4nH2ThyqnGzbIZ+
Db3uzkin9t5ulfapDaNjkCaEsbQ+xW/HMtb9HNWCOo1/qu4195VhdE96F7zr1o0gLTPv1UgwTy4J
02WeAMWrV259Giywa/Igi1ky8v+zZgNW2zYuvlYElzg6QM0lXimrFGH9gaZK+6tusrnRgQFUa9nK
KqP8LwprxBn+NTuEOhU27tDlUcdCjFtTZ8zbO+pIZeTZVMS5/kL+k2TMhmdteRCTu7WJuz1U84t8
8rwttM1fpbntVprbZM92fq0P/9Lz38fJns085+8r/B4XJUq9FXU+LfzeJ53id4L0indSmx7MpGuP
6KFQIw/4qo5bJU6RIvjXhsZO2QXIQLHrZurKq/NDmFgwGeY0HTd4gc6Yv5MleTCbyNryoKiXmoUV
HwhEt1v2njtuw3yWnXRcOICdd++MkX+IjPghymPvXlbJMyUiXdMFk8Ib488Golv1Js+C8Q7z9bWZ
TfolmFetY1aVKztRKmAnuQV+M1aPrB+wgM30rzVx3udIc39MrR6+1FqPJnruawfNT6w700TCRk+D
Zl8WwlsTjYK91VqPTpmVT0mZbxFMLV7tXMQnqyM2KIsDeEWeWla7qYe8fB0nPVoq2sEuyu5OSfNs
RUxKB39f2Nzmwirugno9aQ2Q0UZR9iwW2nWfQYLdjtP0xdILjB2THssgK3JfulJ/RJg3+5b1pFCG
AkoI0CB7lxpk0v9DD6KbxaqdXcIh8mibqWxJauhZdmYPXK6zUs0+8S77DlEEzSX9rWu75pLCLDZ3
vlMHbJ1Ki+hNal1EipRrTKRkDenC+qyWyibEOuibpqS/evDp1cNMOlsjttucm9JslmGWsASfIb+E
1NExrdkr6yUgFzCnkeKK4xUi54ddcIrG4TQgmY8BJVmUFkFnFn0xcvij0H8GmnlHmDn5WsMLXvRA
YV/dssqXLEqT57GPtJXPH3NJI6/d5EDHz1aYjbuhBcoyImOGbqtV7Aq3cM+EG9HnrpEE4D+GKINB
QnkMMrvZsAafzkY1wo3QC2MfqMr4ORl4B5SDR8zcr88D/IOFrDf9ZloZ4UC3+cE1VMO7bmpSWQjR
8gRTxpzZWutXtwT1sizxfvJqT15NvkJEFOq3ALmDNVKh4amNq/ou1RJ/GUDQ+6qhPILn47dIVYvl
1CYeyChPPzRtHfFh9eo1KbK7zE7sb1ma/sgVMcuaVuV/W/paH2QFeFQhPm3i8IaPEW4tHzWV2iHR
nBQ77RfQOt5jbX5yETV/NZDLOFjIOiEZl1RvWRQjv6i03X0vKuNh0DWkNahPpmTdj8gbwsNAqXxI
9nIjIotRY70vyla7aI9VVD54k5tibx+JTVgP5WNaJ/VyINrxZmTTQyRxuZ67Ly2n+tnY5RdjTN1X
BYrnMhNatif587NtG/WoqA3Jm64c8VnJHxsUg57quT4EjL8KTGP8oz9VsV/cC5XQu9zRF8mkbsRU
BEu535dxARJcwznSS2uPqqDZbq1CzReVZcToEfesLCGOk6t08/pXMN0R2gq0dH9y4hxByFAdxEmW
/aAQJ7TmOrISQ/yxQXaxS8QfkZymY+vVwzpzh5fWtC8SSSixh7Dc09NchUNN8xCWTorEhCtWkC/V
M25W1dpR582QqiLq5kXD9zaCuaoH1k/HrR5j31U+IyhgLZO41i4TZHWe/xqxuN/DIx/MmBzON3cd
bluB+bOO+sfJGIP7zvTFzomG/L6BVrAoAjv/XNdRu0GlDkXCusk/h4791vmmwG93ip48aLOyevRy
F0W4BomfeVA+svsz9do/maHavkbFzjT87LNXoHpLlrheyuKgjE/wb+7jWRAor/07J8aYIRBtehSa
0a9kPQqH94DqqmejHVe5N2noZZcbs21ZgrOSPwEef3+41alOK9ZmgVia7HJrkEWQomINZ8lZ5aIZ
V4Oe4QtT5d6a5YbKizLqt1GcVaegGgusZ1n5ZCAXjkgNVjsj7jo0QjJtowY9XIp4ytZjFg+Paer5
y9LNm5ekLfzFoGndZzXElTyLR+OL7s854LL4UZfNBucs/HInC6kxsKgLY/QXXRJEmL0UJGF8DFi7
IHoy+imPf/aAKfYyY4ag36FEyu9BnbNphRsdELxPHmQbGZ1rmzGT4n+3yZzcv4/zcPVZ9SLXr+wB
z4xsQKXI5ksEJtxYJP1KJEQl1aANHGVjIvoG1JVfZPfkqcGeZXzwE6biPvSLCBeDWuNBMSR3qZca
BxVpm00W686TW5PFjpBm+REjX+wioVBrlbqY9Fx5dDGu2rYsBtDwQy4pqFhvVno6vhVVcIy8tD03
aoI4OJG8BYHP4CeQ0yw3jZ9K2b5h7Km9Ot1skOB2073hlONuMvRyj9ahuUmUNDyilBJt0rDRjkat
RWe1rVDTHMLk1RDpJ3QAuh+gXDZdYoZfxgTdjtIewwvECJ40VR7ugro3HpwwCdkW69ZXR/zBkhm6
QZob4hxJmoI9lOI45yfFzFeQDSCCfp2Z2jigb4BYvDpa9qUX7VtdesPn3h3HjZObxBpnXFarYT/Z
Kd7zmIrqBK8JW8LWjD53RQxcjZ/HTha9qT53TSAea79tH0SRPOlzL/T4UiSkR0Rp5iLBOyKfSvgN
BdrujnwCX0UJGekGkpqi0SHTHBHL/w22Grt+pSA5dS+rnNyJdnUabskVGMc0wfaBXJC3NcuGJwNy
9asGPcXnxB5wLq57LAmD8iHm14Gwv7JOkgQZ+zwuj6PRB1/bSYPYj678izrdXRcGSvKNB/UnvzWN
17LVpl2X5eFaFj1vtohSuNOurfxZIg/s/6InaP/bu89GCRQWPQh+XGtQbfvXZbomJijSdqU8Cy/X
wDYZxhJ12f5eFVg5IvXob6BLFs9+wbLE1DPnewkuMGi5iW99R3iN+zG5Y1lA96jMn0ukaBdlYdi3
7pmKIpWcOoXgerj2nae2ZjZJ47c6frAzqTufOiD1aXpsifj+qFuUjrsiweyxN5cRCt4XE6+tXcG+
Yze76V4CWKNLGzOtPzIY2QGLcjmoF/iBFwM4jQnchD4/CUori56dAEeSOTsfInj1nAiSv/MTRLb9
Lo3J9LFtHgfKxfkvsjJA5j5ulGCcGGgYqMDpVKRVPpB/CN/4JnBC59kgtbtKujEpX1PLXwAxS7YA
xZqjqwq4mfK07khHtvPh2pKbo7eUlSJtyEROo7sMMtxEVXs6S5yLhMPIsw+YmA9FISykZ9FsN3eQ
pdAG6nrcC8inPTmazqLT7bujplTOqU3sft0grfGCVAlOm/MXnpUnxBis73JQpkQMcuJuoxrs+eWg
Jgm4LUPXeHHSkqV+eq/rZfi9E2Lt6g13SYVDnj0ChoHd98Vp7emzp7XNEi6L9Yh1PLTYJLLPbWwq
iC0n6j5Rk/BsARfYmJNQDl5ofgp9omQpIJsTITrvCD403ijZJJ5zOHG8K8X4wwfe3Jr8QMDjgffo
4xeReNY68upfgwiER9dBbFur34NGiRSokeqqUz26DornK83bpuuVfF0Rz6pvkyIBALTtTS9b5wA7
o09TG3zBCVY7CSOJDxNCxCx2iTI2PmvZZhiCnTnHICuMSRdWNXrXGCTyUot5v/lSptZKqOA3FUWz
P5f9z2bGubddO2xq4ik714qduboy4uISmMnnzEHwuXLg6jaN/oqMoX8nq+RBFr0Mp1Wjik8f6s1G
15cY3tTrfHxEYHQ8ImFbo1DkQSaez24HWZcEfblL8hNPKLdn36Y+5ckMOEaD/KTNFFTHBk+ru7l9
0ntbf5GtY6dap9p7Cuqh2etZYrwmk7chSWc/qdjpPNSheEpnElhhNt5OyxJ7pUy6sVY69ICKEj8H
Qfx9Je9azcVkwRvd7lqUrZld7n1t3Fpl+9Oat2YDQP0NYRybKopKrJ0r8J+PfvHdGB3l1CAwf5YL
3FDbRI5ana9rXt218Y00e71fEZxmOYOh4VqgRkymJARdzVKNXWawQq4gPJVxmD1ZU/y+fmLXN+RW
9jT3t7rMezP1UzqC8M9aOLZJF65N+YmirNyz9HdXwujVnT1Z/AOyEGeVtnXPbRIWL0obrOU+c8y7
cp8RH8bZUu+exiEst6VrxBuZKPSTzFhkiemdEr6y1zy+lKo2fgJ99nwFwYD1MlaToagb1sbOIfM7
5YztHtvLuK0+W21ywbKy+4Fd8gFhautNJEMMUNyL7is/8vee0jTbKPDMxzRPcVACq/K91Tdm0qAj
rlpvefFIMLiARPjniaJ8rHnflINeiBfv++RV67ypkPtkUgHsy5wjcgi3zj+nvCFlpEdasJGtPTTJ
qhi/us4iH9mr+/w7l1AJ2rs0cpJTZxUR2muN89Zl9bpJW+1bVnTqwtOS6SFlkQQQ0HY3aSS8l6zt
n2WPOovYsEbpS1um1bZz82ivpV312M3BN9kDGfhtafXjueSZtmpnvZF6PggVMo0aZtrKxUuVfb0d
U4mG8TLtnPglG6I7Q0+ri3z5FJQYUF7kz3huu5VaI3hX+j3O9/kh/n3Wx1Odf3//z3AbMj8aibp/
10IyLKVRAnUYnyfvUCua6PZRBibJ88x+1RexfZTECHkWdD4bIBOO0wq3HwUsWe9vuhzZH8gp8PCJ
TRwrc3DJnqvPiZN4a5tH1XY023hj+zlR4RlaLEHG8axx02I4nVcQ1iJEjY42T9ZPjul9yt1Ev5cl
NRgWmCY8JxFRG83O/QPP7XoV5I71BuP6uwNQ7qH0GuUumfphkcEwuxs9lN+zZHgI276B/Nd9R0ba
e6uJrIFd6MfX2OhwO6jTSzIG4q6IYaFHrlvc1Z7j72JNNPua3WnGHnI9dlX/NOjqdEqj7g9t0vun
scr1ZYzdz8b2yCqUvOu+ezZG4Xx3u0SLlV3lt18R5DceMzMr+T4C7Ec1DzMW7vZcL51XczT9LXTg
fGtXZfcQ2uU5Bcr7lmbGSuaV1BZdolEU4cWJqwehhPF+GCKsl/Dluh54fYJQLCrk1mae0Myr6n8K
nfctGZqo8j6HhY/QpqHWR9cZW4LqNq/SLhrXhjVUmzrxzfuap9NS+JW7cQWIggWsbVSbusR5dH31
3gAG90UDMLMoyiJf+E5ZsuEZN4XqvoZW3n913ahYVEiBr+Opi7d2rWpLngDi1bNt/F3MsP8WQIev
gwrb1c547nPT+2n1ygOb4l1Ldn41OjAWxkRftq3WLkQWutvExL+lGJphZ7vKwZ+KfK2NsNjTBm8o
0NWvU94Nmx5c3KbwO3bgCLbrJfi9BtDh1y4RF5dk6w9STsRsHG8Z+KG7QS6oPaTAYiTbjw5/0gLz
ccL5fkxPQxDGD/JQVap2VBIgfHNVoij1MsqwzC2tQjsLZ4R/IMrPg1teKjsvn0HlPmu1l94joqS+
FIr2qQg0TBnisjmPVn2BCACkP4tjtnA/YrXLT2oUPHrwuveBk2EwVUcF1pnEnr31FNrZm7CJGped
WmN3SlEZ7Xu3ZHto67246+x2mB038jdTwc6jVrvwqHvdGZimC/4Z9rKk0SBNrsFaNL4nZYgx9yh+
1cvGhCAm4Zq5iyyjNvaH4hT5qvfHFzIj+X2Vxi+sTpq7cYi5kyahHYRo+k+qy5MaaHi2JUjynfeu
eMjc3jgPg7OzUlw3lwhqEdAzgaDPjeroi4d+cJxDOSVfyTHSQ6CQsPcidMmu5QhF3MUIa3LhD3m/
Loksf2IZ062B3vNam4tIwHtL1dO6fY4+8ybyynEp2kZB/sU28uP11DE7tkmsuNylmGuTgBeUqyvL
UNyVIvQOeTNeqjG27nFn2LL7XJue8b0QGiu8uP0qTKu/TG1WLvXCrTd19DbVAH1jdjpjFzc/hfkk
XEe8NPjynCp/gjtcpdAqkg4SScwjHQk/f6eKKFuU3M6XTOnKC8ZW5cUxtUvGQ/8oq2RjXzQZMvtG
sJRFwE3ZnaLVXxNSwkXjWM91ovZ70dj1UhadKJiIvCVfYiW3n9EWFo9ZVyzTuVQWMDajoMd7XR2U
0zQfQJP9OksTo9/2of3lVnXrduvrwSgmtcHVf4907OYIivdn5ZfuYaiaeO92vgcldMh2kakFZxFF
zTasjQT3WWXcGKVR3U9ujZ9khrSHEMHF4828K7IiO6JH3GIHZ2KAFxXuyUApdaOP6nQ/VG2x9gF/
PHZTgvS0iR1MmT7UtQXqwJ2yB3St411v1vU+Drz2foy6iLhXWr/hB3xWK+70JAVboOXNH3HdGUuQ
etnFIO26A0il7nrsG5dVoUO3I4q612xmE5YyvzIE7iCOoX2x2Vjoam3/cMvsSWMNsWyICl6EoawR
Fyl/mpDKQp6Fb0HPJxRhUlysPOp29djeudxK20R3xRaLj/GiOi6xBTvUX1Wr+arbGdYq9hmUJgIL
3MwXm9zzmxMa5bLqteYRuZduU6VtcXKH+ujF5AT9QGkuMIy6Zd6QCaiKAaPsOv2hhmyzvJw1CXZb
+QZ6YXGcJsM66+BIVqEntM+mGM/EQFwSlZ7GI3vTqHb1JQqtaS1ctToQpnQe80b8gFvBg5KsPTvi
xn7Imi4+GlGAkh9enneZN29fLOtrrJUBtIx23Glh223tgCUSkkUPHSjdbx4wuYWWZ+PjmJkChHmt
buq8714JT5AgoUc0L5zdqsgedBwCwQE0O9UJ0r0zefZem+LixP8ywe2ote89EyuOSMxyVUPs7UY9
Gk95CRx/iDz/2TLN5uLUwyGBmSoMfEyx3lwEQ5ueIwT4MLGu27UEdwV8lytbRNVeQr86hM1Birgt
olZAvxrsIDo0TZ9Vtc8fVb8gZNpaR6vu06Vh9mLfdVqwnlwtf4OI8YOsy3CpPKgdeDx8j+ZnrpV4
WOQo5TLSicOOnmrv+6gft0OfYK+tC494Zdd8s/F1RaVY+6GQsqjUyHmpVHNaa1ry5o415i+54V2y
+QDBXix0rLZ2vq3oyoJAkLaaaqdch37tXWRHz7PNrRtjpn6rQ9kNfovFg2WeRXZLrcG+uNe5r5Ol
Nl5MoBp6Mb2OShCu3aLMz0pAABDOIOvn3khPXuz94SSGd44M9tdh8zQZRrTUJx3BWg+We+0fHEyW
zyUEleWEvjbQE0TxvbTR93mfjvflfIh2+ZjlGzbH0Q7rIFBPdqe/Inf6xaiH4Sf5uQmkMgsVdtu1
kmaLpvWKtSD2zeMyDaaDgutjaCrWw8BzZKeOSrxKK1t7sePA2fmJkiPSmHO/aulngDDpanIbFlxq
OZ4mH/RIZljOJraNAT2gpNi46oibeNV1PUpK3ZNV4Lwl624HrXH/7NK4OnE1B/gXqxEUCZvm1W1E
s8ixcf7Uz344fWYZ2NiHbFHBQoDn3sbGBEUAQgL4HoQghV6JxRS1Z1EbbAGJUD3hAG4tIGUPe1mn
ZYa96Cds1AD/XWIjcn6Qi8IFYdn6gfsYGKySI139oirKeAB5Oh1MBaYJflo83cc5NFEpgoVg8llp
ovRNqCGAdeBAM3DZJQAeHkCl9wigGfYywXBybYOht8KIhGSQRSe1HPJ9NOXcD6WqrCpn0kntef7j
6IjHwA7OcKODEHEghQBL0m19rS4eiKdBSVaqHB5bC23cZtUEpbZ+sYsxPg/ENQiFtPVLUhbunZeY
z/x+7OdphM0DHfxPhrgzq8XcqGAVu7hV1ZMAlgRx2RBXjX/Xlt9kwQ5DdV04Ilk5Tj1dEqSxFobW
DjATjOlyrUPtY6unLtiLuYtsYLeARoqCBgw1pYiTpWrlLIBn1bTBc6pT16W/zlKjTNbIRlrIfImm
JQ9Ln+spTyJ+V6nab5DMRxfRQnJSUaF2Z9g2neWBn4G372BaGWiLnK3a5gWQxQ9tpSTc/jwWWcE6
D9qEI5LPN7O3ast5kHWtWxz0pJl2RezqCEzB7OpSmyz8gBocbpFwTMY7sk7GRR1Ha2n4YfAQ8qm3
ozOmO4WtZaUHE2y0cQ4h3INgXfWWavKaBrnplTpcnNh86yH1ncP++2gUJFq7sdx4LoHbMkqcQ+M3
rMXmMy1BPudaKcvy0Dp3ZHnHTd9F7ZqwKSmKEiakUNI3PwmTPzATmBVRlPYTz3tt2WLK9AQWJVqb
ce3f2yo/iij5wuaKBHxXA97vLF4tc1EehKeDqrU8ogPw2mjSB8c+5GKliFS/GM1jZDYQG1Ub6RWf
LxhJBJSTVa9O976t48I4aUq0LCfiAWZipatoUowHeahCKIGstrqNFqi/6uq260jY6NV+SGvz2k9o
2h0JPfuUFJa3KeMZJ+5o5qGNiLR4aFg/a6HdPIoG/1hEcJ9Np197iao8zAt1v2u0VwPE6okAgX8t
WmWWLeNRxJtML+MarV0cMErk/7dIMKXkYotvrh8XOAcIgZc7kWbRmsODhZLGcvQw9bY8TJ6TWvkU
xkXyKGBIml3dPAfjWGOc40J6arW7MlDqZ88Q1rJHo5onLEVcWPyt1hOa8Vv/zioAVUHd8u/y2P6u
TVP8GmRxvY/UkIyQFySvNmyZtSmaaCdbYUSg3RmaJegVWrGZQOU2UZ6wnFMfeX8AY6F6cHp4iyGO
fDYbzaOjTAAGe8vYWUaTrlARsWFMJQ2CTaDH4IHbLxmhBPwrXHVFXJ/WUdW2ZcHrXUkcixBLiH4n
MNG1HKt7eOaWWtmtr2M7QGe87YnzzZ1Z4TWbYgIZL1uTntifOU7VtQhMixfWOKgb2TkXKflNrOav
rWqQ5Ou6IzB2HTsM/sohob2VnY2+1Vd16PrX1tRuOvQtsmonO6uRIPGGL9ZO/gnJFCpLMqzJFjOe
neV4/X2P9P0mi6by5CZH0CfRM/aHvaaKZ0Vz+uesHj7BovLOhZkPu6qHvKkYg7jvWiToot6DO6RE
9rWu1b5UE3pq16oesYI7k2Szr5bo3MbsmAGahwdXuOJezpHXUYrmCW7mbj4sMycXLPEiZwV8Oj0G
AcRvWG/fcoJTX8oyxA6iMKz7zLfiXTS4h7adsktnJS+dmgSv8JH1AxYWKF57Q/BaJ227IdY+bmQr
4IFmSY7QO8jWwqyfsqboLwEGZ5+6L02VBTs9LNRVKawaxRC7XjXwVrdNTJITTwtkkLwSd5B1bDl/
nqbzqalllb581+HdqZlp5SYZCR8E1qMPCfOTzZ/35JnAeHFI/mTwa3vw0+IgS4olTKwwx0dZiqcc
CdRcfJOlmj8a+nZUkW6twk9TjXaQO5Cjk7PG7YQpIMiUVWwrxv3oq78OprJ3FBHc36pZ8JcYPAcv
stOtPjU7bR2OZIo/NBRBrC4qH7bArbPsQjyCvQ46ZuL35fyeDaNVa9oLfPhNJNrxzZ1sfzW1gJpH
fDjPqk64C+w09tXskcOxDpfR7IIiD/gq/TpLMZHn9s55hzs4o8hW7fdZWmTeeughlHxokJ1lq+iU
4F0rZB/sV2zREJUg9nqdtWmwJW0mgHsdpGICLOOUH5AL+3WIWSoc0vkgz24Nt363hg/9/kGX2/QT
gPhkIee/jZPFW5/blf5Blw9T3cb+5af8y6vdPsGty4fpm2AG5n1o/nCl2zS3D/NhmluX/+37+Mtp
/v5Kcpj8lFo/VpsujB5vf4KsvxX/8hJ/2eXW8OGL+N+nuv0ZH6a6fWH/09U+fIL/aezffy9/OdXf
f1LkHWpWh0axRCCEpV0034by8Dfld02kohiVp+6vUddyZybFdZZr+Trg3bD/eAVZKad6P+qvP9Ht
qrc+KnnnaX1reT/T//f6bGbYegszZnV+u+J11ut1btd9X/v/ve71iu//Enn1Fg6EVYl+c7vq7VN9
qLsVP37QvxwiG9599NsUsiWd/+Uf6mTDP6j7B13+96nA1He4qbYQoOKxueuG0FnXIOKXshj2s2SA
mTcgd2gFo2Ut1crFmNhtCn2bNpj6NbXHinJulh2HMQATB3jlBEm9PugFnk0r2Rz0a9NMvTOYXxh0
sqqfvPRYeawCS73Ut/poOCuTpNIS3t+SNAPQy9mu7WrmJn3dpKUbnD0kPeWpNUyJsrwZvenOr4G3
qpsVnO8bMSrHTfrFjxplbyL5vMyzLNmSkyIepWbFI6jMnVnl7R1iS/mjQvTlZHntRbbJXhV37saz
62EFLTx/lN30BCuxkGDLQXbRfZUlUs7SlFllh7QswHCZsba4TfQPr667/cWxdJ8g6n+4sjeivKT7
X4PcIAKXu+I8gcQaFzbaH2dZxmwyXA6p96v51mD+7mKbCl2KgS6F+DVMjpUH2c/7PYtVJeGmMCHv
aiWMFqOOyQLIU3kgSohI6a38rlPiumfQl+P23RiQp392f1eLuGLqLgdDFcj0oeGPy5t912uRcyfP
Urwr+j7vzh/qWRBFK9an/IY+DBja8NQnAWoNf84he8hDyfYWFSi7397q5FmYOv0OGuSPD/VykrJx
j3U52QfZKKucVGwydRT7Crw9mEnyhBg5YUFeO8vcrr1rvWyU9fLsdgBeZx9lcZICePLUJZni1/Gv
sXJYY0b+KjLqFs+zbNgAAeiXcNN1b4G+XnNZVBpBEkyNFH61QKgJ29nDJvaK9iICtb3UWukcnN59
llW3euS3nq2sddlr0FUeMuDIG9sM+uU4j5R112vImW6V8jquE4zX68gGtZw+Z0XdbCVNV56hA/Xw
i6/7gbqLCJ+Hw73k8l7PJWdXsneRhQXt0K48dDlDcrgHtTWMFF3zKmsOSoUVb7XwFbX+l/NWM2p1
Kbv7bd0Px1bT7UXQ9NmqiY1f3OlE6TyX6Abs6NvBKBvEOonmy6p3XT4yr2V7ELuQrt91NRRfyOGS
iI18wSJC5x/jNGLWpgFRukld+xjOoAgcItU/sgJ1oNlJ49YjtDUN0WCRLfX9B9BPkgE+38hKZ3YL
hf9qEQBZFb+xQWgaHXM7IHM0RwC5Ux4jsqgIVyKLJw8Iss+m9W1/Fc0rpZ703K8lG3btB9RCrFE9
aZCOK5uHWaFgE7V1vAqReg+XIAVz4CBZvBK+Vz+UYqwfZJ0213WQurEcIka7kWXZ/GGeQY3vm84P
9r3diFOvWv3Jw4Abs4W5HKNCf3T1u6Irhnx1bSD4BB5gcLqvIeY2JO71Hv3loFzdZujy+NdcH+rC
eT5fv/tQbauRslX04aH77RL67r3yy0W09qclMQTt3Rvm+tohBXi89pHldyOvLxnhRzh1A3pawvBD
H1chY5ql0auAF7bNZ7M5eUh/n43SVO5Wls29SK4jPtTLIjvofgvy/3MjOndaEPiENeVBYs7MSDnf
Drnf/CqaQbvogImcZKOsv47tYeMsg6me1rdhRNX9VV9W2vKqdmtCOIQGJRADNI0oAgSsVWvFad6M
scuCQ5s74pTHORvTqKn28ZRW+8RIXfVRWMQO1MHNl7JPPXdMJFVh9EBGd2TdiEPeySo31Isli1GB
PEijqdnS0230igdn2vGa0+4hs+r38izDB1Sfou58q9exbjtluoV2EV09FVDtQhtKa+vwsaH4UXk7
ENbjLwH1vYr+j7YzW24bWbr1EyEC83DLURRJjbbl9g3Cbndjnmc8/fmQVIuy2nv//4k45waByswq
0DIJoDJXrqVAYn1xR6YHVeXb1SS6WS45FgolGa52/QBhnTenvjEvV3tnz9MKdAy6eMOsH+Y0qvbk
qdVnr8sgqlR8+6eOnEfYZcMPt82HdU1T/4P/FhsZzvwhdnC+1lwmreBTDjRKAF0DOVrqNaST8uDG
gK9puLgrOyIjCdLh1VbQWFWMFQo7y4zLZFlnCJekXhW6q2bx1PCYaRtZ0R7DGwn5OGVZm9baCNZ3
Zoi3sKpNqjvOaN+DWc+3bgPRMP919k87pE9ES6rvoR3D62E16X1VJ2j/Ima4s+hz+SSxQtfya6za
zxZlGqAPil4rK0fjkSQ9Aw2qBzTDJAwXGLFqwKsmXuk2EK/jAnQQr8wtOuqQqmeYXr32WWdtUidf
1YueFPl6MvAV+KnrULzVokQl3qxAVaY2ATQ1Giy/Xrcy/bS5h6iEDp7l7Oq42sLFC4JD29sx3QoS
J4cBNuaLg96NnzMVvnkYKKJeJ8glPqwkl5hgO4ERmoUl+HrtdPlQoK+acwWsyXDMcmtPwPEie4z/
oA8KORj1j4A/AMXCCKrhodP+qCwNkFU5PU/FQH+ekqRUwgPtDydXHYqfqn8O0llFAJEv7DJdVs3b
vD6M5Hv/d6v6ow43hqKg78PL48EaXGuv+T2d2eCzVvCH9adIj4KXsJwPQUW2v3Xj+VNRFetxIUaj
f6640ztko4IliqZF3p1tNGbE6yV6xT+FJcUrS9KVN5zEG5nquyXzKadQzBpuW/ykpJBSYfAKEPRO
96QqSXvo3NDeIXZlf1Hm6E6ew9eIFODnoYwcaxc2FqTLJuxUw6qerWov78lzHBlH08nXH96Vaark
DXxWVeNoxa/eV5t4oqZ+55lGHj+ry6s6BZ8bo2iek0W+0UhTWHTM5rZVB2W4extSFA3Ocphz50Bz
dHm2FfTsWKi4aTQ3epKDB8CjTMDiyQhuC/1cme3R6E0EYLIpG/dZN/TcZJkw8/t/crK0XS/6W/sC
KjpEYlr1tmw75ywhk+4Pd7Y7768TdHtObriD0lUvE2hlttYt9OmXmMt15+S+LIrwsogBveN9OFH4
lE/hAMNHtt23VhIrB1DT6QZs07Azl+VnxS3XI6oIz0q6UWO4XYuuGZ6noNbX0YDwrdhGELcnUFE/
vYXvVUxVYUIVlKlnZzENoNN3SW3zFrkMSzZ9T4b1VXwSbsb0kXoZLTut6pu3U+b/AXfIcPSCYDhO
/ggKXU7lwO1dUdC1eAv4GFW9eSRGhn7RBtVKxlCdRVvdmvvLmteYrIgnf32dLeta9fT6OS5LyLjM
nE/qUAf7DyF2o/JEDbzPoVWjpNJ55q3bKxHYwVnlVA7XsfglUtwOVFmvkTK2r5EXl4RSkJjWWgDP
iATJGnJ2vSTaBIqx/u3VJJI9agjrIMhEVW/GeweCwU08aslWhr0XYuuN8b53Z2c1wEGx++Dwh/Rn
SL3l8NFejLdhmWnHOq9TGzkVFhndZ30qh7tAD1rASZmz89hZPkJqX6/8eh4OMpRD0rlPqtnHJxlV
caw9dta4yREQui+WkWcGwSONmdcpFSwc566zbvypmaO117WwDHjZd43272gNx8vMT0SH7E+mLxce
zXDYNVEGTqmq18B7hsfaUcNnGgHAVfrPcjBiuwVBZPm36WJzG4Cq86wg7rIMqdZ393mg31am9zpB
74EwWAgJiolWtGzrzD20sUs82Nv81BfO39d4WgOBd9mo2y0BVV9N66APpxsZzm3ZAUazo7UMFTc1
nvLyS5akr1eDFakifWk7ByNtE1A3hUHSxl10y+ASjfmXxcEGinUUyxZbVFiAiK9j82DQKAdXPwH+
EiBRMpSDEdkxOJoi2HxwXIdot5i70LLBCH4xNBednMkIkEpxKTaN8NhbAB837dDMO6rwUNe7Ufio
Ru4qnsrsX16ZayLJI7Gp4QbPMp/m/o/zJSKEnPYScb3C2/XFeV0DUDBcvoDQPaj+d1YIh1dSI6G3
smneObtKu6UzI4BIwBr+rNs4uI0XjPVKojs7ctZTaIwPcmhhTT2XfgOtfTs95DZNHlnsZ3v5TFBM
I8lg1afLyKWM1ijWuErkz/HmlU+X/cabkhJ7N7db5g7Lny5XE+uGWnVAh1NK601S1rfABeGWAgD7
NIbrNFoK/oulUGPv1h7zv8V1Car9bptWbrS9zgmGIl1NffC6jjggM/7/uM712uP//Hm6flbXhgVD
WZVaxqlo9H0f69ah9Q3et9K+N05TxTK8eqXGKbWN+HakBRhZSOMkpkG8lxgJr2jK2WqtRy/JMkUi
ZW0ZKiPqEZsqgPCpTappK0ZxX64o4SNNSFuar+pV5EbJ6126nMD5rErTmG7QxNiifheZa5Ia5m1U
ZRbQbe75bcAjD4kJxp7c38VPLmdyt2XVtjev7zX+GB3I8il3/ECCe7dL3d1YtAZcx//Y1MWB/h2d
ObV+secw7yCWvIQgS/61163yIPPFJBM0vj4bvinQoizzxTH0mXuy9UnZxdlIP8dQnsBKVKdZs8rT
74bikJAJVmu7nmmt/Z9jZaU0Cr47Noxotf1cKoayljMT0MrlLF9sZaog/vfm/e9x6MEqoIJJZrrp
9gM3lgx1YLxKHgGYXd7jxCSHOuyDdzLcKdCC1DegbcuCs+YENJ9RXzbNDIzzaBoAmONnYzH7WZfc
Tuyl1zK0Klrv4UhSADDPxYuukYQnCwTh6BLMG/1ljZl3mofYCZ8DmpVeOCT8bE3eY1C4sDP03vZF
6Tw1vo2a5HVIc8ihDyA02SuNd/EGkJU9xrZpnaAIHx9maFKsyeiOkKBND77JoYkUWLCrSN84fcnN
a4zt5DS7rxNklhxcI71MlZHMH60k3jpAaTalW6XkOrtpX2iR8VjSaLXtSvJkpmUhqbfYfMVs12Vh
N5cQcUwssIKZLb8t9emvLrC0W1LDxiOkprdqHKpnrWvdaF28TPSKPbaLa+pa5azZ401rOF6EkHY2
3SaK/vcl0qRZC3S6WazlmtcPkwZwfcfAYkow7Eexp63XriskPvaXpa4fRtzyAWMnvXyQ63LFi+Yl
ziGP9QDCBDZ2xrKfdCOlvwHqT9+WwpZ+dTVq0wzuVvaLEg7mm0hI6y8x1yWujqvtugxqP/Fq5neK
1v34hRTaCw2Vyqe2mKx90ZnlTZvV6SeY/H7oAB///DVgjBC8qAPSMkIFNKn0yRgQeQkZoBraxsau
svdDcxlKsHgl+DoU74e5hQ08vQVjvR46yzhnCXig0Xe/gm/V/NtAgy6dJh5YvupSmUjTxOaZ3K5x
luhmbDdJbQzHov07LSzzNoTi6UgnKf9VlYJOJZ2hRQ2JGFZ0zMcjKSHxTkuInMmhbmiSung+ju2o
NW7t/k8kzWz6opc4WU7GJJE6WqGr23gKoGsPkj6jDZqDMWuhcjNWJOxnniPr3qpy9+80NbMjaOCS
1GeUZccGRNQ6cXxtLZMaN/W2UddFvFvljmKe0Wqma32Y6ABcFNKXIaxR070X+h0i5N6r11L7+nFG
GuBMA94Lu87ia5fF80orIv+l64AjaX0xvfhVZK28tslffAfZwaIIPFQUGmWlWPTsdgYdTZQNvFsN
ddpLn7YZx/5lqAnVA2w174ZXr/TV/W/npmkQrZ2BLXm7dH8aHfAYo4403hU852wvbCeUz0CxT9QM
j0NQbcU2ArmcNxf3MiXrC21bLyuYNHRtPU2vt26tlDfQp7jbhLbdP/Qk/tLQYvCo9pV+P2RVuhJ7
nvXmJlOBkXsLqJf2Z17NtK/+XLW3/AEalEqy5A+625pVE3j+HVjA+alU2kexB3pW7VLftEiMcZGo
aXedCZyohWfzJfpmhPH4c5gD5Aq4rT32ZTvfoH5S3ahmFjyxHQRDb+f2z+ib3sJ/IpHQm02Pdgwt
zOubNXyTdD6h6biBwiKlB+pNfl6MtBqk22ly0jNoPOc+rxRlrQQWT7O3syAnVSq26O3s6r2cxWNx
7nLIsaLAfgx5ez3wXTTu5EATu3lnxT6qjSgHrj44ZDjF/mNZZu5BYq8R8LyTCbPAnPZp8AS5X/6s
1Wm89VVg/0VD41islOXa6p30z3aM17M5jd8C1MW2c528j2iWEsl/jRCeqDSO1lkUoiYaKDR85FBt
7mG3yfgVKWp47y8bjib0nI2lwgl2EVEOZXPiLNsQ8fsB/Q1KZB09OEO7jbc4xOulLj+atD5PSlnT
FLLsad5NW9amBjwem/rcLlK7ek/C16i88mkCmHgYXEXfjXOpfCGDdYkwaPpZZRPEQ3ZMS1ROfVhb
+NZRAf9O6Vk7wqzbPsGjON3BfX5j5HzstVpMxc6a9GEjsXIw1PQ7FHbaUUZVF830VPY38Lk3D2wu
1/1cU5b0EXMTody2IQ9XGGRH5qadPjt6vpEWaOhR2Q4jp7KRLmdXd7SVa9vqmQbFdRpqvfIc+dO0
hXW/sOmUgRZXDqGtqreKtRzAmmfcRTgFW2vqtBR0PzLujVQKFo+ELz3t/+k0DxCBrGmHpe+1msbH
aLlfQ/ZlUcNJLbb1NC7kf81+m++ukp4zuFvU/Sq0AifnRuwfVT8lJI+N8ZhOobmaYeHYSKA4rkvJ
WZA0+/htqQ9hiXuveFrWRHsoV/R402bWpm3t/MEqUzaaZhLva71NN40esdNUUxrnOxWdUbP+MZSZ
t9N7dUaKAH1q0a4WW+v183pUxuZRHP/Rpi5z6fCjNfUaI1PSuhnW3TRqGyk8XgmiL2XLd3XMEPWi
nT8Mn6VqeXFfuKP/fX4pb5oGknQXzumu6OxdX3Sf3WgD+eXK0sf0PEx9H24ThVZPJ//XMFm6jPOB
DF3at3sZvYW2Sy9yvRze7LKijMQuEW/xYjcXgaS3eLmkhHrf7AoCpnJhrZZDUfr2tunreXW1ydnC
n3nWCw8aW4mxXHgJ6dd/nde6A01BEjkkFVJaQ+Jsiyp5H3NdsYV4bU816ifKB/ZtVVl3l7+HDGG9
oi2aP8D1X0SV7RImJjd3qAK8Tb0MxfPBRsb3ux/U1UrTB3XbtNzZhF2gbIyfAOr7+wBoMRhWbSUc
BE1QZSfThCdUomSSE/SwLyxU5v+e1DbJ+bVUokUaSt9mTrtbmUxoSCHDvEpKezzLOEAeZ9dPlBLF
piwx7wPput5yt3Ius8VNTlijskj+Dey1AfFQ/JdJ5e2g5JPxIIe57Z2NMzTB9mqraa+jhKgGqyxX
TbbFSLUPi3CYHMhWw7dak/PORx8Gx0U4LLQTAzHqbxLwztz12g4622wttusa5OTAPTWOc1lDHHau
eWc94FVzuVT3dj1QQOluns3ho4N3jj8pvfaH6+KVx8+gNDu+fJ5+A4MSlDCLaCukhvWjoRf0WTvm
fZOjQo84ZP24BIhJAuQQO+9NErpMBKxsXSb+utZ1+V/Xmor2qxfF2q2rhyvHtponOcRageK95nev
ujZtASmSPnvmoVPT9qnvM++hz8IlR4WWzBCgr+qrRF/GJK6oxefaa7RDO85DwVbmY/T1ejJDXdYX
22SO3sPI+jLqSu0lysKXMYmcx3Hgda9KjPAgQ2nd8WbnSBdac5Yeniz2gsdYO8pAgkKY6ellND9F
S9+P2In290kPaqq2aAZbd0jnbbSGX47MkBg6kF8vdV1quZRDEhfZbT6M1hbho1/T57esodJ5dRq4
TOYtlS3Vz3eBGgKyAKf/EGb9XT2n01FMcihhddqjh61D5kgYmUe45GPiVAvwQKI41W01mrGDkjCy
2zeylUjkESencoDD0d+0mqatZJsiNtmWyNnVdp3xwSYLmFT9VqpbdNuQBlAgQ/CFvSMNo1nUOdRq
erzQidHu+koYVkz11rJ0KDJ7xAV3Cv2Tu3opkM5Jme1oM0h21VJNvXqnQP9z1EDQUNKL1vQpOdsP
MHkZirek5HjxXmHyAqenShte5n5wXJZavMnMNxltQ7JbdBGhafRlLmHq8jUY/d1es774nf4NQab8
Xpxdq68gydM/VVntPU16uBdzmCHEZwz04Y56ZH8ZC7U55GqZbMRrBY2yDbyYOtpyAR/t48sFLkuO
zocLUEx8d4HIbdwdVKagXmlzaU9WmKwZknaRYWYB6Js0fZ0m/S0Enu6p86do01hR9KOikWPW4T9F
CM7cDXphQ2pRJJ9HpX6UAACUDmQXgXF/nYk8YPij0tgEe775NZ0za4e4C18rC9b6dMzgh1kwK/0C
drkexJYjvAK9bb6/2r2oHnYVQEnyXIiDfZgqQ0XAlMtc+nTRi3pbeHqKI75MVhfU5apb9CnkYBcd
iSo5rWMgWO1yuLrFNs1BuJkHEkHi+LjEZZ2yplBMFnpj6LV9uh6Grm9u+xLo0ps9AI10MkaI9jb/
nNJy2M/Nu5iijcZ90no/+mAs7uBK1s+1spMB1NDIPNu8jl/sVbYXu1jkrF3mDEmjn3m3uZoDBCXh
tKPI+sui79a72n9ZNEAQq8+byHXWOp1Ty55CNiCW79r7cUy+XbYoUjhZDh/2HzQKf0X0Czzt4gRf
pu+ieCRb/Guss6xWhdG3yw5IvJf9TF8NGwBN7jE2soqUTl4/NykNfKoy04ySVQ48wpXzabLpTIew
5m8k7NzPGvdPcniaf5rjuj7qBkBI9IuMZ/7mwypUWvWn0t6Lztcyx6r01zm+pvinJoiQ5k6KaasN
03rKCnbFZLS/tdyfVz0kLvd100PnoQbsvsJs/tY4cD/AFzmt0wYuR2eYig0Vlfge6PF4sN1J2etO
Uzy6mlex86EPy/CgW17Iw6ZoeBj7Rv/6YZLW1gpsq2bx2NbwHriT7hzMwZsyVCd4gaQ/qHZ2iZUb
X5J6vEsnN/0zMRI6KXl7e4Jfs6bHlIhQUY0v9dDfSf7sdxFva/zHCJrY3HVOF/DG7ZLP8FJkDwJ0
6LYq1a0v1tTUNICFnwRQUYSqfTvCsXWBOWSlAdQTNYydMcJe1cG3uy+NvF8XhYna9oKEiPPosqjM
bzey6ARaUhYVDAWNnc5l0U6bum2MaAnQYl5TVGd4CNQqP6FtwA4EcbLLUETqhTdWw0TuBIaV5XVH
7IupjtX8JEu8rSMmBD3XTqxo/Jmh77cBPdJ4BclHcJptPblvFiG9LgzzP7sQxFTred+mWfU3KRut
S4TVqv0qBKTjgbTb2U1MA9VbPhU6gOa+KFMNBzJyk+RPr0YLHmxkLhW2LjKbok210uF8WB7Igb0p
xpn02pRl91kJl6jomndVPAKo+rejthX2EosjIKN2mZH0Ht/ixRHEpXnSDXiIzyOpqqxo1Ob5Nb8z
GE62GylQi97dxu8n9XubvKAUmv1Jpk9dR94032ngm040sEMR9hqQ99G2ThXwfErs7qe221lq6xzt
ybecDemSZJdDpAjKCI15cUeK7hwj/j3QD6FXmdJ6d0h1mtjlXwbMemuA/n/pRpg+rna4cbZmmoQv
v4m3F7seeQXIxgYusgJ6jzSp+ZUuOUkZq25QrygbWwjakbvwSm1cmXbWIhlbGS8NlZe6JQlJcuAu
rLtyJSyb8KxAaaXAdyhD0zb/+6RKMwHn5dOZJFUB/e1yUOCpBF6IfkY7/2NbHDEyZSjCDMCeVHs7
wW5cam51iptpegyXQz5a26YsYHdfRnIA8G9GDS+di8XLOvW+o1YsIygd4eMA2YckcnC8muKxzo5D
r/4hJjnYnVccXFVvLzObqA4PeW39hURPd4T7Exmjbkx6xEGLbg0RukWNaSjJty9G8UiknF3CZWwG
2V95qqrgZZLxxJZJ21ZzP6wEa6kNdN/wXo5HxhIjZ3KAJQ3eguR0NUPfC4Cz7LrXCXWDxHY1q/eJ
7iBlpLSewz1Z0fnLdbW/narA3cSJMX1q+pA8quU96ipYrnAsYQ+1NeUoznlQVRoqEVoXrwv90w2i
1f5avC6PmrM9Od/pLJ4+WXBBPyMHUNR13a2LWrmvBrjFJLKw6M6uplw9yDp6zU+nsYZpK1696YZb
jX5X2DD5ROA44odYL29lWYkACQlhn1I9ySjKIaJky1mdZDVyVh0k9tUEjZaN3qiJHp6l9WzD5lD/
7NPMSsEjgiYKJdKbgS/ywYBG90xXNrfmOig/VZBjrNQBZbaCP5pPwidALqjZqEE83nRBDuBiyamy
ndbWURRWsOIxzPQiNFagGZIzDyX4WkqTZhvFdDZxG2vr1M9+CQwdRAD8KtupeYUK8FKCU5YSnL+U
5lJyQF4/tndiEqfdQGCjeuawkwhx2B1ETjJfbNdFNKsDo5t1d2JXG2VAkgbNLPr1tVPdVflNGfqP
/qyYUH8JpVWQ6RBZaXCkzn78Z8azHHKVxRM2HqdowSQ7G+3glRhRwyJcTi+hUFfm266jLIU89cbz
XsKine6vKYBJMWkL8CPlRhIH4ogac0QIu6k33GCNB3GkekPNu9BeIMhIb52iyLnxefrezDrvrmzR
NcisCEEFf57Xau3EL+3gFitnzvzvlVvdDQMJ+dU4fyvZ8PFXLVo6SPrqr8TMvlhDkn/rFP5r6V+e
PrMfyDZhnjaPXV+QEDAt7eyG43wzBU53W6negCqv/q8rF6P5/srWcmUlLO/KqSDPUqTfKNq/v3Lf
JV/iMlPXcW7293OU7yAxg417NpW9WUzKd2Pge+51if4MHYi7heLfO9Hz399SR9f2xhCrDwmEZmun
qcqvVtO9LKBt5v8NtRGVzjn5rmiK+hL0TrLR+dE/BKmv7Onfjm+jJG7OYxvPW8ubi09O6EMYHZra
D4Q0Xj+GxsdQ/CD40RkkAT98jGn2/vUxItMtfvkYNS82Z4P35HU38nuuBuQrKEJkn6CCLR6NltvK
MjI9lQNYvtyZ8jsx8bbVbLzG6PYylOnhDFZJhq0xXqbT1+0062UqjQH0mEOK7MxmtOmN0EIgXsse
2WoBTGitZ/QErOc+WJIwiCAdxVYHwYL6XbiuIDl+BmGUPdr+63QkwagnRhbZBLNTT11rvh6a5SwB
/m4rPejSZWRH/UxuJTVInC4eyHlQ7dHUgwpL5UZ0HUyN7AIlkPkEGyyaeuqfYkZdFKmYJUp0aiQq
n6fpVFbqI+8t/joqS/gwp8GsT/3CoCIHve173o8hg46gfzxcHUgjEK2+RU9jvS1a/wa5zm5tkD87
SPEuTeC+gmHChQwVnLV44bz2DlL4y/QZOV4Xelnb97cX4MA8hOHK9wd3X0RabWxE711bjGgquHsR
dhexeDkTrw6L26pdvFULdqYbWlTXIQm7n0Pjky4stctostVPQmErvmV09S2R6lvkr/MQGL5ElkZt
0EgGLMwfrGmbtHAoySvg5W1QjGNUohOyvCxKqVwOl2izNejypTR/PXiTMm2nkrffIbRvYlMxAClE
0zeAXZsy9ZKXKapLWv2wCzdtEnkwWVTpxe5OC8OY60/fFvs1XtPNv3h9G7iHkXsZF8Z2ObSJTrfI
0EWk27BdvcESlzntDNhBdot5moV3gcaDq20HOi0mZ/zqeX6wGY1Mv5XqjlM8zPPUvHyIGpx4qS3e
puzgHxX+0zrDpnDhRo65cfOQAucizDoYzfhYTfyXSlmj19mzSXltNBTnMTVV4xmWna3C8wbNFKs7
KSn7NVGq0VON1zk9pIlo0bFB9iUHmh42R/G2qXU7QVvxFAShKWuIuUda9BRmrCFLGuTBwCMl2SoL
iwQFqy58Lqeqgn4HoFJlROFzAXE/ZC3ueh5hn11XRo+moe87u8q0X70J22qZKqbfzV8ixOnQYLe1
0KShd6B22nL5pzQXAnOnMKsT/5TmwlmuWmF9Eu+8VMbFS3Wc4BB+86tXfk0yDB39/dzfBctvjbta
chqOeeSM69z2lE9KMP3rbBr1V9vwdvYhTonRch+betw3eWIcw9GFdGf50oKDeJrKcXq2+tY4lt2U
omrIl7OG7ttg9/LOLl9m/5/4IYYLdO6LwVa3pe2QIILE5Dg3oX6c9NbeIAlvrMR2dfxuSC5Br1Yy
7+o28tnetCEK2R8c2rJ+yhN307oGEl+KFt7LISvST/SvOiAe/zHJGbxu3hpO+XRbiF6mGMu4gTbF
dqFA+zU6CgG7p/aPq9mYguh6hcwpXq/gWGC3FtY4b60HYbqVGddgW8megyE7KAosm3QvxasqG+Nd
i8onWnKufmhntbpTl0qvEmbeUe2AGCyVXp60zVNDzgmZhQrd1iVCHFljHjR6yC6TaC/uNg3iZpM2
+3fIkbYrJfXKP9qScqSlZ+Ex8/vyBT2yi72eUClCkMjcVkld/VHyrqppRfFk5D5sRdkE0nix98t0
OqCC6/QKydXnwO6+IHJRbNDeS54HlXSLnIltWGzTYpOz/zdxSkF6IVfhmh7HUFt7xgzd/nJHs/Zz
P7VfTT2cjpMKZlmsSZpp63HgjlKGBvoV226GBNtDhEeBIG9XN7G2F6GL2THuLK1Qn5JsTB6iRv8p
ZolyI1fd56Y5fV2iVM/ZGxl4mEIxn3nXzI+axU2Aerz1LLYiDDcjTY6PhmVYzzFCzRsH1PVeImSC
OZHuXARgn8W2TOht2FsveQBXDyJAfMkW1u7wBbh0ffD7Wt+GS+rLwW611nt7wbbo2xL/O/swp6jP
Vv4qHMPuLskHd5fofbEt8jD7DI2hcYMupbcO/Tb7PIQ1TctO4KwUj2E8+yQlSugxJVgz4PPps+FO
nEkZz08JJGQBr04DOlubLCj0T3o3RI+D0w43fWK7Kmk4u70teVimq0EL/INp7DWrafqf4lAK6K6O
mT62t5dwZPvQm0GECvRUBQvLXI53ZlR0L+3GHs3hRVWaFsGpMV3JMCi7hWFSQQZ28aJKWiKuQCuL
DLMRBbPAGp6pTHuPbmefxcxfF4aiAJB7mdQs6aKCliEEcyNeR5u++ebU7pKU/d31cUt2JJ1WERkS
tADePYblaXt9+PrjdmnqfRcgvlAUWHDOyLxcntUyUScHHUGGdDJhd2cPqQ27fqmyZd3YPkWzv2u7
MLgXU6e66B2H9U/xiek66Wr7dVI7ztVR64afEv9/OynqQIvB9sBH6xqXPKkz3ntxANSjbAaj+jHV
wVGJedt8zv22+JQn/t/a8tZVOXW0cnmZPEMnaFyG9q9D8V6DyVg15+twSOg409Kg2njKwTeXzuLR
cOcHRoH0Gfe/HRlOnq+G1K6egIToaysL9UdX16YdstL1CSK4/nZoEMvxHLe5J79sbBQAE5/nCiGN
qajqH24VHhoNvO2qAM4NPwFCoZnxA+Wd8KutO/o6odx2WbJXFtpHJ39dcpgBLHWD9bokLeWngO9u
1DbDV6XQe6gZOZvowVuhczB8zRuuKWfDYvttXGHM0MR6EJauxzYLd6IN5pNWOdsOFBcVxMlbGdZd
jVA4ipyiFCaaYWWmO+c3u0iL2SQweBgnMe+CZzdHNnjFienz/Fkh1XE5ee/6LzEqgJ/bfo6MXdAZ
3SacHf8Qed701UHOuhuK8kujFfE5hSF6NaLr8VXCoihRDnAEo7NpOqtS772bONH9fUiz4obGZHMb
DSX/12U6dxujSNH9kPHUmh20Iqa5HREVQhfUnreG6uzBMv30rSk4CG89oKv2Xs7e7FeT2GdLu8QL
xb2YrAUwMmLnqRocxC4mcf6P9g/r8x1/93l+XV8+pyeIjre1B93aeXS17TTFNvlC/nPoIbKd9O6+
yxN436vBpXSRxz9qw/GTLdh28j91B8nIMuESY8wxQi+xgypMzF3630tdLW/LXabHUPraY4ZC+KKG
YBbW8i1qyrWnuelObKKd0MF8ejek6srodXixeZQaZqAdKI2qF9zY4Kbmymrc7uzAMv85qozXB3Bc
voZdYGRLmNcW3RnWEPtz8k/Y3I7/Wu3XMJle+AH/xTbffmNmY4wC031bWmjSG5XzGDWR+Qjac6B/
mC96oZ7SFmYLiWxMo72xbcOFK1FnU7LE13ME1WFYw3UrMZNi2au6AU2nU2O5xCxXgH3ZencFdXMJ
Twd/PkEb8SDRsuzocd8yLsUhtRlvRwfUiukr2U2KDuYXtaQk4Tt+cJYhVH/7OmujZwVFuudsMjbT
0uOapIZO11NTrGQ4z5pxAxmzevGmYwgQZszzG/HKkiGCG2cZLktOKZx8smQOvU7aBe3ZCnxoURSP
ZEW41iVvshyaOgMmjhzcSXIpXVDOaOJFwU6GWhIOR11Fs6ivwvxTQN3o2UwvqRQJqCson6/Tm6ZS
157TbbXWQKUwiL3HsaJVTV/UQsuhh3bCaQEadz3sD/+OGNz2WI886j9EgJwiLb6UPH6zhsP+fTNG
BvrwvLNk+hYkDikV2zA5zgvtfh8rOyHSv9gufkj1IdmvalhgrVzR9lZlUpXQYTWlDladHBlSMrkM
BWEjmJpwsC6mK6bmbZKgdSTqzSQjCX2bqNOOcAoDWqljvbjv0uSI/KDzDDTYeXZ0/QttXPUZklgH
yfLK3ZLfHrfibB3FO0+krNrFKaY8T+8KJ9VhpWV2Elnxlpb6eifTXbXR2InWPy6zl0lIaeyB90cP
YlLdnpcqiJ/38gnG3u2OIXrAK/HKGjo1uFzV+0cxDaVCB9HgJDfyEVDXrm4t3VYBgPzziSD9QfVL
eRJLq2aoPs0//DjqD5KAayDI3c9VV14SeENktHc8aB/FKV8yqrGIvsfho3zBwqSl7ePX6U1WlpvQ
1qFvzhP3EPEcALvrHlqvyj5Zepx/ynhPMsZkvA8qg++4pZtrSw+bG3GCkJ5vDIgS1jLhbTr3qwwS
18nZunYR3xnGs4AmdB5CGyC9M+w78N0nFUXlehijH9Dgfrc79H0gGvEOWYgao5Om2jcmil8mTqXi
bqwY0Ey+UdRYP1gLBF9TqumGsri2QC+aR+rC1sov63TnwlowIIP0tUsiA7bTlApGuihJLVIuix1k
rf7O/ms8NcOz7tX/h7Xv2pFcV5b9IgHy5rVU3rbv6XkRxspbiiKlrz/BVK9Wr9mzz8EF7gshJpNU
tSmJzIyMSPgBpcsSENYcSAUV+fsjBth4aRNaKRIay8CnYGFHkUBPgFWzSvEMH4YaXBoiuoeKV3Tv
GsiyYHsc7AbI2N6DIwAxfxelX8IPzuRhRplxJ/m3aXScLCyCxFX04b8iT7hZ6Ch24E4tSb60Bi3p
tB00+9Qd2sFE8JZDvTsaUPSmTnZ4LrmQ8Yv7A3U7U18nYIV9TnHywLblP93oVTE4UNAOyv6vbq1a
jYDMH27qHDOvRna6qcZtttyUVuMDGJWHXAA4AWGyXT/l+Qm6YMWpNDR7NwKFcEtEDRh7bfiPPELo
ujWd+s1Mk7c0Ec2vNoPeXe7JZGVJQKC7pP7Fg/Zt1JLqrWyrDNI4ufc4mvgyN1pS3CBQ8X6X1pCf
7+LaabZBHqwD/fHX1tLfWWOgNC1OwGwRR8wnM7QhZ1qZv9lokqLg8GMDEhuBvykQe3uESEx9dJCy
gTCPYz+SLWZfemEPD8LA6yBwIDvcTeDCWvwhfQVII9OxS+2M7n5uXod+gmhpbd85o3SPltqsusBu
bI18zJDGntgNyXYJtOu/jbN4PBkt5Zlt7KNkvv+zzvWzDpaT5cJzjdkS/HPxL586C8aXtG+/0h6Z
dsu0UR4HiM2zSD+QXQT+LbF8YB+K6Y3HkB1YwrsUBlZ224TYue3GW6o8GMVLE0OpAlIRxjpFnhGS
c9l0tSKmh+TgBC9539phUqFYvWNxEbJJj7dT6thXDYjbuTECMzkHzN4MZYTwFg2Qi4DcUljhS7Yl
24D6v7XupDGE6Ti7DQJ0Ib2Ty21dMfz+2lpDAJKNR2waxy9gz/UgUeloR666prltA+m9NiCvOTk+
1PsSpR1tlJMXcgYK/8nTKjBhNb+a0dK+qgs/b94vDPDj5gyCII6B7GJlFMZL6/f9OuHMvgkD2gJ5
l5ZHJAzA6BBNwaYxoYqQGVEVFg3Id2IlT1epK+4D7Q0gD/q6gaRfJnVj8999yJGaLAPbSaK8l8Xo
Kim/VVUf4LhlnenIOdTJdGdq05lkyPLMHO/UGJ0waawz8d+iDqcfY//bPPChgOVe2l87yDKsQHyU
PCZW5G9HHxgbARrDi5kF6Ya3zHipNf6trCXUzFPw4GFX9wN0z9ZKqkma+c8kgG/lBQU9GZg1Nf1l
knKeBFnVeVJXI6AFuIkWDfkpbR0tLCaRhYg55ac4kiBpp5E+ysb3Sxqach0BFKecjpZEAq1SZZW1
hkLw1IDwOrTA0nMQgUFDK1n3oNlZE9YNS76Opbh5Dmq9VoP4NjC//4WSqd+J7/gvXmGBh9mX9i33
9By6Tyw54jfbXPLRMjfM9r1HM2OvaRTvJpU/okbUYwBsTYK6ceoXFtLFuSOPBmWgPvl8DCd+Mh6p
1+tQnO/HYNoRJKiW0CkfOkT0ZoSQgg+BkuXvNuaCgYJEqcmZ/OTHXEId0Xrk91/Xczrs0f28P4N/
A+UpuqetlwjLYOtPYEkH5kYFaSoboMDacUFVptDRqqFJEbSdNottyoKroX1tcew+pn7Q4JSsaxK/
w3g9d6Uo3dsoygyVu2mAcAGIk1LV0ACY7KKV5VTJ7pM3dsvrbiyGy+LseIrYO28eP7lByD3dSKfs
wAX+CoKY4MLqxrFWPeIBh8CKXhvTjK4jw7llDfj91rXAQDa7oOZqWmVppOHpMpZr4IkgarA8n6RZ
NCCz3tCDqSe7PXL7WhV9uRbKmUaiAhm4lc4AEMzY7PzHw49WL03LANkiytIV26Gr6BFjs0JdJl3q
RHy4DJFRGJkNVB+wGWoKaeB98ksGo07W5OikBsqDrMazDqYtZtu8gjU2+w4ybXayKpsSchOGYd+l
+dTunbQvDpXljLcJQpDQiMvaNwm5R0+LtV++aPdubXpfe6+UIU0q3azdi8IA80jAx5uFJedJpe5e
6IlgV/0eMSJ3nhQB13YXZOPGhELfqlSVCq6qVKCmkW2IoFVwsWxhAFejjvbg2khAf4XSAxAyvvvh
1ATmEta0wJsj5LP6mKzXqdhBHw3yxkjn3IAZlrcyF+3FdKFQz8zShfgOKFD0tBuPdaDfU89VJroC
b0mx564qT1BTaREaqLQ43+oN4Hde1FXvqwRF0a9NjkhqavhRuqlsHDRlboKQcLkVckv4NEDQ7Gk1
OWb7KMvYlYFUYeP7It3QN6pWXys9rR6h5GaeqddFQX+pWg7eP4xRE7S62LhAXGyyOni3oXL1Pqo1
f/4uoqq2ujSTdSN/+iqCPJ5t4kS0m2UhEbE7C7LFF1oHwWHQb4xehiATKFUaxX9l5OlvJjLvzhkg
3s0isNaTnbmOFxqdYZ66uJLPZpbs+tE33gphQMm66sYdueVIoRcGDvbdNJjH/7bsZGrNyhWg4aJl
y0hUR4tggZ3GrT2qBqNN6Uz9lljIqJshtv6pm6guUZbpXRttltFIICihV79jvBaeB2gKHVmOn5K6
doJoee36KERQo5mjOCKTBrhE1dUzYA+ZoumnLlIG6SVv+nzuxqPQL3Gj/ZpXQsbjmsXVN+rFzHGu
Q6+/eNM0PfcV628adMRoLDGs5K4rgiuNSSAX77rRAmcA7ghGjfYeG6x9BIKV51SbNGCKxi2NlYNp
PLggDKR53OHd49inIY01U5w+ueXvBv95O5EB686jangUZZWDlqsYTq4idwJs2Npnpt1ASwd8UbML
qmlay3HuqZdVhQkMYGpsqTsYwHBXeXClHk2qsEFfIUAwnKhLS3o+v/fy7GlUtCfF0OUPmoraVk1i
77DBGCB3kzQHidr9K7kgKZNcoUFxWCb0JdN3KAQAgkItQg0vUzYvEpftcLAAXV6BYSJAKrtxV1kb
AM3c2La2MjUngcgWC9Y2n6K7pqijO1RLFvsU8kYrnXxaE2V2VcOvNEoNOY/HKojdu9kp7/Bw6fA/
MK+bB2BK0p083i+TlntV6jZGBgrbIK+cNQqugCEJYt08OfjlfOwFSpECrU39T29/mY7FhnsIgje9
vst4MexdVAs9xonzM8mm8kelB8gcePVzCbq0vznknfccjHUzO+DFO+ybEYcutUKBw9KDBx6ZVepC
074y4ubiFZr1arLtFJXpa9PK9irTGDhtZeaVSHY5gONbJKOs12XSexe79QyRrGmqT/ObUZoBviNp
UqO8D/JInxoeAfCWDCNUfjHQqXcrXUHm3bviwJNaMliTJTBN7HPyut5FRQU1PMcOIOtasI3DzOyZ
ldgKpn3c/6wRq9JM2/7NkMZqvDF7c3oENQrgs3HS5jgeYvt9NJoOxXZqegSxm3n65OvdM1IewyYr
sNvvFBbCVfgI1tl4XXr8Sj1PB5vC1OcsNEYD+A41yn3xPhrHKJdvnRqIKTX1Y37gy2qrB2AwTUFh
jVgACuEHVaNSWKBVwRfkEXl7H1xROAsMnql/5eKJxiNwu61NK5hONLFQE3sqbpnkU1uk49FTZRVt
71dXR11RN3YjfE+j4WxM0NoGCwf4GdtanMmNPCYtrnc9B1nsAeAjHvpO2SLjOWpzbUBUZPUqNXRx
Zwx+cwX2RQOaFalTVzQ1/j8bJU76zwwrzoN7EAKCw7ywf3jMZyd6OfEuDa6QQdv1Cd70YWfGwxZM
et162eqpCa4o+hOZBGj6trpvASSN8CjLXPk1KpoDiHe0X4ZjnCFcOr0xMAuEHur9b+DN0vYO14c9
ykuB2lSTPAd1i5neHiaZ1LcpsqtVPlbJpVBVqXkKeLSAJNDc+7A7zKnYuhTlsbLApbiQzAAWCl0f
jXtgV9WrIw0U+Pfa1IWNHL8ZQcmV6+OlBUPaK//dCIO/xqaMwZELVrSgDaxXBv6vbWYIuSUnsLa+
zzHd1n41fthxsRdtld7z1koezdICML7QQV/VZeljwerujCfOGw1OSdJcQFF9qaRbnK0xL9ZQxoXA
ouoGHG/AFV1SE2kZHmFqZJQ5RjwIdyqhHndDxsH5DkhccW+PXnstgB9d9UOgf0k6qa3r1qwO1M2R
sYA6pnjODXUEA852lYAZ5kuUtRLYCt0/eImfnVB16obYDq14ztjLVMbJRdfGAAS6gAFASLZfa7Uf
H2vVVW5Muelxm1wQr4QmWtwhGQYU1hpUNsmRuh9uhloNYDFwoxGoYOq+o7IDDFtN/S1wEVNXEfNM
7wSQVty/yqCqz6iIc9cfHkhJoAQgEyJ0lUfUg1KePKBJVH+L2/c1yEOD4hy4iMCRjAeS/tAjmbaZ
WtSAyLo1HlBKbzwULNh2iFLeyKNMMwuIg0CuEJ0Cz66XudMKT5vxQM62hZpsNnbAXGEqzejUmghH
dhu7FlMZNq62lYPzZkJT65CDjmnVK2YYZ4qaE3UhUmM9O5y9d2M5ptsUpcpr2TJ331QQDKOzuouf
es9qka7pIE+j1KXT+uJs9yI6IaiTrSir1ds9qIKzatimna8BpFzyI7Mt/6QDtTVnx/IIlFwSGVaa
QHZKnXWjTHcjMEDzSsuEP9dEpAiqhOs8wbbHLAB0S8ohvwtyvNHk5N23UQUTMAQnafpfF9OQuZBE
sEsRxn3Bs9BLSrbOtD7fzv0mnhRneWod5r4R4eXb1tWVlqhLN78bJcf5UE0G3m5ev0CJLUjq5LFI
T2Us8jN2O+/N5GcA+/zZT+pmOJXdiew0o48CCzSqOlHNWFdPgc2nIYJgsIdaSivSzBXZHDWAP38d
VgBFbRYaELpCGB1pVCDtkrR8nJzReZIMMJkxvXGmOU9ksbTpAPoIfseUabD0dpU13DuRR4WMxLpj
UELrtM7FjgqlkqwFhxRNTSAle0QxVrCiLkpijev/cSfPavldCohLhyx8wAsHldJTW5561aTSQp+P
SQnM0FSe6IqGa5tLkBNbEryNH3Nicqdx8mymBnw+f17SuNYN7QZSWunOLuJ8Tbrhh1JVhzX4P1mb
nS4uHAD8i1MU+brQTesk3foXi3J+NgR/b+LM5meyuT749Ry7ONHgpDw42BoQR/twoRGJCjpQOoNX
rdTulzTVNHjJSR/bN/ZRWW4jzUAmSlNRo/WgqFRe1CNXmjgl/Txxzmj9s9ay/L/XIvvHHZe1zH/u
SCubVWWdUIuNxyceRm2OyltC8PofXRx3zOesx2NlGcV24nOXRpEQTwqzu9iOJi7SZNEBr7Zjb2ZA
7JBtvvQBUDlkhnEkGzWV26CeWTUoMwBJ6WvS4wQB3i7mjc8a4Pd+pr02fVt/ryz/1cc/wndQQc8X
wJPOF/8a0iPpvUAq46iGKzXz/1ji/7sPJMBQ5QX+7o3DHefcStdeEdFDmRTJtoNO7cwOYXlQdmka
3bn2+JFfTP8pnUzr9W+TIt/sZnaI/5wks8Z6jS07PYsKxZe81OQdNX3qFdDKDBfLhEDcnZuqDXme
KNFXXbFZVo2xM1KcUV1hjJ+mFjzUoraO5iUHA1wdulRBCXUHFdO7a6PE2OURiGDJZiNDuep6rwI1
aNVsBtTUHyKPFS+jNu2q1gSoVdl1Kw8Wu4jrd7sHxrZDC3zdi1PjDPlhX/z/ba9b1K9R9mpOfKns
FSgvock8zsmyFrS1Zx50T0v+rBjMdjc4vgyX/JlAChNR2NTfLkkxbsdvRWzLE5lmexLWESrKKOc2
aVF+Tqzmabk1xwNn17bJGC7LdNHweWkaGI1iXpoW0kHlfMddM5wMVAgyd0JgsAAk5Vo0rhtqHStR
ByCj6zyCJ9R4QF3Lc6ls5NeZERQUgSDZ0QrzXFrgYxUBdh8UNKlFPxpsT+eVFtOyZpvmO7xvvBMN
Agf2kDkFPw8o41/L0sOOW21k5p0HXnzNaCM1q0w+eKb3dTGCqkt1abviVDFybSLKT2RzfRAcABR+
o8HZTa3rIhW+XWyV+XtZVhv9z8vSpEBDMCsTLMc5CtsgWnYAozUNUtN/LBsxHBXGBrsq2WvOoemx
s6P9jB8DB0Fd2s9Q1/UHgUIkpCaWLo2ilg3fl/zsxzj1DKgg3kVy+hb0OBLFnj6cQSiOPR71PWWk
K2rSqIJEbN7taGoElnW8NtQU6i8rRDUI/q2he/jDPq/86SZjEaQrz6/EFiGO4SC9+NG0B/2rByHW
IHLSHyXPhrCTmX+F4G9/Bo0HygnHOvhmtBdycKBKHNYeOOVb2TSXCjoiaxpwdxY0pr5D2bldu61I
L0ESl9dkAvYAqa30h2s+DY0xfbNQlL6Gjm2lts3RDilixB4YhDvxzh2/lrrNVmluxXdV5dpXGsAR
ALUVakBDid080GjgX45M1FHI9ugZCagVHQWBkkw8kE30DlB24zA+tIgMbq1YE7eoSMyb0en3TG1q
M6SSqCd6LdlqYMyHIjBEHmPPM4+IqhyoqGUpdKEu1J2dI8jP50HyJzs1I1JLRyd193/a1bJgh9aO
tdHvP/krO90gn7TkhIKcefCP6ajeRf5YF/PHW+ptyA2QyOo0NcVuWdYEpv6S+SJsNSYvrouEjgQm
/zZEeF2j0Cx9YHkA2G8NxQbZBVVo2Ebz6rEOZXyiK776PlAAQlQ/ghzkSZXLf3O7Wud56UE/9AHJ
oAynlIKFTWBFv5E6A4y7yL/L9Cdq9Npnm/Nxk+DReG71qj4ZyK5uJ9/GphLkA6u49PsflhmH2lSU
v8HB/cKd0X4NNIngPiLvV1fT9UNto3Tfw5nsPqv8IRS9bnwd7eEgXKP4rXvTkY9B+xWgTQh0gf3Q
42yViGF61M0q20V2mx9bj+U320/itREM4iuQ9LuxyYtf+ph84UU2vgxCjjh9GtU5MLh9xje73niD
V796HOFA5Wr10yH1/OTUdqkTNnHGQYHtsFPqG9Njz4xH8HQ4X6HRDDWnyO7P0A9rHkDT9p3s+GEQ
lRlacalAW3ffsQRA6tRfawGK60CAGV+1skovrZHgsG9Zw/fO2bhZWv0AuAYyWcrBZO64Qw1lssnM
vLpD8Ut1V0co8ELAoUG83invDGiv+aumxCeeihuZUMOlITMtAitZSa3ex1qfbYUCfeBPrd2bfpGu
EDYWR0u99+aBCNUCU1TfUS9xo/pSmsllmVTUeOuPSQoSz4+FKiSM1/gyZVuNICLYUL8vTD5eYrBV
6Xc/iOxtUnycTc7HU1+uKkdRvs3Eb3NLPtR86jcynk4MWFdu+EdI2KwcFywedWFdZ8zCBGkMBAey
LWEc4spkFxRovNAgmdzEuJjW8O7PgHBHmix2TlrnOyHRUdh196VObePBRNDs/Bf70Faf7ZnZf3EK
9u7fAgAUEnsF/m++BFFmPsgY1VRzJKuKBvbO74okyNlzwQ1KmAQqVSvBv9B3PbgnIvsOv5j6eYAk
075HCfe2Hy3jy4QHb8y95DteYaBPYbl2Hrkz3aBS7YMoAwXJaiZyuvWzVDNZjcBQ7DbzTHJwIhSB
0UwLiIobzyA67v0zk+6pe4Ao0kwn8fUvDOAjcsBOD7UX8aaMO/sBCPFsiz9GcBZ5Cr5hiFfvLWY1
yAskFtTCuQ49agv0qpaZ/4B00XZsvClGTWKyAUeX8SOzUVkIxGz24ky6WAemMG+1iLXdMA390W37
8Yw8O8THvbp9aPGYR3neUL1hG/EU5QD3rpKHiXdgDGu8RqmK2G9M06vwb59t4tZ/fLa40T99tlTT
ILKrar+odCuRrAyZlfTHuThLdYGa749U9sVM7QF1JOzQiDwXK0RWQSFH4Tq/89qNlYIxYDa6SNtu
fJloK6SxK5xae28rIWYWJjLCb52MrE7xjo6d86RUvKRqKq57WxZD7Nxr5M6SXnXUAAm5CJfLC11R
w7MaDGWR666XgbaNvqdMj1Zl58mtlcXWwfea5MEfVUnbCKpfIE/OKPFsXsljtC0T+U3rGdU/IoQe
e3yUeJRYS1r/U4x/viSnCU6UAvCy1NkKmeDYDza6EcFdx/NRgxIVm1bBipnF+pXRAxk4ABb05DqA
SNv59IXcIh00p07TIAI34KyRpn1/7ZXbEKOWT03/m5vEN39XAYoIGSuPP3dluUMpN/J6+OZtTSeZ
dqXqiqIJM+iGvOZVqx9z04XsuDbpb7ojf41Z4N8h0SxvYNNGxbryt4zADRn3kLlSy5a82pH/mHnv
y9aIG++nEpXtoNYGw+7WB2YsRHYxPdDRlrqNnmWH+eCrRlGxkX7qIpaZHrJWRya6RXWpT8DVOHWG
lWEMziaoAv3sENoVL4nB3aI84+79jlCnOcU94jTFZPZnFJmAXqIEUfUZAp2RuY0bFJXXnhRbGqdG
89JvmduYO1mZHDUsaNIqHi41a2uU8hcOGGR8V67ImNbs3cdyOQ8bxpD9Vd40wL1Ygv8SSgt5g+Qt
tNb5hYsIYELoS4V9DYlGkQPNj9Q9LrHz6rdgfOtXPkKTckXGTo3QlQ+kzKFuvdtibwwT1B/zKLfW
RgOgocTOwMFr/MToi4avUHLpcxvfObpM/MfGKjIonCFuTg1yVIVASPeffg9+oQq8/mT5NJP6U54a
0CwPaa1lDoSEEIpXjVl61saWhVtcQQ/Wb3VwgV8bI7IuOn82FNyLGjLT1ZQIK3Szsdqk2Kl4OINE
/nmKy5BccrKNQdVBvyexN8sKXao/43SSgKbP59VKgyrZMVANXcW501dgUnBhxHku2JC1nzob8F3l
5Xg2lM7ZuCcfMtlO/c9sWnLpkw9167p07HAZcQ2vXhsuBCU7gYSRqNL3JkM0skO9PPqF9FsQDsW/
ZltBI+TudF69HUrtN0UgPwUp8zSFyk8C8vQeaPYzzo6fo5l/BDdpsu/Ez1qqvQAFbV1MDfyAwkpG
KMWP2aUdiwrcS1y7RxGaGbZ9YiLGU8QrMEZWP2WcbwBSrID9SCFc40TJL5613+vY7b90I/L2mpvo
D9jw+OCeZDr+jnV+wEtrAAtOh2p+L9+4eLni++BU+F1kYjzPl5rFtaPRYU9V5S0qidQINa4AMmsE
LZ7EabBPTRTtgQ7jDcDLe4h1do/+1ARnFAt2Idk1DvLFukvaWx5Z013gSOxf1IQEXAHIGNXOyUZ9
8ZNfQ05X6NVzXE/dSoKR70zNKLTyrKtmsVGXC85CpzC39QRAuKjYhblx/RwABfvA/CjUzS4BrmXd
uVXx7Mi+fkbkFfDGhj+QY1wXV6Ck/Bv1uqz7Kat2nBeBXh1oVYsE30O1Zq0OtHgQiQN1i8mZ1sAC
2Tvq9n6D9CAC3FvqjmnEcBrr/LWlbgqu0PSA7IYV0igy8dqxrUFvQaO+O6SXvscOlUZ1aXY3hAzu
aRBb13TVOKO+LzXNmsC2nHcoyOiOPTYHCCWVeXTB/1Z0oStNNF/Aly32plE708psowEB+BFM8EaJ
g2EJZWZ1RU0MVYBjlKJZun/zW6bRDHKhaUv3/32p5ZZ/LPXHJ1ju8YcfDXhM8MNgPEYJRJY1qITU
K7pcGhB/OOvaauQKQgnFaRnwUlDSt3X5zxTqL8O+WnHp0tWfNyh6ZCQNDyyH//sySfvxwegu9Elm
43JXMrpda9cr1zbuJ57i7KY+xDKFurMLXdKUpsleobzZHjQrre96SEM6SAWdK8XYSU0zOkCBaFET
jqb1bhN0leVbDaJGl1F9A4CN5mzb8Ry1Eh9zaUadAS0nPfOy2CcdtdtTgScR3XUZGEGvI1yRXys/
wc6cJ4O7yZs0COc7fiyMKBUKt8HhLejeBa9wSm6NbD0vRZMT/lZ4IrnNSxXcaDZJqrWzS6AFVwsk
RDswTPCjy3V+nK+8Yni/+ouNXKRvewW+2JhHTfVxtdhctcyyKg0sthYsoWFm4xsPerfgoRk8cFMl
YFKnbuTkwQM3IaEtcvOWKI8W8mr7pHeGkAZb2w8easRbylbol3mS4FAKRBEPIl+AiFacVTffsq6g
SWl/NpNz1Vy9+Wlz75p4uKhg8aOMnb20ADdToEcHr5PPBEgnGHqssOiIBMz2xUQeZC/b6YYq85U+
4kBQONkdCPTs+yzNvCseSBvqUaNNYHMurP7nMMY5Mn09EHlN0LLQdyOwGHhlfOoKW53nW/et/7jK
M+PdRldDYbtvSTIWK70uvbd5NN7pRvCYc57fO46T34P32j2zfjqRCeIQ+X0PIP4twrMMqnkyDslt
GO4TkDHdkRc1fcf2uVWLC/VkmuX3XVW/1l4FJg21MpkkA2eFq5nxYbENtdWFfqbnO3KhgYKXKLqo
UcRDNlozaSEnGvd2vl7uGnvc2uUSDNTLerFVmAfPkMBrGT4+cFZP/sl2+3uaRj8ScBEtlEqbT6sb
LWh4s/kjLD9CjhOlAPvXdTFVUXcnAy85L5+Me1G6MkCTiJpU/MLIl7ldtNI01/v0U7VmBBipCboq
cqEmmMABwgxmzD8VLeoNAUT3ypKHy231vvL3Wgvc+vKTDt2gHXVffFl+cQiQgvefF4fl08nKCW51
/EZrzX/DQDYq6jre5u7U2EcwbAhVTCMOngmRBK0u5beM9U9mUeZPGSQbj56uA6Gr7NCzs7S6v07Y
hwP86bNtDyqjg1829jMH0R056a5phL2rd5fUcrS15tTlikOA73GQxovox+oiVM9tgmkLrAiYk9vA
eOxc2d35IL3q/dx4JNNggNorLuP0RDY5xM2+TGs9nCc4ZvwojW3EuQEmTkD0sK8esgMtDk7c/Iio
iLGiLk0I8M+iuYa8J9MwIZRYyKHb0eKoNinPmVX9okH6uFpqnJDCjW/z3XtLAG2WuhtazPdycdXt
5kr+1ARZ9q3OPeNMPYnt4S7yzAF0IviBJk3G90CqrGmQTDUkMld2F8kjdfOpsfZeimAdudBHEKiM
06dHMmgeNF6CdtL39AFA66EfYy5xlMSZSqSvemoN95Pt8btmEj8jEQRfIO0+bqAIOO5jiW7CtTVI
t4DRzILg3HQlFPhQQf0FPIU2KHHL/tQMKaBr5v1sHqDAx9sWfCGI0YTvJ25QqO1nnN6Czc+R+jgN
VbP6BNSzMgYxccN60PCxmzh6pfx1rFffOeP1U4Mk254zSPwgShs8KQdKbWMP+N1mXzUEOb9nDgCQ
ubB/51Zx64vRfONZP0IP1KzuXSsddn5rymPUujniFLkO1kBbPuUjlHErCHT+UNOhUWr/TjHdKxEM
xr9otI2sAv8ahY6SBFVHnvoamC2MHMVnRSJfoFEBLmfYFzehqs+LwEMaEQG12c1F7T25oTrifbVR
uS2rpdmPiIgOIHk8guYb5R3aqhx/ll4CdGlgvkJ2uAUo0Sj3TPb5SzvYZ68xku+o5ynCBvDoK/dM
/VIbI1Jr1ph+/5gpCohR0MzajQHbtix9rWUZEkRxVbzQVRW7+Xwl/mL7m1+sGzqem03xKc+mudZ4
AjPY/lNWb86xOeOj5kzugdJr86iHLNnG0VqUmXzk6MiZVilatie7zIpVNSGxe22Gptm5oB94Nctm
5rNyC9/Y5JbfHYBCgjhvUc98VthLw571INA2A+1F+fuIk6FKDTAFZ6zBo2w2wtwo7HyYuAF4sNsk
/y99EWZ8FaU8OgU5ZEcAlcnrazk5SLgYYk0DyBPW1xQagtY6m+QaGKrotLhFo5Nsx7jwQmmjmlMA
qHHi5TA8JcKsNmApk9u5O4GIzXY7fCTTG564MCYQuBZnGqRGeCAMQ1HXPfVoNZkb76vZhnhfLba0
eDvwqkfEyzfzFXFmQX7oLHyju1KP6QXbZ0HZhdSlBkFeEHPG7Gq3AQCbyoOBQCy0lZQI2f6yxuyh
Jvx7jb/dxWqh/doM4J5MRrt51HLjRNwMEdRJ9zlqrTZSfSmg0ZeqWLS4tRDtfrTFdNIh/rrBw9E7
JSxOwt6f7DPLa+tFB136TFvHq/oIFspmHQM194XcoqK1z4Ye73yzHlBU736nbwxjEK5oEbO473W9
P/Xx4K/1OE+/8/JSt1bwdchBuzr1U3rUy6J6VBNpvMtraOiYgAtZae4e8gLruMx0f8YI+CRJL74j
WyrCwQ6Su9w3DIi5TmAZteoJIsr5u68DRRYOOcZqbSB5OoChF9wftr6WdGXhqCoq7iNcgKt5VF1Z
yTenl1Bx91EmpBqQYvJ4xwDo3Tm9jaQsx5OoxzYC/P7etAvwnLlvPaTWFV/a/MdI+nHNXARd6W9Z
JEN2D2U5pcF15wS687UA1y7EFMVXc5J6yPNMQEsvFvveHbS9jkznTaAkPERebnprpTwTh3ZQgb0z
rcVXvS0gB4n6C01k5VOF0nuUbuMq7hrIhuKR/KRl/N22jNJVpetsI6oOzEA2HpQo0SiP9JEjtyjO
btt9mz+x+lHcBmRf5FEmfA/Fguw5KJtzXWvBUwbCpyOeKOpbKMavyl7oeFuYSWIfXQ9UKf+2T0hk
rGqDtXs8/uQFG355mRxXQB/arne52aSrVpfZuKIRL0mnVd86ya4WI3TNNOgg+IEKaqnuYvPyYtwD
29bdD6phINZH9gI26tLAYquZx7ZtZA4hodwI74Yz8L1nu9GB8G2LXfOyaacDO7wqiKb1fxg7s+W2
kW1Nv8qOfd2IxpCYTvTpC86kSEqiJMvyDUK2y5jnGU/fH5KqLdmuU9UVFQjmCBoigMy1/uHd2co1
qntya/U6a3l6+Iqm32axqazD+ZNvjW+fZN1ftQIsRT4HrOQ24tdzcEgdbOrJLp6qKvtuEGX8Hpb1
hkBc/0VLvXgFfmo8t45DZE/L602W2NZSzyZl4TmpdnSkIoIMFMuySUSOdY5/kFXyYM9RZPmJNAVe
rsWEES3g1U1kt7CVZ8KdBHHJOgQA8L8xrBOBnPzszo/frNVf9KlRd5EweSQXyhDvharwlihjPNC7
2heY6WjRd4+7wtEt87Vwg2ilmWZ6dmPVuQmmvF4PbdbC9YYvjpvnd1GnP8a8ax6dIGy2npenez81
cUqbJ5M9JgPH9bA2XwntRyvPnrKVrTrjDglBiVGXBzfLyrVnm/paFnvIexfrrYMwzK2VpsDFx+Zh
yjyo/XGY7slpQDDE4eEeZ5C3utI+KV60zwJr/VeeFZ7Bq3ZunOZUvJ0F6grIYq88EF3jKvShX6wk
9z8mdbUj16vzCsPlCSHF6j4gGHOtk0XZALq92RlLxUYAoROd/gQNvDsIvZi1qR3ChxXWEO9FCwFF
rqtxigwfhLRjuct4VhjHqvWTVVf+g202ybEbY28pFb2tP+vb3EiOuTHbMxGBX6Plm2BKWCy4bbWv
6G20YP715M5urRGtF/4QiRl2D6pTITg0P2rH4K1vF6BobOhtcAk0xKtbj0QWe8Ppi1Bx5hna8Rm7
mLd6CcRAI/NaL/tPWeStfWWCY9A08U70YbAhyUFez5l4LpIrR90GUkicJDstTpvPskfQhGIbYc63
YLGVLq/S842iDtu/LEvhefJlsGRMx93pFtJwgVXjfiYvaVt9LMpWIv79Xl7/Mux/a/1l7Hvnbp6q
dJR2O/nToR9JumKFXt4MRAA2WaUZDxmQMGyOs+l77t0WQ+/9YUzlD8N0nKc20dhZ+oN3BAVeXce0
aaGssxGmkrzf1FFU20gJcmJP8xqonRc8/XxI3MlYqurrO2f6nVddICaxT0vMfQTM695KawyKx/aN
if3eD08G1uZd+iTUWuV32ldo06TGJjEBF4dxWZwgwWdrYE/lp8rWvklqo2J947EVf38fo4ZTsFI8
86W1+GNK1hoI43LzXnTrodxgjxxsEtv3j+YI9cocniX6Pc87rOkCbzw7wumPestGJiw97bWOrx2M
4UEdtAXZghKECLdEzgqTsLAojtKGJp2L5lyUrUYHt1O2slfUn2TrX42NrYDMRZohoKpkZ5YJrCsx
oNXLwbkpW5Wl5lzfVxaCAWPzUrZObvxoY9u54Ee7QuHWT+8DfyYwtOERpW5TfMvgEK+Q1RC3SoHr
36jY8ZOf5NUaJ6npBOUrOVhFbG2nIjfujKgwl51pBS+dnl3SJBc/IPaDb3Tb70H553A7aIFvdLGO
kD/vCvQRXEIxbno0m84DPTB8kre/rNdFZm3torq6D7mjnt7B7b7JMoyR3g2J0iJotmYbIIY7YUj0
3qAVAsMP5Q4FG5SoClD7BFcWpRn2N7LYjPlbUVIPeTt8bB1/LsrWSIUe9j+OzScwOmWWrpC2PZq1
ne3deYEFGhFHNqdMg5Msy8PcxcunbB/FdnjUWHxKPYOo7f/wzDy4s/pBXNQpPksxBCPrjS2w0Wgj
e43p9AcsPf+Ote21l6zWR4NeQ0KveeX6n7nQr7j2yurC2rRObayJUAIQHir1OTTQhuO+9u6zoEaP
m4f/CY4MOSivCwi69MZpAiqOOWJtXJq8bpa5lg2fI9d47Vw7/kMvG4bPeSgzKdkqqfF3y8VodfBN
FUM2n3var9FG6UfSJJ0WnjxNeU0UT1wXlF2spcc8Cl7lMk1uEBxYrgvH6OKDXKy5gt8gZPhiLdW8
pK5XO3jJSal4VczKX7K+GVqoHXO96J3le1dZj01nwovBLRcI9k5bSDPps429eKY5wdfUgwZto8V2
jpKgPzsQqIEaNMHXCGsAU0V7Q7dDb/vzyFgLp7ssNZ4zVjYnJJiyE6ve7MQOJNqZg/LJMcLwxojC
ja+n5UOSRN2dFdsAWnqcQQdiLsvKU9WdbFU6szn6vvPl2qqO1vca8scNiyN2LZZQsLwkQib7ygPC
dRuzz5RbWQpL11r9+1//+//+n2/Df/l/5HfASP08+1fWpnd5mDX1f//bUv/9r+Javf/+3/8WrmM4
pinQsDBd1Ecsy6H92+uFJDi9tf8VNOiN4UakP4g6rx8afYUBQfo9yjwfbppfErp1xc5wZ1UFmPSX
Jh6h4bat/Z3UOenz7FunrK77WL8P4hsYK9tYrrB60+x2QM3M5GxNQbp1pK4cdqliEYxluL26DMZh
81MZHvE5AAjzvsyIYjNakY1JMQhBmUge/Nj7WCc7l2myUvmNH7AnBj07H8wsHU7GfBiiptrkPPRQ
ZPqzNanaz4jppzuzU1mxm6lVgUdyumsXOVZ2lhPgpqAu/v7SC/33S29ZwuKXZZrkoC3x86VHHi9X
+tq2Hpo+HHckgX1QU9q0ToVSvlQxSZN5OdFP8KBLR1R3socF5wmqtgpM7K97VZmnHNLA+TBPr84y
G8bQYlasHEyzDl6SsNJXkRH3JxtLzJuyQCdjJDf1aUL0mctrfZ+7oj8Nxnvuqno4jfjJeJS3mVaN
t20QGQchdJ65UBrsf/hdusavF0eoRH25OgJoiGVa5s8Xp3fi0gE6nz1cF+lWYcLLz8UnMhT5PY6y
3T1U/Sf5OAzrTNnIR54szr2Aa2X3Y4FXsR64r8SA27VlphmqaTyYgqzGrME0m896W53seY3IS/GS
RWr+bCoFlkFFT9cxFze1fRcoeXUH0H5Dwt58yGc1/RJtW+QOYu9G1iEZFm+bAv1H2SoHVOGwMWdd
fqJmuNZWoYC3Z6RLglPRfrIzVPu9DMrj4KGZYfRxtaw9WIRB84B3vfnwS1+h3dWWvndw7vhlaS8d
5vTWdA9zo7SfmzofdlJP0IPlr3rURPhH1bvpYzMfiBQWlRkhAEYhDa1u0UE9PKRukT3qrVZtFG3K
17JVju775Do6R7z39hpvFIWurnXRxB/E5bvGnp/KWrORDaWuBv/wixDuT78IU1Udjf9NHLNtaMi2
Md9OH55UPFn0ESkZ/8HkFYV9nDqcew15ZckzDMtPmlvrr3IRJpRuOPqmN5yVwGWJplRYQUbxSbrK
Xl1ipXns1R5WfqzcoigWzez2FgICxHunjDCXicsbOUg2yOL/WHedzFdjb1vXDiib0XCSnd1P2o0q
HO1GfhJDbJSLLBxBW5EoUnfCifbvzb/1uVaIqt3+w7Pn58f+fDERgLKEajmujhCda/18MeOgUrUk
Vb2LPdQjqdjUXWjwF+70UHEBfafaukvc7CVXzbVc68oeVRXA0utFj8ItwrOkEQsH7nFX7GryDPNz
tpqfrh8OkIxOXYuXGx1kNR4fBJ20gHCaP2XLKtaQd9XV9F5z43Ahgy2yQU2VtwayMyFRAmTdFdFm
y6go0LLx3OTeAufy91fFtX/7iRnCVk1b05HcVYXxy1VhRSX8rEmsi4pd7smYDTOQNomBsM0ut1IT
1beiaDUU96E1JasP0ss5hgZSLlnWoZ8HMdZBSl5KK3v2CA5usJpVXUUKWtxpvZRQwNxEngMrZP/G
nBGDkb+128J+fu9VW6DTbBXrxn4ODRVehChGqPg7WWznut6BoRSMxm91sl8xh5quned+sm6sHZba
QnmpZnnvhe1P4oHHML4iuh+h1GWVe9kSlnhseRU2XLL1Q29X1DUGucI9Bq0+/wTGL/ycik2k19Mu
MwGqzPVqPlg8IwgqoprCjh/BfgcwvuksutodHvSZQFJARCZ1y05pLs1t/YiDUtIQlsMiLPAz5J17
zdtj7l2c2yZEZn5qvBsntT8nWdtcZFXOq2uVkMPYyKJs0BIoVKr2+ve/Ed387dZx8dtwNcwFXFOw
C5/bPzyHRlfldTca5SUItDnqnD1HdRV+zXpAh95gqXdkfkLgeQCA0dcLvhYoYpDf914K0kobfFNR
ybCt8PHnkW7VqWxgxqObKiEcV7RYrD6qiEkhVyuLTjitg6KdHrrARlXEzzbh7IhX5Ep+QiYWqOlc
ZIfR7Bx7VrmZi2mF+GjpmMNOFiEavU0pi1ghr0OgZmvH4FcuGUGhp9frcLKaD9Rr2OKsjKrqShwi
UDXtEwHV7Uq9NlOEJHAC067Ua9zm8lvPMD9Qrwt/qNdtn7bXU8jzjBBzwH3rsf2i63Z7b+mufxt3
8F8HSDwvRqvjFK6q6RGEgv2o+eXeCwrtBVWRZsMz1dvKblGE/nlBrqtvHPBOHTsIWW+J5vV9WsOf
iADPw+W0RZv7hOKLY92KCdwo1o1j2QWPaK4L8DlE6yq73o81GQFoBfYS9YvwO8unbJFOpfcUd5O+
8pQhuc3Ahu7avNP3ciazIQP4PlOvpv7FLQbIyfhkdd6w1DGNIzgNN9mZD7LerJpxXZtGu9Ss6a1O
Nsh+A6MMVTWuczjhFhOr+tbxiaBkok2/IAB/kM6QTdTcmMPkvgBitJaRPQbwJ7BPtZtK2w0hAXtN
Nwy+gZN+ccL6UHvZE2SG+FblcXg/sjHC8wKDazPvHslz+djZ+fljnk41NgFFt5VFq0zafd0BHJdF
TJiNu7pWN1Fr5PdE2LVVrib2RS/z5FYt7a02DvZFVg2h16w83Zs2xlyni7LGuePa3euT7KwX2V4G
azENQt0wsfYyYBTIDNlc1ww22OhOhRDOYslBuu1FybT7sDIJ6uX13vCq8kenx69GNDlwXmtvyTZd
3JWaUW9FUivggSbkGmBxboqwzS9/NU8S74e0KLcELLp12WGJl4XFpZjZKMAgcUmeiSiZkmPaWCcZ
txR18mBiHCD7WhNPKScsyckP42cnz1fTmI9PUQxBwyktjVwLO3ZWtwKCRs6LdBY3NJNiBbFoOPRV
U5GB67s+PtVRXi5rTXXv0ScNtoZThDjO5OMx1onOA0m0HyydRIGVB85XOFXrJPXFD791b7qGjIwc
DhzAvRd+EG4BNE2bv38SGr++LVk1CNVQeTFYmqbxTPn5QUgYqmz0QekwjNcIsfYe6SVJGUBu6s4N
Wm2HVBgREVnX4R0VNN3j1Fglhjeo5Ft2od1HXcZ6oC/Tbzm/SsBl4vm9Bxh+n0S1F+7sWWJF6qy0
iKyy/+nctRRVaWcDW/kJC0eMcZd+XafXdYQB+njZijE+t0Gj38kGlQzI3d9fBu3Xdel8GUyVdcP8
n2XJHfaH94E9DOC8HbU9v2HabXdmknLLqzgfI+JFGMDQJ/Qy32/6xDdWYjDKXx8GckSRAPKXd39Q
oGdHpixa/v1XFtov6xxbczTH4S/n8PAQv+08YZpqGA2G0fm6oJ88u0IJ3Q+/EBNO5qA8ajvxtnQ9
dftntXzHVxpQqt+rfXQbr9Wq0YZfsNp4711Hjb0ywzJDo2ktw5yp7YZPuomWS56sx6BGOJiUxyqL
teCi+OXbJ4wQxKpvoXlkviZW4/zpvV+GRd4/bMfl/uE9EmLyTmcbLNhYGJYrVMo//5z7cRrCajLj
3ehB9TKXBqYs3YTVts1CkwCSfemnHkPdmXDSt/EdoLfq03sPTxET+SF9WPS+h2ujDpUhHAasnAIE
phPeObBA8+DBVNPy0M+tsigPPong0Rr8YyBUvKr+Mz7rzRiesKZ9Vfubv/8N6HN04ed/LjevY6MS
InTbhpP18z8XqkU6ksnyd1cOl1EsrxEZYvvuSfczEpdoqFTzIZ78Gh1w6rsxg9OGQPUitlBx9NsO
YT7VJmzt68Z2RMs5YL8AdfdD+b1dcsKc6h9+zfyRjDka8OEfY6o6/xLXNXQiPMJxfo1iqbj65nYY
1NukjcWhxS58CVIIBFtv+p/D1EUCD+C5Y1cwJcUQLmQ9CCB7gxYjCegwCz67ap5gdmRaZ42cw1NK
XlR2y3Izu/EDwi6ymJvIUtdRryLqGLJaHpriQMbsK2Cr6EdanFk08kbKfIOMlOe8zFLDSyKD7UV4
SbNJ1bI8NklnH0gi99umEtMd3Gx/xaNcf57n6Rov/DFNb/PoCkqPFsnEojhrfsALBAXJ7gzQ/uT4
cX7Qubu1OTzUokDlt6dJearQ3TjLXrJaFse2nHawn19lvaySjfIwdqW30lj2L69nkJX1PGWtDd2i
zTJ/K+s+nMyxm207RvXNh7q0y9Jjo5Yrsy/xm5RD5KlMyF9bPanSj3Wyj2JW+eyB1hGw+P1bY0XN
ntBR3S0rrXLvq6ggJjDHcHHU4Gc6SbaC7aebx6jQCdfHmodMXqt0N7KcO7m/bHwtZHU7rhOvtnBV
m+JxiYAybxSrSR/sNrBPk/BuLRFQmqvaxNMWdaOaeIWYKfkbX9woIv3x3qM31R+IYNs82kXMepGR
JOLsfWNjsyzncOeJEE5HtKA1T7KHSMp4R2ycAPTcKOuMWKwJXQV31zOl7rhJx3FaXecIWfFGU3Rr
V9uwjlGKm8fptZOtNVez19cZcq+8N/C3fJ/U1qZwBdGz2MpZxVR45zDxD46pmvkSOiCOFIU37hL1
ep7G98QR65Zn2V3OM5DWXzQIaR5k0QscMbN2wHXOX0EeSh89jcTSj3KU7/jKrir4m8hvJesMHToC
ue6z7B+KEHEOTwtW8tqMg/fFyOvw6KANxzOm2+iBEBeEHsXFmJDCwk/CXTeWGWTLQYkXOLak97IL
GAMDChtupKGu52s9Es3W7VATrpPXpE+SzTCJcC8UvfiUTB4LEDt5BQFZr6wm129wHR0uStd91Uov
fgUXxVIia7Sz47vxLatTayEbMmv40ZW2ch96eXyc6iZZyRMQGb9xZjhj3o1npPqQsR/4U8iTJN5j
XrgG6qtDsk2K3t3WQik+Y729HNXK2+hJDbXUJY2jNDd9VJJ7aAkGLnm6RHsttlU41lwyIo/qohhC
tVx6PMQ8zc/uZatmhd3KYue/lcVAccEzYbx6nariN1wSozk7bqs+YIgRbjydQJ4sllml3kJp3F37
NgP8bKwC8o1XG9/kbHZhK1tMds0lu3DtQVcGcUmNG9l2rclgQqQg3q5f1VGa7MCeBauV+ZsbCfsr
RESgDdW8NInHvn3nOSYakazbyu/R5qo4GiJ7+8695dwCJ86u33n+OWzQNsjX8qyJCYJ9sm0y6fMJ
5oP83sSb++v3+rvvLAcNtfLbd/bjCsF+8m63TTZseiU2t23l7gtyc3DQ2gJgh9KxtJAfx6StgK2S
EylC29y5ssVRctiKWYKt27VnA6kjMh0f17YZFzLP0YOo3nih8xwbAUbSsk5FXjQ4yo/X2qLT1QVQ
Oy9T4lUQ8gIw4oeoLuFzVKi8sQRJHuBdJg9liiNl797LDoAGjLUKlWoti4Ua6xcGy45yCA5gzqoP
+mwj62qHZHEbLrFCHfd5lyzfhjFvHTTgctoS3W29Sx5U32xuR83avvdIy7Hln9nmOzlXOzXuiSuS
dcuyKG5kPzm08gfs2NSh3su6bFD74yiil6mc2r1jlMmKyG60Fc1gHtQ4S0/+ULFSH1ZeVuydOMfe
Ss3SRRIU4x/BtEkyu/4xJtM3dtD6JycnuRBVXgYmHOG7qRZsLPXGvx88dGSyTk+/6JpDrphBAGbZ
6TT6a2QaCPE3U3qRZx7G3DxE0WDtkQbcFo6FvJA+2TdNFPxh9HpJmlRB3NJyzFPIW2MjCl+DTYdl
9hiX7lL1wDwo9boUCHMkoCxeHV89I6E9pz+J2jgDFzkCKBCEev5daf1vJc6un61BjZeiH72HGn3K
FTYMKrSP6e3csPiLwy/nDVvfuYcPAW0uCPpPoIQhOGsgCn46Hxbd8Pnyuti4Y4GCOernmwoNkJWX
YKGTdRoL7rHTXiHmLbxOr1/cGqp9gGrcTiWW8ckV1qFM51krV1s6E0ZHxtBpt1kYk8uRI4lFekE5
PniuVhxszKTXckCabSc9cr5ALUkwyOnrPTB953FyrTvZPlkRMV2t7M9BQXgediN+5/OZUtdH6EvY
j9x2zX5Qg3hT6pX3xas214GG0631dsoPmkqEC5O/z9cvAmp2oWRcuJgNwUknf7PM5wkBLh3ysM0+
TU4w7nSo4Ju0aduXuBgXsoNiwM/Duy+9QXypvLgO5lPyVLUJebtm1XDng4E4WihgrmSDYtYbl6fm
c+sYYusgVboN4kF5zgV/+fmcSNyVqylwElK4IH7wSC6vlyvHWH0B3sW/WAoONd5sIixHVBGIHwJJ
L81k+dthKqodLiTjpynHZ2W+0HGKrgICmOnJmhQXCF6kLyZeSU8kq57KEQePEDzBLvdjbMOuiW+y
3ybaCcSzLFKXsxCMbNB8+0EZMOec36aVEpmXYj44CWu70oiUtXx9hm5Hg/MtsIb6+kIt0nDa5uj+
LOUg2asDvTuynDzJkjW0Lq4bPa/hPNe3LHO1AwyqhQ0q5ikRinIf+8WN5nX+82DnXBzIntdYZFVp
wJzUdFjLViv1k5VC6m4vg48gSX8khaOeZWmeUQdF8ZTNMyJPh7A68Uuz5Lx/ksWTAL9JSCFHsKfO
sTU7VqddOei73m5v9bkBrhsksg/NylDseOhb+6mI8LADl+UcPVP/8+MYWLjsTMN3X/vSCx+x77ZL
CYK5RrwM7KBZOrwjt6WhiniJHeNW7xzjXMM3uUyVGpyMVL1965wpJPyGNl1dyzrxQhiaZYPTzTxZ
neFDqkb3SegmF1LjBPwD94/WSmjTWydd603Nz0yeqBb5t7ZotDVIdHUN3tlAicuKnhNfsdap4uYY
21AseyTZvSAujrI4GPoODBqrqNwzH7KpWOdjFj/7QUUmYzb1YiEdP+OW4Gwr1XtrjZIhXqHYNO5l
a6faryIPqls5VPHXk6HCWEjK4o7gy5M8T5qJ8iC/VDrPD2X8r7+UbE2JPsovpaDwyWIhLrfeOKlH
ifK84j3nYkYCfOGxk7mKBcguVxmBD8hQX/EIsM+dbCkm8D7RtZOcM5w7mWk6rcrGX7OlXwJLih7A
gUxPBmj3uIEdLEtqn7NEQ41dlhzN2BuTGl9LSTEeDT/v72Sb17i36HU5t7Kk++pDibTktQSq8rkd
bO0s2zI//aoFZnhVDVdxmCc3IvrT9RRqlSy4N7yj1AZHYLVaZO4IIGT+cl6bo1mgJc6NbM14zy+0
VJCnka34v3NPJSBtW199smw3WabqqbGqeE9qLH+cLDvaxoqqrWTRT9Tm5FTeZ1u1Qn7F+JT6I2pj
slFtOFVu1O4hq5X8cYi7fJNFhOhla+8Z6bEeeaJdxzbopDjJo+yaZkiVE6hn4T6fNGj7bo3jQ0L2
nYlcFBgOoP+Tqq/PiYG1QBKn2or8en02S3x+AeXwMQrAWIw4NmyulWXg0lTW2l2UdmJP6GHEEm6e
QwUIkhrp56oP9sMERh1xxOxBc/v0XIbBWVU0JQcsOrFh0wzshOZWM6ybG28EcealZf4g6zC6+mKm
OkCsuSp0e0zj543QKCcYNVgLel7z9GX8oAGd8gLMHWVRjtCLTRB36kXWaAFrvdFM4o1sC8a4vyMM
cu0ue/QDhtdtQSRJFh3Cngj3d5fJHr4gldMcZXWjAGvkB9odZNGvSwHTCLqALMpDX+mPRpMkJ3km
d4JeEfL2grLEF5UH1VzhvbHih5Lc9WJQ14badmueNOUma3J7JQd2uaZc+j+u/9q6dKfVCNkcWB6z
TJGh38ZJtNWDMXuQ3c2MxKyuTvrb13d8wR7IfHZj/KaW8EXh4/tLnJ1Q9rYN4y62Z2S24hzeq+Sn
eLA3IPmGkyxdqzDcIG04DFsItW/D0fk3gI6P3RKlg31QDPY6EfAcRlCwd13kpNeDVzuz4YJ3cNsc
mZm0Ru5uGLK3fobb9pvWxtjPDYpw1ce+diKf3ZxAAqareEiCb95ehpnf21XR/W27HM+rOWXzl+Qb
slz2qiRFdNM2cPOlO/p7UYrovBehDiE/M3eGpkhnlt9P761ybA0sc1W56rB3yGDd1ob2Q6aELSdA
oq2qrK1MCbNqO40YEVwaVqGylxfZT2OPXrGf9u7m6qGka09dGzb3rnDL+8RIPkkkTBH5zsYuCnfT
8uokJbsYLWiVkIzz7bvOVqJU6TFg2xLHYVCAAvqzi9TYioegXCGFM6zHPo/Hhe1md+geRnsJkLrW
SZiUNTT16mruhuc3AJFiQAHdUh0uGkLKwSSA7GYQZ9D9M55kKxZjGBzj65DEvb8ZfOJ0hdKjpqnp
uXoKYnetkR27M+bDiPrFnZ8WX0e9ig+yJOudVn8bKuvkQbWUYTWyabs1DbSOQ8Spb0a77h7NuK3X
TRnUm34uCkWz91bkh0vZmovIvS0rcZCNsqroupVrqNq9LOGXgzzvmOY3eLB/nE3VNqFfWfc4ZTcX
JT61etbfa7P9eZ+SQne9Rl3INlln+Qo2VmFPQGjuL+vc+NRUrX7sovT8PtAaB3Uhi78MNDKTtDiD
4IP1hCmmtzPJAVGaebtcd5zknLFOQHRBI4Tl2ztFyfSbzOut3z6xwt9otgf6qyF6RCSNKMXMQgAe
0JedeZSldlDMG4wxXmVJHoD8j8sIp/OtkfYIdXeOf+mIp86D5TRe2Cjz3R2uujpGdXuesQlM89j3
SnCxAkBSSYYH5PRJl/+kCFnrlQgsBwlULp88RFV1kxiGcpKlsYdHO/TaJ1mq7L47VrkzbRMyZ8fQ
D3CUnA/xfz6Zodtum7h8kT0SrXzrIYtjkixNUUTYEooGCVpIQBOWtQsXtexzXyburTo3pHNDLgCz
IggLTT/v3VvIxm8jYLv+mAoduo6Z7LsZomBok7gXqF9Oen1JZ5iCzaN9VxeEUWQHWdfPYkAKWNjr
oDpXxL3tbjL7ZJnD0or1ELB0Js7y0LsDNmx46G46DJXY0NMQODPQeZxbBPzFwSCkJvvJVsCFjx2u
bDuprJW5FpYolnMjhbVcDY39hWyQ5blV8fxvYD7h3wd4CWVurz+8f/KVMVgVc53i0ypi92Pre78h
N4+Y3XwN+r58IThLOoQ//5m8q34pyUbK+goPesJmdbFTh7B8CdgmpUNhfepaFjxIcLLlnuvfh2e4
1NxUQLPvGh3Fmgkfp2c2Egigz5+quU5+knWyVfbruyr4tdVx+7exeeVVS7cP9K0yGZDkmgCRJJT4
DwBQ1rLqvV5+yq3GP7WOqLeuGU+PIvFOCiYd3+cPQCZ7+QFT+GuNXeHke7Ui9/hLtFEbHJRKu0s8
9hCh/MvJj7U7YdbjjD0BEv6m1nyQDcakBwf3zxEO/9LzlQpkY9wCxsOYVno+NNveKbVH/pTKtk/8
bCWLSQ3S2CRss5DFeojZprFS8KtQb5eGom/6PorADjHUBeG4KLnzbpTG0B7lxFVUElidi4HFxG5G
rN0jwotO8OjcITC2LgJ9OLszOSgesAhVTX/VwXoile01wnhGMQxJwzgtlpqbiGfFyojWKlkJz600
nquifhlNI7nziX8+/sUgRRvVVZbr1inDVltRopi10sr3QV1yx6xC+aGfVryxrJ1lWOYmVfRsO4Lx
Jj7Oy1cWjVqws5pfvrLY4Ke6nNKgvB/HRBz0xFWWyECNn1VEk5Zda6ZHQi7dM5i0TOCZIHsFhVCg
m7nDZ9dBtBfBp/RodIrsJQf/VS9DgQuSaVZANCTunoVykjMUTft2Wln85bT0qpM+35RKr63IH6bn
90NkoAdXqKf3mlTjPb4Ak7WsKrM4ygbcRbIz5Pf2qCLs+zlLuZd5zzzhEmbt0rE0NzGZz89dVa+S
GbMU2ZgY+EXjHCOUYG+HDsvzK5iJkV4VxU9J2byN1Lz0OlJ2SP4zstRT4zpSop2wmLwf82YX4lXx
WmfbAcGqHxVOlIuy6KwnE5WOdd714akqlfimUgZ945pW/kCkhdyW3Ylv7dQu5Kg4H1/aYAqfG4Lx
K1BlwTkQpFY1k/gdJNj4EtVesPTTpPwa9g4qD2TOYo83qlLUn6fQLdFsqYNb5CK7vVPlLyz601U5
CGJRGC+h9zQ6X1hwgqltwx+z0UkM6+0lSzV76eVmeKc1nr5znNja5YZGkgj8PTa9/fAirBwbG96t
muK9tLwQWs10z16p5Y8dFIJlgUfITnPz/FElVQXd052WhQiKx37s1dsGt0Tuu/xR9jAHZ+dPY3In
q6zKrZeR4wR72X/yO3Nbplqykq0E8Zsz8mj38lSyygmGFVY77b0sNYHhwjfCx0TOHYaVsrHwVEYa
li9j+UYOCLb4IvsOeVqd09CE8R0qBmY6YfpI6OrcJVn+xQjBSAskfQ6V44CtnSB11Fr+ZfRG1Dxb
wY8CL4/PhfpVdlc0sEmDw8JeFtFlsPOmf8mNttzhrFdvZDU+pqtGRClcilTf53pQruWknWIecm7G
RytroOQZYg+GLL7EucC3RwDuru0Of6q883gVlryriSZfigaUUTB2kLyyPl5aftXuUPFSSJDO5f/P
wdep5rP95QSajwto1OSor8yKDf+PsvPajdzo2vUVEWAOp+zcLbWyRvIJMeMZs5hDMV/9fliy3QPj
ww/sE4IVyI6ssNYbOpj96Fm8pQZiZL1RO6GqL41p2dbxaH11a8vpt26dn//ezWWxdNJZJ9/PibIE
J4n4M8m6IJSegV9Ct9jfdJx3S/Sg33U9EA+u24hwWQdR1gfDIYCbsVNFt3HIwxMouFPFyHobYrd7
F1ZrX6cizkhjcrPBdSAT90gcpkPokvP/Ezb7VjdLghMAmy6pEQR/2BZuclgn6s+ItQz7Keu0SxQ0
/QVyt7+3klp7SmcE3wQc7z+cob+a6volQwZqTNqfdYlFxeR1IwqteA/XUVBevXruT8hYz8c0kt1D
MWuoCmNF8k6C6FeRDuKvWD86psX7aAzzzc/9CTcanj1tJZmlaWMcYAb0504suLUOpbNL0P581deB
gt379ENzJVrWxMTwixyOmaVHx1lr420nTeutTDr/WDcEIVRxBlJ2zLQs/SpicmodzUBmX8Ux5ikt
sD7b6lVqv+X6RLbcKkvmV4qdk04U3eqrs0e6+thgpPjV6rZxd/SICH1dKyqPdV4usBpcr61dsidy
NrB/XN8V9J4C2zht+GotHIikva+jQrm2BkGdHGNDm79a8yDSDvFg6F+tS55GB1LskDHWO7ceiRAs
wa2vVsfA6dkxERxXtxKJbh30Dh1VVWRuMw5LL5EtWK8tp3E5mE6Eacr6usZgTgfs26BqzfIk/bo7
RnP5hvfQNIWwLOW9OvDz/n2WWg+eXKa7//ZQ3QSU15BEXn5QRVljMlwKB9Ok1T6ysE3/Plg6cEZ1
9MDka3mIo7jJvokRP1WVqp86xFX6w0tAlqqSanQ19Cf7Ytyn6/W3rmlOLCpPyYXd6tRZZ+qvZoml
6e3eEmfWiy+cs0wiZjzVLUrh3DZo5WzVjY2CwSdMYI8XsKwvtxeLKuxHGq16zNiQ//b6UDgkIkdl
ulN9by/mmdnJ8WV9d6vvY604o139rl75du+kNP0NgTHj6x7eS+QZUEVXuxV10BKcVkSAS/a8ssr+
qc5z4XShKptYZfx76pBKQ78FyQFLK7Y6AIu7r1PVtatzLRQdfnyq5f+4XZcnBzOKSS2sLzmv93Hj
nl2RKtuz5iMxEpg7I/VZm6GDG4xGcGpi/uWq6DqZx75JVPe6E8TvLR5uqt6YfOvUtDrLWMBXH4aE
CuZK4M6gnO23gmiAqs+KYDotYoIcqG6OLQ85EnCFxEBY0BqkAtSh7tLgrl0Pqth1TrPXI4jiqm5s
GpLU5PjrUDd1m8hU6t2nXufdZ7nc9oG1XJiEbWJja4MbecOOwBfzSlayzlYdVYuRYNu49hbrtbd6
dRZExt+XqeLXtW3snO0KzdUfTS4P82xqd0Aact8u7tVhthMEq9aDOlN1CQmjLTjodvOfBqTGISCu
16rOqTYcZr2uzv+pVz3UpaTJo33LcvnrFf/Xi6lrjTb4QQBxjcwR+s3HaN7rqz3ivB7Adf19qJWB
Yg6t5OTG+q5VxVuf0Yr1jR5o48GUXho6hpNgKN3GJ68u8sMo4vw9ibInRSlZZJTyt+h+7xEARv+/
e0Ra023npUMeNkBBNOg7glddXN6ZurezLbx2b1VeniKOcCvfrmjNrD9aVXMPPaa4U/Vfnb1Z97ZD
gaOd0/fdI1rzMFtsHDsmYicB6b7WO2JLVYXN7HSPX5V1KQ8A+lYhV+qq9SDbPNmxx9a36jZfDYaH
f0yGmvairzZOq7fTpM36Js+jfnOrS33heV/lSnk33ZoMAznVUF2pKn9rV2Up0cL4z+3+Z8dpfQeq
RR3UHV3D/7vuVuSpY2JXffyywRFmn0FA2wZkXKawjuf6fsKNkcxO1eiXBm6KbgmKqqWPpNlv466F
W8mvvFeVbuuupiCzlW6zFu1Ta5TPTaIzlpiJd/KDjHDJ2GZPpv+h2lQNiNP06BF53NzqXAcfj6SE
TWdkTvsswAo8V8+quzrkVsCyXfe9r9dQdbbQU0RDhDyalT8ejUIHA1MU+T3BuPxeEvs4ClQgmqgy
Rv67PkfVovqA5ezAYw/oOK+9VQPcSWNfDRaSYUVunisnG+RrVGD46zRY4QV+/FI4yfRpFGDWW6fo
yEM3mNLlMQCJUs7nuYFUz8IxfkRIE4NGDQZmxtY5HAt7/gnRfgMJZYzDvB/BGlkBmCUbQYE86V+1
iCTeYLVId3hIb+t5lp60dd0Fd6naWdM8vdYSMHnioqxv+Nnp604YnRJciRB87Hn88qK8RkuBiGpX
XyzHJI/rzXlNduifsjpTB5nI6mhLC7GnOL53/z0QWoP7PjGsFYlvHnRffqrGW/1/+i5TI1Zs2/+8
x+1SkfnDGU++nbr3rV6d3eqW2k/uEmSz13fwn1e61ak3ky1IL/u4EP7b1S/t5NC4JUJbsSPvEYbF
qN6Lrf3kF3LXpgv4/eIp8CByalXnv9al+Vhjv/Sgk0h9lb2xhIvX5ZdhLILXJerllriLx3dAqy1H
d2+x/N+ZazFYvXQXDQiOulM6tAa+MeK7anSQCnqOeFxYc9+1mVNjwxbzqOO9zjFa5WzJQIFlUGV1
ikz6eAbRuvI+puCtiPD5zqfxqkpQOV+KUh8fvkrCJrDlT49fJdc7FkulP6lSkBEhcdENKC3vG/hz
aMNjtzyogwkQdldGlg5Egbqysf9uaEFUYrni+7tOd3oXhv/agqhKGDNCHW93aNAJeEhjcSjzBDP6
f+8MOT7YlRboywATTuhOhb1De8x97ADdPNqVlx5n24NZNtRAS9aDRVTkvsB63ozYjbAqpa634oPV
LhPLU0qqb5rYZti6CXR17H0ee0yTUm2605N53BZEtn6gwtMY7o8Wpb2tnhXmnaXV3nUeSKuphga2
Ob6d+ucwOnA4l+4XhCz/MMuuOheYNSACeDtNgWefSevKZZPGZnXuDBfvrkmLTlg6EHOGUOk6bf0q
BmDgzPDtieBe/VqwwDm0WGFvVWsBufC+HYt3gtF5t+nHJfT7RD7Xa1IVlZkldDxcHIc4wBQAhhS2
In2pn6URLV+HrBx/L/7QFrdA6FeLL0SF4KWsZ9FSid+KquE/dfnar/ZLLGjVJcbS7RhbnGMLHGgS
gozHXIidJ/QWVmySPhlOCxOmkc0PObivwaRbr1k/2cfMs6N9Xg/RNw0awQSU5kezIDlaDnN3TfXC
up/Idm6adiofpkTo8hDHMNFKUF7oYYzRyZAZXpHSjB7N9cCuqbmOK5EtJdy/AwPLIl2OuMbQqLox
Rf8ifJ2e1T3UQbgJIPB4Dy0VXJqwF7zNkTK0rfkPq65R2iSRjitUnx6SAUR4NDjimqLjcK0agear
jFwiERRvDWItFnYH9MnChOnWoLlOc68B3PSaEuXcUnofVhyhtSxa7+JCLP429j/ctTrCA+rUr8FB
sgRNCII5PhpwXVHAGjXcUV3tDvKwvRvjgsTP2qDqVKtjsM1FrJ0+wGGbDRqEoVYs3kPQgRD3PTv5
oc/5s2wa7bUG2nWUi23u86bUPkpH26gOMw7b277J7Dt1ZVQC1VHWK9iMPBeGTn73byuIzsmZ7TLr
IXUd84GI5LiPCw0HkX/r1FmbimazhjP2czAPcAjZGQ3z5PPH5Fp1cNrcvAbVqypYFQNEWAD6O02V
99Nr5z7bse7OdzYMvu3tqma9PrbqIZRz5B1Ug3orEdgHLHxiROZXV2wPKr7WS/E+4/n+MNRGHJLQ
J+DcLvPBa6S3U938iBSBawfMu2vr//dVzpA0bz3mS5plDo+IEw2PsBGQ+rDwSSaTdHer75OSRPGy
+GwH6aYaslzX7wixntRFqp7Pi+hDN64hLs96INtNhH303W+6o38oUZ00OKA74P3SYol8v+HX757U
3O0QgK+zYtGdJI5RR5BZ1oNTy7+v5hv9AD38lxX3v7hdfP+l86cUAL1VmkY4uDglEYaeN2lA1dAN
00OZZ/rWzA3AwNK/nw1U1ZQiVTqYh1hP/HtVUvVrleoVLCI6fCV+zbIC8Ge74qWezehJK54BCUN5
WQ8LlkzbtJmSvSoCF11tlJv50KQLwpZ+fyeNbn5wlgIhS7LuGyhVy0k1Jt4073FhLneqFb/b6VKU
+PCo1rZA0WsGx6UaVRVMC6C29vygSk5EjCGSdxHbm9Lcrn7T+WqnMQAo3eYA0jeqePOr/jK6UeVp
7SMbrdsoT2vd8ye40cb84vvIdpoaRqYseZcXDVYPm4npbV5Lqko3zXdkYvN71V/ylz1gE8+ss/bw
gRE9DcImgM/NAsgUiGyAFDOx0TGTK/ZYLAEnRp86f5p1l9WjndyTl9K3vKHxCVk7k4VtyLj5NLVD
DbjSzDZzMeO3pw24BPQfcecEj9nZZbB58uB25/NMtjUvvINNdH3ve4G7t6v8o05rDZC+q20E6ckj
6dgTQsDJUxAxuBtwFP/wCXTbHQrNhmlbaFzY01WdaQ5wo6ZGwNF0+VlTbSywb69X0eNgQ/yJWZpQ
LJEzpuRRj3A7lpG99SuTKG62IsmP3vQ0B+uKKEDaN+b1kcCYq7NltsvmzUxgeSOfceb5n0JgbH9W
SOw917oVn2K/+AyG+LtI4+AQJUZwzCKN2BbbYWbJhH/R8uYkc35wVzSDL6dT2tZ8VvRz/ASbYtsJ
Z+SkHmuYiHuB7EEWgT5vjNfeMv4IDNMPdRBhW7uPiHZqXthaJIj0GeDPGPebYeTpIUpQ4jnVYduF
Zoj+GAQ68ufkCUNzERCASETsAD17EE/rSW7JdOzGsWde1vP0MgFbDEXV3feE42Mi9j8zp0RitrG6
XVwZzb7utCIcbQCmZj5s0JUE6JR8Gm6/fO+a/oB/4UkuzoNVt/olkGBbmZyGXZC0ZWgk819R/70t
UV9m7/sLKWy+C/mJyuAhDcpvQwGYxKx7qLjVswlaLRxbzOVN7VtcZhunbZhWmg77MWF/z8sPdL/2
Ft9MGWCaN3nyl84yYevY77ABmjOQY3YnmL2EdjoQMtC0cWMuZQ7AyvnDTMwFwDdryiCpxIYOn5BJ
d3XJBDsXmE01dXZNXJDVS0zezsnwKJiq/gBa9Ls2luVrH/3VIKF7gIT2phEdZZ2wXOuJAFKRrIJT
U87ksXhb3TCv4DH5JEuDKhPhBSCS4688jdurMVuYoeWv/TAYb5Z3HkBQbrRIvBrwQrYVygbbiTGA
iKd9wl78ai/TuRI6TlxZcR07PJ8MKDK7JePHINE7HBLwpOckPgVNt/NMzBOjqsUixx6feiNpWXx2
zSFxER0chv4R6MfWbucRFLJ9NipfC/UkKUDa9S/eUpGwnKtl20dlexbpeGp7sLlILZGaBb6u9fpx
HOGYVXYJ8BVcF7L1ZPsTDwuVmjRR1+MWN+DKkETu1feAOeOaI/rGPXR9gnZmom9cEJAC6YXjssBj
sLEACo2oNM5sy/3N2Gss3aP2RAw7tJtuBsWhn9NAwA9vmsTcNXMjz32GcPqDOm3gveXhb22LqVNR
Vu5wkHp/qmoCXaAjuUrdxVDNXzeI8QhKIzMspmU8QPYoYTvbbYjV+4SOxiLPIkjMvdPrD7pZN2eA
5AtPWOJjl8L+eCtnQCa9Of9irnKhySzBkxSrmjwrg5DZLz67JuIKZbyJag8Pqtz/+Yyf02fqs4Gb
vSYJS/OH6XovIupDk5zeKYaruvPS4c9a8vOIYHmsbRcB3xrtZjLwVbmKZA/BQ5tnCfrBGK+64rVM
lmaX9wCR2/5X4aFZAlDXQza1rneLlvgPQxudisXXXiIEfqM5uRhW/1Y6XbVHueSzK3Nt50WSHw9h
R9R/hnvdFQMpfBLVhqxeZDL8Ebd2h5Jh4h4yl4RKPfb7aGjLDe83uxTFdAgSvpCiRrPFLJzhvqn4
soxcvBYjeX2zYesSiUOWFvuFgPLRFfKuKCqkfbLqbaz1jVi9YfCpxCYKzzQymtm+q6K7tkZVIuNh
1I3hsY6Mj8T0CNXI9qKz39j0yzDsYC46Z83UBDH7zD7lApGLtmv+EkZVhXhSW3r7Fyo9aTjZKdbk
MscwNX7qSss4otDbxr2zRQG58uSLnov3xtaTMLAmtr5+cU08N9631oi+cAw2tQ2Kk2mwSMj87KNr
gyXsM3/eePKu7vLQd2c3FEGJ4XtR+/uKdM+1B7LYxrK7lk5PNBc5EsTU4GF1QkeTUvZvxPTTUAzO
h1XFMLIIOT0IPTiOOZonvjxX2vwr8NC/coJPZyyw/7TGU0nmKUwE6WIm52kzO8D5KjPwN4ShpyM7
r5zsGmo2edFc0rFjDPYne495hhn2q9OnlRvvELonsKvtnT37wTatB7wzMsipYkwv6jAIJ72QHb3k
RetCHXYLYLzDi59BsCCyFBauFvZd+1dqOe/OOP/Zmh05sMS+A4x9qWEhejNxRNv1my06CN8kZqM7
r8xfkRV3rhPTfdi1eXusY1k8FjM4PC3pn0S/hHZf5LuCRd3WhJiFKFaKw5cxgqUt3E1v4KzcmMJC
EMjPjm3hx3fY0kSo/VjJZQkK5xSxUjuLJDPO6WjB0EzK5VKl2XgsEUG+AxpuHQwh5vshKWIWs9Ba
gcc0+2HEGJFck7Gr08x7LLo42cXtfdND67GFSzIVA0i0M1gSlw0+hwniv5sVBbnpMp28uQ0k3hHC
eXWtALvARTRvUh4HzcVvoEz9t46k/ab1nB61/QSN4R4YkDVjyYREvv5tadg5Gc1QfWgNOdEg66ZT
7djOFsqrDDuGy4/JgemTwGv5gFbcAU4G+wBOFde/XlgfTGA4K0LV+pjcvsfDV+h4azr4ZxAX+YgR
RAkZ1scP4uls2LJm+DCCaAgLUFIfgYMUkrP47UdcMUSgY9h8QCGbENVG4i3WrDOGg+YV/cmAgIQX
bVUxFYt5LTVYRFPysXRZvYGXZIPpjrt9Y09MsrZ9Tlz2xFFsD9cOEder5LNeJr/dAzhjr8wEtK2D
Aqpl7jn3rLWJKAWP2tJqr13GVzbam8HlXSIxlCHlPY1oJCMK08fWGgVFzQdoFLDfGAc9d7KNjQtk
fK/rmsQ4RX73h5wUM9ogcPyrF3I6835AT2QLUsjd4IZlhYNh5Q+NM3rhLDJrlxECDi1nOJhVFuBJ
no77pb4OWTMfe5lG14XPoqXuHZjFtzyJxCOB1D5Ek4opq9X0B6TQUfQrl0fXnpmwq3beEEgAXYdy
N4kpdrL6kPYbyAzd3lpNUPsy3cCIzx7csa9OwYLTKtKOeLDUyx9VX+EzUi2HBle+3VwH74CDt307
phBfeP6jBcTv3PiCj+KCDcFwuFtAa3vuLsqSOIxyAq2yRQdHcLpPUyhDIkLjyxjzR1fLruY6dMc5
gSu36Nttj3aohg4bE7eA+EBAAC3WyNn0QeGFelGRiGR66NLIfR7rgKC6U+xlb9XhWBHUqILY32YY
wIWSzPJOJrW7nf12OCPU4d6nwkj50y3gFiThMsNmQC1ZQj94VXpXWg0gXetuRppuNzhzeoHb0RxY
+Du8swd005qjgWKG0GR06XhUEYeq/7S9pceITTjHASmaJEkJIc+eseu6qDpUscg3dvomXaN5jOfJ
DImo/cHoTYZ5FPO5dMJhHuowkbH24Nayv07upIUl6fp7KUaxQbOZD64H5wTrjbIizJN17SPRbsAN
PcCfqkWBsnQw0PYMA2V6NC9DRGl93ciu0Bv3/CWmayfJNmKjGJzjyMcxtfDvEXI/DLGWh4OvP9gE
dHaWO8+h0WnnLqjehHC9u7LTfrUTP9TkGNa9XTflTs7ZT2mB32kRFcc557Hq2/QuH8Yp1NLZCydc
BjrmfVQhmFZ0tzhj5B3t5gj3IDHAlO6jCNM1pDuEp/2yJ3u82BHwralONkk/ORsp+J/0tVmcNTFA
AbUIjM5TdfLnAWcQv2ru0By76i1bKguoiIUloonlBmBZVmSicC/tFODoMrF4MtpBHiDZ7pJJg7LW
iOVYOLkEWlm/drJ60nQAbwhsy4Mn5achcnNjtYbNE5bz8AX2w9JPsOSW+OTHuBatMdF+SLIdctCs
4GNj3ursPuogEWc4SjrZq+UPKS2wciwLtjwUcCjwWd8s04T7UB985lFph503EOtApmnK0YaW7gOp
0uk6ATJEs0jucz9+9xCr2U2BiZupyHfLFLtshge+oGEQezeO9J3w8ncMgaZtQ8hsh+SqvssT0ISV
FiO0YtZ35YQeloyYogrXtkIPSbi9lg7epivSbiOi5EAMLj9nSO+6uuleWOPfYXbZIWOePlqGoR1q
HqQwmh9zABxjkYonyX42dkg0Wz55EwGvpGskO1a9NVnps7OrrXg6FLVrbFMANqHwkZNNH2IxOSxv
5LApQEhuHS97SgJxcR2/3XVI5JK3LvT9AB3vuHh6AOMXkRPGcKg0Q1bse4Tfl96tkPNK8WJAT30f
zfpOen4bQlfO91HgMJJEIt6h8vRpoLuza3o5vhgFYaEC9k1jmlh9BQGepRbCX02UTlvMH1/4qXxi
LP53wp/5Xmg4XczW1svByMQE5UDrey2OJi2CdmZUAPOZxHtCfAae60YDGwiovWs3A0uKfeOgYN6g
BAE6vOqemxwKl0UiMCDn304g6PPJnkOdlbTdYw3G+PMDmYXxItL8SYuaZTPoRnQvpPXp2uThl6E+
p30mTuXMcG1rwLkqshm1d/HYZUI9veC9uzVwods0jYEiUhVBnYvAKWXy3JklIK8pR9MxbsIIgdWD
rrFnGRqn/To4CygIuyqwRnKdpyjIlj0cTcwwMgip/aKxU5+KFCBA0JywvOzP0yiGszq7HWLX7s9F
CnQKTg0ztUe4HXz7YS5z/8CPW5+tXK/PLvGufbdU1xmx3zOSSMs5Ldi0BfCSNupufkcyoM+nQ0OC
ERmaC9ELPyTUfxVG0J6zpnxv/YIASmmP7XFJCrbIAaxmP5+RJe7n82j1aJl7Ei9c1yiK0HFQZzFL
+zRoqyFefZjmpTwzi5RsgqZo5/TVu5uACuiGuOL+hFokPruFXW20pErYS/nRWR1YvrIOTbKrQ9h9
H2l6e176Fr2s0Tm0DIfnVs/ALiYsS8OmrV7TrPtTdmX/9V2pM/U1JYuD9vkcLT7KL704RKsbpdpn
qDN/La7WfPze27YuJ940B3eKxrMbv0FqqhnodgZS/+wuyMoGXvpulXFpbKTeZKeuW0i4L1tjzJ4M
LUhxs+eDkXxzkKFECYIVvJRRtGGQWt9A8zBU8pppDBdI6G6SbI6KMNGj6LDkzXGUDcIKJa6IaXIa
O3iJGos1YLCTdVbvADEP8sLe8kbarsavwvKXjTqVRlKz/Y2sMOkAUSIVAv37tSoDtlajTbwGQ6oz
QAfzLOCYb2oPHlvzw1/yH8RdfL7ZCA25wXR8dseU8cDCBjURJ/Vb1eZUndv1oIrqYCPmwd98/Sn/
V3OEEf1vvUcvkPt5FAQXy4NRjxvMlj/ZnPQbaaMKt3M1G4GRMjsOTRGQ1KFDXOP/XfkpYulz2AYt
+EzhNUDuOAwg/vbzT4GnBBnAydC6uyjvk1OuFci5P/TYBO77ZHgqo/ouYxw4o5KNQ1pdfEdOLiZQ
LqFp9XjMLuaDRBuecLjm77ys1UKA0aQT4nR5jpqiZOxeir0xxk8eWbGoeMF3/a3VfeswrGEC3XGK
8xQjE9m25mU2sLY5QETwXvqWZzgYfPCSRfUaKBok9gNlDJFyGE9a5WY8Ov58FTOCbI6nSVZNxBkD
xBuaIT9HukCXu9NYVkHGuvDVnNCC0ZxwIescahMgLd8ywyyI7RcUj8q6zs5Btfzkx8afBtDqyR5L
vDXNtNsmpMjMsQuuo1isA0HlGtbYJmULsXVaWT3oBaTGgW3URuR1GvZ5XD04KRlnhKwQ7S8PEO2X
LVmYgF4IPlsTyrZ43Jj+kn2A+m8vUZnaGyyRy63UluYuQzjDMirtvWaY3XtT659yfIme8M4kJ+0s
3Z9TJg7e0uE939kvnieqA49AeYyIo79XZYRiQqp97yO73iBPO4AYFflV09n3yGDY1Xkivsd18kYk
aYMDt/05xOIJQVTvVyGIpzEvmKXmPuQRy5cyTpuw1bFts6X7g8i8TyyAMcrTu/5IsOSZ1CAcl76B
aEW0ZFvFMjuZKM5vvcJejqiYLoeF1MEWlKa1XbRO7lg+bqt6TA96s8Y7AiJSJZHWTvTuFaA/doVi
eC7hk1hplXxGWu3CBCeZYL5ktV6t5JVkp1vu8ixH/bOTxkc5dg3q5BAmyfaTh8GrJfXTAB2gsdyi
uZw9iTQrILdmM4PUrpuL/NIU9Xhx1ujdDNR3tNrmGAyt9ob19U4EFiFVGHvbqM93U5zGbyAFfwiM
pu7t1tReLd3RsM/Qx53fFyAbnSrZ5+3kf7bEr9vAB1svo/lC4DPe5jZySgMZ5COK/FsfJffvMhit
jZd5xgM7AOvU1ok8SLhnL4ndwXonE/6rRT7YCdKfLYbErKcN6ymo8nr1HrGPgTWIJ6uJCG1oovwz
r38hK5CQI03qcGnd4AW0cbSPEw/CcLPgsbVkywMhhp+z2Z2WWXQvo+z8px5hi6QEz4zRdHtACZzh
SOW/c97sWeW8M3JpeXgrfzWrnqpSldVBdb9dfav7n7dQze4SqXEesTLtFBP5hP2xmhp/nVYjdseq
rM7UfDMkOp1U+bfTW/utu6pTh//Uqfuoutnoyq2l11PI3i5H+60saybV9VT3WMIQTv2n1hpsFgRr
e64B2d3hx/Z3+evSr6OYSQNqjraPM9Gc1aFep9nRrhAfU2Vbzv+UUa9mFTmkd9Vsxs+OofM4+IW1
AUQUP6u6unAZ3VN7PKg6ddDhpuvJGN19VRVu9hgzjN0u6nBuPNmo+X/VqYZSLi35nVXreL35V12q
ydAwBv10q2PHuUHM3nqo7NzYJX4dH5waqfFKa5yrXtv6NSqChKlv6r63vvFeAER+MXVtOi+RKHYu
BkRP1bywfYrnEIm36jMBcXFIMYA8khiBtQw7EZO9rWEGw3Zoc2IpUXnvVoO8s9P84DPHXnDyZIm0
ZPkJ5tghY8t/KZFsPSDu8la2uXeFfqjvNLZdDCuxez92U8oKX7/Ppu6MGEpxwb1XYKkDkBsU1bKz
AsPF9KRAP65avgsP2Um+6OCFgP592bX6J3pr5VaMbrnTF+ORdHPPFrNHprHKpo1E3fBgtxWZHh1B
JsOEKMfSe5sNg/7WeCOA0S5b2RREknL8obCgiq2PtP5pyV6yUwbQ2MfO+zLa9baAO/ecJ4gU1FP1
g1j+fFFVbWz21yAvTqqkDhCF472E+r1V/VVd15tvgTO0d6o0JNVChmm677o5AKfWiW1VZONzKaIS
Gmwy7rR4HJ9VXVKx2AUcdVWlAFfOS9IUv5Ch+bvDMiFVTVQSDMp6D3UozL+S0RFP6jZBvSQnHevC
8NZh6LF7sLU2P6m6huf2rtOiayDJ4c/VFr3E+NFYCh0Tz2zee368hicYtlVd7CRPRUkGVVU51QDq
Nq/+VOO6qkrGZd7otWEeVDGdZfU8ExX/ukOJBbYJUElhXhXIFTjoY1qn3jGVjK9ItvwDuv3qIhfW
50b07Vb/336E+EvgkJa5V/e7dRyM5GUiG8fOphg3KDhV90gG2idrWvVzmmQKVZ06DJVe3XfrIU41
4JzmvKyaT1Bz/m24dTayxTvWpv54q1Jncx5V97c6Py1+6UHL6qdNgtBvZXpfmaSMBWa9X2e3Olfr
ABG0wVn10MgwfXUr4yY/aiZgmM5EdTytbcxQ9KJ7iwkE7SLWDHtVNERV4IbQw7v2HPkmomgF+ayx
wrVzMorimAoBqHotjqKvcQwGZ4JUE3sv4b5ZQQ6+rbKJMK9Fm6T60ZQg97uxd9+msh2PQmPFplrz
SWbHrq3nbWzDlR861ztHLYsSNyM6p2uGQCQtd1+9oWQLFoh3VXIKI3tZ8wSqlPiR+2rZDipJXfGk
qqo+ZjVR1MudKoKYsjd4OH426DxszakJXp1k0JAES7SdEwT+q8HS6KiXLOpUsULqBf01Fjmqs8Vw
8QiD4aIaIxAdr99M/tbDZpwtnqu6ftTXm2Ydy90uCMo71RFbYtZ0c48zEsaFoaobmXl2QqJCFbC/
D5J6gETDlDepiU3NTb7pRYQ71zRON0AX2ViuuRy9XO6FN+RgP+PkUKIW8hqPT3XdFvtAwxg6H1fd
y9F9IUjgkPw1+l0FKutNywaiU7n+rY8zZve5LN4c4/8xdl5LkuLQun4iIvDmNn1medvTfUO0xXvP
0++PlbOHijozJ/aNAglBZWGEtNZvxol5PqMcpjEpc3HDuZkj6M7oiKZvvTKSbPH8d+SgseAYEX/2
OvMotaoc6lfHODM6RnsbL0sHVNDF0XUP+laCFHXuh2/NSCQrrUhJQaPRT1oeONuQnMAS5XO2PUiX
fZSa3YEw1hIbc5nOZy9TZ+RbU8+Ck6fvEB91H+3FD0YKPT0ZpvJg5PWXTlew4nGr6YEfjQxHMRKv
Tlm7KAa0yJjk8TawS6iGOhqCqGYV39u8f/T9Sn3FyVAQN5va9PyXjLhWUjFXV5WK6zNpoIuWQrbC
ZY5hF+ZdkAfptUkb/eiiGP1z3KQ/S9s1Tg02FvehhT7cxBT3Jquyv5h7Nz9dM7zvx0z7jc3GIfEa
i8XSQzPNGybkOTnstgUuYSUbD3HlL8GCvw7zehPgjfFmxs05Asj7U8sQhlMeU2xMnnW7uEGZNz8U
GnHaXInzvTvEJUnv6AuTvurYuxAZwtYL0adP2kezL2oCAXb0sw6/q8FsH71GW9D5ububVGKEeRwW
GGe7BG1VkLH2rD/N8ZC/Dl28sAvT8CLVtEJvFNDELcx7+9HvJvJQ3VDB1TDGx6g2F35Z3BxABcen
pkIjxFLyE3ZPmDikdn0i6FfvzYVWzsrceGbqz5+fyUGSoNgBgtrHCol+klrpJtbbiOCNvTH1J1wH
n4OZEchgqD0Evl7g9p2D+lK08k13WjRrs/zJYrX21s+u9tQ2+kH2IX3q3XR4aG9G+1fH4Pxmho73
kpXI82OR8dZbxoSLNibMy74RIThizbiaLjUVvcXnqidyv9R6ksXPOU68UkMPuHxuvOQQ+qX11hYV
Zrt5dpR9nWepT45fn6610qye2mE+m2qiImuhn5Iqne+zpWjV4WaOW51wDbWya/pD7yo2Wka6fT/q
msOad8o2RHTQDJBGY9kTW3xjpim7yfTavlcHjb3+1M57M4p6BGuXuuySggQmNk/9vVSup8qqxiKp
WhBGzYbwNPQZYckmxDDNteoQwhDKYVItlj9AEsDm6AX2TNYCOBHVsdXpPbvqfO7C6fValT1aXfaX
yErus7T/yyzi4pwR8brv++rvAgVMZ4+vXLX9tGNQvfFO56esfVvD0YxNM2rVBgA50iLLWaKWYNCo
xwgGmH7wYCTueAh7yJRaqgYPvEmQBOx+nm4XDyNpk34u1kAPUnUr8xHGHVGG5fi1fa4a5ItqW0GX
MaiZyvnaLpz8EMYpRR63OQBjKJZDWpJEXtoik9ETIaAAOIfdvmZW/lb6VXgvNc+b/AVaiSP5snNo
Y+WoDHbMQjrvXlU71+9sfD9AjLSAXuhRAUtlcfwilbAmx4Re/XwrVa0FygEZLz1KtZzy+OwPHsjh
5UhkPLOHeYiuf1iabGvaRnUaPEvNygZCrAOaKFKN8H7f2+YSiF4OD22rvMDFsDdSTXXHeqyh4EpN
fl8b6KfUzupH+e3ZgvMarVjBT3P53QuwaNK1ci/VEnN5Hs0ctxv5bXaGDFKMENRSk7NFfv+YloR4
SSyTWrO0XN0qVVNfbJIFBJKnirHaLJqTapMZCjD/fHPGYtrEQeB8B0B8U7OFJx3vU2PNf4hbvE9E
Qr+WHXQRkvLhCz7ffOqZGm7w6CzvQXCkp7Kw/UtrzOGN7yvRiTxkfioQ8XzQs/g9RZ7tVzs5z+aE
X7vjlr/yrLCxXE7Gi1ZiauzGoG+I/US/ziTiGyL4LAy0wI3v0zGPQeIEwQ0p0mM8zq/2nBsb5DiB
b5SpfdfOXTFvskrj8eZN7dPsQQrFttMHoqFIZPvfHRQet30CA90dKvJpQdUDuAJ6DodORWOzg8Xi
teMNYPn5XDfVD2wzlbOlZdOr1VU8duOjhh/8O75rP/PZ3ZKgR7m79A+hHf6uuix5iOII3drUUQ7Q
9NX30oo1Jq3tQXN1+y20j6TE0i/GPA8HQ4nivaukN4Hi/WS6rl7MOvptRsWPbgxN0juVc9JAjJJl
czHOQmhsrOMUBSbID15oJN8GkkTpZLlAkSqSlQ4vdlKN3k4PSS9VAAGei+JIRD4m5YfpeZvHmL+g
TkyWQPtSzYF3sjwynwDf030VIo9pOoCVBrDwTdP7t9Y3F9b3/ZBrz4baXCCiVxuyUMFBLYiIWchd
EngZifeqzM1rx3gYx286jifGU9Ha7mnKOuQPRwDK9ZY4o3LSFPJqcJqqA9x5HXkQ37j8BOqh3qdE
wHboK9m73M4XH9n5zOcRiU07+Fplbv0y63y0adIfHBL3gLudkIgphWKO4e3oxT+nHNPFcUA7F6vF
PzM0mLLVPdwAg2Zr9WH7RPJWO1qVFV4CKycqH5XuLshV4x3k54/Biss/JiqY5IJ+R11XQf4OCdYX
JeIQQ9ttVETqzjj3Dc9qoUWPFSgVqUlRWa12gDhPcGzpIYVf6iBdRu/Gh6zyjIyKBuwvPoGN2Md4
MTz0mqm+TKRW955OrluqFkKK91mMFvyyswdd+DIYkLFHu7+VJgP2wdGJ7GrXuIn24vVGC8oTANFS
kybNsBB8a9PkIgcsX5+zwZeZuUt0KjR/Ufssu5fJB9JqRuWT1PCkCvap62Ohs+wcWdmQr24vUvN0
rXuJlBSEgIMkvbTpeIScey+3YdFwgBRMSg68GtiLLgcErjLtkypRQSPQg1l1/NjpZB+WncpSjAOB
PwXSwFl6EOoeLn6BCtR6ysBNL4ivJtffnEVDsY286WWKCXdMlqa/ND7WaHkdXtIs5EtXtPEfu7XR
lWbu9OyE9nM6/CrxxH0lprmdDGvEmiQ3Xsux/BkmCE3IPkK06hZxSu8EYtR8tTX8DJXeG/bSNzf0
4FJhU7OVvYNKpgf7devom49870vAMPWUXbyQGQRUtOhZCsRRin2V+MU++adNn6JsE1Qe4t22Hj1P
wQjKy/fQ/jaPaRgZL27RGS/JrDDog2k5SzVWvO6szcBDpIs22MYLH7DJyaJr/7whjTyi0nqyl8Or
oD4Ad/cRRIfbVimd8yxFEjeMds0wnp0gdp5btNHvx1iBZq4DQCvMAHY0jjRH6UxEMHxCS441jd/m
W1C/zZ4LNO4BNv99vrr7U2SKv4fZDzAK25RnuHQ6FndNd61KW2vWu1rjeyY1TEyL41wBsLtWdZ+j
5uzoA9x4kKbRmEnndbGKrUcVvEjbNPsXLefFkFrdKv2pteqCHvxRKXp7eigBh9xdm2BB4mg1eBvD
yaNHx+U1b9HOsifd3JDbJVNsDMGzFJ4aHtXCmO+lNvpucx/V7rHQ0yjZzs0SBa4rZyN7i4ivfGrp
hM6aJD6sbYaX/PZUlY9eXzZPWgSr7LeDt+jYqM9S8Byh4NGTrV7bfHN4qyN1vEXRR33uAz++rTX7
r7VDwjoF5Y2mOa5tLnZl7Xg9adMPCFYgI7S1Rnu61aP4sR297J5vYHZPCv3SQ4K4SA2jTFvdyKaX
hs9aa7bnD21ymNUUP+rWD3ZaWWWAfHLnSQq3JkroQAiAoU5bqSqAdMnF1MMugaP6Usd++eInJeE1
L46O0pZFObHKGIh5mBfldqp8dcOz75+ls2ng0VqgUmyYwH9KFTuslGF2H3RR/VLP5XNLoPAOvdf6
pUgQuTVDxd+q0EHxehhunM7suQDsDIFP7UikgpTS7PpFner4oYnds+yUJnzGNIL3jXfWpqG8n8zx
xq7Dnvs5GG+NOZQXb6w7UEFTkN3VQbnPy72iDuWuaZx6p1nBDPDIbw6mYjh3fQJFI+79ZLEf2+Pj
9qUx/AI+fH/rl/2d1QcotofkpOAl/PC7+GCFCB4kFiudghmAV2rVaYzsX7Obg2Crz2ofwJxQQjDd
aq/vWuYg24bZR+7hL6RnmxmU8HaMFIikPl9zyfaBj4Fdb4JBV5XhAmLiTaud6BjwQSDArQJJB6Tc
9/qNOqM112qKQXIBdpKrHNNRf2fdxWADemFXGup91qVnzKiV26orocf2g3vOeghwhvEWN0PM8s9l
nQzaM+tD92XOLO0ykdEm3tESTDSKTZZPLZypjTripIs6MenbCTcAr+yTTTvzjWQxfKf2T1rYeI+L
CN8EicGeKhPeY2Dcmk2sHhSMUTZF9D7P8ysZoV3UauWhsFv3ps9wgyEQwOZaTAMK8LZR3SBa9gWE
xYgLXdsfSifEx1XX/fs+/8VpwgtyK8YG3edh65gGmdtC0W4z5qqZNapPRsqZhyqbbywEZ4MQkEim
YLmY6HDypuTUaEN9qTu/3mMfOewaxwluU7eed2qrfwlG/ANATHX7YIaioc7lkwX846nSzTcljqpT
hlrjLTKJ4Er4puzTxmlvy6IgSqIP8LdmfxtUU38LkODU1QgytnWyzevy6GWjd86NqdqlzBtYWpnh
xsBNa1v33cmqFkRg0Gl7c7CTAwDhH0g1fV/MRE8mWfItV6vfAofrtqizEcHjubEbBbhe0rY3GiU6
CcC10JJgxd4ZfO0NG7aN+qNK9AlenVnfDAANzsoS8DCaJ5lRa8u0mikKj1FHHiQNEWbJEyQjoqFV
3/Tse28r92kKzxdxlG0aP4Fe/jO7RnUh/6byJUxqNNfUy1RU2rMJw8PksSfda9dDAv7GqbZGHka3
XV4Fl2BkhpFpvL9TiC9P2pXI7Q3L01tmhKycHk0KJ3rDqJcJZkIM1a7q+hja0w/XVN3b0U3aLaHA
NiQUegU74K1Gbsl2zkEf4ggRQKbRckzLinqJlHyBCJBvhzj61WQlLtmReeJb3icgVpC3qg9c0D91
ikXMSBie7AOmHG1lPRIY0Tcx6LKdHzcvntvAMXMb3N9UoziHNeNgrJjbeeibbdkRE6jzRzRN1ds+
irTbdikcE8NKBxJmmm9CPfD3ZgdSL9R0ViiK0zH2Ws0+SBJ3CyjrEBXBL4XMA0oMEYpChDJ+9tZQ
vrfImvPRPnU5NnaOC6dJD8iBqCP0VI/p8V3QAOSZn1iRtFvynlVp3mNrnm1wA3hLYzXkzzvWAqHe
TZCLH0aPAHutdxNZ4eAZYRU+n20FQslXO3D4Znw7grzcYJvFrIJFYZeocHjMluD1nAYH21vUZ6v+
V+D6GQJlBvBGV08BMZg5wEP/GM5YNeoQ5jedBpWp/T1AGoyA/e4bDzhfbTtEnZ2NmbfqFqHpYq8W
HQjlTsGARVMV5CPRiwkCn8RC6b5M1fQ8hnZzS6gx287dhCha1j7AXn4m0txsLPTkz96kgwLVfevs
2O5F8XvvoiS+e7EWnE4Vd98b17stI4ZZs1EYxtKqOs0oLGGh+m0AiHqsuu4b3gcGnGA72CtlMt0N
eBXdOgSPi4VAHKT6S+q4N+AfJmbZo88VHL6NrNqJbgTAl+J4rxudv2kKSBRZXBGoaAOTrFtpnSq3
KjZWYrdHoOsFoDjPAnTDx+AAmfni5CSl9ALNLaRjX0qrc4nyFNouieNjObXmsa8r76/Ue4XL1Kmt
/3O26x2cd76l3gKRUX5GRr/NrSy46GOAP2KlNjtW6t6pB3h2tMCBgjshJaX4LN46CPeOVRD0UM0d
c8Y7b7SGx3RAo8ihhphMsm/N4DXPFPtmLaqhcK5Vm5n/2a6hiGHzdW/5zB29wQLH6GYAPSvPO/iB
721DD/U1jaFvy5J5o6sBr6JvGjdzHZM2ZfbxK831fR4k00WdkW9CKOpJi4Pf1uIQBVXnFt1ieRhZ
nfEhXopFPMfMR+1WNev2aejb6b6Nl5GbmlcG7VMdMdWt6vRYBo4ablOH2wgm7Ky0rD+6PmXmYUXv
Saqjc2gWj5Yx2ocxj1h/L4Xv3s1eBw+t1eJ90z2lTpNcQpYHl9R3op1RQACAjR3dWLb5pAcG7A1v
5InC7nEAcUV8L94PSv00Y1BJYI/FWbcInGnZSTBg9pKRhioMLNG0Fq8rEJj/FEpHvqhH27TwsMsw
QiS1/BKkxph5LWEW/BocZM+XRIAy63vdx9YVwy04EpiBenCsgx401hQMEytOn2MJjdwiKH3mQS1u
GnN6VMN5hNrh27sRVZrttFSRKZi2vcnNMlMXoJkTpvBKOqQnZw10kWcWNyAyTsMEIwW40n1ndk9K
i/9TbsbJTsdEc94KZi5cCPwW+LO9M0w5nILZvR9TTWMq2GUPHqm5S9xU7zNwoze8NkAbFt/DIUrf
1ByXGK/95RY+D7dECZwlVFDPOiudlAfK8VztToqJTxgAK0/Z+dIbDXDs1UopFcCePkiBqc7Ni5wG
18rXqA7ycxaXDNlj5+ww7AYeQkoBEFwxbwsU0yKnsHkv7K3JkHc3aFB6a4AC+K8Nh6Th7yE54t/F
BFhPyRy+h0jBIT56mLCW2znOCMF9wRsB0N4lGncX/d9U2aZ9/Yd1TXvTDtmxHms+k6ACEwdLazWB
JNTC46zrsxN+LfLS+IKEPIqc47OeBNYpHZTnmSDAQm9Vj5W5GA/E39TOOMXeGJKt33nx7J3DyLqP
SaVtUx1ZpVbNEf4zQIzbN66pT7daGr+OKqvUsAqQUQyhDC8mTZWPrk3S8PeAAr1fFSCCrO4ONglv
sFylfRWOSKc/3eBoL8B2XaSxlYmFgMk4rS24+jztm12R2t4jLADnQZ1eZxB8jwZgBDsPmkMVJ19K
JgbIV0ZAK0uSqVKdUz1jzldmADQV5Zh0bsj8yUiBv1i7POiMbVUW/Ql2RPHamXVzGmGLbKWqJ04D
3ri28AtVmjumy/w/bWfv9DL4NdnKdCzidL5B+OOxnwF7m66dPARIuTwEjVaTGUYK0+mddG/VdnUs
oYEbAewMJUFiLuPnLUwNd0Aq2AlJMhbBxpnHbM8q+sEgzsEovsuyhy4ELPY9t18xLWvP2YKZKRdc
XQjC4mw6D9GCG62NST0DjAgXJKkUkx69K4rh7+N/mqRdumfLa1dfyoDr6rXQ6TZZkVIK0LPRQU5r
dRXs/MOEI+TJCl/jBqSA/zI2QXoIoPParQG3aBhfECpH3RDPu6uuhmCEBDeUmSwY3NhByXsR3JAd
nZ9Ckhx/TG4TXMBlWfOeySq/RDbljbYquGQn2UxmIkiwsPj3hroA7eu2OgpCpXKcFkghc9nsUvTA
rYMGrwd/kyjaEkegNQCLtSer8tVR8l2iBjjk/jL7ARTzcuGa5YyyteITbS1R571AFaVxnLMpO0nP
yGm5MsgiBn8f3y4nkV5aqE4b28nSnfzKBK1pErAIny2ufsegUY+iMOJ4W0juwxkM589uuX+jGTmn
HDVqyQFLkcj1l82YJTIpLYzvpJpl1TEsFR3/meU35eA+A7wzTvIn5WfgvBxG1YA4SV/tvbL8Jcel
YwDHfLmN1zssjYKXyn2yLtZCGl3bxlLvjkit4MkE6OOK/ZWnAdotGepxSse9qtffBQ8sxQCMuqvh
1xFPRXIkqwYbM6LKSRnj3WYvSe8rzitUg289zMW914TcURsJ0UObNC9y7+3EfRiI+xzm2mBYt4YI
vT2m7qS3ikvqsPxrQzTb1psGdlgHQt0EO7ldcjdkq8TjM9nIpjwFVqj75JW7jVf0+QVfRw/0mWwu
BUQEng3lWOH1ztgyJDNABGDOWA1jBPphU452cKQAiewa+eW6Oac9aCg7OsnfG5uGGHWzi9vkyzzq
F7ly16sEtXRTWOm0k2stVyVpC9b/rYb4yoIBkHsiR8iWtF0fB6lLYaQ4hjRdCEQT0cehe5Ybf300
5dKsT4PsqYl8biow7Du5FPIj9b7m+rRBoW+JoDPLtaof7WIbgtzl9fqaudPPAK+MQ8ZsgKfuRavy
FqZteMhniM6tPj3ry9Ahn+0stp3jHMwggbHj26jQOVHCbdATspK8+H/+8IffIJvYXkF210P92vN6
91CTwaG0N/SdDAHyfe+QGz/ZALLG5xQu7/XiXuEUH96aD6CKz1fQII1XRLAm5+ZghLk272M3/KZ0
mbpfrzCD4EV3XCjd6+Ci9o8ZJpYH+S29Xz2k9qwe0Gjs522ThbftoCvAPJZxaHmt5UjZ+s82rytn
hAPCZCdPQh+nB6YwLF2WB0EfkXYy4Vivj8/Swa5mOpj6dkCC7SRP8NhZw2nKLZYl1T53BoyP3AVc
+Z9/1y7Ssx+CFfZyA7jCAkhZn705vnP1BcBoFHa9yNswvC3DsjxJUl3bCqI/y4hk6bOz951qALOS
PjqBwhgp/aVY39YPj+h1U/bPlTecvMbcypNwPQRbgaPy3jYkCGQsZMHeHFHoPq9v+PosS5tUg+Up
VPv+0ADSO4ZOdJB9pjzs0mM9/vMjKHW5a7J1PUbq181P+6X6qe362JaVbf899GArR4I/Nc8BXLlN
CjymSAG59TYI5+XDoXsQTQOdheqkH/ChIE/PvEDu+GDrGIM6D/ncPjnMDVgf3upELGa1wGM7ecoB
pQx1d2MtWNV5LJ/ywe0OpjkzlWh0dacGBbGbHoGZDQneg/AOpnyxizTnod4FUfngYF683nj5q1K9
vk5rXRrXx+TTIcWQtqce+0F5GKWol+FatvQE+pIZw3mSqy8nKcAzTmBWeOx6H1r9Vt4SWO20yuaH
1sE1/sotRJRk3TLhGryHVPfVFi5FyAXrYiU9EweHGhIv+IYx0d+iHrg7MiZ7ucZSyG2Pl+kJQrms
kaf0Rz7pFy82soM6jzeJWSJQ5nUnGWQ0Ru0Wzm6Jeu4uLILrF8Bof0HKz85yQrnzssVI3y5sGDsa
fs2D94hZnHvFLPuJ/eLjeXbI5YlYBwNVU50zx62/T29HbddPEO/Xq1hmDiNpsnxmMjezdr4FXUhI
JfAC/gKXbDAT95AflS7k1qCcGOiijJq1v+qYyWQLvG51nFznPAHMIZ97hB6JRnFkbzMcw66zq+sq
KtKCgpybrl0HYbjU97WRGAc5v/wu347Gc6s/zEbeHlTTeJK7ut5a2cq77mdsTNFmLAqU/qGQ/71A
WwcORb79Ur9O7FieljjSsHwA47/XMjuHnd/mwx2C7OYJaFp1EdbOEHXVhWfhTxlm2fX+yp1Yx5j1
xvCB/p1CzzQnr95ZEKSRxXAMHE4KXgKXEXyHQuC+5JLJnZHHOlCJPVrAg/0C35B/BnPpsI7o6528
PtDLeL9ehHWvbEmX//+pmKuNsJfu1qFefoxUr3PxtS5b18Y5wvaDCS3CDDLRVTr7pOKxKF3kz16n
XLKJwyav2nWTvPbfsPrrh1J+54dZxvXYMne3wAJuSQhij8GHXuavJEcIXctrMhfIwWyDyfyG1grx
5LBPTkUThupeul83/eULGgEG6YL0Oo+TJ1VmdGuxtk1zRspBQylSAya2TMLk31mLK0pS6h/mstdf
X84jTJy7sUDXrWe7AZ5+sMlSzVv0eguSUD9c+SFmfdFdXT3LtEwmdbIlxfXUy7RQqiSC0LwOIICs
naXLWpWttVhv49q2/o1Px0b5W4dQB2MYY6YMnB1AgPwkdXnzuOIJy/hl//XHz6VWbCJlUD9MI+UW
Xp+8+XsA0f4sj2uEki6g6eUehF2H5IY8Kf++KUdfhypAOc3JLdPdZypIAFNkXcJ94oQIwUP2rjvW
NaDskGLtJ9XB/zlodX6+/vrlSb6SPdZ35jqfuT7M0urpeUf+5J/3TrauvWTzc10Oup71Q6/Pf+Dz
UYpGYqO1X7UZqVkZV9bZgxz7b21rF9l7nWfL5lrI/VirsiXH/edZPyxnpLd0/PSn/q3t01k//aVg
GfAxmqu7EEbf8orj4Uyuopqva1V54aUglAI5ExoRi/clzLYWa9uc4QkK/Y4+VWuwee0kw62cfO36
YY9s+mYAQogU/PWJlpdF3pP1ZVlfqv9sWw+T9076/Vvb//VU/pwv5P4iBu037lwc2pjWLnNh+XCt
xXUlu9Y/xCr+rfuntut6Yjnt9S/IeT71uf6FIfFuNWX4o3ZeuJWhQdagsrV+o2UMWauytU7I1s6f
2j5VpZ/fIxjQ/9RqJBGSwobIx8tJ7p3prTzC101plfpMKJtldVZlB90rXtbhHTAVtPG1rswLjVzq
MvIzFwqIKFmZ5V5DR35gtfNWhgei/0iyNigD/01Xuw4atkoMQUaXopwhYSL+tvu34XZ9FBxZ9K99
1sdgbfv0uEhV9o5BkxKycGF6Deps7jpHT+etrH8TAAaEi5LxNWiH6HB94+WirMV1WF3rcrn+syo7
1ldXqgGBlL+Hb6l/OoO0zVkCdkJLeI3Wwf46sb7ul/uzHtngVcLiLTtbBEaMJULyYeW4dpNjpZCJ
wVqVrU/9ZBBd2z7847Ln0yGDVyn72bgDFfhYQ6XANUB6ECk3NJAcy4erxBGvfZGhy8+SLDvJlSmT
Ps9Os+psmsyxTvKyr3f0+u5/CGZ+mCqsXWVLbm9U9ET0rp2uQa7cQfTEiCNkUnS0sofZK0nHoOai
Tffyil7jlPIEjLMeN3/Ji/x3VKtWgz3W2aROGpKDeZ6dEySCYYlDWpOibshWbta6bwUK+mehtSkX
3WFntjAgY0BeIx+WrgVHU/dvhLNtkQCIVLRr5KrKfakzqEx6VbyWMTwT4ZPryw2eW0R32ms889Pl
l4v64RZdl67Xqy5rFtm8vuYRycnZM6e9XGX5s2shP2CtyoX91HZd1cmez2TOtafsXv8lPQz1rY21
3gYbQ6zigtx/74p4PBoIAe51GLNUoZ4hQFqc8Zlkr6WTOzMcZHqWvZ4HzFNPEryb6uAl0rKjtpxD
TersrgzqdiO95i4bT8pcmju1zwDpDUOxaSJedSm8zDW3tgfAUwNTdJsm7kGNQivfIxmE4TIr+z1R
SVDDk3Nu9KB5gJNFrhnRWIjnmYN7Uazepv74uiDanwNkYJ/h39Q7VONGVDmoSluG4FGWkJ6oR1Qg
YrtKn2PPQVnQ7O6mGC0EB9jCQSe3f/Qsf35Mq+YnfMdTb2rl+5ibuGql/re8ZEpe4wN/8QMVpHjW
vPbebH33iNaT2fUDEg5aizrOMGyCpq6/1DOYXpbk5ZuupvYWRR3gVRGyXWqx2AKYhJLn3KrQb1LV
XYVEMMpQJThujBir+3HZQygJM4EBR4Ew0Y5NYZf385RU97IlRVYUDrpneY6wMEF4q4iDXVkhP+RP
w1eT5NmxVRcpv0ytDOxIUOLYLQHgjeuzcouLGNVrFcKn4WMkqqJguGuzAkyQ1w6sh5vCvYDUIL3m
EWxvUf2a+il6HJYCokv06KvJN2Q1lbM0lRkm3eguospVIHxmWGRrnOCxQQ37USUT+pgqmradxjFg
BcGO2PaAVqU21zLHUhQP2c00DN29lnTew7wUdQZsz+bZgl1Nj3VHqGfpVisdXNEGsjPmhNncOOro
wvi/pySa76810Bwo/zo8c+vxVWR5D6jMRNsqbDfonhp7R7PM3TQ1ORpvgOkLQzMvtgPUGVirttNt
PWk3WMEjg4EDeOmF5W0F1e62WYq1yvN5TApiqAPSRjbctFK/5LOZGlvNNLSLFMUU/G9j0VfKdvJg
uXthSrAZUYPX3gcw6tpj/zUZ8r8MUungwqH7826Z8JlBJoJWKCpUYvr5N+nOL2Ge6F+nJgGtgCDO
azBmwK7RwXqYNXLJ1pRYN5Wb9xe9j9tTmsbFPbdAg/Lfqs/NqPBwZal5pxr9a41q0J0bJQ+DXTVQ
X5X6Oe5JHDmIPe6lKjtIhb4hv57v63HTY9yxmZbusZZiyheD5VqOI4NNk6NAu2XM2H042Mq/Oels
3sip6sbU7h0vPEEOw6kzQxbtwAen2q2/oA2SP2E4J9fz1sbcPjRdu89VZG22PhbLfZC9YFQ4E7Qv
GtbKtnkD0aJ5hnve3xM6PksNo932GdM6yFDZiFjT0kPaHKP8fFDivqouely4BgLUhvZDxGLZVGDQ
3aKf1t/WA2HlMkXtRHY4KFmckcFMQLNxKXRTaY+IbWpbqcrlyVJ1+VQ5YMKW62OPI0CXapnoxUd7
/HP9d9Ik9492UcM5W64fqtMg8rLJw5+eZ2YcTJRTZFOKKphhuK91edrGFgnJD42yW/Z0kDt2wwPA
GRB4wbAB14WlQlkxKOn1X3UdhKfeHgI03sPqW1keZH88hPUh1VFtqmbFIWCtuLiFEw88N0EU3HZL
MSTonriGf/ywo+9T7GTeA9+O91AY4ptyzPAwXArZkjaTVTaWDTaKarEWNfgN/kdHOeTaez26GzEH
/L8ckroD+ApVO34+TdsViNw+jfelSjRw++nXSW/5I1NR6s1t2i48CtKOptXCgEWR8i5aihyBiTup
Tr6PYmHkD5DX1Zjg+rK7VFEu36ydZAsHvRs+fB15ZA6OXaIqYVl5eGJMinJx3i2g+ChLyd5Ph0pV
/nCL6ujJQQj8eqj8tQ9HZLq570oAGp93LL9qKmPIjk9zYf+VYk8Kcml205t2qtIbd4wAnGgob3YZ
eUaVbMU+KULtRS3D4dbV6x95qKkvg12oL3pY33cMsPfkpmG6IDrI16830P9y6la/sYGWvLsZpyKZ
U96lqBm8R5XyBT5y8CA7zTK484vYfpR9IIX3KYS653zpOdbvyaCZr5ofFW9acpYufHOyF7VpoF/e
h3U63faBlt6NS4G4nz5szKRm027mDWM2aLylKn0gmpLI8d3fajLgXuoSu4S5lL5nXo2Otma0W6ka
fTOcDFxTd6VpoYi/sa2uf8bGCukia9T3EYTK96bHFkGFr3dc+JXvQMHKnZ355mnEMvOxtMdXIDTd
V6v8PruN+8VS3PaSlRHSSbbefW1mgBSqY+WPiOigpRv2fwLHbr8C2dJ3c4yLuN34rxrgMzRs2wG8
J1tx2O5nrGHhC/9vE7TIv3d+atMtB1RsNt+Wg1fv8WsrUZhzitdMsexLk3YTmtt98arDmH7G+n0j
OxVgbK8gML7A5FXvpMn2G/IL7lAepTqiJnHWvCnZSrWOXfNxJksnNTljN6h3KlpvOozom2CawSUU
Vmjc1GjFQIuufVTY7PyOoHvc7cDiIeuJtOy+8gfnInv61vf2pjZYPHe4ncw+Iw+CMdF7r1b9Fo5P
dJGqE6k2MIWov/kfxs5ruXEma7ZPhAiYgrslQScaiS2vG4RaasGj4N3T/wvQN6OeiTkR5wZBGBpB
BFi1d+bKZdUiiIgcSN0/LauTMr47/OZflrWxy+64X+d3Roy+xx+CfRj1yjXNGvUc+diIQ5+4qj4v
7xD6bMBOdNfCbR6TuFGPiBX6q643XCoxVPkycU7LAct2uIjbQqmyy7JpWQgoR5GFgaFqdQJXJemx
mRVcl8Nj7Gh3ubjWtdw6rVMSWFhtwJgXR2u05TFqMcvNsODiqKgs6rZ0wMyqoxe7HdBxK6pvQ80m
Cnw0HyCEpa+qWbobuJnFflnFo4OkXpdPhRhAUhodWoL5MK0b/RVMP1Q1+UC6stogFC/TV1TU2Q47
vr3V6X28WqZxzB3FvBdhZp+LxERgMR/WjOqfEbXkgZ827cywTiONiEfOvJi01F9TwavR7/5r288h
yyNTaf6Una7t/tfz9QYBTGvFt9Uw1ZdBKZFLSwf0HaouwS/Rn1z1H8XQW0+1PcAHynV5ykLDgmxc
piji+um5K53rcuhgpKcqMtyXqs5Vz6li85wWLgEsVQUtBS7sI3akDwX41SaWawfZ0EktuKicIX5v
NQRipuHUt65ogxvFspNdlIbqPVSVarW8vD29qIVbf7T0jZARiRgO42jsqdkWUHcL8+paMMe53G3A
llq+SrJKQsaFUXUquKeerCL0Ol+Pbyrg5P/s+D5m2V38bMVHgvgZjL+nToEae8v+EN3jaXm12HbY
aJXYCUtbHL5Xl926qyXDlks7+j4y0PSrKRJzp1o93u2flzBtcbSQl9/YoalsUk3qxFL19t5E73sg
66Y+aYawt1aSjXcjOS5e16j1I1ejivTHsd8YO19h8yhftfvg9AlD0kGa2+u91UjxgScRWKTgPs+3
j4s2S2xMKsG0qcqyusR6U+2FUfY3kdOYpPv6BbEErQ0fC7EqNz6cmXoBFsvv/Nc4GB6TSCh/FJSW
32+U5RqoOGl+jmn/HiqK/aJZdQbtWJvuQws2OEOU4BYLtbPLZqi4qvjpsUtjc0c5IL11sAKhca5N
6mfcyCx/Cl+5Ab9hPlQ+9YAcZNRJjLAZhCeBI/5kkJH1tnsIiOaom19di2YZTnH94DbMCduu1G7R
bbTIc0hYwndlexTXfH+v6wYZVIM9Iw3UlLQ4rc2OyyPbrmgBgkA4twlYF/Jrfml27z7kqfuijbFy
Fp3rcg7A91ZhWt0sq60BeS634/agxx1gKo1x2aEtkLrJ2nEfAwzpq7IP1XNXFv5jVE2vuhnol2Vt
mhXgtm7eLoe6mn2MNNO/W9bCLtg1aZH+ElL3H/2JXqI06/vCsO1Hfzf4mf0a81O5awa12dlNH7xJ
fVf1lfVWoMgiMqes9n3Qyxdi7tadGTm/mEeeCHmQl8pXgOcHmDfaLtRW39vmHZGk40yy7uxkGXbA
jkYuIsBrRmT8WeIOTWBqoR20jz8H1EZleKXVmtueSMFLOy/4YoxeTTayt6wuO2jYyks9kbZFZPUR
sRPvHLQl6gYCR1fU7uTFmBcWKN6joxjn3C6nX1QBXtoiGt/GaBZ6NPg54ECB3Ev1l3jqx7ehisz1
MG+P5u3/ebwDcunneN/xeR3kaes6cAC+/ev1f7b/v17/P49f3lcve5zbrtiI3IzXPRP2a9GP1VW3
hb6z5m3gMqrrsiNn8vu9bTkEUGR9LeZt//VcfjnBWSnuLtb5TVwW5uy2dMta3fLNyP7ZphIf7eZi
+3PYsnOIXXdVVfgNguJWyRoTwySer0Gr+mBjc617HRwbLxs0ebssBsH/S3ZP+kqry40eJuopKDHi
cZNaViC0q6dmXiyrlqFguv9ez0qvY7oG6/Ffe5ftP6vLM5ZtsO2OeYSg7WfT9yv9rKfc9KbBuS04
Xe8d8R8QydzXBD8TX6oiP7g+XlJ9sH+NVue+GwDoqBa6/a3pOASOJvBWZKpGdF9xE2M8PtSFsjV0
d3qGyNDvWl51AZ4+Ycs6LO8RZsj5urIxzyRhuxe/1Wh0za9NeMWtzll7RDdikjpgGFu9boYbvQph
ds+BO0uizne4jhlKzLlMvpYdy6KD1b1xEFnhRO/sg0hFAVyn8a+ZnShXANGtp+9dYsSSaYLpYsCO
AUJuixVDEHwx8VDtlDLrdkz+wOIbX6Vo3kCM9M9RTBJ80jbdbVR32l6Nm+zgD6m4hIFOJoZSTE9p
mH4hOsy+eHJIHPyNIgR0LKJ/r+TJ7IyhDS6lrOurnBeGyvAwlOAS5wMMfbYi1Ug2zKa4aCm+eJDJ
6qZ3ZXtZjl8OI+BpQ2jkSAAacJpkzmRHMk+WbJdcA2Ad5KrV6R3QIQIiTILRjFYdtuSgVRczaJNd
ibXmnGSYKoxBTCfbQVmMO9462lkfHSQo46MrIvNA2UPeuOPU32TlMBwUNSqOmSEJ9vG76JTUPoin
3nZOSTGS9VpRJInaxN/GTaOSwKBWW8eVA0ZXoMsAoLo7+hPFJo3t9upDe4IbjHaQOw5qoLLr7qeW
qB/CnYeHyASP3IpV14YUpQKpPtb0oNfhoBpPg+PA8oZ7+kz2TLcqo3E4++RQgaDOU68cwwgSFvw4
fpswfPjp9DupnY1PHtkL3esark00e+2n6B4t6VdkqdNvJTF+U/jFXm4GFMoDR99mDT/Ofi923fwK
Tkx+BzqwgoiHgQmVNQLpRGLyW6JL1Fvx7qI1YAqY9UfYqMNdRZD6TOOfgK5VZ9ccW1DIXAHMjIp9
VmuAZID3DZcYWguD8mGfCyV68BXXvtgabtolCD4UHZY70+/3XdqPL8Ji7qRpwYMjuVK0MZdgA9Th
JUIAuAmKvtsvz9Lj5FAZvXaT21rvUUuUNziCYqaqszLYdAnk8JvV9yYxAkRcDlke/bXRmvcsG/97
z8/hQ7bwCXmDn9dZtpWlgw+NBt46IzHwYhYNUY6N0j61BFjeDL6aga/glGTwtqlb9jg95lWIdu5m
bCQ5l/OqLkZMS8KUh2XVTytthTsxXhHygEnOspkUzAs9D8l7KsRYHAc3KUmw4NGy+DlmebRsI2mc
o2sdiVKfo8b6/3jeBDCqwKD+H6+9rP711jY5AgdGQqu/tv08ZXn/ISqmmyx9qccwfOCe669kbJsH
3cdb0eXGvera/s7oQ2U95fybbVfGd1Yp98va8iRhuPdNm7ln01T2oIumi9vWWAqbvHnuBrtcGb0d
vDeB8oChyP0UmrbNHW4HcMDXgZbrEQcA5W2z+Itixi10kPh3GVUxPzt18zLH3a8Tsy3O1LmPKhD3
M0aB8pxrZbgFZzqtEqGW558dy14GWP8cJ4jkkY29VtsnJDIkN8+vsDxlOfBntbMGe2X3FT3Lf7/J
f720MiT4hXT/KUWjCjBzfpOfF1hW017d0/yKbzynV+xTOwQEEBEdSuKL0oVYSHT7TkByvEut+e6r
SRQGInS+t+H0JVIpdfY2pYKzrRJcEqug/r9X520kdffnaF4s25Bgahty0eiCzHt/dizHLdvKSs22
oicVYFltLCPfRGBhvDYeKe+X1e8I44Ir1epVC0bsb10xPtkFk/ZqrP37fMo7D6lYd9XbGBqmPWS3
jgFUJQbidh7Nrt9LVLUQHCM0+8RWHczUhQky38V7W40ueaqW24y57p0Ka5eKAdXr1KwUCusye+TT
hWtq3s5zYkFAMSch3sgUffHr1PooTP9GpZAZQMLB15RUCUPpR1k0Fvg+igw0NNqvYXRPfp7LD6OO
3xVBlZq7JQJ6VEOm2ZGGJUAtmCA9synrH/2qr2GaM4FY9g52WBzDDCvgsjcnwvPkd1O9WvbGaZiR
eQlTbtk7NlZ6qRTxlsyvRMcjv02r8n7ZFwuHmhOgJcbk0W3RqMolJkmIx4E5RbfLo2WhZsHrpKvl
4WfT8og01NCLyfH5ftbPXtXO7F1MI2q1bLPrENykU+M7BQ66/jnu533UPjvXQlo3/qRz7BSTSoUT
6X5I3IIWkU/zREu1o+u02lHFR4VnPdJ26QQqZtmxLAYHatBamY+pFGUstz/P0Xzlo5gKyHb/fpm/
DjHtGA/Z8uI/r9YR07Hu7LHwvl932e2nMW/x15GTpShr4rCEZ1guRrD55ZW+wiKIg/WvJy47vt9y
+YBhpvpbV4in723G8gl+3nx0E76Cvt2qhzpsvP/5N/0c/c/rap9ZALfh+zPMZ2F59NeHnT/c92da
9ny/aVtktzFgV6ziO7Nx1KOcD1sO8EVFmWd5uOxZFuNy+peHwmlBN/S/XTpCZ6Xtt4w2iFMb6nOd
ROW6IsAiiLCaBXX+bsp6hKGHprFTD1boTzvbbf8gyx29FLCiGn10ekJ0pLDIo3Dhg7l9ewjT5rPK
fHfLmOnogDCNSj3yNGucUbbuh6UQkR23K6XiRg5oVoDDd1xqjDXpVk6VPDHP3GPCexR15646Lju4
HuND5ZeIi9tHLRh4MWx+ELGTS6fWJzvGf1mieqKgs0mpbkmhv4eyPyl0PUdJJOIIgqGYG35SoemQ
4Pfd4yNmmuomx0jRrlWTKHdqzJS3IM/orvSPgrEI8XLzpn7osEmlyfl7m0aIy2qSfXb4eVZAJc/L
KpBL5KYqd8sOPGjvzYTjqmw6rJzTfV3e16no73oGQo1dwULPmZL3E5IR4GUxHyR4VApCVkjIIfag
bG3IDs2wGrCaChe9oZleOm0gAWxejKl/rXp8/Jk82kFvovpnIakWr/GYDVtdwhpbtuUQGHYTKWsU
TP+1rZ0YSIA01XclKXrSMf3bbF6Ao3ALu7xrLHBNaQMXZ2AMczfNiyg1ir0z2uNqWeUOYtzF0Cgw
DNXfm36215Z4jszGuFk2OUqpwyUbJuJCa7lZti0LQ/d12kQwG5dD/toBMc8Y6+83XjabuqS/O8r8
sLzxss0P+5XlNobXjBUd6/lDLjujRM2PpgWAcN5kUla/2Lbi9UEYX2WxkRiC7xpNi670zL+GqPQP
vWacAZGnp4Gwqrtl4Uyw/sFamdufbenY5YS4QeZPVCVWsDT6BpnX7U1iJuYdxX7z+7ltZG0m6ZN+
FDY1KVoOkzY/JWNoMgtn971OQlK5rWQq1uh82R8Wpn6cB89x7dxOLqODbirpFZWtuHPdRLk1o2Mw
rxhR/M9iMKvXlqrlzSjSeVqI34f0P4QZP8cNCZSjdOLWu7yQrUqL7IrojsC79lLI0fv+Rk1FFKA1
blZQketbWWXBVVAku+qxvC/8YDguhy0LhmT6iligYr+sLsdqUNY9s0Q5vjxr2YajIsWSkJyZww1r
Vw3cuzQ33Du43NONYbRvgV9BCZm363bWkSQVr/zYwfm/HAYB80DnPjwvRzDyu1MjzThGE98/OUbN
Xglc6w6zqH1Hgli50UKHLINhsu+WHVoD3FMtaM4sq8sOgCniUqYMGEneUCDHhg2tZMNYdxH336Qz
Tz/HhtROCTOr7V2ql/HWGVFMgLMMrwVuCI94lmRj2JDR1nZT+lvDNSCHw2+5gnqOrqKp8YYaCfWD
gXqoY6SECs1ZJsuCsctEWhZpnvo0MNooAuLwFMJC/JnU5wMe/ufRvApf7zlvyPIjW8NFfzdHq/iE
Q98sj4hrzuhf3zSzS6idJYzLo2XRL0LJecGkFuHkshF0bbtzdTreQwzwRY4P4bfwatZ5qwy7qxdV
nyizNMxiZ+PDz4IxMlaHZT1bXA+dyJ7FbDxqZydNNX8EsolwHlmL/8gsAbtBg6QoAHf3ZlnoZTNM
BBxVM3/j3w/11P2IEh0GRp2DfVx2d92EQ3R5GIOdAfmfxLQ5AOfTtIOy933GnJEIkgTOSOxYtBCX
s/i9G9jLca7K7GCfEHeAwwz7gtgoo6FgsWv/jK349KFFpLLcDcR/eaZ2H5DreCPb7sXmtB4j4sC2
jSbewlG4m2FW1Sa8jHSP3HGyzfL3/pzt5dHyH6CHFW5EwLlSSEk7qq3uVUkg9g1BbTeWIYuDxSQh
KeNqpajtrhfWY8pfbZoDDn1MHSr/Yb4CWsWY3AFIPymmF1eYmGdTWj4rru35n7U8yoA2bEqwIPzu
dtpNDdkiKC0aXUYBiS9Jh9NfJwaLMufNcmsQira2VpTMp95Pwa0MzQ+RhcrGME+yr4abOrT674Uh
ouHG1+czl41vmaaXN1h+yxs3L4GOLw9zx+20zfJwiV5dHi2LxPZL1E4uNIxZOy/nOJbCKDHoMOj4
n1+swrXzQ5QBApg9ovOfuSyWP/hntc0MyDIauZn+7GGaZo3icjrk4jldHjYTBa88s0fv5z+zfE9/
VpdHrtYTb4WBl5u3hBPIwphlfz8LsxXhrhXmMZm198v3YFlE82pPi2M7RfVp2VT4JuEOgcNoZIk1
6JZEA0vp+P92Uv5KtboifdTI8YDNrrHvh3ar94cEyBcmec7pzIcoBTEGy2JZjSMoxFqkfFUMKfsj
wZDNaqrtjlQUJR6OtiM9g5iuRg7jKsiI1g3Jp/ZUp2QWo6v+jtrPp5sOD1oxg3UZj5AbKwmcw0o/
0jrf6FmHbzQ5Z7IMVzDKaJRORXiy0MKcA79d02+vV/2YXTKNn4jcLU3PhbJ6VMtmzS2joIVOZbEo
2wO4gXlqO6lX3Pf6fupJELIcMmnt56Zq8q2gCYOKve3IYqmDbdQQRCnyldJl9EeQCXr84HLTiG+F
rlnrURuVja80xMJ0+hb2P3i66dEQ6SEvCup3RBJFtXgt+5LMwjHdgl+KNiZGP9m0pzCo1BU/jjiT
Qym9GkNG2J4Av6IniWnpKiqt1yCmqIKXag2ULdr25ZwR3RiocClR0JxeT4Xek2/s1F4BoqJ2qDV2
w1dtc2KcziUqhedPnXsKxiReRwRs+XmswjUlojTSKFd3KuBbI4aOT2hm2X3FPo5sFSXVephMZ+fD
ulGKZt/oIScBDl0kLM60CPGK171AF9M/uc5cuiQIkvFY/Wnz0z3fWzQNdoxtHfJkZygjRmAFvX/b
KztGFNOa/uMbg+dw44z49wvFSmATIdNxJsaeAm+OAx4N+SZ/eJC74z5xrgMIpD0dT/WEmJb0DIcE
BjXnH13g0sUz3wYAg53AUcnaagXMKVxPofLV+GTLVMN5/gbpsdWc03D6Y7Jzndf8UJZMshXbv0i9
/Sgz6Eg6l+ha6zvCmsaefmNok5ijxsKjIHqSSU0CroVPDAe3l1JOMASm8ClR07XVzEgRWMurQW+e
fX4vPCivK3KZyQfNaOE4vJdVuhFMiKlbo8oZIXqZ57ZUtllQ+9cR4vpUOr+LlFS9QA3ex07ZNg4T
wV7rvHkA2FlGeEQrtzXd8FOBw7qSA9nE2jC9uCUFCwqQmvLHJiIRrpERHQyNSp4bq1eIC87aGFPP
D7uHUXO2BOEiHwmRYilCpdvKDElJPpJSa7dTObTeGKbFVnGeQiXPV2ac+ZsqzanPdPnWtBR5mkJe
sG+oDEaadhsMcQOacjy06jsz/3Dtjna3aav7OiGqtSKvi3r+xnKLV63pwLMASHIMQo+b7glFrgHs
KA7XpHhmK0aD2nqCv7pyCUxdNeOQrWI73JtCUVcdyC4rFk+AxEqBSBLMV8r4qFS9PCZ9xYEYqmrt
XjMCk33jc+B2735QVkCd5Gc8vUx6AnwtDT8Q52ZerT8SofjYoZek6wIttT+6IFPn3kYztI5HrW0Y
W5uSGSJgy9e/KN+AMLFe4968yIGmfeqehM5hmdafDZXRP/f0eNOROtwU9cmfWgJk83FHPK9Fumwe
7sffJGdTr35I8vZNawmUV5vxTsSM/NtpxvVKCoFEo9PoE9yhcyCTLZphwIYB34l1JVuAYPF7x0la
VQWhwIqhHIqBQVYotHLd7Dj3qpfaFPyJFDgaxbbKTP9KtmGzobUTr4fSfrSGzDPylhuBAoY2TV/I
uE89zaXhXVdNtKrr7Bm9KCbHhjn0kETkJaHetCqChOecWJTRw6ZW0idg/lfQac6qfu4sCHRllOC7
7w9OpH9KJfnMIv2jLg3CAivI/CpzKCrcu7xvx62T0SyINLTsToqOKByDF40q6JAB++tHea/G5aWc
C1X5ODdi/xi1TfRCzwcOkcrWnVjBvas2g2LNdufitgvjVSQtqiWzULcMhoPU+FHI0AhZwPtgvXDX
tIJ1rB2qLLq1EWKsilReskR+ZYZ9KEvrvY6YeA3iLnTSzBNqukeoQj3Ib8hr6X189U5/05BmFoCq
9koU6JvWiCHy9F3iWQpp9LrSjCvFzAfPN5QPB7JR6HcI0SNjIwiV0hvb2o1D9UDMG23oTOyoAuzM
iUpmmD/mg7oVpHpvndBCP4xmJTL5minyxVVlfNOtg9CZGWK/OiOENp4+jVOTevBnHsJq+pCD9azL
8dpZaz2zyq0VDOcJNGdiQZ6ryZ/ULOsswVg7soYzKHU6aqI+JL6PTNva9ZHiORFZ969jVLy5Qfpg
Fe1psNA0qv1T2KT7Gg1OMvCdiJt6C5INNE13CgEHImgDjFalppcUzMCVyjMqrk+o8ma6L2vZU8Qd
YcbBhwYaQHZFYL6NzfBGNnW2slPlsXYA2TSR/lpnyUcPTs8oh1f8ZX+Q7aKLNXZTFx1akT2M2MjX
qSp/FS3w8ggOU5egqOZ83AtCxHaSNgCaP4PaUT3taEACU6sPQdteyTQiQ9ChPt439p9a1KAp+IUl
Y5uo91yA/AWgvFJET+SlmoNtSk96k18T0DwrberNjXDd3WC5h9esBtAHbeggB7OBt58glh+RR4Tk
aJLGfiQUQ17wDSPhs8Gm61yRhU9lh6pwY36oWXNK1P6l5UMx9XuOEGFA+kyf3Eo5cue7R1xWrNrW
5tQHF41kemnquybu94P0t/W+7vNtzWnhJsHMn97hsKK3FzH+70EB28Ulokq1b8hTU2uCxQb3lEhY
n62R0E/Jt33E1ds7/p80JUI5QZ+WD9Wz1TYn3W3uWiddk+dwLZrgzcyYN2IhI7qhT19tPPXwSWW3
pjVDyoMg+nPiu0FHAGx8zrCh0npGNMPGMVQExu1OMM84uMyWZXYherRiHBCp1Kq4XNpnq6GoPKXO
sILDc5vGQ70qbYiAqkBwZGTBg7TSP0UzVKusSXuvdFsSIzEdVqF66FT3l20wiBxDyNl50B2NmlF2
0fpvbcN1N7X61gLmbdfd2aB6Bzkl8UDcWUpKN7T0QYminQK5+wyDEKFTQAnNoHZYdQYn2eY0Enky
cUPXMq/VbRfDv+OsurjPvOy+zmBEdYmibnUDZkNdRb8IgG982Pb8wDGSvLqf6tC2Jw0QGbMxc+/4
zYMiRrCbbvsmGkjjoxKhe2nfqtrdBh1I0Toio9hNXC+lRFDR4EgRxnu5qnDxMAgrRbwuAyoCrapm
VKyTfTZ1zoGQyWc7At7DL3jbFZ9aw9h47Lk8JXydODoJRZIw18NQjPm6lNEvjduPhzsJVRP5PVNU
noJIfhEyGq6E1tJWMh792iGoJP+tQa5zpgqXhEYimB855HPm5zYojxaDxaDJL51L05B8EVBXZwxE
T4y1nxyaFmszmLMi9OFjNJkBJE43XByXnxpr9BKnnRMG+TW3CJCKaziq5XOil1wd/dqqJvXW7LKB
wXiarITDGMxK0W0E0VdHPbs5mnImZJkDvLehfzRlv9F0c2BgRWhGZMN2sNo7pR+KQ6Qkd0bAgJxM
2lw3851BZaosp54BbdjtMGkbtZV5FIQerTD4Dd8KdmqCZi/USq4AvjTKF0W/90gmB98yBpKBG7qV
l6wAYwbiXqxS1Lb7yQwqr4aI6fbxOp7Mc9W6aFPbP6ZyQ9TyKSKYNacIDfAR7V1SbLAy3sWdEFs1
L1+BLNy0+QTxWc6I5rdSEFw9uBpmfRk+FsJmJIQGyqFIsCrVgHGnjMBMIkHPnR2iJZNoSLtfxxbm
HmvEFWK+xy0IyK4fyWy39K0wxgddtU5lzBUYcoYTQagEXck/pu13XtpAHM42oWbtImt4m4YblDOP
KYrUFbkg5SbTOE9EiV9wYiAbmZivW3iVmnEuwZvPCmS+Wdu2hh7yotdHRdtaBB6tXFO5F1JsOwC3
801KruCgYoUaEVDvZroc6R8JNzbFOIIOfO1C47duKePW1ztgyVhIIRoyPU1T8HaMCE2Xb79U8A4w
MCE2McS/whi/iUIYSYnxZVhNvrIGyv0m1CTum5QQTfCCunqNHFWHKmd7CSmnK8XlW2Kb+jsFlz9k
KBfHLqFrrdO4H4kqSnTtF8C+zEMqg4HS0Dw1keb8hE1EjdjTdRr7TrITJlxabRj2ttY5jAPiYg1q
roae0rzEWgmOujkqEd82WYlVnRaPcZpjR7JuAGN6k2T83Dcuqb4UKVZWGu56Esehdk4XCwl7IT5H
zf0osin2ELIVfE3bq533r3bdf0AS3U/juLZ07U0OkQktuQfRi/nCHyoTPkmfr+mDqIW47xL72tYO
tow4O3dOSwOlVGlku6+x2ZBonxkPfvOrFSqobhiiJIiRuKPavjeE+Tk1xUloFpdu0JDnRB+jUu3b
gllHJ/PeCyP1jsCRR70jFdNt820Qjr9C3+zQAtpXGioEuMQ+zObpxXF/OZaCSESfWXxZM6ybJmaA
zQATfF3gxbr0Rii2xJyvuqql3xDulCI/5+kj2DyXZqe/5zu5rorQ2Ayxxkys0zhUj/KNolvG2rmp
A4CdFP3QLpAN7rZoTnJ705fqi5KmtFpafecPMPcGnzC8FAxaabfroGs+whLpvWkcGF/UecoAo7dX
JqNKZl/9rZocGEmbUIdTUqoid63JzuJtyENIXWXto83NS0NbO078OdrhS0ifchzbbK10sAFjVx8P
9vgsRZRufH2XChrSOT5UPKjBxiIHRor2JcmDuULNzN+P+a+5VrXmB4FeSaVRaSWvTtnFmEhHK3kc
Bn69TVK9t0XPkKOzGtqENe3hkJBo13ZhKH8WPhkZSVhcmiDcGgSJbN1xOBaJ/jtVMOyGMeT3mTdU
Nh8okh5piMutgkZlVXLFb1zFZm7ocin1fX3Jx60LBXgcKbej5yo9Pwmgs0lsgSVOhJSuVlzj/Ut9
aiFR9Cn99KTaClDzuCBZyDdpPUX1PgSwsUK0ZK8qqX/2Btip9FGz7HwXSO3N1pS9PQ3UT1zUPEbx
KSWoU3jdn/Bm3hlR99tSDy8TyGHIvkmyJg0WCsF0W4VEuN4N/JpyKWI4zN+RxCD97r7It7z4LhHL
EfcojaDzrLOfXG04jhUwEjhzZMkb1W1XifecfxZIlGuUuPpOmSOXw2I8paYK9T3K220UMU9TGfsX
Rf/ENYoMBFH9fDu0NlUw7ngeXfA2AHwbHogVekw0XfFIwNo9YST1V33pox76dIfn0jGeqW0/2FnL
aBNhqjmhOCO6GuvEMU1cpqnconyDAS/XJiJbar1lhbzmVbX0t1JDS5WhmaBg+0ty8lZ5b1yVNKFk
KIyXjr6lFvSdR/rPzFNxg1NoiodgsvZaygBdBITycXdiBABpjzmso8NuLVsDoTEkYQpWd24YXIs/
3Hh9Oj89zsoh7K6pYKZmVfhp4p5YFKG+hBVBDaMuyYPqHwCQpls0XHex3Z1oK2D0U9KLSIPGYxJ4
6mdy62jca+9B7rzbbf1Uq3wxE/OJ7It73co9EZBTSAQwFHCCZMebuuJqwdaFQnxfG+pL25i/Fbuj
rozSrTbIrotVijExv//2FBk4JrpD2V6SEg44NwBkcDO8WXv158mrowSnCVIhSO1TolsThbv6oyiH
bWkrTymRxCs7NPp1Lxl4qyZqBp9vC6OYNpcuVnGhrkyR3ki/+Z0LLBRhOwGlRP5Utfd2Ko5GZtVr
XWkZU+XI71UA1UOsKJ6Y83lbV9tgBSeKPpYfYRbuAVfcVFG4VRPzM3Qq6lQVXUCSVIlSjHb6WFwS
i0DRqkwPRUdkaqsWG1Th74lWIxfVSeg2o02c0HiOG/Rvfg442NzwEY5teGtHOSLh/pQrGnwnSwtX
mB793vjlN1gofP9rypUHnSihwZLhg5K8wUzMzUlfK4GKGqvXLyPsMc9otA+7bQ66G93Lns46DsDP
xp9Pdpi+jVr3nOT4qklbgH4l+Zuj/jIm/VnGyPP84J0hxDvBquHKlt3WLMa3tph9eSo/5Ermogic
JOxxHbUdY/O5Ujns6OKFnjFSmlUjnQB4nWpC+OaaJFIkdX7KUuKUpPkrc3pBB115nYL+pJYgpN38
rHMLF7aza6R01lkP5C5vNlEfvURpJdZfpVl8mEb62y8KtJa6vGbQGhs74+ZiVaQtmQ14vOOU9xuf
/HhUTni1teKIz+heVzrE6Th/cVnsxx4sYUg2aByrFPXavOPbiOZ8Eoan0lOFwRXgBcn7tbpupiEm
KTFKtlNgH3FQvluifEun6baD80VbzTpzhTxbCbQ2pf0/us5juXFkbdO3MjF7RMCbLUnQiKRIWZZq
g1CVVPAmEx5X/z+A+rT69D+zQRCJBEhKYCLze93GK0o4mG6402WydvoWwrFCWlQy3SNeusO1dtoJ
y/At7A14/mjkUWZrV+fX1U1qtyfTARd9aOCD22KyzpeqDO9xcCjeONRTVgYzOu7i4mxkr62ZbghQ
vcqo+RF1QODzLTiNRExBLFG3oc2Ngn7ifsqCHRXxH4HT3FO5vQQY5bNKQIeWCc0nheiYmflTE+lv
+WCbLPQiprXoqVwPlyez4cFYxE8LVSBUKcpQPK72rMaeCNX+UTXJb1a/z6hAmwO2+WQqT8EG3csP
qzrJKnhjegAfI2KKElCoPykAOVIjbKUdrdR3c30Py4iyXjIaTBlESD6kciqdSrlnrXkbcmq7U+ts
ycsuNqVl96zpB2+bT1jRTGaW7gt5LkoFgIAL+G6q/GbduxrRQphx4O6HSUE3mWNZSUhWOLjhXRf3
LBpxTgDbV9ZVYhFbPFq7sc61OyUDwRIoEUAiHBZqbqQiz9B24+iJA/K4eCVHMpgGzcgflbHGNN5J
692y+9WGDX3C77LOgo2DhAMj/krnWdUQNu7kJVkGc/rT8MM1Y8y4CbCwnWFcC288lA6SdEROP23q
yJoJ/9QxWmXP99lOGhPV1gyo9GFiz9LmdcpkveuYocueZ1gnKUDGzRP5wu9tk83KLp4+k9IfTK3z
dk7wxyGzcz1m2js8Mp41NXS3RDVDco6zN6XFULU0mNrbvfYZFC4/GmbYeRD8MhKzXVMicjfYBpie
gYmzWvCdbIYlV9zF/Txli5Rj5MDhC5zfkaf/7mro2yODcNAGB5yYMUinYtV4+s1LMf22ttWonMX8
dvGMwBg29Kke53vPfcU/D9vDgmSJqVh3Y3KaVPsxry5VYnarJOufihD0OXPdg6xMSprOJdVRkzvu
hxwsTPxDcR2t7CGZoQNPySkbDvJoqmG/rqXBL8IjBR5V2R35GMVGhGIAw282TK57ftbGoehMAnUs
Vm97I4xMzCZgdqg2jgSaU+GJmhoODo2h9BOrusik+zHkc9DikHS7wMj/9PFUnxucNkLK26rFStkI
PR6wowE+YBi+F6k/4tE5e+EfvTbAZCV5aC4Lzip2C4bH5CnvXwMjxl3IZY0WhUa4QmK9Ghq8HIZy
WLtewtrZsfoVmOouiVXtlnqM1njHsrqlxDLk5ENp8dFsqb7YnXnPGvvZVvNbnbuZr0gzhmgR/sBj
BAm7q+9QM6lriB4MgzPp0CF2iMohRap2PZc9/U5HrK7zP9ZntHVSCIa00nRHkCln6UcDLGyruvb7
hJI/7ylVBh3gChYqSNxB3PtmYA2nkLvkFpm7Tm1bQ9HUPWsZhoCqgeVLV1bQqihYWdVHmgi8X4p+
n43UmbXM8g66eWjypl2NIcBUPVF8cpz0vaXIx9OmVFYFpIc6K6NDmHTzBFp/s5C4rKhWhtidDPKq
5jnAim79KmfoKfgpqLCstVRh7tqcamqW0GTlXYg0sGUy8hDY3JVFSbGzVdGddPcd+ro1HJXK9woL
l/QR2MOeE2taQcUvntoevIwbBmeEdCcjXCqY3q0GmbYPgsz0TU280WzIf6Qufw4tsc5a6jYDjhpa
T1mTuVR1SDqB4wdPhEiYwVq0sXpuenWbM6dcjQ7K6XgisdxUL15lGjtTbcUWh8jDJBJnZaeFH+kE
tkwhD4cwNOtjT709dSG4J+nwaheQTNXmBdSM/38xQf2hIhvEdXKXlZTVWbfiU5vYRK90W7wYcJEQ
RXxqHPBTISnaV8agIIrFDzLzcn9qDB7Gff0Dix6/sOb5Z4k0buoOVspImsXla2FPxt7RS9jMZjne
mfWMCUnoNMRvwOFzUsm8NiNPHO2Gb0bcFkpvIsCuKQTyQ2OZZVuveSbztaMVwRrLlQIuJ6rXKlkT
2VZgADX/JC/ZwFukIz9hI5PW2jTNOU9BnCwzuTU2f9tAa+x9EqcQmPjZI/N5lTbfWFi8JXoiKjGh
zbAGJGO73c3yLIjFaX7C6nM4huWDSgmFO6pYBfxX/CitsfuuJcs93lurxi1BIx2oM7MsB6zHt92q
XCdhtzdZuBMvnBOx2prFDrDYwCNm63XnMiK8Ba3su2qbzWOuB36XjDejR3XZOd1LHaD1hAYkdwVB
NAzRzWWIJzopf0xSgijrhL8qw243jtvehWCoFA49HWOUcKRsblcf+DfzJxqTa6e2CuHTLgqYziV2
o0CYICr4tDoVOp2wkZaEzYI72QqwW+OHhOq/Optjw3AzFPoBo5JyYlphcc+ZlfYxhNa7qv/phukD
6xnCLTAKt8R1qm0VZ5yAOnTwjvkWZ5u6vVUzFBRAhrjX1IhMqHsofXffgzHbpPgkUefXkfLmSdP1
W00SuBan5Rnkz/GzySUdzwTTAfZaqxozHdY5iHuZsbKu3WHsY67xxEg3PLYPiRGMd3aggm2w9DEL
KDlOWA5bBS94eMhPjZKpW+le8bhgYqiOr92g7adapSo8yJemAxGx+2ath0W9HnpPY6KYTXz68BzV
zVtmA5EZf/Quvrqs9lkE81TsugGqEcuBdgCAjjyFOfteohu/hOSRKCVh1oQ7bfpa+ZBl92aE5Hpl
wTlt4Vaa7UfvUtCvEkrwsCufG4oC5L15+P4WNsUP46ULWB4muDf4CHTelVm9FjnjcXCILsiT5EEx
K9zzrZFbbqrKVQkVZaN1rPmc2RO/ropP1eh/NZ3KjMXu9xpjz2423e7L7BfcDdIrcT8F72VlrDvy
kW+UcFdFCeUXK9tFWOBCNtykSrLPVQKdZWBcRe0ld2XNvW2ITcgfeTVWHvRAQHBNeJYfNX1/X7m+
AXt24w4maRvt+ziWF56wCbNgY2VWyOdkWcADqbZjMgt2G9YdhLZBkJ+qjwSRFUuF5ElXvWAdCUqv
UWnFvKJwkoVleylslLnKb2rt/U8l3IO+qlg7mfddDcw2DcVvx5m9WUyWRrKGWNfxX9HUaRd6U32J
541F9S2HSXu3NNmZIMqIykOV2nzbeo6gCYZ9Dv0RTq7OWEqwuqt4uPjLbtxUgnE4qLTnpI0T7gP1
VmMvsdF03VmHxt61bWtjTt4tjCMTlRs17bLOe18GLGTyHh1EspJDKQ5iqJ87p5p2emLEfiez+wHK
GNgx6JwhM7Hjx0Owsdum+AgPYLUgcUzhGGNR6WNTQXXYN2Td3neV+5gV/EGLKVvllSbvG6+pyPDe
ujz03QpPlgZ4A9exiwxGivyUGZto+NW3Gi7iDrB80mqvhg2zsKp/VgInFxRdTIVy35POJQcR21ST
Wa+ZtPoB0sEOiBXPnDloo/9M5LgJ7K4hvvAule2wxfgb5mJw703hObRZq7As26Z6Fa17JaUeo/V3
GvkDTHKGT4ZczKMc96oZ8kG0KWUYO3zNRvBPk+dSiIO0VMY/A/nBSWBo97FldJumyMOtkpGMIDT3
j2PB0cyb16HpgpWJDfLaGdW1U4+Mz8b0YQ7uXhrEZCd/HJsbdMqz32JAW6s6DXM/hRCjYgyPvVG9
yBQyRcPNpdfP6DiOnoThEwaRH8QSF49WXzme+XtWnDARx52k9nRjHejOSYd5nYG/+F1oHzwoP3cI
FV+0OWY8rBTQ9pI/gGN+1BliS3REJcXX7RC4mNok2bNng1PrDhlFeIHc2eV46QzQA8sM3qIrDBRG
lXXQT36rQ93v5Hls02wHLeMwdsGFuBCkL9QiUm2AquNwzXAcb3lhfcppOJtme2GWim1xdEwDenB3
KhCC6m1qttzd8+wMHOViJ5HJdLbOqZwYe2E1B20gBz0fnpRx0s4tXCAdHvC2jPe5ZIrbeMannhrt
qrDrm1I2E3WulIcBfzcdZaaA9CTd6NiApVFze9fNpjlphMUmkTtulabxNvVUrj0z4m6JHzKcGdYh
Y30pd9gqHeBM8ihPVR19f/Uzs4kTCwaDxGnlM7Ta99RMfzUymrj79V0v+L+YMeGF5K1v7an+GRoU
IZNkltMnIGgGGU966YZrE4syKgwgthZ/5k52W4hPjLB3SZO88P9/dH7JSnqbkHoBZVqK/rWnrpSe
ZZUVfg718FjrzmeVNTd3rJ9AIYK1nij45DsEZ3k4SomA5YCpzewdcFSF1GDbhJJN5IG7avNJsORX
QZ2dwDhilPZLC3p3LQp4YjOaVTTI81mpZRtidw7dYGP+cDca487hF1SE5S5n4A5s5YfRxn8wNyuo
PIthV6rQ2pC/R/KzcOobOVNUo4vyIsytFvDkZEzHXdnb52aH+3HxS09duOmD37oxlDrVrMhlQHda
zfEzygjBLtA+HP0TQNP1o8k7D1DSNoWGNQLU61iocHq96G6wJm2VxNG5KhVSK438ZKNWSwuR75rR
Un1ocxazi37dFvZO64cQt7FKEMEiHnUujMMaP//UvJMsSkMUnaQ7RgivPdEwwu/GKvmMSjGbTjUH
o1D43qRymjZVHKa3LMLmDLSxf9WmyDtS2VgPNdnjrhVr/uAUz1Elr0ZLEAQ21XyMeNPncF1dquXo
va2znbIUEsDl63hUCa4y0hOeeg/QvzH9GyoQqwEQYyDcCebUTjRK5ffVpZlU7Vjk3bYvlHAjUiZl
Vb0vC415KzXhuIj57w2F70bTOc4ZgIJIFL5aNXehS3B7qBK7AONI85Ta9zIFuXL3IxukL7uaKUAT
XhWNSX9flB8hgJ5ICKP0QiXeKKP+bjfiYqrNPvey0W805rtZk9rUgwzEQhmOLEF/bULjV2UeQ4NR
k5xABzjsjwfHoTQtZO6d90lGyjvFL1O4ryAou4EYODQtR4NFaRQyjRhC/YJg5RL16iXuW9ge2qEK
s3yrUR6wc/s66N5M5WE6WgmCFEe4rpXUb/UQP8OwZDqKD5XVdAg1Cvu+mIynwEgeTcaUreu0u1RO
O6/S7gKe5IhF120JQEY0pZ8kVCNJ7ExiudLFYGygUbLnhkx2KngxdU7VHC13XEa7sdO2TtMwK6HY
6JFZsKqU7GQO8iNIuo+0BqtIppUmHjPRtvxokPwF5Q89sj/iwfpsuxK/fn1jqFm1w/wevGzEWEGw
arejX5RkAeyrQlI8Uy5GOT1HlvOaOMNe1Y2DiJiqKo1+wn4HuYcJR6flgWjVbrs6/dFMxRdqxQMD
a4jOM7eW4Amr9r9kgW1g+ss0THLY0gNF3QfboRKXNeVtCryNHCdzFzXai0cOqxDeW9TOjPg4Oik9
RAqIdqRA5MPJysk9LXUK3Ln7ouLi1gblBcOjDuZV9yQ6ajFNiBi2dOwzwjEC7YLqMUfIsPKm8VS0
3iaeLFKU6AJicjLwSQFmdbeWKx8NK3+XNVlliurgtQ8hTe2ePZPysuEhK7Dcp77RmLBZG4ZcEGg8
EqDhmi8pAZ3ITbAXswz5XqjtRoGlKkgNHWL9YmsOmaH4BibU3Nsq2M+PPHCB21Sk1sqMCrTpSH0C
YT0Io7635OCuwRpZdhNat1KEcc1au/YLOD29C/NxaI56CxocAqdI5TdODkQ9Ultd9RIHSXipusO/
tgcvzzKNdalzoATP2BhrFc+1addq7WuuUgLDFWlWpO8UhN21ZzMpYaLYo1aZYUD8pGJsJ9RwpDjA
7DeofwpX27bSPLWOgx9KRTJkypiNoYVTUtBsm3Nfmc1ZK+P2TAFiAtbrlT30kX5VK9VwyGuzekxM
JX1kWT2/XhrKGv0jPkU8Nu0AL8ggCrW1tNR699dhOipD5xNrKC5LE3QAcAjLfPu+SNKHCeO4O/jW
VFeP1GHEI3Sxp0rFvGNpMoh3vReeuv/qMPfKCDDd8mmjzfeFKKSj0u915bD0g2w9PAyC+Pr5qssG
bck+QlAJbM0nW9pqu27WMOwsbFz+05bF7lrD1Oey9MC7a4TtklDQttL+Yg7dXxvWdg+uWfR3/2o3
mRtgpdMDaP2nvyZsXCzMEzipfv/dnBGtdh/CMFouurRn5Uj0VGRdWYtsK10E14RMz2cRQJwqq765
W3Ztr0znDLjJj4ekffZkmB11QS2xCPuWJ0fjPpCBsM6Q3zTrwhnOvcrgu5w6Sq9eh5D1DstuknnJ
DmGDufm6cBj0J7IKKZrNbyszXOdS7avr8lauV91AXczz8k59TGTjFLghBQm6963I9yynlfWyG6M8
Pfee/pILhc+hqhdDaPXTch2NMyllSHFaLmQVkPpE4QXb5WiTWOsRTi+qmqx8WDZWJuQ2lfy0sMqK
onVrl3hd9Hm9Xg7DaC4feMN4L8lgZhSf++TxFMG6AtT6vk5ajwPrgWJHkULfNo0RXyixR9uyH7Ir
EPzMHKiqByzqnE0Zxt1jiqXmpsZV4WmUwl4HqG+emXvJddjb2WtD9Y3fndXfogk/OyeznB/FYBWr
TGnLn6asPgmVRS4pi5vbJfnvoSqQDSbGRzFBZM/c8k8zMKPIwVRAOMp1p1YMHJN6DQZmNCt5oloF
JTfHhca0E+gHRBMz3enoPZW7CCzkEyDiaDST+Mik8+DA8P8V98mbW0TyXWVNwOyt9t50sNtVmmTj
Nq5ColE8TTwQJo+vZuYwBM2By0tbmFZIKieFyU8nxMNyQAs1h0EiqPxldzkgY4pDSZgpTHe41Fe/
Khx8G4rZZtlt5guUju763eDiqPf3e5D1XEKfBkezelFG60k66lYxNFyI5z7L9T0wwd0grO7roy4H
ijpod0UNprV0Wa4/KCo8/y4C7y8FfDYU6fupS4mLBAK9kBaU71thJUSCVtGZn5niN8qQPGFiEK+l
ZjU/80y5162qD8GIHyY3iP6I3HqH4O3delt3iUBukM32TkZVxRNHpSiNo6P37pbFa8fvP9fBxY3u
Rx90P6wSK5fI8lEP8A+a0umhcCr7bbD1ch2G/fToaXG59ewcu5287u5g97s7UpuDC7Gm9cYQqfoK
ozDBMCm6CjV9LCZdvzeqHKMFw+6BJsAC2zQS99w4AEVhmd6nLJ12Bl4L5zQ1s10rcEnJCgCuPO3H
c2oZzc4oYBUUJuB/a2r5WWtHfYezTXjWPN3e8UNxTmmKEKBkwOVXdldAOtlVSPv3hpVED8xGmNJp
jv07zO7wlbA/Gtbhq7oJx8ela2xNClWZ/3QduvpfXQ1kzo8qGd+7rrEYfdv0CfZUciL7bNcHeJvi
tkw5Y2mj4LnrRNVHfk9c6KaSKqhf0D/kek2ychJMvh5P/cOyIV7WWRvYSWyXXW3up3UocUOjsnYV
QxvB3Qm1bFx9woMei+HrvCihqOzqgbwDBP+YSPPDqIpKP1z/a1N52N6gU2I16O5LUlTgWPaIgdEl
PBi4Cm8g7Qz+0taXbvDA7B6OPo6bYEL0W9qc3tj0I/ZMy14fBfk9FmX7ZW+5EPo0b5+QngedmWss
G8u0AoKb+Q19t8HnlEC5tn5o/+4H/rHRsba7LE2V5xZYusl9KYlQH7Ks2ah6D7uCAkqzVRKT/x1x
kJGPGhE9pjKl1LL0+uLwWIAIMDdSm0zXX/u1kBjwUcf96rnsYpxPqWnefF9iOVBaYXOxgdTxnHax
genrixaM6n4p3BdKxofgxvz/NIaWre4VjRL/cuLScdksB9ChAgfPJ09TBX089exDOC9ARSSN+476
zyXMBbQWXAN/UjWsAXms8qpXGFVYE3qcsgVwNJzis9BL7yEOEd54gnr60p473hN2H+qTN093hUAW
o0Qt/YvyWFa4QlkjadPBWAh/aW8jVkR9W91AcRzMiQbiVROgy9wiclaLeuVYO9xNq+VlM5JcWgwd
VuaWclyaZJJydNn/erm0fh/vPIRrWa78+Vf7svuvNkt3tUMuUr93qaGSezUeI338a6Oq9UPc8l0n
E754HjnWDy1BfKBWafUT0O7DMiv7XXGK10bTmoNpG+bO1ZLI93ID1w884F/NUgM+Q+FR6C7jaajh
yySz+EbiJaHGDJiwMhS/Nsaji8tWMCbGBlY4418x3I9C5J9jhalnW+s/QqtWYZCWLiv2Xrnrb3td
67AVVYHuV2pvhPsgL1haN0i7XD1/rzztjXxy5RHD7PJY6NgMxs4EIWFotyKvslunAqKNSqZtFSRc
P+1gzQVyv711MqzuNCGzrYpA7FC2Yf7qjuOBYmTxrvVGieopCI551CWPgRn+Wd5u0l3+g2IoL06Z
d/dBCMowzCfMnwMGJZhWAjewsENzh53krwRL0vOyMYqhPQuzhV5ruVgcKKzSBQTJs6HH5rBa+qDl
nF9C00YDZx7/2v37Ekv3vKpueZ6V++9LZwa0YFPpGr8VSAOGYTrg2+LdL3tFigDN6bC9X3YTCYsF
euqhd+t7B0CwOdRUQGCHqfG6FIq8jR24alKY4s2ZwK3jIavfyyy/QfPofxPRfG6Zj37WnY0kqwhJ
sC+nVekiE1gpLOTncrQXom/JBxgybmjOcvscnXiDTnk2lysdgcOcrlWrmGjp3bL7fSDNlJwcZHiW
HeXuS/yqdMSIGxhSn1w7Et62rqD49oNdHyKjvVv2ls3SxZr7LbtiVheZfUi9rHEe4kFVDoWLritH
pc4qvcNEQUd8tYnnw0sfqQTqOsuoiUrLog+P1d8s6ZW7r1N0LVtLPbQuX535P91rJEtY0nIeEAxx
kb/f4+v8PsgldxbvUUMpOA5V02/XDTzsxzDNi8dgXnLEqoSr83ebW7fNJqUEBnUHSziUK/pVqq57
EnoiT2hZbqyJrWcVWRV+Y/a1qh0sZRP45A434mk5aOFqv4EHUu3VCp5g0xnVrnDgu2aNEb7EQen4
VYc5gp4M6KiQdxKe0yF1G3L7ecpg2XhlqHxuwdeCz6JjSmrIxnrOuZYPQTY9DZYRbaokQ0AEU+CJ
aqY/cK2rYRnW0yQDCqeOzgoTkR1rc0zdDbNJVstRxwDpHBsnOAHPYzAax9l9Vdvy3oGxBoQu41/C
ye9kkViv0qgcNBUhdiBTHt8qhQLC3MH57zPBUmuK6m70C77I15k2I9a6Gmv9CrZExd0R2XOfoVDC
wDN+SIIA3yitKYFIMmfXj7Z+THhGQIfJWxDtpDwxvjW7MVede5O/j++kqfFQZsTfxariPA+zZRF+
vCshTHdXt8E0rvI5g6F1Ru0M1JlRuMR1a24qYPCfq3nz1a+RZkm2hfLXGcuRZhxJSO7NgAhCxO1g
3D6MxPbRNtroqbLxrIgxevOX3WVDB9Ox20dm9rMKCOOh7w5LGx00k3IgFZD+EHitSTJtFx7tIpPn
PupzP82z5lWPk9/Lv1oz/sRWH30k3KsU00eCLuZzXKyKjuZ8TuZQU5CJWb9Oxgwf9MGnWXydU3iZ
ttLd/K9zhA0vJc2KI5Iq76g1o3cE8gTf6nUACZEU4Tbl2SBJw+ZQsRz690smwcZGaeNtNoi8JaTA
RMdHqu6q5tvj8kyO+hhiwrCyVJdtMTd8b5osJgAY1uvzhJDWbwcS1+t4ME5load+bCXKDZH8pecu
/LDi7mrWvXFDt1AAi9f/q2uQt5dl6mpGw7Xy4r+6/uuq5qSSsV6KlDLiuy4L40UNZPUcdv/Yibt3
rbP1ryOa948j/z6n8qp+V8sAEsokOpLFa3XgGYviH0BUNf3lZaphCBDPm8pLcJh0Lyq+XUeZzuu1
5WWBB61Cpup/ty77OMPLu8mgZO2Nyl1hhUckI+YuAyq+A5VX7pZ2hO8UT5dGLR9cfJHn3oB+XrFa
erW21lr7pUO9tC4vl41wLbAyp01WFc4Zf/Vfjoxa+LP1ZHQcGeevIT+NfTZQmNNyUVyDQiuuyytm
oa8NYOrdd/sQhNreNQDul1P/uy9s07/6Nnj3rvA4aLEddsPzsrEw+uQ+yk3fETneJU2L9nt5+d2n
HoE7/t1nOWyrFmYtHcEyMTTD8FnB/P1YFI1KfXp+qSswvpZXy6YOeXZBT4pW322d7o7i/L2f2lO6
TXJ8zJaTkTji1PSv61CuBKSpa5vhygUj+8c1mDg562IcVPg1FVot7Po6L75iZFBcQzUqriIbHTTi
gbHxRj3/54F902Hg991aGYazAWk1NsuJywZr5eJa7+Xcc2moe/hhNlOOHTqNnKSZ2wTceCYMQayW
XaRM5a42cFpadnUTyaiCVvO07MZ2vOEBqT9Xnq5f09x8Xpr7GO/WxiRDLhmL8VZrQL0sIZzDclSx
1AtJmtMDQdnmU11MX5f2MrM99klb4afESSAeo4+vEOvR+WNpGW6CpaUY9z25Sjc9IJnkf39ac/60
TMOiLUjScPv+tMslUz5tXmPQLFDp7xYn9JzHxbYpQ3jRs1n6lzv67Kf+vSvqCCWaB4VmObocmIaM
kX3Zz9TiLdOyYr/sjbk4MlQi8ck030uY6yILjOMr3m7Dpqae7Q+1M0JlivJ1gFHBfclUiOikwAJ+
kNhnLb2/TnSMCO60cOdcj/hqKXV8hW8WsrToH1LyL04YyB9bZXBvqs7bj96A6sjzrqJLX+q5ufDQ
2cgUOL1pU/c2NEayphAfn5ajjZ2QiTGmr6EGe7oxidgZesW9SURj20Imw3Y5S9d7ypFtktx7Sua9
TslpeUtX6dQTTq8ggPNbBUkCkCsLZbfsjun4NpE7i4dVXT3XYeAvb+k1YGPaRPJ122X6q4lqLI3d
c5MZIB6qiriYIKszSdnOuRcW2Eui2QG8UPNpHDMTu6G/Dw8KHIbvU6ZpGhlEsdi3eLQaFqqTqHsK
o7Z7ImiJ0mEGOTQI2cXyhgCZfnz/7qG1wUufGNl56U/qSb0zOoSWy66cLzijuPO1lnN6mVtrPEW8
nWdYu6Yd5WUo0NszAYBqLxV+rSomma1hhx/RQxt15QcZTjk8wXDOGjBR206Ni9C/T14su/7lGUrx
kQY69Bdb/DB0S/gNzoQnqpH2uZo0QQaS5/xMFLFZugoXnE/vVfdxysiGG9WYJ4kl+8ep8rrV8n42
IsWss8V7UEFVVMTAZExJrWONqNIvY9u9QRw4L12bRH/rXBUNom5rfCgqOst3KINerB3WUf/5Dilr
qK/vUObMqZbvIFENvcSF+AV9t9sGIjW3mZpOe8gB+UbH2ONl2e1kWmz0SNVfzKb+6+jkhcY/dtVU
F3tAo3yL2hmcxFCSV5Wc9I06qvIeMnx/EFpa77FNxkdUibONg2/ej3HsblCgzT9ufawzZfpsBMME
JuQJgnLOnrxA3tfUM8sWw4XeKN77XEQ7/LJy7O+yvjpRmSMyan71r90Wk2dihs1mzTqA3kL0I+oI
YqCDJrfvM83wg0GJT8BG7jqj7uov7cLV4QIhdC5OhlX6ZdMTGRG2nGF4McEv3uB+XaA/GI5JqpY2
x+s5jnoyTbig855IQlg8pRy/DnYy0nwpOxwJ5gNLl+Wo1+nlEQABF/0EgAonsG0mQ+tsUt882/Nm
2Y2y3j5OhEsue0v70kPLwY8AfRycqYsE6ft8bl+ScRRZ+TYi9Wa9GLCjdH2pMPp/ikMIk7UGz2Ix
Qnem+sX23PQJOD36aq8yZ91qev0Ttw3U5t0HbuM8w6C/PISVGexDrIN2bpQVT2kPyNEoavdh9Ooa
A+j2XcW1aYONo3aPdSoJaG0Wbweh1K9S1V5CmfZY6hCUNRbezUrIUEk0Jz21lejJADFGXPvH8Moa
AzF2ET4gK+9Pht7YD9a8MXV4i1b5MCaxPTuKtWcomEf0f3AtpZnKgz4xrfju39Z1vFUblmxL23Ja
F8HCH+M23y27ywE1lp/Y1lt3390cmFROXeYXxJv2QyaC+uJ2yvq7A84yTM2S8ff3ZWrDEbtmQtS3
nLQcaNt42KRZFCC54EJLm9YUA2HXcX5YdrsysLdFXMGGUMnG8ULr5rKkO/YeJIBltx7HyMepRt0v
u05avjTAXVfEVMETCvVt3bTWrRpDBGzeozYk5hnoAgv+UP0DDUvdJbJiSbO0LZs4LuoTmitky/RV
p9LYBpOsDk1XvMEFRnruBfpGU93ksR8L62rqv1pqCwhniKs4YGOG5HU+WMoyfVTNWN2ooEP+0vZ1
IKjejFHXjsseVorW1St+Ld2XltjS1AOT1n9eJ8lKFVZEo/jS6TqEpE39FqKh+roGiwvo2mJ6Q/zi
rqUHMp0A/WvzABTj9/r0vRcEX3vLWDXgcvF9rPuvvb/PWwa5v3su54E59U96D1Y9D4B/9/x6v/nY
bLjz/zjPG0LYj2F/CPsxPaNsTM9WGjy2+djtsWNJz9/ty6uvNjEAmPUwG+j+3VxIRvrVsl9P3e8s
hJhPPsM5yK3yvLxaNrUY8VTRs5YAsf8cCDQ1Hv6xbzrxvlTD/C7pyaH8usz3FbpaGX0tmb375usv
m+VaTAq61f/9P//D3pntxo2sW/pVCr5u1glOQbJxagOdyZyVmiVLuiFk2eY8Mzg9fX9Me5d31TnY
OH3fgEHkpHQmkwxG/P9a3/qPf/znx/i/w2/lbZlNYVn8hlvxtoSn1f7xSeqffqt+PHz4+scnB3Wj
Jz3LNUwhMJHauuT5j/f7uAh5tf6/CtFFQTJW3odIDFu+jcGIX2FZevV+U3fiyUbX/TRhQOP2ZbFG
XcwbbwyZ4hRHevEaLFPmaJlG58uEGpvZo0fp75he5tqF0fdcYJDXXl5y2bh57a6LBr1vvdLiwWOi
QkhAtg2T1LpuZtv8scln/dpiaD3SG2ZfQ0uyrlHlVztND9Xq1+suT9BzI0CzjEEmVzFFUbvY14U7
nO0iH8+XW+aft5ZXQE4pmMahO41YmpwDQz90sSrvqhgpbWBN/3LPK8TBjrxp++/3vO39fc87liml
5Xq26TqG6bp/3fOxPaHjC2Pna0OM61kaeXk9KJFdk26x3Ma93dLfWB6pN/ZEMhmyjRF0yLL5+XDS
eGAD6zY4azQ3/dwSNsCbsb3zYqcBocBjYyBt5KSij3D1/fN+pZqPOmsU6TPRc41c/yamG/4sjOcs
7dSTiWnqPkXLfXnUVV1y1gMshpe7mU5TZTQ14PnL39h4DzZh1jaY95X9jNYiW89OkZ0uzxZl+i/v
P1b/8v6aKQ6DajBaBjqpp0HQAeto+zPV53+/oz3zv+xoqQuOc8dydSxflvXXHa3cwmXCGhbfqIgM
8GLYf5c9HOYeO9UGZYGxD1reZR//enoowaK2RXH88bqoVTiF4YgeI2turijr4IdNOeByOSlCM5cH
e3fRD19uBoG13HSMn6+qbPmtr5l31WHlHWBWmZve7eb3rltNLfXwmYCYrcgNdVC55T7agX57eT5n
lUPF3KhwcgbyugFvvG57d34P2vRxpMb8yBjwtzfMkB/cC89EaLgeM7ilsz3e9o4TXamhOl/uAQmc
bn8+3t+S8wyBr6+KYNWbkB+RuZh+YP16CX/aWcWPPzU0q/Fn5if7MkHlEYEOAWEfj/ciqB+nUdcJ
eOupJbnd8l1C7cVxNpOyxauA/r9HLCR/3JVTfF3gYX0wXUKC4tLOCUzlr/+7d13+vDFhIVwOjf/4
y/DXXobDj7KamjiMur/d/cdjmfPvP5e/+fM1f/2Lf5zjj6ZsEQn821ftvpXX7/m39u8v+ss787//
/HT+e/f+lzuboou76U59a6b7b63Kun8O48sr/6dP/vbt8i6PU/Xtj0/v8LMosxLOGn90n34+tQz7
On6UfzmJlv/g57PLN/jj0/9p0veifW//6998e2+7Pz5prve7tGyLOCXP8hbcnf3pt+Hb5SnP+l3q
0pPSsBzbdgFwfPqtgH8W/fHJlL9TZdQ5DT3TtD28Zp9+a7HqLE+Zv2PJ4NUuD6N4MtxP//z6P69i
P363//6qZujGX69rtq7zdsLEZ8Nig56u/NtJX8e1YVWYaADsu7ALcgutbt4yPbWfMy6/B2XE4WaQ
1oc5b512LXHFHqTXvDpjLTYK5s4+lNODK/PX1ssiX85us+TRmgQThE8eoD1yQmKa0WrcGGYsjxHL
JwpoSiB8SWBR+klAhmavnM/hRNS0pyUYYSEwhjRx0V+SiOrMZz9yKQlg90GlqU/2ljQtqq7Q7qpU
/+KO6yAR7ZWADriOcjT2nQOpJ9dNAlNK53vam/KhRcw8GLSqEaXdZHawz9ou8Jnno5n1JuwDo7B3
AKRX/CzjWgopNs4UkZ/gGYdMbJo0f8MNCU+mmiUhZe7kqxqkYT9Ds3HLGV0UgPa0nYXf3kU4XnDf
opoUTo5fp0y9PcvzKU4TFJdJfDvbyMUHjyYCHY4bu7zxdJdKUKKSjSdyHdX1gkXMg3EdqvJbYTvf
Anoc4AxQ8DOLQH9TFKdhPk0z2sGoLIifyNDpX+s9yLhSUbxlRQ9p4Nz2uE1xQuycZHoecuOBqrbp
F3n02cPYthkpiWynHM80rYlmOw/fg2y86ZrgNqNH7KP5EDurBzZNeoNcs27dpyomKW5AmFoL7wbl
frtGy8YcHfdDb+mfgzKNqSCIZk3QxzYI4y12MCj5dr9FdlVuLa8Xu3KwzzbgRLcOd4nnHvvSrLdV
lCGyhd1PY2gMd3rq5ivwPvhdpmhah7b3WNmFvaqbptnFQ0lyZpWAHC3eSpQpkNgOTlu9NeQdIOf0
5utAc6hndQJPs9fEh8lrr0lzO3pMndZSRpk/i+KtRlRYV+FTm+ycApFOWHwkWOlVNN5zuSngQGPi
yukv2uNb5Ja08SRA05xg01zokNDDA44wfd9J90VQq2EF3KebztO/anX85LWbwKsQrbnl0cnA75q6
846I5BVFHkIQxa9b2+W7s8jyw4EiReBibYhJsNvnoQGelTQJOVNWItwvrcCLG9QcIVAr+gG19Sqq
+NtsNJQ6SqCYZmUhwUcfi3Uryyo/oZKKJVYjJCwP33v6iwDqbjXy82iuTy+JaeyB2+0m3A8Uu8i9
aENoYDmTfahGcyRIgrY/+jizsDYhpyvar0GEHScFhsEONe7awX3A92ZungnWq7YFn3qlaKSuBOvI
UUlCgUzIEADzsGdqTo1lK01OvYUVzEwAtAbRB2QG5lWWy/iBD602zDcrsUE+BoO1Lj251bHYODqR
eI2NoB3i/2oo7ks59Ds593LXq/g5UgkdcQRpIyd0ZGTPlUDLSR0gYiFKFDHrAlAs5EmVA+yg+3JI
z3rs3ieccR3dTzs2roPGgY3PdXhdIIdajb1COD00O3wYvuZqhz5z7ogCgPE8oAFUyX60arUaW9pT
c0M3WuQfRg/MfMpzCgCdu5my+DHU8CCGxnAOvaRckVBo+Hnt4UbtU4UcffiumfO40rL61VZ0/WaI
yhoUK5cQkDaLomuraQ7Bay3HgSDFSB6tRK1Npt37GFveSu/s7wE1VVTH5HqG926FGyENanhRxhEn
61dcM+4WK5u1iZHBhnaXr8vQijYiRA3vif6QB9nRKBpS2rzwJV3I31wDOMzxMa/KHl0KgpfXoZju
IeaI5aQcUK0XMEwCk3BiMuVzhDko+dO12Y9nwvooctLGWhtg8PcO+WQwXYDuyh5yBbkD4yqPx7dh
0giwtBeElPMFW35jN19pr4TIadLV7FRAB1qU8U1ENCi/2ujN2TZXyY2Z1kBSUhiDMmwbPw+Sxa2P
pQvP64EQkmPEqcIME21As9TEuhm2E6PPPs1oYGdfy5GON5GEqzLEphhj+J8zIXwvRU4HtKdHlNxv
NIpJJzWE9wbEAlhkVBSTwMBe7veVdqaTSv2XtvI6JnwirHQJZr1iQirbbDfaHBnleLXgTyI3NDaz
wHbhZg0VJBP6EI3YjU6MCAc0LiU9KoF4Ej6z7er8OWDVyMUMoFPUxhsT5Mh67KWkyZEYfolDZyJn
bGvkhvY+0oTYj0XJJVa4YgNj6KYfq9c4BlDqDd31WJdEZrTji6YycRjVi9ZhucxcUeJ90dYABWYy
RMnitXVsDvBNGnzMhE5PDMrY5vFnDTs7IGoc1QC2ilXZjOkuYYKMiW7EQWLaz9Aln2uJhbTuG81P
7Dz0dZuCYxJgxYon/O2pus6kgYwuo5w2QApcGWH6TtDxE+TX+RkJW2t5rq/IU8YdvOkhBRZhovYw
x61tR8uQY4bUCYXqZKxvin7GQOMdQ7OtfatwzrIk2knJ+Bi45r4p2KRVvB+QWvuj7j33MnqKEeCH
BKrF0qOrZkIxrvorpCl8VBXyy8420bmLEyxi2MU0lOFDCvhfocNzBepBXj3XLpcXGZAwV828sJo1
Z92n0CIC41ikE3gOlPgdn1FjIMEEHmv7GBFcr3UNSbhkfafBdDfl8i2sseM243CYY9072eGAUwon
QoNkJmg4kUuR7fRKRecgkVfxBNGyRWHaiXLPAgOHTVy/T8ASE+NUBI4erirru2dWHPnTlk5p+xSh
jqzCkjF3DGmfeKWvYk/4SotujLnPzvqpLUJOPns0zwF+cT1W8uAya4JcWvux8vZiDr553ec8sSHi
Lv4hMJz7qMOAN2b5AVV/sNGc6da+Uaz5cMPVb1LA2dSIhdcHanMOg5lPmW5edfAGceCC4uGAGwIF
UNazviB0SkE7q5deK1saIdVOqkz684sjureptPIrEbi3JbO3U5ZP5C4Sl32yU++Nqk61rQ2HGdCQ
PoIF8gC0cNUmbrU+uFRojgk70GHtuHHgPftm3r7MrJR3kVWdHeqDvPKRlIdlqfjNqFMUeaBHyr49
BEP2bqU5jPCKK2mBDZPxiMGqxa2/d8R8cC3vzjC8EYchM0HK+Z+nGFuuQyAjFg0i7ETdwkQQ48hE
B1Bc2BmHpNE4PJSOBixyU9oNekh+5ngAeAp1qItcHPzBwYW5tC7nmTkTDOcDs0AFg+IwmvzqKRo/
XzdpLPU57dU+VlcVzQi/s7EfNxEA7DDw9srzvHVuVj3svug9A5yxTkvEerN7zXUJbkNJMTokO5wj
kgM0KwLakHia1GM/9t6aOHqB7GIDxszZ9kVSApAyXmynrjYFEFLXbccfc64Uk9SEkfrgJqgRx+AI
NqOCir7S7Uztc5e8ZZKJDoPkEghGAsx0xMyiAR+h65ZivmTGvlApoO9qQ47GDYEFIVewiY9UC1pH
1b4LmvsoNkPkylTpEzCyEBFWDVEaSjc/o1eaDnqCxTUpUHYLE1eMjgQed55Dqcfr91ln76AJwAXn
x8SuLknTM8PsIC2xSeeXjLkLmvoE4ODY9Gdndt5o+X9RIKx9/ENfYEpsjD5oV3pCbMRIwiSWcMoW
Co3PxJKDML/+u96GDnAqQmwcClQY5B25sWq4fyirmW4y1QwscGPlQF/4+2BW7xMB4IhEzrlBezMm
rm0VKfOlBrWi0s7yraQ7VlncMri5W6aI7rEuPeDqsKKTatsOlXMwdBqevVLCHyJyZclUIjCcuGrT
KY92Oz6mfUWpqkITYlNnQF3lInhsa2/dCCIxSKm+b0uGdxvKyez0ZEl0cJS9jil4biTvMaaHgsnK
cjWEu+PhWfWc1ShJiigOzlfXCTe2UPqq1wrOkwbO6CAOMutPZf4VW6C2svsKGobrnli5isdpONhk
D2M7b7Zx2X4wV3pjplegr2fRY6nNpW+dCmfTTKrddGPvSyPU8eMvrkxZEhhKAP3KkPWml3255bAO
cqB4gmWL78QToH1xSHQlzzizJESM4GOWQ7mduOYopzA3BVqHddui3nc1UqIy0JrbNOqdrQs3aE3y
IJOvrLuhubWy5576uw3WLC21U8oJSHCkcRMpxChhgvuUpjjO3eQtb9FwJFp1NmdUsvkiPaIEuiAl
hhNyCe9OTclZizx1GGkVQ6IfXoUCdms2876pzO+ZmT30NUOppI8fZSwRPbg8SeltslTchC0Iz8Xa
GrRXhaxYxjSmuxkMeein5oqEi4OWinjn1uZz6KBJqdVQ7mSWEaA3PM2swlZOf5LGTR8ylwARdUT9
KddhQw7t1M1+aGsfZrkTHVPZou2JVU5zSNwcyFsrCPxGawEYaV8SSHwragEAbEuucLbJnITFDhRu
J4q2hgiPFt6FiKSl6OhmJQBOMBwrJrVcz3VKgRETsXUapr7b1kBVixQAQY7/kMvpd3Cz11HroIWL
vF2JfwPNnPcaW8ZnXQQdXWztXhSQdZNqT3atBc3jiSoo19E4GLYhS/ZiYm1S31sVq3lv7sk3kHDw
wmpaGaJ611MDNgzYwK1smWUlc+EDT7JA/aaPHhQ9b0k2wEb4qHkR1MFmgq+HgkA8Jom5akfM2rVq
ym2kR4S1xOkK6pWCAlk/470kcWfqqk0YA81r7acqSfjZjRfPxrYaJYhSlmkURFM7ohA7DEns64Qq
bbHO+n0mjymJsz72RxJXYNWYKWEjffnatVqwLumRbY3hbYgjNN0MBXHhurskMh5c4pIyLDSPVr7r
hRFvYilNpgi3onWJTl7A5OhXIGSnGy9so3WZfKCN/Zy4tX1F/+IMusBdcb0c9e+e1ryFKjhSxN2i
Ral3LpWXldEOGyMHKBPo6sqz5bTWYDjJaLC4hqT6Shl4fWYIJZQggkPY3hbp29BNYLuHtlrPQ3Lt
iAET+ndj8Dy/HGZYTQoMsZ32IHcAeo8aXmFpFTivFoBi52wLOeqbHFgQlLtrR2JDAFVCiXdsjqlh
Eo+gI+NR7plez4bVm7bJNToctgtwIWiCPckt67xjVenWguXppJBZ44cos47aKu6+SFGjaqNiS+79
ozHUzsE158+5swWUjzInYXApA31J/DX2HTMemVAP7bGYEkPgwrFyoVsu85IwYN1kgpXVbc3ade5E
p3sUz1XvPaESxQrcPUv0DltTGh9DCdWR1ORqsuAyQo+Ae91FNLrxCRrhOa/yx14wRMUeVYseMEyY
Jw9jVMN8iSjLrLF4PCCCPbIWm85dTWmoq2BMR0IY2Gril9QQ7b0e4TNOiuF9tndDm1QHxzRfwCav
z6AnHnCPPc6ma/KLMoDFVrUGg1weW8Vv/ePm5X6Sf02VWx409Mj7Gl5n1XRcdpaNLt2d5JxD7MO9
LDTKY60X3c61gltDkM6SO+IQRIV3NLJZ2wZK3PSxcDhJ1KHNQQgES0iPPbnxzNHEzSGDHkjtbRfp
JBvQgiVbhMWk21jeNgtB3Ec4ae+iAYBuPXwvSHo+4B5pNqER3baO8azaJvQrty/2Jss7vcey1jEi
fwzarYxs9YV4z0OdeXLVt3aBxsKTa6EAvObZAJAI6hyfbGRgqjP2Z9h8AHk7SG2mYGErRjRib9nT
hOkgNljpRgpRiJVi5KXTRnsQDugxIYZbM3DO2iCZQ06p8uOwOiy9d6QEMUs6EGVtN90HWkkuawuS
MuvuNbv+YCgi78qUZ8vNj+gJ3iSEFgTOg19qYo2Y4NpwTk1sgUAAdjzHCE7LKIAjwqFdudCiPWPG
e/AWwzzlS/TwwTK4IpNr3Geea/idU71yeaCJ3B3rJAHblMzzzrXtq6Ai0QTUoLVrQCwDv3Ov006+
epXxUnn5PQSilmpQ/6HwT2DnOcVlLtYWmspdUoeoXdE+cdAzrMwVCHfQLBy04hbt5FmfsIk5paNT
n6WBXKCkr2q0/JMw9zayiaVVnmCIs7V0V3ZLpprTv+RmtHbMIFwNeZ4eBwIhszjBUm1umyJap44d
Zajb5mAXZumJcsK1ZRpXoNvrrd0TikRTs1uNKlK+oK1yNP7cmAV5y+bykstjdhS0a80ci7U7E9Y8
kG6xMVwCQ/PMOMo5vGk5lHaXe0GdPwFi+xL3VE0Irmr9Ga7H6nJykK9OgLNwDQYZAhxwQx/LmKSu
7ihomB4LD9BYNrg+2LwXMxN8vtnLuegtT/bZPPmtJRmplo+ljfMScc3ab3b0mUIIj3WXIChniMj2
IW0h7NO30prvmoQpv2u71fGyAf1SslP+vK/zQ4lERugYOJ8vmwkbPoSJ5X5iwOmrzQNc11NnJt62
Dv1mCddKPAyUJGZKkI1Bcw5bA3J7vJx/rDYJgiX7drljIrExjb7ZW8t3v7ylHiIb+fHuy/9t0pw7
EGSVq1PNf5JpRb67fGPbUQC8Lvvhcr+IvGbrGNO9baovCIBAp1I+Gei37WzV7IAzxDnX2nE4jrPF
dIr1GLonPgSLsXA4Wl53GGLAfdoS+HX5pJdR5HK3bMx57S7rpmb51peP3pjZS83ViksMsW6eAS5P
9taefku3L4JyAwJh3ERqYNpoqLuuDaztiBKb+miOlIzMIQZc+E7FFivvPZ2K4tgTdx9VJekclOoY
1zyv2kfJTFmKVLEpH7WdKVtarXFCJnQcWCe9AejSj9GASTcdjiLsSKZpHNx52ABTLvRY8y7/zxwS
XmNns87AkXZHR3PaI4JRkOutsZeaJcWa4uJU7ZcZxmX8TSOjI1qtve6my08Ios8C9kQ5LKqPQcLm
cuuyuRxxgkywWYz5ZrokjRmwpANXZPsfp8rlfFk2WLUZMCsHWgUwp6OqXKjMyTLYe/wxzpnW8ene
K458MyC4qZCrRJlM9GKSvcpDNdUQXSr7Wx4q45hn9rVLpWArAH0eLxvTacqN3XHKO07WH82qxgRC
kATpPl5D3ShoQ+rdjDZLBGLLVJ3FVblWgFHTMYlPGEorX+9Y9VxOxsumWo7ny62I1JN9B6FVa5Z0
QNsjTDCsSV2+bLAblMcPJRVXWV2V5jGsRvOo5JMocLldfgdCsoufvwjVHNfQPrTeZiko8YAM3nTF
Um++apECruwwaXahmJ9Gw3Z8O85vJs0lGHTZ1JCGlWZM6KSjZ8Aq5nl0p5/P6Y22sxPpHhy4N1cZ
vH34UWLjViyYcioSV9Kl0pUBPru8oBjG9mTIbnV5Ts+Hq1YG3wcLTZxZazurGaadSGmBG0PYk1WV
N/3O5ERbNVWRX/eWuYeVTl4J1VC9b4DIaYEdnWubGoQ9Km8zoJ+/GssK63T/QG2BCm7DJMlYPrRo
6HFVGglZORONczSyLNV67mrWTCKw4vJoKjCEFtkZxZ786bPyMsoX6OXPwfS9VHp0JY2WGhIFt9Uc
TemBMIG9C19qm3SsnodhIsCEQ1w/M2Qa575RyL6BxhDTkF1FaT3jd9YAAfcZ/J4IsrGrvdbhkp6R
UOUs85MLCLVcKfJ+/Wq074SH3Usf87eK1CzfFtmLIm5iY1ccDPrgfsRNfkvQEFWHtk+wFzPHFlex
W0HPlfGVbhvVSZH0uQIIbftSbxOWJ1G45HU18RrmSH76tXFGNAcmKWl+ERDe5sht5Hp3FG5hS/ak
BmGTm3Bozh1zkJCQsZhLnduVPnoU4+hC3mQqxC0rMQhcN+ReiCw/mbOb/diQJkMRyGZyppxv4wSa
AGnjJvZK4jqm0DjqlqkfL7fq5e7l1q8norYyjvhHjHVKx3R9eUJEFrO/yiZR+c83uLzL5cWWHj+3
1Ne3tdDksbcMeYQP2Rary03P0bU9XE0/07A0AAS8PPpr0wyl8+OPiga+PSKDdK33JlO00TkWXUew
6bxcSaiTH8NAuMdRGOl2yMUe96ufMSOcloCiAaTGCljeF4orFm+gw9wcdt4AKasC5j96MIe4FPC7
MDyGJqlzXDgPFaMqGrLumGtWRlF+kGuHoKyTPpGdmAyI13Mmk6CdDpbBuNZpabm1GQWwf+kfNujg
Xraf446om4wCm+xecM1werndVpXtY5yyxk1dHPQpdEFyjRGemHvKreq6CKKvGeLQFdTnaG0OFa23
ZmO0gFaXGubRTLM3fTgn0+DbKZW0XjauT2z4xyjqemOyy7Km/fAcet5ut/FG8zHxXqyJwngMIXPd
WdMTl+wFcdaRpTFQ6SqbBwc7HsiwhMpJxzobAilAoV0dxY+RIM6PYoa9Znm0GUu8kW2yDUyDyqNJ
9LdixLMBj7YtxsrOptxWJLduGx0DNMB02KLHPn+L895lXLsxJ23Bquc3pQEDocrhWRGU2DlETFkZ
4doAsfSC+B+vZrIwRwtjJAPyW1TXiFVXeiM564P+6BpZd1rKssusH7DRdzIMaX45e1knt+Zk2b7h
cCmds+4LV4Zh6xo3mTYe6ePf4lbZDUn0Uk/02LzskdTF5cDijJGrZigeGydYUj0JfppLjgBGyp3n
jZJo45HY3iC5mXkzguqoKDXsoy7egUikYpyhgwOHaZ0cBkXy6Wx8Rqu5mq5zOMX77LHt4sbvTZKs
GQA5g3EhssBdGzWQfDGLcx0Er51OmTKuN2WdH0YyK6s8fq/oBDg58I0CpEFJNwffqUFwJ30S6WWQ
B/xO4UvrguJa6t4KaMghGr2vvVNcQyWgpdDH7wg3NqPaqMrsuaLdBa6bYjuFSlwSA1WRaayhNdLg
YORRuR6UTzXCV26/0yn5lQlBMV61sS3jikJgyVJVnCE57FAjHXsTCAbkVMrnljFeZ981o9/HLb+q
3cDxmM/Af/10wKFhhM+N1B90eRU49lcM6mlOegz1v4dxWDC1ilQOsoxOkyZH38Z0vZp7E73qsrnc
umyUGRoYuhlL8yh5wwpAkIXDfDK15ghoXP7ZsImeTWRWUOmPIjrr0SpfhgB6DjXnuCLirk2ISIbb
w+yNYPfmKApOe9l4wzI5437bOrMfl8y6BwNvcjrCYU+oMKrBqlnDMfIOYWq+Rsw9sJlOBksh+nDL
OpNaBT9mR7X02CwbIxooS1VTwtnZNps4dK6VBkfSJMNWhfjSdI91bCwLl4IC08LLBtHnXZvPzbbC
wpqt4mUyN2EFm9ft+EXOIllnOYsYZ1lx9D1x6IEz7aIqWOQEoHqxVjLxWZ4cb5IWfyYVV4zfy2a8
zNBy0XcL9UXB7gM5aMRkgCWcK0WE7bC2AK86BefwxXSnSQILbBp08NlweBRzDjUm9dZ9ZEPm92YS
/YZRFHR05YDQjk3Okuco3sxlvt3N2oNb8E3IIeSSd3lRQ4bMPpLFOsLkS8CvUx9ZrBHke7k5JlVw
AJWmpxn+GDf8bAwdXyePG2aL9uVL/Zg90gzCgAOlP3NMdRpDJnuGyinFLzNUs51qrhol65lf9wvd
Pogh7HZeN9Dt/fXfJ8sHobFHp5uxZYm+zlPLXcsaheCPTOzlscuty0YzyquSU5/5kTcemao45IoB
jszmV9Nqu4Xs9myTZHPiWqBTgqPIVBYOTboSWFeh1ItoY0rC/dIsZPorlVBHSoFwfR1Yx1Ns0wSS
gDMvm3DmhA21cVdQGz5eNnbkbFxSX/fI1vmGwBULP2PKQyUgMdZAWyhj6Um8jSu8JhrDIsCLcVjp
TtkspBDGaYX4Pl/m2qy9WG6A4dy0LSMqN3kwa2V3HDrv4f+L9f4nYj1Tt3Tx79R6D4uE7rf1O6m4
cfH+r5q9n3/6U7TnuL/bvJUjpRS6LY1fmj3X/N20HRff4g/tnW780uzZvxvC1m0U4qa0WDIgU25/
avaM34XlIrGzbckU1ERY+/+i2TONvyqibRS6trCFhU5XoLdjFf03oW5spHjk4hIqckcnNuidq7hW
j7mFpMEZPzdD37LeJYytGfvejyzdxtB16mdESMqmCHjj5B5tfxcQjFPfBY4W+N5MjEyp6UezDEff
igKCbEhNgt2574X3kWDMR5WQJr5EY7E2wX6SBNtSYZIjTYxrN8+SBy8VG7H4lKcgc32mbNpWn0HU
jLJDmJ2au06ETJ9DdIZZ49KSaOgotjq66ItOzi6KZG+UmbetyJ1witA+0eADGAUqytD1jc4HZcoU
lazFsXiWQcw4QoOsEbjFzCbEi1TFm5QAd0xOVLAgYl231uJ1rbIHR8fzk6ME3Nd4xGKtL/0ajN1J
UD80a1DzeUyD2IjGJy+iCVtkCQEa9g4EdXyqWCgQrzS0r1SgiFpsKO0kVGIIQrSug44BF0apd5RD
8RXaLZOykrTXvkTH0i6uFE0fmU+R9bCx4vYFLOvV1GvRc4dtMwH3SSGzNnde7R0MjqqTogB3zAbz
S9MSa0GDpTjo4QHknv3o1a2Fg64+FEaD+T6P8qtwpF4eGCGrCTqswSYnFfx97tur3HyiPeqdTK3U
N0kw3JsiKfZzBuFGisw9O/0q7FmTgH8i5Sa21yCaLfzrVn5oCS0lAov5ewC842Qrys1yWmBLXXyd
9N64EV71hNii25oKMuEcR6yDL6XVaJOpPrgK2gZFTkB2jRkNFAKt5m4u9c9FNddXonGex9JBB2ZT
bp0C4dwPKfoSFALroFbTQaLxWnuqTzbTQLNVkrowx4H9HCAe74zAPBATfG/Rk9/WMFLcuoo2dV7c
Cmr6J3DL8Xo0YtjlkUQfiW+dXAf7rgFIes8O9TVPIhpsh8dKQ38PirbbaIRYr7I+QZZQDS6E3JJo
nTQ0t2HzVefrMteVzq2VJtQ2zNcq1+nzImJj5d8Xd1pPncuiYblujF5+RjW7H1Aa7IuK8NPSyW4c
CV40HauQ455WoltPZ0A42m3bP0qw9qdozO/dgnA81T2gIJ6PE7JyNwpZLzGB89rAPMZw3ve1Yzp3
AXTUyshDJu7hXll1QzQiFxyTCKtDNAPGA9G5QdkmgLeCgXJs1Z46bb6ryz7dz15KXM/XRCvnI+GE
LQdQ/iDH7trI4umuDIOvYN+QEzpC8Lvirb04zqPaC1YXS7keo/Sp6Si5zD998uUGgEnwW43gpGtv
zuQ91nFT36AbzZPaJqrjEA1EP0+Je6V5NKHoQpJvBeMFoHX6JHKLRpTnXU1ZcSOWupVrqpvRGLMb
cs2uHUeeSjkmp9F00cqGglSuxDgq3fUIWWvJ24uqYWuX5TEYK0CoPdSgdjSam2FGxt/VREUU0WNj
PLOaJYODCX4h9Pg6DB2dMpVBsIzm3NJUfmQIcm4pW3+PWhaGTkGZmYp5uZH5JFEUM0/vWbJ6GOJo
1liSslZDDRqWylqX9fWILeWq7Lxgl7kaMrAYUZHqlEZbQN3nVT0ASJSR72JHWxMNbW6AJ5v+opVj
/xhvumPRuaxTpEqR+trKdEu+BDlq1Mr3CZYK5JzNN0dNLNeGVPc7oWE5SNz81p/61D39X/bOa7lx
JuuyT4QOmIS7HHorUl6qG0SppA8JbxL+6f8Fqruru2amO+Z+LopBgCBLooBE5jl7r93X2jOCWXMT
WWS+ZiDgUUPS+S1GyDky1K4TUT3rCezHWlreX8IPwJ/g/S4NqnKR5pCa/DqCxLgbvRDEIssifu7h
wle7lMiRHqr8i/Z5+1wjCSDNmUarb+90xIhrQQifge5i8HrmQXG3rw0TNHRgJmSM6MOq68jeoDuE
bptOgzt+0bVg9VYRFV0bcto0qnqNEaItow5nkc4xfp6/YTOCOEy8wLISw3PuoiQaB3rsyg5O0lBk
Yuj5r8ljRl8YVAihBmUGvmAzQTRCTswawTYZl2m6RmlLxyQ1tgbVnkVrkcMCbW3OqpiRruPGHCMu
SkmvbxzAvFgEB0RTQg4CywX4QMOOFc2+8hIXX6w2XD1Daot+Yrrs6IfWLbg9TAwcFgrG9RD2GcM8
TH78w+Naaa+Egz6PAHyZzfvWLDymadh/2EOGrNzyWOI6KkMPX72b4fSBQgCYW713BtE9qBHwf2Lf
e3gTr2FkGCu/6VCLOKSmjQW/hBLRfU0+8nIYgUHUGZEvLV2ZPBFnK4Cf1uWuvzGSsFziAaFdkviH
1GgEuW6IkTFsA2PTz15nTxcU8jlCxlzfeXn8gYwcuR5t0MUk1hoj3bbQYa261XgI6bzdZSgolg2t
ctQwIMAzh7KXi3aetUpsw2EaG3owFWQOMe78BHzbZNVwOR25Mxt8x0ZO0GTc5+hjmuXQ+PF+muDV
gu2jeGAPnCWcYGllMsC6Cnd3eXUcZAFDpu2yoVqjLZqof5LpiTPnPMXSWqBGZPBp/hozz3jK1U4v
sjfD7QHBduErtZ9fOS0pclQ4Z6AswU6w1QU1QKpZ+zja+oGmHYy2fvecpNpR3OuBWtC7DuyYGDFF
tLjvTtmjYTaIpontjRi/N5UdmNeAX8CqPeMeW8ca62b0RkkURiKcABM9I7hcWu85eim0Fc1r0olH
LxruVW7It86kjmGDKS7j1n5iWfHMsEQglmxe0fZ9SgGqyEkS+m0R4jmfGcwybAp9RzZfscJslj7C
Yy9mXWmDMJ8xT6/QuMRSBZCWxx/m2DR3RkScuh+fnNAUPzs9ZLELx/zYOMadV0X6EQm3Du+mcX/a
0nsLyuCn1Kd+r4tMPOWEzSGRTd0TIejiqXPr145MJ9bYYbfxkOo/2A4L9RqdDPGpACaaSCNTyR2S
Q2sPDyLrurPVgfA0J63cOSF+60B+VRotcBuO+WMSpO228wy6yK1lX+Ke78PGDrzxa1PurEqC7sVL
X4QxQyPMKXP8kp5+cqVLD5hOOlweYzOh1t/2MhmXSWQE23o06PAYE1c+ydtO/pAATaTgWx58ygtP
fsNJjL2m+zUgHyqdijAOosSqQFe0OYI18dCPfFU6pcuo3LfNHBMWTNmJqBvKXRV6KaR0y7jyWv4o
9qqowSHYQySfnPg6z7O6bNqYaUChX7Jm97PqmXvvxqnDZO9WUbtqdfuhLdXVBJdEOsEPL6B+q4zJ
R5tFSUgSv3WOmK4yVs8O+QmedRR8mdz8l2KWIZe5NSF544tKai9eJ/SX0Spm8GRz6y+EefZKNsIh
UkO/elSTJvUqekTVVuu/BybeTV0GHvleJTc4yg/JRP6WhZfCCYuXAWHfKg9LJM4aEkWVoQWEPy/f
g2tuRefA7YevkP6zFHJ6H5X1qLn2hyJv7yG3uv0o2jPjESOIh4A2RRLh9F50MTgtaeb2DXDSN3uu
dmaQR5dEEqBBmoz6i1yAakFOtoMrXRwnSXyPrv1lBa08IpJrV7FOOA9VqR4hM5xqPPbYU+Ys+ZTq
BBG9QXR1xCoLI+3Fa8WBeZxc9V6pX4pAIz60Tz5LjyhV1RvjrgiG16pQ2Fw1cojHyX9PuvocVPz4
McSDnU22wBCJFyp0zdIleKcnWJcIdq9ZuXONgMCcfMMy4ROFFZmQZntEUGUusF1kC9OMXm79RJYe
mHyKLlvZ83tub+xF3WJ9JM6kyDiWGfpj2RPrAXXGX7DGitPpqHT5kuvgQkU3fNIuabFCFcRdVA0u
SC94cXSIEUw8OopXlMtvD4zPe6mX9wDTKRWmU4yVCkkpZ5wZO3cF6oktE7DzYBKDGJQTAq+5MnR7
6GfMU9T17wYYanId6LJa0Ie4NgRdwnrdOUV/SELHB9xhZsspROQDq5e+qEu8INc8taOgj3N8KKW1
qMr41RghDbVNdacpN9oasFiWMgkFKvIyXfSqPYZgyUF7CsWKExOPpbfjwfSIKO2ZW66trJ+nzc5H
Uw3If9rYXfop6A1QVE/VQBVPeRFruol4QBNtWDa6BJSM8r6y6dLYYevtmZ5MlftQdO3anTnzXXJq
PiVh6qwf4ktmt8RpYLFCp6KOxZCG+0CDeD10hzGPdPJSHchspZBnA3nqJk+wEtlefPFcHSGojNfI
d1z0sK5/RoP+UhCcsCBHJnpA6rE14C53LfRPJZP4wchc6LTVl69L/VGLqYn2tKDXaY4ZJiGSGEh8
966hPkLpitg/Cb23HPYr5exebH2bWieXpIop4se5BE5vNY8T5mBMyN57PBS7se7kTs9phKXuO5Xz
bVMaJyQGHxJK4jLJxKtWnyV0x6qhKxpUiI0I0EB2GEwXVLTvDVK5SVcLvZ8ps6CvcU6hEZtHNqlT
/ccOwsLkmOTxQaR3aWSjwSyOVWquhK2PW9itJK7hTc8Hv9/RE92q0QsONz16NtlMd1kDLuokduj0
lctUOtomHEi0IhCUXIJTl/XiYBHH1cXUQdvIftAUClRfL/W1HWTJMZIvSe/9dAbryrV7zdvkNUB9
dfCb7GAMOs72mRFSEwDKBxXTYOyqMtlV0HIFCUE7q7RIu9MRMbrTqxlm5jEouI4lQSnYFEgT6YsS
xux8+rVJ1rMKonwg/ZSoOJx9QY0uJ8tGsHzWLq0Q8dW9n27BD1+6HlcG/LK9P2aEjMwl9NDkd1Kd
SxpCanYrrAYKREz7yMBzH7UWc5yMSWQWmOT/1SxH1lZPvGkPjQPKxzHECjReSsJ396Wi89VWYXis
wSHuteZTa1n01r5LqbhtNRaB9Z03jN4mStxhhTChQRbO759pBvnTBcjv1rMPwqrsA7og++CjM97a
fF5ZUlAVITmnukGmAk0uqAltD88vI2yruZhthLSp70d0SsyjmMs8GVWR7XLf7Td6iKcFav4vZkM1
8/qQNq60t7ppP/fDDP3qtAfC4lDkPhiekayTpocf5hIM4KV3+tTgb59gmnB7fdEdZJeaI88E1XyS
imgsUHmJjaZvNZ25spmAfehTiQVDJOUhaYetmMWtuh48u4gkV60xfvX5u6oG0mTNL2fyX7IhCjck
rSz6riKiuyXL20IvRdTnBd4E6lDHRaquFfsWyU8gB+MYu82HURm7XDJlmkx325jeNQ6NH1SLVd7a
e4rB7w01wEMB0sMeJ3fRtFi8aGJMqBjQfFp0PI2fPhUJDI/NtlGjvQ5JhSSdtMKaYH6VWuWf71rI
Vz+AHnceaRlt1m56KmOhBxtRUS4HAIgR1Ww2hU0UkhxDsQob8hsSq780A2D4CKTExg687RBl8clk
qr9samhdekrhuFPloRBrm8QOMaJ4G23jEzi8pIQ2rwGojHBeOsdAQ6sexUByC8uoLj1H4U551ssm
Xk8OQuLMnlZQ6e1ln3RITumHrDVILBdXZZhegSisutZsiSin05AUhbXUSP8mDwQtF6f1rk6HdTml
V+Jo9s1QfFWsdfGmhbvIRVitYRstnyXC5p7WXSbrFx/z+yKV6RVXsFqr6IcpNZwqdkoZfEq25Jo8
y4YBraAUMpl3XNcboHOHbMi+yobTwbSqowiqcQlcikZcN3BdoYMlI25CZLUQZQ6zhxz1ynms9Jh4
eUjTSYBbzRQYgG1BPlo+7Drc1QufKAyTewmNLG3hQnnQmunsujb3hYI5C60AhA5wmz69WH5SN/Ql
nTIQEOvEsvgD1W8kS7/3zmzr3ouav5yBN0UQv2IH9j2+B8qsXfoT7sS5G2bbKCKbNMArKbW928Ad
0vNPr672dEPzNbYF4O9qqcdAnAUz5UWmO91y5tOIJihJFUnxe2rXsghIQ4NxXcdPmG8fPVnOHkh/
EzO/YXL0wDXShOU9lucvx8xippXOa9gNd4XDl0OJAkfBAwUmONjaB0ZpZyFSsSmT+KB7aBEFw3zY
gDzW18qosg2DmrawhHWtG0ct/YERtxOSWesr7tlfUy++kLA9Z4S2T/g8Yq9/UYGz8/PhVxQk1cqo
x7MWWR/aUD1Ofbbs4uiz040Hd+pXut/tpyR/70gQWcQF9SPIe6u2TX8OWqkv/H74BIOHgqvh8uHv
wELlTpiUTVkm7P3ZrmeHxrPl2HtyQvYhDR2fQK26bN6Lyn7qWQWAhtmks027SHaqE8TBzloVbZvR
pZK0u/lld3JBQCp/UMnJXc552rr16Ul/RXUU6agb0XNs0hdiTfkZA/VAJsJW7yB6YyyoVqmpVqNX
flAGvsq9yD7R4xFIWp+tGgu4ridYCvuRi0qM56KpPhpTHAObqOEeQ1s85C+DjUurMXy1SJiXNaS6
jEX6NYp9rgWc4em8uvGgqQkSjgnZDfp3gWgJAB3zxyL31k6ZX6qpPGrWNUUxoFUvOb97kTRXn3MK
eUtWRVCG4IRhOMLZEZgLO9jg7eEXsKjjml27sFVkrZ05b2UQNNAxcKpF3TK3lrb2SEeScKVYvCTW
c4Lx3repfxS8faIG3RCLTjF0+KsUCcuoBHm0huon86Z36WXYIwJr2lvkTMeou/mDyr9Qfd01tkvg
MlXt1mvXZoNT15I5vffia6QO5pDZiJ7G2uatp+2gzlZTJvY6wcfUOMjUQKKLV5i/SPug/CFdpl4X
7AnJOgeJkqzKUzxPwFW1KLpkXcDElGJOXkXYEDWGXgN8D+nY/bbudGtvyK5eTsHwgZTuR14hu4jk
0ZVE3bMKT5dIsjA/1ERSV+2R1NJU7kRZdajxAzQVQbhCqxJttZqylCi56rTWXJp6TOqxzx3PU6wx
a9kWi2hsKVUFxXgC+Lw2U9BrUVZRkzXspXJLQUg04cgDWuqwBBSm5fFPR0JcQkqCSAb3rMapv7CH
RF+CkUC4H9kOcrWtNYBoNAGiWXZGgd89ZJHHHAj3UdvZRM7yLfd3AIt+5kB0g8569iQdghqNCSDq
+Aj7F3uWa/f7uAhzZNl6ynBdb4y2qxFfmMwxoMlplljLnJlWTrTMRpnRwxS3BeVyQaA3YbnLKupY
qYfamtA75Bd2Ccezbu/sy9T+0kuimPoJlGTF+CywR2xMYs9Wfdc9jabuL6CoT6VV8TVQktBdX65l
PCeb0fJH50DMchEuojIZttwXxc4cWm1FspNa+bZLunOQv4xU4fCrPpU+pGcYZK9JQ2fZ7sWlY9Ai
8sPcYvi86pV4MlCpgQ6W0dnBSryIwtRCHW8/lCqu96MULFuS7qOW4VPjID8RKmTcCamrFnPeulKP
HgIcRgPfXbmr2UHMYnLfjKg3PCpAi7jkDgFwdNqQ24uaEnnpQhGSt7AQ7YGLUBvbYLYGSpgzJdBP
IL/IhcWJkDQ5cxTP+yuP/WwJ72fnoKlYd5WzkxUxO1H8SlZMeRUYDYya07DJwzUYOrUmVH0NyHGJ
t/OFCS6u+NJNDiY1EWYg6a+20EwsVc8Yuqp94rMIs/3Muujh9EPZmcN5bQFDkvUmS6vnLHDVxrKD
dGmPKYu8vlxpWfCzbKeUAiCpnJ3ld1Sl0q2Z8rEJoO1V1b1Q7W/x3X3FajwMVvbZN7Mzhpb2pDnv
wskvUxiunaLcVp2FKKSb3nL4OwvHzx8Hlx9Kv/fcgpGHqn5tAwwTP0y3R7FACcM3en1d2hQUQog9
hCejDI8XVQoCthzQurQ9X3WIcLEeddQr0SYGHr0zBrUzkCeTLIpmppn51sFS1Y8BJZ1oYOB2YxZw
OgrbDPuJFriPygrIPOLaHSZ/TRmTaGzCAlyucV+ZPWtN7Dx+QkGBPsTDCJdvhWQOW6ie/pQcTIjo
X9n4aY/12dVnylxJ28+KygcsOwahRXYottkYEz5R/6j7hjM2fbeZ7jrDcIrIg6H+uyw1TEy244Jb
sLprMq8NLHKTx/TcZK/OQOdQJg5zLr36mhCv+jJjlUK5y9omentvDv0r3cV1Bu2qNl2UzS1yYLAb
tvjyhrRe6SWf0odI2DD3Wj+tQIGMyD4zgwhM/74YoUcYZrl0/f5k6g7d16BZZ51zX9urZlKQAcJk
7Toh4lf1Q7nJGtTPC7M8sYla764dcEk45GDWrFoXupE+dW3zhmLqMH9WbSfnvBBHZqzbBsfjzFPC
STwh20Alxdyq3wZRfgyzS+XmbyT9XnvdefBbtWqCGefwZhL4yV8SZdDKHPOtHQcrNUfNR4w+FoJn
Y2syRC4GZiZ1Ya9TBqm6mdcnOokkxcRSpxzPVslQGWXGozdOT0iP3wYKHWjmVwPGsMwpj1ZfPKfi
iW9txVU6U/LXLf2QevAvdt9e5r9XOwPhs/jCf3mnJ0u9cO6DRv3oCbuCUtx1C6dlrT30iwxlP1rc
XdD3O2uMgEikNbeWjDujoLZeWjW2qLG6d9L2tfJqvm7FHcB8MB1voTX2Inamq0MEQW0VG9rZ77Ft
IQyNq3vl3+eGc1eNcl+T3YXreQuRDYFkZb9ErblxbP0QtPm5qltrUSba0wDJgW/uPo6pVGmuT7NG
1vE2TeMXGGefdBXRMZErRnTQ1WqTB91D8l2m3W5o6qNI6RsoTazgkYtF2YlLZYabuJWfRUrDVVYE
Iw7RC7VnyUhYdwvXRMro6Fjg7wLxg8LWMR07c4VEb+138U73w23em7uCVfIc0szwKNprSDhmwzmi
GeM5EkR6xHIPiOfJjJl4a9ZmasZtosodEV0bOwEe49B1KXNCbge6SgZoFOTmqd0+EkS9ITJpwbC7
HQQh9AyKJwgoawBPj/OJ32gxoRJUPbinFd1dPxJihXu7ttw37NLHWvPv0sReq8Z7ptH+1sMXge5y
ZIXNcFXpr4iMCRYfMSthixsydT9yyS8M0BOQMXpS7o38yNTjVCFbNfV6myky/UTwZFJ9KJm/FJl5
N0QAu+LyJ+3rd0VSrhE32I7MbOv2v3KMcjltT6FNq5qJi8aI6jXax2SoT4Bmz6PpPStJ3Z1ixGfe
OE9j4pC5au6dpnqhj/ljYq7YBj90O7gXk/orqeRzniebxE7u6Tnv+2yaveTUrsKNn8fw27FbVE+O
bFc0qTaRn36YOn1gx3rMQ9yGdvuLMsxualYk4P6sNf2hTtV7xlWv5eWplfGbWfbvfQMDIYR11iXu
LgF1MtGCtQp636GJ4DjhBpQhNs38g3TjFfeYveeEz6ZlXAv+JiD9PvlZF1UvlxIAXpE963TSHO6f
lZFd4+GJ/tJXMHow38w7lSYgXGnGufEuleEpmoY7z0FzouXnyRJHvHlfEaDNOumOOOjfLC4qByGV
M+KUj+iZJvp9qqL3PDNR55rU81jgtgwmXGCvtmaDfcGcTrGxdKuFjMo76fo7q6OZojf9xZqISTJr
FHXWnUbS1ahxv/TCgwrgvRr9E8Wlx5p7ymKiI1IY6SIcJ3iKnNqMnrYB693j8szMa1uyfnrI7R6f
FG5ASpFO2xydYl591fU6PeiTe0FAXjGAA4nyiaNHdujtAiiRQXg1gnojS3RyEfUrxhmNUomqCTXE
mV3jygkynP5jUG6KusaJdhFduoMJ8mQQ+N5Z49ItbGvRgARp9PKCdnLduo9WjGF7tBAnUOEPMf5j
pN5mAyUgd3wEr8B/AWhwYdeXqROIns2rr4FXHuQuhCYps+kU0EVVE4DgRP3I2ugBZBzaT9BGrvs6
ej8Cf9wP9vCr0Eo6KQZgb5U8BFi2hufeqH4SgNrV6tQr9SbF+O62uEQT/0WSObLA1Jai6fs1mtFZ
UAWnLbIt9YIupsl0yqqL/dCYq4hk8sR1M1pjdDbQxQCygzhLLS6jGZ0U51hO2yBhjsSIQbYFf6a+
zBYuJilM7dJctwZuIKZZS+DvBjLcVecaz3S3zn5uLlAHHFjj7CKRvgj82PR8ybD2p6NO+aG01C43
ak4/Ck+2uDLn/Rp5PTC8tQ/0cjAuTgVBL8VUYt0PU/Sq+vrRse3NzBWiO0C5HPsukBHmkBtNkxSo
bX/tGOKv+f9NRudet/yjrORZgqVb1CZSnfk/xHj56GZ2tIqkfxrC9sGXWCwVZ4qMns2M1MCueHGJ
j5vOtiGxdA+CdYjstqntHTGqq+V80JBVr60bstyLvkwlSbMnl6UwSxjhG3eWvq9AJD56SEpEO62S
zP8wVYA3zLIf9GniTg7PmgUchnHINIKYEuVML1DdtrGtNiW+ckVMpSMoimgEI9KVL4mvNikww9I5
90aGwRuGTj/0u9rtLn5AdKEugAwoXDfueQwtArWabUxumXjrWorY41MH/mKIRiJp2ouI3sO5lNkX
X3GPt4/agJPTAyWN1Andj8p/pkWzC4P0KxDeOQDVuhydmRSifkKDfAiyeN23cu/lVHBaC48WrRxN
patxYogkMGxLCW/Zju6PnG7ayqZDnqbFAQAKX2XSivXEXWsOJdNWLm3VZQxSiTEIg3OP8F5YVACG
zHyfh8wQBI9D6sSS7o+z1NTF8ZDQ+rFeHZJi55sMj6gmzvYodw3ziQM04Jum8f+zGv8bq1EX/1H9
+b/Snyr5N9WncXvH30Wfhun/zSf+EQOLC/sUiMU/SI2Ga/5NCN3QfdM2fdN3kGP+HdToGn+zhMfh
rvDIIUIs+k/Rp81Ltu7zqgVLHZ3J/5Po03JnTedv/vD888BuRJbqGMg/dM/6gz/sud1IkpAuvibV
/FUPY3giODi669oU8QwX/88IV0ViNPFnlbeoJqVhYTxV8d5w3W4Lw3qJi3G4DyVyy7bN4MDZdvEI
2l3dt5GJwSstH28PYQvOq00zeyvDsXwMq1KcW9u7ui7uX5bSPvD6RO9gMPEO4kdprMzjwTSF6dIr
ga+D9w/PCO8ClQJ9/ueDOzOa8RPIAek1PB/VV9nq98u3Z7djbs86KpLoCL8/5LY7N5EvuRTXxWyz
VrIy3kgQurOZB38ZCewWo23fx3rIV91gw8inTn9IdCvbAkCLHoXeTYvKNVEJTUx/ab7WYFqCiptN
wLyzCJ5/77rtvz383ofJca0qYFS3/VrkcB9r7zWrIPctrcrhSGFpOKokHI63Tc40bsh19r/t90wA
SjSlWODejr49fG8XA2nDi9sHRV6/r9O+3bm341Edz+/K82Gf21a7cGvVwV1R6j7sw3ApRo142VRk
R61rMe/IpMuOyRhSPP3zacCd8ihI+N77S2te5M3wZ2dGPt+eTX2RjAtPqfg4v3p7oakK5vQ2sRFU
pqn9oNJ6jybWwEHXhQfh09GkxQb8t3z3A/QZA3dt12+HO7SNyEBHt3w3jMiHZC3U0Ytb8WKQQIpa
p3qnoprvXLS7m9thONHvAcdYD25Mvujvt1c4I5EzhXJbuszkVhQk0f561fV78wa2dgKNkkHggAfM
dUoXwrs4jhlwgZQdZ0SlrSrQYxfXKFjszQ9kuh4RHglMz//Y38o8gKAX3t923R7aafIvIk3mKUb/
98+QfkjPICR3UeVxf2rnh063u9OUdelaGzi//njhdsjvfSpCSoUXo1iXbuwelSXk1kASd9tqJ4F2
8/b0z22ppbwEEdc9pik6kLxlSv77SMDrplzZHeiB3ztB6a6DivDeDqruw+0BiAE5r5p7l+Vtg0LF
aI51Ht3DzYw/O0PdjbrMflplhCgLcj9iNohUEdG5F7NkegXcg7pE3JdHNwoHkmx8uv16qfU0dNqg
XjOB1SDA0EjXqtHYDd0YXb8f0jw55alx+Jdd84vUPe2lnYQEvv3z2GgOHvo0h0H+/b3zK1msAlRX
KdAYk0J91VQeQQz+043KcHsQJn/n1pHim9Rw2xcF08mPNahM7dCQbpa2J93Tvt8UwCpAW53hbSpM
cfLbiQh1MhbmjSieou57//dTOSpxGv3SW4c1nJrbQVQNxSkmYqmjVRoMMKiIaK+Rd9x5Y5jpuHzO
ccu416aVZDbMfroZ7A88ESKxgOLwfVyLWOr79Uzpn1ZmHMaO+ZDWCFCcdTo+YLiZn38/9Ga5DdXo
Ul9PjO99k8voSK7nibww44H2VY7VLwEC+I83NRKu4x8fGnx/QBF2lyrEmxbOdHrqnyAMzRZkHFvf
u5JWbeIes/9t8xYIdct6+uexv/ezqFCbTNM65pQjxeoZBDkJYp362PSXcrCzXx6FZS2dPnS4VCut
zZKzN5IY3Nt/vyv89wPseFWUNFduM6d/g1z/K+PfuBkn/vUmC3bNMsGg8M8WlvnnTbbACVSQEmN/
ObTidw1f3mmwarjnNhCnjZvazrbKmmfNNPR2kcHMRAVH6BM8LuOBRgZyVdO+hC3fudHZxV4fWdbU
84u3feTRM+/GG3aY+sg+G1m8z0SdePs8jj/SyYY8T0WhnAiXhG3xlHYkBJdjvrlt3R76bp86bfb0
vVFGJ11O0bWRvfZkN3SMdN9vT7cXS8IclnmOtPS2qVPIVk7hUxf1cua2tnawplFbl6kev05pdQ1l
Fn+SvvCWJK3xXDjI63PEB5vR8E4kldL36WP9GsXC3dapBYFRdcaZWFdSuAM9fzZyYFVS0a6Af4qQ
qzWpUPc5BaSuEw9ay4PrGbj4cMEDdY/nzS69y6bwdNu6HeaplGZbyX89Klc8fB8GDw5Mk8S6fS08
RYfMganpN5H7bLv6BbFd9xGEibHg7JquE/nkGMDDYOVlQ/ER3PWu0cJ/AXkAdI7pT5M4d//5pAH9
98fMzHepqdmugOHtWJ5v/DEzc2NzyApFWFHv6gZGhjp56EJjurfCdRKbVCoqPBNEE1ZXxxuzzRgo
tMPxkD2x8GhObt4CTwnj4WhVdPVvYW63yDbmoj7LfM0gzbULvpPgbi/cDrnt+735x77f7/3jhdvm
/3UfM0wT2gXBf5GZr8tI2GfWw9oe1xP0hk5010wjkkIKTbyNbvvoWyg2a8LKS2WFvyilGnMtwrJP
SDStg43I8dDXukftct6WTBFYi897v5/e9jqNrfDdRKfvw+cDb/t9E8ZPErVIQWMHkhGApD3EmvLi
k5ZFWpzlv3lFcxmNIviKtHxrdFW5z7CzLA2/1+9Ss53QyiOqVV3GZpNNcPbmp0NaXeLSSbCEctxt
1xg4IC0y+gGc8jPJyf4YUOWfUIRmTxORU2tVwDqGdJTchwkPyCronBfMCgjeSu6tTksIX5cZdDUX
OcC873ac0Co0zB50h9vm7QGsIuKfeHz7vYsk+AxGIZndfOWInaif8r8QJljO/di6nPmGDjVKHtD8
9DggybrM56nD7xduz277FALi//PLbU2lbkCJgTnrHx94e9YAE6kXjrJ+kgNUnxw//KIwbNwNHlEV
buoTYR5GT8YU9o9yLNbwQrWHUteKExL3cGk00vhwXLELQs98RTptb2QHi7EPkcRxc/l1OwDNz1dp
2+rRt7EwiVHo1A0s7bVuva0oe+PDD8KYqCK/vziJV564+0yr2wvpNsyTbTghTcyJClkWwRSeaYXI
80iWvVqRBr7vsT3fMTWWj1XQXKNC0mqeg0yNQiPa3CXV4/bi7aHT6utYG/r5tvX7iMqKePv8rn9+
xu0IM8+D789o4lDgVc7MdRVUZNp6SQDE8fY0Ji32oIGToOD4++lwRRlATDKAlTWhctpL0MkJYbCw
d5b0tBfdsiiQe9wNbq86Nc4aGBmPMsm1hz6jnDIfhR242v63YevfRy1X50aHk9DHl2j4Duvaf/cQ
BjIZIo1M1a/E9LtrYcJd7JE+fJRUybukRr6VoCfPalqCYXeKG9d89tpCHJpYO8nUmyiAWCRFBmVa
bG53Ny9JrYMC24FmKS9QqjT9uJlcwB1Okvfr//zj30Jf/uVOzY9P6UmQyQMonkHX+8MCOaZZ5U/O
EHxqfXyuECa/0D9j2epZbxh52n3e02p2LEu8xTor1q6jST4vmJ9Qu+2noBRvoNSiXVSAX7xtBm3x
mVqqvmI40u5dO3z8fneZuxvRSLm9fXblF/dKP4uoPeT9j2iYFGbsUh31GuLI4vb0e7txFe0uXkns
qsw2NsHBx4YguHUxApMsiiLuLkAkl8qWM3/H5ocQ7T7xbLryw2zuiVLX/X7AXwAU9LaN+Qe/XWmC
6MyQNd/ufgKnQ9Q03huGcrUZzGLY+0VZP3INfd4OqLm6F66ukdk3Ea+MFD3ZqMFX7xQIUZz7yU8o
N3QQBoY4PPfmMwZofZMrfE965/zrphhBRsaW9pi5IjwjT5Hn27PbgyxZbnoU60A//tsL0USA03/+
899SKf74889OW+y5nuUSovFHaoVhgQb1h9j57JRXO3coqBchcI7zkOkXFUXjg+WDbbMIKFhJAnZI
FGfz9kKqNYitnfH7sFD1wV6GqBEdoAQ+8V442ZEJ3qPh/R/Czqu5cVxbo7+IVczhVZIVrGTLuV9Y
nYY5gZm//i5CfVo9PnPmVnWhiA2QciuQwA7r8x8TEXpgIrPXrnDncAuh5FEryV4LPG3ZpYUTLxGB
N5aJTVWJPENOJBj+xv3V2sszpJ0C9/mq0pAHpiuvKnvyDHnVTAv15e0q4SiMZWxV0UbOi4ATVOBD
jTnpE8QUOgbXw7kvj2TTI6B339us/0kk57Cd6VaCcpk2IZ/93z8FTZ/f5r9/DDi+TFRKTPwZBu6z
v99EIBqkELgtHYgKRNAIEcZzJtKLB3Lq3kHC4yybbtSScxwhAFqUYB2lTc6VR6JxjLte8zryGjjj
NjBUfbPrwvH9k30cRHIq+6dPZgj4yVkP4kNTjOH+dhk5DX4x6JyUimTZ/aMxkGwAN6xcX/02UJOK
QPkSoZmbTR7ldYDaGfubm/32YopWbtxcU/ZyUNojk0zm0BXpJsurjqV/SENWNhAA2f98KCf4AEZS
ghfM/ePwj9NCEDfk9Xy+2NxvlFJZ2RS4rlpB1N6ey33lEXETnXqAoxW3JEkET0YgkICHBY6mcQtR
J2xIVNWL0D3IERs3JLFVuiP+qXUDj3yRzPwKTwn7F5hPJAfWwQUP1HACGziLfE/qR5oRcUDoQDtM
gZs/l6m+l3Y20/G6b1wQO2Gkfej2ZdQ78W7jpdqVMLVWctY/XFXLq2n1719cYur/9cVFekZXXaqu
eYZwP/v7FxcJCnz71Dr8wOnBJ2z7w7RoW909Jr1Yw6ZO9rJHsCNUV4RuqcAcAzKn5yl/jPTxdvDT
6mpqUENVgbO4HktQsyfH8T+ThynwrnPqEoTLCE4DNTnCFz33LT1pNxE5Qydt6l0Ky1zWP0COPCf3
HqUpBzN+b1oJFR1QYx/1uSknm4SeGKaptMl5SeO2S9W22420ke+/z3ge71yRW/tc6629PLo10maH
kFS5RVMcMM9zdPTOrof/dN4fw1bSj1sou/dUZ5ufr/8/X+726lXNI3G0V/801Wsa0Eq8R3uAd8qh
cHLlII9gDrx2iaVsPtmHedrNZqASs/AKc16a4Ee+nf9pXm/OtZK9ba0+DRQFqXQLecE6IPfJ5a9F
KfS3UV7RxkW29fCjha1Fxifla3tcVPF+8vZBnYh6TZ6HiY+Rxh2SCP6AEVnXebcz8L49+j6VFjfT
7TR5zdDcRP4T3l314PK3UDLV9K+Nbn0Ys+s7IUmK9DTzq93F3RInQrXx8Vw+DEF6J2y3+uKO7rRC
6YwdRltR3Vc71koxfZChOGrktt9Ow3KhAJ96GnSydpwqbrZ5TGkVAqJn3Z+2peuUr0pdB+cybT4y
v6he4yAhPaCC2Cq7bRTOAttCX17nZq2+Ee1E0do8uRc7xTlk0Uz8ztv+wRjmXDzVnqicUaInBORa
tjOp80P1PmKXkty00ghJKNF0gR3q7rrYRcgwMeYnejtdSvS2gPEKZSttFvT4hzFyrydIE87+dp2H
VbsKgngC38qV/MB49MoiPMoZ3YCgQY+L6w5FgX5pe7CeCflCcL7e8Qhjk+uC1vx21Cq28twpZSNH
b3fG20DCs8XS8UvfTL28yO2Genulm03O1n5f3t9qO/ncDuayDtgwSU4Mlif8tT8/0UfNIqah+ceb
6fb41/5hNSDn3RYHny53O5e3IP31aqbWh//PYsH4u9CY6aiWgcytZhkUwTqs3T/dchUtUBy0eYzv
gaHsbRgtVL9GSUc6iVsurn0vCgEDVxSNDXFTbK9Gt3LL4zCJO6cZqf4IQyME7DXZKFPjG5GnNAnK
C6KggJK9c3yuTGTFUMwb0ey247O0ycaGIEygmqQ5OWDNo47Qgw06gT6apf/+lDHm1c/fVkcWmyt7
/gfykMji/BD6QzLUIJNGIDhVfzdFsNPhW0LJoFq/reKfA3mh6tqq6vJwPQy8t6ZUnHueDer3QPGf
C55br1oI9YvKbm9fe059ZElP+aMo9JUg72dPAgX0/NrujtNgeM82Yf4oVKkv0/J82zlk6w9O6L2j
rv619Gv7gTTb9DHwgg/c+o///n+dY6Cf/6/aXC7oshxUNfuz51TzElcfdOrz7Zj6HhEPBN0T0i+S
EC2ouadC3d0g5qAtU2UkPJ7ZxWOg8dHK0QwpiftUz0hJRp5ynVQx8GB/8vek0Pl7eVRSLtMhWLKR
PSKeNlS/eYpsrLFGe25U7/vAAkdLWO6+Ujqxb5IGPGDRNOcwGlhk4IV4JkE6WLZeaS4QjZ9TklyF
17Wi4BDYNHhSlb08krbJ1ONd60Awngc/TZNzSSgmPUwOK2K+VhR1p2CMqheWndbacaN8PcWV8tqM
sJjhhtX3sgsA8g1lE3Ko50FVX1XD1Lx6g2o8QL18ZAUab//9Y9I+h5H5FXp8IVkQqazmoeZ8clb6
IDuGUlgUhShWuWlz5YuRwjGRjW8NKQGa+IE/08OtE2XqMVIRrxjt/DGy4vxRtKRwJghQkhjkk1vp
B/YDeR9d1AFUaNuvZDv5Z3ktbb6qiwbEpJridHsNK+IzdVlTyutJuxIJ0tjzVZPo0yNV6C0fv+/t
W9/S9kXcTGtKrMFixxmVUn3Xf+0bbZuhSvCXm/abPLXdr3pvewsk4oKnEeGzdaflqKYlTnPXCXiN
pk3+MzGvi2zMqeJPNShfu9kiQTKqZxkHGSIavbw9plr1jyfBaSGBfj7BmU+Q11DcoT3Or9KEqZYu
y5HqhdsrWEr1EFl9vyyrorlkWdUeRSROUaI2F2niRzHeVSGKhrKrdbCZcKMEgJUgJ9oH0xc/86Qs
Hnoj8h4Hw33q+VW9C7ue1i1Z4PyqWvu9Cttj13mULmVheha9my/K2d5RN3dnjm66y/1xXMRJSvab
UhR7c0zXdtMrx1sTqvavrmiGFz/p8LE/hXpn7PFj/2p0itj3aWsBjvaD2tylFim7s01OGZvM2Id1
qG0SFV+BiIv2Tf9Oyo/xpjYz+6ZSCVzPXXhpw1oYo03BfGS8CZYEVPblwenXOSQOmhctCO1N2IfV
yTUqUCn8N77X9pEEXtDp5BT1ttIdqEOgjn/EvQHi6EtFwiY0X8W8d/pmfCH5YZsRc/liEH2hzCHJ
EEiMoveYNAQ5Pws1h19nabKk5HQyr+aTP3Koylscue3y//kFarr6+UnIrw6A1/wMBOXuXqNQfzwX
EIIqRdaK4ht0J21plK4NmZ6mmkJqTjMVuZe527elIJio6lvh8py4zQvdst/7KUmoVAvD5aTorHUG
bROMrffWBf1d3OnTV8oM6lWvusEB7aHx3hjzXaDo4iG3bB5Iub2jBKZ+kKbGBPnRWYja3WxywJqo
+EJb8uj7nFkJUrBFVmhrC6UKou0GaReECwC1hq5J4Jk8EtkNgjJGeFKM/f56KK22Xev+8o8J8rAs
ifnE8bCTvWa+2nX2fLYnxERBVmLvO1PBUar45ZM5hNG2TlxWDmOuXgIBWzmfAEpZsTOu47oID7Lx
mXgYy7xaEshAJWQekDZ55M6j/9NmJH2y9+3n2yw5lRjZCFK181ZhWVOEX7YUUSrUHy7NlGTS1vb1
nTVvz/x582aXzbr2NVJUZtPopMVZISXamHvSVHd5ek9gAvSk7scPlETw2GcjahT1+FGJNNiaAcqY
bWmPHyE1S8jmVM9+mpiE/aimkdP4YEiedJPo1Oe+cemEeZF2smH6OzE6wU52dfZ0MTXAVkzZetEu
0CVM9qTuUSeOTM4ztfWwY+EXkt3zdLWEmbEI0qG8D21hnZM8g1VlNXuKcwQfAQ0FnnCzwj6+n9B0
eKpDqg1FrM3qRoyGU0d2gzqWOwUdBihQQXQiTQUQJVrM6Psl7UWfKA1ii+5/6xHdjBrT/4lW6Bsx
bfEG2sFaqfNJVagARqEAhNKlqM0XukjYGspDJ2eXeG0U4vDk59E3VN/flDF0B3zYwJZ0y3SJQnnb
gJIidYOOYb1wlWwrYzt5R8TRIs9pIwM/apajn5qQkU1WzhuLiHSuFknJJ3SnJ1y4p3x2XQR+blH7
rIDJm9z43hom5yE0Gw/8tLKTvWqGSskj5PdQXCzsk5tGRCXcYZ2oI6pw8p7rRmO3bfToQ953rdz3
fg3IfjYNq2ks9f2n+3NkGZe+JWs/i0le7lSKwkKv6B8d9KApz9Cjl9Qj0NskWUh5rf3DSdQSAMp4
37kZWfQUCigJCPA2oWM3nX+SjVvZ2SH27TsV2SjjOqAoln8qcu09mgyC2XJAaT39NJfHeTmZ9/44
0biZdpBdYE9TS24DfQHAA2hZ+XCdN5uuo7LPz0O9niLn8RV7kJca6vQcibRYaWEMUSlWQZrPzYxC
Iu3rYhdEoPy4oljJTlBSn8cC6AzHUuteZK/18+6pEvE3qirVJQo3+bqkcOssG6+CeuKShnJ3s7U2
xf69761RPUbW7PdcJ3HmXWv3k1dSzuTMs+fkXj5rb1vaWhrlZJWKuZ2I81PiFM1u1kh6Hw1v21gZ
sS+cyg9UlH+T5hgMwAZVmnYtux1fdKpDw+hs574LrEZZSXvjOmBoUxh2uuam78kQassxiSArawEb
XbvQvpBf7eFL5UYAwNl7ABRPcpjmia9+Qhie9J3gkdwn0haM3ufv7fq1OXYk0/oKKOe5SXQb2tmt
PygTMJceaYluHka/jOEgLlvIf3qz10onpaxeV+6qWMkfHA+aRS2U6AfYGmdohu/EeIel6UftGeK4
TWS15RmWpJD+MvBH88xIV1/j3nNfLG0cISeiQOqF6qdrBS7sqMQuH5x+0vZ9qjnVWh6aQ2JAjpmt
gxltyhLpXdV0tb2N0AkY30Xt2d3OCezqpcpgg9lpH207No0vqh81dz1PECokMvFSjC5vZFhrd3LU
A6qwmXxLXclRON7JrrZzcym7dcYtzdQGZSG7Yafmh7ZjnSK7OR+Yk5r2JZhmqErehT89j+wscpqD
hUrpH7EQ50vsUzkYaS7yKXWtgLzQfH4bXXGvAPnb9mg9t0stTRzqfQAZouGoP5t5A2TaKcev6Bfv
W2EoX2CP7wiJBc92HboPk0F1rKPGoMuU5MO36+yog999LtSou7NaE+QOZSY7QrDjvrB4wozZQTbA
fkkL+t1tNSc79HNzsymU3tyh6onzayalaXl8p5LeuZcNnu9mbwKVQ2jYtQloZa5CZazZbg0cBmfZ
FF4W7bq8+XozyaNJEdrajAptq2SAyCLTGL9kuncmESd5pgK72ks7RSbjl1hVzgpKm0MnDBLwDfa7
FDUvwzEsTjiUi5M8UhGiOKXd+Gt0nLvSJke9lFSY3hfTu1kDtNNH1ToZ9lAfBSGvpVLW1TdUTJdT
iXL5GLRiXetZt7PKSn8qjeCrPrECJl10G3qNOBVjLE7ySMfft2KTbYOZZCOyUFyG5QhEd8J5AUw4
2b0NyJPH2iKb3qG2TQ5I2/UKlh49OSzRNqZeHzweY2ToRvCxSmLWlYuG0twd64Dimbnr46pH/6c8
9ALOWDGJcd+UfYVHyEkeprLr8UCr/Olsl6lVG9qHGtYb0p1U/KP6YbzkrlXhk8yoMPh7VxF2v/ZH
3HrZV98t+BJXmfGsUlz10RkoYSJjbDyaTWqvh6ox90Wq1nuvHSPQh1CJSNcwllNl4wBH42zDLzc9
d575CvpN3RlzT5qiPEjPqdPGVMPE4KrBJpm8LQxnqEXcudr8xorq6JZ2eNH6bto0tqMi4EJubwhi
O5vs9lmLAN6WalpQ2VB1H42TKmCnouEY6fb0RPX90cvc9kPPi2w9RDrJI/Pp5O8sFEQvHysl3sjA
PQ4K914G62XjhChfySM5UMiw/m2OmfrhCoLbnaa05pNuxpACu+Yt5fe5R/8L+qoJyy1GRGDdh4p7
HeWz01DP6x2WnoyqoB9yI3OfzaaCtFWR1xeP6rFQ/ZhUrMJ/ICwbHwub+PXckybZ5PnHONjGmeIM
/2FSvHKXpNQ7J3m0qvSs2PlVXb/qmWUumkw4e9lN9eFrM/bWSfZyX0ehooovsucqd4EztE9qRmVV
XFGjVdr2oR57+zDH6OCVzIeyL5sIAMzMDICt+HuiHPjUhY5okBtW/nG920U+zf2nazYVMVCVUg3W
ISmys3oQbQ2BEHKEYwWqEutmJFlhEKrJ22i39o8GhXvAFWh940w7V1GqfNSeRb2/YQQXCAL2uuvV
cY/0LJ73otfW2qgmW3+uTh20PNtbJeF4wV3kS2DFaCIr5bO0R2H0y55r6dlinXTRu69NFoUP1YDb
rSwH8a2xqpMTD8GrBS5mC/gP4u/ojq8C/4OcoNjpfPc3h3M0xtrBntqS30dQf8sp8B/ITfuSKbZ5
J2KXYpMw7S8gT+Prtd04/hHoWQmKpKYopnXSNYqjw8dUoFg9v7ghEBYcmqkkGGk6p9IgqTqfB/oU
kaMiggvbETNSYnLBZRa4bGT+t0wVl0e3gU/zPnXlZFRxIBLbA2ScOcH8doFP17u9hs6Cnsy8qVxF
CAdDLhqHbV2NzQcFsaC7ki818gMbN+VjijWXur8YeAiUfXyhMCXyHpENOS0rGpQdrf7Zt9PoPjeg
o0XNKPZD74h9pCb1/tbtZlviKi0LnPlQ9q8Tf59ys5UFtbxFIqBU/8PksBHRVqANtNQoX48Sg2+B
7mnPbR1/D0srP5pzT4wu/OTemraU/EMGgTtmABxB2QOa04DPJyWry7Ij/w+XkztE+wo27NXJ5MK4
YDcavV09SLcTrv1YCfZQ80IgS6WKMK8V3itIxhHhQ50qQknuejTbFDOu/jKNckkShHcwbIdtydzI
7q0pAhLfG+3nzfJp1mQO1hL1yZ40t3ZRiqK+JHNu3EguEel8TYvcJV2tUUwWl4m38qhOeLaFS2Gy
qXzEwF8XlTEhMVuk2lHREhXWipd/pGhWU2ps/xgH59Wwg/41D0DyUB2t72P0B49tVKmrOkUhg8o9
5V53wB07PiV0uWErZ9vsfjWDaYKCYteysbU0gAvIQKP0zZlKO9kZY9N3Fs6IJglOu/vai5d5E4iF
EajJTw1JxNBL/+qi8GekukS3lIRdQThNx5Bg3L0AY7OZXIiipCaG8DPM4ls6pMzgJNZID03p2e9q
bcaQa63x3AIs3RmDeadF1G36Xr0Klan5VnVrmfEcVa6zpAQvOtlzVh+6RDsYvcWjidocxKJc/4aC
wzlsEv9FayJzY0GA3RJDFy9A2i81SrFfBsd6mdSsuDhJl19Ux2WhUEFflF05oIh6m1GTcZImQJFE
7wkENsYbu2XyHrTyh5bUbyLzKXZBznpteMFAGWoyndkaorwRDfl3s9i7U1L9yLqKILWnJY+pr1Q7
/vR64xEwfw6bGAT0PKUe7Y3RaP0HpRwItFaOf5g83T30PO5WbTc1H1aXbeXr4hDni8oa9VJawr6r
c78/Dfb0qylI79pnYEZvds8dYpxJMRn+FdsmBEb/M/k2Z+wJFxSjBtQeaG4E7GQTD1X4ylIPvZsB
Tum1S60kUBf+E7I7aVTnx2hI3MuulcCM6mrV2+NMC1+tWRau0hJxlKNR47/jkHZO3EqjV7bBp3Jw
WiqWeRlWIpsgC5KLPFEDseT3TfbYAgK6PrczQlh9gjC4fGhLW9vHRE2FfbyZpJ0kub7Cm9zYwY4N
X9xcKFMMN6RrftWajvTRakyrHdDH7yQOT9tWrZH1qfihoDZdvbYjcr6gY70fI0Fm+GEkrVRAr1o8
yV+i3MqX6lS1F9R82AgqpNrafp/vPZwXG1DQzSNedRUxSuD+CIn7K9sfyeWpyLUuPSu+yMZr051K
JtTp2otq/LS2srOnNLlOcBVr2hhx1y4daE6zdJxiJcNRNrCdUlTC5v7ovXdTvJ7qwH8tfIfi3Zqi
MjOZvNdIH721njsIEM9dNKOcJV8vbydH0QL8Ueame5KnWmlHSS3uMhwf5cVIQbnN59huqaNMnkzI
j9FFszXdUtAJSa2BiWmyNAFlJQ59MXpUdpdOhcYSaDojrl2NXWFUHwCQUpUmhwqv0BZyviE/gmws
tVWQZvqyZiF01lDtQZMke5S9wgqa89/tqg47kbUfc/U0hQTOXCPU6+s0clb/uIa0SxMFr/0BV9VL
oWZ3cjNEFEu/61pi6I6eRW/DlF7tmTroMFcKsfNm+9/nS3sniuJZBGw5qITet11LFvl8pANC2wOu
FbCecZYPozJtiwrm5/V7O688LZPgxtRXe2lyHRe2zbz0FP59Q4RvV5WVAjdU9G//c3knB/TG+lnW
Wsi66G/rydtSsE16Dd8zMOnafsdp0n/gAe+2sJg9qIt0wwhgjO6zEEpjHZlLQj3SDt2aL7aYeLap
dv7csc4X7DcC3XhRwiyiyM2kuiRTlY9EV74Iv7MeDc9ITpEn2AjMdttlIcfWvMSh5aEnWnT2fa96
/j1fPRzdv+s2as2BQJWMzTaYSztYbygPPoX7sidrP8pYFeuph4svbZmD2AMAJRC2VQcnXOgPYhDW
EyIakEc8UW14e60nnObqvrKpJw9KxXySU36fMJDOyVY5JkXTU7PnQYfgrTvRoz73Evg0FBjHz7EC
gLaukW4Dpm0s8mbwTwiK+ZQZZQ+DheoNeQ73eYqGVwdYiPVDcxzndDzZ6PPGK7Gcd7/v6p00xfMG
LZwboM2UNo9A6W1BCE+ZfPDgSjB6qxxe3j3A8eO1K/2HYByPUWnr97InJp0bqusimV35GxZB/pNs
SOl8Mwa7oqzA85+mBHQzi3fnTszd1mfFYpbKFzNpHAGdvFyzuhof5Nwi8rwlCFGwbvPVjGj2Ozux
RS1ppTwZeqc/Td+HXkUdGPQUVeFm1N0PTU/5vfDsnRm/5jNeGqbXC9X1zXsQIsng5PYPO6qRZooz
ttdokxLEMO2TqsX1o5St0OBmSFOed+zH5xnN0DgnOSinzSbX1+6p7Si37PFIoaMc2D04NhSWVaRF
T6pQiy0LmonkujnRQw5fZ1baNK0Gw6iXf5wpJwHz/JH0rbIccKshXWE8AmEf3yeVrT7uo24tu9QL
fEm5eT3U0XSdpTX41NyGtPOIjeLcsKbhyzh1JA7/tuVBHu6IkFaUMTamskB3bgEvHHckCp1VX0d7
f7DDvezKZoIdRlgJFm9VlCyFpVFLFeTi5WFCDg6o7Pl0eWYDuVQtt01tV0A8uvoSVKhsVKbT/SA1
igO9+6amKskAwqjPjd8iaqXxePLhLL7UnfKF0ET3Q0fywU+0xyxV1fssyNpgA/OMEDpoypWbCwS4
c5MFVddOD0av9ne6QH2mo4IB3VL1wcpV42Wgl8w9OQbk+TomdWrmsVIk2nXsv8+TY9qcA/37PNNL
ySYPE2AdSVkvUSQmojb67Y4s837DY6B8KgxAf2h/OD9sJViY+ARjBHDaLDK/9eRFLcYWPIgyiWLf
J1Vxp5EP86VibVZOxrc2mD9yhNGJ5UbJiTRTfSkHNMQnbY0dk+j50Yg6RBfEasSjVqHkIq+dxv15
CJToNURRZ6P3WrHVmkQ5kMQEnSwwQcUCAb2v0+7X0WAXW4TZYegW2Zz4M0+5jcqj22mhWarUk/nx
ieX6YqgM+z1w9HFTJmDbBi+FQp+hwJab2VceU82driEHbXN7fuZterC58S2CEL11FNy6Z1+EJKcl
rbr2RqV7VuJkwHNeg9ubRzu1ph4Rd4SRO36D06tGKM9ILhbltc/UyeMIVs1pf7tS7ZCvXsynMn9B
eRqUDj9pD8j7Gsugi5VlKbu1w4c/N51rIzstD68TZ2OixK8a3ySQPv+ZJ4+qKXgk245S+1K8ctuv
/xKzz4HKhh8sebtFB1PnubSdgATatjyg/KDuzQglgVIZTolwhkcQueMjhC6WRCQKSJNsLNCheli3
Z9nDgz08XkflCaFghdAhy367hvC4fafVgIIKl5VNZLrj3gvFq+xl3EpOWtmTJDSXApOg7uy7uVy4
mZtbN1OCt0hFUDGQFcVygLx+tVmbc/Ww7MumTnz4/jHqD/MFPl/1j34cBZdKN10K0q1sq5E1vNIc
RX01ddIw7EbrNn7QaK+dhipV6w3WfTVp6W6cneuBTqZSmEfFOs3DDIosSlQoc2srxOvSlzivgB+F
ol6OvZq+dFYSQvo3xOLahfN70r3iRfYqhexdr0L0UYrdiBiIrDy6NUrkEiKR/ZhYlnudidRNtY+b
JgZDCJXGVtpn37OyRRY0/UtUx/W9GBBylN3YttJ9rufWolKz4aUIQTH4pkk96DzZGRT30A1pukht
q3/pI9c6gpT4ns+9HHfHKY7HVzkGWt04e1H5IE9MAt94GMHZyLEUaOlj5ShrOVaUpUP+IqSB+Spe
zhOvQZtlfr3BDJMXjbtREEcjBM5t7mTms5yXIycSCzyi8rWdHgGXWIpt1DAaWjt/8ftxl1iEKqkW
KF6mEP9k4dUnOebGpAHr8ZAc5CA/8wxIpYhheXOm4kTFymRFvZXdosNPkA8D4hcAvWxRuvvcBzJU
/r0ZUcVSe+0gzVMrSjzU5vRrWqxRPwXCAa3wCN6qnANvgDmApadtqovHX115ohyXZ8dtrK790IQd
WsJnKO1evWc5gM+JRzYpPVZqHIzWHSCqAwJrfMPjo5qNfSV88k7lJDcik1qdcC72+nS8NdMQqEc9
NlOk2/WdNvfkoLQnI/5v6sA9sekRPF9IY65Rxb64TcJ/jr6CaOcFjfJXV5LdRsiXTN1eS1bFYKdI
HNKEAYnhaLbNuY+yddsmuw4Bk7lEozPzOH7PkYeKEmcHhze7cMbhnDgj6PcoKO8rM65fo4qn++BZ
8PzmrtCry5So8YPsmW0Kzqcbn1i9sNUoDklQgWoQVbHydQLk6NrDMEqF+RhWybgeIxRtYxQ+0dvy
ydQyuqJYJ6Az42XmEGkPVOJm174mvHMIGvaAGJ35KK/jljzAc+Nhmq9XxFFzskaflHNeQpoouEL2
Kmn+kqarHf7hpgjNein/CGnr0PxcuV3QAsPUirXm9ehlzLuoZAoAJU9Ui5q+cWzmDZeYG2lXQFCE
mmoc5VSz6gHk8k5dbbdp8qzfc6U9c8fqoEFQXLZlNH7xfYAGWqG+D2jHb1HebtYxtX3SHvj29O6K
qdlaatWuPROQKwuV8GBWMQJJVWVu2qzrLqOT9ZdQ26KKZD5KCysUfYufEzD15EHljHNVJaZk1Tt4
3t0FYKD5oLH/v46SEETxERyopTw5zJKfHanEK7sdk9d2gDEN9OzRaNOEwkKbwhVuFBq42JfwqzTC
aGqfROcQfOGEfMBdUdjNXo7ZrPfPnjK+ybEAd+1R15GgaptIv7id9RpM4ofuF91zXAX2U2mva6Xx
miWXe1FQ1Dma85id1s4sj9Vs5dTONaYNsJKamwWj2eR7h9/X0cdaXidOWK/2EaXDtaafjXlnVM27
JeRPnrS4N46yF6gNvqAGbRClYLPkRb44zfPlICqh1pNaW5/n479FeGwehFEsTs5oIn0YkrSU+vFi
cgf33i6tZFH2pXnhIWVewBWAZkTeddeI0Lrkmh6cxzLaykE5LdRQwqoD3PG3s6z+qaBY7VGeo5dG
u5mS0VreTho0cXF9PT7Kc3ylcO/d+YXN+TU/vbDsoi94SET0YtuddhaWQGgARb5XcCl/ecKYfobG
M0BrFB1KKo81V58+mihoyVYxSD7iMbOuEIHfJ4WPY01hE1SQIfkYOWOz7B3XevXLbBvkHfgH+PoS
si+CnpoThQyZvEizJ8+doemRdZA9OcOpagfuIkBgeZbXwaoXo/fNMR0LKWMHUXayklsytZx+RzVw
udCTMDl17qDvMphfZEQMKuTguY18Lzhq6oeccTVRepmcZL8iyuTWlbrXZpO02xObkzyuhpVatN25
MGq2IGlSfUy1IVaVqo33NYDXt148u5lefky96m/7rmnvrCip8EHCJcUlVHMLVRAA8sryUsyN6SNs
Hk5huZM2Q9Nw+LINat3gQgFgcfFxwpLdAWhSjslZJaAHCjOqo9V3xtmYGzR7u2VvNfFa2motMc7A
JIwz8kWPbFz0+5upMlrzFGmPes26YCFPBxaa8oPPlvyiKan5MdmJdZCN4nq4uuRh0VUcFmYwrjJ2
R8vbpHpof00n3muxAv1PNwza3UBkdodU8XfuGz8HYD34PafpoEGP4xdcdE8U/KJ74Kr+19x2Nppu
KH9ZHeKWgVp9G23bWGRNZj2NYeLdTYpjH2Kj1u4jeEpzWnXwCHLhPrYC8rSslTHUzkeYZu5aA6q5
AdLrfCgE76AkWW+u4Tu7GGjfXZEQZC9CkBSQNI2thSzXmxfkL5QYWg/6kMfPE9FVaa6TMAZilw9Q
0pkVGL63yrrM/NeTjDLJUVuBljjgnC419GFCS1+VTWPwaxiDc4CqAZ3ynX3lh6mSVdOZlnWpKv8g
zUKjLgENjvqujdLqPU9s+H9DbxNghoVKJOZ69qDruBGdrH1I3eweNB+4z9qB4EGe0Dotx+DDGMMH
vycnT+E2esaNX4HUwQ7tRlvxw5idm0H4UU3rPrbK9xDwKwuNKV6FxeCzdTG1O/ItkTzH5dGxYzx2
mg4keY5uix4X0NgZ8ZHM2eSZx8tehrmBm3fryW0QM52D49S3LXuiPK8NWe/7sRTBSk4zqP6h7k3k
ZxOSx+M4Wu/yslWRZHcgkEhlml+lvXNbv/qoU3hUjo2WhIysd5P/QWS7x/dZ19xRYZLKi06lgtga
2QG7evxmdWo8LjRjfIqT0NiWxCaLTfh/nJ1Hc+M6l4Z/EauYw1Y5y7Ith96w3O02c8789fMQ8m3d
6flmFrNhEQcgJNkSCZzzBpS50Z9U6gPeMWjxo7O9lmtfh9ZQt/WpbqEw9GG3J7mqKHzzRCwLjjWW
pNnUMvS2XbEejraSOUh77BvR0eoS5zlA1vFsOPFBtCJNH58nzZOpy267Zp9lST2lLWATQdE7ZCV1
+qCBv+gqusy3K/PfEtv5lbeG9OniAkmxAm/WmoWO3ZXDL3RGMEUNOuMF7ZhgAhgVQHP7dtkFffk0
Sv2AlFaB5MTUbGEmPziyv0B7vSa9rYHWTCEsLH3NdU+5aoNaA1rFjfwx6DsaXVIsIg2RA9En+XmP
pU8BSZNOv4oYESmfkTNEhwhKwYrXpagVaWj6tuwvxiLRz3kjKzcQmNoXX6mMQVKXUFSzWOAi7Q04
TGn7Vcqm/1UpkdrVdAPMW6+Z72VGyrWqPvgV98vYh07OrfVLdf0BXgz2T2g5lNqi0gbuwIh6Swou
OOIAfQNApjhlIKdoTFu7Yjr83f+voffrtbppv68XQXH5rbusyRcUqXqxG/JGfR61H5YMLARPyEmY
wC7QlgCo7Z8DR/I/VA/1ThR5neeygPENEkY+kx5X1g6MWRTYymov4bA002Qz3pUJ0rlITrVr3/FZ
Mfc1DoxTrIMNMee7rK3aVCYxHLd8D2P0dybf2nUD5PltKM0PG4WlhxIKw1OaaGufGwS71QbV3dEE
icx9z1w2PUkiUAzNwVWrzj4OOTAGx+8WxkABMgX78VgDktjIvpptwN1Ij37Hbyhn3XTVInzTFK1K
qK255euY9z3WNmgnG1NTcqRZYWfBFckfIKat9SjCNe5M2yhPfDwMy+qVZ7wLKF9rN6LXdowvaLnO
SXSKkGjWWbfXYfxfMZEdN04X2Uu9a5R3MmJHbHyNJzVVvKPlV89Rb1uzTEbfGZADL64q4arJemep
Tk0wduUGMeMIMipNiAnSTnKphCNwFVwRSfdOik9eXzLe08x/lY3BeK6qVF2BFcuWFX+AZ82dkLRW
6c/bSjKebYoTJz0Pr3FXYcBbd/1KKrVDY1jNE3YP7VOKQA0A3zDaDxMGFDUpbzvGCHaLXjEurIN5
yQLwIlodwsoLdDkjDEacCyDhfAfODj8PoAB8b6v+l9IUbC/S5IeLufWStT3LG9WWT01uqHMxIkdV
TsrCXzVZq3llU493R1AdVmmpC+yzvY+qsWadNJ5wIT64JQLkVqj4oMWiZmdobvLWYc7U8Ri6NpaJ
NnXuU0PgD/HWxgZqtbzOWiuHEjtA8iOIfnmzUQHikrXYKhd8zQMVmpula9IpBNm563MeM/z+jWfV
U7yZVuT5BWuPcJNoknR0OuX7IMfFo4Emx/Yer0Fexnpfbwe0umEg9P27NGbnBozzF6ZcC4xO418p
Uups5gE7wbqMVm3DPlHu5W6PcYG8ktXEfKxz1Z2pCLf8tHJ1FarG8KV57m4gG/MDf4ByLg+eczCM
0JtJUdnMZOjVL4GG1xjSPMNcNEvfNNdgVqjSTb1qhCKHn7jGCnxa+ULhNltYimVvhqnXVEkYmXpR
7EUviyF4yzX/CYnkxMsI5jXDHuwiZsobOAgZXs/AdIbnAWMCcY2qqenGzTPz3PT9B4Cu5su1t7pc
V78pBif4vCn51YROs6wGPT0mCsl9w0/S9UCe9yIDl5wPvpF9RHa5gaNXfyWFse1ItPwIfa+cp0E5
XiI1gNQtJfUuzf3hiD9EhsBHo161qVRrQ1b9bTZz1n/1F7eAz8SMZPzAYwswgZPxjYMTH0O+Xfco
NzwYDghgNbRWRsXfERh/u5MQeo7B9G0LCw131GoqclqDFVIimazGxEF03ZumGgCqstEt+9c1aQyr
QikcacPjIzuV06ECc7JQSvxQ0ZzMTuSXgLCJbqWyo3/1BOzpWLEzRvTCark6bCfqfpvZPItvByPz
WB119aroYvCqU0eH0TDahZX6jmCWu21EswxDGxVCAKvTENkYdeQx3ZbiixLsqYiX+ABNp4OnTKdj
Wq0ztz3deorWDfZt6xb+Spz+a7xvnwcSLBdHr1YB2ZHXUdbSIzVFIGVTM6i9aqNp3BwUt/Ve5UbF
58zAcFb08qQuZmPWdEfRS1Ed5S5JfjKGoniapuxrRXoRUwbNWM9EU0zZUf1aiKbH8uY2pWiiDrE2
9MLa8BuUd1VNtsqDjoVImYwvxJ+YOOssd9wZXYn6v2jfD+K6e1Oc3WMsWDaVUx+p8OiICVzrPIEQ
rrX2Q+NZ9oMNlys2s/Fwj+t9r+KYDGZCjGB/az/EEyqxJhNLheqfS/FeRxXDbLuZGNfvdI2iLPfn
CJ+Kxj6W05lih99nIsZW6bv3r3H/qRdQgn2bL4u9o4uaaxRhdlH38AlRIoIhazs6rtniVNdHVh3i
9DZAjKWYp858u61ul4pYKa4Xp/+6iHIJit+Kgfi9byUQBaRyE7QAdRMcYB/GxPPgbCgsK0tgOkXq
UHz80zFElneCPj8Xw+5xJ0JjlvsFcHtS1Vj3TLPUunoEVdzt7+OkUA12VTC89YZhbWvXkVdWJfc7
NcI0A08PHLZFG2+9YRfImasv7/3Yn9EvhorgbfytreL7BC4QECiqT7NQPqd2On54mVliKJfWuIYG
3ZOq1G8i7mJaYQzYYKtQ81nmxarnXTA1kB5SGwU1vuz1oqxMvDkKHwV0So8yanU9orMjZqV7UJa3
0eISFpfOOcqfRYPaH1d1hoQAuof65jSnOGgx2GIgvNxVcKidtXY1JU8nluysq1KdJE/k8MtKpV3b
RVBTveHqakmNvYFaXOI8etHzfHhDMwF1whVmv/K1vpau1V4rt9U4V6O2vQqs8/e5qSE8mXjjGZo2
2t1mpq46Detbr0UoCsjS71JrrIMaxP1zUILQ9GV2T0Ho9s8sdb1Nwwp8IXqlKouP1ej8FJ1xoSks
kfbgEuJmHox4KmneWRtaEI06toDikDQUubHIGup1Kznh7Na+94szq2g2sh7jb99EMg4qUuAu8pTs
qhPm7d5oyVXMsMZo9qJtTUFx9lfMjlWo9GQmWYihyI/YC3gfWwsOdWt558buvg+GhVxwH+K081cH
hAF0rgpbnt07yO9550RPwyPfl/lfcTGn62dPA1odOH3xCr2pdofSJZE8cYME22dUumyL1zNcrX9o
PyJusEmDinYnEjFmqzHuHrqd2bCH7tOJmJjzz1gR+mt2fJT3illUG70fIwk2M2IdhttgUJ4gwI+C
10CZrsuybWtH0yltcZailDrT4uCg+jl3H8vVTkh46ZjSjRjLISqgtFJ+MgcXIWIMt5VFKOGMe+vV
WT90rYNHAl8UsMp8unIIXgeVr1Gqt8lSNFPXyBaItxRbcMPhq6aEv9UJ2iQ6I+ORX4l1ZYz7QIHx
oVCk4BUso7MzW+QMxSBMB0tuV4UKuoH5+VnHc/CQ1V4M7n33WFKOvtimST2N74QIV4mBq+hgBrc3
pers5aQfN+gDBjRFZEYPAtLAGqW6EIHBEz/ckQ5g0P+KZMp7iPPuA2Dh6oaX+N/nub1OZbzd5+h6
yGLQlXdNOoApINGMQYvsDuYcAD3QsOkAs7FepGPMfSLNG+iKUhMeEgirB3FWi+A44noYqbXPzm0a
JPqDSq2/x99GiQuihIo6UmdAc/+aRHTfLgotH7ePXcaOaB/hUrRuG+eZBK+EH3ZvlEdxGnSpB8OK
4MAPkpsGpAbQflYLxg6iI9+DwCUbErrSPiA7gpHfqXc+a9sNF1MaMZ+JoqOoRP7noqToAhBQ7MVI
SfNXdVemO93BarCAoFqoE5q0ZH9+k2G7tf90V3Indac/zT5Ap3omtNkU9I+qRRz1864won2PQY23
viu51fiHiBcIDaospz/N2wwoGPXI5SQdpM6xuyjveFxoF3EoTbU5hroP3N7n7tX6lbQNrDLhf9do
l7SK9UtUeDBGcEab32MO9+BFFVkUXqepREdmle5sUKkw3mOybL450VjjxM1MIs59Fa/oGLTSdKWm
ZOGDZJW31xOh0tZTyrPNo7gmtCDctrW6xZKrh7yf9wet5n7Vuk7LCrUIZymCHQ0v3IUc5dKg2DUN
GPABlPKw33nThbkYJE5dj8KjEtrV8r4aK6dV3L351+Ls3nFfsP3fQ6qowp4W+Muqb9n4jOAbvMYr
zy5wZtSGp4PZPXiD0e8aHvM4QE6xIrNeyMDqW9GyorI8p5M1rOUUn71RgKr+ExIjBlWLQZKM+WYw
kCKO2lw6orIa4AjcDq/xCJ2yb9z6se8Scxnnknt06lbZ6EoV71QEnA+VPXprLavLB0k3OmwTg+Q6
jgWb5tawX+Kmb/dSI4OPokBiA9Pk4CV9csiLvZIGzkF1PTqbVv/uFCNUdQgPOsZ0MhtjOTbCh2wq
LIZBaOEKhNvt1BIHibvALtbqz3bwonBu1UG3zp2igrHgmovKjPVd5UE29wK8QfVhtJ9bqWTTmqr7
GpdYi5L2gxOcLAMnJXGIeBpfaqR7E9uqz6J1i3sOLuKDdKAAMU5cu+qHawYGLsaMl+M4vtiIL88o
XRsb3fJkbw5BA0hCVfrr++xyghBol1I4v8eyKpaWoxYnCzGNmLApmmFNWZ1PNL0zYzr0aVRvc9/P
Zre34MgaawNTedarcfDmJsoUR79u1/f33Jha+pCRPv3vn67r8SSsEkDz09sWw9Fhv326e+jPJ7y/
g1C3KYmEnrm5vWTKdgOgCsuH+2uGloUCT0oF7v6qbSC5S6hw359QTFgG6fcnvP21At9G6nf6dLe5
VcNjvcOnE6PF/OITYsyyvr/JbvqESX37/93+LF0OCTzqvz+duFq2jB3O6qCipj+EuDpL0h+hWhq7
+/QWZcdZX0rhAhhe8QTuaOK7yvkxNxv7kVLZU6VazjvkGzT2UheApeIWr5mC7ZspJadMdfSlM2Il
UFvZmRuT8ZSqZOT80eUuE0RUPWNdPUiK9iE6xaEAjKEZznAbX7aQ5msSoJg1cnkX+s3BzqPP+3hH
IX/IM58Fpy0vGk1irVdMMu1J3y+q0FYefS9TH1G+Oth9LR3DqTUUVrfzQ/60olMMw6jJmrHa9tHB
ZIhb+8hR4J4uOsVBrbFhS1or/1cMH9aVY1rV+fYqQ1iR83fxx5zmEFfVeoAriJknO9HslaE6AW6+
tcRVfY2cUWEWyJH+eb++2oE+UOwHEQoRfNggJpHN7+8XzfCvTI6rvRgR16F/tNTq9poihLY7edA+
8qn2/fNmtPfIa5vbnwSwf76Ww8l4TPvRO0cMRtNTJSkQWAcvOIszI8ZTGTRRvhFNy4hRci9UEAiB
XoeLv0Y7kdxvS9iO9wnECHHgFdx0+H6Fe9iM8hAy/j+vcO/Ahvb7VTJIKOjHsx6SWzSSZT9ZAmUm
tc2iY6Uakgal3ou2LOcRs8ZrcU/V2abcXhYnx8EqoZf9+oINbrGgnmM+S77tzVst7d8MbItmSq8N
P8OsPpZ46345I7Wa1O9ZE7ZUlVmaYbhnq8CnZP+XpSu/a8uT3vzEsdEja9KrCq9nkaCveoG6xNZU
0+QTb1dZm35r7S2ptbdOapfbXuKbq2WWsGFh5aW4v/hxDQegWnmD8eB0VFjy44iZbEVPrzkT4yil
ljxT22Q43KKW5sx6HgRLEBUp/4Ka/3I6D6qafL+kxKtGYXkyL9KpnK1c0qjSHwv0h9ZBlW+DUgnI
mTreWXbAg4AvlhCgbON5pCb1caxM+TGUq6uI216kLcKxrHfc3RU4ldoizS3pHTyrsnJU16SQzOV9
d8zUBtHdDp9sfhrKUoTZIe67opefw4sx+jY0MDPGzcxx4FmuWCaShKTiG+87TJj3VZXXcJSn01FF
tcI2lF2n4DOMGscisNt8OQ5pcnVMymdNjzmCbZnxNZewVTAz8B2i2TZQrsJM/hKtUaptFNKdo7gS
zRfjEZX0OdrIPIung51uQJbUz6LRRfka5fYad1YmTsLxqnuBfBItPglKxK4fHsTQuAME2JCq35I+
kJ4T9p9bfgo4eOt5FZCr56D1SjCXrVTDLgsLRBEbE/hcKFxXAIUN0n4iGPbqP93TQLMZ8507ZOCN
/8RzY0o0tHLEjXR8iXBbAVZdxK+tNKjI//PkF00tJ+ephbq38wBpvbIGeJGNInyArj6+NMZCDFJS
Jz5recv3mBlsNYTPZCqsBKZLYtugnC+5oASm3kHh5thZo30UvSP1b3BI3nUAXXUxtPpU1nHyqit2
sB/rAC/e6aKsHbOVCcZiJS4yclkC5RuwecBhZY96v7vyJsakOITCl8cJ8OGJJ8seEdTAEpIdRQpm
9MryKSStNUSNemkirURtOYiWGX/hlejsBts9U2e8tUSobDpvnsYDP6HpcoeS9l6pDSpefU4BEiHU
q9R4IdsEZiIR7GxDyAUgmL8Uo/qJsgOwn2CiietW/hDphbE23XHizPXIHko8sp3GrCZmtTND2jv/
qCzoU8pURlcazKKALv0yXZy1oySTr7lvUmrRVZVEtu5sOhSito40TniSPFiiJZtdq5itGV/K7hf5
tcVtpiKNtnnX6h9Y7ZpQ12X9qanJetVxkBw1OaNyF/XeJpAt9+xbWrawlSh5DUzpM7Es43fcX27z
YHp1kbBaeW+MrgZ81UoXB9WHhTuOuDT18XXE1uo5wA/iua1wgoqs9FGEwgpHV1gbIKunzqJJilVG
Oh3Pey7g3hgdWr0DIjr15ugpP9f7+1zU46asVlRjWEm/5SQJnot8yaT31Gna56FNFgUCzq+NYSvA
LwJtJppabliYvDYF0t119cpODCunqIc+MQ3WEndF4QMFFDcpH6FW3cK9mfj7NJvQ0dMorPu0JfSR
fj3IjbHvpDqe6YbUHSd9ioVc+d1cN8f+KGLiABShP8bTYQxrc4GlE0OmKzqkewewq/SItioj0Xrv
FjHRixwc6KnU3MtVHM5xaXZPFVZ8xzqz+vmgjfYHKbid17vjSz5i4JC5VbGGkxm8efqIt0Rsf0gQ
mhepOuK10yrhQ0r5Blqvan2k4fCqYD7hUdmY+W7agWvsgof7wardY8VCZw+ZsbBnke1EW6yofUzT
GRcH1vdgL0B1WZfTY2TCapqZpOpmhVFX/P5Fm93Fqkj48wRGOjxUCJrtxg4oj2AHYMz8qxxRVhLM
gZoWkB4fNSdYBYMT/JLNJjgJdsDUV08j/x/XiVl0o9/aShmc5RGqgFRRiHeNyHn0jc55tCvgIzY+
xFNkkEn6IJNTL0SfiJl2veoxoz+LVmxE0abqUC7zMYFL56ZbPSDT2x/DabLMxfF9xEUqUA3z0cdj
BQnNhI2JVpuPajbal9gC5kKfiFSmIS0xHHWxh6xQbQyjcKlBADkqoLLtsgznYRiVL0qWfp+JGDSr
5mno8zkYiuCH031pZla+WbmZbi0IbksRdr1g71iNTrGXuxXWMUgZJF3wIxzlX1D224sfNdlp0AZr
JsZXqYZURGZ1J0eTk4ur6r9F3HByl3VAYSJbw+/MsYuDiHNvrdHOTJptiMHqW6hTnJ/ejtRJ8TpG
gm0tmrw748+76zq7X2bTu0BhZl801ve7a1lKzTvVXVVIqYQFLpSFpZzJyGZvY5gZCzPq5aNbO8W+
yBB77Loguo4tEAXSKNlv2ODzqO71c6OpyaLRNRepSw8TkOnsfkgaaVibbXRwzObfcTFWl/UXT7f9
a9vqeyU21Te3L9AhSyP/WCgN9HjZzZYq/u6vvRqf3cBWPkMtewQVl7xqHh+rKzNpH2pjd0SdAuao
7lfvYOW3HmvvT8XNf2DNpV/lUkpXWC/jDxTU8qnzMOFENNP9EUneUgxFDglHJyevnjPY36tWb7yd
DJX9jHpUP1eVgR/xoLeIjw8uqLZRt7Za6GzYYERCLOh1nPyqu3GIfxh58DNPKvcnmYRThkDH70Id
lzK3fX/mtEdET7Jw1pjI38AYmUH9WOlZUv52fPkBM7Xmp9YGv8fWNzaS6XQrGeeRJxfwXpY/IReR
PbVlwQZ0cBX8rIm1o16eIY5t0qzDJX4agVyhN3dinTQGDnNDFjz6aeic88AAxTydwcSvFk2MwXRt
Iyey9FEY4z/g7EuVojSPV/aNRhE93nprF15SaNfBMrIQL6Lc3TDPP5fcYvxVb5eI+X0lU5ZhH9Sr
2G6lWSjF0tm1OxVTbYBykZeVH234Av7Y+hmXjTtHbFw58g8zjzpCy/Ny6miGXwk85I/Q7MKlV7IP
MAcgKrncIa8WhdbPUc9hZDT+W95F7SqwQ3kr5Yb8aIeY0YoRfWs+a3Awr0Gqexv0QW3Ae2Z5bTBT
FwOQJMJiPSyAnFVVuValQOVPQL0IKCbwuurNApO9keIkX5UYwVhN5L+g+K9uY93plnYvGz/MoVkE
Vjq8umWvb2wV3xARL+WfdR/E7w12busG+NFacQLzR5wkxg/NJqPQx7K1Lpoufh/in6IvguO8Yl+s
bbBsGV8HrVqIuGKwUQ2rRCXn1fsvJJQ34iXI71h4BwdrzYyleWn4WJ2xl9iLs3xq3mOiQ/fL/zGk
0x0dPkWjL/66tgdpv0PHHkdLJP7EoQzBKRdBrv0rliZdduZNhGvqCHgR/RkcTx34E9jobBuff8XV
Gsqt79XHv+Kul6XHBsR/G5nDvIK1PO+67jU1qvJSpHp5sdHw2f8JwXqvLpjT3EJU2UqSSLBiJba1
eDErixxHvYuHafSy1nsET1rHWeWanh8ddnobWLH9Xq75f1IWd7ee6eT7JPPbTYXK59HAnXpdRzkV
DAkXvwgt5Ac/rNAEcEvvKVFaFGJDFqOhKp+AAWTn0tTklam07ixNDWznRbDipr9BI4GdqWmmZxET
Z27sGDuYQSfR0pzQQ8oo8YtjRUEqiLv0fIuFZYKFYCLHC38Y5CfI4B423iUAVlcfCvZ6/hwAdHcR
vUZcFwsrwB5UNLXI7g75kP3MykR+qvSyOSG2eIg9F9VeNQyo6BrRRjR1XelmaR66t96gG9e6E2H1
XaLPVavNQoyyR9Yvpc46XoatCPALrZnBGKkTdm548Eu9fgn0Eqt2DTlmi0zhqLfNUjSbOvqEGz88
2EkbXfAcfjfqGJCoo2vL3CxqdC+5KMGtKqNispEz/F0t06geS5sssB4Hx2ZSu41qIzi2PPxFnzh4
XV0uG9Uvl6apjDFA6OZBN0x57YEg2aaBm5zFQdGLaCEXJoZ2WpbeYkE9JrCVPB8XUBM44zRYxMQZ
DM5yIzcUOO8xV/LdBWovygzkYT4u27inNjJp8CROk+xCSE3rmPYD1yFn1zYNNyjn6qia+xXEGCP7
9u+wcL/UppdfklIagSVV/rnO8L5GET5Aa9HUT50CfzfX8uJFCfOA+kbR/gbLa2ia86WV4XP4nJay
zhNqMG+HOrFQqGuTSxFlWJr+93g7df4VI7eB40oziw3/qzC8Sj054JmhZMjjUgdYcMxGTQEbGf5G
4HxA1WUY9uLsfrAMJVkrUQOLWndRXuDgsw6B9Tidhlr53KpUiO9GbyKuSvD0Rew2+M840Xsf3JdK
sYxl3d1IsNHWmK0OoI3M4FVVJAntQNnYhpUXvPpR8hGYTnXmwR286lMVPK5ePNfqSQ0nT+KSsajU
HSXDbi4GxexgQX7B9iALyzNl4LExdjCLjN7SrmaoK4skGqpzrKjxRpGLBPyCZh6KMI5XftkrjxYk
sXkHneS9G61HkuwTkJ/lF0WrmQuTPXBZhvi6Vs6hO9aPesUTJCkU+aCgVbtLbQzfx0Iez7mfTn73
hffSdeyS8zfuOclBN3JKAGHVzUhwydECeGt88CaalNNAhZyJtjgAyQtBOOBtPqAl+N0j5hDDxZjb
NaKtSii2du37UOnJxZ+kr5W+yw59WiDFRiicQiAQjGPY1WsREodOV5szuYKZuOYeF2fqpIl9izHi
NvTP/EiDrW8Tygl5uiSqzrafZgcxXh4DaeUaYwUQS3PWBomt/ViExa7OOocUfOMf7UrTViDmogd0
8e0FG5fhKRuMmoKxVkzP3BxzJs1b2A28Mz3SlT2KLYgYJJNaiFLW0UoEQyW1i9up7aHQ7JJNG/by
oAJBU9hPZ15TPbVdDBJcd0lWJ3KylpsOYcQ+17dDUhbbdMpMhigyrkanjB9ySaSyVe9Zl7NkbspV
8YaPsI9OKKnFFmFS2JwpS+Vh7U6bqBnAwmXbFUiNuZm1tuxhZkyAj7aQgh0bcPzepqblN+4MvoR0
COOkffkzrLFAF9o9jJnM176HuZXpYlrGMIfZRFzMZk7DwLX8exirEBOcwBgforou11JsU9yPBvUp
MM3y4nMHN2vfKOauCimgRZFgVzqx+mSZqbrJPAMm/zTYxtzmKYXaMw3V8ySbK2DdNmKoItfxrpGA
a4umbtUYXjqFuuksSkLIBslPiY+ypuEY0UvusetpRtV8q0MWw/z7lY9oRErCr5VPKW1Zc8UIbZOr
mNmkucKZV67ZZmC6Cp5mWUVJcZGkSp9XDVTzMmzRaGoSUocUAT4gkR8zvyFvEdobr8zsL+pzV7cP
i/c8MfK5JRX6owZKblWjo3o0w0jbNkOibbBgaE9iRqR+UkS5XFSz297/KDNWpzy7ptzxbcYiAb0z
zai3Tj4fJpFCHVjUVuxx/tMu6K8YFbFi5yektkdj40NSDDO9T3HYGZJlgv4QKt2SlieXoM6za9EU
16zT1NPgtumVd5kBbjTIyEydo5QhdWdr5U70Wk0Vot9ptBvRS9WjQN3JNfHn5FrSsMaqItfdV80J
DE0B/l2L3+1APhiT64ppsT3xXOct1c1JbjRoTk5YAcxsFZfteQ0hLCraWaVZ9e9x5XpS/ruM436m
a0hiyXn3DrXDObhS+X2om2pYxlmszf7q+KtplhW7LciRIj4GGdohDhaCyag7B78mDY34OpvW0GCH
XwT9JysyBJn77gvlwxcMxf03J0EnGF5Rdw7j3thU8HLgutj5OaEgvEBm21yb+uDMebzxZ58ODQSD
vanY6Mj1GvbiIpjhioqx9BBRmTZcnl9jMAt0Tz90VeU+u143/VDUGmNGmknrlMuyMbC8mAbjEmCu
R01HbmNq+o2DjjNmyLeprNxpTr7UXMWlI7viRwSP5tY01Kybbs7SJ1jF7CfgRXpjtMhjNp6ZJvXa
a5Nw+6kW7Bt6fwYkucf5IUB0wFjk0dD9lnPlKaXK+OG2ZjVTLdN5wcFsmOO5mzzJjRwsEZ7eO4mF
TqA/oNkajtm2B4mD8okiZfO6bHcsNWzw7PQqlh6vJcOOF1nkpk/JdBioLFBpuIiI7HoHxxq3Ml1H
3zedo6pkxohvN/Rp2XSTBRChTl6I/nIgI5y16BVXjXsMycvPC723Z6kvP0cW7CsTSYb1QPlpZbpp
ORfKQkI4KJwIsHWWT9bxwFrlscJfJVZfLJ2PZ0fqWbRkUuggr5/xVK0eFDSHd2WWlgsvtYz3oc0+
rcRILrlTSSfkoSl6Gx2/I3wepmzkhWpy9TPxm0+Dv9k7D5cG70tgAaHWBHMUmx9wm+9OGSSmZWDb
IIkdC8tMpau2pQfd2kVvcsAtCIMheTzwa/mhjNwg8QHB8a5uvZXpgLBE7y34dPjHaKWkbCIllDYk
AH8OJcLmiY4AeYEe+jeXBYXIVM2tV33Q3TVWJ+naLPLm4pv5MXYHFRsyja1/mfySa5RdSDr7D1ZY
XDrJD7d9H5h7RLxRhJwORnz28o+s8Gtv5nXwRbOg/erUlazJ6z4onDc/c7tlrcnl3mYDcfZ4i/Ow
YZGloeCwwnVbP5dj4807cpGwhYoQpWjHj2Z1E1nQPuWzpjTjhzJZrCKeks5cK8/5Rg2rTLZffbR2
f9p2gLJKB+GMB0q4NkuUUVzZ6F4dE7hWqfvtL88Y1qVXULhrtOc21R1YetLFM9NNrSO2MFiIjgyR
Oq9rTKa7xLfXEZrk+6yv+o1pSzt3zNKlMjj7Ma7amUzSg0RM06/aQDNXmdu8+VZa4/BuB7MqHYKf
6DI92EZh/c758SDljAcsMugrR6rrHdKvOwd+84kBk5k5DIVTOoBLj4CB9J4fXsQBgTJlL0Wo0k+h
SJKQFUtsY0ltRzl21qAc5S5/6+38oTBTsvFZ+Qx9PD4j7CxfM0lBwEuxTmqYV8fBKB+6EChPnoTh
PnB+h3KTHmREJ5ywH7aehboK8P5MP0gnt4Gp6JvJewcqYw02HWmmqSkN5nnKbD2aatudGrOGuC4B
atOlMFiUcuPvVac5KnVjo1k/IQ4nYKLvcMYS4TPKfTBSA/IFIi4OkLHA04shou341Q8W/Skq2sO1
x03pXMThtVay6kSilV/S2FHh66r2RbbTcAbJIlmXQftpUwm5YBOsHfvegtqo+8Gc1cZ/sXZeTW7r
yhb+RaxiDq/KcaTJtl9Y9t42c8789fcjZA9nT9kn1Ll+QAGNBihrJJHoXr1WdqJ3LyYhje/u294C
rjxG3wjr49EpxrB3gihf3MaBavWLoVJjQHVpu857u3gptLBZI4OZb8XQ1ExuP44Cv6w3Uv/m5MOy
qykDJcqmpcdb1+LUenR1Kv2WE6jiGHn6A6lgael3yC76ziGthmsxhMbFTkC1dvVad7S/OdcVCzms
v3W60V7HOiHtlEHzWQafx5LvYSipy6EJqx+d/tjZFiw/ke+cCtJMC1io2lUfUTzThEiRB1Lj7pDG
I+DE1/mawOR5TaceaehrosYFRZyYxGSbUSjVdfxWiqGs6smdpJTfIlA9GUpnT2Ukt9yDoIUSQyvw
xvNgEyzjPvcE5rN7SJpsSRmE+ZRncrIIgAmQOO/fq8mN0zCONO66vvn1d2JywkNMONwe9trA1d80
6yyYsocg/lG4uX3oC7gf7QZ9G6pukl2gU2FFfSaVySXcZBy5h42Wa8VltEuLYku5IYbjXZ26yHYZ
j+rH1CYv5/P133EPITmXQaUA4eF4gZQ5W7tBID80Y2QtY72Tn/L4vix5AJ3keu/bNgx3rY4ifOg5
9WUIpuSLE5efVTc9ywXf9CjuUVsHzkSUS1ualpZctcbQd407yjuw0iiZZ2oMO7hV7BWT3QB3T7eM
riAzzXMpVctrVS7N73aePCoDMkFVJsvI1kjrzgjzH5zy7nx+Cz97La+w86MMiqag2ZVDfWfzVdpG
qt1te8MervBbeis4oNVXmQSlaibhj9Q8k8kCOs6X+Wr2tfXZ8uE5LVqleiDB1GyKuM7AupRgowlj
8cxVXbNKb5ZpZUXfiqxf+lkZf5f9EhGENIifTaCBmxbqk+M4arC0GGB5fadTyOkPZ7XW7SfbcRR+
sjdEuYqvgW9Q3mnLxcHVOws8Yfdd8SJ+KG0LKL5RmQDhm/AIFXG4JnIz3CWOmS9aw/gWKrn3RCni
sFMgTt1Ceuo8c0aHKjL1/oLGAgBhmgwPQ6J3lP2U8qZM2+YVXtSD8AjMeqRqjfic2lXZtumrnWx5
8R5OCHOvkH848beMSP3V5gXqCWcVQOS/bnqC7oMaDKeUsO+iDxz3ydB1wkFlf5iwJ50GQ3DRgxbs
6/gcANSjoqas16WBTLXHe7kyUfzcc3ORXppw9Bd2a5P+nmarxkZxxtCfZHniInUzHopqbqQlkApN
b7t90xC9Hm0l/ezE1vcOpOm1cEL9mmn+34i1pxRAO4scHPWSOj4YFhzZ3CMiNWz7NkofPHWKXGdN
9ZcJeVYSNMp3TjnfCzmwnguon9aKEn22hzJfkfd0rsnUgFmGSZXc0c41JVWC36NSVmMJZsl3S+cq
HB3HBJofksSebbnUm0R/+WGZdhFuMXGlq33b+7ZZbCKu01z6tiPYLHn+2s7y9Cx5FQIEYwzxU6vF
J1AXXywAk+dAM9aZXz1CQR0s1VE9jZVz1BPiuJZjK+ccUfflOPjKyqjrfufElbpHh2S45FMT7NKB
kAsog2CXe06w0s1GfTUH+PTLvv9BMdzod5zYobV6Lom3L6raydYdBEn8XMbeeCCDsPR1yUAoKtd2
8gCILS5MhViNZ+3cSEqXfOT5virxJ99RoYGxEYHR5Hw4jRSrLhONdHRoav2qMyIi9PJgUVLXNO0i
qptHyIKSnbDNDVVhv1wqW+3WndVpC55Gzjqpgle76gi2WHrwMrFRrtrE0K6R4zsbn+JsNzG2ZKTG
EwVG6c4zULzp1ALGn6A+d6WWPMKowHM1Kntgr/R+L2xKAvQFdlngoJJ95ShgfVdUwlDjJEdmP3ga
T8moTXyVJWk4+Ho2HsBj8+64ZDACivpPDdgjHgSjT1JF2qGjCHfdQsC8S4revpcRNJUtteXQg9I8
da/ESgPOOH7QLGMvCU5ghtN9MBKwsIF5rAprVFea77iQu3QPHtFwxzBJ4Y+hZJ5rEIou9Wr3UuZl
9zxLT9XOyEaMJk9NHujdZxMhAMQNfR7y4rp8RuWLIHqkP/H5McHoLGF4T692MykpN88WxchXIp/J
rSnIS68KGMLWw+QlJsKicu/q/C8xQNpVXpMwjVaWVY5XGKachabUPVkWbbzebLJhbtXY1sG/4iIm
OC3oFwOI5GTJuzBaygYC7rXUlKfesYpT08Q/ezFUCzB0Q8MI6TUgZeFz6/JLxOcqlttNzJ3wXBro
GUuykW8TxXGpqqThY+Dsm9oifp+OZ6M0uQEk4X1dSBFff34WeYK10MCFoRthE0pISsO6F7bazgg0
VtCWhrbKMalySdIR1QX1tx3lNF1lxXDXQAd0lWE2WGqu7937vOotobmYbGEHa743Xm3ARCe+dFWn
rOAV1LlNu/rRydVkW4f659Zvo7Pf/k0QvLyLmyHfOLYLW0yAAlHlQropenAqQ5MjunNTW3d90Q+E
TpEf6U3ZRGjCgq9aij+7sKJ8MZC3WBi6VL/we68s69D1Hgu7RKktLN2LKfOhCCJIe4LoaDaoEauN
wa1lGoqmg9SDKkgn67OFmFJ74tZpt5K6WL1q1UMgyJlkM0aehzf4xt0kE47bUxVG+mKkqIRTrzqF
+hBwEwRLoil8hccC32w2iidrNwKnsm6QX+1V+IUmCifh16FrBV+0eYoyeATy0ItXjaXohzqgXt8B
zPWk+Gb1wHF6IfdJ9gTz4xqYpHQ/Pai7TaW8arFTnMokcG9DI0+SZTh04QYCFzRW0raX1si1StsY
mO5DpWd/UToBRiztugPftWDRkam6N7IIvJwTj1vDcQFcldKLj7bVQzckS70pqydvGMqnLLGvOWTC
d7knlU+O1hnLdhgafmEZ2rbibklRhCu3du+MLO/ObT64dyny8vBzhq9eEpb7QPZzCje86NWMiE0S
hwx2YjaijhqMPKkyMetKCFelkfQo27r8wP1jJ8y91aan2M9ANnHQBCA5+pA3kME0tCpeUQ9hPhtx
BIG3Cnc4FVXmc1IR+wZoJq/saWgMsrLNM27vUmQZzwlVSkBClXgt1qpO621h+G7Wt7UNyGHu9hoM
vzjzhFdtstH14Eljq6jtA0jbqf8SQxWRyjXM/PJGOKcdmHQd2tHbrOxFKaEbP9/e1va9u4LwR94K
Z41iilXp2+5tNjarZmVRZr8TznLQAXpqpzSsuO7oS0u9rqMtuNGdYTntpfUGa5MEY36yo2NGhO4J
ta9WkbunqZLmKSn7F/JzzjmDWWAHwwPs+lrfXZo63lPS7hwtTYKNRdhq5WsxUpl1M7VaF93pIBVc
OVcDqEtT/Uh25GB3dncR/mkZxCvOzwGC7aibWGnHI15AnlgOY2TryF0kSv9Xmhvt1zz3VYTRNeNC
XXq4C+CNqkmHXRsjem5kpMJMJ1UPxNTbZej03mtJ6HijwXOwEbNKhexHXcSoi0yzmQ6kr8raqxfY
2kvztSoSb6f6GaTlHWG7MDHLVSUV5RY0M/ct2xuHg4NMhbEODetXN566upIU6vKdw7uunij5Jpqq
vTzjAXFb78Xkv0fR8rCSoAF60fi03bsxQkTTSDI6/RJ6w4MYhWOa3RWg88QIjJVx0lDoWQSC97yE
5Mnue/jOp10R6NQ2E7vWKjQl7TK48s9Gl/aWREHgbOaBPz/ELmDKyWm2xzqci/4QmMsPE5kXyovC
TYbt7CxciEdw1jHhmn+7nNtyYDRKRXlGmGBDfffw2R5NdzXWTncalFQ+yyrhrkYFOBhyRvYHyCaC
SVFINMUkKyR6sWZMPBgIw44WikLCprz14mxKMrfI036YEM5iFtZeRD+mncUyNH89eBQgsliPgKhv
u1bEloE9kZRqFiCZV9EwpoesCn421AamByLf6UH05onZb5744PcfuMzbAzeD8F7sP68Tw9lnvtJ/
4PJhq3ntH1/lH682v4LZ5cP2lSf9evl/vNK8zezyYZvZ5b97P/64zb++klgm3g+lHdB39IMHYZpf
xjz84yX+6DJPfHjL//ut5v/Gh61+90o/uPzuah9s/4+v9I9b/etXant+ydOhliHaO/BoF0xfQ9H8
i/G7qajyWZWSI7ytuo0bPcrej28L3i377RWEUWx12+Xf+c9XnV+13KFCs55n3u/07/b7d9fnMMPR
u9NDns7nK952/fg+vLf+r9e9XfH9/0RcvR7Gq1F07Wb+386v6oNtHn58oX9cIibevfR5CzETT3/y
DzYx8R/Y/gOX/34r2ymhzi21r4NkBMdGaieGRMBmx/itETPRMBQHVbsKs7CIXiUWzL6mW4ZHMV2S
QNo7MbJsWuc9ZFqjL73KoLaqNqT7LIghUKv7J07BENlOozinkrAF3zLNizVjoJsHsu8/xLywu/BE
bcYSRixhE03Vw5Zh6oDAasj2T9BFXyD1iC+FLcX7znYQfO6o87XN6NbAUBmf8xQG0slLiyKU5MRs
YEnA2Tz5dLOJaTXSv7cAqIicNVDLiK1yv6fOOVfl9c3RhVVyVRmBDU+yQX1JNiKxw8keHCZiqhs/
QsvVhu/GoH6+Ky46QQPy9iHVPdNwCKziUihxcVGURtt6egF0XaxutWrYuQXIhnerrd4BmJw2nyEX
ZEexsDJzZImM+n7eS2ztd1pFUNM73vYLkqI5hWkMLe+vSwq3tO/6s8qDxc1NHzmiWerOkcueImb0
grxJwP4mVg89MiXq74TrG5n6q3HotgZ/tyOgXO/kV5OWvRC8F0axfJ4uwIk4kqMfkq4BVWHnBUWn
KUwfmbXPC8u/DRwlcEDDTPYcOC4EVwSvbiuEcV4mWWO0JOlRr9+tuXlWQ7nu4iQ9flw4KoO/b0Lp
/sNeYmhk5plIt7FXKgOt+hihtVHuvLugSbw70QPs5aHbWnpbF8gseW1m5wnh1zljdB6pLJ1c55W3
jbT2wbajmLhpoB9EMxI6O6CMrB9ED8G0YZ9IyUJMJm9uYujqupdScMKKjOJoxGalRevIwMtQG/Mh
HmsK9a6VJOVOWFvE5NZgarWlmLjNTu6i140yIW/VOwnf2YOMk7mRcig9wGv89J1nI8V/RGRIJWD7
j0ltzPSdrtpfZ7sJnlCFTyvNyPK48lbMzBdz0DAEVddBYTK96rfXdRumlOpRamivxYswLE/lHSkT
GLZs9yAaI8tQrL+1s7WLTKwZNSFECyffBGQLwtcDyndj3EnvNtCLnIBB3MXSbcPboncblj1crxIM
DSsVZvSjPjVhmDdHMRS9uflgo04P2lgOYst54r/aYF52u4baO5sMaruUg0/ZnxKOiCggq8nVl/30
Ghopp6sQQQkxQbwtQoMakdoMjnR4ae0DpQBjuhBjsKc/jZbhPyG0IG+EHfSYc5hXzL6lELYU24i1
s8+HYe71VGM49X6Uo89Sk5LJyA2Y3PQwegwAqO1ti6CBzCfstWi1nfCggMvhzO34V2uCsacZ1XW5
GZdAqiwo/Cc4STvBSZoBUE8+5iapx6krjPU0I3qzj1hS9RurR75pdhXm3w0DAVGZd4rl8c5t6+F+
dIyrXifdU8GB+5Drarkeyjj96ukGKSUAVoTOBkjephSUHLmfCgPgalRAvxbWtbuQ6mEvwMYChSya
urLdpWE4yXq2CdhySlXdOgG/tRQTN3iy67jhVrP56L8DPXt1G+1hXvx2c2yo4q4CGHMRuHIPTuE4
B06ueroQXdHAxW4AIajQtL9ZS0q9+0I1NtrsCdmpiwzn5EPeCJnYqRHL7aIOAFgSFsjNqocxNIVQ
XR69GtmcoLorc3ifRU80+ZBQbZvqoDrc6udE9NaLPUAOMDnrW+Esaxpy0JEPJ2ptVZc+jV9C17Eg
H46BnEoxalhvtpBU1kVM+FPvT/akT1/itz2i9omwZX6qnTw6w/0fnZvSWlUOoU9IvX6axORYdCN4
kkrJ95DQnuTRHrqF8Kk6ENTkPVGGT52I+sBpr6Stq2ArunFjfLcDNdu+s4lLhT9yeMFPoi8RMu17
LYHoTncOydT0pgIj5TwWPXSC0SUxq91Hu9Q6h9/ZesN3DxKiT2i6Tz63XYVVjMUa0bQDpSdLMVMU
g7wjq9wapnLVdT9/qYk3+zJAdjP29WeiHrXZ5C+el8ooqHfg+uXsRUFC/mJ05qNYEeZ2fC5zHhpz
nWit2fBDo1NyffRT3z2KXtLlXwbPNjdi1A2Fe/QqIMnc3H+5hG+92dYBM0UNx0V9YpqdJ26LxT5i
xw+Xq6nWWaV1MnHi/2Pd7PxzbSCjQmEFG9kPsm0x6t69JJew0BdO/Ino3Wej15UfiGs7hk7q1/bC
x9iK6s9OG5HSCVv/wQ9tfjONUDqatRkfP+zTQPp19LsSvhs+xCdFrqx9J+XEn6AdWNSI55wC5CWG
cwMr4KYNgV6CRTDL1zCSnHUMW9fCIlBOwjSJ1vCONadmakjWvW9mm3BRZGUdlba0n+1iwTwUbsKW
5pq5GyMHrbZ/bGnk4/srzOu1kHREnSRX1zAohIoRd7BgJd+KYSznyZ2TxHcAbKN82aSoWXg+alu+
VlMw1aPApWhBv4BUqyNx/o8mQ68XvVcDbu+FmAo7BR5r0c29BBXYgrDaO6NbZOZa60JQbk7VbAIl
UqaSA/9RNI0OgQRa9/di5BUQ4Mwe3eTW4RFY4y8PnprAPyrIeytFWq1IO3rnUpAkFXXMY7ub9Wth
hDrTPw+CECmenITxzz7zmtmnmmiXxEQYat5OBqsHg1CuPcMVErlK/txWKNH9GvyaKaRC2qRUR1EM
M/3uaV62DqFyWIqfwflXMRtgxvWnidl2+x2dJvTBJZA+/ayKZt5qnpiXzVvNzhmCTcRrk5Tf9Xp8
pNa/X9hk3A9jhF6MmlgeuVZKimLLbYplBVeJ36gP/TQJMYa9bBSQ2cK3l0zjGFST3m2mtQVpleBo
l2pwEbNBzl8kTaAxF0OLzPyd7vWTkJD8WA7rlvqYCiQdkIVJ7tzOtJXbmP4+RejilFiwcHEmyqOV
6EIsPlQLOwPZSRlquamHtK8WhSb/dL3Nz0tFrwsmDoaBs4oYEmWnmqkHhBdJ2YNNtfGdW2vK00DS
c6lFlr4HNaU8+aVlw3bvuShO51CFyXq3NKfsq4Hk697Qir+KUbY5rk42MI0eILCm3I9THlY0uqfo
+6Cu/xKjZsrZCt+A0p3f+k57zstFT+yrZFK5h6UrPvZRV1C/zvOUwvtw0UsAM8LWKlRr1o7rbMci
k+5y6nTXQ92iNtd7+bKvEuUwiiauADhlk5zgQhjeTU3zGVwfBy9pf/aEyztvLQo+pZlc7kDvlAdV
hljyTW1QSA6KYRZkR9Ii/lGYaqFKWCWkzkw5nSj4f+kTCufSpHJO6lWgx0gWvlvRK/nRMC3veNtA
zMy7jCl016u3lzG0FYny0YuXRpB/J5WaP5KBKh4lKf5Crr896dNIkY1+B2QSKavJIy/U4jELmhXU
5+NV+CvFiBBxT4mUmJQMs7pXa0L303KxyHVjBcARWt+3C9hxck5Sg9p+Lc+XHaGShRk52VE4gyIY
9+pApZC4PgoR8n6wSUtCXG212mtTldrZkoDHiqHlQao81lTliGHhWNVC1iPrnHqS/PpzTdsq2llK
4Bl3C0d7ndfwEBteVRW1Px9Oy8CKvyVgcC7Z1JDCVC6+mhjrflIvnW1iItEzdBIiVH7EUDTCxdeD
xx504mE2iR41o71JcGbeh9yhfXBTKH/fLnfzVKk1d3sHrOv0EkTTWzoM6qm/7VypPhqcPXPYBtT6
qPblzuy8YWcrdQ09LaZYNTWqVsRYdIX1tkYsNyuSiEBxi2rtj+Cfmzr7zYJMpuYzCqSd0nCEEE3c
ei6oq2lcyZJ6M1Lu8nN6dvxgG6cVjdk4PxeLaV2L1a0CLv/j1kbs2Ananv/YNqf0ZacN8DfCCxKv
IhRnPimN03Gn1RHpNL3sk2I/Q4psvUBtVp6rEMlAq4/TT6k75Gvbo7ycIzZEz6W8sDJZWTkTMh8p
6PRoTMhN0RO2ESA6sOJpRjTZW08MoUlj2jFiaHm66cabdXuZZ+YTvNTNVfGT9qoqhrvqOhRvZpsp
F965yt2tMHUUXcIyO1G6aoPd74VRNCHEEFsTQMfEc91c58Z8DGs3u4LOtDgqGhRxZlXpALjngkVo
yufEAM1GiekqhF5zl5Otfmkq3qEqNJAcnpSYqf+lutpt6qM+DbsaBCsVwu5JzJq2/7UbnOFOLAUB
e0lKtbiKOVvPt41uxg9iLpDqBQic+ElxFOe5Q34YhhfHlJ4CmPKuADarY+aCSJ1GCdQGt17jxIgQ
KG21FxO94ZVXp7SbHUxaPI9MzvNE40t7WdEbBC9wE77g2LxN4wFMmX3F7ojIFZHv31bf5vwSOIak
KWvJ89yN0/nwEMRedhGNbCANNdYI6IohgsY/J6q8gppGlr3N7JxOs0hOdCs/yqGee9sl6pXs4vmq
s+6aHIGgtwmxwuiI2oWSBRmTLm1MmLb3XMfcpwqqMRM5pexEBeKy9HJBazmP52mECyG8FOOhrotd
pVO87EfjNiP/D8uT115dTeXzNvW06ByiAXghp/zTErpZN0V9+AMJh2mizeuSCgbApESL164UU6cf
OvAEQkC775zaug5TQ1UuKsAl0bFYCayrnxjW1VBca1v3kbWYbboiKScqnI7CJJYKX2hsFnWq+mAU
2U1MKp4X3C4z2+bLOC0Vxy3cNEfHt9o9hdkUp8f5+GryyL1K9IZ45DS0YaOibF+/71upeox0a+vJ
6gjWpPWOMQjTZSCGuhWt48ardmI2KPqvoTul6kHnPBd8eoUX3CoQ33MgRLSCrYtKSTfQcgRbMRzD
AhSl4jtnMVRKEJ9S+ppqfnPHnSq+LUKfBeZhmBrWwivXDGlRluD5xTC1IOxUEdzWCz62Zp6htAAd
0L7KrXTLj672SLKBX3KIBP4OTOi3IcT/Bkdgv7SQ+r588NXhCUCLBd80RuWdx8cVxbvOqpZH7dhO
jeiJJkCK6mgVvlvAgc6MBNxq0WpRDeEmw6isHjSnDl+7qHbCpzxt6tdcbr4rTbCxraK4zztZfaIs
HXhkWfGkGPjaUw/aY+UZnbsVs4HOeR/VEg0ABs4Dyt/HyAUmFU3OJTHEKyXgBzEp1ofFX7HNaUhY
/Dz87JUSDNeTt5RD7D9CLC8bhryK+ao9iIbiK9nwHzqjzR8o5hyJJcmQXY5uFC/tmONqqusQo775
12221XzDuFMt9bubIEjWd0p86TJ+KXmchB0fNOKlmRox0aepuff65Lk2i1+maUGa2vm5NMPlzb8x
vUPoj+dGUJRO5POiNzf1b2xDYvw7v3lZGPL5z6S6X+mxF4GVdmHcGXQqhqeaU7XyVRiDaESvzcmT
LMT4wzRY0GDnB+5J2G87iCUf/GbbO58cro4N34fvilyoPGRw4XdXmpeI3sdXk+rEhnoe62DG5HX+
8Xrz3sJP8yVjXfCrAlM3GgHLzoZVmk9tlG+MiVtajKE2CQAPA2icbV2voWH0bjwtbIRRrJmb0rbC
Q5530j3AQeOxrdK/pMzoTmJEyFXdcDYzVi2fm0eEQ3ZBlPWntLEVVHKo1BjMUEXfNFUvwiaaNjUg
ubTVbC2GuTSC3S3acU/Mls9/U/ovoKEDKtSUBq3ALN3oztCco6hyqFMJvIM0Mb+yKYFrAEL+WHpg
0D3/InqGyt0mUxrYkf85gcoY0WPXeBV2c0xCaCgmFyX+UXUkksQeSWb7kEP0Kj9zkomCLLWht42F
bzmQMHD/ihEmOSZ1nB2tPrwPdCPZhm8mYS/M0s8XH7s9Fe1YeaNvq8X8O6e33YTtz1vmrvNr9zr3
toCc7LXSOem5ioMWogUqDXJqTBaB2frfU2CeFBH94C/zSYMb63VUsnrlKnZ8yTKYBCH3U3eDWSgX
k2e0ldk2+ZLSfYfkQz2efB149qb0KSWyKqtfvTOKrmg0D4B6W2sucC0w22C71fE0Tw9Q3DeLxuVt
Qjf56zwRQA+Lxhqal3KSPXC35ecYOlIxolJCP1bZ+FmMRNPl+vSh6cq1Wg3Zg7DJAUQw5Wjz5cbk
IppNqjZYizl9MkF/om5HSWuWsy1JansxtIDV54366JuroF1+25VysANlcuFC7CFsqQO3rBv34UbY
eDgKloUa1Dt4Ri5ZPiDxgczSQ+uY/RnezHM4jSiTLx4GWPg3kKaNKzEUDTH87wDlQ6KTuMWV4Vxc
Mt5ikTDVVFtvYTZolyXE0NQJ9wNIMhdpxj5XLzHoeD0fg7t6Ggm76pv6kWeHgxjZ8qiDUlSHYmsh
ubUQxltTyerFVZEK0xqY5oTN72TtTh/CRZWU4dp0pOIuyA2ys1Dz7mJL0e74f9sAni3luTVJoMit
7v895MoygQyFYu5WP6R6kH31CwpXbVipIDuSpHU0FtZJh6Hk4FSyvrUIilxb6iFXULDIr0YWfCPD
Vf6wwi2KGt6G35lya1E9d20c1VxmhYfNbBpnkfFsfmpq5yBmTSmC8T4e+IijNWruZLCQ+xiJm5Wm
luaJsvnvUCr4FFAoSHpPprmZbSYc7btMbqg3x0PYpX7IW7isfy2jdvN/2e53VxW26RVy7lLXHkj5
ckpf1lPTTJlX0VBstAoB/J5mk/Dw1EHZNKrMH3TyFTaxXgwpBH0A727sxWjelyqZFC6QbUa51KEB
Vj7JLCdPRRtTLGp9gcreuVRk2IYqLXaZKgd3aVdT/Wto5j3RIJSnHBdyJXRIF8hiGF96o3nsIj7B
Ul8tjY4cJ6f8441f9R3VqugOTqKuy0KnVGZiVlU1g0b0pka4jBM7azNFrYMx+TGq+XDhFw2a695v
v1Gscigoq3z1IDfaUl/e7orADZGxkb8ZfMZ2qW1Bv5NZ2UtPAdLWscdhLYZVX7drhJrSrRi6Yxeu
ZEML92LoqBP5FUIXx4GfyhcPJivKjaDeKmRZOqP/DK45hX6tkG31uVfSn8NyireKoRM5LlRk7c9Z
MUyuub4ePPl7O44OzK+mjOpQrIP1rdMIdHTHCcZUUCzhP7NKpFY+i5FoEj+ZiCzU72Gnpcm6t/aq
SaCfsIFGOYys3XrTwzqFMUVHEohCMzGhI+Vwm+WrplOiNHnHpaGuc7WDe/Zt2ikMLV+JHW/bUlm7
GFJXWtdIxSzbuM0ORpSgE4hc7GoEf/5NNiBhUJ0v0tgZ61Hxg0NT2umjFmnfEPFMtrnngdNpvOws
Gtvt61NnX8RgqIqiWc2TmuQpS6NEYqlvim4HoeGLmxYUEzqlunBUS7qrJzkPsgHeJY1hWzIU7Z09
L1JPX3Q25JNB3RA3wE2sgoG23Y8tSpekL8LPjQpHpWnYX+vO40YX5fDEt9RlNF3dwhmROV+hCfqq
5G35qGtDdOBRSVlD8dx9jXg8jjXnq06kjkxtLoOFVZUHfbS/i3WcA7h9U3Zy31PxSD6i0bnvBsaN
kkzuH3XFVL5QUYp2JxCRvTg6iibhKORbObep6TQpmqCg7FOuCwTCU8uGaTgfrXPumCtxCLXDSa4t
9ZaKW8uXKgrlS1a5n8vAU/ZiJBoxGUbuoqM27jzbNVXVT02ujQVSlXLlvJijNp5NNxgWrYyo4AjJ
3NpRe3srholkPKPqvESNFU2MibZGV0Kfd031T6IXjX5SLUTX8+yoWsxTsl1zaCkVkOEseef4s4vs
30KvTQc2x7E/hVPjEYVJV6XWfbIys9mKCdS3XKRPguzV1FMqDvPSr/hbd6CHRNefaHfCSdRiuuGc
bs3E5HMb35waUm4KWl8QYk2YaYGKruBzUzh++hYao/BSS4SK0XMd1V09afdUwOW5q4fark5U9Vlu
3Z+zUN+Fh6FDGY7nBHtBLZ33bbSibRnq+g8Y9vdV2BDkg6SB46O7Nysru4pAfqwW40L2Uv8ohp7i
++tChprMjqznqh/RR4rGL6Zr55u47gk+Olb5abJnhTp8oWQWWlY+wqR3lgUIqUMm98En3Y4gM3aq
p2aABTIJ2u/CbCedv821fmEkO5Mz2gHmbpiap57+z+Eg9d0kX8j0rXtz94Fb6QU3znnNh31u3gry
Auli3tNzrHuLOohtmVrdSfKyDsF7pKyMTrk0aJnriPliE7OR3Hcn0WRl+iT1nrWNqtB0z8IGNQgY
GjUvF2IFIJOA8PS0a5GO0U4h/5Mj/orWNzVJedxtordiLv6A1rgQs0YQfs4qudmNtaJS1TCtCPya
TFBuBlTpvTmKKjAofcyTUX/lGBtFUFu2PNDkPISUNUmMrVRG5iaHzwy2a1WRV55X/8hzQvlSXKAT
SN0LlRW/xN75vyL73nQ/J4QA/M02MWR8mLBTi+LXeRvhLVTib8Lx/9z/d9vMtpt8/NuK1IBZhe8u
ryaYXk0wyUML7/m1Gr764OmptlCkqlgRY8iuKIylV2vqgS+ggMm8CItoRh8VubIzrXeuTlwPnId2
tyVvO/TFkPAz5jZrsVJsrdtyezcQyxImPWl9FC8MnTBy4IebMTQ8Z6FwXz3ndrdWxFCsS/I4I50p
6xvZo2ycMr+2OQUgQudXJq5Ova/FD/7YbucJp27aY0XQ8fYydHkSAZNWCDlb9wlhp8YhUKoahX0f
V45+BvdyEHPyZMo6C6IObeDpaBqKiTpvunWpOM5KDXkOX3KCcxcV85MatHXz4Y96MSHvOYld+FVo
7lGzmefB/tV7WF3Olh3t7KAx7moji7m/JqRAlUoGogOzwV046sad6Nleqe29un68+YklXhf/nbrp
uEv4pxH4ZoXFV2JXV1qwMKddhd+81YQLHaw8O9wuqcCVEVCVteqmbGPXNh4leHm+E0O0zhECNihF
EkM7geqjbB4RDLCP6EtYt+bDUEwIW+v8H2Fntt22jq3rV6lR14fjsG/2OLUvJFmdZbl37NxwxEkW
+xYk2Dz9+QhlxcmqtWvfMMQEQDlqSGDOv0mTbT3FKcqDYP+sdMhX+Nu093jMtfdJSs3Lrk0YX8PU
8jZzgGfya0wN5inYbfIBtQ7VVOPU3C5l7WGTYL7M/cv1hIi7XS3gYhu4nl/blfxxCHrvemDRAAUe
pSXIVH92LJblDUYIyHE6qajaLdrlaE4gM9gYTbRRV/jlVF1WjVY9IQoi/NCwRpp1zKMw38QSsy7w
hO/S4ARlmiTb4OCWXg+Fvrm0YaH6p8uoKYhQsHDj9196HDWpWuajes72G54gy/Cc9Yrdhtr1DKuQ
9RUHJ6s1bJip+iHoYxrHbKyTUwLPFfV565gW+TYix7lPPWhVc904R2q27j6yhwfNGmBZo4q8smbZ
bdlATZ8zsgjwT6dXM0ITgW9It21zeYmXbjtf4kNh/hJX42fgJJfxdt5rN7gqIskyIp80NM25Xdx1
84ztcVdPyXFevHcHD2sBAwO9rVjMdi02Lnt+UfFG9UZIs55CN+MBtcxtysm907Vk3y9jsT7wj34U
viBhOt8LV1or0aLagxYcNg6O9cUyeuwxIpkgZ25DcTWFucrTIDvLpM4fcVy6bVATfwNmVW7dSGgI
rAX1WwCTmfxRDdkPj3YK/rgmFjdQNNsbpKsxEGowARr89hKK3BiBIir57Y3RauTSCuDZarAaozpU
Ux1qDx57GOHIE8WL5svHQHWmLZLO1fD14/IqrC7yERvi5HPvveVjNW9bS0TGtpldSIsa27UNRqTN
mvuoYBm1dDlp1pzG3uIuXgRpviWBVKz+bRZYqvRoBdbmchF1vcsgO5OfDM1q96mVJuePg1uBoh6m
9UcEeaTkjI4lXglz4jyRkowOKvYxRJ2J2p/XoWFom48OY/KZRtY02jmygHe4vNglqE6rFmQH6k0b
K7d//Sssj1RcX/df/DYbjlE4yWOgez8OKqaaquOj+cuQtNHy1S/tn5fR5tBeh9hqrVXvx+T/8Vre
8sJaV8d7PJsPSHvMu2T04lW7SGh1KPsjBeDXm1oLrOsyDpDeUlJbGaJRNxn1nfXkJCR7w3bScblk
jl7xoUyzea2GID+QoKyEAVMU1c5+zD2P1WOrvQ2DcYA5hxq3Ho8Uvxbt8iXezM13K0OpI0lj81x3
9lHE/XbQ5DEVTvUeF77gKWlpz0lqN5tRaMOdqzvJzkNb49rHemLd51ONtZ2J+H3XfSmElz5btebd
VRCJS+TenkPqMU9VdFRd6oD0A5BmXeAbyGjWFfdC2Cs8d782eAU/ZZjb4lyhrVXLwczoyRv5kflZ
v5lYa288a+VqSfYYxb18zMYi3fhF2O3ywpWPelWlN9wBX1SnOoxR+NlntXhSLeQ4vJ2w4W6mOmmh
NRfzl4sFXvzjYrPI+x2J4Jup7yj4zRVrmEXER6KQDeZkaaJ8cuV15q7JUQNKEm3gIfynE48yxjFy
gbCzA770o6MR9RdsXjwklskCaEVMlWnM7hTSCpThbdMV2Z0CYS19YmmpvihNb4We66upY9XhOV1N
uTDTV2D16wevsqsH1tKQJcq53Kmm6rAqeMJp6p1VSDiyPZmd93QZv0yKtMUuNWLTk08yzdeD3b2n
QdRfqyFUMvzbbnbXHxMMvVvr3CRPwrBXmcciOKsT6SAVnIeHoNBu0zbS2CwB/DxjWSbPxSCo/+s5
pJUQKc+d5cFZwKOo3YWhYfEmhmLdODElsuVhmpsZ2sYptj9LSx1UZ7WM+Bj2n2OTxIVvFJB7M+2q
cn3UCdlT+8iNXE1p4V+PY9zc4lHSrHFpLb7+7yMKrjH+fo3eaPAksapo32R59ygm7TXkbzxVS6st
+3g/D6Ox1jRbPFrV2D1m+atp59mDijh4jOBk6Axb1ZdMgXe2R3SSItHd56kJrLmxz+xNceYupHwf
eGTHjpa+dl5gbUVgJYcq091zz83AHfzwuuUx10LX5XScA+3KrwFA4vruI4c5Y7Y0d+bzhPTSpWlK
13zuZej90vzoVYP/bm5J7m+P5m0xm91JHQId5QMeuhVSjn/G1Jneo3hBKjikClIuAM+pwFZXR1ly
cwn2C5o07b194Vrzca5Rx1ai7D0OSDyTvCdpzNp+kj1Q/dJM3vTGWiP6Gb8DnAQOlvjPppdikViD
wckkwq5WcnYGzTxnKMhAbuJnciqi+urS6aadd3Aj/VMMpYFST/hSCW4RgTv3O4mBzaYKZuupiW1x
TflDrlTTRBz8LhEZJj2t1q8t65Nh1v2j6msRWMi0Jj6rllFP9do/zwm38js0cPzrKdOyNQAA7EUm
d7qRzWytsVuK3z3L27JScj7JrkZVxEQhy520+KVeDMGWAWpmthiTtCOKTmomS+vkfW6cbTl5zqdh
GOqdzK7iCOnvGcRw+y1p8DmcOkN7ceXw3jptdqtauvki+k5/BlLX31Ncu8nzCufvPqSSaebRWjXN
cih2QIHdK3B6rwX8+EPTuuUMyl6b9zWoazMnNaQvByce0Zz6eTYWKGWwGRi2qkMdjDp3L+M8BD+u
EQ1bf8zPBUUU7I96gQJEGG+9Ehet0e/ZGbdTdg563eSOmRsPKDUP66wWPm/6HK2E19rIcVnjuvaj
6trtm8a/nBZhXV0bvkMK2qtRZNS+9hbq3CTcKqyGRmDgE0+pyhqwxem74dEMF8/wwk6/5mG4JvXY
/1Gk8s5GjOptnvjB2FZT33VBVu/l4JIjNArzbKWNvokNCvZodn9Rkyb/UKNC9N1zhmIV62X7XEqM
1lsvlKs2wgGc+qBEUZTfnJjsdt9lbv9ETmLxGgPbrnrbKo4o8thfVadXRcEjb4zqUgfszl/w7w5u
VMtyhb+2/AHE2XJppIv/9lqqs9Fm//drJRie2JYR3NjLZHWt1HyK8sLeqLSbdPocd6Ok+5Gv+6Ut
R81fFz2KQ2JZW3cm2h8zejB7tCKcp9xIvW0jy+yqW9baMm2RvtW4A8ulqY/WfCZrTd2XlmbU5uOY
3auJ6mKeUx9w8Bh45tGPQVADW6sIrtW1dGv8+1eKnuso4dFjReHlEJmdA3Q0zpJtL0W/Uj2BbH50
q+ZljF4I4wDO4/AxOa3ZWUToB62MyeI22oJxuzZdvM2AsVILzLm/LqFwkT3XY2NKsGXi9DK6SADX
akZ6nJHI033jzdFjYMZdH26HqJo+WzPaU3+G+walXRXWvb8N/zZaXaRccnq/jVbhOE2/BRXaxqPu
yz07J2eXoUb/ZE/RV+m201dEQh40BIhebDN1IFc5OszNlu1PP88rNQKZxe0gA9icYVwDaO8/Wakx
ri0q8DesJlFe1bWuulHtHtz4sOhCBcNXltbYdlX2H2VUn/GV8d8Gs8XtqCGr7ZFP3bXo7Bw90Wsn
KQPzaq4G8YSw+YCunBi/Vq213HjsP0gM7VAdXvVlMD9JgC3ok+hgvJZ3zWmBe/xNHA+1m86u9afI
Rwt2cJwf4xOMoj7Gf8SX8XIZH3qMV9dXb+jv4z9eN+I6fxmv/p7fx//N9dXf3y5/vzdVVyMFlCcr
cL7HVj987VGBnrMcfxh/BZMuQfDfKfekDMyv+Kd/G1PbOyJyK1lwOs4e9aB0G/rh9Bm9NqTYWu2T
Z6J53CxxzIunzyjyrO2f8RKi3SW+jJ99W+7JnnSrAsOVa2FnbbvKC829bgbLw8BDmhvVow6q46Op
zlphMeUv3VXaH/t4HPcf8ckYHDJlsf6IrTO6TEVmvtVSPPtUVf9Ab7fQPPTG+nnYj3jUrEdkWLZ5
HbRI+3HAT6s9qaY6UwdtoFwe2Z1ACYVHkgZFq567G3XI6qC7SZaDaobO6KyReOk2H7HW7sljq3ak
zenWsqN5peapKapjqlGVhdPZIu/v6W9ytrB6a6PnyneSkxw84xKfUiROxtzFTlPHkYS9gX2WA/Iv
WV4cG6/HRT0HzbULSoy70W7XTiR64c15UJFna9G/K+fHMWF7E1Rst7zpEXeQ+dHHuwBKqcR8cYlB
u5kwdmXBkbjQ/FzzDnLb9NiNARK4wDJQPg7aZh2NPoyC3DyrXjdZeFagxK4MK54fe4S4lt0wi8lu
belW8JrG0ycDXcI/8uzOQ8kwWrku+Ih54Qkiq3/V56xbzArYgdT7zyYMt2GH81x8RgJq2WJaA1a+
KHGNe92LQQYYCLvpTX1UrZHUyK06a26FbMbLucYzduOYOe/ZCBAIDj+soSKCet7ATLxpy3qsdq2c
WDIjqLemODneONC2SrSgUPqx5HsoqvVYTzZ6t7V2FelFcsyMYX4QTorkLMJy+1F3giu/i8XWH3GM
NbRofOmyRfCxK+ODmfbjy+SnxooNYIkPA71zk/FEwQDPLpIRl5KGJ8bPAyaQP5rsj9KjFjTo0aMF
dIYGJZ+F169Zi1A1SQ1uG1mEJ87ShGeP6J0sN+lo8V+yvEVdswJLTAr+yq2F+Vpri4e4yIJbCm7t
tQ26BG8oTcKXjOMtF+9WTQc7ovR9814dWNzfWrqBlGGEdtkljuyArdV3AuT2fZVDTEnMGdntP6fY
STOQN4xfP0IzIp173SKh/XEZ6qQY2/BkvEwVCFOu87kvN0aIEXILGOcmm03rE1L8TaR3nyrHjM4+
Yp4rFdYzEwcN2301ULWk3u9vsWAHN5WRUNxo5gJX1stDm7WBtunTlj1SVdrbWRrFrZ9F5eVQYHWC
MTQS2C5QlHMFsnKnW/iwOaKfbotIurBvDO8zEs3b2o6q79XQvVatMb7Ynj5caWYqTji8Daeqq5rN
YPbdk2yKcEOJPNkLI5lfyC8Ao4layBeDMb3Efv9ZA2sCTZCWHjmsb4rh0S47+0kHO8XHO7+UOPPc
xXPwoAY1y1cGzoOx8hKUls2y32n6mG0bG/0+uC/jsyWDk8Zz94vro4NpjYBzkgTXSSiZ6NKNQ/el
maDQVV7u348oi10PBjiACaT2l4bkmxV49SeU9/N95EXJTnRO97aUjNQAXHrRwJ1KeWylaT6aSfPS
k3fdReQC9u0i/NoFhvG0II62WeslR0x/IUEiZrXG7Mt8H7U/GlObvgEo5e4HX/whDrxkb9WJtfdF
qN93EdreCI/N38APIaClfW0jPwd3I8y7yMO2WkgPy1mgDmUl0utgUZBWh3Ca9RPYn2I7LdCKj9jl
zEdk2u/4Ql16nGVgbPAWe5ZN0Pt5Hd4bFyNU7NWauhyP0eyRWvzrqWqrg2nb41GHRvLvg/RO0yk7
R8N4dNKGqwBgjMEIIZWgAzKzEkOeozZx7ut2lHdp8CW1LWzV8yIuT9EUPqg+L+ic+7iW+r4twaQO
UArSdebE9pWsXIMa1tKOUJldc2uukH1jeGCj8Vj7u6JB5W+qTWM/t5SkIbN7rIMNKj5iBv+NgaXs
74RIgP3rw1m1ELzt72rXJ8NcZuaViqnDoqeAV4FxxsiES6lYF5qvhaF1x8sI59UsoiMZihktUQl3
qwJrgXfMgn9sTO+e6n16m+sBJjOxf19YjXdfFk53xFM7Walm5I3mLW6KpPCkP38RxnAcTZAuWpDN
+06z7S2LDv0NACLyp9pBjNo9mSd5P3pNdvQdM1hFYfSHXWfLkm/xsHYe3Ya1SUfdbDWioPxsZmm+
EWEjeP0cIwBQgjeeYMHieVDW9aL1r/tYF1RsK3kbLnYFSMROj30PSnCyteI1irBt9jyE6lwXdQF4
3vd1KLJ3XPyilSxsjD0GJNUyX5iYQaRAMzxZPCEXixdWn3r3PYm/q2kEfght3Nh2jYCNAfBg75am
dS1Z9B4iydvo68s9Qne7vT0P2Q30b25F7pjdYrXIY5FdwP20mJk0UT0/Ym+mkx7BkG30fAftldF4
xT8hg3HIj9pDyLaLveabrU+HulxE+EMHxnA/Y3FQxNPKlYb3PLvY4yZ9y6Y6amFIm9kmEFH7CgIJ
ZwirQnzY8trXOl+xF4peJ92tTkiJ5Gs1KvfgfFu5j+3IMgnJl42fl8iimkKeHRG2/KbdFivURnvx
4wBSZEB2ojLloxNpa306xc5Z5nWCZ81YHk0slL5adfnN0Z30TTeALyapj6+s4VJ3zfMZoKyL1EUR
tWdl12Mi2u+5flNbK30Q8tZfaGSKSasYt2AxJXL48sFf6LgqNGQR6iy5NI+Bn9ePM9zFIybTctW0
mdyPYOK22CPpt1mXJOhXGGfVAikLMGU5oFzY7TL0iXlCRnZ61ViDudLqwn1AjsVcTaMbfpZ9c4sL
hB+teNS6i6Atr3qTlBnMkaZMtqVV8aQcrEwDHJXj6WqmHsSMzrshTWXNmwjCFevE/nRpNjI0t52D
IJNPWZqPIU23fmbo+lHPBD5byIyucjNsbtShWIo3Le/8eAlm5R71GvukOvXCRn2EHNlV42Dmkfug
Qjo7Ss+5VWxdDen7CRwYP+PKvktlYN3FlWzOEAxRdf0zJJazDoXJcJy864/4mGn22hWy3hpJFqET
jWHn/nI57ohgdybncil1YSxH+5Nohz8MMaOtP8bV9+IsBr/7rmVOv7L9Znr02zngf2oPR3a2wWbo
qndWAC4uGpSQpV7GVMKg2KnmR8elSfEqC0R585f4aPf6JkVXe6OGfRyqihSGXd6piO0Xtb8ZJ6Nf
m3ZQXo3hUTcj+aAOsc9bG5pSP6gmSuUGir8o8YxCPmh8Cx+QuSx3ke/jLr/MUjHUNGGvG2lwVOOG
DuJLNofby4RlWGXG5VbM4bRRs4bWlg9tq79gSVqdVGj08ZqVIj2rSWD3KtxG4n1NheJsDCTiJgPn
SqsdSMYiy8/d03zToiLa2q4VHUkrGw/GjLyrGjF64p3slv4odL89tI4YtmGHV7BepQdR1Y6FyYsZ
npsOvn8fOCdUSZBwxUtg49iLSBXWhBtkYNsDeUv/1eXhktSe/RInRnoawKCt69D1X61YcCvU25Rd
duW8OCH2J4Ufr7sKxLxh+NlBFJZxAp+W7NI0HW6rrquvUBvVH8jWu2tbiPSlaRIDfZkCXXp3+qxh
CPFVyPRQZ5bFs82fdkk4h/BKOPQxN+egnEx2N2Tj3RBh/Xx6C53cX3dzMF83mfSek9y9iuuZOPor
O2NGN9UprfGtNMlKS2RdQzIRuJBblECW6VMFLCyux/q2r+f2PoyHL2p67ZvupnCQZTepXmdJcUOy
2ToEAVDzvh7l2fK88irGbffJaQwHCmuZfBEu7tFqy9MOh0QO7h+IHDw7bla9JVXVrHVhmA/lOEVb
dcWBrcflih66rWetGDCfGt3qqRlHB2i/kXxxYnljZiabKK5Ygqr4ZlDxmr4u3jOWGftvbmLxeQyu
dbKK2H6MB2AYQ+69DRZQFg31gYONivSjHuXsIhEomGu9xNCrvKDootLur7lz9GuFogPV2q+n8j30
mwQDqtBft0Zr7qOA5iBzxJKGAddk8jVgqDt7l2hYhKveMWOHFgPJXqteq4HU7kEtxNvPudYC09+g
WRy95/EVD3/jvemNDtOuQj85ichvJ80uF6ra+LQgzOrKPLTCnZ7Z69fHyEzjKwUs+z2eLHEFRPs9
XrNe+Lu4Gq+NdUtFsnD2ep5G2yIwYizorfQ5lpa26zP0D7wwzZ4HU6uPron5peqtjFxj3zHxRFp6
g8DETX3Mb2ZjKeJ04l3BPWxN5sdhQKbgA/2hYtQ7Kcf/RH9oo50fVUwBRFSHcKgLCMChnoXQcYBD
240/W5SRtdR8a3zu7MJ0sTyp3zocr1/aRUCfJCAKZ8vQ/LuTbfsKVKPKFNhTb5/VmbmcIeh/O2pz
flShj3hVut1u+DlLdVAQ/zE17JxfZpnx/K2dhb03DSO97YvM21TQfTZOjcq6iqlDBLVhb9YBrlaQ
eG5FK3sWuHD/4HnZazlnkv/hzym4g+2CpvevL+PUtcIQ0mS3EFd+CWp66G68GbxD74hE20i7avct
QrerPBAxhpvLK2S8grq2us5l9vIKdi29TREa5J2sPrh3ZwOmnTG23wLre12l47tTl9aat6G4pbTs
HGMMwrYmdru3sZE5eKQJ70orAnaWhixfXF3CzmnMfj8uzdJpkV7O/PaoehFzkECZ4uE06Un54vTF
5yAd3DOc7vLFTtnK86s6djFfGz3nVcWs129g+JA3iu30nGpB8Qhz6FbFHb+qQGhAGp5xVHrzhnoz
BW75gu27fV0PyY/pYYHEWIKK+tly87+dHgFqeXPn6jIdEXb7OvICc+0VFmgMKwnXWUC2J7Mm9gJ+
n34S/WuAqNFz1wrtLsoppBd++qm3Yv9IiqfD06bOPo3sWre6J0BL8ZmsAs0VO3MKcZiz2vg8driz
j+hD78WERZIWTXLTxbXzMifuH3WOO0WT30NNZom9kDDga6xStzr7lj2elNOu8uNdQnzfseNw/rTo
/RlqGzwLhyINgbC2/aHNm4cUdWp9Byeg+6WJd0x/wCrqoen16hxnLQzDMCg2lm2jgLgciqL/nCOX
cphkg3Hg1KXFrYHi+Dr1vH6rmmqcvnQUk0kRsbXKywXasd0EVg4KT1rT0xiSRUgt8YoDYUOFfHI2
oJGWhAKC22hy5zcjD7UXp8tXmZN1r7bl6sdw9LW1mhVFZr8uHGyiVa/+OiHv90qiJTkVOU5qcLw7
Vu9psZlEWB9Forsb0prxVuY8wdEYkC48RnZgnn05rRDqFgByT+CHyJJIqv9ZLIqDtcjkbFh7+6tu
aHm+o1G2JvuYPvtdBjILr9TvhQCpF7rfUmAIpI29+dEqsaEdRzu6th34bEhFJFeaB+feaSv8imbS
zVTT0Ud03gfuwpQGI6QtsU3YjWHtHeBuu2eRBM0mmHLztTWdW/VCdhLvM7iQWMPxIK31GahBFaa3
6swVzTdNiz0Kgb/Fm7YLMLDHXbwg9bkfNTacUnfkSbpiOKmzvkx/nHmDo13rCVBxBnyE/zIUd/Th
0tvLRVfFrUlMZpTNsj4u9gFWVpey2cAHdNOY6avqrBe4SJWsptzPn1Txy9PsLyyVyhvVhX9AuTHx
t9ipTpYg+eVaTRJox2KknBxnZnSHiZ2zwagJaFMCm13FwuWMvPuVppuUi3EpvMSb0BR7SfV2pUZ8
TMgTpKUCb2xAaf55kaTgT/ETRH6Wl1FxNSuTvr0JMuzIVccvV+cF7dsk1et7thL9syj9m2SSIEGW
lm8Uz5qeBGfV8kT1LSwWTY6pkM8eju54TdbzyVmaNXjmVWP7A9AJZuqI1qzNKJDHXszyOZPxtC7w
yTuouWS8sZZM7Xmv5o46N+xpiO3d5W8wUBgJJa4Jaq5PkWvbW3q+Vb1DFjpAHxd/vQYLzrZwsVCU
Q/0Suul+1k3vs2tr7iYH/AB5KK6f4A/eXeKocmwy9vMnfSy7B982v6i4uk4yCdQ5g26+c0u417Kb
/c9jbxvcbbv2Nk6y4OyajksawkBDsCvGjRixlWz8eLiDhTncaQs9v+UxOesBkLOfccd04g2FS4cV
GiNUR+QYmFWUKLAsoajWtQBh1+m2xKzkWsUKO0tX3DGdTXPoUsDfBqv4qyYwp0NGYfNpqOb7rh3w
CerIBU6ekE+uBxkRh4DTsLQuoRg1kxbNWdVK4avhZZ4P16o5hWl5FeXxtA0zMIh+37vbUjF39Djs
V/Vyinn81m5lvCxhiPULu8cA11tvujQGhLPgcI052xXBfCxrT3vruKU6BStyttZ7REb5doGIfOuK
YI+JWvXMQ0JcoxC7OOwSRyPo64TrjW48OkNZxZvpLm4a4zphmX1twZPxezLkJjftlTOM7UOplcE+
ntJxN6b59FSY41dS/+7X1OU+gl7Cp6q2860P8uJIMj25QwIXORk3c7/65YOrj/17Z2Lx64Vufg4M
QAFCgHrVvMK+RhtBrELWPdzmaKpDmA329ZKYAe6/BH85DVTU6ptiS30Yzcelv3OMbB0sW02W92sM
CcIT+Wvb3wyenmwSTfM2fdF5Zxy8e/Y8Kb+WuG720rI88DV0RI4AMCqdEZIiN+u9ClLR8i/dThxD
NglcuRpR6tr0BnonuuXOD3jnOrvFWAoLr6kruBuP3zF3abFpSOeHKGDDicjKWbXUBKqH+mZctqq6
VvcFC9t+3eSivVNDQp5hh7ky3JWFGvCDsxwiE/GNqMyCg2paMsrPsb6H8XwH5Z60fvvioL4QrSDO
P+j8yW9xlGXYJSXVow535UovsBioUWU5eOEcH9gtRec8SPBDIvfyGEeNtuKH332WTf7jiiY1kD+v
KNDN2gVzqV9hFWrubSND06Jtw1eEmL+3rtXexTAJsHsMXlR4snTSK8Uc7PxlVO1ZO8dMjCd22zOm
76bDZ01coo+7GcFyH3GmEq9lsVH/JvlpGF2LLS90Oq+q4WLn469N3C21FUUod11MM0ZLg92eUg3C
6XZaTuViBaQOwmg8vEMYUyOA0q1U8GOMhXLvzqkLfZ2UpB2VM7BhTvuyo1CV8ptcOWA0nycvN6kD
zfCAoyq6GtrOf+nc5RtUfcJYLDhHQ/LHpQVocy9Y7W1iu68+TU3RcWsNy0MUasnGD0O51Rpw12aA
U1cheVKFg9zxla1eS0RP+iVxa0OB2WR1hv0nQrT3TuRlK6zN5i89SFKeYEV+b2ZZTvk0gq34U6pR
nSnBxYsq46WHjTar3HD7MU6mQ7FO3MJal3jzDX053E3LIW988uhR/b0v0ABRLRW3ogQWaTOxFkV/
+TIsyNvmtnZe1aiPcDexwHHMqth/dDQ1CazUA8CorqZeT+jSAO9qldmXeoiubG4N51yM+Fz1U/JQ
guVZmy4o1KkFwDDEVfPZMLoXTC+T76VFNdTsuesGxq7sjZotoB0dTV9gKqU5360ptl6DZorJ4BTj
kzlk46asG/tOIgGzNUUqbnoTRok52Auhc5CbD7y8jMd+7dcBFD0KZlRYhljcqG4BHxRnmOG7YIO4
a0gHI8VTZdjEVfdz7+KjYwDjKrWa3HtmYv6G0SSfdtIde/B4rzDz1PCUPMshkyJet2Ko9tylkF0U
qb2JlxuuOnRdWseXdua0ZbuyBEzyf/7j//73//s6/lf0vbojlRJV5T/KvrirkrIT//qn6//zH/Ul
fPj2r3/ansFqk/pwYOmB6TmGrdP/9ctDAujwX/80/o/PyngIcbR9zw1WN2PJ/UkdHB9pRVMTh6hq
xxvNsexhY1TGeGNU6VkEZXf4GKviem0+80Uld++HfC5Oo0M8G70nPFHyPQXkfKOaveGY1y3mO7zl
9IJMCG+tMD2p1iBC7wnaO3ijS6/FyhLJy1vVUZkj1KqmQtfMR6jLlvlV31n1a+Qn/sGf826jmmgN
luvWL9LTaNf1a78BUV28ZhbFoHw28rUapGdSbgJSoQe7TJ5LvzzP3djeGXZY74OokivDqqCPq2DZ
+NDV4vCkWqRU27vW0KarUgTZxm+K9q7y5Jf//Lmo9/2vn4uPzKfv24bpe575++cy1aihkJrt3juU
c8DUVff11Mr7QauelSm8VYIpKmfH3SqL+VTqL2oUu4mczTQ7gsgov9cLZ0YdHGn0ePpk34Hmtfd8
5MTTrD/+HOUsmZKfIT1ybVR59X5dR+n4kqNbMYeUC1QLbDBklOQl7vL+oZx9yLyMibRQnFPHJity
95/fDNf7ty+pZ/imGVi+YRq+pS9f4l++pCagx1myVXyfW9FtDbsvtjZrwwNpzPw5Hapb3071L6Vf
UGDpnYR8dpzexkGurVRH7dvPaOuGj9CN06MsgukqGxts9truEfNRLCvnPH6QXZofLs14KR2o+oFO
QnbXaynGM3Hew8H82aNqDBN67tmAVdlHxUGdmZrl3XzMVbM+LvrLYOar11UjPuLhCJwV6UC+70A5
rutyiq49mObVpR1b2Fjybu1Ur7sM+RiHQF58mRGoGR/deVqU7hrT+eh/uYuY5nKb+P3rGlieYTmm
t2yefcv9/RMSuiHQM4fcLbWk2Q6FHuAehP6PH0CoJM3AvhRrtHMatvJUdwEkfVl1r54wk2srl+V9
4qTlvZHj/pkPgX1QsctBwvyI4hpD0mWciiFuW5C7kP1ONfvJLe+H2vRJoubddlIvHoY1Rd2qkVdQ
QkJkMKApZ7ZVdqux1dBltjJOGxD1pEh9sc48oz4FeQ0P5pfTDsHhfTqHd6EuQLunJe/4kDt7fpvu
aR6bbDcOVnJbpbl5BWx0uE/5RWwwYsyeIkmKil16+KLVAxSzcdbe8jh+13TA55rpn9Cbnp/gYj20
ttHtZ4BRpDn77M4k13mnzuDKfOMCKDP+DFUdIodpV7zYwTz6lwl1E8HMLMCFfszvJLTCkDRcovFr
rBbBt9mt/j9n57Uct46t4SdiFRMYbjvnVrQk37AcmXPm05+PaM/I1p7yrjq+QCGRbXUAgbX+UMZf
CKtATLYRWfLV0l6aosfnVxfQfudabE9ItctqPYXurVM2AZqbh+aniMn9+kuw2vEcDkzWbhMAYZaF
H+9MZ1T2JDdjFKyV2lhqToAFACT6ExL43ilRmu5IvBkCPC3Zb/kVe+jfqoCa16ixT4f3ObnLpm0l
25ZufY1Mv956ebMP1SJ4DtS2WAli76d8Mp2LS354aczB7jadDSUT8cojJt+QPTT3GHKTH/Va8pWV
Nd5g+hKZP3g+Fn0OVM4ZyD92LnHWGriRHAR8G137Cr6/8KZiaVbpuBjVCPurebLRuKRZs/AzGO/m
NLm9egEt+avIMgxoOOvaW86pk76ou1S9RBqwPGTbN3Kepf1Qxya42k3snMcMa/bBs4LPbg/rIx4F
x42uFnf2gI6bmxvh56rLIR55TgI+xlQeSTNdzM7znonJdAs3OpAjGi+KV6n+usM7krQmMDK3LK6G
Am8ASVqss9OpPMq+DCwnWpdacSVS8dwXaEdUnED9NUc8AjtgO3cjIsX+uhBs2pQMXIS8Tl4ia24Q
QaRJ+Gve7zU5CMIn/FjWSZDwxkZgy9bm5AUrm+3yWmt0ntyoxl9gOeRH4VXWtbZ16zpGoOn+/uQw
jY/rkmHoqma6mmqYGgxu8891aai8tPF7W3wZPG9tzD4K2lwQeWs59lMTiNt5YNP+01k6Q7CqSI//
1idnt6DDjnGumKiNzFfLtqwFA7Ly6pSSfJoMpAWbdkP0O+EIacWXKmDZk0U3ZBF+GbKOrIKqIsTD
LNn2KxdWkd8d5TWy/zYFCNEzelY+ijq1pi5ykcFnMzC6/vv7JLcTf6zfhmUbriMsx9V005HbxN+e
sKKMcDdWrOKLYkbZ0iYqtM3LAm9RgExvnUDBDl27T7njtEfiyegXzP1OhFKiWojpmkyKd+cL83tf
WCM+tZxf2E7UB6EP6ktUFgvZH3hGuCMaWmxkU8uwCAXB8UTUzjiZwVDdbltqBRvyRk0vkwjSTaJr
PcYLSbjRHd9h7Y3tlx55o3gGxX7oT/2lWbT5Z3+MnXWPMdA+QXfxJVTzG8A4Qqv01o+befuSEE+W
QN8P8zP6JWDYDZUIHYdjWDn545yXXBVZaG5kUxmb/AordRcT7yoQXtZheAddvo/avHjEIJsMS1P/
GEdFW//903L+sR/iWWuTCBN8XkInjfHnt7oqa8Mhixl86YIWJ2gtf5ms2ruP0tK+9HnVLxrR9m9D
G4Af8F0LtrKjPaORs8ESu38T3ZBsnVYPt8JMm3UdgHQxwJcctblwyKwdZVPWZF8gdHI1tn2I9Di7
Y7+DpIvKz6bEC/kOsUDsYgcWl75Ui5Onjf2pwCzjuRnFNaii6YooUf7s6uIH+Y7mLFvBHKRsiqA+
ymbahv2ycu1+X81Xlj5HNX8y7K0cDcGNr420qje+q6eHYIacgYFsT93MJ7Jm7fh22dR9fQK1B9RS
9six91llryMj7nBayGqUptqo/86ib835vVS3yI8R23zgOVbs4qgmmJKohDBilalG3M1T68bf2R7k
zNod7bONlNu0EGZun/PKvFS5GPflPCBHZb/WWPa/fPDyg/39Z6oToxSaahuqyWFN+7gR7pGi7nrX
Nz6Pul+tcqsAUSuU/lbEfOFRI3E/5VVkbThSRGerdKz7dEJ410ZgUbbIgydX0ZnAQTkCz6ZS3Tr3
zHCR1eBqxh4pM1mgFZVdHJu1329Mhc0onuMOqlOEWoZLx5Z4//cv9T+Wal0YKl9nQ4UJaxiG9mEL
GZuidAwt0j7bmvdSQ2o+N6wyvxVDjzoffEeNjdxkL1LEpc+gRvqVmXnuXZnq+SbmeI+REhqkIsu9
Q+mE1kEFQrPrkmk6e91QbQqsme+gn/WL3hibYxFqxOLNot4BugYllExrx0u9vQl+7yBrhRp1t1r2
39r/Gn3ve59HYi3+l0faP378unAt3dFMxxDufHj/8EhjAzdxZh+rz1Ga/siyK+F57zxEkXUJZyyP
xOcIPY1XKB6J1XufrMWto580DLZuF5Ro1CxkNZpmELFRjht5AzlZDqBkM0c/vONI0nr8BfXuUBgo
gzFAa8Xpzzf4t6yqQz1LNY3JuicGCu4AwqgOoAdumF5fbaljMvfZYaudb1NAfd2axjzFR3Nlgdbs
iAxsnd1VdfqkO8I8SLMhnIizO18VzU4gogsBi6Ys5Nw8jW9zU/D+zkKUQbvzlWHTR3oN3ddptUU7
lGeQ8s7nQE2wp3cA4xEhsTnEilez8d3PVm83S5gLqItovXNXJYix6vMAYkOEg/Mgu4Ks8a/F5CG6
OQ9kI3u8xhsxAxdBfm4HdQ4PMRBNxYsJIPLvPxNb/g7+WAMs9jQuwFbbdgAhGh8jA0hWJhpatp+t
AeR4WYcEv3AXWEdKb38qTa9fibq2dsHcVHow3KrRZGc5yqMb916iwmMhxFPGFlN2jxbYKR5uX1ED
tT+1GvgPJzfVpRx0dWxYPH4qFPOok98Hff+EO1F5EaWwz8IP9WWLsvJXYO4wqozxdaoLUH+4puyz
0C+eKqV6kRM6JasXVjs298g9xsfAn5J14g3KlyZcyAm5nrmrwg3Go1dkLj7xHo/++db46T1xDrCe
2MUYu8FQcCOTxEsntQj7+T2fLzJHW1WL6vtxLqD//OqrMrO6lwVSKb/3ycnv1ypRV9/mvffpEUpJ
7Cn+uNfH+5c2qCCOkzrZ80fbVi8BnJC3xMBeKC6HbJ/Xiv3aR+jG1/Zb18ChSzq1Qq3Js97sEjtw
KIts4DtwJRiMIHJGP/RKqAl1Zt112YDmdQI11HXLfVeQ+EMoJOFnYvjYRUP3j6DPVWN/ZOPRB5/c
vHl0dLAvel5/ciEInCezcR6Bsxnr3kXcLcSN+HH0qw6bO3yPIqQrlmxcQJgP7VXOHSYcvJJK8WCt
MtfXSIZV+ZQs5OityJul6UbTfcLB8SQGzdjq/xVKkXonH+RP3kVWMNKetlgx3713yQs+XP+h+eF2
LYy+VSl0ayGvlTIr7/dLsRw7qAWWRrndrLs+N+5EoTUkOHhZY64Nc58cVQtXv9X+Pi9HM3zjquTY
vBnjbkm4u6z6ufdstJZ5GyA2rZ1ciZCXo848W9aKwQecwryYHNFkQIKY2IuBolaje1nkXoOYgRem
yxlNc+trhDnt7WyGC8/z2rlQmxZ+S6xf3y+N7Fa56FO77KNRX6Nu9Gw67nhvq1O91Pqu3sqmLIZM
axd956T7rimme9mnpcCDFUhPsiX7i9Hd504xnt+7WhGhn99Gd5khmjuR/fA0UsV1gqMRodbxFVuv
H+Qb/TtX0cyHQQsuzWgPr6K0DNA0qDfhkPL7rD5mpYFaeRnTAlw+jMFlNBppuUz8i4e02YOrKsNj
7UdEG0gZbv1uGh71cjROM//QcbusJD6JBxQ4F5CCzO1yxYGMwsNJix91nhHo8o/3HJeLR3VI27Wl
9fpaNkc3Du+zsVzK1m3GWGpL09eVLYxlQow+sQSEvexqY3imcQz1jt1fn+2wibR3wrT6ei8HZJH0
wD43rjBmLau+WsjZcqSx1XOQFOWD5iKeXTaiP8e2o128FkASINLya4IAWYqs40ueptk2Q09xJ9S8
eMb6615O+Bzqvn0I7FoJUaOD1+E25nlwnIHY0zhcocCmF8gAi9sMjZ3MUYnN0/sMOc0vMlzUrAZk
sqk6bJYrhyhCgDX5IIb5PUuqo+YjIh+kNBOr8fZZ1htr1BpKlDUJ6NiDl341ENApY2v4jlERwGIs
NR+6yUceJ22snRepI2uvY9+mJPzmXMv+ZpFUluyKuyxLxz3P4xTFipcWphcmfQMCgHX+q3Dn5ntf
kZp8jDPRcgPCzV0E5HJfsepbSuWAtLLR3VMBYkZlbl8DlceyVAyYxuTBTkv9VPS8y1PRo/iMauPn
yZkpS5oyXFKVkJ6JmYhuckgF+b0sGq38DG8I9FHg5nBp2vYNaq6VZOXnCZD/1qunYiubiX4oBg94
2DCWu2k06428GEnIZQ7P7aVXFOSdvHhcy/6gDndNpInnYlK7Q9KbYiVvo1X2RU0IF3pZj3RAi+5k
IiwTtqA3vJnYGC9KWxoUTeM9Ru6fZb/mg90G3y2NDYbXeDgG83S9UdSdi2HfWs4qVHE1a4uULwjo
s2EVCoqd/fA2igYJgHIR47e27GNHPFtqay+Gpp5eG7+OcXsKxy8i8uGtV/p3I8p2pEl8QJjKzxxu
ZERA51pyYg8WpLk3fZ5WP2I/vVeGzrif/DCDMS2GuwzY/BLChLeJY33W9lVabzfqTc5ebwjqtRcl
iwr9xKsrlMxbGBoMwYq3dBNnPir50ZseqC4nrLJSzl6vKefBRgcs1suj7HrvlzW193r+KDacHwbM
wFDWEy+2rQYLh64pvjpJiGyPqXjPY2YkIJpd5c7NC/+eE46zMKBwkImlz/L77CL04J4U5SlSjf5o
DJp5VRtfXPELiWdZtrXskkUK0AablqE9kIokgt2yZXBVLXjuYwC3QF9iUCRt+IxSh32Nu5L1ikHL
i4dH3/iRl2H4XKh6tXLGFM8jd2jOw1wUeoS8Q1btVC9rzqpjU8w1OSinlaZRLAUkvrXs+zCvTAZs
L60nSDvaqdLV6di7aYmBTh09TQNpcB/wxY8Q34zG9H50IggXHtJT5Fv9ae2DGLtdBIGv3ESJthBA
pY+2jnCsBiOtQ7DS6HaK2dzdmqjKm6exRh1mYa9N+HbPTYaBQVXwM4lEWj2XEAXXGIMFW8e3yufM
QM6SVd3GLYamXpoYiTo5opdzM7RtexegJb2UTaftygMbzOjWRFHRPcJLBH80T04nSz3rhf890Z+8
eFK/AAX/FgHRfBvq0lv4lbCfkkqvV7ljBfew//JN1A/qeVDKgSD/qB6SkQ8psQokVvDzWVqq3t7B
sI13Kv/2ljY2F0h5YuVXo8Yhu/uuaUH/k5+GUiXJz4id3SLGGuFTGY7BuiqACP90Mj1dxVbCL0CN
LPfUl/oOm0V+AIVpfcrKzDgU3jjeza2yKXin/CB7BgWcLBTNmBAxVdNn2zeBRPtKdZCjrpahuYiu
PZB4RvVu6FG5c6eNbJI1jrY9Ab31NGbpM3pU5iJtlfjk5nVw1XXtJ4th9xIGab4r4NmsLYQpX/zc
1Qj7FSqqLIy6XXDSgyZ/aDJWEOEjbDN326VZHWEzywW1e2nQu10XQ61u5ShfFlTukyoBn8Ut+35V
AVP6ZCKjd7V787fXhRSYruU1RjtsdOwZLbWrH3Acy4Eml1h2xVZ48ZFaXDlVWr8gl/4CM4nvZ9Qv
yXi7X53JA6g1XyTgnmyHQGAVPl8UOCC1DGyNX6YguV1kOf3SqQrnq9+nCFTYUf3gz6+U6sHvrwQI
rn7JKv/FUnzlR1p2v70SrN7dpFgL1lIBSnROxssUvSyqtNn8yyFvjnXkMll/y8qTRtNN1SJwBgDp
n3GeNvOKQFHhU9hRYCD82cZHvcr0T6kevU1+VF8R/tM/BUYMgrWunoaSrU8/eis5CS42tsZArW+X
BM14iExQRbI5Aya3qNAZfHDcwhmUfoU2ibGTd0QiEpRFEZOkm0fHMLrGWNDcaZzKD0R/wkuee9ku
SPBZYLeG8IeYwpPvJvkiiDhS5uEAuzQdcMZKrCc5wx9e0HzrHuV4gO0Ir91cZCvUeBSlo5ocRjf4
5NSuhWCKwWlctbZeZSgzkNA5wS2FHjQ3ayWLdnEcReCNaLpJOSCv6do72TQbC2Zo0ejHwBkfWYg/
6Y6VPdhxlz3EHDlAYpLJ6Ap+C0s/4scbZulRjoIYac9//wQ142PmYc6Euq4qiNVYsITEh3BWZLOa
lLXTc8Ibxi0BwskgezuxMHop4lgNZtrRuRWqebSqjC8VfytEO49EszWKOy/7qqtO9FBUefxQYmK9
d2LRkEaMIJa7aImqCBNvazVU1mNedK9qx4O5TY3m6tcOaivFtE8UvXudun7aTQIYZ4A43GtpoLwx
EQK7WCYOOeDDb5dDD2n2Ts1Pp5/vVrQwZF3HKs899iSfRuDZ8vK6mPJDQRYdAy6mlTOcIjPT6pSC
Pn1xfr2m69bx0XEzcyln+QJBP43V8SjvgSYSSc1xpTjRsByIBN7pKMzdFZgv+Cxvl/cuV4CJMQZE
22SfLDyseDYm6rq3S5Fz1k5mab2omOiefPwVd7mRovc21977/lft7/PsyP11P/e/tQ93iUNXbIFO
k2tV7+tO8bZREIZLDmjTfEqb7rU0SDai7fLVe5+vtdOqazVjLS+TA52pl0sztbvte58tHATTRr3c
iH76Dg4cecxaE/zyfHUvDMJYk+hRqq5D5wH993xpZUH7pnfiCfxYAAhHWdMBgUl1yotRdvXnv3+/
/5HwNwzOCKTVLFjohG3l+G8Jo8zikBPqTfCGUE0YHyx7VxvZEwSv5ofltFsx1tpn1XfEMtBt41qi
qb+vgsnaQvbPTznq94sc4OAChBVf8rlQkPVfWTFIUNnU6+by9/+y8TFrYtiusA2Cm5bhmI4pPgTO
LE31w4Cs1OdpHFaRO9VARCjMpMDz2babHcfkeNGr3q8+dbCx+MbPbqGnZvdmZ/URah9wcw2KFWkE
yFNp2r/54PUXqUjVc49m2KMyplcrVfu3ouID0rGU2aXBCtp04Wf6eWwqQpuDib92nvCQt1xHwzaR
EVmThZwIUqHHtyrM/wWqYTgfFib+cMe2EFG2bJOsKHnGP5NHsOhBYmSz/YDFgimSMj+Rn/FnI2+q
9lykup+fvALOOQHs/Yd+2ZQz3ufKvkTkaLUmJl5/800+zHtvvl+buxB3YDVFaMKa/YOBuPkxEO4b
xAFiILU5YtBg+2LjmDWj8xSYoMsB5vyd7AKtNexZSSe0aRmUN+lVbJxqJzR3yNEND2pR9ohp3Iko
55ZKx3fTr1pUW+YL5E0UrwwWwCf8o7wJDLPxEmMdJwdF3cZrr+hNmSg5JsQI2XICY4jnQtaa2swX
yCy36w8DWYpW+0JOtPipLHUNIdmqLWzk9OJpGRhh92Qn1njhDXlo0w51r7kohzcYU/HjbdwiNMom
uT7JMUAsepY1pzzB88YqG7Rc/UDDs8FQT4lW/qrJPlnE8+iHybJPjtaNae+FjzpNP/nFUXVbgg9j
ci+0oiAu/p9CDk4Ogveb3ByLo2y/D6sRksYkDQaStC5+u8qkbIz5yavNhQp+JdLa9OLMz2FgNPF5
arJrf3sMA5LfYNbaglOYR2c3HyQ4MzKJoCrkTboyVe9Fu5FjclaYTtUe1dWRjcr8LP9fr6p14z70
zF+vGqWDunQGAWQjnSYUdDFoTJDce6tB/MBKK9wrxE3nKpu9Pipvek8U30CA4dQNenZNs+YL/sLG
BVV58yJrlmdyAsQlwyoLk2PiBAhHDkSc87GRqMu1bL4X8ooKXdf3LpXkw6LVYmRSml45AwRCjE3P
nE2gWspZ9r0XgeUHS78IkwPR4/iIhhcOgHNNFrXijflCVslaJRu0Ua9RGySnyM9QwHKKbO3wMayq
qKjWKTIbqEqgB02Qa4D41v70yxz9jL7LHuuGuHU/6ur61qzb9t7FNkg3TC9fiqwi9FIWHX50TA7c
vr1k0XQi+JOcfXJ4yJ4KZ+E1pvEyDLq1bkU9bWUzxxxwYU5jfC2D2v9UsWPR3MR8Saaxg7D8x1VW
d5dCkmG72UTEBfT6K7/mwwi478Wz8mqb9xx/8jwoULQMH+QElN7GhR141t0Qut1RFDkSwoNbfAUN
Ot/AKRRnlQGcOiIspN+1ozkt5ABQsXsiJc1z5/kF6jIIysYZ6PXQ0Q9ygijRpFYIunQOfqrFMk49
s3vqXQ6tHhptnJyrzUzC+TKsEE4EZBVDYGPLbOy8UDc/mTXQrHk4cmLQ3BbnlbSvrLUTiOEwg4vh
fSE9pwTKsZSKc4O6ymzEsyQxwy/ifVAXKbxctzkOuf+LsKEP3XfyCcU9HmjjpSpL0lNAMN9qc1pr
YaNc0VsYH0aXuFIBhnQXZ/rwoKOyeN+aJzkmeyrNLkAnBdZSNold3JumaR3wVAz2dWgYm1jV8tcx
qzfyvbCGtlsGzVRf0qQkhTcKcXt7EWJeZVmevWkGP2pcedT9EAzlo8DwSV6ZaTESaIWAk1ADVFJM
3127wxh8hqtx+yB0D5G93kGj08Cr46omZba0KoQRlA7Jy8xE27Qu4clBbi3dW2WUFZyEbpX/Do3q
/2fOP1+C+2R1W83bgveXUHxd/MtjWf/nUxlnKkMF5GrahuV+fCoL4TduarXDs2lOzjVO2iv2HeWb
1uKP2aHRspXNDNkOq9IJmFVkBpd9Swhy7Fde7itdzNtjF8sMQTxIgkoEJP4/NcW0XXYZY7SVtdto
af1LahKZkj+PrfPOirSkZWOQC4TI+Hjm4exQlwUY6iez6hHeRHVXrQxtZ5uIccrae5/7P/rkPDe/
4hq6GJWUrBSaMck+JDh96KaSyGPieodOL/ZjNkXGVhs8ezO2PHlubdxpNugZo4kyJG9d2yQro67s
Q+kiKCrqx8hWEnZlVrYPgzBleaYZjd133Be1O6hMBqS/8LucRQQgXRsOTmayWXlPNpCWlwJY5aar
ncq6JENWojUXFi96y/6jDhr8H+dmWOQr3/CqJz+dzHt+f+z5ZoDOaOO8lLs4bgac9JzYS7YBSk7X
nizvyfaGjWyNceteZa1qHRWVMfz0Yhv56YXsVKz0DQUtb/8+WV5PlGqjzpfe5sprk5ansezsBlzH
Q9+AJWto3tYP1ZK9Sl+8EAK2QQIUyUH+JZHrPpC5NAneht1z12REePmLLPwKlnDKBxS3Mlu8FWn4
JYim9Fs4RW9mlZts+wePL6gDAhRzyKd5Qshz4jkUJUtd7wKZm7dLt6rcQ+ljzCerjW29NA3+E+8b
q0prC2/5vpVCoRTPBdhx26k1040TTuWe/bjzRJr43jBC40shvBjFRN+4GEZQXPyy5iE0D7TBdCn4
YT27aubv7bDqNmXPglNH3+Q4qedgPSVY0puNOnszeP3aYPt/SRL2Fb3mFl90N3qB5dUh66eLA4lc
ZSX7edeXEfbAr7OW6rZv7XprF67yGiBeIyck+Eet9d6oDuirR09ZSIBmvqHqm9XSGSfnDHvYuNZF
R0pmHmg9Er4oWSn3uld7xylNy5WVCvcu6mG4oEv6qa7yGvmywn8WnA0KXxtfOtsuTmNlop80ZuML
NI9w04RGBiKf0bBAWFXB+ukiRys4T7aZvaCyNFwqbBM4kjArDqdpO/oKYkhtOL00URsvVexvjvIi
2/XXLdJtT0rdK3d2hpOsfGF4L3vbDbqVvAjTxWTVeI61R9KsPlcR2izTOAHsqOdTUxgZz+9NfKJ+
NcvCq46Eln5vytGwIuQgr21md6Ww9AnppuQeXZPEvwi8Q+h34leVR183+1OX3kGDxq2s/zEmr1A8
sTZiSwUTso8zzxOv5VBXSHYgOAdQlZB9TIKm0619ks/SdF6h4itlR8di9MRjPDkPt/7EtYi6gSR2
msG7Zzf9Q/bXbEmWaY0gAKSl5C5timYRzFATZcSuJQ0c82pNZX8BJ4sfRISsbtcCrEGcd21njX24
VfGrsQ+y7ZGM2WK7iUYOD1nEcMxzNiJjWZdY9dz6ytI6h+qkHH4D18x9vnY/Amn3WCzYvoJy66Lw
a9X7D3bkhT+6vtziVJwHiyL9mmIQHi2K9srJWASLPI5QtPCnH/XoXa3K6b/ivvN9qnLtTZ/MAVUw
BO4Gwt4LVOKR2fVsG0nBhBMEBDaX55DqoafZOQS55qqcJGu10eAV5TjpUvYpFZSZhRJwj1TegwxC
uEW/86ccfr/O6bEeC4IpX3deOixcZM7hmsb+WrFK88IZV4XNqmn7zI3aM7gtZOJEUD8qAXtlZ6q6
zyjFXT0ftOJCWflZ193YTeFMapLMJsli8v1UOwYTyJ+Z/9SMWFNYRpovumqwAaBREOyDJlLgWef6
ERsRyKw6t79DQa07+EH9qs3+bLJwZyZx66dnDOKVo+ySU60AUUgPndPV+1w7wHlQE8EuiSqx0vXR
v+ppM+FeZY040yXmuYnUbq27efaEL5YO99bwvxoDEJiaPfSii4tVjKzPt3yIZwU+zXx2Q8QP5Z0q
X/t1p3w2aDUsRd9aSiXOhLZyEQZnZ24kbEPPaT8lCLv1ZbipbWX2RWDETswIHiL+nEuQkERNomZH
JT0Ncy3SyvTkF1Wzy3EgvNWC//Z9GM39ul+rUPlBB6gHl9go7Ju5GliqelAEhWzKQhhOZq1vk1A2
FDpGG0x1Yktb5loR3nVIbyaOkbwA+dEPjtnWK92C6oxeBspgAdEB6GrpnZMY+LDOA+ihFavebZ1D
6Qfupyppl4llDnikQJHI+m7cyCa4rz1OcuIJb5+IdDEEsAT17RY/V95qdt95WHufMW0Pl2k+C5Qp
RrXJkjA7IcsLlhnZ3W05+d295k7jMghgr6sJyQdjjjD5c6yp6UNz72TVy3uXrDllb67C2c1QxfBH
i1PnhCO5w6Ef3hxKc2Kpz03ZJ4upYOeygHOIRaSDOB+KQfcVAbClRj4MId0CKQXZnub2UPugmGSb
p/h/2n5avZhqhuZXpr6q4IfTSs1+ckBEtDMTnJcAGgSxaT2AFbY2gVOER8tO/XPrzAknpame2zxD
/QJl3x/t1ySJ85+ZDoa0qnTnWWHZAziQNGe/r/RDbqfxNinb8oFTJxIfaZl87TDclFdpXXH1R1Yr
gHvekqV1+/fIny7+pCeRJTRdW1cJC7tCGCpfpz9jXsQog85RC++byGf5g8nwjymxPjgwP/Xar7+m
8bR+FS0y1xEG68s4PI861nhaDa1YEVp4bfVhjxMSln+lZ7Ajyy9hVNX71l0ZdhFu0yIPHoLsIYmb
a2745kFVhHEgWoChS14ky7BrQcCYkDI4NZmrXB1R/RoSlaWD28GgReNz075opmKumhH9NuJ2zRb6
CeFko4JS0wTYWmgHawbf2CrsKQSlX3UNca3MeI1+gJw17qb8GTM6F6QPCsY6+U2co5zspGqetk2r
9llxJ4yKfBKYcO3FjmxquoRYqRzt6JGgB6reel9fxYgTl9dBRwpRkT4qqk3KHYXURYZP6yYFmbrq
PfypnCBZekLLN1Dd1E3vJcZmEt9aU8/2HaGWtU18fCkQMt0QAR+WdlWw9xbt3pvCZAcXF6zMBG4o
FvkCiV4InXioKSH/5TonxxMLNJzTcjGo4fTYIxodKbg3jgHPfOi9aIrosb0Gx6SsAd4Vm9Fw9EUc
9KTu46ZcqQiy4fyAlozS61/iHMm+zsrKdeZ72UJRynSV+nrxEIEGBFKgnxGx1s8NXLBYC1scGYIl
CjfDAcCxe8TBEOHzGiIZOcPgMYY0uUwGnZAjvm6AEMtqjw7fCj1MkvlRs5/QsUesoVhYAxGDaGq/
pWppnIDPfPUDY2sH7JmsMo+yhdeN5YFouN/46Sk1zE9DZBkHv1HtVSyQ72XX4i8jzW3wjrRqcixP
nOrSE2T+9FSySI8Boq8tjIwq8orHwCyehGjSgwhJVXvmkfD1FVks65W1dx84mLvjO+4E2Tk3rOil
UpKtZvc9plZhvcxJR96bgOm6ylwkgQ36oQgwgMNBD6ZstOi6rjm31mECBrGe1Tw3mPqe28SZzkEO
QEWxyYpDYTsVHi6zKsy1jT2Y4lCU0ac89fqzNxKUjdHMcLTK27Wjfu9wHl2wJDt7ZEsRhdaHRy2q
2ossdBvlxKHMsOALKkBXpWocjbEGKmfYp4Js7LUHibIarQD5fhsbWsC2y96bFo169ktHfIKmuXCC
4FgSxT4oqTLsR7d7S+GPn019ABtt8DEaAFyXuoGxMCd6wI3gJ1ddhUCCNzn6dmAnu0p1exkqxje1
L9d6qPN4GYfhrGbpXQN3EXd68LWQ5JHHGI1mFWctRuhpsCZg4W4T385XiCivrMH/YulG9y/LmvZn
zIBVDSqAITQBGByKwj9Il0TW3DyGj/Y9RV7rgAKgdQQ/ssLVPMIiKEGdCesQb5HBUl0QPPTw4U4w
2NYd+ILCWf59kXW1Pw7/8n+DSziCra6rkfr8yCQfgJzrHV/v7y57YlQ42go76fxH5wQzhWZsVpPp
xgsrQjfEGZyfhhJ/a5tmOLW9O+1z09mWqs0OmiDWjp3KcPCUAPhTE9obLShROZ/QNmy74BVEknqp
p+AS17YG1KALz2mrJ9sWXwixlodxjBNflDz0FnoRPYVt+cia6q79ok/x10rEtlKNlzDBdjAy0RAz
rRgNszncHbVu+3+Mndlu5EiWbX+lkO+s5mwk0NUPHHyUu1yzQi+EpFBwnknj8PV3eVR2183IRlYD
CUEZrsHlTpodO2fvtXm5QOKMra2GWiz3ZdnrfmKp0l9irSM5SmBquf5vZ9tF2E/iGGNEIoWg9MqZ
bEKwkT/cIU22Vjp806sV0F9T39eO6R70WDtMqfIAqSp7zrmGPM1xP8oadJ2xjOoRlYi5q2KWs1op
sq0V6d0xi8PuqrIdxx/WYt5ydeLJ6opwmaCZdlE+3ujqMKDwdIkQUJvj0I7DqSgJB7bjevSh5+Ze
rjopXQvtAspfYZqQkpvZL+uPv37/tT/tsVyJ1+sRdbqpC+H8ssfWcDtFa8XV90qo80V2bkPYU2RO
PlOGhz7RKdIberz69eps2jq5s5zs3/hjtD82oH5eg5awMIrTRyMU6VdtPGy+SridW31HiKe/1AsK
Q9KUhFSwqA1CoQ2BjR+qWthEvLKmtJofJMmIbUKNR3JQfqOpeX7I0Z2MqVzw0bPb/fXLpP/pNrkO
SxF1cK8YzCB/HZxqiuhnfLLrd60uPolBG26QOxTg2MoYWSdolZ/TXD3vTigjthxZ4n2yaHNIDxi9
8FQ7m9TSPyD5j6eZdFlYKotyLDDhZ0ulBtMk9Zt1Ikfzr5+29ktvj5cWVLeKk9LRNfc6PPxFz6Dl
nL8QAonvacf9oebWuztOekBSH1SNKG73lbDRlKzDs5WEdLv30MaNt9qZ9+x1uGAJ7mPXbqazIhuP
dqV76MVSeJkDzB/6v69xWVE7Otpj2mpquCT1DqCSGgx9fNQcYA0RmX92XwYEjtj7OV77gFajs50c
mmPTUAAmKQnYJM3oysUuXiJlrjZiAl+cMNw9tugtwzaKQJfEqbwR9sIAhLkrHl8yPMc66702Wz4q
k2FggoXQz5VlDJd4FpvachIObrUM+ky22AcXdxOPxiapre7OmIYSU34hwpmgq01kmhlbuEt5Z8UT
7bB1wCBmtEFnxoMfNVR6bvaOky7p2w/FNK1TW1CQKQp5t5pD0maL/90TWbrQPIoe8Za5+8lMf4wU
Sth8fhab87KHWdvsmn5AfkubYssWqx2AzqZQdj9VgxxciBpGJwmiqodkb1+HUybnU+IiUyIZE3Pf
T/EcTjC/fNe2qgcXjPnOleOXBXuwpArQtZ2Gg+zS9JR2tyh2OBCpCE0P0XLj6k2+S9pJ8xZppivt
hcq32sJfyAq/GEIhh7UF/jipblJ5tPqVu7R6rUwm/kQ3aOWRgEqKqUoL4ukHdO7yoa9Ne2fKfvUH
eraqpV0gwl9zgbDf1evQ/5ud6hcHzT8vZROehKBf7cKp+8VBNaqRy30pou92lyaUH7LycqG4mxzJ
zkZT05EprZRn27bk2Yw1AjGz+FgXeOZZWzazKR/kNaEPq99jyZvy13ea/kft189nRwMdh4+mM7wX
5i/mTk3Vi65sm+xrJkyRFAxieie1vuM6qYl5X6adLggeaxid+A3t1k2h9Z4xIU7+Sd5vVkBW2UIO
h1FsDM3uN2gU6PSlQ3lXq5Ubqmuib9br8aTKp5S3vzBCs7SIzauTl4El59/8OX9a7wTDBctFcKDZ
uvgTYMbQp3XN5yn/mtLxFtmw9qC5yN07FMZ+xE4ZLGNXXAZoaOgkpK/pC440zdH8wWLBVgxSvfte
q99mZ0RBmwsDEWQmH8T06NbOxxIvzWPMzP/fiUXcX6sZXnhDZxJjGI5rspD88cRoa2lf9kQWfCkx
4JsVpOJUi6ehyCgVwJdu7FmfvUSJ6j2eHcZDyGIfoA1fROEeKs229j8PU1I1Tko/o9er9vpEWlY9
ct7RyKfwYtSVYpj6k6E1+4zG4VZz4iuwBGMNxDT30E2r6hlRvyUa6HNBKfbNyB2EK0N3ysqo29Ib
zh9L2dE2YzEdxvnlr9+5XxRsPy9Ex+Tw5qiWjtbV/UUvs5Yj5IQ5z76cUu9DN7djdvAI23fv3Blp
kx/tWbNDvFJfi0JQ1DgflKW3juXchbiXABBPycmY1e7GKpMGvrX2KgiuvxiOsiexUCqD+YzZlzRI
zBoB6sXUa/tC+jRVYJ9kcXteq+htVEfW6IhDFT7Xpwhfz7EbYZH/9d/K9fOn9xv9D0WL7nCR2pr9
y5rQTaXVO3FVfRWWpQYoaaczbmCXoG0Zi31KmXlbpnmATqY6uWv8YA7Jj6hddT9XdWtTmG58+vmh
dmntQu4B9mChrMRulY1jfsfKG+0bp/9GBPN8o9DudYYyTJXuTKDyDKiC9ijuxrPJc7uYAIdSrq2d
a8Zk2heKeZkZ953z6lsq9uzTBWmW5DhANahcw7MaB7urajy19hhGzOiN3NSOhJKj5R+kCmmXlLAR
3UyFPb4RbI30vXZRnCX+SGiI18fVdfjBEWu9t8rKW0xbIdSkBJWCQecW7EN1M1ypR3HptkTYAwRH
S8MTs0blWVmKNmBEcYt+sT7r8+MwrOmOI2dMn97G1F1WDSnDsvARguv+ajxREiLx7Kev0R6PbtuR
5cPmAwzcY6iY3xaU0d6KoDXMSDzxyiuH37Y6oorb6kzN7h4du06PDLFqb8hNa6cl0XxYnOXHnI46
U4dKO0TXRNdIr76SsQV1QR/TIzRgvmlI6YhacikH2H4zK/vGourCIkfDQwXuc22Fmta1Ayel8Iie
Oc6yAyqWFc+22ZFpeU3g1R16bmiG8MZoxz5Z+pMpfzCgH24LiiEPjMge1tu0NaMuf0bof4g6esT1
8uEUSnzDCt5u5hiqd4e0zssW2BH0xtWjdf2AQ9ojobW5iaPmA0bRV4cPfKfV1hmws3lvjuO8E9BU
J7i0t3qKpHK2ys9q7E6mDZV+cOLLRM7WBViq32vlPckR9Q8Rs7XbZ3r74qXSVttbGD0cK1U/z5am
Pyxasl2cJr9MnDFhni3DjmWJ/vaUTEQIJThp0evt7JTWP3hSaoumdMOMyuSI4n05xSOtqtVx+0tM
/tm/qejFn04VwtYsw2IzFK6G3vCXdViSTMlVZ45fNvExfp4sVHElvizHHVlDqYBuHaflguw3Olnu
jZfFAE9sLQ4Sghm3drp+lnNqbYsc4HxmAR5/o+shPDBZ7j7Prh0qTk5s5zckRGIGAYXHEhef8GZ4
uV1NpL9Etqcb2KTjaXECLV7A95fTcqP2b3lR7QxEn/cgAmoCBKvxBIPE2mS19uMnNQfXyJbsEmNv
zcyAwJfl38peFgHWMXaRMeEYwu+aytTa4InRt5gH8IbGaX2cgGrl17zPqu/GhzHTNX+VjyWTL7hr
cxaqFQilZK2+ZgelkT3LYRtHDJTy6yUcdelZZnI5pbZ1Gdam++cZ5j/+QI3rf1LkPmuwYojBhl/+
978e65L//vP6Pf/zNX/8jv86pZ9MJOsfw19+1farPr+XX/2vX/SHn8xv//3ZBe/D+x/+J6yGdFju
xq9uuf/qx2L4b/rd9Sv/rw/+7evnT3lcmq9//Pb+vUyrIO2HLv0cfvv9oasu37DRXP9/G8v1N/z+
8PVP+MdvL1/98LfntMPllL7/L9/59d4P//hNEeLvAtoBp3vV4SZH6P/b3+AFXh9y9L/bDCc00KQm
ynH3+lBVd0MCq0/9OwKR6yYlXBSsqCx++1tPeikPGeLvHMoYlQiUIybqC/e3/34VfmcA/vPt+9+Z
gLr1yznauvaSBEJZLOYaRz7KxD9WP/FiTgVbcLKfFAt4p06WiGx7lgS0YmK4ekAMnNsNaK52HN+H
ES/potzkkzaeJeY5097Dasi8Kt6m45r5MFsivHal4rEvbBpbvKdZdDvOahXWtEnZgbD45EyDtwXu
fA+MNZcuc9fVDrDl6MYCNid2FX/UO9SY0/oyvdum1YTr2MJxJWpzbKZAIN6aVKn7SObbDcLlUA5G
sLbtvoNyuDdNpQzkAk1Pr6Z3ETOzgpG8yWyIjFo0k4xerDfTuniryN0gJiy6lCsgVLa8QnMYhND7
A0Wzd+FBb6uoOim11gZmJm0glA+wqtOAnqLcqKY8FSonISIllLBcbDNse5aHfsg6T0P2gByrccPZ
IJaN9ajcmk7dchRV1LBIMfw1NELz0XI2Vhp0cgbJUbUAnMd3oAqmZ3Iv3GYuDNuCeIqgyUBpMo2x
l+bUTTPxW6lQaC/nwtOUmVjFgm543KKybcd0QwWebUCcZIHexBtYnfOjIZ17kt6vqRz1fqZ9HOhW
f4I27Wm7stEfm0FON2qiPALmC5ehf7aT6c5CwkDMxqa1Nc8G81l1bVCnL6tOAAFsvVZVjuxCt/aV
7zq6T6po3kF0eDQBrxmt3WbIly5QBmd/fdQo4grHqYBo279NmXuVGMaxD8eERrJmnocUng3xTTgs
6V8bM/naqVZNDI81+OX2YYrBui8GU9jaKo6OKk8wQV7Tus9v1oUEDH1mRpEYlJStSuSirkRBUTOb
dymStplkQoPOZ6SPQSxDho+TnMbco+kHFYULHJIOUEFQadZxTIv2FfdCN1THQYiOCw4jREutRyMC
Jmirk/sEl2VblMgFnflzKONHVS+J7zG7Ec5QftI7eo6Ratw3ms7w3LrTC/eW/l/st9ObGdNE6LTs
tW2S7rYDzjCnxGgqKFO9HIemlc5OOELBCZXeBUEEE3hW8uSmJwO3xNO4mSptSzW68kq2h142K95c
d0trcQmw6yZhbCjTFkdWWI7ji14UJSTaOgvpkAWsBNxmc+OrtKfg40Y3UQeZUGewIVqg2wYd/L7b
av01hsE0iO0u67AohYPUkJlIDyyCDqsEwkOMUyPOg1m2J5HKjRyG6Sl5NJm2pN09BwllW5uV5UGI
+p4NFJtVrX/H63COomXjVky2NLMvtyMuMtp2zeiBfpuQoQ/J64QrBk/yzp2vWRRrj4Uiom6UPrfN
a5bdt1YBRYK4BollNjQ06yy6rN2wufndQuEzX48ptPqkdW7teT+SsbIRWuvT3llIhtHqIJnlZVmS
IhjhbPnSIcacswbV7Qh80G2xhcZ3LNUbV43uyMaCn7PSnU34CcUZZQy+sxxSsd7ojOJNQRYLRliy
pwyaLMwWkUyoxL++Q7OzfK1/n2fkuIJhD6GG7+p6fYPiNeEAbG4A+W2FBBneZX28U5xK+lbcfY66
WgSkWJvbgnSzlhPbTcHwGsBHdD+3bvSUlMWhLR7IU67DIa3eFwhQQW0k8QGQBH9MnXw1DX1tl1DT
dEI/UBjilra5PMzJ9ExDFbiSeXVdAZTA9iAnZ0/H1LmTJKzmDePCWa4grd0uDoCkNshmEiucmoGW
qvVlZz9SxX4uVhTr5eIOgZXrXzB+PWiQk0cgOtn0lvoo6KjjW/mMU2M6G1ad+3UBC02WKMF1gvhc
8cH4/+oLc5LAJaw4GchezBwmGw0rE9yx7VxL2BiFGd/ZzLAofgdMFz4zft7dLi23kYU4nhQNXDCu
4pmtepMLAhtz4zg3I3BdN4XCZj7BHMiIEmxa+nr7ZSVNIkJp5ZC8GRrglUGjKl6ZauomQUOjwt8+
tWX81KI4cdrbSU5b+q+Or2RVHEh2yaiL9LvSVaETNeDom3I69JYiA80KLYuZK3k8IPXmMEYfw2sz
k8qEM9jjLIrnt3roim7xC9Ql2zWHQ+MKuSt/uMXwmjkwhETR3vULbgdtN68MMfH4kQB4NgvbZoVj
eRmaEc40CLJuMByoP12BNbfb4vsuabO0SZAW8bG1IvWCLpC0dYNrJ31mLwCAkJPZJJRYO8vE2MuO
bW0q24uR9w5sMdMvga3YpqheZzq0RzshNITJ7X4cqgZIyFDfpHZz6ncVApNbyDdeltjyLMyRHRJu
CC6ih7RXDCLHlPyi4CK4KMVU7pUMRg3YJSsToTaMD6tonyzTfcyxw3px/pLUFUZ9Z3pxNS5LbYYq
2ozLvsZOh7ze2JaohRjjuUBgmxWq3J51td0sSn9AIXjrTIm8yx0CW0hPb0V3dlG000zEkOEIvu4a
hAbn8W41FPAQI5ZTk5Y8ysqCMM3W2XCrvWHguR8HiJZ9zPWPVcUvGy5Mao5pl0YYOtbFIH3J0ynS
Qq7fW2sCF10jyUF4mwT1BB3PbL5qyxw37Vx/teOCqbi9niJSeooS1XhKEummhrzZ50t1gAb9rZyN
R+Sb+Uaa5n1MAZIWGYBM1x3DBO6COxItr5YqOruBtLfyyouvwNMpS4AVgOAoW56EfE31dBdBCA3K
FodCGe+suSxv1c4JE0gSb60QpC1rCh45Sb+7XkmWqiPLX0r9LYnS7bS6bPCZj5NvfrG7q5KxLR81
wHsWfl1+sG8faoxSIBK0JGyHSt/ZLqdoXCSo8jVNbub03VLW6RUO5WedaNW2c/It/bajTfueG4hX
TFUMzYN09CQZm4kUoipDTn1DzKcW2ALvf2xheC2ou5i0vcMDHDwomp5o6YlYbY0wQ5H35TIAJ5Yr
4UCoi+ohIrCo3S+xO9ygwmOmK+RT6xo0IxCs+kgY81OdGfwUsTanejaZ3nqO3nyoUYt8tFI85M1D
MJP2cliXYV+myV2qNdgzG+u9kWkXaoSppwqCVsJH6au/Lo17hfy/2Z3ymOMECAxEbTTb9ZoARqXf
kS15QhcErAp6cpECzGiNzIJIov0oS4x6JvhTygdn31E++R1dm33TJ2GBOzKoo5f8eqF2UMoF7/Oe
aqW4cUhrt4h42Kbw3jZl38Yh7LsGA71Vo5tFzNQuM9dXd4ojUWxW8ZHlzeTNU9FsmQsVuf6hAGvw
r8MYX9HVjz7W31C92HvoIreY0tKjRvBSUK4N6tHbCkeDX01rEypLdR+17a2GRMOzxuw+W8/XOR5O
mDIc7JSSsoCOWblOir2qK72GM6SgEVT35t1SdXoAEdlfaDRtul69r2dZ0WOLfZFQorsO+9gEwt3S
r4t7Zrbb9XpqGDF4T5o/190do+cbpxxOmPtNr5bzuCsUm+0lQhluKn3PLrvSn5mlsmNFGsO1X7tv
BIm+UPJS29H08A1Za37V9JexQoEGVsL1zTrZNyYCV8JwHK+SGYf4QkqvNxSHu5vXWwikknxP7M7z
1pTj0yw0SVneVV7qQKxYh3KhnZkRAH7Nz5uNGE8a3P4o08dDofxgjcmoyUmlsuRetLSnjPG5U8HL
ZoIi1cSsHTuGb/I3e9NaMwhq0JRIQwazK2b6iB34DNZVoZGL0Sirs+kXRviDIggxxWhKYT22b21D
el0Fs2S3Riv7mhInoV225H9F07OZiu0qqhOJvplXw+56jZrsUzKJBS0830J/+hoN+C4ZbaSgLa2L
ymHjxkIJ3KUAqcoYMEZka/v4+hDXH8DAfm9P6UdvyKPqcI3m3ABBUugfWI6U0uJXMYDfJFP7sljL
l97m92TjNteKtYLCpt/QNVOsLQCEU6XRnqv73gSwjNGiV+Aaq8lHnANYpBJ5K/tu79gL+94FXfGh
HxsMNiSKyeWZGBVSM6o10PUjwqq3QZnog1Ra66Wre1/KmCG6eW3weYkKWn+NaS+v93bj3pPr8e44
Ma9wF3ZWR7IniNAufo+Uce92IOxMbRNzvBHmRBJgoXuRNgaurA914RzUgo5wCSlDl/YWf0tgw1uz
o+TD1cB7rOHK6U3O6J3gK2q2+2QKaLp00Gf3kdnhJ9XnNyFZQ8xI9ZXmm66dXDMPOqbAGVuLoxac
DaoLaQHPpYgua6wTkNA8p4oMGzrfq9NfaDdLbyjEvYVCs0hWIG9ahWQxy5FM4S4As9LHOPb5UVlR
3jXmEEi0RVqZL0EZ6TDtlPnWshPoON0lW4kl6OpdNk2+JYdDFbFCK1GIn/OIcP5cW32C85zcI9YF
hh4Dl6N9bWLqTJS0Z6PtdoWpEUKRWx+5RARcn1bFUb2UJHbXNE5Z090uSIr0CMGE/W1s6lDJkT05
kQ/QKGg6M1ybJr157dIq22iG+giibjdmrMraPqpRJa2ZeTt35ltbN49qryPxic74MnXU+E4jwnjO
3yzXot5rLbjP7g31L435ZHY8zRw/59beLJQ4eIv9RgPw3c5sBRQC9uy1V3l0Vp2FPoZln3y61nyH
LYCOQMaxTxcXy7EDo5GPKZC79ip0vb41VcrE0y03ZbdzkdjXJcdRvX3IruYsjWmQmAmF1lF+Nkp5
mGv9MLjGLgHTAs0Vm/w4XQE/LxM70vU1VybnERfF1o2Tx6g5yal5F+o2rfQFiZhNQ9gSwbq4l1Gf
nmPJ6K+XIdPwhiXIpw3yRFnxTPeioIzi9Iyo+pLbchNDviIjwbQe7hs76Y6Voo0hHcgGvVJ+yVGC
7I2JeoqOy0nJVfUmtcDn1Wu/HySLBho40AGco+qSRCLepkK197F0PaRoDQdlWrCGI7fs/WQIGMMp
jdXbGaasx8aVebTDT/akMBFjeJOk3U6JcJUMfYegigu/Zg4U5kt0RCp/swLDYtMow65uv2qbJxAt
0je4h8DCFLd9K15cfLHIWyZi3CdkyuMVYpAh1VmV9VxkkZczK9HHhuOrmrx3lHWgX7yoIKZMpRts
xM2WzhVlHBYRK8nGjTjbzqlrKQuyROcwn5yoHT+END6Uad93lHHZxG5hD26GCs0+L4sxAi2HNDgX
KSiU+gPAjbMvzUb6NPgmXyunTUIHvLlqDgelfrHt7DiLBiNkr350yrQ8qult68CRdaOKFvpgPZqx
c2Lru0hkaJ6tiq1YlEdbKrejMT3rdO9ZFOlWgafbKKl+S4IZ+2K9vml526IPTczN4CzcbeOO65Lo
RBUWWunC265yXAGOc05jDayEnmycBhwNuMSDkmOQwpiCgXOi3cR1ZyFx3SaN/mbUNUV082nKIfLn
zg4y/Ol7QxVhphsqMsn6vY6A0E0QqlZxk4OFPOOnH3C25PvIzcIE3fWxoOMZQNIl7X2rTowOUmmv
GDkMnO55HBRGcyS3wt1CzObcrk3fy6xvfJxYxLGt3a5vWDY0Wp1hmU83xiS1cBb6Ubc4ctTzQ4Z0
knIr8vHjvhEYkUEQBuNadMFkKsve0praj63huCQ02IYxeo1NmxhqJYVzpW4qt++D9epH07rpXKda
ynmU5mS61g0nih+l5AYdRctJ0pKv9pBzXpgesAKVftwBGUrrjFXc5VQyFcI4ut1qb/RGuYMVVAV8
dR4mOgc/YgC3szHkO2LCON2t1o49VaBXB/IgZc8pgeLMzdhsJzEU+9yydmRcH8CAd15bAk0yI4U+
Cu2NUlvk/Tx+r41pDiY06ezcE90q49SOprPXYtC3rtmHtY4IsYF6MTQ0KtGan6esu4i53hKphFdy
lnPYKptcaz+tiFYg4JHv62wLP+dAB/5O+xSR9VUKnIZgJRVvdDC9yEZ96Nx+pxJkE5hjfBnUmKmv
co4QonuRK0rfXFpKPDQ3HApGWP/MrvI4uzSF+Zki+wicTN6kdUxeK1QvHdmnPhoYkEWb+TXmXEwF
yr6C1bRW4SoFP7joQa8WZ2jyggHwcFfUxiMSQpoDi/JWKboRlEI9DFIYnMZszNAqbDCDykRpNqlq
t74NXaVXDcKHS0mO+7aLhue6ZzJLnEnYuFkZmrn0Td3o/aqkM1rF+mHsw2Tq3O+Kqj+RFchRN4uR
IVpy3dJQ3UWy3EWCc4eSFtiLO0LViT65Jp5AMtPKNqwExe88On4iXX/Vgb7hxO+9oWs/O8UENsil
fD0y3bnFoh9wPuiHuG/0Q5IV1sbW+osxD9ouxTSuEBt1UGtbHKak//2zLu7WcMINy7qhKAduFE6E
nHUCy6H3+fMDlBH7sKAQPegLuhnv5z8ObrogbeVW71kzD2OMqMWgYbXPDB2G1qidachYm7ot+wNx
10lAa0YnQ7WpD1j+SBeJocxe0Sb1YalmPjVi4mXpwnDYyLSduUAMo53cHppV7qayXLZGVTUHQ5p8
uH42DRQ1zrIvCDIBG5fsx/qu1DB3hT2q8ggLfuH9/O0JVMRDY0aBXdUuozGHE/vP3/vzyfz8jJZ4
zdvOc/nXv1GFBjgX9V1v8SZKRHMehuwomFC/+npC34c2tH6ooKj/80NScWxlsvJiaGV1mC2LXhd+
zMX/+alwUpGjP0grVM9ReUgH9p9Kt27aFFWq15vWUdZptuXOaw7IO9tD0sjIQy5u+lrFi/jzw8hd
E066+v6vf9LJ1qDKbbaE19JS+9cDzWL8/l0//y1bSi2AGMQt9T8PTDUDDKOlmGNKB6ih67ccJevD
vz64nREDBr3+Y5oOYdthXshc7gJgSgOz81HZwgU9VD1gwSHWiSsq2wdRROWpjqmH0UVyLqSB3ZbR
sRQVlCFA4IUqsZCDAQ5USXpZN3R+gZeXwMp9rV0pQ5g2a4RyXuYqCgtPjjk5Tu9K5pLIo0f1voi6
M9y1yodNxcFTX0lMm6b0RmTx6pV4sXxbz6MwkfbXqmNNbyq550xg3RD5tSVQrQwbulIgrfQY4W9J
dUsX0ibkzHmcuA0DTaGruKTl05L1zNmXyRNclMfMND7x20veUToQ+ZI9alHR3ChNToNeIErM9QOC
vusmQJqGpUMCraPxYpJmfEQVFWr1Ah68qjarAy+uno1sN9Aa8hsRH1YD1x/LXM0YFpWBO6qIAHJ1
V6nLeKgj+a1Vyid17pF70A+y68M4lXecEw20w4SwFtHIcQn6J4ukwTxoq2QjH2qKOD3+4OxbXBpF
Szd2VLgMbXxMV9DTquZ7q5MxoJ5jU9+1BkcVY9mS9nOHMfQ514Bww0j4KhX7AUXzpoD6WRRLsTcg
QUjFjHyzwEpv6E85aHrPQkyRO3vbHMlQTFKm53J+7BdxyPJHiVLZi43pNhrNe7dr9pObndV0CRDq
PtOM57xfLTNHyeppMVlxASn6csRdV7qkwDXHxtEYlTBiFzauySTNvleEs0o6+AziltcIXUAZQYxU
1PLBMsWLqTDBkTRli0R9RTS/0IPqvk+d8TrwF1oZjZFhZNEZ9f5bstDDrvWHDuzJSKAvjUrhmUv/
cv3rfJN2wym37ZVIwuFdyPjiKhTntcWzTFiGqCcGec5ih5MbIDzVemwi6p+V26NoimqLfPIJaCHS
1JVTYjp+76eB8opzLh1w9kp936imcuyHRz2bo9BSkcVwBtzrbbpN9S5kbWSXJwTMm9LyC/xfwcQE
5FO1gJ6tO9SmHbulhUWdREvP0JbHRnc/7dhaj9C0mpM2AkbNl364VRZ78typpe4boEopCYIbd2uN
tOkd/BWoehy5w6FuXyq6mPDESk9lllHUFSGXHXy3auVPqJjsXV86BkXGewt/VBrK27msOaXqEUMI
MVqvCsEw8WA/aKR8MKU0TzojOABdih/p9LwjjYZv1J46G+nh9f3oCJfbdEnnXgEMJ21xXmSnvrNW
GkFVG98k+UKcZfmbW8jUJC9/5t3SeEoRxnoXb4epIA4IQ7xt5jQQFpvCxrhFc0QMyNSCwaYvTKSK
daPRrNvZogbEOGQfS+UwC+nvUrv/IXIaocgIPcCRkr4gto3UXQs/ZxCh8i4Gxhx7hAi+rY3D24Pv
vTVdwnja+2g0vk+I5IAn03Ot+8prBjxrJp9cH0pTAQk177/rxFEg0n+2U27SKJXcjvVzJ7Rbd5HT
xsrlFHYmXOD2mUOWCxqGtKm4MG3fnAgZcYm36nOOlGVpPTJRxyAa0/x1J8HJzVDoNrahkZEjm/aS
0jlNg/abOq5tYJWo3rKUt8TpcFnVL/jGzmZaFgFthCxZX3qJ292cbgct3qSDzW/WgfdDzNkTmq7h
akoes8RqN47dXctUhneOYm5jUA9cQS0LZ3at3Tltufp26W0aI/rI8X1HN/tVSQzi7B0282N+hYN2
9hvBo35vVQZ7KVa3xrlvXfvDEUxuuGwqY/zSSbtt2ovQ63AxaQPOV8TR9YHMIhygaqPX6wUP6Ssc
UzdUzHhvmMph7muaE6N5l5NgryzZey/RJNn1hqeGw9SmF0dm0gWfNTVuYeuBtcxPSd3gt8iV+zIv
bhr5ocRR5zkSh5WlorBCiGl3MbpmjeGh5YRGD1rBGuNQb5zCawVuZINsFns506e6Q89+MYrhrhqv
URZ2UBfG7c/fuyDpxLCEJ9Eeik0n6vukR1mmo0rQVkpuU025Om1sNBRIVETwgkezeMK4i+e+iHvU
BMuXgkerhrnOznM9I1o02Sy9Rfl3j5u28qQqagiUCAer6N7W8sBY0OuW5juEO3xilvUJWOIy4Qbr
u/Ypa7Nt3yVHq1LOBrHNKSmWw0z4Bt0kY6BRFIPxx7FlvPfFguRSvCE5++EUH+r/Y+9MmuNG1iz7
V9p6jzTH6MCiFx0IxMzgLFLawEhJxDzP+PV9AOmlUlmvKq16XQuGISYSjAAc7t9377kF9EB6Z0/A
a7wGe5TIpUqSKV33WhwYXAeKwlRYR1iWQ40OipFlsGOWke0+Z6BV8uotDrIHxBS3tWO6aUksdNv7
6bbP5OwxB7mEIjgJx3gCW/iC5dG1UPdtmFseI3JRt2CxvxBIWZHKnW5KpBQlbZiNQvmUOblH9/UU
m5ZHO/ANmE/mdWn5HPfjCYAPkQ5fRcAcR0tcxGfwt/sLF1rANP0ttuENDqBdbUzHsqBMrM7UJe1S
zdxKpdteKyzjJ3piZaztazFTYi40orcjbxIGjEKxdK/8M2z1bY46ocN1wCqRXoowXVmVn+Ouf2mS
VrhaFN3qYY0WMo7uhzb/Bl+b1rvRvdpp5TVt815Nxpesyj/lKdMCWL6V1X82JNHtMPrvmWvkO9aP
kgtANLpk2b2Frb5z6E5sKJduurx+N/k+fXvUOBlALhf4N1M1OYCrDGKlvY8LAXdzq4kKLjgpwYug
MHW50uTYTvvZNTmV0MtGkm+07MbRA8HHkWDWFX3K8pWC/hZhkqDh1dKXVJO3tkIR4HOhoC2m76y2
uhEZ/WKDDwY5QUxwwkD/Vgs+N4q1E1N1zmFgbAybKyUSEiyy9Z2pCNDP4TEejbehTwhmmp7sSX2j
aJYuYPm9QgQY18v863J+A6Kp3Ka1XEpsRCJp7eyOhvVkCHnsw57Rx6ILN+jTxZR02uwaAB2i8Ymh
lKgO2ZqQqBIWoJrytaj4LabyKWfUFE3VbayMeYtZg4uq04ORW7UnIPIeQ0rG63Rftt/wvDqbNiBb
G/78cmm+zXufiUrFkEkegJq0XxWDvYAY8N7UBBTCPp0dFKDEb1sIeSCkYh6RgXpMeN9BOVVq9Jxo
ebcLisRkYXUnkjg6d3RK9Gxpm810ZIhjywr/yYmsVxHSFwj88WZK/E+t6M9WAyJarZqz34XID/Py
+1SRgKFp8z3MrL2MYFo0WXJeiGRUFWiFtGAfJTkb206+6Q3migRnpRxjlUJS7FnJeMgz1TPo8Ltq
AY0gpAyyoXsw7AvFfKnmaDhWTUaVTqU/KaOXSptvOyaRex9X0sbRknumQGgUJvmK8OZQk9HoMt2q
XV9M/Ec6Pe5u8lSBWTbtrhPF1b6rRoYM68tIucKbC8YVvlxjlyvhQ1UFRL36wI0H2P5FcAtZ61Wb
Y9UbRn3eKgiTGgTKGjFCe5WMdj797kR0aHuie+NKOq6L6rhsWFUUjXlV/V7udXt85lBAbVvdaeYw
HJH93Csyfh5EmlO35lIbQZ/cVH7rxaQ4bJGH4XYbMfpgwkNlIZCpox3yJ+o+DTQ5ejcd068qYZIn
FQRTltPthjivDiWxavMQbQIWhHh0ac8PtEvV1sDenlh3DqJizD/RTUrdak/PWex7NXkwS/2ddIb4
IsyjQ8Abi+z7Tp3PYxjoR1pmrSDpL2gzZjZcsLIYMJMZwEY1SjKHSmFu8O6jlaKaV3YZ88hQbGpn
fG4pCw1a/tAWw6WCQuLSw//UEuu31c1Xp/xqtbLZKg2mRqFFD1k0P+QI5VkkwHXH3v/gJ/d2EZxn
aiKSyEkmiMXZ6tJhRzbbB+HJtJSiwWJYHh230PqjaXYfGsipbepPeyMWz4byJU2s78KY3QEfP/F4
KGf0PrrMKihwB+YV03fdi6Cia3P6yTA5rHNoaArFthg3Vman+U6xQgsOdXAYmvbaq5DMDFJNvbAl
PiZUI496NBbApCJyVReMiVO+JfsZCJ9AAajHR+BGSz8wdKfUd2dMtNZo2Icil3t7/ER5hhqhpcid
3fbvuUZbJiv9x2GUr6o2fqIc8dzleHTRwtR70qGuGDKpRU/fgMu/YJ1nSlPTtQmgF7sZ6CyGieNc
im6f2B0RnUNgbrmGcpimzV1s4UYLizonhrzftbl5rBxq9YEdv81AA7Uuex1S5E9+96UJnV3e1vTl
S79iQjXc0BC/mUY6B6IKrHt6s1LPv1t5bwNloeuBijvGqad5wZwdMJmQvmijOZt7lQRTqR6sWbs1
A4OJFqVOE6MZ5pB+0HDxjOr7MOWtm6QqFvb4wLUv2Bfqc+cYmUubGPFJmuU7XQnxpGV3MTH1zM76
eyfXHnv5rYmzrePYBNr4lLDb7hUSFZ607CY1wfGTf8skm6UK6I0U7+Z80UXHMldrGuzZxol29yGJ
LK/Frws0QRxY9eHbI2iPhVg9elaRPUdRtwkXiHRpEKtFWsq4bUPX7/KPCim653SBurUj692YRtCY
WYx/JFIfQkOQJz3kDM2T9dq924UWHpKKbhIlxk6qYmOCAh3jliUXdoLQZ0mbDM+2Wd2EmhXtbdva
tHM+bU2Y8X5T7Z1sfrQ0hcxOzl8mfGnstVqJqxOZ9Q78h+ahktlrbUtnLT+oOjwl+luPc+CDWAlu
zZrKuupHb5atRcce70ejoKivYd9tU8iKQGzGCT+zuXfyXj4o5uRaloBRgDs+pLyCnDJ3u6Lu3Gg0
kCumB5o50FSngWAP5aCVfQc4iD3T4h6F3uI9CEpPF+O3VX38P0LtfxBqS+n8lzptylP5969thMH8
ryrtH2/7l0hb/QP6OqY1iQuMVZWK3PqnSFvqi35bCjRfpHNTM8Q89i+RtvaHME3cs5ZuaFLqhvGn
SBv9tmPjpoSLZ0oyvTHQ/zdE2rY0f3MsodGWuu5gJTZsVUI0+buRGN+vxRIq6g91Kg40ZVEmBdWF
Tn+0GAO4rLfta6t8UCF6QBWL5xorpZd3DP9JTPx6vszyIgW+TW/nTOaXZAv7ieJ+cmJtjj+r+hi7
9NKDwd1IhXC5gmW8iI4pDXcMqhS7pw4ilBM43O39cYN7HXos2o/c4rqXz8+Rw+g7qfNVDZX70uFy
XOryrRmTZ+lo9ymNXiRqAzoApCLyTnimT3MJZfJGrZA9BHgXNwicLsMSP6a+xWpeMrNPtmJcbGAx
03Xj3pke+tR5Wjp22Hif6jn8CIHzWWb83g3ObWOFNwNi1rHNT4nAa6XOPfLrbN50nSXcsq9f57B8
Cv3ioferz01a7ycxeo1oO9rk8pOhh3edTD76pYdkmeVrWkQfWMAwDxV8zER03luIg2pTvZCI0dD+
YJ8DWb8ahVeiyNUzjXGUaDaumS1KA/TMe9s0rr0Tv6Y9JD7SiMgxbQRoqm86kQ11jeJS8LH5y4oZ
ibgX+2YJe8j3mFHogJWJHLEmJAkKdim4XhuD5QP1hgQIODJl9iHt8aqAST4II98GGvXX0LK9UthH
Y7S+0Mr46te8L0JLtEljWK5DdoaED6ib9gB9yOVIURoEoHQarXkbG3W5S5YiVzJCxaq4dLIKuMcZ
OfN1aoflF8cGEuX12/Yb5ZtRvgDzoSOV6lSkR/sl7uhkNzFqtKBI7wkSOZkV+iOG0Whp5yZ4fY/m
gOiwR+yC+pcqyXBFQkcZjtYQ2ryGDrzFFz8Hz0mDAsGXnb0FifXR6GAdSBo+FDDuIsmhw8++tRuT
qwZBhG0hX6gn92cnDb76qYI7q3aeYslVPQpuAoD8TUpTIOTq34iYYT2L58VFhW5ATndKr37V6q9g
S5UHrfG3aIDDTYA1EI3XlsKI75r+yZjBItdSRuiST5jkKDs27OtgsuLx5THEG72eLL7jjK6ArDtX
SCpn8VHKXmzVSb/Pes6ZWjhP1Ri8RHN6hT6kJSofkDDvkZxprqYG9zTageWgT9wai5Opyvk3S5r8
JINMCwVbS7+Ove+W1NLppGgPTssUOngQQ9e6wpFXDZECOjUKg6nznakzBMyHUtM94pD3ILs/LB81
xKwtJ16VHFMyjelkmtdxSj5GJ2EOr/Gp0F54MQcg9IjbjIQzQbyo1Lo5RsdNT9Vwa9QXY+AQkT09
1WxRiwQoSzbzELyqRWNv28LqOUwbx62bmkg8FDbKEXURNZKUU0zhpKNEvkc8S3o5h0OkP8FzgD+D
4xya2WlO3pMq2CVw5LSKz7pjL4QafBi1uu2GnTFHT9E87tREvYP+gt5CctLUPd7CkAptUmTHyhgV
7vjnVpcJAmaet+z4Xacagi6JAKCBGlZeh9Oh4ytExv2kkTXhAhnzeIYiw5JBFVUgZFKL8VTPfeho
yJw2JiHXjmxeZcLftSQ4XsbafdjACWT0TCwZu0N5l9MvgxJoqzssgvWmTLJ3hYHMjdvqmJUMLLQT
mZ+Hbqo1poecQGw0obNsYFpdp+pDZ8PawxsLVB63G1pzGERDjV7C0ZZztmP9MUXyOrLWdIu6ftMK
50Mb08RVAIk1YTVSSaDYnmC1KShrI+wY922g3yXhTAtaR/lc8Q854aemYTiCc6W506BfItZL/D9F
s62aLtyQPrZDi5VzMUhudD6IjZnZyA3PIkL87UT6Izw/xCbwq2y0eoaaFFsRJx+ISXw3VPJi14fm
dVD4BlkQ0IwNrI4aSg5vbLKfRQfLxFaRwpubpWJBD6noaLcKGk/IwwuGt2wwNzLovCAU+X6ALu2O
Se/1KgSMPrELdzCcO4ASO0O/VTK+CsXPLxr4L+iKbqBSgUP4/K3L00d94NtKzNehHUhdos68o+ro
7KupfC9BtAD/JeOEi69r6fgCjJTyk6IFLsjSpcXrPAWNdj/VSbxFcfog0/BR1N23EYwvai50M23L
YGEFdzL5th7lo3NoE+bkMYXy1toPBli2rJmiTSmL2wh4J9ZChlsCK48VC+HNesHC9BdRq2BHC6Xx
3b6pKF47JGDHZvSuw04bJzofTLFDI9sDnPoMnhutlpp+E8qy0tFbxw20jIKjZnpRbxzRpPSo+BVz
kwoQSbGDz7Xx9+Zo7itG+4lmlRLAXfQ16zoP8mYYBEAJwQjsY6+qQp/iLixNucgHZ/Edc84nm+Qv
JK4TguoMC1Vefcb4JTdlwMWIShRD+cgsXlqcy3Nf11yc0is2Fv6v3GZ+EWdvYkhe6lKc1BlZ5ch1
EqFgKcR39HUI2vzxS+uj1UoMqiRW8GYQIYRI6WIOn4kpSrd1jfzLV1lX1iOlvIHKy9ZJrKPT8W7Z
tvmONNlDkAEUqUkZVDBZuhR6Wq8rGXwGqTw1PQGvtU1F2e+0+x6lakWJbTcvA6Q1LiGjDVdioYvU
TftzRX24CgD/+j3/xNDR8Y/DIdhPBlIP9apLvtdUtLtMpjhHl8shJ4+OarV+TZfZF7lUaCHVfR8x
IEIbfkJt/Domc4JcjJZyTkelNo17oSRbHAhYTjqulKF+Y7bFMn9j2qCY5aMy8L+Ezo0OtJzRLaX1
Von80qheUCjhdZm6RKV2I5uGHoRGz38Wr+uR4yD3WXwcrq1AuSH43ZOjUmw6LnE7amuJh8SWMr7S
4HPwX6I4Q+FnVpvg6kjUFThQaLFRDyKFzr/T5iHctrHk+4fXEauIjQpI7Ij5vtuDWp0i0yp3lfCx
CZqgQfrQCzs/3kja//ITjanCSxSmWVayg3CykQDfN1bZU5YmQpKPPD9oltWeW238eVNNRXuuyepg
UVjnTJk8a+ydk642exsFzIEZ+Oewwg6d0PSGdLdOjodTXTuUpYr0JRXjNlSa5bc9mKF8C+RicSxL
VJG06FTUGdz8uC+aOd0iCcYBTODvKSzS2zg2xm2ni0fb7pBO/NmrLyR19CD2oo4a4IDh62SCLjiV
Udyd1rvrTbc84e+moOlOlvE+UJJE0yGbE1kOZLhMw0xZWQvPACBvjUWgkTRWe3JsWm91rCJ518mI
1Wp7p7Q7Yq20A0YMb2yMq5qF6l7g98Wo6Idbw6gQlICqc0i5ylENtCiw8mVf4Ky1pzFLn83aSXfV
+kSVcMjhs8PtWAXtaabZBGrfiyoUDrEaYPahiHxE00Nuek1sb36dqJd7uRYgGZnUAJpOi7c+7Nw6
papCYldw8Vt0wIUm9jreu5OdAo9zDN0LLWM8WMja6jx/RHVkjbn/2My0Jhqn/1oQqnYJJXl7aOVD
61pWerLRU9s88VeerfBLaQfWSSfjMQr69EibMEXzwAFjN2JEIeIrqrtuJlJjimOlH+u9qEwTZvxy
pnUQP8YZgphYrcfTupXirMtlcJaWBAAGVgkepvycK3O3rThY3bmzXqWAo1Joqo4yJ9FPltAdmol/
3teQwnoE8HzLWtQ9IiI3ZvNj04AsNklk7CgRJChmdD+qApeXvrcDDruJaFJRH8TZNwPx0S7w/xVw
fmhMAhxo6z2UiyynnMDK3dHucbeBETivNyQG/9xCMvpJB8hLDbaVHguVCE1qO5xbp1XhCCHbwzkM
f1v0rA0x0ACqi4YLimWJAcMEtl6DiJ6FCWjJMc9Vlls/tnyjllujhTW4Pra+pAOznDfzSbViw1sf
0Zc3WTkOTyCPo9s14kbVcaEPcf+9ZGeJEqs/J7Wfb21TWNfB9yEM0RY5D9VgoRNXLvEizSGQ5TFq
G+XaZuY5H8CrVPqQnivZqU9KQy40uopgv941IWVQgaeuNjA3KwehPaUoqC4NIbMk28I/mlR8l6mD
whsc9vClnIM9otzkPlk6THUyfs46mX0qO8f0SPdEtZ+bTM/RlOkdn3Yorae1EvObY/5/5V12Ryu8
bf7P/1Z/5xiYy2od2hC+aouDxQZQ9rujOnUUbTaoCB1QSeR7zUeQGX5ECWYgPbefuppZjS5YlvRo
N4yIq9f/z983EOFpli2kLv5GZ3MQiOHJwx3QyPHZnImTkkwmWezpUfKNyT5FPqQ9FoAndf4HBNCC
aPgVZvfzXwfjYGkGaB/gYb//60z+FTBROXaNiXXismBsOueJmB0VSc/kgkU9iLAJflCe/qf29Q+1
L5Wy1F+Ojf/AKPi/6dv7W/YbneDHW37WvWzjD9uxYRJAejO0Jbnuz7qXbf9hULnSQQNolsot3/TP
updu/gF9wKTuJjjOsWdB5vsXnED8oWkGWXimBTGLofG/VfdSfwf14AA0SZZYdkNoOkufZR/KvwSP
Mb/QjAZRASdS6+yAsdAVn52zEg3kWQY7zvv8gCdKAAchSHVMqdPMaJ7/6Xz6d7uBIZbin60Lm9Xv
77sxqw2rLgR0h6osUOKnmg3IvnuXjfjm5C2e+1ijjlEqXpfY0m0FFqBQA7vzl6/uJ7rht2Hl70VA
Pg1HJXwQzaojLcPkq//rp0F5MubCqfsHURvl1k8N0JCqoh0Vn9aNPA5D8UrgzJ0VOa/pxAU+hC5V
qhmcnDxX9o3e99chotn3D7tlGL9TzJavSSKJU01KWjblULF8fn/5msakMStVIvqV/YQoWnQFTSa8
YwVx05k0nc04MpEqwlA54XxjaTCNKhV+DQMZS0w66r1VeEQhkwTZBae+LJyLOqb1Rcp9gujk0qBY
O+DBuBsKzbjQ8f95k5Y480NCW7cl7Ts65IXpdk443s6ksp4iZXrxq6w805oDshwpxU0wIT+yCvFd
qWzrZNybAU7yoHOdcdhPFhkY2BiVY6DmHw6de9IqGuFWPjLWtjnIKr2hRd94zAjwS9RJy3K1+daj
DTHngQqI6PIbEc+PdlH7O2X66geATJu42I2th6rQ7/Er2TIttsnUAxI90kyhoouPHhDNrlKqq4y/
OVNyZ8RDeE6T1CEeFQ69XqXTOdeGJ2i7zF0pZnqNcxYo1WNNyy+pMKyd6sT4JOWBoBZw71ESk7+X
b62+STdcdYydJvEXpkfi14HPs1tJ9oE1D19uSXNVD53v7fKFLDz8IXrJTGvajy2GdfDmVAnjYJvM
IP+GxmB2Cvk2aiEx9oSLVFP0Pc+QZIzgICH3fMh8viuc4K7SF3sZ/ZWxr+7jxzyt3ge5ZLwQbowd
xtnW2Ghvk4bVYxlRteydbRPQWDH1kk4288KAoI2GkCSqHEhLYCfu9Fq7m/36IPOEorFjPqpcfvea
GgOWCGPS4qkclCFdoYxekabOG2WqOk+BvkR4d/VuYe325R2ysy+BJLSsNGkBY595gTAAdV0dMdPo
4r4d26tM0u+qQZIuRdiYCe4s3UYfqYcPfbjN5We1fIzUjGp4PkW3sXjHpgMlnM49uX8izGjuiZGp
cDJ8H3FTmiXIiqZx1H2eIS4mfyXdSbuDKpWPN92kNjsbvuSdkeFsS+uQo2IK92ONMoUZ69cJgjex
8WoLbWL4QC2FHkwFr5x2OOcIDvC3TVdlezUN2p0eBZISbmne5D4ctmTwt1HVmAwBWn1wUkzZnW5u
mZR3QPi5MRAakjy8bAqwB3+5ydrQ3FbLsnV9QjGr9ylKZy9b1hMlUgsraMxdHZTtaX2oD2rkUuv9
9abt8mfV0ZBY/fmSdStZ3r++49cT62O/7q5btTnO+1gxD92i0c6h/tKmHo2XwA/JGFse6yY0HuuW
oc34KKb0RQvhXXkI4XLAu0bRnH+9UB3odha1tLbr0+sNGcghDMrl5RwywIr5SGsX4xTNvOUv/Hjw
x+36qshJbIqbOqun5U31crNurTezRbVu2Kxv/cueTEKEB39Sce2SSmFUKr3J5Y2/9g0OIP3gH39n
fXRad3799XLdsXWzWneXIQShNTJCw6JIb8aw+HWDw0vh8EQq+z4kABU1g5MHa8wER6c6Y7rFoBj7
wNDEnuKOD+e03tZjPZxAYDxFRvMt6257f4o/WZZ2yTPrlA95T9LY/MnQu492HE6oMhashZJuiCpu
vXTqsoOO43bDeSGOCgP7hpWjfU0p9vgieDAUS/MInaCWK3EO66wsLf0W9IBzmKr2XgtsZ48R/Eua
kofShVRlm9rYhg6aDzMo4TzYxjXMJ/+S51+ghN2MpZ1QdWC2zPiN2cspv2MMYZFr1ZAIogEpaz26
EX1tNxTqI2iRaF/05VUZ/fBENPTR6Kf5SSMG2lear6BovTnCrVHnAx1vqBQMz9V9Prc2EseGXDfS
IKhGl4j+nBiZAF6tTTSVwRZuxJbSytFvI4RKg2g85AACdgyAvGRs8M9OtiejTFviT2/JEvhecf5+
rrpbKwQ3Dlt83rXfEhlYFwvXMi7QHDxPOHZe1y4XLRx9nUWkG5WpHTHFkARQpi+FJcR2G6dEok0G
xPNkqVzOcq3e9YqNzLk8N2No3kk69uQZkgsN1W6HuLkesu/GPL/3on42lTondVVWB01xDk7CpS5A
T3abp4Ic5aCRLo2o4mx8MN9zCPSjbNxSeexD9HNV0tPIs6ji1J3q6jIqPMviOipq0peBGLEOQPTJ
GVabidu3AXr0mVL/nKmbbKGLIHBBodNtm/TOFgWyHlUW6HRYERX9KavUM5q2b6pdDpRKaF5Vt9UY
vkYODiCNRGxM1N0pkx3Lv0h/sbq3vI80VqwmraOUMHelUNA26/W+pyCqq2jGIXK+a1lFuWHUAIVU
lUc4Ue4q8DW2RXlWrZEcFIQvRjFfZwWh+kw50dTodA5jja0QjyHgrW6jVfqukfpRjXFtmTB80mnP
FOMgZmFsObBvLS2cdiJgvonrqzxoxU7Fm1x1WLCCKZTbpk2UO9xPDiEJ32fJ4ZWQTrOL/XkXtMOX
qBDzFhDQtAlCaAHZV07xY29a91GCzUiWJkkj5MnLJSJ+8fsW9ZNlXov+AZaXZ4/tQ+bTPFRqDRdk
edDDPPOU0g43kQ03Ha2gJewl3GlGD1zexnPKGrsHqoS0JBt9N3EqusEKnncQZ3cilJx78wPG4Ycp
618HX7ddaY9QgP14p4DFdDWLMArUcmbQuPNYHBSo85Dmx4daJaoLyzuX3Fn/cJZabqARXoinfWlw
wIMv93YmvoyI1TYh6iYjT1rKsBWmlc4ONlXEVSyJHgeHmq/T9/q22+fyxtIpdscN8moTbAXtGhDt
CHrHI6r8k5bZd7as7hrYrdRWCbCeks8j2QPCkJ/qhKHJWSJ9UPVRRmHUnsiJDPigJ/veB6pkqv1T
YfcQMqPQYJikMWgrzoNEz7PxwxAjB/2GUVIDjmuSCMyC3qfsX2I0+C6Fv02s16AiwzTcQB9rczJh
Kz26WFZ2gtMVWH10CMfpYrWstdFUXvIUVAES13M9P2hzCDNUg5QA9vFLqVMu7wz1U0wuBKVEWmDz
2Y4AEkY+RlWRPk2x9d0exRuODJyvz0ponYgBuJpMacO4eAwcel0+AVXAvL/lQ/ZSlFT/BB3K89RB
sbYyGW7xcwEtSpe0Xpwd2TVF3+ZFRAW46zPrYz+eJsmduZQ1eQnuazDa4pD22uv6Kr/Mag91XetO
XP6vCpOYPWBleF4aOvwAI8EuTrIckKszXbTR2MxhNl210kSNQ8BeWhHtlliIdbYz5veoLjkbCXJD
QItqUFR+Q3sbaaItPuShL6oJK28laV3mD7Xh0y9r5I3eajQocHQix1THHTSgDeU++jUzlzRflOON
qjxFUvIfLnuC0GhGlOhnjKqSjw9oiudQZMQ2hreUAjWf00eAluh21AtuRhoWRt+/kSrUuxqZdXzx
EzkhcB9uUBLrNz3fNxyYm6IAGKq12Y1Tat81h74OkI0vSqkDakNwr+r+JW5HPMOiuGuiyNrnOYFe
ZrJFodld7SyJPKGXH4pikeGnjxRhg9tB03Uuei25s9j9UcymN+8CEypvKY4YBY9agZ5yMKF/Dmpz
DUZxbwIyOMqsyS7llG1DW2l4L70qPILxvsyyeEeS3iIhpP5PRPfk2RR5F8Prcaox0mdRsVFG69wZ
lXNsq7IjZAHtwlJVy/3k2sRhdVCn6h1b54k42PbsxENycsYZo8UwXY3RNk6qxGCYJR+hxT46UF+a
nj+TcWQls1lcBxKA1X5apuAIVsk53ZhIyVQNhFwrP9sm30paA0dixdFftVoce2xWXJfoU9j5bZqo
/jFnLuwaZu7jkqhMrv2KV6kTZIMGYqszQWZt7eGaLjeONnwf7MbYZTCmcmv+lDqYDUxYBwGLoZaZ
C/rtyRWA4a+2Hr07wbjAfezkIgHT0sIpj742f7OL8c503q1oy2ExnNabftkicnNS3XWzQQQKqGR5
VA86m4sUK7oQh6RR8oEsW4CRCoTxf95fHzTKmvrsuhmuz7OQ//n6f/tgYzjbBAPW0o4lW4Fy7slq
sA6sW5EW1//53fUl9fKOdevXe9e3/bq7bv36VbYxMVYR6c2cjD+0/gLGb3Mh+PmKqE+KwMK5bv26
+U8fs3MDe9K/e1/FwB9ZKHx8A23Kr18ltbiiAbn8pfUmW0yr69aP3/XrT0Wa869XQqrKfHqd1HZb
IeMfr//L8wHpXqq3/pbEtvqfe7TeX39f13VfUAFqHlMlGoqrVTWpCNrz1s0U4FQaaM/pLJgV+PEt
XW1UfmAxXyyTiI4iUG8HGpyLYQRuJku8Ywyt1s0T0DK5tP1tBcrUS4LsLoyDe1oGwQYxtstng4DS
yoCRGEV2M3USCwol4x3sgPTGRpEPT6Ehq2C5S5ZTehMpIeZkooR3AzHlF7XRP8XCNPazzlI6JUTE
M9LBJNPL6g5RXqtH27Z1Yt7rzSzqR6w9Q2jEh66vQYWEEU6bsA7dBaXVqoQCz0NDtk0tbmOJooRp
0VRfSOoi8FwAFpicg2zn4jL1p2cW4qRl0ze5rFv2Ai1SCocr7fKEutzkOqArJg/Hpop+viyYVWSm
FsbLRFXxcOloP9iT2fwcZVZ+g4UuAenMmqBJBNZY3d/a7ax6og2IM7Mw/qZ+cGmXG5XaRRMHgNer
St2Eg4Gy+Wooyo3GSgVJW6WfteAu5cLGZ8QvZDnP5WUuxguj6Xgxg+ypQvTHuMwr6kAZLgnt1c2U
0NtpUjhDiiwzlukpFYYx+iS1uryZbTtl7obthlzKr5CEtZ3flbSymupgh8Z5bY8ofXsAm5Sf5pTI
TfjgGf3k6M0HCbbDafJaOyhYAxvvB2FxAiwKW+sNeA5xcUwxu1pKc4Vu/47aj6LzFfRzohEzu7y0
nJwcx1+Gt/jP5o0J5IAWMmhBVX6lz29cpFnXJ7JlPGW5h8OHGwobhDYt/ec/HwslpZWx2cB5fChz
Zr1Qs4zLemCtW3YPvzU2gVt1gPqZOLbE93TWwSRS7eIMrb5PYsTtjoEVJUCTgTBOLk+tz1tDqROa
eQB1wKQPTiU128ELYI4czZIV5dLXVcRYb6SpEKfBSXLRRKZc1q00QH+EQiL3nKy8ibKLbKPmEHWg
IRDIKzlJctXL3JHYjabM06oBw2vSJxdLS5OLLtvPtb53jBGM+PJooEAgtYh4dJXCji9IvH++cn35
eiPtc2x1TxQ6k11Hv/Ok95mDmp0rcbR87mFmtIB2+Azb5aBfb9QuwiCsqggVm5KFoBmf53D4eaPQ
s0QKtdz/sUmaF14cckk2nTJ/Wp/olrcUcdf99sL1qfW3rc+vd6WIwo2e6OqPP/PriV9/dX3s112n
rfSF5IAW7/cdW19X6k1G0/cF0iJ+c2TyyV92ndxLlgCGs1tf+mP/fv3FX7tXrXue9lTOfHoBRB3z
zw4ccA4Gg/2v161bf9u9v91dX/K33fj1EfRoe/Fg3ZB8lu0DIxVcdwNWBWUCO1desJ0h4KzbFrFc
lN8VFJwPeqm/YgFWrnGt5YtVEiF7TrTlSsx2wmQ3yGa++gXpbWL8KmqldAExcjbUZrfNyU3HQKxp
F4qPd5h3rQOz+nBq59sgfmnA9aTULDzwxF815rmebTkkbbSsdI3C9rFHYTkNqMeW6EeWtWX4xc73
KGoJKZsbBPTDOMNdoFtObCxHsKbujc7+7OeTuMHD8RqyrsG8wpEy6CMtXDJNjuxEC1mF6aDpxAgC
1LtgnoBt+PmXTCwW3fCthFVa1qN6izYjq3soPHV/n/eMs20bdfRIKXPPdl97Sf7/2Duv5caVbct+
EW4ggUyYV9GTIinvXhBSVW147/H1PQDt21Vnn9t9ot/7BUHRiQSBROZac44Zvwcal+Wpn/pbWVJI
6luTML/6B8EBEndf4W+6CG1XM0TAXbv32nPuUrq5WyRefhDXp0i8sk5TJ/znYJnBgjKeexsvF5RU
nT4/ldCQNOIGaPqjpspJKNE0mAI5EfFrbyRexZi8Gx+lyIT09aZ05Zcq3GZV6j1uHhU/GDiwqKAH
6arxq3jn6uBWi74GC8VdGWAUqsFgmyRWCTr25EHD3enL+qPRldhK0sfySZpbXHJTpPxHwh93DoHs
EJyac0/HGOp+dNeVRrgF8UHevHfpRgo6nMrymOynQcYswXCmNVZ1r7vNporDYtN2Wrb3Eq8/qWnC
/33VGqveRbp3zKF73w6kPM3OdWAdaVtcmo/Is5zbviOxBDzHsaF8eci7SOIM9OoVxS+1DTQBMqzI
ratsWS7lKXHHsp62XVeoBxH526xqCOnLrXOv9eLs6d4uKlLzmGTZgJEncE5l2P8yiNbbsTE3zLMB
pzU98MhshEvlEvXspQYcbq8Fl6V8opC7Lt94gYbkpx83eqoTP2JrYhvMTjlqZEi3R6RETg/BIEup
crQoEVRbGPt8jP6SBAtedZkjDeGIotJmUuTrd8not1tXwzodJOQBYUP6YtV3Ew3WtIkdBSUldQ6x
ALW4NJ7+f9P3PzR9FaF7f7To/q3pu/pMEKZX/6DSf7/q774vtvT/EubsJXAtiUVB0sH92+8gDPlf
ktRUItUscsuU/bvvK/E70A0m8g8YGoE5c+/5v/u+xn8pwnMkoSrMKO3/R7+D8a+BPErnY8EYtxwL
8QLtTjl3Qv9oKDaTmRfA5odL1pvM3nJ9WzSDvO1Y4u/8Iuieczlkh1aGzroMlbMmwRjeehMWu9Br
HzsPFmWqJz/8NL+lPxfgKcguoYWQO1gzocmuqe5qR0+OH6HmkFZTJd1hcOW+dovnHiPwNYvG4eo2
jrX944f4H1q4SvLB/5BHzF8MBi5mEVvqpFJZ/+iUymwsYjdou4tvmOkO8MbKaOQP9HcKV4ef3ZJe
FqxFCqshq2jrkjjp3Fb9IC7UpH815MGf3KG75halDkPMiRQt4jAHNOF5BrfqfdXe2XNJy5V9vBcD
85dqXjxgRPvZkQC114fsIZ9FNnYKr0IY0OWAy3Wn0MmanUUicJMH/anCCkUyDBPIrOwPfpdFJ7Pl
6h43+O4Hu7Z3I1PljTUI72QG/R20Ioe4zs58pkznYCljQRZs8LTjziTG/NGaCnOfSZTLvl+F/2Gf
Whyr/7ZPsfQzhNOHpj3/D8kJJpiAS/DYXLgmNlu6geHW7ZBw+43tP3W+Tgtuwjs/4QunCRzusiL6
wHj505GEroduaQD8QD9Ee+Lada25b/Km3WRWZxASt6NRoh4jK4kfBKwDdrTxjKkO3RuR8gD3OxYl
kDy6ostOlGQ2viS0CIPshABP75/ivIJIaUWPQxJkFjhWP9wlQSEQaKY5FRTSWMA0Q7s2XCrmuZNc
O+Wt9bZrMN4Klomj0Ysn02ZfuhMqdyt9GTEudjSG1o0qgjMk8+tIXYhc4ngVjlOzDwz1EIfOtI+C
Jn0xmkup2vKWteoji6z++HuDlpUonTEKv7U4/2f107+fvLaEFcdRztwFN9V8Dvxx8tIt8XutSOoL
udKxP5FDiy2JXRdprAYAUkSeEZ46qazz0MlwF1fBxvJIekEK2ZRVdDQydWkbCaSwyTZmoO3Ai7tl
qb/838/Ff4gWdJtMOxQv2KoYY9jMh9UfH1PpcOkK4pAuuqHVcHFom0La2aigD9ctdqv/8O8Wkcif
p/78/1ycWzaRzMK1nX+c+gXH/1RWQX5ZY0kPrhrNIeoFN5qGUFtQQ7+MTZxtQvQtjyUn1I1OBA/u
5fzkAkP2W6k/2A+EY/gvjcnqV+9nXwq4X9zySRNqL3kAwQYsebHLPaI2yKuzzzke2m1hoIWsdc/6
D9l1y1j1r19oDrdUyH1oCs1Xk3/dgRjiwsDP0vCipPmBHD442XjRwHiLiuEKNoBvxfrGJsJoU3eF
dmsyElEBJ+IrssoHGJug1HVITbMI3BwZDetC3C2bWLq/RNbYBzPkFMRVhscGQ9BpmLDD1kG1NdDQ
3XaCb4fioN/2LagCr+yp9kNGCdNOHGnsCNSZpdzWlZ1cCAAs0a8TikRfICCuHZGpF5A/jOEUtqrD
CqJZ+XNqO7OveusXPdw7uO1nrYd80NDky3AdU+6k1a/VdEVrPbhoFfMnjwsqAaKhuHUcTwD0iqe9
byX4pXOwR4Vssv+QVqdmtdE/9jsCOwSnlmtILiTz+ffHgatbrcqU8rTzCDyNJKMboan+3lF4bAKN
gbeLjFVfOT2dxfFnLJzolwluzIjyHkaQLVBESosSVqQf4l7rdtTUvYdoxGMWzs/t4PLBSf/ZtvFF
xuZhMKzoI5pRHCnKhCuhTONdmaByqFTCSJRZ8lMKb25PPhBlptAw1O4GtRQNo3K8Y8LaA/1EX6sk
BmxwvY94m+V2NEq5J3EVRC8i9j1AunKbyUFStbJYLGQ9BOCw3EgrSy60sm86r3rvwOhfcedXL9K+
rwxo5Xi/EOGI/yBoIj12PnT/ZRebEj65zcKNxJ5Z3fSvu9iqHAz5QWOeG5g9kEcScXKdVpz0eqAy
5Ydil0yWs18eWDaD40Fy1ObnVBrKk+3v1whP+wH8qfrjrj+eouxI4E2fX/j73boav1xH8uP6+32X
hz3gp9rqj2dOlqatCPgFQ06y4c3ycq2vUPWgvPjjhcsD3/9y+YABUZtbV8qX7/vM5RP8/uejS/UN
rUyrH+qgWf+P3+n3s/9+XzFbXkYYGuyp5RXLrT8+7PzA92daHvn+p22RXiOxFhX0F9UQiZbPT1ue
gBrZ0b73/PLIshmX3b/clJyycXkJuMbvRIfww0OHTnzKKRSGu1drMmHacycY+ojcMzeRVnjbpmvb
Vc889qVT019T0sTbsXketf6vLpfi0MbmbSSnv/ShsQgPCp9w73wmA9CiIB6+Chx6a/AxOLts+qp0
RltXL5691r5ENT3VpEawPFXZq0FfF5LEdM5afRNWUGtAVZy44APjBTa+jTJtYxqeeYMTFURDA1nc
L5kmQG+9GEZPq2a4h3wXU7bAuYmxqOktEmW8EG1jA7EztiUQEJlsDQ+3naMPjz1MR9anvEfoAB/S
o1/MzqZVSTt2k4ZHmSFg6g3rtXaMixX+LKPu0sV2dA7NxY/XzDzvO9EZ19aHmYPhxL7RyXtYpVYz
rm2wgimnATwdJ9yhoXgIzJYLEtRhTt8PmXw4Kd0TNcLAgpOLhKuWu1JiYIokyr7cxUHnFBFv5kBI
pm0ax8UtoU2o2MLApZYq3qYB4pdjHmPTvvh+HZy0BlVCktNJUi7poeBfaojytwoCCXfHbzGw1aDu
4pVIhp8R3hgDq8U6t4yHyK/OqOacGfXyMFHwvClqcB4uMU5Jd9Qy7wnxiLf2KayAGMYh3f2wh2Fd
kZ23awRF+iEvzaspP+KmWHn0UnfNnFcckAnh1NVqgEG/w5YgTrnOyChAS43hoSr2WmmdqsCyjlyx
TzFKonUbJOEWhibpH4L9MCtTo+FHWCYPsBcpVDuMknCd6CsPW8JHoFzZJcyPgQMscyokLQSttDkJ
5Z06QBsBID6t6NQ3e+QIXN6D8rZU446+mXdoS+ysVZyxpxtKugJlJRJvIhKmFrCfkTIUx/azKHFy
TjP9bc5sSYaKPIAaWcVEMxPZ67CqOnQrtgZno9dQahvDXzb9vmR4kSr6aeXtNh+qbqNk9JD5eXVL
9+6Y6/TT8p4MjZKyQ2R0X5ihbqkCJCstfGi4zt90sbjNyvix06FFg5cN6f7fiDmggxBYPBynJlEv
A73Ga1/IVRHQ0y3q7q4qrQqaRPc86fljYBYGiAXL2vgVqh4Fvxs+L7XZWvRn23e3XSn9o+sJ6lbZ
Ey65HSno/rrG3nfTUrDAF0DzeRzIImokQytiiJ+TBG1rFE2PdXEFGAQtQGajehPdpU2bmDglKvMz
26LSkp0+Whdl6NUWMTSl9wAoZOz4x16M2yyyvzrNvzJgJUcS2F/GVotZ2RUjHAjzOHqEGKpYP6a+
oVbShgQTWv69zL2BUwtYiveZYpGhrB1zHAzOltV6c9THAsqbP166JztKrhgXNzoD4s1IZ3Y1TQjG
SNXoN4oCXVtLA8AJDq5I1U9lx3qQ1iSpozm6yjn9cMiK/cT88sZy82cmW9socp97y4+2WZLTSanT
Q2OU7xxDSEEzx9mbcYrDNcVgXfY0Oem6vmtAseZU73hTFDFOyxwyTdpSORziW8fKqw15jQLjpnzE
eIDODYPIvgNdszK0kkwl1/nV1yW0UlVnay20TyyHvhQRjxhXMMQoCkXSIV40NBn9LP+1s+WOpdiw
KibsjHLawa86k9TSrxCikD41JBCrAxZK4yhBpzFOJqyKAMdH94kTbjpjrO9qPVpHlTy0eFf5ARAI
WdYMB/XQG3tg/bYT2tahiZBcNfEHhTG4hcaqtignJs1rUMeHIW4x5tlythnG1dptm8uo7vISxTUy
MWx9hUW40YRyNrDum8kASzeyaCTM7AQSsb1xXXs16sh7BiLidlIQ2FaWmHiw2TnGCWQWXTb1GOrJ
DuJUuQJu5cNqgVdgVOlj5iXMQBvZEjWGgjDxsp1QH63b3cL0i7GwmE/KcG5tj194Ivbb6QIHczgk
P0BSj0ZJq31ohnJl5AglOvOTE6yjbg3iioFzNVa1cRMb5S5gVj3F0FtpEqEAjv1dCiJvcHGnjBXd
rSriz8ouXspYf5ipEu/A22m2APzMXFxnmmm9VeVwCRg6i3TatZ4Bcd3GAwiEctWmij5OkFBvR42K
1UXboejBeqcNI+YaJ9voIZHnpmAGbZqPQksCCjg5I4ChBWtaRE+tBlGxFPR9yAG1t27jorwn4pbC
xJ0dDY9kuu3zHKVM5/1qs/iXaOf4gm7YU6RNV0IMb3omMpByqC9DiXM7LMiZjQbQV5SW17Kn+eK3
6EBV9mpVBYM0Bzm1UoQzEDzpQZQHYgBqt9oywISFKX/0ISLG0RNvgMpB8+uyP3W+q12yOtdXyzOW
zfJnPGX+FaPRcPLURAz6/LL59YId8wPZ76yUm7QHiNLDvugSe+fD1H4KGx0nJ/+q7sc5Vql9Lbme
bmWqG0ewx9p11JIMqxrvkTn3XZo0X1YUh+uchMHL0OT1bdLSOwUoob13aHaW97InrLo21/B70iBy
MpkTgtdSavUR+QuYoZNPQFLVTyMVJ4u0zDdNigyZkpaTAO/2Z8BwA4QfYk00zJbLU9n1AAYg28yo
dgDRdR8fAtBT9xXO6Zvvd+vO0VgnPwwbiCfBX/qVKNPm6ARatxWUWp69wn1T8/+FEXgGoRC8jS2q
ykH3g1tgBursx1wyCumOH+R5bHphlT8HG3HC2JbtI1OeE3ZoaIMYc/ddJ8S93npA0Oen6fLVlIX8
GmsNSB7N8Cs4YHFUdUO4lF7NTV3nZXmmmuQlSgPjtfWdYRPaA71crfYvwTrWwGoItwNITpM+L1X1
0/HDioRCM3p0q0rbGeNo0Ba3tHtZGgKxF98FD/NNpWf110BnYAWiOri2du4erdEj6QmFASt452nZ
QSIp77hcla+JggHPedCfyrhE3WX30TrXjeozz3HLze9aWNCWZJ6rhyL2kj0k126ftWH5AHmDX3Z+
istslwhf7xN+kbuC1yQvrmnFJ01LEM04uXrx3OBxearf+g99NJcNSt3ZVAX8sJTjDsBZqjFVa+Vn
A5z4e0c6Wg/hJesehDfVe8cPir3oG/3By5E3LO/WkxZXtI570/q8h6oBjbViLG5rICWXZiS8PtDT
/EcvX7UpMT47L9DxW1b6LUGUDYAxFtXLEzL8kOiZv6IQJoumAXPpNKzNWBWclTea2Q83Z33Zi6/U
Cgp8r31+JrwUXVYugvXyDnNqHQcctMBonaAeOHuWXZ/pWqfo2UfS5oiVWD5K1VJdbWz37JAMexYF
tIE0J3Hdrs3k1uv2y7OY8insGUFxyQfNvF2eoNOA+xy1h+XzWLjrV9gA9EucyObWrZW57qep/uzI
Nfr+QAEMiDx3Pfh6AoxcCas0a5TzYfNjLc+gDoE1G1b3lcGTwLoRhFqTj80HUfLf31q5PbzXUIhr
wnIao6ddbAJGvHeY5t9fG8BhuGIHBXc+wthTOg9N8+L+3UKsu/wXxM2klLhefRf7KDOmRDeAuibB
ezYSiD3vWxSfasZZg6fXQtYG5QSsM4PrqsLxLcKkv7xPg6oZ4KoV36MOQbrENXeLGjh66/yMLA/e
JxgoJQRRNdzXhoa32JlKMsE5vZgeHJdn4NVGX80pcT+VhTwY+CWIUQa5bdj5Sy587ObT8AkmzV0r
fQxJssuNB1XqP0j0Gj45eQgJ8Czv6oCfPaNcFSt7fgHIViBmtnpOjNkjZTkzhs7oP0R9Wl5oqGjY
NNQ1jlzPk42JDxFfdfa8PAhsNKCAWmBZVU5zGQqVfr9rFE8PyObbp6iqrYMqE7nJ43D8JNXZYCz8
bIYq3bZ6kB/cRC+fDQp8y8cHlNCvKGuZ5wxK5FUQB3azfMyuA2+g7PixrU0TZpkTbZb7if1hEdn0
72gjmJ2QibDvB1LRJlvul4+Ym6NPsugoEBeG5p3yA3rC8xe3YgcRrJ0492FkGaduZKz+fsDDSEuz
+g21MP4TrSKow7XiNz2U6+UtiZwd184UsmjXK+++GclEdC0WaRpM+bsiEw0GrVLcFXVo3k5ND0Fo
/u5DERwo80wveaZYn4nB3kaDO70XOlN7rBl3tDmAeEov3gxFZRzDSKaPraO9f38qgwPNC/P+qodK
nqESdN+7ug6mS+yjd+4mqzg0LgEmxtBCNqVDPf/y7QTBFGy/OgCl8fFke9SIjfzhe+/UbYaSl0CM
CLAM0S918P2ulWifCU/zHm3RJ6j5EiJG5y+BWdngQv/h+CVxCbBdaI7k1rNThSxPeVwTs8F8PsRa
v/euy2FHFJf8MKIdeigIPFy6fREPeN1hg5tc2xvPgXRQoOpq4N0eqsj6oMdb7FNTlec88JmaAOjb
WTK3z0Vsqa0DFnN2nnNVbR9cXeWHyDbRRussVgWRtb0OmLByWyDxbudco2Z6GJtKnnO33uhO4SJg
ajsuMV/WiNQctsy0MXu0GF3dy7U7WOOa9suH7RS0Z0SIHr938ufccQ9h1A83BNubx6Fz9lXGGjC0
G/ts41Bf+bI1VqBvNmIyukctkR+UMTCOOeqlNchwMwwSelqrMbbBHJ9cq2KA7w/sYGri8uSVeOuX
jZ8amAaoJ80/Wnb8I3ZhiWFoO+NUDWWwW0IYlqf8M55h+fv35neaw9DKgPCv6bS8bHmD5WnwRjBZ
LTd/38kwDmbHxvveygjjwhKhEJOidCMLGw08BmxytsYz75WvBguWeRfD/bWJKgtDVkCB1uDYd5qX
MHhL6XAxIQbaXVldcazniIhy3sStzly36JjzZ3F/FF7dH/smZOfq2lo5kwJnXbXbxPq0G308aK5o
jnmVILOThKt2bdJyESDs3emutoQ6uzyhm7VIcQ5DNZ03y634pFOc2puD8RgnhHjVQX1s9F+5pvGF
gjnPY9mMILUmBcSKbgxBiz2IhDYdN3Ae3sLaz0/IRGJCum5qu+438D6uqY1S0K/+O3aChKiNEUMc
ynHz31gaC4ao7J6XL0d1tDhiuE31gpGjz6djI79inB8njZXKNrPDZ9EhdK3r5kmPggFeOi9o+op9
hT95goAkbkORa9vlvuXRbDZIoflfBwiw1sSQAC+AdQwnaM1EwS8Ihl1+t8CMXGwcrOKw3fCNp0hD
fGbtmI491TF3m7V2B/OJSGeju0iC+tKWpSX2XvBXaEl/ozxynwtvnoHH8azWO3pxEK+pXqnv4+P7
3RWRp98RHITDuqtoINMxkM2ByLB9TctwP4k22/gMVbRYoMVMdK3XlqLkEIUJAZOTra0gt6H4aKr7
VmbtTp9lUlGbDDujtm8ttGkYWWKQ43ShaYiAztuSgvwSStQpeQkO1XfdI4tF2ajwSLJddcRvUx2r
bqAICVFmpZxBzF5BRHUFAkoRGeNGzBwO3E8/+rr+Gdko4BeYB6Kwi+zIJ6kQnSRT6RMn279088kJ
6DA91rM1bblV0TmjxK/1yA0RhxCnYU2oDM2XKXSts5fcWk5r32mE05wmA1ZgFhXOoeWl57rH0prU
LtCoUmOdHim5iWyCBclganeeDdS1tXA/wBtaGV1MAITo3I3ZifaihVN08KfupVHtdGoiMzlltSwe
Jni+63D0rbOycnMbmVoCjzBQK5qQ9hYisXnsWngd3kDS90gwejibhm0uDSt31EzUsaj7HRQ36EI9
dNrMrIsyvNHHJ1/23l2MTHNjJgkWZD2ZHrSMKiP/B21WS802DsghxHJpU1+BOJT0QuyLNCHTR7rn
sSnsrTV5+RF0M3aYtsyTXW3Gp4glMgB0NmS83rm1Tt5LbhDnCX04QMf2xyaeLYd9Dp9Ht7Uffhw+
g1VoVkzAPBTnLSHsGoLYgWYDBREbntpRRxV8tLsP5cRiOw7GXWCS82PPDLHUifaQ/gexKZn5c153
IZpfMCadIapdb+a3C6vk9wbMRnczVQA4tDT/8sj4IKWbrDk4gt+fv685A4YOslFb4H9dGDfLZsHb
hPaLSzoniFi8oE0TXcOMpKNk9nkudy0EmuUWGER0GLZ6mTRYOslA+BPYR7M+hvPGGE1to9vDmx/T
E6dac5eKUOdM9IkdhiBEObielaTLcW6vTOR+R424hqPSTERik37oSUk+KYKxYvzFeB48Jkc2l9Ey
cdvvzfKnjoYlmaG33VGnfG7lfX5YaD3LJjU1tfYy2LQDIK7jNG8K6DOblNySG6HjDMqmHA+W/uRW
jPKk9HbfGzgcf9/y/vct3gzGW0kvn7DY/thYoj8utyROpT/+XB7QC3sNIrfY+6WVH5eN6YZcV8r0
2Zfoq5fspGXzWxP/+z4HcxBUKl+utLJGO28icwsi6IHoByEum9Zz64Nu8yZzJDWCASSe3QMB3oKV
SsthpUl7OEzw4m1R4JFzHbjHRIGma7pulEYdxnZD7ylD0wI1tlOfv8huolAj9XvcaSZziSI/9QJH
VDMyXvhzD1ZDebjD00yjlH21bCxm6ze5HuJrm3dJm8YuRXyXKuV8VCxfJ644hzyW67qGxt4B0RPG
n2DiopPqyCsdRb9v53FqGbawflP4oGZII8S7o7zWziY0wkiCfjgqKYcjQhesI26f4RnCqBhFqX+I
yY9licSgTap9szIyPf3775li6nttcjCA4K11qmormZqrtHSLYwuAKjE9rsWBwcHeGhityOfJQBS3
T/gDSM+az5VlOFhu/eM+3+JARJhLx5Xjom1yd1OgNjgjto6AE6LEj/M4u6VXSPSrcDDnBMigSVAa
djZKPbq7LMaMXD6h4Cy3+hA518Eyti3L3E96MOmaIF9FYRrdeOp5/aEvtVusA+LcDiFBsZXP/aa/
t+wJkTQqnqNXEgw9BOWHmxrnkBbrU4qt7OR0JrmZj4FyhwfgP+4lQ2OQm3Oig0tD0AzoLUla4pj/
wHCN+OqufVlARW6AQnqOBVsLGRQhCkZPmybpAmqx5D0Jle/S2Aru0h7iFbP3tFkHqU9JmfRjeD3q
guKlxxxs65vBKYH7JX1/byvFMkoQPx1Y49aYtOwurTKqxJZ55zlltjJcWjcV+miE5MWbcCWuwnIe
rSPcn4v+W6ATuwG+mW+/td6FTwxJ4BgkXfjuU9JFPyvdI4pz/otaPFPAnEElidx4VbtKvg4ZXCfN
Fh8tvuaNKQXqCyMNXweJs3S+3y5IjBmMQBwsM65eqrTa5XmkHtw+f69G3wCpZVJTKhtrb4wIYIyJ
YCJdVa+SPv+hCIkpbf2sfs3FpNaDn9EUmh91YuATCtsmTuRsW6c+SIIEvC5OK67NdjdWr7aF/NRx
3a9SQtyzTASXaR7vdL0JKOVsw7QfHhp4lFF9XTZmXYSIJwYX40SMUqLIxWejVYgHUvXkt7AAWaqF
21ol411Lu521x0vZaM6LOdbhPusJm0xmqkIeGHf+fGsMpxSPHnbQSuJRpVUfH+tYjvcBUR0rA1/X
apzGHCl917Cr63I1JNF400Wk0IkZs2ZPjEBJO1YHPVAEvGXJr7RqdWSyRfHidjG9jbCm2CYnbW2Y
iM4cR3Zb5g2EZXKt/Or8Rzfu9n5h6i+DEx4hDgeryPLLJxsUJu6xrlqh4KKerF8g4yk+BMCuCBMw
Grl6QvY3NOcgSQbyFhK4ChE8ApCX9X1Vpu1pELn3y4ybdFPXSIk2om4PfVUWLxDN9i2E26ucIkRf
g3mxXAzWyjCeiHBpniyS1ewIuOHYwOIY2vqa8S0se0z3DeHet8uZHoKbAce7tfEnNCOv4VfjUpc9
JGSOnE2jOi9/CRvRnqaXdG5sQrrNmdTvTcF1rw2JfLWHZFdNefrVu9TZvC7yL10yvJcDCS60Ral9
KxO2qaOMezVvpm66VRF19FSXAA1Y9a2MkoPMjZLmDu3TqkVacSOqql+HnjXem2oqyPOg2+aZuLVy
xCLZSEPb8Jh7el1mvhkUK2+CgQxGAuK/nJqpBFgt+trtO7oraz3UtTp6rp8/uS5lC6t0PrA/g1kN
nOKWBhHhEKlrbYtYwT+txvEHtpuNMwXTu+t2KKLgtuJ+Mdt1oefkaKPvfmxmzmdLAsaPwQ/nWGDr
lxbBacWpDJeR6RkJYEVDHBYFLgSQ/jZ1gvTYt7p735KWNKnhVbi++VwqPaSByIXACIiEJDHz7z+X
R+lw0iRVTBXz2isfwdeR2DLKN7Aw0670fCQr859lNbx1lUBxZ/R/1Vh4Ll2Au7dzk+uIGODkRPgD
TGTTR2Wl8ZWqZbqyKp9eaThSN6G8q1s/sPEyJyaf90lCjyPAPB33vu7YD5PQ5zZMjrvAnPqnbKdI
C/hLJxMhp5n8ioOpWyPeSa+JzywpdImISKuQPs4YRzQbgAQUXfQsw+Fdj8FMc344n0bt3JdklP7q
iWXqY8/DA5/vKf5AlqjJ41SFYljOYdu3KgY2CcLwONqWRXxn728IEfd3mk3Qn492fGMOXX8NE/Ge
hD7BF1PdnOVkr0HGFS8E3NhpJJ87y+ofU875zJTNNdR87PijIw4cRPiElZNvKj1O123dNqRbWupU
dM1jXiZPooQrHZnTR2LkcCIcg3VN3YQPtVaLdYUmf+9PRffKa97iCkJ5U3JiVLSKV6U9eauxob41
ugVLNCmdV7xfhJfVq7g2rTeTDn+aHYZSF1eTlL4EviyMRA/5PMwOk1LSzD4OV8rq5T7roM1yfSXN
uokV4a/UZUwvqa90hVkwdgawoBjScp4Z9mM1SvemzjPrmMQmPT2V28cmbv0D1aNpZybqHMV68B74
EX63RPsKhEaPLhpYuwIoIhhSq37Uw0859PRge7M4m5rMwYR2AlNu+zJos8k4T9Vt1NYfVSWqx8Qv
iqM31zctp1KfzvuQw8auGyWeemEkJ7dJxUPGxZPsoDph5puZz9Nkf0aFWGtgosCLQ+yYgK4ehIHk
n0ApcqkmCnMO2TxACUwHJ7zL6qxxkh1tES5iRDjdIpWZ6dK5vaP7lZ9l60IHlto5QqS9oV9cPBSV
WW1xGRmrv3/BxkjwoxtPVgppw3Hj+rMOoy1qZG2nelAdTj7vFd18LOPQPOhxQuCgRx9XCMjgnRoe
gmnQLqLpdstfyoJbyTWlPteQuEiUzkjDAJyt7ND8GU/5T3jtGIL59Td+HQKur+3PHkksKHKmYis7
C8pL09DIKMvpuR4QXggnlO9u95wFuOqt3hkRVNba2dRlehpH+O5aoZ9q3H5/b6p8Z2vtLzoZd30E
b4QVJ1MLyNQnLR9vk0BEz5CobGRRIyEjWeReR1CdV85KQlsbkdf40dNfg8LXFAWEcNGmih6T9FBV
5MJWIwmxvq491qbPUVjjWootY7rkWYyhHMRnDbVpNXmYfzDvTFsjKI2bZTFdp21z8hIDLFjtPiaC
PLsuDO9aCOQ3g+XWF4YoO4fZ0rOsKuZviP5JO4O9vkvLHor9M86i9kzxwrnUDQnAWtmplyoIdtBI
SBL1RHGgaVysp7LOgQnw2kaV7pG3e471/jVEkvMCLBPEbp9tBo/wrbnz+BkGJejwqLc2Yz0yQ0tp
IPBtkrMsejjJ1BeOJGg3O2CwP6jwXpskNO77GIgNPvxoXdSYy1pHAVboQZI0Vn0knbR+Acp1DP0U
Eu98mnR1Rqwb5O77eFRfegHUhiV8f4/EPj1JpvarOaAGRH29azoKvLHpPfvmgLoIHesPb55RaqBL
MUOA6JKr3Lk3zdIGLt51Xw4XFgvK2IZ6UYI8SIR3Uzf37z1trRtT+6wBDMOdHnKpAw2iptwnQtDC
HUO81a2qzUdp02WxQm26GnPCaY8Ie++7g7dN6H3Qwq8/054mUFulf1GjoasmbJIRHGZL5J88lE4R
rhMZ5XuFQ3OVmQzYk6WSk0zz8aY1ffug6Um+rx1BkFTfIhcj+2oiDBAinQzkGvx08qqy/8XeeWw3
jqzZ+lXu6jnqwptBDy69kZSyKSknWGmq4E3AA0/fXwSzijp56pzbPe8JFgCSECkSQMT/7/1tnRIL
9fqyy7jnk37+TedmQf5a8VTDNmmA223swQ0+JabV7WsvHs4z5P1zYUQAeir6qWZPL4tQtKISEc3b
IicE3diTRcs9LInenMgbecMhqm9tUxl1e5uk1jbXcZxAyxjKezN1emB5Gf0ng6kQH5s3Zb0AZOjQ
N0QPdZoZW956vqWAZTwWItUfOYEbSNkdnVHbZuJnN1hbkYoXZdxstaTNNu4ykDoTxOE+rnUy6wFi
r5LebM4EpTXnOuEuXzXzMUKAv2fEQfIfoKqtXuYNDK+qOTf+1JyZK99pLpqssBtfpia/hZprHRmb
lJvSNinzpbF1ZpjF3Y3M0k6k91PviLOeabd5bGZ3fpZ33OHs+JbKV7HKQG+Dj8n3dtG1ZyMJjxiY
tXtgMAbsM07lnGrYawMfIi37zx3pj+Bg7jrw73eaWIxj58T3aleRGchpC1IC6ny+q83sOUp0D2h5
B2PeCF5JEAAfI16HaT9ROnnEUk0B2BXmHptmu63tbOtX1EnIHepiYoSjetkMVlPuI42hTuFInlr9
xXLp+KaV88Vxe/GYktdMcFnhftMF+J8qip6y2TPXVoeNJkq+oIkMdsJxy0MXddNrhy4pLQkeKQo7
P2qa3T5lDj9Y2h8HP4haEqIdsszMwhKoXcon/hsUpZouPqOEAdDyrevldNf6MkV4F9MpDA/jEkxE
HmdYzxnnVHid14xlmq8dsmKYHiUSO8889/G0YPzgP5HO/fSK8WRZpegpaDB50ytjFoSUYfPY23CF
iPR6YA5RbsayCcgygiPlUMCQtYPoVi2SyeK4pTFsiDBbN3bnPatFRml3NlUA7PQ6FoihRBql+wQk
YBQRxaiPmn4K4z6/bUNux3aJAsaYSIjPu1g/ZeFoboqirb9QqbrvrPBNc7QDc/GBoRWXgrRn+ur3
fn5XfjFnLncpYd7IqfxqRxaGiyAl15BtDfl+Bk3FNztnzx2xGEbATGAQGlhZ27gLa42oPc1mrp4U
z1qQVWedam0aId3umNAEmQYdsW/JiIBHcSY6iYlKpKMhB0Bz7BDtlZ1h3M4t00xsq4KxiZYSh7Y4
/CaZt01j/gCnqrtNh+AmcqeYKWWFyKyg4awhavE8tNldLYqTTuE7aDnRssE62VnC6Bry0laGQjz6
EBKI6vjSwt383FdefcoZjqARrcLPy+SUu89M8kvcLXn5CYHJdvDM8SbeGzrRc1EsshcnTjaDoY+3
RN7RDSxa41MT2d5R+OWb0cTGJ3QshBwm4mhhY3zxSuNUToIcLV1E24RMKooVafJtmk9duh99M3zG
SD4+m0TP4u39QQuru9WgHT0wAy7o7wXhZgqhWRdFVWH2ScWtN9J41dvRQpvV04LQO29dtsSDkMPZ
EALc5YeOKBgGGCzcNqM4Zk1nnEEFeL4mPTAGQhU9TZTPKmg03qg7z3HXkZdrF18D07cQfyFIaaKn
2iIBd+iz6p3MXxo4nvO7RZvdJZONgajDKN4J9qL00xM8M+OWMpV+W9BquUWO153GRsOzTnw9Zal3
4jrmreji5FxF4WtHTfhAB49yH9N3as73SYONSVjFc9iZ/YMFZ9ApSrr0jEMLnShgyIPo7TR6xr2h
I26ja3p04Foixy6szzpglV0ya5T/wS9/Nl3kAhN5oU9jYVCq99sfpJ68eDUynaFPFqavLdHAlDZ2
1PUawwwB2g/+U+HVtzGxoRStHCj5FMnmZj4kDle6FUUPRm96ZO1MqjqfpoGc0rZrX92WXCO1K47x
WZcQ4A5OXVEz5K6ZJ5DvuK0SOVqPVDWRWd7MpvPdpqS1rnrttRDLdAp7Md4ndjTdGw582QALIJ2b
HhER3eTU8dH9T3r+mRnfHVYlsWmSHptdoIMDQnh5oPtuUfkA75aa4hPm4ofON6PbEbvWY0c9A0ej
9uL13W5pHXuHNS3dWZoF6qpPzgic60fX4WQqNXIONduhtEUsozZTnCwpqh5IyQCbF1bmRsurF2L5
OPmW4l7gTNnadsA11jde3CQRhyjKGDAYkr8z1we6YogRm4RMsnCJbnM7+LlIgiY4ZeVSFFyn6q8F
2eJntQCYjxgCXyAlFyhIyLEpI1TiCbG/8eD1VXbQE5n6GuXQzQmMFgggSM5dJt9+AP0Tuw35pnJB
vrXQsFNrnoC9SFd1YxjneNSzdwMyzHqejWHrzotx6hitUOq2UlScWormpo9WVkHYD71oY5v7wlk3
U21+ShoiUXD7dYdBo2w4j9q4b+fJ2zZUUjHwlD70wtjfGYl46l3PP1PS9s9BFKebNl3EVnMroj+y
trpJtHJ5atNnYmTyTWQk/n4oxuYZaQgT+bYjc6GDjAhh85M9xwv286k+OTliDddviwMq9VNATtGD
U34FMBXdzoMSg879pzHhxAz1F2vou9swQ3qVCVM7akb0iMGauJaqd5/njvM9wSh2mVfD2VvgU3EV
W9DAdc2XgAjY90lS5ZzQSndqE4HIjVuRtDlRIlhB0otP5mTYn2oyMZGXLiRJOPWb1XbW/Tj+GEej
v1/aCCtDhRqopwR7y1wS9IoHdWecc2angdj4qEtI3QhfU3sadtmo60cz6e850ejkm/qwwTs+UK4I
vb0hf6oxAGS6O8tpHES7DQfZwE5C+zypxXRH1QfiEK3VCuqHB6U5JPwgM/W7Yky6TTOWnwtzFGuE
xta7K5ZDsVjug3AxDlTVsaos94cdReiK+3R6BBF3w+ggOIyJjty2ytIX2oHBXSLl5L7VnJyGsbVv
B/ZjGQYotanpZVZ8KihHNfBMvDBFC2nV4ORmAqkWs/yRCImpTNq7PB2BxkXxcDQoqJy8flhZthk8
opvGlJ/F9kFtIvYaNh7W3PvFN26mukSzNjTgXn3OFUvTb1Ezk2kx1e4a+71+W+mDfpvD8iILlFui
AVrxaerfC3J/Hk2vbZ8qhshaZL6Xrq6/EImFS04rf66pfdrgQ+sprL3XacgnMV09WXlwSxlleF9m
Slz1PCBsMmCVTtBkVlHFJcNAg4QZtaeFGM1fKIySddNMT+BfR8roGQYAF8FyPxbNJ6c1SSHPF2u9
tIPzQv4vsvLK7d74SDTGkrT62nf+SxMBKuJU38fOQn1R7+77BfsJbRam7V3oElAcT/436ZI1Uw+F
dhyR0aCjedJLxDtU48Jnu0U7bQKs8+J8urN0zGZx0krnQJUfMdk2J1M3wlO2yy17vEnzgdCAric7
xEnRxtfu25A63q7q3B+jR+XXgE5xW5kIsGBWaI+UkIE1LtAsEC6+RjQnz+XCIUZm40e3Q55QBVr0
wPUTuX2GjS9HbkSNklYB3Mj4SS20GSBltATeyRwLsVmAJmzG2kvA4LAg36Pdi9j6qiq4MTpLgwxO
0HFko3OJPIrovuPqdSCgrT+k1F/ppw/+NnRpM1uatq3otCGvNnBBJiJFzW4UgJXxe4mwoKk7dAP9
LJmBbNgUtjuv2+upRv3J1py9S++L/EhdEHxPG0/EAVMgOpMH/xsetOCho8C1bnO/2NMOaLdc0qx1
RR7h2bDOjiwPC3s0V8oy+7/Ehf8PcQHhrYEL8//+GeH4T8iFJ3DV8f/ZfEWA8/VjyOTPF/6kLgTu
b9SZDDJpAoYXjNo55p/UBd3+TXdtCoBOYHuMinAr/5ky6fyGGY9SL4x+LMSehZ+6lX/vP/8DIINN
zR7zO6B9Vzd41Z9v8f5iZ2x/2f4Hvrzl/RJcoROBScFSNwwcyhQujV880YFOES0MMSkgAQ3h4Ib1
FkdIjzLTxRaKJ6KNAApqbfvmE6q+1ufwlE7tGyP/e/IevHUq9HmdknVG5cDbmcOC4u0wI9DOKWD6
0Xgf9Rsg/QvUN+qVjd9T6QtXqEa5q9mAsZkkbimY+fspcKhloF6qq+Kxdfs3a2n3kU6octOXd/FU
7oXw7w0rIymsWpyj1RhKxbPOjeBdb7ynALNLuix3oz199+syWuV2v0MAdQbBcCJhCgZuySAcU0YR
e7ewf6y1bmaPVZd8s9KFuPBDWWvuSujtY+Yg1SWY3dsSewP92anW2CK2iBxoag64lRJaEAUNZggx
f9BK2uv2dE6qXVkTANj29z25BCszb6HAYgcLqz/GmCcznyd83rZfeqR6Y58hUaJWVlp8Zof2ZTa2
D1SOqlXWC3cdROb3xbC3czcC0RTmo8izk+86T92oy/5gJ1ZpH2z8RkNaOjzXovzabYahKzbtnAKw
BaGIJhbbSLWARG9eDNSpGx2GwAI+1ZGmRheKMlWPW83zOiasn/V0QFZN41cbi1un4ONm/BdarWYk
WA73RL1U69oMMY4kpPfqR6r9j105HXx8MGujz25A7wBVHRmpcO/7KuZ4gMhOxjnmpR9VjgrZIfa4
f4JRtXM5BuVLcszwUTeb0dQZd9ZMR4YIYLqm3YWZbFY607emyG6gwpcrkeOuCxaG9Y+1+12fYOTU
OZoK/glzXU2PeL0O6YxfKfjmZ8kZdTwJoH34jDT3Pua7pvFQ7ceEZGw9y1b+JLyjYWf4WTJyOY3Z
28B2femt0T/ETXeb1SZVaE8yY+12G5Nfz1wYLb+Hk85p213Ll0lkGK2SGTQS3jpr41pE9EWgJd1K
pNyf17WNIDqGG4hg744Kbb2yvJBM96F8K/z6jWLivCp1rM3Za53VOaNBe1iZnvE5K8vv83CrB+Wt
WWQ7P/PzlbAXbN+u12NqA41SPVWj+7iA2aliet1zTQJWpG9at+ghvJII4bR3ZnnnEfS2MRLncfFw
FQgKiAvcc8dq+i2k1JVVZWdo39R4Ooukv78WrYtcuCr5iIVPNbLNwBTM+Ti/BT6DCgOwot/9TgmV
upxfGnQ0BFp0VCs1veYAYsa2i6I1w9N3YRHVjqevBYpIPEEN4qocrAcGLja9Lg0/n279EEOTbmRT
KwCGHzqEueGl0E9WYjLm9MLlsnbdpwEAZEyf5355UgtiIqvLmtILyovxllzxt58PSgGoUMrBixj0
sq4ttYNQEC3eZfvD4YpsQCeqd5vahJQ/jZ1x4Id52coa/k1bI0nnjWXSRjGnELatKDxvVTrSutbG
w8nvk+/kBE1cPnSB/A0EtDnn8YGa5dpLwuAAx9dg6MUg7FQHVXeKFuRTao0B+z2oFWN33aX2gzW7
S6bE212fT8Ph5ytn7iWbxWEApFVIiUwfFRH1gz1BBiZKCRNSt9qHR7JGYcZT1AKZunOM9P11z/VZ
iZfxqgRhGBc3uArylZcjdep4aseQpI9RMNDuafh1O0P11PZOSMBhYj+PhUbzZF+PWfq1xh1E4iWX
G+YAY/USLr2xCgQzMFF54t6g17oawf2ci2HY98inzuNQPVMlp1BvxiZl+fJOiWz6TgDSrMvkiMCy
lCNRpClfp3h4TLJNQB2HqEWtJpgXOyOFn7ulCO2baR6eC7JAtiVkLdJlpa5goV/ceCZw9Kh6afG7
rOES3Wh13W+7tPa25E1twcee++VtMohA9ucWvejy1lh0oR3tfZGWhEXK6ydyy++qrD0y5alONU4Q
0RreQSut9lDM1Td7suCqAbQ+YMPzSU0m9N31sgMED3dbaz7mfT96F3P/exn37aOrh9W9iabY8oet
p3X9M9FKyWmpyvs+nEjHwO716k7ZtpjjxyKNyR1pcUvXIGe2rae/DSCD9lkk/FMWcMNtjX4T/+jr
qbkz44dGTgfHgpZdNaMqNOBBb2ambxuCS7IN+mBO4xq2TYRiypY6bdcMz7Y8z5SwMW7IpjyobTAO
qTUEpLr7enFQwiy1YGYIT8Mbd4wmitNEqTpbdV0Ls9G3e4JOgd1wirSckZ43GMc8PbkTgGhmVxYE
zT5xN84UwJU3p+qkFmHNrxVhjoTNy51qe651c1/38z6eAMutTSDuTIxZ4FKH/n3iF9qcFM12whwI
NKE8XrG8jf0ngFftu256S/1ZKyepSuQYVlnWp7nk7r6ay3GbMFY4GDmq3UQzKIXLR+2amWNiWkQK
YM9Y1i4xkTXeoGPe5+KkFg4UlQW1C9u+49cn33JeXea+yGiYNTuMCkzkucdLMJ9M51PayOumEWME
CiOPVFmFsVWiuctqbIDlVdvaiP4uzcCsRwv5L3hzVin/T36R/BvwkdJnzGdvpqoOPiSGD0yyCMym
dHCocHHppBwkheRy1aFxthcuMZHyW4/TZcN/uD4Aivspv1Pfci/VeEo6rNbUvnzOfndmvQLgORWn
ajR+LtQP4bqp1tBMz1TlUHyr7x3HY8kViUUifwZqX114jF7CBu9h4YoX9d1T8Uh+/gxAcbIaae1b
SIYryBlIznryTelOwebZmyyiH0gvjbxDqTNUi86zsi00PrQPf+1T/+8obY29MwFylTrJ60L7V+Tj
xX0XVdodfdTsOTe4f6A0Z0Xjwnbw/bUiPF8X19+g2qd+eR78RZ0Taz9oOhjJKPc/ZWW17Oj9VSe1
UJrCi3ZRbQPLrrk+IeWQ2sPLd3c5R3WIQHjs+eKSsuPSls2b6xfnqdSR65l6/Q6tHpn76PUH9d0M
6py9nLmXdSetv3upyYxTfjvXr0h9Y7/sw286rAVshfX1bHWlQ8FV3506e9UjyLPCrYj1zwYQ7p8n
b9NKzK3cblPg9MAlvOLIsG+FxJhoa3XKqFNJqZ/V2nWfERl7rzXt/QSq4NRC28iwBzk0JvYwA5qT
3WjipB67PEHuI+udrEKn9zC6/qWy/mvtl31ag3peY+y+sn0fI2zCzGHnIYFZTfHSnINk2ZvqwjEw
01FrZRDTzgyaL+orNOQl4/qNFnbINU1t1yBwDm1KfJc8BdUpWbVxTFEeTATDtczf9pQKKZZLif7l
OnsXjCK9KGIt17NW45KGa3VKui1KFRjIAELkaeqqRBn1otoyHsoUhJL6okvhAixWZ6tahD73/FUj
Qn68fcYMRJ6QqCEZMKpv+sN267saack6A09sG1xx1DcsF7W8RutqZzF02j7rUnSrf16eHSlvVptq
TS3UdVvtCytMYqUIDtfLZR4umErUlfOyyvHxo1PcRdFj7wJ5kynkpYa2WFUcfPURJmuSH0w9ZkYN
IUbyGZPB+OigVtVDjMN+vlZtRmC8UGe42jfCK+L4W9hloGflRxpIijqptevi7/aVyo5zfU5UyH/N
3x1iYq5Ctmb8hzpMrl4XRvrZcSxQ0deX/d1rf9lHsLe7WXCw4lvivapH9dz76o0O7GW5q5q6NX2S
emM03Q9jlLcj2gfiZEfcgNQC+6w4XfeRnMTJZurajrgXb0/rD3N0X+wtmH6Sc8vLopkQBlJXOIx6
8d8dRj3w4TXQybZOat1QmC23cWO9GjH8BPWsy+Euzx3qqeIb579hYEzbq8fVwpV/+PLosNgrHYH2
QbPJ1lq10mVUK5dRF0MvbN2a3mGPYOEwyAReVybwJrHPsKAs94s8Rw25QEcjWxpWylWnq4zstDxV
cmygQU44CTVKUMT+KCzeGp0EFuzP5WmOu5A84fFGDJEcjqB9boqEAPJZaiC5yJQnlfekFmrzkvek
ttMAaMYkFeyJPNUvC3XZVqt1Z3Ej9ufuwfYJARqt/kdBgMCW9815IxdI3BjfyzVbqdnT8gWVarGa
meAh3uDKQ2+s5N+GSlh+ArVLfSC1iJDB0vVAxBI4E30ieeOK5SghkbdGX7YWA3kLjOTYQuPGwFRP
3gP1lIz5fiqxdft081axdHDM8iaq1tquiE89P0RpU0HW9O6Mi73tcc+fWrlQawaIBaJP+0MnL72T
fKpaa1ws8xjNpbqWNyKNLdlo8hM05BVbbY92TlHJ1KUlSq/AgvOD9eRwqiDelqtk+NYNsI3Xmhws
LvJyc1nTqfPH2mosLKDyqfycvrRKqDXBB9ulS3+bKuy/eRtKPb/64GrhEni8KUPcX6Sc4wBAPUML
Rg4oiLkx0GnHGt77Piw2qQxxBsS2i6kA7pd8jHQouZx6YBHvcTJPdEHlpVQ6gRyyUrg2yVWarVBd
7PBGBKgoF+nG0nGlweGRqyoYrDT1eV/26cGSN/VRDsLUGt8R94XrTn2ItU3fiHQFzh5n0l8LzEHe
fmk9wrL/3O/IXxCqqGjdkQ9GkcJpdpOmPaijDXJIodaui0j+Ujujfe0BfhFpwIFyde9Sq+5U8I+3
0wyHzuAcOpvJ2Dkcoh5Tktg4MlFCLYT6qTkk06T5dEA2wxesHtAqNOx+JyDm89WoX5sfQJpZqW1H
xUnEndXz5VpfTQykJbJ4BgPyx6cWCTVCHV1n9AfFPrE1KXNyaDOQMfXJUdQldt0Ib4iO+pnJ/l/b
RSTGQ4ZPNpRelVSaUwgIIm3BEHEiw8LZmyQJb84pv1OGH1A04/2JpAFIbf7TvhTtcEBkOwC8wSyr
T4L+4h2Bw/aqNbeMaygUYc4KMjvcLTTH6HlqdLWW9ESn2tvFpusS2l6Ve68swm29FGI360uybXR/
uTeKx1kvvYMdYI+qxVPdLhDsp+oZyGl4aBPkcZ3lvtMMh6Mh4nVTLfp93xvVTR7RkvNvGW6npA/q
FhJ3sTJSjxMiigFszN02Mex17uNao5r7GTFkBja6Ljft4D2mE1SA0eus1aB7J5TDGHfSITw04fKQ
hbhSRet153ocbgbLRbgj5GhhJI0sIod9cdEYekw/5jYV2FBwEmsjiPRgaq2j3aJ5IUNoqwVEJtsq
p1O4/RG//iGIEvgHwnHuIm+5SROIZJE+v45WYAFjG+d16Y0WrRkyFkyHiKrOHD9R2RLnJrXEWa31
mfi9tYph54i2vrFiNcjF2EPnJkYGiAZ9qY15LXqSf0rCTIlP8Jy1Fob22snt5C7PCwqfzMZ34KMW
WugrHUX3Ic1RNZVNc7cM3icuZ+Oz1Sc+dEPYRoaHQscu9XEf5WPxKaPDG5uNLINEJEqlNHYa0F8z
8TE3pl/q66Huhw1NR/pEVVJtNN+/tcoGd4AwSFCgNmOn65xS4YNTa895gCjPJw/e6CikFlb/3UFp
jtx+3FJq3SMFJe+iZ4EytNhYhGfZ4fCjMqS5D1c7eaUbEVrPTllMtyF2voPtzC8TtvYtErSO9isx
7DV8xi2Q/y/AluFolUa+bqisz6n+DS3Lj6ocftTEPq3qhVwl0kGWiZhGy+1vMW1ixLSwHTeWTiU4
Tx+Fi/3QEjGdy9aqKY4RX9Ta3CzHMt8seokqam7FzudOsc7EtBq6yFzlBHYPUj45idnZOxoyB83s
Nx4ZgXjIZmuH2WW5icCPk0xPlju0hfFYL+a8LlB7LWPyY0CAM3REJ8iCtJb+rht48HuGfWvdKD3k
VOR3YBC7tSwETr3gD5MLqq1Iq4ako9UzY1mYYEDv/E3X08xIfPE7YjzGmxbwhYwJ5gri3qbPWm72
ZsTdvAMJak4FgrCuO4C73IfQvDcWcQKbMEEsj/JpM/EDRSfkfwr14hxoboZNqzvowD2OWSa+1RPN
ksogaPV/u3fIt3DGzPXv//kfX38Q77BB09Uk37uPTTg8X/DD/3Xz7v81CQWzf+jbXV7yJyxdD37T
bd2wUTHZumnZNOD+bNvBUfcN20W0akDs012S3v8MyfYIyfahjEhHKaX4gF7az7adZfxmmb4PYt3y
DSegtfhLl+7fdu1cS9LQP9JKA4woFpZMcLyGYduWJB1/AMIWAmHBlLnjDYLRHoc/6gy1mNCynAxZ
ODcJ7FujHBvWakB3vble1uS9loHca9lRYBk7ks8gzVG5Vrc4tebEK3LG4stgFsLHx2GtGomofeic
GM+osa2GYnYfmPERnyI5ZNX8HFcDxkE12IHJFTVviKVvTDl+luWp03VhqIqg2i6WgKHNYBevtknM
qxoGqVF07HUMl9xLdqogsIe5sblBBMVQWC5M0U0LMYUM/uzrqpkH35OM2kXUojhHr8TDgxorqtW0
KLlI5xnV/HSAQ+ia3AEv/zF/zsUho0ufqsKb+i9eHh5FcW7L06RTSmUg7sxyQCXRENfNPJdTi1KL
0xMFawVxKBe0x/g9sTFHIw76y161rcAPdKRsYrBAiK6XChNqJT3614Xhyo8fqQoANxY5kmQKZhR4
iHs5QY3l0Ncb0lrf+rQnGQHBrCwPard6wvVZY2N+dkbc1ws9590sxOM8M8a3JCtBrSlqglpLiNnk
7v2PD+uY7bmuMW/aaZPxHPqMxIBnYj9WT1TbsL9lVNf1oevRPxyztGQ019wJZPgzxOJf/np9eVj+
dfWW1DEuf0mtXt+nemFR70nFo36oZSaQdikvk2uoYs2TBXsQjrNcVTvVQiygTG1Ugtddaq2QL1Nr
jtCAOlbp5RnX/dcXOK0sdNb7QjMwzZc+//k2alhe1tXu68KTv5XL42rn325/OJRaTcSY7jLHer6+
RK1djvPrIT783X9aTYMfFgS4469/4cORcnd2V5BhvfWHV394/N+8+Q8v+LB6fdMfXvq3j6tn/vrW
fn1m4qYVNU5r5zEtWat+1fXnrdb+5b7LefHrw0lulYdfdqqGmDp10LHCCvzlL9RthWJWW2Q12m4g
kZhc0q6vuT77l8OqB9zlIU5q53itBKo1VR1UdUK1+cu+Sk24VAvsn1bVU9VD11f+XcHxQwn5Q+3R
GTvKkP/+r1+Pq/4M4sFn6qD5pUZtAvYd3tRTBrCA+jZtF2Ovjx62Nyq5SGNoo8DmzdErMG1XO9XC
z00At5eH1LPU3i4ZnWXtYTFatSIdN3anpcNZPbToqbsgjeOoTOyL6tOHw5iulBDWRrYpMky6zI15
VqdZUOLPDULYXZaQKDTnxm2gNTQJ3elb0tjvlBdRdxvNqoyxWExN/w2qG2Tdbpq2Q/5jlhNLsq63
0AELWmMlmHU/OROOTQV+gpyFH6kvTpYXfbeWYdiV3IJWY2bQsmlIMv3wLi8fY7YJ650T4g8ufZO/
uipq81/uu3ZaLk+RdwZV2P+Xm9CP6Z6oou/10P+NwwCE6/comi68heDSMpDv8rKqjqUOg/qF+/6l
myAf/7t3Uujga4jw3n98Ny1TttqcH2t1J1PkGVV9VmvdX1wate/X51wfvr7uuq9W9ezr9t8d1lSw
KPXq6yH+Z39GHfb6V66HUfuCNHsvEEWcZonsmeSty5T3VbWm9qlN7uD3RqrPu+v+IW5H7oXyZZdV
9VCq7qvqNb8cUW0W6g6pHr48U71okX9WrV0ev25fjhnbWE4hNm8WAxivV2mQjmvnbOhfIPkV53gp
bqpRHxhdzDQ3+pEOCuETK4sRKWLidlP5mb5ZQmoyue1C/Y7rb9ngLht/Dghc66RbLvYm0ABZsG8K
CVMNqgM2nX2AP2udZf4Xy4bJUyenrP3iav7RyJgIjb4gOSw04W94j3MJtQSFCF6mVnxPl4FkKkYY
hGXcQUkmo02E+7ae6HI3ubGiG/YMSgdgYdW+5Yn2HQxKQopEH2yRit1FIzTJlEZx5Ly2QRnsIZ0F
W2f0oEXEe7sHCJzrtL3zclgBQN+2Iv6eARliSOwerFbr1k44otHMdkU9tdthykeIV/ahzgRBOMkf
WQnqlhmHTui9e8MUIcaFh1AX3czXGSX7CmxPeUauUW18zJ25qb8WVjbdFUl9o+MvRU7fbbB9Pg1j
lQIc3AXUx1HriGBbBBqWom4mZn1MHmmiaRs3yrPV16GsCADuK6C5mk4EWpWkN8m4kIGXgBsDA2+M
73r71Ef1vcBYEIlDVejFtvbkdc6J4dZbVDbRS62yRMez6IfFCuoOlpQFf/oDuYUHijH8es1GGr+q
ct371ZdqnMaV30UQQ2EwrebYejCtH/kQWKcijIeXHBmMT2DEY9G5N2Ui3h0H6nVPRl4/P6AqoPRa
n9N6+qMuDFq+As6YUwOVcMYaiDUFyVWOLp4uUJwcu5lHMyQgRJud0OAUa6Fb5Q71wLrooeH5hQlH
QATfUwPLm9nCRp6tYgOHJNo4QZUcY898H2LSv0kIqRPyy4Td+Ju67vZGqO/tyPG21pp8Rsb+lGt3
fcLHcpdRahreS6rin4a+Xh76N/9Jn/ph7yXzSMlS+12DzixK8oPoXlbBUu0bCv94yTFRL9a9hQ+w
KneRU1MpC+pg3TmTvTZQag+UVygPwTIhuhjHFYF1qMPao6CmtErShHQXv0GHJgaI2Ym3CcNoO4Lq
OVhB9x5l/R9oC6YNpkYUjNknfDEFfOEWUR0Gi2o9ZBBHa6tzz36EDT7Ik/VU/4BXGe7GIN/lBbR+
Uen4L3vjFLT1H6Ww750+NHb0u/YLLZmo3WKNqPdBdk9gwLB2GnyPbos5G9BVsbaKOtgQjpFAWecW
7ebMbGyXfoYfQdIeFuOxJk52ZRvYIuwQdG06vnfL9OB2kuYP6GvVm/1JvWKmwwbGdL4tq/a+DKOa
YOj8kBj4Uz1vV3B+tDTRkYxC7kvTh57RPqLL3D+76CHwcOGv1PvinrCUk6C6dTZTmp98nmhrR8b3
yWnybUjPYO1Ec30/le5xnoL50OSBvqmxWE1T3j/UnFXrnuQY7vbkwzhGUtzPkCdWtgXDt5j9l2Uc
uIc3khPfh93Os+gwC8d+hqYCij/tnhor9g/LcioWGCqruYGIY1QOEzKG0CKL2lvdhxwUO/vJyu+n
kenfAChlC9H3JdZ6ZG7LfBjGrDpOqOaHvjXgWhFVX4MxXdLhq93gFJ9GlKwtJ/660ppqZ6WrAivs
1tHCfe9E085ELMhr6xfq4WAcOsu+CQXqTvjJFoMRRIkl11PUhZpfcXVrOEAyNA5NkwHWltgZ/jnj
13h0gF/3dGhmScN2JBcbR+MrNbe1NWLwqyU727LbWzEGcOUH5Ke6JGwvkrWtA93uOojATjoear5c
op/i3xcA3SWg7gRgtwu4m9bufStJ3j4oklyyvWtJ+WaQpq2mqnuuJAGchAxgy5IK3oEHH1Bbb/CH
H8k8IRlWMsRHSRMn1GtPuBkEPUka7yRzvJb0cRcMeSd55BVgcrK6ttT37kLID1gnDXANMMwLYOYV
UHN0T2hqJeZc8s4Z+dWrUTLQc7a6IKRFDh19lpz0CGA65q791ABE1OdyWEPJesHUjlTN+mpU0NbR
rom1IQnsFJ6eJslk9wZJZ8cxMKSdR6Xavcki49mQJPcOpLvufAkk4b0G9R5I5nsh6e+YOp4syYMn
A5NSOdAnKMn5HvOT85TX60FS5PtPLtCr88gJxplm7UWawPcCPC8kgbUFRW9KJj2ea/gH7sMgafVJ
La1KkmBfKpa9c++Dtoee0hAoxW9vlNz7CLF31r02qAKosZOZzuWuA5TPBAFGPxJOUOzBrpI0fUdy
9YkKavZdA2ufkfSxAb7fmzOwYXD8s+Tyo/fdcLWDvSKZ/diSMVOC8e+hPa1HSfa3QfwjUqwWZJP9
8F/sndeS28qWbb8IJ+DNKwm6IquKVaWSe0FIW1vwHgn39Xdkch9RR7c7ovu9XxBw9CCQWGvOOYi6
w7h+gG7xcXWXemvPwUdafnACCnoKSAK2wxJ964RzpreC54NKMLhtl+ygQgu9eUm3/FPgdXInsIkb
862aST/No7TbFd7ZdBN9Y7dYhoY5MAg4bPNdhmMMP635pfWFsQ26Mt54Pqu6RvePCynX3MLXX6io
laSkMSISbrrXHPd9Hpe9a5Tv1QrCc/CrYxHzC3s9mYhJsFLYtcGrOP2HShIahLUSrGolT7lfT/A6
HaSo+J+3vV8R9EW0ilXhvH/VB3N+IjNjT8I9DUb+Gx7G4T0nEvjD4zd8k7s4sucwdaOrJYkS3ODB
lsj1hzYHmdZRr5hIsKUzaueHPks/RmVWPGCse/KE/d0eZ7Lk1hgVJxwLxwvgHkC2WEFcEMKBRx2R
du0ul0h+0w04jFpyMRDZxdtpgFcKMQNAib+x/PRHg/R1u9gMFJBAt5tBsja6GuqGrwXEPwHiEAA5
yCCj/UuAvguqI5HMjkrSOyIHjoc9VU8i0SF7SMYHirE3JLPvraJ/DMM1sNoOHThxXIPZPDuu+dHs
wARFh9kVJuczxNuepIqQGFXiChPARtiJn816mR0aFmsZExE8fm/Ak9g66NxKEks80CXdGLUXw0xe
7bkgmj+jwZ4lP/L5owv0ZAF+UkxQUFrJQ6li49RX07y1bLIWMrsUu9KVNJif8NhK2sCAVUzPfid1
AKUmYLBohF2U+JpMyh6RdRP6Qf9ES7dpXkWnliE02YOXplmrnQvm7ViTmOkR+OZp1glujCBW/+Lx
ioT8d2gKjaIP7dbSTy0No1VCYzjH7UojiB7dKnslEOsvAV8G/TowDSwGg0LPSAgN+Jxzm4ClieDT
tM2xkriawNLDGIWqMwFfCdaK8XxL3Bm9DzMHMCWhN9w+bE376yRhOL3E4kgR18GdZzTS41/0tDiZ
ELXR5kTrxf4HJH5k1iWHGtbOIqE7fC2vs10B5qyax9jSX3FXidDSqzdHiB9xT8iw3ugbUiU+k7NG
E2VOzItGnpqemvSKy3m3tjOn5iRLziR6P+Xjw6IgQbbxmaw3MiolQAiR44XrIMMt2EKESWVboXBD
DBQaCSAipwkUUUvCoNPT6GknKOr613FYvmrOuI8tMEaGVb+WEmxUKMSREx9pnS0hyft4y6LVw5GQ
4VeHjYSf9QqXfNgnUJNE7mWPDRwlJ/3R+eZTN5nuJwvOUpE+NOQH7CBpUH4GxET26JaIEQZHgZPQ
PF45RiGDax4AJ7+wNwzRkCT4EXG3NercdkLNTnjYKAFQ8/xiSCAUwMQnHAy4QwnVIp4Q3XKmufRg
s2gHtIhKw5QBl9LzM7n58cFD5ISj+jHqCDSq4uJTItYYnii+dsH9j0m94n2oz7Zp06ZvOcACQ8Bt
myh3SNgVNvVvYkk/6HHtInmYfhJSc/EC9LnGMv5043fK8QA9+uXnRLbpRyeheZpLvBYBZBYdZGwi
mYRvuWEmUVwx2E1oCpcGUcYuEHp88LXHMpi+B0ufP1I52qeOZT8YMwk+eUpTdI1PMVVhLLbVN6fu
F7Tgq0O/+eQm0XrwAvF34zcLAORdoqd/jWbeYYdwKdoEZEkFkyAcfPjRlRGhFDNhhgs+W1DP5FFx
UWi84C9XK0Oo5hutCx4RBB5s9Jl+gI+1j+IXv8s/kjpznAz/3e7HYDNyk4xTY/nQRS2/qng3YEeF
RjQ2G0/Pn0a9v3CWhhGHVMLvyHE0ibC3zW9JPV202tss9UhYrV9tmjwltkcretJLjOQ4mrZ56AJ+
MizV3UB6t5450bVZ2+LaIrPWAH1s1KppHkmQK/LH2zqooA1pXRMBQb8eFZtRAgIdI2gj16kN42oR
kOHNYYvL0ErwOrdvfWFP18mYDoPXwX/BKY1SEHsDSToZbyR+15ox1ggJXR+yVng7HETzZk7PyP4Q
OjvFExK1+GWQk6WIEJBvfcAYZy+enKuaUI4k3HlZGYmSt31bV7nYk1eR8Jf/tU6sZAiYQNAPra9t
asxkz6WcCA7GBg8AfwoCo4YBMUppmlcST0wCUKzm6KNcxh3LIv5L65p1Xvo8if626r6+d+1PKcNf
BLHs6muteS2aeQ3LiawitU5NwLCZWNpQS6hdfttA1BiRh7cXVqsdE5NJilv0pF5YrYuSCajSYBHe
15GD9OtdpblenR13ebs9smzSJ8/TiO5PshdqhaQ3ksNhGOnL1M4/57SNTpNhPepLVlzm2bGvagI2
QWzxvjr7+7piGasDDXTcQbqGQpQARetiaeIhd3LnimjMuT0W5TztHNL3kafhjKgArpAtF7ub1Wl8
MuPlMpKQdk/UKswttZw0jsnIaL5mNKaRqa603tuJ/46wrwGJIc9OeiYp375a3N7cJtxafRFZshLZ
VvCMBXrzcK4sLg6/9ptzyCzFCjRRPZGn1+45LtNr2ZTiqamRJKsjam1Suvy01IOi7El4KbHsYoR4
MbP6rYni+ax2UxO3rc1N5AO1UotqXwN6cei0k45AgEepdSYijFCrydYRM75wPQ6uBe66K2JrPESW
+BpHXXBV602vHJ9dQgyjzNf5HHK3SCynxjOTR7UHd4FXHXE4ZRuOv3pJh6MWB+61bWoPTELS7ozE
X9FZrIRiyw3GkPUnvXFwv8lFtSHOdfupLTC/Z/mgMfBHDdGXlrUdU8iJ+ehc7vsmLXFTJEF5h8LE
P+YvGTQ3LUpeGgJlwtnGU4l9DNmWN7TRHiGM2PZtm74IObGHfjhRU6pIZZz1//MA//0/URHgsaWv
/t+rCLawarpvP+rflQe3x/ySEZjICCzSWB3LNSzTBzr6bxmBVBhg+EcP4JiOhY7gl4zANmCuEw/G
I3Hn0uH/jbnu/gs8qRlQJUQL7Bl68L/REfA2/pAR+NwEehBPPVIUOaPbkjv7m4xAL5NGj7RVOxPZ
DPxEKmwnKQbGpvnP3G2d0uRmixT9Tmpe7fX/bZsjBhNEZmHmks9yfz61qCa11Ayb+IL38RRciUgk
G4i690uCs5KYIwrnuWpd9OgbtugN061aCeca54GcNCC1qFmqnboKVItkYFcPai9l4bvv+tvT3fe5
b1Zz1Lu5aRfTFyDiVEZ+vcwfrzopisR9s5r7Y5/bO+s1jxuTgBHDfZ8K8aROctJOKwZOMd146KOq
e4BjjLLWdgn9RVc30DiWa9XEc/v/WM5rKaWVm1duZA0yik7q0WpVARb5wfig5u87qkU1ue95212+
7G8v8F9t/mMdXhp/3+fuoyz5CBevzf2Z1JwVABLRW3dPa5M2uJW3SN/krJpkv+bUIpZJNmMD/mez
sHSuU0Hv3X7K+6/4x4+qFiv1+/uxucqKOX5qtyGZorNll1EedJlssdUzOjmi0WkEqoOwLhsUkUaj
33ZU69RDbo9Th7TpaBYlaONJHaeLWqc2lwTYtFZCQKB8kWLizkOkg7v57bFq1pzsqyuwvqml+8Gv
Fm9PKt+glWxmQ8OlDj2F4RDmUTWrJulkjCdRfKtSch6XmPorGhzExbmcqGB9tWh7/kA+NfcZyr1E
uF/SUT1Fkj0QklzHLZmeSVmFFCekQxepjZqIfhYbxLIdg1mRHj0f8ut/Onr0PDqYVacf7uad7A/r
ndXVRPq51Rfl21AT1bxVc6rrqgw8apH7qk/r0vjcBPHN+TE6x6Cyj7MjHbm4rJj6aTIC8vCOqo+m
+omxEvr8Nmul3Nkv/D2WuQ3zukAHo4AKpZpVgAWGVRi7yyvlBodkOv1RfbBKaYnULH1NlPVFWU5b
yFwAV03PLJ8x4G+9LHOPmU07bXd/+x762NBsERIra4tytQxS7393utjyoFaLwDMf/Z4IIuVnGSi2
Yp9YbeRGytZCKh713KUncptvQTXB1Zx6NV0gMJltchSMbqZpmM4PGQhBUkORMs+ThxDZFvOEsaNl
1iFsO2xyoKZFbnqYiVqPzkajYULvB0ry8i3dTHJJxhFaw8HeqjelfhNb67Yi6s2jWqV+oftvhSS5
QaR+c9nkRfmx6at4f1u8Oa2yWtt2UY2YWQcYm0bctMlDLvKcj8HcoiKzVzLG6/GgzHVqm5qzCasy
iXq4mevulrpglpIhxS5AS9/vDNwOv/npLCUR76RsXPnrqjV7M/y82TvS5aCNVoXGSc5G0q6h5ohp
SjmYYiTPiNSVpgFEDaqwuzoipti/YeDHY4P4s8JqLNKJoObui/4aNDRDkp9qlRDxF3+c3V1SCw4J
T/pJ/KJkFBavj0JaTNSqJB7MQ+rWRwKXPzV2wfn+l3/QVzr2+/KMiGpjIjgN75/w9jGtRFo4pW6+
GQzzRHCcMgveP6VaVJ9X+QltdAez30UHApnJ57DHdHt3mnnKJPKb8qNuG6rkk3nM5FckZo/zuZnl
u9+OV3V0YGhGw4qrCriOMuSof7CcBGixy8QyDrc/tVxl2+UTaTXOHrEzZ2Dp4LhP4pVOlOcgFFa/
Su23077Vx6uyuSkL4828qKxvdwejQ0AO2VhjtrupB+4yBt2H0aK17bgn1SnduqMVYM0fmtCTx7wr
QRulhzYoK8lKxSs+YzFmXVQtX70aO5opAEuoiVvkK84fSC1TUtqhtToDwTzSnCKdKGrOo7mFkC/v
5hNCaGNacLJXvrut27V/aMpy5nCQhkHlFRxnRMiBPpe7WDe4fiv/rTrAb8voEmlTBUSFJ7ERuk3H
eEr9/MoJqibr4rOylf5csw3o264erZ+br1C6fgblEiXVOxjqlCseNQh1cKu5++LQucYO3LXY+cR9
eDJvTU0wFH4CEDNKiSHcH2lDURNlhruvU4u1sqqoWbWP2nxfVOusLE4gYrpntWRzhSYTTj71bVat
/e15brO+MW3dgfMeKGtt3/XtRQkYlDbB7GfnpPcvtemOoaAhENpGboXglmOyjiBQTFWZk+bJcVbI
oeSghkxGhQvXlit7Nau2c1J5ppeSbfSCek8lpSWTdNZ0StWiZtVKNSHShUGknGhkKTDAlD6u+2PU
4vhiCSe9PYnapNaqJ6JOzyfPzVWGw7gNQxO5nMonuT9TEsFbNlOnmuQABTqt3Fyr8YyapfPNIFeu
pJ6C+VpOcqWzuS//l5sJv//3nupBgHMYI9+fUz38vnjb/MerZffHOEFWHwbR3N6Betxv7/K24+05
PNnAjyPfhEWO3qqe5UVP2fHUcmTaYxhHA1IuadFTE/FrTi2uPtJdtbOauz9WLYq1TR4KhwQZ9rJj
6QlWszr8aKKw5FP9ZgG8rb0/z/2lEOrp2xhR7lZtVa93f3k1d9/5t2e8P9cfb/GPh9z3m1POFH56
VBY95TJUk7vp8I9FDAw0v+gNQ9lBQWzKC1orPbT3ie1A9I2c5YdapSvjO0GEv+/yx6La8b9dBzwZ
tpbI9Y3az1LG7PvLqcfdXuW/3C5khEPrtvY/71iele7vXc3B35VGbvmBblvkPuqj0X7+9xa1fN/H
MWLnNLbHoJks0v/AWKsHyYn68iaIfOgCjQnRce6+NU3VI9jBP1OrQR7BIY8EWXv7Xo7SlPvOU0M+
tXyf3FZ2lRGRP4Le6M+dLDmEuj2lehK1rB5+W6mW9QV4iFHRN/Up2dL1mYBp68S7TaRrDsVCQpXm
0EHp0npDhRhVgtNhcmsbz6NDoVHaludtm67/9EYVPPQI4ziONKuQcnc65yv+S0rTLtRYUinVzQTS
8tZHy7hZCMTdRSKwH4JVB7Aq55K2hLgh52xc8wdu9Y/K16kcnoFKKchI6aMVaXbbpSBDequdDZPz
f6ks1vCCcIIqm71yXMbyIq5WwgHUtqPZ25vaM17NBDB2AaAI8jWOWmgAy2GU1iHlHxKADU8pmYGg
FIYH5YtUc+XYn7KMMYMK8Rlkuo8K9uk7y9jFtfPdFrp4GOUt0X2i1rmMEELLQAw2Id8lrZmg+rq3
tAezX5NtoUG+NNrs89rR7S7V5diXl2M16VdnJGDy081sqL4J5ThUX4yaUxO1oZBOiWEk3SqVXL3b
xCSyB5sdBiZ5Pr0ZeFdZflD+h0zNqrV6lT7REw32yjkRuIQzo0nj88YdqRvyPP7bzoY8W6uHqS1q
DrNFY/Fj1B32gPuEkOzfF9UGtS5tDTpKweyEdxOim9mVbDVjNJJmxfsGNTfLryqYgwBzP3eh6vdV
c/fJKI8B9ZurdWpxMGTR5758m1vFS7JCEc7VsXN/BvVg9bg09p4G1zb2dzOrcnHcFzV1iby5Onp5
4W2VIvQ3w0da2aSqLsH2t50KHPJpCoFi5FYV7VXUH+dFkLgk8W6B6fnFhuB57npBmofcYCRIGbBr
jUSCYlBkIlqifgbhHz19huQcS6OzmohS6i/RvoajLprbCbwl4fOfE5k6HZGvTKYT3Xh6u/7yUOBw
JUx5erDkLRqwPvifvxbFauMlvS+rObWP2lstNpFeHP/P8vU/KdZalFhxaf331dqPKUTsKv0P09c/
D/qnXOs5/zIhzVgupnGcVb6Bteufcq1v/cv1PNuzAwqvvhNYVEr/7foK/mUT7Ui8gE7R1pQ12V+u
L/dfPBtJUB65w6Zpuv+rsEZTvcrvti/b5/Ut8iBdi7eB14wP/Hu91h/duq6XmCj/tX1xA3y8dl4B
k744Q9pvhhjKRSDwD7ftoVi9M9GsuT0aB7d0bCpJEmS3ZJN4wPNrnUzvCXtWaMADPRozI6m66fLj
mJu7gPwj+KPae98h5Rm199XAGkUbPwyIKiysAqWOTjuWEXpkzK8eV7lY+A8tclPXfIeri7IMkzbC
4sfCcMXOQ/3yc127T000f468Rqd7YSB1juevU39NP3ZOb2ALPa/pqG08s/ma9fF3dSopk2AbN+4r
ZbILyXNQHlxrN2qn5SehsiEstWhPz5gxJ2FSCwWtALkFdZGJRvY2NimjRJX7jJjFfCAo3Dr6nghz
R+a12QidN4btn1Yb7YLrkRALGGEJA+DMWlX9BEfgYCl3n1tQzHT8jClcRPstmwGGjXn22ukfC7w0
TvDBSonsTYP32bCCTWmi3ilksY6f7zWNSEZTJ1p1SS2dTall1kZ3uEHsyibe1QIfK84AkpCTVSNy
o1r0rZknXOdkhNEcPLi2l4RdV9mfM22KUQWmh2HFoZynvH/Tstxdx2H/HiXtZ+wNwi6q8+L1P+fA
ay5N6p6LVkpHhOB6SZCmU9vp1RToWJyoqs+jAzvRSMZ4T6LK0VriFLzD8AMvtyBYi+inhKi6j4u9
GB+5gTw1iyFLYoj7CHY/LhPMk3wFF2nnrnH0sxeoJNSFAu7u/cR+hlUXMRAuenIBcJnlwVVdG4Vm
0bq1Vpgk1XvDbRLOAqD3bkIsJ3f85zGdTWPbBqR+zr5BF1zjccAP6iC0k2XkoAHKFyFIVPb8ssfJ
llbJ3pUX/XTuCCSDZu/x8/sMUkLSCw/0WP92puDDlADXjusfqw9+iQyEPcnw0w6Vm08ld5cVjPv6
BpKzYx0qv7p0sg5gGlW9l+McujQIvHsCA6UoGX7Ha20YuJHj0YWiWk4IXfytPtlIOZfkDJeKwSnC
9G3twlZZs35fG8v3ecarrbInAjFCUSDexJN/NfTBU1iZGa5lOTRQk66cBe0/v9+oC48WL7C35EVf
JZoMsuZkC7hfU+YclcFyLr6kXfDFpl4UdY7sNW5Aj/yV+/6BbDfCQjsapr1NTiCqAXSAHco60yl+
lrLUrA7ZFMkGp5eUL7r+UXjlp67Uo30EWVOQ+z23DqlitQd2NXKIGKMEpiaRVpzodEyH+1iKBIAV
OMZcRnXoyWFHlmjaJh/9mdG9F1ryi9GomZJE9A4T9JihdQDvAX06w0VAoSaDp1HG9Q5UB5fzNO7P
NSWBTrj5Yc1cDACZu4fJ9dS2joY4kqZvk125F0UtDAQezRqBe3H8z8UYzcGuGIr1BH1zP8T6cFpc
8ZxkQUuaqW1uiJTBkzOV+q6Yul3Xa/XRQ0iF8Nlut2o0mpE8vu9G/bnFiLdJYWBuPYEGXL3P1HlL
QY/uxxqfWIUabmNRAo1aYuSSKfnmJ73Yk87wpu50ujJnPMjNzfpDzyGcmHICoHXjT6/5NAzbSejE
GgxomSkvWZ7/1MQeXy18Lkhu5WkuQGLPJLmpMWSrgZEsI/Qygpv1YOoQAqFd87Tq21RaJepB4xpP
ZM4KTgXbruq/A3FJ9zSwl7AXJrchRvviGJxpNI9fqYVJ/UAMDK46M1teC9+/uDjgQ6fU1sNwqmPk
UDaEiicS/wjf9NazQTQ+B+8efo73sDbxh07G9BYEReF/mDzOCH6YTYtBmI59cPG3PJhO/sNckD26
bgxsZVrq89AXKbwGfZ8s+UldiObOfuzjjCpKXE3oI/K3CmAdKoj8BQZM9zRz//PaBcEhhln4cYFG
8Fy2/Re1FCd9hlKbvGFr+DRVpvFoGr39tDppRyyZFh/I+TGOFHTjLbpzvvXIJQ0iANhu5oZ9MVrz
72EkT76ru5fcv0y2nW5HiVs1k/op6fIGFogMsJi6PozawPrEV0sKzDKcF72ZL1U5bGczHx5Fklr7
ajUFPM0G5T3jVtgdkUHGATAqIuCJCPAXszn42Whv8nzgqJujGNaQNu31QiPSwypdynT4RTjw+33Q
66D8iEa4xsl3NDfOuW4RlCFDMXbJLK7duvqc8tuUw25ZUHDPxWM9x98bFA5oaXOiTgz/5DiA6UwC
CB7cJL10duCjHUMkV835p36AquQQwrXXSCK/UCodUY/BV4K/maKr0OwdqHdcLfEAJ77PPrrcR24y
6sPh5JD5zzW9DcuEYM2gTT65IEQusQCe0qRQ8vIGK828+CakgMEHgRQMb84SgjXon6OqeU4CYACC
zFQSw0w8QslKujP3Hg9l8aOyuIoM5KuFbe4jfLbFySiDDzTL9OPEiIzzhKjPpPU7x0JDaWeggHvU
eS5YP2zgK6x2HkgATkrIn9L8mqTmleSf8a2yKhcJY/wqNODRaTYsEupZPTYdS6mevRZCT/dk0nyI
YwuykfWRWLDoa++Q5pCOefPYGYiyM9gEFrZ7z+Y+ZIZQZMzGwB1JOnzrlgPOIu0hWXt4MuDjD/Qn
oW+VhTjMCzoOvcvOhOFq6P/wJL5OVn9COHTNoIO/2JNvQRlpu3N/Diy6Z2Ls8WN5BIvWC78qUlGG
cUZwnHzU874od2OZCw6r4psmgldLc8kgcen5OGN7iX1vuVTNhUgna5M6kfkgvPnRG0Y3TDrQ7XVs
P69ejzYvfxazBbnQHuNdN7LT6jIua6LpCxquGJ1LdaioTe8cSCkEDCAYHC1cmWQsJu6F0enwqi3N
ikRa+zymZRkSn1q+l7H9WEAYjPOsu0QTxFauQutZ797IzkM5a07Fkx0leogNHO50b785OkLutOy0
Z4wiyaPmcmr1vy5VHF8ZROCkz4n0FnZyAFy4oLUjOLvRPPE+2kTHIKKlAdSn4l34ucM5czK36wrM
nTyszQLh8L00Pq9UW47xxM9DU6tMOu8R94az0fyFnwN17xwWluwNouAc0tS4gE3LD4Nem59QsfmW
cIEsrtUWWKuD1pHI6cDk4iuG8pJl62NUjdpD05vI9pNg3Ys17/hj8BYsLcGobqfWZRoT5xjNAVBF
nfYD6rX3luNri5Bj2SVu/K3jZuQ5zaDpBV3j0LMhcLi3puowkRdzKuzSf5nH7jnIFnT+QfdhTcx5
13qWeMxJfn5I9hny7nOTLXQ9msx77yzzK6e+jdWkw3s6DzSwlpKPzhHHKKzcrXPcspgWF68t/8pk
x8/SCO9dM+F8zvdOHn/FbzI+JwwRgfnpkr0Hc8rgCvm8COs1WMhv4YTvwQvuIfc5ibunjDYcGDd3
B633WoLKYvshnh1gafbQHQ3ANeGaW/DN+sV4qxueLq/66AVHyKehhymix17zrpszb2y0kx8QJvnr
NeAqVs/FB7XVZq97r2ifEgEDt5wrZ/OlzwgtryA3nEunMAkLcsliGevvHqhAwussjDB15eyrvn0n
qdKXENts6p4dLHXpwonepv0QRktTkJ2N1FCgx+Hq0cBApHLwkLniY1KSgB7RgwwdgEPHfNUPBNRp
nKaQWUZ6vz6m4u++dAlPmDwGT7QYrSFnQDxCCpLfq6Ylwb4qGSRH3acFuMcFCgq3ckKDdYzUl242
ACBtADCRJe65C9Y8jMuq4AbP8z8nZXROC9d5WRZsN5bfgRfuAXZisz7kHqaXOsi+8SzRmZRHf0sJ
xPk2Ein/bCVjv0sDkLnc94H/nI3PA/eG7Rq/xpLcCE6jwimYECOk6z0ITr73LLZ3zeAtqOloXWhV
H2+DlYwhvbHowSXgTZxi+DlbdfKW53jdLG/6BLp0CkuLwaEeWaHN3/+0rtYjQKNhX7aEBfUOAV1T
Gl1HZKUicRz+OdrPijS+k4vauqlPcYZ9k25Pd6RauqKqGMZtOqASLeMJNBKYI8WwNLXlknH57DnZ
P3tZBNXKBwFbIbw9k+PVhj3faKqTRMXo65nmKXdGZm5vOh+5Hr27B/hl6alynO/JtBr7PnO9jR5Q
9BIxWrwU2+WW9MP6cS7g7InhwxQ0+ZHhr7+bRwxxhYvQuSVFbDBNBP6YTMH6BpQNeWavtX6S7C8O
LXaLMLCxenC6YbzRGP1rlwHbXpKEZN9skDw3QpiGKIseKsujlxljTNMYYYRuFD/NpS+eoi+UIKZN
HvTdEV+vuelnRJZVKQFui/eS4lM9zjMZR/GYVhvPbbStDfD+YhaPqyQac2Uydz2O0VOUeJ8XC6xn
5xXvVaQ/awC2qzIpLwkSVH6f/ADkGjcLv1rWZHw2Z6bQPsETAw6M/6LTzYeqrc9ajEMOXKNP9El+
Cah4nUW+8iWTEqZluXjRPA7MzAAWqps7oAV/r8JuMfDkvPvK/dbFpPwTXtyGXjXoDxqB5tR5p+Bk
4GCLs6jadJAgXoDtfCEtctkWiEYZ9Vkk4dd2cdCyWHpqRoLVaRJleWYdl8ixoEOP89EhoZxGanlF
YeLvmro294brDyR0+38NS1CfnUUDc1GZ58gx8Hy1+XTxounZrobd5K3BS1BkAiBC/kErXx1LJG+u
H6ePYNevuhavD81Yv+LIC1CSxyAOO81+nMvxUmYM9BLbu9QJJM3EaWsS7/dB2eJHhv0AF+uHXg/L
2cxjuGYZ6fAl5VhMMGiarYccqwIQpngn3CImpqNIT745cdttxuc+1tz90ltQdnyxSbyg3s1r83Uo
8cNmxrXqvOQLxi+qOO0ec8VTP0Yz31NXPZm1nuFSgRgUAKELfXnF9SLD5YxZzscBCw69efEyez1H
75TpR3R3h94GAJK4QCKbThBub5vnsfaHc5ZaIaY3Boh+/2EhEW8XD1q0cYugD8khROuhO+muykus
eFZx7HEbZYOTfeVSbeJggcXhiimEOopsv7fDjLvAk2G77/hnxSFfaiLOaQeHna6ZD+57oeGJAKpb
gX/Yz4EFHaP3yKbNk49uVzCsKfg/mXzfey4Bm+b7lMfzy0wU/pY8hh/GPBJCJOxDljtHa2odYrft
v1s9+NspZvNQGuVfjpt3p2Qd9kGTufBKBaQJF0tl2+E8suwTKdvBuxlU37AbYvYMVgavBqA4X1BS
cdvHobJgn5R9BRuvaujsiOZbYvRvfBOf7Z50sjo9MxRMXqr1WPdcfiglFJ8T3HdmtXyCB+qc+M9Z
4dLa5Wtp+aegjpeT5mWXcRQfDWofO8MOuBwk9TPm4+GsaZO5AQFd7dbB919qLPJ9YJ5ipx/+YhKu
Tb7NaTW9JZkVUhXfa1PC+NfrOOJHwgk7M6EwnsfPadqTnzQu6T6m7ESb55BjtbssE2XDyO2+uB48
gUQmICXEaMRetr5iaHqbwQNvl076Tz8vfTZy+y72E+K6kHVk0NfQtvEA7cmPLUCM7GMYq5uYUIDN
MBCmqOU1nalx2JYUV0L682T5rZMf8jOV29ml4Dca39q1rHdXE4gnjnjON3PNpVCY3VGsso87LU9i
8u0rp37nWpQuSQUFF0pXNC9RX+MS1j2xNTWfEZmDGwIz6xczGU/cUBVfiTTY2UDMsfm0Ca4UK2Wk
3ucMEVsQMJCf+G6pxCCV658NnfoLhJUoxIjyA4EK7rLOLbd2t1BJ1cpMmjtfKh/Xd6+h6sbZUIaz
RdlDD8g5XTM+tJtqeoh8rWdYgwmk45BrpcXVs+kNNH+XMXf9RtyGBt6TsKXAeiVMdzpMRYfgfLAm
rkWp80hLqdl5CwYN8ILfijUgpxmkX1XMGCb7HdAFpHRVxl+nrJ/MPLrQ8K7PmY/TyxLlB2cd+f/j
XxTCfksnfGftYJ67VOzGwPmAliUKCUjGfuS2yesoJ4lbfW29oXxxSg5Q7voA0+2LiSxhH8r9RkDe
DLBdCpK6cwyxbURaA36PcYkfTVz8oOgxj7qGDhTdgvye8yd1g5I0wcbDyMwRVjfpdw2BjhO0nwyB
Sl4s3+bU/NrFAj+9g/G5q567yRIhwFrkWAN8ltF6l9r5jjLJs2M2X+bIPuYzte4yfVm5DjLOIZMF
ztyjsy4bShnfHTz4JWNFJ7g2fvLBNSdrs4lk9Tl2+592iu+KdvjO13HYFIx4NtViPs+uuc1N5yAm
caZsjbWRIxFSywAhIXmPJ2zrRfueFHYc1qn2Dpw1YNgpEkq3dJ7WJOEvJ75YixWHowMOWOo90iml
BoC1YwzSnATN8tNkMrCOm/qTQ21EY7zhTOWhXcaLqBKcwDOPavApm+k1SRgpNMVnjsmvdgn9Z6ys
eN+4/ZcB9svBNKKPSBr/yufcBtSun5tFTEeu8duJC4BpG0Ro5AyyzcUG3Ga8OgsCKWoUG9edpzAv
8K7Kg9dOKK9or57RQvKYLA88ZfExXtyaSIaqoUJgi7ArTYI6mwDKQvZu1/3JLHA3UdDmJrPW1pDU
YjoKJFYIQmK2NTXLuuPn06vsi6A+uMltN2KIaW2HiQ87lOvPQvMxRq9Q1LhOGvPOB3jo7wz4wRvy
i8XR64tuQ/3yu/Dn73hyKRtTPsgbTrXLoh+7UiO3xNj1IKpDb+iDbUs1uZvbv900+rq6PXp0jHlh
XTyJzPd2MYwRxgwmTT8vaI+G7ZxNm3xPe80vIjZxNi/kcpaGdwU9SPmvs+k3DNPRn0iuXev+a5T7
L56BgUpfuXs3gv6MFoBbwPxoBw/tBH6opszCzXS6RUVjbvv03DXNX7HkZq9puu/a8f+xdybbbSPb
mn6Vs+4cp9AFAqhVtwYE2ImiqM6yrAmWZEvo+zbw9PVBzqx0Zt517ql5TWxKYgOSQMTe//6b8mzI
kzctb3peaAFoirfT0+EkpuQtsidUmkijwe9uU10hwGtcuWmSNLAH1ihXWtcOf0JtEAVhTP5bVnfv
YSNwP0VoTVD39wnOzTOVCrQnWZ5FIvdTOD1Jam7f1vB7ReKYbiomoYe2ngV0/qF5yUId8b8ms0uv
gBwajZm3y3uDZIarrADxVh5XAF8c8aB1e5wXBDkiteH5R9gp6LZ5E2Uyuy6Zd2Aa/eTipuqMR9kM
xYuOz2ZQaB9aivnDsHDGkZUUHQU5KpOGD7bek9CVukShLzhjbJQkX0uMw5fYm+d9U3e3npSANmZ+
3RNMe2Xm47ipRioztGKkittW8ygoaaFUs3OUdLMVj7HHysAgHs+NJKb7JC7+Ky1Z+y11yHdR86gd
QrFYgSDWzIeMzicH5EU4yTwctGxBU1j0Z9cS115Z31HdGf5wqy2hR0br1OwNCQrToZ3YNJ6LX2jc
HDuMbUtivW/KWt2T0MJkwGx8Re8Z4Ix650xQGaviUV9IG1q1p+xhdr2JJ1fbmhoIe1Npt1Z1Y3Qs
vCah1MNQXZYpv1/0vt6mU5b56U3RrqE2eFUGsePGpy6NLxC9nWM3Li/Edr4NZg3dcaZJoo95Y7kx
+rDakws/QeF8iyYj342rGcOwbupI2GVEqlnXTThZdaQj4w3b7jx8e/Yd51+aR/l1qeflkTgTap2O
QJDpa6xCvr4uwlx9SY/WhLyyL1tOd3xzzDb8CJPlQ2W2fYclL/mz6XyXDXSSScamsKJWNrr+jUTD
ztVT2oFotUfZvMw1G4NYoudYRKDuyO4bVLDKbbadab46bSROpPfclll37OcqvcJHucdYgPld2Fg3
nlm/cUYURK+MYV0jmVwKIiuN7Fx6VBQMlqJNufRfphGzNjUs/bWV18ep94KpR7INYopGsGqfUq+/
R2iGA3PDUK7oCxxrrTV5GDZ+TowzyPwToZlAAEtjBEOizN3YKuda1n2w9PJL1+ir3UCF95FedYc2
MU+Wnu7Z68q9pXlvXlVMz7n+UsXwdbHF7Q6qKYddozQDC5ExZmnqwkNzHJyJNmfC10N+tZriUYI5
b0OPeO1pSv15YcQZJntkhki1Q0HAZPzFGJt4k5IUcWil7HZJYkYvRutuseYuLrKIDowlN3wRbqDa
+FAmzyNl5Tn10PFrYLCLk5/A4PEsA0ZYCv1YE8eHKFNtCiyetg1qQ5qykFcw78kxxQSpMR7TMGQ/
qkvssB0s8RuDme7c7mr4sI3NKxHO4/hoKN5LQQpfRZ5nDWu3QKQdVBlpx8ZM6d8Ul6HhEyNl04pM
5neKspBZ0mGozMgXM+Gm4zJzGLXG9Ga47039RXFwu3CUzHDlRFpvjE99oStcZuTd2LFuNXOzs1vB
Jrb6BUhtam9yQ/quOukx6dbKrICqMBrH2JrA6qPD6PWAbv0IpL4EzmTC2Slmf4oKdRQEVSP5Rlwz
DV+9NnXxTXjqOvT9/Swf8Sn+YvbDg4OVdlJ3hyhzDlGBSjciof62HrUMYaVmXQnde4jqUT+RgHTO
YgcJOctqZTnahdmXU59h9FTXY88mq8vkKGMNlMyklYaPUD6XRN/V2HPbWefezkVzS6kN6yS2jq4W
GTdapmf7pGavKpInPCLNa7yRtq0I9VuuYQrghn2LjcYnRpfqYnXGcwjG7TEtZUbQs5yj0icCmNyl
+sYtp8u00HWzsSKAOWLxczfi5+zPdvM8fE8KfTyUi/MiPJHsS72Abj7kD2Rq87kl+GvQp281TEow
AmEnr4AoDIcx9rLNJrgCjfLofhZctYsUa1ChzLvWSHZpmUSBN2ZMKYoRpThfT3dwQu8xs+fhTFz8
pmgHrFZD0n3bHBlJpuEtgYomSb34qpOM/dMGS3TGI01sf4mwIGNTY83IrFMqKb10hRE0E9EGjTqw
7hwwhCQAwWCpi8XadHhZe1a7gmX9ru/XtT0hQkufm/PimWhllMnqxBSA8QE1PCdm3L+ltWEQElzu
qnkiB8xgha6MbrqZvLexxkcJutejU3GiRNaENxJNpZ2Z77mijM0WxpOx5jyJ9GNIrfdpaa9r6djb
mXjIrYsxP28GUM9NsK1a8GhoJkPeyUgeFQqWYgGh9Zon8LXiqrf6J1kb49UsxCWhK2XWUlgX8rS2
1hT+yKTZ4zcltGOjSSuYp+x1KLJq24h7w2Ad7abwi7u493PYKgbrunldu/PRdCabzngE+2yr78uQ
0josWXQYpWsgm+lJdLP4Nih3O0+Pt8kwv46GExhjXQS1fJ3lAN6ev3oGuha38TYTdnK+rHCDHwer
QTq1oKMfDMu3rEQElZbejEXse/D5mDZcXD284xPcOWF4K2Jcd8aM4O8hDNpp6TdhZJQ+528W5KpH
drtOroSrKKprf/Ayk3HYdDQW60apSu6lO7xr2demZnOWbr1rHetmyeZkOyxVAOeDmYt1B/b7bDR+
F0qay87aunOiBV7u8KritnT7+Hle2mnrjJjr9HnLoJqufo97e+QXYt71SX2TzssPrUq5bNT0gzck
Nro1aPu4va/08t67W5Zo+sLAaycctz47vbgRjBBVJkaSrGloRRjeZ4Ukv56udx3tIW9qAH2yZs/p
c3aa9sK0lpC2Pr43kujsNhohjNZc+xauJn0ME6ZI062ZePlxSLqvJE9tmXNM+2TgC1qoSZi0evt+
BMCOS9I1YJJuCIbfk0MHkJGPG7JZIhr/GZeJgtW1ylHjOI27BQPapNJxQcfa6aBNC0W32VzGKn5m
5Odsk+SlyjyU5qW85KG4aww8PXTrfmgyikw7P+NQxTjMBAsiPOLRm7+TNIYngzLhZYS5j5MFUgB9
hOLpOcRDGlxvJdsRNixDb60RmUqcVm4TtSuOK0M3jdtqDNONptrdwBkBoVTHZaQZ6iCWk7GfXVwd
nNgJAymnNXmSvL94rHaAJi7mOUl2HcbquXP7c1WSa9MUxDtGKDXy3kFiZRxSg7bLnmcoKHl1Mpy+
wxaunYi8tG+GgixLh/mTP6de5cdl9zLENE+xh6l9znAldI5zCC8pU+ws7sCuORMaUJev61+TaT7b
rbw0mnei8UIKmuDm/JRy5A45mrUDIjE5O9uGnBNPd3PfPemMNpdYe6z6cbrOa/NRP2CLxk7enjEx
Ieg188rjQBAiRNt7Lynmx5DoeSPO0gDyU7prmngXucW4iaKqCSC4gg+MEchsb2hBmXKAUtXnBdoi
EQBwl+TnLC8JaM3VZXRihmLRK+GYiW+pgRi9JMgH4e76eXyYDYqkyLOR3+u4ABEum+/zTrTkqKfe
tkaT73dZ1G5U0a1fm25vjSnRtoAqCzmww1lOgKJhEieBaT4IaB9bMPEmqMLyHMbYysy5aRwTyq7C
QAgDVaMcIUhhlXbRZYadPu39FOWYiYfzKeM78YU77dwIBNsqp9dJMXYWNmBM587VcXSrI9h3kFku
rtVevbNxh/At3LG7POM6aw+am8kg8ZZ6G30Ls/nrEOao7VNboybCnMohRS8m3saZTlHpnmPlzXRX
cbhfr1rc1SA8j7NebnGhu/SleNU7vgaRaJtlbRrUasfWil01dulG6aNzbLdZ1g43jnEdt3pxxMDn
dTbg49Ov59vMztqTqUc4Y4DsumH+bqsl3dn6/CNGkzbSqlloifd5RI9sQUa9c7RDDUnqUJkqxNUq
P6QMYcaqxeoP28ZE5iFuLXg0SEeHdaR8JpPyXrcFRFryy2P8brh3PQY6WiEfDdQFMmNyJC+X4ttV
Qd9eSgtcjCv/wbRW6CYuD1ZPNqbl7rucocI4x1wnZv2ZGZtu04ojk6aWweJZHtKwa/ZO82VYMFrU
ldyw86YAvd1Z79QXrxBfUhO4EDumPYSCYJSARvmIhryTr16FPdr41ivnWTF92CQ29J0pMe7zInW2
QoGLeInzFrs5HmdJU22HqvmATDRr6/C2JJQ3RymC4xanelV86WY22fRM7FTjGszqok4/DN5yzDHP
KBkvU2mVi3jN0lltNTaJq5SJ1zYmmBT4qzyT3kp7yfUUWnn5nGU1Phrpj3KVFE2RPKGWCwj3gebA
dtWBg27piY8V5eKTas5dq8YXEYsJppMOzfJILeZxe1z8WVTnhtQMG0wehPmh9CqURmZ3baISIAGR
qXVUZSRCWzSfRKfQJEv3UA2cTpRd7cZSdfXaaliXVa25FaxeRy3xMKf7SN3UPunfS/rTAKWpOIoa
4qZT4LGaQEFgEYDLhWppF8WivcYUjVLG+MDePVkHn4+knwAfOPJ5sIc9lHjj1tAG4xZ0ziAjFGDY
YizMaG8hoZKiAXy93RIXBgVmFM96Mu4Yfuh6RMsdl2xSk/hWGMl0yc272btJ+tL8yj7B+06deZNY
0UaJZQBTcc1tJGFTYdk84X2KNzwpSFnF91pnYLFGN9AteSxk8M6WTZ5aT/34EjIyPC16m+/VPNxx
FhX7sU8C2YXXuYaowpYrWMugqatvcSR0tm7bj5h1QQbN2uSrrH1D64sv7VxcenBiDJbCXck2s/pi
QkJ1CMlRKcZWTfMAM+pWharxPbJgNkV+rxz3PDbltx76ue94rZ8Jwm77jKAzp6EkNh3GUQpGbF/n
igG+FZCDCL80lPgEtt+7NGc6rXzK8CvRkXmDyyVI6qLdjTMR0VHtMexGszNX1k70KJgxZ018s1o7
A0J09mXmUWDhoEWMrmRPDbBxa+n1Js+vw+W8FNA1dfxauPIaTmyddU8JHO6K5VjEIcWqKQCXB9bU
EcKh38vqbWTDv1pcd5NrHmT3FHjXNsuvGesi2HZ4gY1SbSY9VgdQg64tDnnclIdPJWLmgGc4nkth
Tw55BffF6y96xzVhkWS7UY1gtBYWaAectyIem31mWnLTFiPrMh+31QI3mTTq/iK1jkB6J4ZAnMob
jwLKXYjYzuBTBcqtAVhiLkHl2ZjL1cdKeiKIRoeVQGjnrinewzQdd3TSs/6tjRemc8sMl/ZeDGo8
tbLtjxqpYm01Ut8Xi0NcOt+xleMS7Ln2IYcYowBw07EKKjEagSgXf3RScRP3IyRGcDS2VBq4Eloe
p90mnzktiz7fMgKiG+upXBbmZmpO7+sS0ZPVhV/M7vWPULM8V9g6JZ0MuoQJaGxTrKhahHikNXAn
Vs5fmSTHxCbhQ0+N90UVGZ55K1U5JbpQgVM1ypmOWt2LY9HGGM0wIITAjbi51VsCg0xsX9ew2lbn
fPkcqI0QCKM5zK70Zg4y/PDYQUixzPMmPgqvxyG3bojhHStfw1cymOMnO3mQhrEwkQ/vLZQju0+5
TImMOP+UkhNbQXuIqOhT0MBOcLEXKGSem105ljnuwbtnTJqTM9Az4EpfP36qqUZFqHasd9Anposk
OHcfhgDgm66f9KtW4PgUIzD/PJxwjbds+DHI0oepRRvFDMcOConXwU/296dAKhn7e8DuZvcZ/aZh
57bRx1APfqZ9WGB6kBGWMAs0MdwNYa32giJApTA7GrfydW+9NBFDBY6KURUbJE19arCi0hQ7zKIu
GFbA48WArHarwzRxcTiaSPw8TjAxUl2z9bwfYzcS2jVCGTecw4Sl73HuSI/KOBG7orgf2IfJGlx1
Tvg1D1eaLF8rvTDJU48xDhptL1hcJM9kjH1bmRiMaeTjomPOWRSwOX2jjey9FNVhiIti2y3aiwEC
wXilxKIrFME0lHLLZXuGh54yFjVfsEDQr5gX8Q9meEd80TY1JtmBHVHDEJhtbDDZpfDCYsgx7xFx
kv9kE5O3ymk+/2my+IoLbt4vbq5Wk8lnp4Tyaug3Tp+dJgWuPUSYFiTGbhYlszo4JxG/2kJ4vLRu
/GWRrxYialgdUIZzz95bInVYuMQxM8yPSBs9tlkF5c8LsWjNcT2Cs0zuVd3YeBDaBWUmfm+orvot
9EGyHwS0bYIDnyzTwP2URc6TJCin4O5XIam7V4g4ArNEmOdahuGDSa1c2lg5b7lprhTGElNVRWZd
Hzmzj278lRb3qzsbs68KeWYDTDa2PqirCnerK7dK7V3TN/dQpwmBLuS9Rzsg6EiKqd9jUBP6GEhX
9EX5CeS5ge7E1afR2jygm39aYoKdpkp7drrZpPcN4Rvnr5/MYUn18ZPrrABR96jH7mgcKJ7Uq8hW
cUC/ZPvKHi6a50VXC75+Q4RjOG0mIGbjp9TCUbQQZRCWs8+g2Ubx5Yce3xu0050uuBIGtmjGW0ag
kR22qQVJf62VP3xeVUYIGjKZMXbDenzSbHxFeW6syDktP1nPn/8sLW4JeXiJZmQQvXYnG3QmIOI6
apGm2JmuesoNj4y1GXxSothn64l2SsThlbZaMISDvp+6wrgaQnh3Sr9m2YaYvB5tW8FeadYzRQ/1
9GSrKA6w68S12kHjSbTct89oSa0hoH4SSF7qNVvlM/9yCpuLWGhXmip8Li3tHDppcrBWa4OxuM/R
J+yMzyRsPMp4f2P07pUT+xxSzI2C4AxrtNiNxE7aqakd+mY9u1P7Z2ziZ8pmH0f2wVQ0+w7DH5yk
AcyicN8sNsxLqzgi4Q8A5mYMI4dl44V94B3wYiOyfJh/AJCz7wtsG/F/4svg2osslgTNnJhkaoDV
SWT70bguciYGpsawXQPIuuxmMASmXnhV78DE7seMgao35hH0j52E7LPxakwZ4EHCvZIZPeovcqjb
n+lR/yixxa5If+7+8z9WedOf1EWebgkX6Y0FKmege/mLG1SEkyKN+dzCUE/fF2GH+KKjYi8dhkkq
FkRpjJy/pivsK4gnJhAKUzPlvHrAePt/fSw86G8HY1uGK0zbkrQiplgP9hdrqjwelSP0rjroOvRp
KWxkpwrnQQDPs0n+IR0JZtGYVmuwr4CC4paBh0VmoeEu8Jar6KmqHjIurWuJBev1yoQGar6v4yy7
cUDKyrELUlvFoE9zuJ1itwzwftMuNuVkil0fttOJhZi36AOEBd11aEtIlD2TTiPpWxzcU3XllhRO
EznBiWFn931v2hDjbuowTD6Y3L/pI0bChlnH8HKhGrHlDFzwzGP1ogz9XhvsL0rskAREPpxg/U6r
E1b3aRTHHFPfvaio7W1B/YOTdf0Y2TjwTqmBz0qufavg8FrNsVpRlKnRbsyZYWERYzvl1nrydfEo
LbG230IdQaESR8fUcbEWsvtjqNcOwYX1s9lOeIvEWnVKLBobFZb3WI66V8AQyAra0bjBJTAK6jZh
mRRr7oG17piLa130db5YzuG1l2rREyBKHjEzp+u2dq5Ib5BcgsKQokAA+2Lt8zyE0Fal7lEX1cJU
O/f2JkspJqt9v4f8YOwqTX/OxVLca8K9t5t8OVeA0UFf2+a2SeqRczrt9tCzViy6fcvwwTvNsH3R
SGANb5i5dg1y+IOtgtAnxWFmKSDiZBTuyQ6tfSKn+VqWLIKV6uczTEECDGxx0aemepvjDDfIO3aJ
8hWiQYLbfXxgailePUiPgWvWT0k4Z9caU0pYbTbnfZhdx/bCRg+0WGEC+Whq6JzyJf2G7OSAaNvd
wmrrYQjay9fCq1ofFe2HVZvmXi84mdCjKPjTWfvkyf7FyI0J7BMobFK5fsbZtDjaYXE7rD+lzjgB
dqw3S06os2X22MjWZE2ELs6CnC9yARFk2r+GFARhJE0CF9a7fz6GpQDESJXxzzsSkiEDZ1TqEDqg
EtDPsiu7rynx0bJtltakJBXJwFRHWMdYePN9N7ftwTaguc0dkI/7ZKfwB0oG0THZeX4VyQXObP5Q
qao5V56jB3qW6lyVYKkLlRQsEFwJuSbLh246wR0qbvVCEknqWD4jeXXteZO3yR3IY3HvHB2jaXem
1r43Woxxtuy6K60CxSCMtdyYVWvfU2/Cqg4vecOpP5Cu6hexaZM3FyKH4oO99FOYI9DI3LPelimV
uI0vPmDhPfzzalO4XnoM7Y6Bd4hqbyTSx6jT+pKJjyYapy8uTBpBxOa2y0DpYGaKU5LqGCEhfMnc
3mA7hOErnRQsUMk3F6eYg2uOuO5Hw0OnRfV5Hh3mmLjCJ7U17fq6RbY4kD+8VG0e8Jm1u9BeGOUC
5GhwKpASLdtwdjDCXA3RSusmdXQkxVW1zbNqOKVW+4kx9fSIRbeJqtj2+3maTpKoGFydjXYHYTTZ
S2d5A+Jtfch++V5X1cHN3SQgOdMO/vXibJBj+JeNQgoHJbTLUq8ji/3LRpG1hhk6HUHMMAoIGkBP
aBtleqWbRXotJhNLkDR7bzmPUczkUAbcpIL/PmeBJ/Tk2hy1i9HQKJUlIhJmLR+gif/NIZqrEvaX
gEQbjapwPMdGxWu7lvnXvcwlVJqEYQ5xNlJrS/KYQXITAzy4XuZJz7ESGIoifQ9ZykkFbvw+N6lO
haXdjoROGfodlqDTOQY+9MfF7fdjO8uzA1ktwbrWh5dkAHQzrwIzxGeagh6oszL/m13QQDr8l3fh
6qt9pEMKnWd54i8xj7UGlV5XcwVtrGzOJJbcIsDbODQfgTBEee5w4a7G64g1EAyr2SdzaTPRhJDH
6kNGTVd/sVsCO7z5lXESrLmqIW53Infmp0Xo9/l/Ru/V7d9rBxtPyr8dqW3qrmca0vL+9nkjQ9QI
zGlhwqfYhJtNhNiw1p2D6U5BGeHTPnbT9zlq75rebZ975/usGMVLpyNCoETYQfzMybHw9Z/DUdtX
hfe1bOSJdMb52oXEjcM9W71oG48C2zQ3c1jQsJS1oFZFQyYYgG7qQlr7cWrNwCuKvUlP8TV05vdx
uWjKne/qOoIDnduHKPEc1LJQ/fUeeCeTECNA9hPQpEOrM8n7vFr+x58+m5/xnd+rWrWo/fq//Pi/
HyF3VMX/Wh/zf+/zGQD6x0/n5DtxHtVH/y/vtX+vbl6L9+6vd/rTM/Pqvx1d8Nq//umH7aeU/m54
b9X9ezfk/e8xpOs9/90//uPfck+ljtR/WVfWF/jtges7+M//CJLuM7f1H9XHP3BSHYq3P2vzfz7+
d2m+809P90CNbBTeqzKfcvE3ab6U/zQMScCFjtzZM+xfnFQtF7tU2/Ncj1LSRQ7O9fN7IKv7T9JY
LZM/OkL+P0vz/16t6kKnYKVeXRX/6zv/tVpVRpkZsZr1AxqgDStCEX2I5YTUZqcTV2IU0DjtNEhd
wsaNd9FB2R0fGM7Bg/lhAuN1ZFAmeIdFRQqycDvVBz259M2zAcWqT25/+Zj/i2v1v6qtdY4SR1qL
j8dc02j/dLSVcJzadSOOdtavsDHGn6mob3VpkrxkPyuvvsaufxtBpBHyALviXtIG1MuNcsdDo/Vv
JvvQaJsHyCLbaMq2dh6eWRd3k0XSjg2xFSCHvA9MMuKNd5HWeweZJJvXTOsLT9Ng3YOg04/K+nZ9
OgWlNlx/xz2ydtrZTfV9vQ+cABBTcAxerhLI3LzQ1xeNp2YIxfyptq5dKF7rr9a7rE/Z1MZ+PQIX
Bs36VJPAdsoFP6u/2zz77wfV2DQKHNN6gJ8HjCddpYstlGcWeKgF60bbKFSsyIDWIHRY6aHXYt4F
o4/bDbeZnvthD6USa/wuyraJq1/W+8QFonyxJ4OBga3N/B0EA4fGZr0rJMUwpVBuysDtL/AljiYE
BGLi/aYdYPlQ7yfeQS/CF6pnYFSeI6nKoIlxOdQiGAwmCJ3YRGpPjH0wFd55fTozPQ0j7CrUOOs9
smS6a7g3KoMMk3q+jl7/MF1CNbKBPAtY5Ce7wiepO2QlT8BrfB4XL94Y+Cf99lbX1+u0eSM9Y99j
FVWOh/VPtoUlDv/P6CveuhSaNeldn2+A54Gwia1nsl8/nvW9ry++vgdbS7dNme3W2+tHGK63+VuH
wbpXBWn2qHNoyiqfmHLBJIMzZuZUbSatf8FcABxjE8Fhcrg9Vrep+Rg6yI+IUdH7q8RDfIDb0vrj
eufOmDdooQ6K7okgoQ0DTPr8ccc4jXIRfwR+Hy7tZhzpb5eXhNdYn7fLUAmhRgGG+nwKk9vU/5ty
IGaDo0JnSlbJz4e6Jkhpimx3ShmBY1LD7fVvzfq0TD95ZzxbZgMMJkb/oEPCh+1Oucv3zF1JznS8
bwYBvJkTHsZm5S9gdQPS/IqQY+NRGdsIzgrIE319bTJw1qGevI4z/Okhu5+18NGLmHDijv+SodrD
ZAMA0roNi/xpqp0UANyCBS32CJhOnZLnpjX8JWIcmGa+jM3zgLlGUJJ6Axq/n3rm36brPmbls9mR
fqQlYUP/BLVR6dP3EpZzEa/U8ogLRjPi29ygoBojzjOAi6m/w63Kh4zM7G3hE7QuLGLR/99D/609
1AWi/GVx//se+p6/Tq/t+68O5D8f8/u+KTAg9whmdABLVpfxPyxtcLuRLrp+9+emue6ofzjauOjH
yAGybMG2ugJFf2ybtm0YaG8dgdTfxJv89writ53nXwWZ2/LvnYRwDIPq1nDZpXXnL/smuHicGgtM
7DEjesTFMG6BzbhzHRRlK4iYFLhCRLZi0k2cCnJwDaoABgrlwRgnommQKDADgL0gjCLyU43ZaMoC
Sa5KRXiXbE4Cv93NjmF9v627Hn+REgq0i0FBnY1mMFVmf+qKlgTw+HpgXdtp0YvrkC7Ui97xO8cZ
TonLBWhpvR4YTfxKkcLQWzo3EwO9Y0KAUeJAIs/ITYl1eyNQSDMorN6zigQyuxMY+fMWfTIRtmPZ
PduzuKlq3hYi7HbIX7DkpSRgujrPawQkg0Tfi+WTsvRom8XhjWu1GoyXMtu2pi635LvU/hLqgHJi
HxZCPFRpftIjIGltQFI7hvFychTRL4u9r2XSIFAXIbg57XuBL+GgL/he9RAku+yWheXFCXPjwU3w
U8HsIESKRZYdcwZdPQ4V4gFNrlPDuGVM5C4NyygGdnOzRnpF+rdFRxxTVp6/mOJhmsx6i/1j9gAC
8Y00xTY/W62zMm27eNvajK9KCa9Y1jcG3A66Rs/HuKtjc1c6Kr/kZai2SaSZRPzg4wGfFzg+6WHT
TmRg9vUOczc6n37HOfSRTVXlW7WYN0h1Huqotpi38N3vdLN/KsyIYNMZDiqc4hNJSPg3RD8EEpRN
GULaRkh4147mnciGDqU1ypRpiCn/MQ7YXeKMZJ9sQp8WZR84ugU5xhajzv5gVMUZpsSmsJ3HkHxK
Ar8caGOtovlIlp2XNj8+1eOiUTLIKLB8kRa3MS8EvQfzGNmf+6qxcNs170r2VmXJ63AczkboraEN
5cOY9KRFhfjItEiC5qlOMXmGWK2iVRIQ3ZkuGWSquGbfbevitm6yqxmvUOw3Sf1IwbbJyoxePCc8
qtq5Qfy5VNkxtyymCtlLIyD/SBDRISu20i3zJ4Z/PpT+op/92iKNMcxAEwqpHQadYUxC7l0N7D80
F/RM21AysmFg+8gRN+tuSxkEfYgQT2NXjAxlNFTXG5J+2MXzgxVp9bZg3tEOFer3HmV+wTW+8usP
1TTZO6eBbFe3TG60aT7ClkXZTASjMVtwpUuC7vByYbatq2OSRo+OAe5W9vAAYr2A0nDv9dDfJ/jh
lWdcQlu76qNQ2wytdM7KfRjabroAoV0XurOXS/3gaApLgjDfeSNyWaONn6w6h6eQfBiowouiPOYT
MnyYkBtX9M2lc7xDqh6UsjpCno1+a2fu4xCfZU6OZY48v5pbbJggaa86YTj0oB5OmCEuseDwpIVe
cvyrcBfLxC5jqcnaMTnWb21O2o+4sfIY0yOLZDYWnV29rm1aQglbhVFKd/AVGl61i/TxvkhIkDEx
tBtlumJ4JtXwVVdaqE1asjGdqqawYqwxOc1dgwrl2lpmfAt6r6fwQuUWW2W7LZMaNmcVlRsDU5Bl
zO/hZNqHAv9HYtG6XZghMZNDv+zsWL94uAjsCMmbGjJxoWc9VHGzbNH/PBCBgxC8Lz7yNKQgXKJy
p2Lju0xgX2MuPD2EXXoYFe5WVDKGxtDOwJEHLoKnpptR3ZkWPhdrVqRlxRDDizBwQ/07mXBJUJji
aTFLbHTw1SMkCcvyIXROjl3KUzoTQkWc0HZ0i2gX1fPAnB1QDJ11scPR6bvV9O0pQRp4MidsrHtt
+TFmM5MBtbPU/JQagjGtQYTpKNy9FfX9QQ3JnZy7ee8ZFaLm0GXfkK1zMk1CFeohCmTx1K4Lv2nM
A77GcJqrnG6k0PX+sKDmtDHa9rMw9XzOluxa5Az7IhUfc3fcV9mEbswlOG50WUfxc18CrypbzGbM
cVNY3YcpaQihZWhUZsQ4YpBFnTaatxoK9FM5JjVcrRJDjLwhiBn7ESqx1S7JkemhnJabHobiAdnx
2ZoVjHKjEAEfBUFDmBjFjUeIXGl99ZBn7C1beic1EgEHt/JcpToK6VKl8FlsuooeZufnUbTroXze
apaPWKby6vOHop/mAyfaz6Ms4wye3dCjCobwwuznCoKWQMvyebNJnKPbP5G5u1xFjvVY6Zb5f9g7
r+22la1LPxHOQCoUcMtMMcpKtm8w5CDknAp4+v5A/93Hlj3s7vu+2NwUbYskSBRWrTXnN1cahKTR
cMxNbSP3mdmWGFH6MLHuHInR+XYPPI91Z2sj6LpY6JBc+7dMQJIvxgpQcvyxT3kUXNs2rdCD1Cae
GX20r0Fuk3PkTViARpPZWp7vjTSguJdqO2jTqVJAlP5/E+f/hqpoGHxWf6tAN0TgRN9+gSr+z7/5
nwrU1f9DBek6zBYNchj/27dx5X9o5ThiDrQxaMXInwpQ4z/63Pd0HZPLubCd/yIVTfs/eJxoBLm6
A7XDIdLm/6EA/b1N7JB7Y9kGaTpsq/TbSPSnKWMwKH1imNLtRJIy6Mvq6KLFRXxoyuqCzhVIexqG
SN+05MilmS2cWRXLokpWcXm18d7Ake/OWptQCZVko0lR57AY2aUTB70AxYhlyehPjahcWot5tfVg
Efyj1f2uRyx0055ZldTiLi1v03zXzKmqYGLZVu1W56PishxtEi0zF5pP4ZubsJQmNB+dJ79JiBj/
eG5jrs9/arP/eHLPFTp+Zcyd79vs4Jx7gzUIHTZaY7cvtlVqTYt6DEnFMwZGLMGldOh+JBXaBIsI
7p++a39oZf3x+fnYGGJKvmP2nNf0c99tMlRS0sBBieE2V8sekpUxQJeHLbFgyEReRbKvIqo5Gjpr
V2AO/sfzvxsz3N6/xbu3+XoToeS+O/iqb7skFRx8IdpwGdf9h6CmNrRGYdDxC4lMtVquKC7N3x5t
IGQuRNX21tXR+lsN4itIDH9/SX9+RSzu88ll/DYyaFXo+2i62q1WsMQbsQrXOW3E49+fxeDkfPfB
C5PTRdJWdUyLfeSvB77B94nUyWfjMhlstZDJrGvlxM9gopaJ0xI1G+T+eWoAMZo9wLVBG66yrhWp
pxU+EwtuU6ocB5qE7f5jajIf81+/k8Kk3aubbFz5StrzEfrpnBZVb1qh0XbbpvomfZg2jhZ+taFz
Qtp/REEM68CP/zkA+cOTmqY3k2MNG7n7u42sj+h+cK2i23KdFVztPcSqOoSOvx/2Px11mIQ0raXu
0Wme//yntwaOABVdkvDWAkxcJCqWhPo5DZ0gLCx/f6o/HcWfn+rdB+zYOu5SAabMHSNv0THGC7r4
W0kAK9mY4C3hx6yicDz9/Vmtdw0BTij6CpKevEVfgi8wF5+f3+EYJo7LFqHdmlIHcoJ7cudl+qGN
ZLah2LAXPVCVeOxOZTk8ttKO18jrdywN3kz/SlaUDCSSxtpWGxxzh7nd53Vj1XRYd92uH9BjJsdK
sCPrO69f0618qwNCqDXfPPk4g5d5Hbw1hjPtxuRau8W4hF8RUzyb0RE1bNDeG5322a5EtPvHO58P
6LuvraXbUjdoyUjzt6+t2yChKFpO3NRsk42honsLtghJIbwrLezv27nBOPTaWvbeI7GeKbHE4xUf
hVwpJfq1kz+kDZskXfOwkkhgKG4Bl5RkoFUQ0Q/s+bKYfQ+RoWYrn4ri7MppN8Mvq4rexmRaR6Yb
8Uk1GP2oQAN30Hf+x9FBZm7G3VEz45e/v2Xj/Xxz/rQBoxrWvFgJ/nt3qsb4rJIJeNS2qGS27rrp
MFTxd3gvBe31pylG9T51uHQHIdQuHzkcmngbveasI1qFq6odAbrmCf/X9U9m5BBFXRqfCI2FOGQV
WPCFsXE6fM5k7kLiTeWj1/k7T/8SaygTM8zSi0FyndSqjjY6q1nbY2q0ZxAEvvRD5jUEwgAeofOR
QVpz7705SLc74nKhsY9HwbXkyWx19igCyOIhntCKWyEc3GggQK/r74MSSUF/SBSq8CLrMNfYD7ou
nlyRPtSxAN7qaMjW8m7d9mgJC8rkJAeOZ2tyM8nSWhUmBsLOjp5R8LoGucktgdBu8GTF0bWT/YUe
C7NfdvfuOHwdS3BzWpmPa1Q1uAfZLcmEuL2rJJEk03aY2B5tnUbRoLWgqKJD0tjZRpVPVUSGL5me
Ft769M7Wq3YRT22CIr82cWNoHwzk1YvC+xrW4msh66uw8Tc2EI0r8dk0nEd7sj/KDDk8UPp9Rjty
4UuUR63LL6mx8zuB2yMnY+NMFpu1YL0C1FG3lzQc//Gt+n3hcoErW2zXbNsD2v1uBVGEu3aCpva2
I3arzNTW7RMN0RbuKEWzLQjxnmLr+Ecl8MdnFVx1hT6PE713z+rVfDtAtHHZ1Z8h9N13RfrW1c5Z
TdpTbScvCTPnf5w9v9deLi1aVxoeCCKUDu8uOU3g9bmWdtReDPuJKELCpeKHWoPOWb8KOWcv6we9
ZQRSiun69yf/vegk3cmcy3MP1eCNvP7zMh2AlIyHvuDtyuJjWZubeDS1PRQNbVO25h07Zal90waZ
/eMwG9ZvqyRPjDSROteysDe+O84QiTW2phxnu8MSwBm2tjJIaWkwqj1y+deMPcNSoCuDWjKdGxbP
BR2lV6d/jgXzjr8fBeP3YotX49LAplluyN9EikmkTYZDDjrtW6ogfV42gjJZI5CNEBqhpUqHxjg3
UseDZxcXJpQr0g3jdRYOj9ij0fil+urvr8n800dDPUxjwxAInO13X4uqKmxA6qRcmwzSlymOwBK5
54bQp+cyGN/QYYBwRTiLNxsXJn2xl8wqPozS149NanxCVxosdo3d3pFrwtS2M2zUTjQj+VxXrR48
GrF5aiNdnilF+q0amPT52akiKy20fQUgjl/997d0K2t+vTS6AszHvCNEnirey2ACW9MIwrUQANqT
tyXXMOjOhvSzdU70yCI1QBb3MVTl3kIuHqcq2U0Nk/NUzCc+NLtVozuv5kTp4tCEBwyyGkqwDY7X
eERDQ8kagIvpItdXSeBbqCTdR5006znxflopkncXtXf0lGx3Ar83H+U+sLisKjLtAo5RERGe+ve3
bDPmeVcN8JY9GOKWZAjDDpo//6nSgwfpZaM7NPifceQgSAwhHoAGGHdTZQALgCAsQuhkA1LzLifm
sQjfYpzLIqTg7ztb21GeM69DWLZiA0jrxbInCC6Y2Ye4+JipqlvE82a2BdHZpl80d3iqZ3ZvSljp
GrUc9Y9jrbKytham6NHEmaWFvDq5I7s1WENexEscja9TA9Y+TWxGKH5jrUy9eRigPfz9aLxXJlMn
/Ho03p31Q5sOWODGZhuQtkeLeayXWBdqEmlAr5eJm6Eh5zI6oN1zZnQgbnKifaR4wvJ1+ftrEX9a
6SnAuUizChkY83/9ZNwRZ/UoumbrZbLfDjZgCdtMsIx6mL2M8RiJfg5l7OYQnIAFITUumSqSi/TK
vWenwD5gffoFMxxR4rhp8hElX8Y4aNKmRTbXODEOBUYpX4TJL8HV+NoaXb8Hxlgu/MpxVxyMR37t
Ix7jeDVJZJBYnGnwukm+ztzoLc1bTJ7SvLR0nDcicz5mpYBi5c2cDZCf2yQEhWLpe5CKFBSWm62A
JXrg9WDDRPqLZfuvhiyenC7m2l56axKnX7oWhWsFNDqqGE/XwTfXiNO7fxzb37/0SOKRnlMDO2Qg
v/uY553B3Fdttq6dvJIbVqy0CZFMMVHT//2Z/rBIOhSfjEZtyW/V5w/5p9ML36+T1xAbtmWQv8Ul
fi1Z7lg6ry5JgIuwZFaU2eHSzu3Hvz/xH0peemEmOjkPhT14/3f7qgqZaCl9wfKci3XXxzNdVtn7
pG2+4oNjIuPiXTc79NN54ixEoEdrQLCUU9T1yyQtYCy432zRwYAplYMFro4xbWx8PIP/WHb/8EV3
QDfhrrIoLtjY/nqM2gCzkB/rzTYPg3kkcADp+9rr6VVpeBej6K2Rxb+aWbei5d1ST8ePhGvDpDXH
kPnXJ/V6rVERzN2t0Xdn3dIZcYCZk9FqciQMa79dmg5UFgwtO7oMH0zf3ZtN3q8GL/EXVmFflQXV
JMSjt6l9Cs0pGh8jYzgwGPhHCfT7fo0PUnDplHwutv6+/AIF2wtMCs0WnF670kF4sA6CqnJ0+N4i
jN/+/sX54zeWLZKLXEvM4tZfD4zjxUmQdaphQHYaWvNk2zyrmTtnFmeLYFsMrN6kiEL41xf29x25
i1KMYtqePxAiaH594hi0WmHYZbPNpvZlGO17Q7I7BC+XLENVX9iuMP5g/5moUFs6AV74GApl2Gvs
w/0AjgmRxUtL7zc6lsBpYjD69wPzh1YUL1CyedQ5mV0QN7++wGHsxBQ2CWeUZr+yqjAytYn5hIx2
Yt/4PcQYiFrN3Tgm+zU5PpQoWlBgY3mtEbyxir1ZI4fw76/K/tPnRYXMJ8Xu1sXB8uuragO8Mlau
19uxC+INrJxwz4hnnzZTvGLwLc9N63nLGPnRBl4Q9uyg3JcmTURE8dl1zGCsi+jBUup7F4cDLqHg
Hq9ucw7yg6dZ04GQlfPESnOsvKoDEizyLVZS/ZxzXfBi49S6DNsiL/ROU8llIu8p4SJ9JMPW8fqX
pjrlJTuESNHh2Tdt+5oqARA9LfaaFctnBLzfJrIEkt4It0MeKpJ8uKxZ9VQemTs2FTXA3w/YH46X
6zmOw2IsqaWNd9/vUHOjUeQOwJdAYDKJ4jXR8P2M9g+XRSceo3AGHdRv8fDPJvYfai2Pqw56edgC
LtqSXz+qKDZo99cSSoFK5S7WO3sXaQROmL4FHLxwjP1Q13d9nw3EI9PftKxKYCi0/rGg/OEIzA4s
BKzzNOK3KwNIwwmPm40hGvxGDQxpUSW6vo6GvEC1ZbwqNzfOY5EfY9ts/vF1/UMjHfmNRTeXTQyK
/vdNU3Ni+gwot9pieRGgr0l1dQswR0FwzILKXEealxNGS8IzcUFlWIX/OIv/sMp4Oi0/G2OsYQvv
3cdPpZS3HrTkbdpN2bL09pa/jIl8gvKUmcCA//mO2Qr9YS9Jha17nvQkQqv3e0k3sQlgmgyes8+8
L4UpY8hRrXNVNG02mLwe0nymIKnKe8SWpPM19L9ZMgTMBTNwi43au8baKykw4brDkgyMIQqXyWAF
185sj41RQc0tZia8hHOSSkvDXNJgWK/FgjoZQ1GiJDgxYLO6Xz6YYfrSjGAAZFPHry0mQItA+/sm
RTxsWaQ7cbaz7c1V9JS3JV7U8gfZzXpJbPsLuBbI+6bKOdM79xQY8y+yDf+VIIAtCCfD1PUPdHO0
RxtCui8H8RyR7L6n/eWf/AjKVlHY2lXofX0/mRhousG6Z7BRPbVvFtkSiwhby4trPeNkib/39PXr
GUPcRY+SHcR9MeC5H2q/Z7Sfs+d2Q9/7EEsPekEwHkCMXCd0Rc9NbmBfHy3vI3IBtB6yoEVk2vYl
99JnKpluj0VzOitTR1XTGXdt631mE5ScSkPFR3dK9QVXyPxZjfGjDil2lQ0IFjyjxSxK3ZZh7nq1
C5GydpjJqp3IcUgAIC7HsSse4kh+NcNy+qonBtDe9FMLVnCTm3Z0GmUXoYok+2pshmXYDemEYKro
1hnaHvZ7mGrR4bIDI0eoXkUJvKzYyAgEj3q1lKlF9gXpaRDs05dWi7utMf90e0iGE0Edvp1BDJDR
mSt7dG6LAnwwbZLbQ4aLiwGq7zbNo+EIDW04Frrd/7h3ewwizarp54RvBVUhgUtJ65EYgfnef2+G
LEB7OtCTc0WZbUYUR6gpiujkw2k8Bbai1xlgMA78pDiESteKhae1xaGS9WflFOxeJvLhooB8uNs9
sBHpOk1NneSmAA9FUU+XLsGDhfn29giTv/ESpTEs/inZFbVzbHNfXP97A99wGVGrnGXWECPUJGqL
nyPZNWOuqHFL+0klyIlbmSFCxUeLccv2EdXa7h1SneeRT2ATShkgcBX+g+0WG2PMjRctLIpDE7KX
0SiTcYdqH9rS0D6oAlpdis4KFJd2NWp6x17Ubn2lQfoMhP8IoJiM04b4gtuPGSX+aZzSVdeofd1r
GapmmQxXyoQa7xwRWnHUXcm/kdiTTSJA76vUE7MoOt33ZeUvjcopNrHuxPc2RNJ7Gkz9Wo0oPqbR
of3u9CEIyKg/EJIZL1tLes8pYWTbsijBOOem/+zAB1zmdptRW6EqdNRE2ppBCyPop1Ou+dMzKmQS
jg3vPtPr+jn7TDDQ9Gw3YbpXXc7JUMptxfblKfC98cFp4eXD732qxprYgwSNTjlZZDQVsxqSLfHF
aSLrcrtH6Tqw11hIUlU3xtBSI8WjVZP7McmNrJLPpJCJO+nCxSLSx+H7jZQdoOgZFTIEPKOtt8II
IWeW8mnuUS7MBFAtBM8e7odlPGBxJQasv6IAa9bexNv2evx2fZg7K125cmslPDFRoelKGUN50kZz
Oqiy2WDPMmoo7kzP/fu277vPMHs/9t1wMKY8vziDaZ2Lhu9JYbpqpdWQWpsBKoBTht9CJxsXJjYp
ehB6RaSNIBKnQW8T44J8mDLoj65yPmVwsVEwAzjUlNZ8FOpZCEQ/VmQTUaDROM5jEryyyv3UhXeV
OTqfmf+qjaqndofDL/koCNVp5scdiyo3LVvIIIpl1XKL5gnj2bg0cVICacCdX0/xMwzVzywk6ecc
LV1aJg8xTsarayTOcxhvrCDKnlU3dPeWGwGXei5tAJtu7RUXRJtPQVf7TyKaknPcal9vP6V2FJ3y
JoWk6BeoWHONT4Pe6z0XmYUMHP/Bm2/G1kZJGU72IWUEuipjs95ZeQevlObSrjQN8Es+gMYIoyLz
tmJ8SoErrFOpf1EDYvOqiJuHToXGybOjDzWOgYd2vjEU/QNVkPpNeEu7LHpB2zn3hrshN5lRzT/G
XRs/RBAtnUH/7GEm3laukrvB8T4i8kvYrzmci2bCd8SWOyNIoi/Ndz7oYdfDzubi49pXuB/sx8Wq
RiJ1ZiwHkVUl7tbFOgg7uK7WLHjOUWhuuQYRB9Q+CsZL4Fbj5Xavhx23KJIUeKMWb0ZlMc9TyF5V
VoYXJ332Ktw5WY/ttQc+etB7y0BWRsdGVlhaHc0hfmA27niVN+28MQPwRH8tKcOzHGVxCIykPNgl
Dpimib3tMBLPlIh8w4i2uTcjNI2WsuWhMt3ykDk231I5hZfbxa6w+dMwHtjoA14+324EcwMj8fSt
3tTB0fYqSJCGiQ3Yf52i9uCEbbaOq++F1n8lRYxrDn023sDBI1m5S0PQvQCbV4VU68hG5mzoQQCx
hlyLvMjuzNnZxjZiIcjCA7ixtazyW5QkH8hQQpGajhtAEt+BHW1hQi+ENthrsMW8Cuq+HuN3AW5q
MieGr358bMLmpUVx7Zv1t7gH3pSjX9OXqrU/9ZHzQdeAeNH+uqecBxqOJEUmJtf8XoBroIbUMvvo
du2LObbXaZinyuUllcF81WWy5NsoSbDryuTFNf2dPYmvphlu7SbaKvPO7z2WNVJieuKWTffb1CqU
oRawGvzKzDwBF8/ZgkpvyyWjUMSQQdHPZKN6qY3VHZuh+M4opmfYtNfK6aeVAQoYY+HeGtP7HkYn
nM4IXedeEaW8iBVQ23zaNoDrxt7cJrh3BEbzQI7f2XHel0T9rkZZ20uwtnQgs9HisFGyCt4WILFp
ryeHfmb3OeVTklT9EnrQh9jWp2XX2PrC6H2qAkG/1s90GEDuV5cENXyIiJSntL3PPf+DM07VSsPb
v21iKhMsp3OTEbI73biqcC9ElLjraRpIDPSyfdsQ5205PbNJ7RIp9RpN5C8Vk7HS65E3ZBmf81I/
0yqBPOlCcDVXcmLv6TXTtxA+H8M/c08INhyWlqEKHHBYJnXtbkatOpkJ+eQoQgpMVtZVrzVr0YgU
dJwBrMX8aHbueWwQ/vQgqtZJlpZrM4kbPEwVPAAt3+gKpzKjKvBpWo/itzDPQmMfkRPPgBvJRKzo
sCTY8rvW9uWqcK03LSfnyxWFtUgm7wwq7V5vPHbIhjAXvuOsbVMrgCS1wS7xgarS+CcdIqwwCUUa
0DHJ0MKZTjLsoTyGQH0mKwAYUxxNI3oiTR5GYC7u6AS+5bSSZxNt02Xf3Th+sxpSJ4YJ4lxHZbGQ
cM2TjM/Y7ptnp7c+V0aJwIBkAPHBvkQaw+jA61nrsCQoHfNTZGoc4FJHwCBgTMftAR5WkTQQfocu
PfU+Ua6m84qKAyZYJRLQpAJ7V9dz2Z1ZqvEA2nxsjyAI01Wsq4/C0DQc/MOlLntrFTH5XBjVcOgK
rktlL/eZGdVbP4cyFejTvqm6rzkXwLgco/t2rC99jI6/i0K5AtyEknMYFcFQ3GsifQXfrNv3DZce
VQNxm4LyUBLmdIgk21z6jMIoy0Pq2hpSkPDgkfuzqHRZr73Iy1eFTs/YjfNVnwX1we2CGpVBQ5Z6
IWjB3x4EclsdyjY4Wmpwt8xuqoOh1XQUS70CJpZUB5P9DZ7JoTS3nQ4ccn7CipyBg3Qkq6ehYAXV
7gLdNY3xwiZ2bn7tYaZyrO/xV0YD0SEOVHRw2Lsv8qjpVj0Sf5arQF+letIcBL4r5H2z7KOGR9xH
7rlIkp0ZYK9o/OxLH5RkpATkpGY9kYHdfBCSmOECxiwS4XytO4SC3M1iFNuQYTvq9mFPuiy9HK6Z
C22OAsVzjrzZabSV63U7SF7g+QZfJw7LbA63G+aCgFxMb1drYq2aLNrXrbCRqGVpDkeK+X9Vu/kB
ftlLrfkDYDV+uj3EFvwY5TJeQ5A/REWVHyZMWQfSBj+7pLItrA5hGY2oct05TjXDXdtiEc9HuYJE
uDLKKT/w8nIAWJzzbWbtY5cLf6inhzao00My3zOGcDuJsMUX2H10eyJy+cm/u90Uk2w3dm485ymR
v3ot5OL2eAzRKf9xdxDEl1mm3FX5GBzGJAkPt3segG2NANLJR/rf2MawA+hB7GQFcbGvq5ewbNTm
x49kooFR0rtuaVtiQknBLo9E3FSL4sPtBmB5dFDFS1oE2Y+H3dZ2QdTE9WqYyjTftLYFVKzxEQB2
nXZXV8kXg43pmmGGe2d1PfloQX+25uDVUDYnYplcEPbM0GAuhC7XNfD+3SolbGBn8InjcYiSncEO
bm0OSNOnVFvh9HRPoIW4IUiH0DW93FRaaXKSJwg2Gknqc/h9cg3/QJNv9gzU9bIGUeVU+kb4gs21
5ZIf401LKBVAxZk9aBV71TTRvw6dNiyNloV11L1vo9lulBuqdeJHfJtaQBieEU5L4jXyOzej681+
hLtTZBfNgZM4v3Nuj2IQxLMLRDC/uz3azX9LVCS2Wj6tCsAC60nXw93tcSvMDU6K+V/rTufiCLg9
fLu5/frbPX2w7GXsYcq9/fjjeX7c3v5poQFnzro5Ovf2Em5/q7y93NvdHz/j0lgh1cfV8H9em7q9
+Nsf/3glYkxfhDnJHy/pv38xxKy6Vsp+Kcw+ouaeX3CiiV0jFJfpoGzvcsBnd7d76Xzvvz/e7t0e
e/f3kHKkxOLkT7fHbzdDUJuzdvZ//ypIXWJTQba7PTRFKaTqrPjStDlbZdfH3eJJe3X78b83U8xG
upgqPu3bXdb07s72lFi5qXVXQDrehVUjlt5QAbcuqmOvkyCGhtIh8EY0m6SNs63KDH9VKuku9HkW
qOLRJi6NrL2YjGAVGAKMp/OVCxHCeBbnbVKHe6T2E/FxnXVtR6MBXJKrk+OyEy8ZcmcZzZm6wdNr
l9g+CVcitGb4nhJAuSXSj/GpO9G/R73PtDfSv7hsXS4hrQ722Q+Z/ETFRh45C/miyiaJ9cUiZ8Rm
7XGS9Huj2nMtzHsEK8g+VQTVMvRfCjr2C82ZtI0+yc+evApDB5teffFVkN6B0SQg3jTY/fvtUxqz
petws0EEjrCtRPuwnpyt7omHHCYXQQ7Vjq3VdRqtTeSBV29wPxFOYG4toz1C5yaeCP8S1Cx3ZTk+
1htbLayBIXBEgHjdY8ToJXY/Ite+RA9DX91HNkirkvgbItCJ4FBXM4bRYIt1lmHS4vr5ve8Nfxu2
bDxcq131jX0XTxW7CkB1vkJhwcaOZtGchVEPNRVSy6ZU69dGUbjHzCKkqLt0YMD9pBq2dQABgGak
d5WkUfZ5HK4Tt/pWBt2j1sLm7PSBdMtcHYI4xAu80Ujo45OdZYmdvcIYXa+zqtvKIvcOQY02IaI2
AlmNa8v87uTgY8P+KUS+9QFQOjaTyD9q6FMOxrgf+wI1kqXD2yFTJPFizGYdYd96leXEWRBvaqlz
XH4r7ACQKFvgjSFICk1EQehVhMO413u59YIaJww2p3QkY91osGk0dUJby0jOmlYHu8afvqNxTM7S
JlDdrt1D1uNKGokeu7cQnkVZ+aKlZUO4QaeYdUBVNvD7n2Df70Rv6/sxieAKZM8aL+EgZvBQ6feM
AX1XrSc7JaiWjMcdsaqv7G578KlmsQ2k2V/IYdY7Sr5cYyxfdu2cyCJreMIkzdRjxUQxk2wIC/bu
tMCyNbkicLvH6JENzbgFRd0voOE2B7+/R8fkUZlQGyA1ODi189SbQBJgsY5aisRFX8Vdpu0nBPXL
G3IlA0VyxGrFlSgrqYMJv7J89N0TnURUUeEn/HNc4ScrWllxXR9b+kONizKLBFfy9USAOn1wPxIs
l965X6D+1JeKqGC/hh0pzHMX0GFolBbtEr046wbqj14YLP1hqJYxCaAbRzTeFu2rtwoT+/OQ6j2B
D4BYwoh6H8oBSbqUv0b0YinEpVHeiVVcsHEKC4rUOiBWNK1SKOlpQ/cjmmldeCCnMR+3RdldhZkC
SuGXkOwd77uuAZDYDHxr4FyN0Fu61DXPqclYONFtSnvMw0u/YGFO9ddZA1ZqNcUIR4d9HR39dHqD
/POqFdEnrSjfukHZd52BBY5K3gFKj1wLY9EmEF7GacS/91RrrrGefw0jf6NyUa0puYtVGHnyRKRz
OKdrwxLMkXOKmpk0fb8jOidSSBBsc+m0/Y1dqxHWazFt4zZKVr45fIuiYrxnBUQI02NmrCvV3UWk
Pm1gaSfLesqcPflAC/hCxiFj7x4QD3MwegowSzefoYv7mwxfyx6zMbC/SfN2Y+8fqg5+UODF4UOr
rG++OBXluYmZ42i9sOZOcHydCsM7zeFN2SSozeqMU3s+iwarGvaVMi4yqNnEeX3GjFJuHZLEFgWF
MpBobjDRhjatubyVd6307K1W1ceGUNLTjxuTtbG1vDefNAyysKFo6t7A6A/jK79MVuGxyJGpCKjf
knGgZARIcxAjqRiS7tAgnCf0jI2M6TK/yAKYPijoIprrrFRzNWluRR3svZrOChA39AhajjGRUK1c
yp0z5tqmjqp963f1QuWvthEbGEzhUw1uaK6emz53NtjpGAsrf9mFLoj6oiagy2S11saYxpA37OBv
vo75FO6l3/O7MpJQPSIJPMNc8yghYSRllB1RHG5D3Icu2xSGXQLAO4w2ThQ0X4es/2rqahnhiSW5
bWZyqtygThy/F6a1Hx1rOyajQy+UOMdaI3SsiWEHifhqmGSas5dZdEg3F2Znoa6pp49k6tibOMpf
pjY+waIdiRHL4i2zHI2vG0aPrCt2AV2vDcqrenxsfFZZnJ4CHETwiWajWFLcot0x84WmJpNpjlcf
8mRLXvA2b83ZDs6Z6fE7LZbHS8XhG8MLZeqwKTHWLnBDwTJLZkJH/ETLG/ORt+ly6+JNroeyVqa0
1KN0KUtSSALYnjoii/WQzXusmdzqkaQptU5dw+ZA/OkS57t7SagAA/DY97VVfo0SKEgekbEnlTQf
E/i/25Hmy6boZr4n30Xq5AAeCcK4eizdTZUYJ6DF+aEg0mEohuQgGaavUxbtVQAUfDOQdtmHylyP
dOphLHfRpfG4uFj9B2MK0M/FEALL2RLTl5GxHj9h6cg+9AyQQILk9lLmeb4saHltChsBm9tujgqN
+L4Pkm+DERB/AcgSD27CgCe1vqQAj7f2ULPG0uvaGfXkr1tJ9BYDtT19GfJ8ujo5NLXEk1z6e4yr
8Dpc9UUTnnWo2tg7Ks8LNimaStRYJJ3YyiOvCt3fmVaAfkzSaml0fnytbPawPkmBhlcoF+t9EV/v
9UhNsNSFuQsINAhZbQG8CUeZO5xb9dXyP/S1lT2U8DyB3JpXNAr5A9r4ZONibl4Z3acaKvGjiMk2
U2H0idOtemzdjrJehDmQ0Tezj7OPUddXB73UYI/OP6KMy1atYyZ3Vl+ofZjSY6hI9RjUYLxpUXpw
y3Zde4SvVEJ+zEb8m4gA6ZJI9qpjoS44+CFnjiQSabSSBMzsnWmSPiKNYbpYHOY56C3bp+BCSP30
sM1q6Wasws9C9fs0dvv70glJKA7Kc6vK7DFKux0tKAM5WvoGRYH0mK4ONuQWviXtBQdqfqyGLzQk
mlMSY9NqU6SVYQ4EOOtsnL8WBIBI7XUo75xdOvYNresJ8mlhXybBliwoi9kWZedY6WD++oEhCZuX
PPAhwJYOSztlCtlCiJDNrxHoHzH2uJLTwFjbkc8G128/m2StOXNSpgC9uPTxwBP1NO2HON8oQkC6
ZJw2GuRxWHBia49QjRja7iCqfRC2aM9jXGNLNY1+UxajCbSJq6svyOchJmFr6bp3TCtq2CH/SNYq
PBual6gqvV1Wml9kq1t7L7ZOyqKNYCkLwEFXg+vr+ruUeROYcFIeOtc+Zir4jrWOhqiUwzqJQdan
+bCFaefs2zDKN1BBOyT+TreUgc0F1x9T+gnK3lnFRkKCWDBHiS/k0MLyN8R9FAmCafxMLrISpjEB
IfZKYwSG0GRcOxHpmfowh5bWqb9HyrOfQtLrUjdFVsVKMdTOxqJVtYJKWv4v9s5kSW4lS7L/UntU
AzCMi9r4PE/hMW4gZJDEDBgAw/j1dcDKlMruXtW+RFJCJPM9Jkl3DHb1qurZ1ynltU4wvgH+so+C
xAL4EKzM0ZDTXetByRmaWL4YGSXVDpJyibtlK508oa2Ags0Qv+PVRx5fmFUzrlwWbwawcZ5IA9YP
h67suosenkU/FrbqxvZ/G1bQ7Tt64u1G2As1xhz6+kSSffZ4vdBmOoNOrJWeWxD1wGwZqQbRqa3o
zGVcPk5zUUJiBiwJ7PjLRGLdW57/FfZBd67tNUCK6AaT3thkLQXELNpzDhcQWoVkumOirXc6Zm0x
VMWpHw8Ypxn8koaya7AJWxFTvhjAncmcYR+kNenPxh03PSyIVQ8DLKncS105S8wnw6veLIOk1t7h
nx0zt74nIxhJTQzfI2fFU1EyeCKunbwkgJqFHWfLFxPsaus9KCnyoJpH+3L6X4FbOO9G8i3HPFjD
uB1Pltd5+7qY2MOFAS/1NDpHBQkYwype82JozoFKjUfXP2VqEoDAlnCOEi+95IonCVI+7N+8u+cR
mBSXKsFzl11s2nnvoYdrmux9w8m2UfeAE8yfMavdixaPKNg25lVH4Bql1/iQSeSFzg7qBWgB0kTz
j8YK1aZ2J3fBsdG/+PqdtdeJzo9dWJcA66bpKSOVnFhRjI8akoQ2acwaf6uSbOujaiaaWecfyHa7
BIaWhCe7bvTMxYTqxkvO7oSBwvE5AXQ78z7oHiBSDpEZffXIxKjWHRuaCFeaq/kNsJsgZy7Q6hVu
ID5WUdxLkZKvd2HuVn3Ljn2iIr/M8D7TIebN3QMSVS6ob+a0aum1x7u4tgoxrl1HLzb0sCcnETVr
lXrTsUAoXsemLhYk0HlKax3rHKCGdmVHWwN44j3FN9KzpKySwTuRHR0Ofoh5O5b977jqK3ZGE63n
shgONgNrGcfNqosqYrV5CHQwMsON4SErGsc0C+VLQf18hVuK0NJpzMh/iCLagL4DoBDbnN8DaMqw
ucNT7BW3NBLxjlqBWQEdl46AroTasgmtIt4MULhXTqzGq6Agd8l+hK7jLGjXRZvUtKWzDDLsn3hR
tb0dSW87GDHEdwTfvz+0v6SJgQ9GlnF+z8dyTeeQ8ey44w9JR21s2urdYYy9zyIIf2uEN28Uk2CV
LOQeMxXt6YHoOTIWcj2leb4ae7C/ZW2yOa6ccJ+rcFjWeRVS59FWO1sCtwwclLtxhGCqRfOOH6Sa
bW8UsJmt6jkdVrH3MTVUBNBKtZhEXx8HN5YsRYoPgrGKS8KP15Fm/BwBGFG8k/UHxUy8TQyvWiVO
fjentr7kHSX2QVAex5GukDEX9qbgKbQt+hSwgEMPDp1A72MDTloooFnUBEUggxKOQknvwuyts6sd
/vDNP5Xb0ctQ9vj6nOyz1MiHDtaQfKKrS5qhl1VvOXsGa4enN4E/+H50kgrgGlHeP3Mjqc8UpIA1
j7eto5yFx3N0TwQGdWCbqi7ekbF/FlEkV4FvimXvguqyledQyKXafZJWWFd8vbpQaJG7v73WxLxZ
AQww7fFpObm1b1ULNbPBrDCzjvOigB2iFHOHh0+gxfCG1UbZi1hzQta10y/HwoVbshxnegRYalJm
MbMul+wnML4TBqH1RW6CJKsJLLhY1pmKUgWGWGHCQ9eaTL79GT9Rt8UqjUF+B+vGMDnpa6z9lIRv
JGl8C/xyJ2n4xGgQtUuJz3SbBdOuK0CADBLTeypXvRey/ZRbitGtP72+Jz9ClaC+sINY3DQDPF5Q
abtSB62UIVyZA/qPE7TnOtc+h3z4Dk20kLylu6aYRkhck2XsS228Tp3rn6WW1iejVN4KN1XOQpMl
akXrTSFMIPczhVD2gDqGnBbe4SMpTY4p7qECIYP9qlrVTlXxqndD2qsSmjg4TsVjvy77YtgpQULe
CUwsl0gynCXw14FwVSXb3Jy27EWaRB9VC+1wQuNnSMXPA+cJJ5Z3yeppPEjQj/Tku8fQ3hhGg3dc
a2gxLxC/TGAedFHG5gIElNgGdZCzDcnUobTVL/RwfeuJipY9EfXrniUbTcM/WJM52zEETjNoRGs4
Ba1DE+5T7OjH3KbEeRBt8KgQl8aBfW1LeuGodSpizFMPMBG0DKQhdohWs15U8cM1rYxmHvZ9EH6N
ucPQ3rXzXK8hrIHmEbuReO9So519bSOFk7kFWaZVnBxz9z3SfBBiuSy2lR7BcJdTitlhcDc8DY98
WQO5hprZRK/EtSuMA/G7bMFWFVTbiEm8JlACgG6yllHUiBMlO7Bu+hyYMKjNoqBPp27q+uK6nDkd
NdCgy+EdLop/zWJ0kBhtLU4qezE06skJquZiFZhlomYvPBMYM1l+lp/hOlS1v530HDvFsPCq0l1p
eVVfWnd6GmzKZkXKPVBPnsNvLkdmaj64HmTNOXK0AMnTeFbwIA884Q7W6KSEbvofbW8aS6qqtWUj
kPeitRX40dqsOL6FpfEzouOaLUfxq2Fo34JgDZYamNW0iU5Y7LyNaye/enuWuijC2iVE7m0PTiI1
oDB8veCnaRbXIPmr2yJkjyZ7siYi/NtyVfua7uyNIrKBYrJ/yQEBLkMl6aqxEw6yRAvpESwsnrP5
b/a8DFk5xxeI0ry3gS9D76QAOpbDWagvNAyKdeL03e33o6rdQ2ooCCZ2wrfjVWxFI2p9CfAf/En8
qF06tmM9otNKOgojvwHOsGv3FZg6BnQeJZwj70Xwx3Dr8q5b9ogbwqPeSCbJ1gm5M114JmiOPgM1
BlWf2EgIVg+TpL9Ps/4TdGN8DNV4l4W7DOtKnjKSBcvEKdkQTszDXoMNq6c4MSw5D8TQfA6gjL8D
A4nGShXfMiVRpQtU0LEHmFGdD9nV035mBIl1Mq0bJEfeB93oHQfBX88aPIf8CK1ueWDR083K8eqP
FMu7WLpQaMOVBXJ567JsgQl7CHMPoNJolGBdKbxJkP02nfWpj5p3rAblE2DtYcNalxKRRWg8cTTt
Hho2nRImtaia2XAjZ/W7oCP/QLCv3MpJd5Yl66fBcljoi0riIpE89y3lH//+oPbql0RbQ/uLqw3i
RbxnJ3MLPGkBphM/OVPq31lt3aHJRpdorLyNEcVnt6P2soo7Y40k1G0oVeN+bi2+4AaUde07lNdm
8TuMxMvUt8MCMOQ5kfN6TIVPgAo9B6YsOZiAk6q0yQ4h/XX7YrDvoqDAx6x4aE1pxXpvySsjCrtF
hs/jW3Fca2vvPchqDue9SLcDpLxl7msD5wDxmrjFLm+bH2bZpE+JJLRlXYbDoxPVJW/rJ4eqEVAT
DbMT7WcFZ6QxUmLf+bVaEASn4ixlTJNRwxOpB5+XIpiOHgH7CvZVpMzoUOu8RdshYDasbALmTcoo
MJHCMMLkUFFocMIyt5mN7OtiCL17E5XdUhukvhlH/8vFuAZOBG6CBTxjTXSrXWal2lVmKY7DGNoL
n1lMJchvKbUICA29sakFM81U6md/MngPunKbh+xixlSjzY1B9+z46bYpfUYd8uV8x8HjkgWZs0l8
sHxWxV3eSBOFJiqCc64PO30AU59xlt53GSlzRzb4nczsEnWZthsgt4Q2c7mWPMbSLfDbwMfwiQxG
CfkJMzSybc6ekhXU0OwnaTEqa+ekbMSScuRkJYxJ7lVB8bhHxGsFkGFBHKRD0nSAO3jaLTfGmqNC
BFTcLa+51C75WEOlcNLm4och1Qcyys4992UkBuNg59T8VUNAEQJeuCiFvGXBR8ns+JQGkq+nU+a2
LjKeVoWeLP8++L2OadLVZLYolWnueXdc4pGjog4kpAyTqzARfSerW2Va0h35MulZ5bpch1LqO5m2
Z1T5allXtfMSOCwnotp8KQvOKEGP+ahL2Qx1sfET4Fhxi12YGGVlfXoILQDbGv5I5DvWRZWLN73b
qe63ksp6VkJXNy9Rz6LBP8U8TEevCLM3O4t+l47T/S5L9D17nAEM+GGh0u/NeBpPneaIfWMO6dkz
re3kD/KT1yD0NqoYqI4to0MrAMr77eheohRPSRCW4Iy7dhUaVbbXWKUHsflsYv8R5RMXkc50PpaC
asKOhCBOTnFRNe+PIFH2tZMT6HiKCEqkvGs1/xj1PCMtWw83a+hN9AHdep1wjUOufyMn588zLrUa
fXYbpRh28MD/5DKtll7iVg5DP4YiaxxuvW+EF0CtOeuGRxEw+SLduEcbnXMFoJCCAUFFpqlTzamF
LXyKpLH3VVPHhADItk2Sc3+NlzbhUIsPDh6bpRjqzF4jxxumX4ZtXEkna1tim9HGrDG58bj/co3J
5kReqn1c9uFKxXW6BrjjkKCCvg5YxXpJ8+mP5PqOva54Wn4rdhVz9AJQ6GnSO/3aDzx+oMHgWZ16
8o9xWkLrno0tlteyWp2CY15LtixTfCLQmF5M4xTWLLdLJXIMJP5dAXW49k5ZH9KOq47EUHP0nEA/
d1bRXOjb3etV+SJsDfmZZM7eq2sONMpemi4nLsMPxesw+g/EfnXovGhlERFYjGUYvOARfrN6jxLC
tEqPFU2ed7Phhi+FD/YQmBNLtyA5+0mJ+GcS0B0iMz+xo2XGkt0uB9C8aRNl3svhbyjYXlVt5pwG
J2wura6fDZ4ZqwYS+zqb3yJahnTrhDHOO7xNPQssO5tKdMFWPUKt1O8zjNvZErbKvlPkqaUz6M2t
6W6lyrJTRriAwTM1PjAmEuA2akUWbOrfmRe7/hxIy/sUiSrZ/vBSNJB/OB1CRB7pXkWzbH8UQ4J1
0ZHWITeaLyYC/WjWvBP8WKypnby4PRgAhZ+cb4WHU5p10a0f6KLzOOtZdLOf/v7wWFBRudHeE97f
N2IQd0PEC9r+7IOVNLiIEiM+dqPvLlVF3qixe0pDw56rlh+hYt7Wpr7fZW277brU2Fe+nTzAV60c
vVq7PBepoO6oYEXA2I1O2CPJ5IdeIxYofRG+1TGya5jDpORbh5eoKgRoKy2+MuocWaq68T0vWpOC
Wat9Y7eNTe+OsudY6dXMMdzl6iA9V77lM/+cvCEK+04jNgQaQn8NWGj+KUXFK9C1b06L0tc1Ov+v
M7qErdA9pTCcor5gXI+0RK3KNr9QuRdzfmJEL1Opn3W0/rkm/EVhUOZzLeL3qELeqTzyYj3MZcsY
BROtsbQ5hHYwG88yzegNxZXJHsrnIZxQclnnzg8vdMpt5HQvphZe6wjDbZsWwxZuCENbwG9TW9nd
Hj3vyJ6+ZBPcJ+gkWbArMop/oDp09550SU/u4MOpET7TNL4bpA1ZlJjOgnuSlEewJ/23cRrT+dWS
U3CCdVqiTf39kdiGe7FCC24OEN5wpbEP+sisqj46GRe8kRb6h6rpjwc/7h1Fj72vhW24zbQuP8s4
wbtt2+1rxMWN2Ju+YaZKtsiHjFQTMHbZhFR19778ObIiGmNDP0UJ1QfS8+2DKaYZvktJuWhY1Ytc
fHtYhV4hl8IoH+1qCcGVenLZDw9Kf6FaqeD3gBz0iINk2sgCo4L/V68q8JgWMhLsbpCvnLrJT974
x3W1YVgJgbOTUhljScNdu63UnDqIE/FqTz2AV7MThyboxGtl6P/4r47kfUdb3Eg9b9fu9BJbeFYM
+X7sR8ICefg1tiJ+zeTDl3751plB+OhFj+ciSe5+Dx6L4oOtjIInqs54aoQfYc/z3XtaBNGb8XcX
0Q7y0AXF0if3+YxgNIPQcZFT0vGZlihthMyOdYYJgzFHHHuXSFTo19XHFLDCIlwgD2Qzu21dozn4
uNkoFmj9TdoyQtuYsIvZXj7Z9bCFeeeRL8mKiz2SgywEm9wRq/m6o1hww3YXR6XdlBezzP8gNXjb
igrlrW/2Av5PzS3BYWMx5Cz4gxGODaqmtdTVMG1an1mWs/V4djjwL2XZd5zvNGPnG5a6dhMjr0xD
8w2I4JtqvfbBH+zPWNfAG7GHrNs06ncFNrRFrdLghO1brdlqsmCF5XtNcRR76VLBtD92IQfevGn/
8HUiEIZNw4XUik2Rp/Or2BA3Jl3rxljZEvmxj7lmD2s1lBAX3kc7T59VqNVPzm/hgqb7aGtLzkd9
wYzdT2q62HTcopW7763Q21cstoy4bj7eWe0YlykoV23qJmciHDYbyPGrdpRx/vtD6wyWPWQg0S/4
31iT7SCvdFsvno58V9kBt57xCOxD3LbpXTaBOAb5wDPNYKxxXPGcjBfla+a78Z017cUb/PAt0szw
SqPI++D4EiyzW5Jvi/rr37re3JtOJGAD/0DlDQ35E7rBphg5ok4EX1kTF/qmqermb6PBUU8hvCWi
UUuql81ba2U/EvDx2KOkeMcnFWGye1EdE0niGLSJiq4+R01xdS3IQwwMmIAiamXLKamPRqgdGsk3
T2nKuzMZ7c7qXCoU3e6TycLYExwTRyS7cDcMRr7xBzIzdTYVax8fKMJJakGJMnHWrs0wgKNJdo60
Wf0WoYovWXb/yCwTBmZ7c1RE8zKM0/XUtL87qR6jNLzVYJX9maaKQ1cKm/K48DX0K/3YQq1a2KM2
gTgsvG1vWt1/BS7/F0vzHCV0mR+/8rj4J2LmX+vx56AjEfb/88/W0P+vUx/ETh3+3yiaf/ya/240
nQvrfbraTMwfliAv/A8WjWf/u0MxH88Rth5zJSX/6J+l+nT1NWWrov/4N6H/O81FtJraNL3R02P+
jypM6asgn/wvnQkW+VVQV7CzSM5a9Kj9P62AvsklEpRetkMv+10mVY7vCLJM9Yd2SDrCTTrM/PQV
itJJxwA/zk54b/bEZ5NxHv9usbJuHVJAxyCMgz6bvfQeBPpdryVyplTTO++bC2P23je9cfda7UIq
c5ZKuAMkRv161OWKdP7vCQu/7mg+1LIOrHDEHhyAKtYwHP/N7P035hTAMOcBaoIBYk4IZHNWoJ9T
A9OcHxAECXLzoydWoOZ8QZPwQHBK+yY13P5kbDhsieasUY+zqeeEAr+yw44H+aSnvIcsr7agxv0X
ikII4EOQGNlFekw0hG73orS+jDkL4cypCHaqcOf1H7Cxb0GGAaWZAxQEKcY5UZHO2QpJyKJD9opT
iByuUaypWaPn1bUNNnMIvEkUvXAOulcB2BjPL8kOEuSgshAJlmQHBGLW83Pag/37xJ+SAMicBLHl
azsnQ6b0WM5JEYvISD5nR6Y5RZLNeRJ0YnCSYduvMJDdNZwrcB9PCSEU8B7blDpsk1dJTEiln9Mq
0ZxbEQRY+A/k0nvqoIRPFd5yY1rxWd10gi/enIDBcnlw5kwMxQ7dup5zMv2cmKnYhbc1jjLXiXBP
4w4jTjss8Dj+Yg9CLb6GAyFYKe0AYW4riOXYxHN8YjrUqb0Xocf14NDQY3+nLjKnpuQVJ9UK1srN
JfATEPyRBIBiBcnZmTNB5Ltr5nuHPVd7n+bcUJJ7j15Znxq911ZdboV1MlX7S2LrY49Bx05yIieI
xZ9AktPQzy6IKOVsp6w5s0QoYBGM9VbDtQlgceO5kcWlkD5M4k5kh7YWk2FXEa8RBKJKglGqsJLF
MGDJwDAQHnt/XFP35a/UnKjyiFZ1c8bKIWxlz6EYffwW9u+xxUM/RLq/pqZgYXDCxGLGpw60M964
BkkvaUk4SNwyQZ+dqWFkmdYGNOUXiHqN7QBjKMdHEiX5Jm6C6Nzqyd5Kx5b+RrBAabXjwZLfKVxR
WJCpvhyeQ4eUqyXjUjRI5og0AbTu4GNSmHo8cJfo1BsQ3mAsE806euZw7jqBOVij2SdpQkqCMOaI
EDMsK0XAyBF5N41yXpC+h4oqjy1t/v5aBw/HKq55Nl4b7aOoGldF239RYx5AtE1V5QGMRGWNnPLc
pPoXGAN/z2bsNRmEsYhdB70KJayfplOixaey5NodkPXpcpk+ow43X9TVp0JZ46YJhqWj9eNSEf4u
U0yQhFtSjH7tDnqqtg54Sm1at7l3XqzvjF/aSCWASkObBBKoxDauwOhG7L5pqToWav5Ly+HmFUlP
RrjrIC1XuxBteqeB60Bn8be9YWgrvW28pRn1IdC/Si45YU1PxEguo+hnjNlvKYfqZRi99EpPEbKf
nx1q15acmDqokwPJgoTdHoswbcFZv9o47kdK3eaFsPoqY2fK6G2fajv8blRKhLQ037AjOUAP+GCj
tsI/FxJQ4a6gJdJio+hhUtzkrPqAB2Kr76oeJ51XrgZTfmata28sCJHHjF1XXZrLafi2pjx+2pAU
KZEi2Nt3OdYJxmBrcKo1jXCzJds99RqtXTiu+fvMAU0tPWrukSb4fJNPeAfqel0ZDmHxzj8nqnP5
1SZ5vnlXh8IDq4RxoU6dN6IU7irnQdPNe77GTDcDLJBHGRr7EGPaWpcZMOiZFsu78NhUuEhxzVTA
F4wdDORXrCzBhll6K5yhPFLftbei+IsXKEGqKXjEfb6gYGu40za5iibho2kN9am3GrIlE3ZebSry
N1WwStKHc0I49GoAU1l6fvCdJxq/f52uCG9ESBU/tQRPYdegrDp2bS89w3g1m+QtJ6a2aYr4yDka
51mMFcfX+2yd6/LqcRmYFMLR7kF3DvXlOzvuxlUEEnTd2PRhmWNLwiYkHhAECtFXl4s4+tToJryN
hEmiUbdmpkS7QHfKgS0Nn5HbljTThW/g7Q+9H7sLXA4jyVsvWtoGNE5lag97ahK2pjrusepB7K5d
+k7Tf1hmM13wNDy60i4Og+KPakQBi2W3j1aGN6cUm3h6LTX95pFkOpKFxWo7VPlW+tOqTKYIiasb
PiJpnHmhNQxtIj6M8laUU7Zml2EQMgmao8OA0cy+pHRiWY7w1Vyjcm/C5OJJmlKvR8g7A37bmm1M
xIkpW6j608bbPo8kOo2yfH/F2J/asImuOCEvZiintbLRHRu7/Mm7xnmfXNjG5jNT3XBk81KsC9N/
AWPDptir39Mp++4Ep338vO6Ka2k3edPGIW2Fn4fe9Nze1rr7qymhgFiO85FEJnk3CViYqM2B/Yaa
um0kaJcYLZrZwwYOrRyno5yBVFr3oOuWbVXmX71IdivhDwmwBzYKQCZXWd6mF1THM+snn6O/BaEg
wkMyK5k4fbSnzg3NEV59ArtJYdHpxRanCg1P3ij4YMnVkkplNCUmDSKPziM3FbhFJV5aWxb+Kndq
hNkEhlmq9mOCB2Wo+61TatuAq2pfT7wDOy2LLw71gVVX76tpNk7wOjGp2T4OccDp5PPvvjst5afu
Z+3FnH+MevXDQx0w8EDTIYCol5J85qaVGMuWjlXD3aw14D10a7C6kPhuypxPxjeH5SRzKApG8pVq
HQ8Sp5zfS1QcDF4LjQNY9FqkUc285KxpGOBpSZfllr9D9B7Wb230p1Ffo08fm+43jOZu9Qxdk4IP
co2RYMNUU+FQlnPgNjLCdZ1OzYwyVjvphOnVyrej42KlKUIOcoOgfoSjiK4jM3Y0k+TjoB0w450p
mQLy4MLzSEv3RxSyIDGi+TtOM+KAxMnr7BiEZA8sE6OVGXJpuro01o7MfnMc8lk2V6xLUo8OiZoP
Y0oMXpqT+V6bRbdWwlYroWntRiluFYtSmZqifiXtPa6VA+X83R8TLKDh7rqmiD6sfDC2Th5bYGsm
zlilg+kENimnrw4u8IQrK7Y4Z5tBLzetKetVWjTfiSfCnZC23JmYhXD67GJ8IFVr9+esv3iGMx6x
4Hn3+ZJBObMpFX70Fev2akrrlebgc3cIuawx8x0oC+Q91cbOwTchMI2wW1rhKIz4KddsGJ4Hl6O+
OQTbXjq0QBo0vYxpiRPGczdyLIob+ONV6jV3tmHNLTfr8qoIhTHk2ju8WU9PtM8UuzQpCMli16iq
pRW5w87IZqOdn0yLMlP+mpWrwEbkqK3jYFpvWsflEpA/cXikR6Z59pYx/xoxH31tRelaQh24+s5X
HikXeqKZ7dyc+v+oGT7whJzG3Py0Z7O26qNimXQpKR0c3p4eeqS0eUl37WQsvaCw1lLyKmBndzC8
4Vrm9HN2o/uFPAuyOU+305RcQ5WtOoMdtl23YukX+4Gji5YngG/8R1p0P2gp3mtRQDp/DM5UI//G
I7irqrfK8H+6Nduvot22bIrS3vsZ9OXvSJGAjz99r72OMW2bHePGW+3bJFp/dLG911hTDaHYx7ZP
83N71XRrHwRApgJ1HYZ+V0f6KnSxxKhUOwsOES1ABA8xoIa2g+CxVbG3rLRmq031Rmlqq5zpzR6a
hVYm5krHkoWj2aePe9pZwn6IBpOM57o/7XZaeaE6DY2kPmJF8qSDHmTKu5c7T960oAbJKnHwJprT
vNPFuanbSJGqD45z8ghvpcsnTlS0aI2zXEm7epv/JRNVku7N3TCWB5X0j8oKTl5uxys49S+lUR8b
ExtmDGiAJkretMI/ZiN9P6N34Mr+09r+Ogxjgh8swGc9DT/IstPbjcxicIjWxqvliyrD976+hz6L
nCp/qvBms+3HBkZyPTxWwvrtWLdGCMoq+A0r0QB3Y+7wKQThn9sdS0Ny0G+VRcsMvy8D9SI1KHdz
ecdrI9kB66Ueqf/sjGLTgw1fU/KBMaqX+cIVwULzgnXeE/vBwz3fICxN89khtXLG+OjG8b6EYQbp
vliOMt7Ry7Ni9NjjHoCjpKNYTpa/tfFcTWZ8zq1GfVOFEoPGpnLZf+uwt8M1+hya5qOvGwzqm8Go
fmBgfdWI+acPNzBMaFxyM9rDt+aP+8n7gpP3HkQRYnH+hC/5wLzx1VjDReN0HecTy3e5tYZoJ5vy
pxj1W2eaSL8cWAgFeE5EHzs1dsXgPYlbiK0Wmh9El8/OKHaJ0e7z7iVXc5ZMXjnQrz0CeItejEtp
uGu7yJ52l+2iq6x5uU4BdpxcjETWyI5rxZ6JLFuGGuvlpCTaSqKJuyFRG/yPmpnfmoArRZocD3XJ
8ODa1aIZ/Gt+sDlTuiUaPJPe0QoNf4n3wO61hfbo5HxDmreqnQs19AUtPKAiU4pOprU0sgVWiAdS
Lh+GGl4oTX56U35ym/jgpO2G/dTGbu1LX6hZFr7qtHvUppuzOtd2yqsulVstDMYwB8q1o9knpIH3
jnAy9R1sKW1cv5Y45E382ab6PSkW7jh7RRx1SGzr4WjtR5PiLifv03XNbwoGj5ZWnH0nXibTcOFv
erJ4Sw/27ETOv0ZXXLTRu9hW9TsdnrWR3yocBWRiDuH0qvRmWyO8c75bwE4n1YefUxg33wlfNbfZ
x24Cmdo/lC1XGgZ5zm6bJKdqC9vdNsvzWz14u5CNf1ik3jKwxk/IgX8fmQWxtyZrPhtNfzgeEEK6
i4N8R+HQN9mLte6Il5z479iXP3UsiqPWruqueRKLjNLs6uOP091gwepwqfJ871nxvYTAysDIpqD5
Q7nS3WmDL71a+N7w5arqLeQBN6XOulTOs86cXyoigTKZ3muXW69Y83/5SvuJm+ZQuGxjA9BNvn9K
8Go7PXa6fKsnVM3OFwtRiM8yIavncXiLLOzGbJPy6IM2pqIhwSYoSKw7az9U4dkqKR7oem059FQo
TDa3/Zg3+HM96HvjH7PnlnMr/b0Y0KdSez4Bz22oxodS3mue2utG8y8Dhwmw4B+9qFY805ah7C5t
KtYy+2y15AcochyS6UtbRmty26fRKumj8IttC+pW05nR7faFBwa8Wc1YaXJY+7I4aM5wc1Jsg3m0
bUS109W4TRgsBLRW3DcvSRLtE8vYhuZ4bm0ubTRhu70NaP5kcSXV+m7CSGRSjp7FO7eroI5XaAha
c9SsL/eC0HiFKWsuEceIsMU9fSkU/lck5mRGx1XaRr9qvL9VR9sEcTbGdosqksFeYKw6Vlm3Mzyi
FBZw2Iqna45Te2n7cIa14VeeJW+SarVtSLMolkLcxviQR7r3F1WqPWtem4sgl+exNg+VLjal4b5N
kqt6lHhVY30DzIeIm3NR/h3K+j21WWw0svjEnLZxk5qhbbpNFnBjguH9qD96H9FJVJvYqd/9obxX
gtYGOymYTC06uzKyytjxwMyyRw21HYoc5IGZQYc6oSdIhIPs6ZVXzZdROnfqnidqD4s4u+Yq3zua
vjVUfy1mJd/OlySc10bKaDRUKzt9tfrytXDkcXS7UyuS1cjyIGmKD3+cnkluvFiSuE41nuWk5Yse
2/tCEHNa5AkjUWmzFqVRbj7oVcG0LRkDLWeneJg4SbAyWWci55BsWgrTPVW5+ogEve9YuwbrYYv+
VrvFR5Rftbg4JhZvXKY/nZaBscfmjjunFR8GZZvU7OGmSzkaOJvKDg5JVP8ne2eyHDeSbulXudZ7
pLljRpv1JuaZweAkaQMjRQrzPOPp+/PIrK4qdd+qvvu7iSSpJEVFBBz/cM53vuHkeS4XIfSNgDOi
H50zo8cLRnMu+6J5bSnP66ghmDQ4UwBTaQ0J8kNIf/ajVfvtWv2sXEynkClFPtnjso20R90mzrH4
hJK3jo37Gx8v1I7CiVeFle1gmV+Cjjbwu1+N7hxy6N3JXKx1b3pL5PDY86/ruFHI/Djq/doV1VeQ
EDUz6XBFrfmtrnKErYQDzj4lTn+1bYfnTSvxhYCOisNg6YzjSb1eZAl+7+3+1dPbH1mTXnCRbPGi
bwn8xLhx00s29GiFdO7H9TmfPlMz+BWR2NeK9N13ZIQqBlOpZ3R4qGmFzTmOVj7qD1Ujsm82VqQT
k1RBF2WbRHW0BrmVmvOUD/6j1NsDPBcHlk81U2EVT239NPtsrye5SDX8fQ7SHn0kCtvM052MNg2T
bFzlSLstIOibHMYyACoyL7Gu4ObfMFBRmvvu7MtBrL18sFY06E+x+QOtwAOdKwVTWlCxTY/pvHe8
/Ak9GsdVP3+rewM3WVFukUCsLTt/EJr9nUV7shjbfjUZ2WfSTIex+woA53GAv6Y9cC4j1XTesul2
MLDnjZK5KWF4cH5j1qg+c4XOxdhY09Vj+vdWpo1dGLecbPviWjT9ueC9fEgtGvRkZO0c9e7BRNWg
kQB5ZupMVVdM66Gyd87MdLvAk1HE1EegQn+lbX6Xvu0aDxJrp5EQMHN+2pLKyMqbDVng3rUFZsUA
hKOumXGJVrTwoHcDf+FZOOu7KQ841aY9HcDCXfWt59A5ty7LhOZpLPR6jXo7XFtNsOtsLEtNGDzT
EXzMoUlEeBPX+65nZB7gyXBqtrKGiwBRDyHyY2x9jm3v6stK3w6mcbUH86GpCzxhhvZaeSmkviB4
njXES37+6lsAkq0W9L8xdtoqbCtzF5cQCVNQIot7WFmae9BGFQAEua0tgYIkQ4NqIcULzhIV8CHQ
gRxUIPet2rS/WZpB+UOrh60sXPh1oK3N6mZpokMFH7crvevJXEcYngUiXdYN/ZSr45aGqY9g0vW2
VdXwDEXThjF7e1n4peOtvLDag9E0Xor0J0uG93q4mGQfIq98qUvyMfPI3eUOLyHGH6GjlENnSoeM
CcmyT55jUQmpHQ5LRP5fvLEMDVTmN0qUoIjfwzLjCs66vSWBMrROCXgcuOIyzqq9kVako2hiDeVv
OhGx5PBqEAzsNWiM/Nj/YQ2Up0GE8E5rajA4Dj3nyFvJSJBwFXaPaLKHLmGNATlDdna0iuQp7dKv
uCdmKPWajWfz67FR5qZmX8N6/JW5Lre7N2R+dADFvEyNFy02X4sQixIQnKdGvZPrmrVI6ypuqMTQ
nMKdwx/XLsbAZriRY7KsUYUnvNlqJLoLZbvPunBFp4obTWlicWAZz+RzvIYI2s0rCOOjU+YPZe6u
E8lb1uphdDT+8B319Odsbm032xH7B0VH8yeqf3z+6RdcInTC8aKTHs+gRaRtMuav5QC2SbOmfaeb
II6qD25xZwFdaSkFHa5ZDw3x1Hg3JL4A46dEfWBeCRz8yPRmRbBRhT6VgwmOEEL+5kZ/jUy/RSrj
qNFhCRUDZhlqPuNTeat4fhRREORgRJGAux7yXZ45KxFqW5OcM1beSLYTpF36fmTpgMB5O4zOM8Kz
734D1j4qFnOZ7E3b2qOZfvEJTELUDd7YQ+rOO+YyuJ1csDDc6eCD/GH8pK1SSVk48hNsGgV6giEF
UCmS/Lv0+r07D6tByNsQR59iyJbwRZ+C2PjQ6+kcQ7xYAR/5KUZrl7jDqxHRlDjOmunQixi4+3j1
T614M3oz3PvceZvWbpYmVzIjaeCbDOw2vBtD6F78Y7GT0l1USXywuCvGPtlCsa59OIE4NHF5I3dx
yRBkEfbjhSXXm820cDHb41cY1o8RU7/BvbFDWVXC3witBkgx10/BmD7rWfcgYYiIOHwsuvRotX55
GlqxZ8Lc0yXCFWBenbPdb5elZh+wzLIKses9w+lPu/V3yRigyYJnGqFM8oaWK0E/V336HlDfEyVl
PQ7JsB0JNQ/EwA+T+9EGuGIn3y2//SaE9dBqdbcOs/QJG3Vix59T/hXEDDRy6kaTPGLbsY5OJs+a
Z691Q1sg+wkWIMQvNblA/EOmHYLed0zL46KZHHz+UbcqRZwuyTx7akASoxt+R0/LyShm6hiQxuRF
qjfnORjwAiNoPHpCokQpyy+sD4eJnWI96xezCB+j1vnu9d6LSmElqQsTRhEBmxkoRupmjVHk6mpm
vcjq9jWoWClCzqxe0Cg/xE5Plnkd7uw5VbLp4ivNq70c8ytGgXUkW7ayJt7sVmJV95AQayiumfZC
ivWFg2dHPUAZGP786P6ppj797Wu/ffrbt92/48+fFzXbZDJYPWXKWGI/RXEhQdLwFNYVaHNfElEL
3yI/5OwKWDHPtzzGNWOmAKh09XD/6O8P/x9fG1mepAufsYgzRAlkvaA4TOFM0L3DqyHzvDy46HD+
fLh/SgpOu3fml1p0fQvTTC8OGH75AdAzATqGBHvCik5nFKsGfYn6dc0R9cz6/mGZOSSg3D+cWxWN
7Y4b3404lL1szA73Byykf/uoAaJq+zjOUo/00LLau1bH73v/Nf/8MFF/y/3zcmrVwA4bZQlYlxKu
PoyAG+B2DH893L92//T+B44b9Lzu/+ePG/URkdfpkvvFsITiVghmlnyxzF+BE7dsNKPywAatPLQm
/Dy8PCgMkrA6sE6tDveP/v5w/1oGNWvvdR9u2V99bfhMU7zJdg0ZxHeTkxswjkMI+zGzvrngu5go
ANBiRQMKVHOXwPRcZAzfUjSSvdswq9KHr6R1B7pUHuApQesvQNfJaVp5HjCYmWPSsJDFZiNErySR
/j5w8wdCm6dDbU4gBwSH69RfkprUaMdyxiXC3e+jVeIR4CZItwzEznoT/ZQeepoAbB7FBUkW6uem
n9ZzgZw/ADuSJr+EUx2M0TUPXjdMSKjmmxsPyUE3/fYYFuRrTtVHHYfVrs990CFs05shvzRV2V1a
s/I4Ue0jW4YC94yzLqx+71Qq8b2R/DU6unot4cUsMiBDAZtLalKHW5WrNRcy5ld2hs7QhP281wbx
aAyyufRWfSYwu4MEbBNUgPSXOnzxguw4PQtU0kHeGpdeN4wLLAGufmM8+Jr9MBvlLydLojXf0l2w
ka2y3DzXUWQrJ/s1akd370jDPyW6TwWE+Uwbf0ikhku31L8avc3OeUH9DvHp3IWULPw3dkefacHE
s5p4jH/DmpPaa96HscYbaxT5g9bM+cMc/SI4wEJ2PCO8ZroY94KEcJtXBT4cJa5o8VgnWX4JHSe7
CO2Z7dJ4tuagXoVlykqFcVtOxOyml9j56c+dM5J158yMdB9E+U0PKodRVjWd7B2BQb8MRgQzK7aF
XXkELupzgH2AnKmJGxOlajav8GFSMurM+2VJuxlm0wUj+GLKPXKD1G/C7kljO0d5IwVSYd9xu+1d
kV1AJ196ZVZzJ/JSWJj6N+53YseY7pkCZC3Ui8hGCaUJC5WMnRz/V0je9zKpbGN9/9qff3z/E5SU
eOE7AtDd4xzt8tJI4S9mb4bnfnb2fCpwsS1IBHiCm8MIrb5AXjvEmv8yjrDnxne7Mr5EFz9PWXBO
yLagjz4Oo3yO2iBbtKZ8xVVdLTSv/OHoEDjkzFS2mm/D3HfHLDVWpibISaZSlDa4cxYwO81ZVlV6
KI3o1OTUeXGFuRpqZWSA2XSwzUSit5aF07+Zhb7rycuB7KiXeOhwCYcIZG2fOhWV7K0K0nFJJpe5
zN2eDYrsnz3uVdroPg4gghk2TNeKyAcGWgfaWyAMWITd1nod/OHsTsn3QTMpU2k8hd1cZYZ0RtaH
dMdqm7Jk9Na+BbdkiBsUekb5kDnnljUqWM7egx1TJ9ET3K0VJAGqfIcgRXjHLciD8udQUYQ5mfjR
lRh5nMxbD2gTV5o8ukQ3LfzZ+GXR2y0qSSijFYw3P+Lkn8aCSV/QLDEY7KV99VGNEmwZbTS9GI9D
MrvLMeu/dbZxM+fbrMAeYR1cO01PT7GHZiMFtKPryaLs0RlHEQ5X7SJgXnAQYqCayQCreu3NL9m8
6mHObjcpdrU1v/vgp2hc6xuJt0Sq3izrwon/7LU502Enf5kwYmmTcaoqiXTash9dGe7LFh6nvIKJ
mxiSs7Mo3PZHjuIjKexpMzm0ft34lZeFt0cdq121EShp2bFSE7p+lIhC7aDczRC6VhZ9HhqQ+GGe
hYn9mKchnVBg6ycRU1E2+r5jETbmsls0LTjRIi+XkpCMhUGTY0TkIRkFItgS3m4YDeciODpUcWgG
BSiuLEGvP+LEMbLqC37Gh4M2c9GxqxSYarZ17D3h5xl3oaXjFc0teayC9z6U+ltnMXCxmkMGmX4f
daOxwo71JrVLRX1WFihQzLr6TCvJMd0fijL8JQnTWjgCt3KdXj2Ks17v6YwDtGJaJDFygZspaKC1
MFmmNXfgsJkPqpRsDHGcLFZ2uhPhqa9ReteELGMhbt5jt2VSj1J84Vu0ZeRNLYJPt7HzI9gcpGo0
P4vANoqHkXHCQp/cnWNDz6PbzW91U76gmProzfgr7j4JoLM2vT75K3sOdpy75jXjyYI9stAhem9G
On72AeML3KVplXqTw+ysbTfvROZ1m4rxcmubWEkrjzi5dnyQ4ditK5vlY+WjC0xUToH1HpJas7Ho
KHm5H0rk1d99S35V4fxgR5kOaKF21/HYLHM29Is69MR6HgTXdsus0NYpmxl6hFMZsNHsNJwQvrkK
jZJQ0tDs+H2acUVAkbuwg+qRcNtkrelYX3Eb6evamdaeRr5WD6paS+dnbY7Bm2Dpg5J3sYo22gZC
PoUWNbMOLGOJtqdfOqAGMJxRv6X516glw6KJJ9phTjZGuvY5tpDoFDg5XBObQYnyzQPIbjW1ye4M
7ZcVumtHr390cDy3dlk/Mpb1doYrHyKWUrUV3lIF9TTYVBDUGdzYWe+YDLmXwMEg3bSl2MekVUCd
67KdByRj7VoQ44oUj1czDgfD6H7Z1fyaEQHMz7YPhMOfOn+KX9PuITSbz2Dsnyu0BxRqYPAG4a9r
X2y72L8yZQHfFFRMn/GBcdqYxAwCGfMD+VFr47DIpOoWKvurYAK8oCgd1qMikUIkFQpN2itIaQKt
FGc9/wT4pWZuuouoVabhlPGEgpxGCnda5fuEf9mybvEQTQqJqgVfeQMilTPPAB6GLzTivrtJFEo1
CYGqhq5wz+QvrKQCrgqFXi0UhJXg1YlVMWBW4TR43BSstVXYVkcBXCGMUcLA+2DkSn7ChelLurUU
9FUo/GsFBxbXjnYwFRq2QZ2/6u+82EyhYx0FkU0UZTZRYNmheCPjjHTc+1fUw6wwtHr4bCgsbS4A
1MLWSI92XXGrCkoAth0k2z8/RXOyrU0wtwA/zA1NNstFVfwBxR0VFPf+kc0QeYeVYT0pxG50p+je
P5xrBs6ZguwairY7g929f/3+ANaHxAnovHzW7gS83liBexuF8A3VRxFUX1vhfSfmqVyC+V4o9G+p
IMCRwgHndzJwawMJ1h1wwboCBzsKIezAEp4UVDhUeGEO92OogMO8QKdScYjhgAMjVljiED7x/UuJ
QhajLMmXVas4xkMD0riCbYwjx9u50I51xT6+P/QKhTyWQJEd6MjY4Ih1qxHt+wqdPCiIcsoYZJUq
sHLQg3GEtBzwiqMHBL7sKgwzkJKBUBfQzJhXiiPaEvjcCtwM3eBDBuAac5jOHWznTkGeS4V7NhX4
OVEIaOSOYtUpLHSmANGWQIkXKWi0ofDRhP/8pG3NNxkq0uNAewImhsVFXKuAUQDUzLdZTykoNbOF
8tjCqU6HUt/KO7saV2R17O9Aa/Us41iDaq1w1wXc61YBsDuFS8ktvINS4bGdOyn7/kUHejZvKYbg
EUBtrMv12lWQbQfadqKw2+b9L4yYuAHkLhSau1dPQjCyMOjgdlcK4F1D8r7/7rGCe98/IhTBWXUK
/d3AAMenHT3WPVearH/qChPusfNNFTi8gCDeKpS4gCkemsDFK4UZ1+buoc34BSKcUzor+BWW+1OZ
N+4CdyScWnjllQKXN3eEeUA5N0E154neYPxOz6y1y5UL+BydUKABQndcpkn2GKykHyhMPpTBgD18
VItoYz6aN3+g1pu8Chqn/cOAtR4r6Lommg0BlvgHFZBdV2h2B0b7XeP/33aIf2eHMGyLrK3/3A6x
ex/eo+ifHBR/fstfbghpmX+4OA8s3UAOivXgLyuEtMUfummb0pSuaTn3BNu/rBC6/oeu4rZwLDgm
CwmXJLS/rBHS/cOD5usK3YADw5/I/4o3QhoqnPDv1gjTI7yUkE/ufDbBbqbp/maNELbH0NYK9CdR
xtounYDTaWlBelMuz0lE3Zbmc74A4XKUbWe+uDPcCN2rp0OSgZLo5fzaAPdZAVEeWFYJghRmczy0
8MHQaWtHgWSaikPW295r6K5bKmGwOfuhY82dVxbuOVfLT2TdPCOl2JBav3NMNNcTzfdB+OmA5Esu
sUoxLdBZ5GF20nbgbpt1MDS7SY72D5fmhhPIcZappxgj7mDsopYl1ZQPzs7IfaxI6F6v84ieQ9jg
CIpwTDYUSY8V5+hyFkgowNCyT2ti99x2wXpu7JcqD1e61zxVxbgzbR/wktZax4At+tgFuzk2yDxR
I4EcipE6caQZp9TmVr0UkR9gCAFS5Ds9CQem2rv0w8+mLhfItOHVxWXHLHHotoNmf7TW9MbpXQOl
dB51sy6xU6gzFUjUUCXZ44STFNmJ4pXEnolxOrJuQwlipXLat8b1fzHRgLmReOTUG7YGbRq3SIRq
EWPDKhkSdK4Y4NeIEvIdHuFN3A8dAo3gDF+032NEJ+TDNg9FMf66G9uHTvumReLaFPp8y0CnYSlp
gqc8Qo3lsDoNK7M89zXmTr1MzX2ci18IF4YjrPyfcevZl9pJGVGOwOcC0cJvgGBWMZwDlxTm27Jw
KopndoT/cM1d/3zH/kfeZdciytvmf/0PW8VF/vZGVtmIXBzwA13p/pYHnbFhp/1u7Ke8oqUXfrez
jM5ah2M60Y/2+AEkoEf+XgbJ8Q8K8xUhYOwhU5OJeag3D72HZFRju49Go9gOBDs+OlhkVs3cG1d2
HbYXPEvSnBbz5AYHp+wfo0T0QMHjaQ0MZcPaN9oOnbwQt01SJcBB0sOyw8iuIxgqZ4tAWdFmSWo1
cCSfem+QXGVrgar+UmTNNkSMsLbTLoK3w2qrTN6dfm7eGopvb3Ze+7SzbkiX1/08/KAID1Y4TAOS
1G1UVHQxsZxujem20CQRVCNz0xGmoKonIYTlbJt5T//6CdeFShz8p2fcFI46hFwXw5j5f8Xflq4N
ZEuU+ZNTJR2dh8LtskGiszXORpAtPd/C9BIGD+lpxFB/jCftOpb9j1aQWJsAwVlVkwFCvKt/Wh0B
I07a5wCgsvqExxMFm36OZBRvYnhClD48BBULABkgi2rKQR7icbCWtd/hmI2Nq4yLfRc2qO7GDwg8
CbC9/g3XtUtTHF2rEFmsiJjpzG72SnYEUW/kBOplIY88S/lJ042t2wUO7A/yK4NqvFqu/4omXt+y
yEdrVUoK+nygMIlmuZid8jvN1ylNATBl3UwN4p4ajOarqajbdYWietm75fdINK5avB48tTQTs/GZ
291pqHW5czjcJhTr26yX1RKOT/E6BcPJ9AljywQBaKbWIo8Cr4gzehPGpbM0YowHhHmQBDNly24g
JSkCk7xIsxDoOi0g96FLKpTpZoJ0bbQsIVUMR+QsJXTzTa3YY4QxfXOUMAokA8g7/0TMXNYU0ZNl
9iplGX9bEwfLAIBMWIS31tVcpK+IorUhVhaYQLA/67ZYqlhI5dhVCGRaxal26cOGPT4T22NpyxdU
ug9sJ6sNQY7jahorKBZNNGxAASc7sH1oqUKH9LEZwe8MElKPOnDUZbWrCEsH6E3xOw1HLSR7u+25
pOe+nI4VzZZRMvOnMgerEXR7E8ub75Fr1IPo31SO5h7wOUPQlGWHRMq0nly325V9Nx2mKcD1Y2Vb
LvTPFoPVotZ7bdHpbIEZh/8EetHsshSZD5Vi2rbizPtqCVlspWPOPjHRJ5NKlMeOw0SnaTgPyhM+
QYXyVVIWEMbkYZwejTAjmqsD8EDY33aMUBZ0kwV9zXNKlJU8OHm5KKuuIuKwr5gLJ+Uuz1DieRac
gtSfVvPg/gCfhioNHu9GlvaOi4DCPc9W3mQ1Ww3t7yInzHIXC8Nb9nGQHAyiEgY9MLYwvZrVNDvc
npLgdKd/E7F1ZXf4E/PasPvXxwBr7386BiwhXN1DlohQz/AMXfdUiOg/JIXrQe/7AQvJG/YYazGE
kPD1vPJoimN4MNa8nz2zhutIoAf1/qp2Og/T8jLUHGhKBXNHwaIBVf9sLeacyyvL+1cg+oyquL2D
Mh4/50BYT1F2QP5Qdt14aix/kVrVwc01e6vVDIpZzLUHDdprFhrtpXLLb6OHJKaax24/oKVGAjpB
5Wkn/eQFabS2nW34IFp2rQTcMFKCSoLFDjRI07TrTJcIFYz8C9IGqTZB5y5CXbK3hLN/nHXdBp6W
QwiG0xuiUCzqlF1h6PPzR0J5LTKjIMbg+vsAHxPsMmFmx7oxV10xpjvGxwfQLmoBytmPFYMkbMOa
Tgx4O3yaGihoLqyTUSIQbQXTD3LiGGnYKeQjzclWDLmzTYsrlKGpZh2rSbxCZ/gBHvrDxmy21Znn
esIOgA6gn+9h+nYWvvgGl36IjnqTM+9cO6alL70oHw51My/jMmbSywV8tD0dW39v9JvIb8HoydY8
Dzl2BHcixS3zJuoyGuFjFPDytiPAQvKAYw4AEEs1r6geDShh4Ky3o417oKDtLYJB7ZmSz8KR9raa
bpHmhRvTodcRhtbcdMKEgQEj0M4RdBbZSWLmLqoyO3Wzw4xWPezGvvuzmfk5/s/gC9WOylbI/6la
UG/Kv9+71JvWoHh2hGvbuoXJWKXt/sObdmC8rQVz7d/w2aEp6QPv6NvkQMyt3uyEqb+WdbbTtHm8
9dbPePamswlCkIEyiJu5ehcwWLQ8ZYYmUqpg9FGrSC90VBb6eMoGxtnafNOmJsamZGukjriPmpVO
390c4SE5w+GNTSROT09EWxMof8Tge41sm3RYq/aWnlv3KzPPxnNVcJYZTj1vZjD0Jz3oPFZyg4+c
Zf6wIzinrZXMRCUhX2qMcz+CgHPc0whFZGnnKFQ05Ec3CyYYRTQvml2LVw+0yYyYaTcYMzJIMyAj
cFi3XDnXmC0octXU2TpElFdRp23+9XFhqn7ityfeVL2NtHVBpJP122mRz9CSZBg4t9Se2/UYy/FS
lZye3xDx+NccTftWmCGSdUhhQ9uSwBoeiybqTqUlzSVupvgGlhoAn7Ym5pCBOb5jMA3lq/CFhYUv
0Ja12XsXzLU4vHH5Fa5U4YigltgVHCWVwd4vgpTtWdkudbKIdiCF6QmsnqnJZCTPEsVBmrjf6zws
DnMfhkuSSPOTjXoTq2Xz1AZ+s5rhZUNBZP3HuOzwr58j6Yn/x5PkmI6Uuu4gePn9SRqyGr6iOVg3
akTumFB9HyL52MyiO9RhL7b8nd9sPU4QMEDhE9080q7gFKp6aaJu56jTPOLOk6YD22aN0N+hWq9s
E/hE6ZQVUyBPrtpYMiHy5rPwcqjafgZ5LM/tPTPs/oBT9+xU8RuKdXNXNKcw608C08amKUPkMDpL
BDfAKWRn8AQb54NNnbXjVJyfHeQ/9Wh4+5LZ/Ex46qnvs5UsXUCoQqFbqBjBPGYjlr14uqQmh1wS
9YLNS4OchWFb4RUmgNDcPWUCsw7Cow5yOApYaMxxEIXfNGlZO8g7PUk4p6gzNxNEkbNjG8Gqm0Lz
WUiQxEYy28esKcn7rCcOkgMujJ44+Yz+SsdSE/YDEtQRDZBol1UjtaWHC3HBkv6bPXBZDvQ663HI
rUXt4pImPQq7f2bjic9tecQPKKGrB56t7TSKpqs0B/BLXo1HCYIfSc9EnMIRWDWFfUI2092iGUdH
6+N1aiv7Mhf4+uJIhCcWVd86o+HYaGB7F8mHjtbt3U1gbrVEDaGAdXcZNSEQUofVlvHZw0AZsxxu
iZ+uwJOj/OmYc93vQIQNXGGQVAQkV5eo1B7SQboPdaUxTQ5T5KTEKuRpc0HguK8Eap0CK1/hFPKA
k6qwGFXrsaMdILvvBYGir0aSWQtcINMj3pZDrZwV0STeWP/Ll2FU4Mi6WUGLnug6MdZNegTwDcPk
ptWYhcauc23Ll0zP4gekfBcSFaCPWR5bh4aTJ8i2CsFzbEZiWiv2noMZeUtYlF+OBHIGxh1OJaMv
ZmaQXLBqhpEWntimFJuywT1z/5QZ6tbJ4p9GkRV7spN/5lxStL06ZlfXwxmU8LSzqD9RLQGzGdon
w5iyTTjhp3DaAHnQGIgzT677bwLjOcx+v4o9w6Qdla5l3Qc2v3WkqE7BLSY9ikeb4mDMvBhTUecc
GiYqF25Kt9m+57Hk5oOTaE96yH5NrxpSMYax2k7Ek6AWsqko1I7KsGr4bma3jvyrluWPph7nz0rM
qLfzo9CJc4jwnTJsCHXihvF7Rq5tLOBT5ttCL5/b2LW2ouG+fT9njboFSZ42wz70wVkHQTc8uIn/
2bv9TaSG9wyDbFPwMl/6xMdNA14ZiClcYO6ZZCBgrlzqvUtatU/UD9OZDk2NTDfNoMKgNdvf+bIM
4anZ6PM0H/D74GxqjCFHbXbdi18VqFkzvHmlXeX8xUH+YHXGESwBewjPg8ycB913p5z3uMnnZ1tW
/ToNSJGvRt1a5iVRpOSGzFoRvhhzVe0SUJOrVBvj58x/sj31f4tZO4++m+49E4RcF7FvqnxON+EE
j73MxNlXWq9MGKfYR88+uHXyQKX41tiSPJNJT042cpB9HxJMHkwiXnud8zNTu8GgAxvahBELQIN1
U1nscs8YjlKVM0GMgj/F0c0Kc6wWFiXTrZXzEjuusSXaAw+axZ2LeKG9kdDQjXKmmo+0apOm/RaU
K6hNJ/MvelV4uC1saxniFNm6IRTDttWQr4wJc41Be4160BS5X4ptPUnOOHgV646ioyh065jrz0TX
VQhMe/SePvJYv4gtkg/DVWSg25xxeyFaJMrDRy6L0N9mJB9WFRu0skt2Kcj1BfbStzBGrFCNwmBZ
37AaCSQZk6lHDwugrY/tCYRnpHLLfw5WKp8Ku022VmEEh4gZ+ANqCtTcLZSSocp+SvOBO67/rhUE
GvgtV2QgyX7Cjmkoi8jRN7PkErnRoUAS+4Lm9oOBjTxX6rO28o5eMN/QPxhItW1803mbrANoL6TZ
vGbwHh8a0cCrCw1nif4qJWVYsDoRmctL6CU3V0G7k4L220x++fXwYVeu/Ri/IhcMDmGDkH3csYUo
HiPtM2pDd9myzTmGKbP7wMFCRjqvu5KicF/MOc0wK7dELMWkD6CAthAT268akjlU09wrYTzb6Dox
gofcf0mxJHJbUQmAqpXLdszjfWDlL2VQ4KsUuTiU4rk3VMJPYUTf3T7bVfWZJU6BltxyN20Bj9qI
3eOUsWl2WmRmc0KcKqBZPNlt9DgEKMO03t4EOLM4XsvpNfF521EchWE7f6tGZFzQFvJVZpE/OHGK
n9hIJWwkv5djRkyATS6RHlunnkSyq6PEHlo/ptfSrJ+6luV16lXaprC8lHQAsBKez3gS7js1mYYe
P+jitzwiRgofHVwJ1yOsPR8E75YeFLguw2+ZdKrlMPTONbZKZg71J3MK/RIGpUdAW5TgEwznjeek
9tbszQZzhtxEQes+AwmzDMx/3l5DZnRyzfAl9lttXQa7NG7rXTUNuEEaKzvauMtXHf0TYRSmv8s0
t9nImrUuDiTCdEqCqKxiLVrEkykZSDN6TP86WgxOzT5P9wRlt6uOIImDmWTQ+iw8v0DAUIg3Ebqc
EUpLWw1PQYGWS3encWv00yEjJG9xL5sn671Ny3pP8455Ykpwx4PCy7VJv+C6Qw+wLbv4ZxoP6Uak
rjjplVjMGhRy4G7wfwoAb/ZEEt1QzReitYgRKysDxJ9JMSsk0dLS+O7kzg5PwHegnfpOIFfae5Ii
gRREe5lEznCRcfVjZli8Fkam9HrDjR2Cx5PmXblYsK6LbrikJQKCKjd+pVWAtgvjwZs55Q+Bsg6Y
ZcWZZiY1m3Z743mvKLnzb0BeZnAvlliMYdfsiLJx/rxT/vdm6d9slnTDltQE//lm6cKoMPyP5Tud
cpS//+OG6a9v/WvD5Fh/0LHbjunalsP8Qe2r/sbbMv8wdGmbQkhWTX+iuP5aMhn2HxasHvY/rmBu
o9t819/4W8Yf/K/SJQmBFRTWZeO/smSis/6tFDLh/iFsxF3BLotRkfNb1+fgrMlqxoq7SFj4B8by
xXInf4ubDUC5DmzUcMLHIB4OeQZCmbgSuTJKwaXfZeUCBm13sLISt0lu30oomixo9HwTzWyOhqlE
ajab1pXRpouZ8Wp3wYbyJX4qNLVGiQaYrujJ3oz6zBXDtSLmH9CIWCmTLHrR25wg4zlPEPM104Kj
x3kkz95bwobNnhwG20lgwz6UvsFNhMycVpc6N9bIg2HadhsJV3alh5W14SxlgDQ1kLg9smNcqfGb
2+nRBI63m0c/Y1s2Dd8ELYL/vxk7j+bGkTWL/iJEJIBEIrGlJyiJEuW1QagcvPf49XOgiZi3eYtZ
tKKqu0otiWDmZ+49F+HUZ6xZByEL2Fekch6TXJXv80yiQx25A16T0gf12MO2VSEh2XN133dL94o2
GxJp1Tm7Sldqg+Itei2Q7ecO9Ip8ySmmy4d5eZqDSJ4HXX+DRisIC0uPZj2Rbho7+i5RS3RsaO3H
ETlWZz7YdvyOfmYisSViZkar5+V3g07nS4tIgvqheBNds8sqaMuJt7yA7bT3hjM0O6XkX2PUuKL4
34l2aXHIkU7/EyNRD7siqqJTsYy3Hho8C7zn0aWtCRHvFayjqMvb8miUd0nbe2/ikjyx+Cwew376
CMZ8POQT1LU5T2hfG7LjPO5aoIfUmExKTXZZ02A+oou+Fc1gQjCHaKJyGI8e34Kl7gyNwalCxNaV
RsF1LnKc69ryWzf2kLE1yVvAwFnG8NwN3UToIMw1SeMP7yMKSvbqJ8L/xDX26LKC0n5hlRBg4UbS
r6MWM2pubV0nqM4ekCDEStZ0rKyO0AVenEPnRUcp5uGgPNGcswnafZikxDfmILzwpfWnLoWGZlRO
dDFH41/Zil8Vve8JyZv9JAyfmap9Nq3Cu3N6r8KrwqwiI61j3zHb823AM8wiapS9dmwcjCDxgCTo
lRXh2Y82vp01GpEcJTv7amyR3tGKp2A2u0uQkoQCwroCEQkzJI22q7PAz4OUkbp3W9bJpI4n6x4Z
T75rM2aosUyeWdYA4prQ4Qczl1Yy+1oGyWMMZv+njprsmayjqOC3bU3Ma94wUKiKDNkWFX1Yt+MG
Ycj0SDmZ73KDxAdjWNuynN1NGbuwjTBkd+X8VswWeAt+5OuWpSbfc31NR/Ingb4eLYhrgMlIv3L7
Cn1w0m9exqnoL1MT/bIpKc9NzYrNUR261iQjeR3Vk66N4+KiHJsR18bdpa4r99EVOUHM5vrtz9gF
C7tsTpNRc8+xQDtSK8GbgfG3Kwv8ha1Zpft5SPUlHtN3Ecnm0SutZ8Q1fhzY9r0VatidROBkeC9b
lgCbQYXlR16aRHi3bAE4gZFFq3enw4q+tAQUmtnytEzWTDfi8HAjn6KSjw62YUd7QqmyndMH6th3
ZLfgnCYZSgzLRsyZ3gUsR87MJycEkZXajaiBHojXqu8TktWSpviSsgayqcvEFzUquFdydNgkxf19
aSXmBgarxg+AaEnYHWneqBVJFnkrpqIC/lnC78Nz0I7T4OP7+NBIC49L4eYEHuefmIB2pSIptNZG
+QlFdzML99DXdnUf5l3xoLxpulWxCXrAraI7d17UptYQNogHdRlGOqQ9GJiJOrexnmQqrhYzHpAN
7tOypBQ6JaYdmMgDMtFgk+va/cUmcV+XzjmskrdwpF7RZMfuix0Zq8l5blc5qpnG58F12x1UL28P
SClGGoMHLLaMBPui8ctJSsyngXUtM2Bhkd3fKzQPW3YV6EWhBN2pxn4q5v5dzJz85l/hRta14unf
g0QUDy346k2hsVshFuxRMC7WNuwbwJqDDBifW1vW8N9hHHhvxIYH4KlMv0ltsG5VMJ76xFhT+SC/
qtyAaywc77CGuOTwuh6XSJdfiYM4gD7ydRY2pHTVvxIe2VqBJLXYJaUGuxCiiP5fEns90zGLpKi2
jO6coubyYNF3ylPJWkynH1ls4o+ajIsmxG1Is/SlmX+z77tCVNaviWF85G5/qSAF7gAXRH5qYb2z
IvzAlsOPltxrbtqFaBYryv0Qhnq6jPPXIoqvWfEnB6z9q4TPW5sXj4nB3CIhR67h8cTvusBrnjzj
jALmT1hG3hvaSee0iPAx1lmFgEBHz8lMuUoK9G0ShHwVDf8UiXHPxga3iB0wIvSGiwS8dYrr4iOI
YECPaV76VRoNzHIWwr6XFQIfVACtm8Q6qsg6tfhDXhivEU/d5tNRmSVMK3s4CfQgB7dxmW8PDpHO
dcX+xlgzqhc17l3ilc4hysgdoz28wXhwH0bDk/dosL8Y7OH/UtbraJaTHyfmI7bdkKmycm4sAWQ4
jgdVEppEOA0BrY7Fkg8o887KDG831tY/a56/YWiZb7N5EUPhvZGddaMw+l4KeD713JKPlrav4eBF
qPMh7t0tNT1Nqr8jOY9+aYwfVesbrNt2qib06GelYkkW1T8XiTsn5wiVy3ZOXCIb64bcD7Ccm74n
7CHLO0QfpLfsEbiS5pNlgCKsbxoOB7o5+vhM1PadldroQGpu6oiZMNyLQp+arkdlbUblSxkny56V
qt73FgP0vCTaMbPb8tJYdnIuCVojx2he1Tn6xNsdxeT4W2W3H9g/YRTJsWOyu2lIP70RwoZ0dPAu
NhFtw9jAE4OT5rv2FcyfuHXdA7Se8CJJS2vmsjxXqFc3fWlchjVFxIyw0ztt1T61DAg8DqA7LMYs
mlLYRm3TqruhiHxVM8BN2KcgIMj+1ktNVWAU2L7Hpzrnya7gzt1C0T93reG8NCzysk4J0IaIb3UX
Hg1mFHd58pXZArxLN/9p1lax8FAbReTxRLFO7qeF9VyHgIevh2nVcYYDT4uVBUde5w0dW/41SqUP
FlL6aoTTxHZZPMSoA+CuNcUpmifBMre19zr81F7YcjSWPXTOzgjPIxyu7ZpRO5QwlQbVUzwm4x0U
UvMUjJA2MBPLndQ1YOUB4Ipyyr99MwWHEhuiitgPtlIWZ0iJzSP8rveRfKyLrJ871yifk+NPGUEs
tmKLf0vyAk8fWl+CF/viA9AG+TPhZCyPppP+drGNniXOWyQ+7r2mLtxVYdUcowU/h+t9Fs7NQOpz
lYH8dmSEiGk5CV23W2EmLSwBhVG/cy86yw41zc8dTBT04QVq1Pmf7djRHWRTl8EAw1/pxtCocMOg
gcnTS2dWuz4GvF+sg8OuSbrHnFJrkiPJI0n/SM2aE4o4iS3uJFyfEtxnZKfpVhj4KAY7JJnSVW+5
hRXaSBckCiU6ZCIiSKgaRHdJyQGCLhBvJfr+E7E1r7Lt46NtBS+u0cSnrmbk7yTjNaJ22xSwBIuq
J8ux4z3f8RUpy3hJet8KdPPh1hWfgQlfUl8rWYANHZ88K67PaeWbfVKeRCqDHekRwncsdFVU2HXC
4oBCZoGpVjGXYm9zy2X1FqEkTXunOjP24e6slluK30bE0XxfxsRDh9NEKEsBGiM2z+0k7bOBvQYt
CdA+sET7ZiwZuIMaPURZ8acouHIDA4NQChqcST2QLRBj8qHTQ89tB2iUrgsZ7erLr1nAH1q9lPA/
uFEYVL/nTSLPP8UQXy+DzUnvh67CIduTmhf01hVR7TYYF+/OTUdC7zIk5Y1VPbtTEG5/tDp1BFc3
l8k9/93PlDbh2JZAL1Ny6xBCNHtzJGsWt0u9/SnKRnec7kBh4KVWVr3BG+NdsEl/JSXz6YYN613d
J/V5KASxbQShsaiElEhPtPfcmYwgVWNcQJJw6glo3KghJfQK5RGrUue5sQkqVOWMZoXbkpTbYI+0
uBxvYBFNRGp0T+t/hPcQ8WWxAs+rmYG2sZ88J7+FSA63JcdxpER3LkOcG/OApKSm2D4QZ75QYtQZ
VSWzKVbx8FSpqaGKbjWR36cp56msDYkk2bZObqfvCw9dEZ+5ZYoILGTWoCT6r8GiwnLoAzbKEftE
Tv9QAOsdOAnm2V36W7JEPUu7GnCVwpNKkP9vCyzA27C1l924NGjDWBbvuO7Z/hlEQuE5t0JMbXHb
WQ8lnngYdXUUnGzD4hGIrHqXhclHkmokii0hbT/HADKrfZu9Jbglru1iOWjIdXPuACMsjIHpoMbx
BLNUIoQJH7yxKF7MCmZMQwVcDjCMKBhhhHDWB/MUXeQ0PedCDUi7hSaN0GbIRrnSTTQsIqvcEznX
LwvhUDCjm/LguEjte28iQPC5Um2/RVvDKZr2ORe4aqimg+boAsg+Zsn87iW1+RB0oBUyFoM7b30s
Gwth3WgPfp6m99VcvceRp3j8WGvqwo5XP8Fnmw/LdpBkoOBdUYyHJ5yQS8ALGqcfvaeJ2AZqtUv7
pT0MWt07llH4zoqlBVztHjAPEkA3pYzWZX02a+cPwNFhPwVIPcoQlT78nTUfCvF/UgOKmYcy5UXa
/TTcMZ65bdDlzzOkxu04mP9K6pf9AOB4H4XDb9RBvNyZR3AiKrKO5hMWoOSby2t96lXs3YmRt1qc
k/sxksRwaGpX7KoUm1maMkUso5zIZ0u3BLHrUwt76CRNj1m/K9xTCgJvk5rqHpRDeW8A+1Iu1QpR
z+Jgyj5E++78jm0ybklc2eNFtFg9MVtVEEHbED4W133HuX0IZP1NBtNvcqA7+s7TAtjsviIGDMZE
4d3XgXGuJtSmzQRxpsfeeltJxLyGyLjAJ9KWQyvfsrlbjZ8By5nhi86VP5ANgb/o7l27w2qcdbrH
pnws4hGFRdTh0bbao2SUs0MVso0YWh0hudgLqdgLI+Vth9Bs46xpK6JJkR+H6DnidvkLCNTcTfWU
UIrThCUz6WOgHF4Uni/iXpfsGLMKJ7wJPgcup1sUNGfbsbprlhE0N3RhBOcCqo7OWzJqHkCxgNoe
3ewcF0ELJ6Zg92O6KP3beQGx5HH5lbg7yN8mJJWNI+sGoG2QMArzQZBeaRAx3uVR8BaZLXP/Kj2E
ZJDtTJtqpyxYInjL3cLsPE6r9IGOoDv2XmZBAgnFnpUum4MZCDSuGLE11ytwaixxF3jJq2qIZ6xM
7rk5PS1z8zgDt8NDOsL3DNoXNW/y1u7wu3nOPX3HMWGz/thN4lZlxjrPeUsnii6htDr3Ie4ZTRol
hlEz2yE8qN/XxBYTtxfX5XIkEZX4q5Ykmhjt3MmlzcyLaIT1oJ/MvDUfS/2FLJWGdSwfK+IgzBbw
ZbnkDjxGpc94QbZND0NuKYzTutPf5paawOEwpHKlAcOWDL/ZvCfnPbqP0/Ej64z2rdYLA4PiV2cY
8bPM4o8gGfJLGERfPzdWQrBv0Bbu3jRrtpaL8TowiFlM1TxHKeeL3dj3qbWgxIYof+SQs7DAbyjZ
n2zgmG8RQbu72WXB7vG9NTPCETbTeTxYV2DPGPHbIDyWPOTdYWSp5sPLPCHLN18WIDs0IkQsGTzU
3NWkVfHdToYt6JplfPYSOF02ppRzPB/diXovHM35hDXQ2ciQcq5OLGZNZvhPLe78mGUEA65bxIkS
0JrRXvfVZ0K4ju4SZkd2Gh40ErI0keXFKZJ/uI7FvRM5eydnpycZ8Z4T9C0wwi2GGC2JhGpPZJcm
Xg7WnCIoIKiPeTQaZzDJ6SWe0FyBFu4OcDhcTOQAA2vdP5feyNffpOI85M0JV0NxZIUWMERMCHqc
wQsRi2gBqErRP8zIw8kpl7/6gTAZea6csf0w2RVKk6kmUbELdFtAjVkSUOK37k6T7EuK0h89QQmd
6nnbtETHwor/jAx+Wpr5DJmTjAJCbrfHNjdvgnXXxu7pZqhsxsf6S8ulPIxA03YN8AVJ+vBdTvDL
LYqiXdKK92jo7K/Q+PjxRcW243umCs7KckMUCWAFIm+8qlai4LCao0y0OEEBqFdBnbEzIDteilw8
GQlIwyp2h4fRRCWfQWok9Cx9LvoaOTaQIrhG034IeGbLdVhrj+3NiRuGmRqqQ1KQd7IkFgI4Ei63
rije2vRpUvPCKEX9XlNl/cFwi6uULHr78SUOU/cqMXYxQ7/zuJctcwxOTgsprFXYSV2PBINFAWUb
8inZwwUKmDfCScwLdGRlkvX+BOABpXk6bY0Qk0RsUFsXmGgPRRrg/sNetrG6Njw41YpWXCcWw9Kj
vBhBExsxyE5kXN1+CI38UDfITqu49I4ub/WlZFbu5tEjmb+30qYbxy/w0E/98DZ7VMrczw+j1L8H
Ermf08T0nivJhGBiNqHl46gMHJSm4a0j5wS4CPSGXoRbGII1jlKUchR392OYvrewA3yOS7KGmTM8
MR/ZlhM+1XEhf4mwUAAxYbgpy9k+FSnGEBYE/mzO8IVsEgtiON96tD4tpuaoJtW+z7r4HU/aSafN
W+38HhDOrxMOIFtC/MMvAchqHX/okMo5QsziqrTGjlw/KDVS2LZF9pRM5TM6NfdI9TWds1k+UOqE
51Ck0QnbCTl/AwvfAFAavE0kJ0FtqfNgWN6274lnxA3OLLiRm2BImpNBpJd2C+oj7grU2iDqivYX
0k1F4q3BnTObj0hG8wOOmG/NKjNa0hCJTOlz46CeMjiSf5gq3YTrD9EqWhnuI6UYKuASOybhCkqs
W38gyq4nY71NGBun2c1YbBhU2D6hQUy++DPFjAbzdD5Z7gBLJHaeBSOUQxcEXwBW0b6WHJO9WaKP
BjitGiauBn/IWI2Iuid4Ltdi29Qj2ZmDuFKB2IdRNr3vtpJow574oLY1ypPT13vVcX1hRoVZzvRq
E+O3B67dX1GRd+cp0gcngfhqEzuBh2b0+zDEjbumq/BjY3bb4GRrokfaih1pV8bRzuWDCD3nIBL1
AGc5PY5L/SQDi4Y3g2xm5GG5//k600EtfL8OPTZxwIhN+fl75Sv4+fsE/Op2qtUuQ8JyoqTmcEU1
QYAsSbahsKPt745D21dEdvsJSSfHfE7Pdb20/s+HkHIdALc4zzXDQVIZ2n0e7gksCg7OkL6jB/5T
lWXMWRQi6oKkWsS0jraT/XPLVaUR9uC6pHaZ0xRw/fFJYWF2j4h+fgOs5BYlFRJoe9J4n0vwEcHY
8S1w8adSBhsHTqrvrh/CFK91iFJlZ6+YHMHGe8MIrN/9B8DDyBcBJfuXHVjdwZeYvo8Ey0ESSVaG
kUXMdjT+6iKvOYRW+uxSB20p98B3YazEW1yepdDonDGVZuFAR2iavNJFeivmJgAoW2COQZCvesUu
PCoP0Hsaf8nzu1lPBLAAsgF04wMzQt+niUlJx30MzedgFN6vsM7+ALY8dpX7gvj4byCMgyiHkOUN
iwxuScWzcp6NqPVNO0Q2Fom3H0yRBXsY1Pf85UQMKVEQUAVmx3YyHttJE0dVjZtFWyaDmxy5sph6
TNvrznvmhaiLV2EvSLGFaHFfy97X0yNPLldg6dz3Rl34ShI6gr7yUo79qr+qliPzCR6eMHwDE2a9
lktnkpninhwOAZgxbn8IqzI4LNX86mW2vfvZkSxtiV6rWP9fD3cmmrkHQ/fpp8Z9lhhUH47bIrMz
nZfImCyAW67ti2J+s8ZJ7UXcrdx5Z8VzhMfUGDmzIS59zMqK6B7x5OPsh0bPrcjfIV+I9Qm9jNLA
yT2YCHkV7k0HtFtfwjxDSICdpvaJUcBw0FbNgVbz9r/PJekpnKA2UiOpXmU83Dez+5J7f5yOIMYI
ATMEHCQf365njkwuvH6DQPSq0VKg4E//TWLeSa+bd2pNLDfQnW8sqc+MhY0NQnqgLmnQsdeR9gmy
j+Ub/OXIKtaBI6+xgvyzXsYoqkuKIh7KbCMJDD2onr79N2WKB5fFa1sTY7a8wwF9Y+K4RQ9U+4b0
vrVVfYkYA0dRXIaUAlg9T+3jEk5frKM5ClxyhRk3fBhF9d7+1tFDbqoeeP+dwN6C+mltqi04Uu2z
dJVvjIxl5uFWaQin1gQyk5wfYsV5uvudQGG5qXPvNW2ifWDoV1Rzg+9G5n60EwRZK5JpCqrxNC7G
Np8ewrq2z2w3ej+PAGzOqoCS0PZshHoq3oUJWV0fIYnA6gCzo7q43WiYarSDtTkjG5vLJ402A42d
wuYOYMMjCAWvdp4eooV8hTEFhFHGIBGsmmkEgI8tyRQPJIhaiKrR/z6HjJ8oX0ICkrh2QntcdpE9
sDpePLGONITvYjhBNJPv2376kzgsAIsTDIWdbhpGBgaQhwAZdjXb+Rkt8ilqHA9CbrozVTee7Bm0
YRTK0w+TK1spXCKRfo81nCmaZZxcw96GVnZQiVechpF7u0IBuudZ+5NHRovtYqFmzq2RJp/RF/OB
raESmkrPu4+V+0FBHO6moL7+4L/6SsdU2ASQhMSCHGPTbn18Mp9sJmgxEo2JYg55b5AzemGHEu5b
9K9USqvvqoKSt8ziboAKjBbLZIbXi2Noo+1ewQJ5TVk9uYDW1DS95zD7Drae3zAi5aQFt1x4Na9O
azxRIfRMmIOr4Pz5ue5+PhAn2fsyxsyROPqxFhEw2IjvLyiRQaOo8Vs7e64dhyM2sCmIy8jcDTLc
c9ZhHVks+sIMCAob6vWrRaKIwTLEwGUX+RXVQk26GEVf2YcPQvApPFh6EjpIt6RHBUWUOM/5W4/V
PozZo2HHomleb+n1K//51ZgB5Qf96LagXKbS+GCBWW4FuTHTk00ejeIHS4pADRM7uVSUM4xnYRZY
RXvMwNVVkiDB3L1xX437pqtvXplIIM3h4sMHYAlgrvhZCD/eZE4YkYZ3y82/+xCfKPFchN7DtKPH
syQdsv3LW6sTZ+/ZHM9kmZOzJL2dQXnqE3ypfeyyxbkZva20TNi65vjmONwZHOdgGYOUebyXNiBi
JFiyqpb7TGsiUbMkRGJF+lSazYRCGoPnZ6b1r5bOWTrMMafFBiTK5c0Aqz8b7bctjBcZT9dofVK0
HVzCUJ1ACt1adDhHt3VBNnSYKhRnwNYd5mvfZuSyJocJd13tATKRdv0247ri8W4e0m662EyELhKB
6mw38mY3OVwEAtQpdqc7XskOIcD4Eg7jlcr2iW6NTOgVCJ8jH9/KuPiHt4FpQtvtPIFv1F2yd9Ka
4AJXM6XjfD/K6tS9p6K3zgsEw20xkqiqwqHYS/G3HWuqpzIml53Q9mM8MMwbg+C5oQXcEG7RXJmI
NgGgs7bVp8AqCMRGBuaTPA/bFT2fuw7mbLcMD+RlJka/LaLoiXMiYKzIGMNhs62ZbFcmJyMRnOe+
GYN9m8pN0rlYo4jUfixzIXgDG8eGhPWjk7bZKTRxHTKxk1sgrIc+d8RZIMorQkTHRq4/40ynZ5T6
K8YB723YXsiFY5qA4qaPxysuiww64iFr+u8gKX7hs6Hk0DOIOrNvd+g3YPYP9VehrC9jBX9izhYV
8EeR/EJ4PdyVM4ROWxvjeXJgR9GwQ86hswafE22JwCkxRtLxYJACpeWJ4SBjm1gjtjU7L50MLgMX
8tRiv3njCq7r/wjTOLWmFZxtokyyOtsWnumATuWHB3+6OZo5IWxhnby4LGxP7dyf0iEw/dH5G5QB
iXsyPDv0kttGZYDKyn8NPpsPr2C80uZnq43SL4C3Hjr8hAryNMKLOSyEqXlVq/ZJS84HxHim9wFG
a7hyapn0Fq7e2W7Ncs83gFlQMSCTDqRnXVg7FqBgCD1gV3ISIM0lIR3I0OXCQChqKxCxqzAAoIiz
buYDL7+SFBuerO4mBqQ75B1s5xT/QixD3lTbQoTf4NvIEB3Eb+WlIH/5zQg5egEZdoRYzIEb9Iwa
BeJBg3g7nvuz56iRDZEJuW4eQyZNz02TAIUSy7xFydA+9MnwGLrtocKNmXvmH8b3zqPu3ZxWChGs
2e2GsALSGjOu61uG7ll2NWmwnVypHfjiIwdUctIktG5ppT8A91aZ+IPAl9mETapR7HlokgRM6QBD
TMBgiNOKKoVA6my5h8cF294d9i4uVEjlFCAQdIymabeTRLVlS2RjloTg3wT4xbVCye24wF9t9+9w
j+0qZv7X5OQizlJipFAJy/JlB6qLBdohgHltNS+2azfnfkSjEE+JXPdXKH9Qf+xFq/KNyZCrtJG5
pMUT4gp9cPFUsFBGwpBroNsG11G6Z/hIB+Vgm2QrQxsPhJaA+pF948i6q5CXSazdGgqdMj4mbkYk
nyg/XNDcucIxxikI3JAFSZxEdB0WriibQ8OQLJvaNP/lYVfZiPULcyoPxfc831lFIE9xS+JNHFl/
NPNgQldJ1y32xFO8ZBX0rrl0tnYNgdYd0naDx+RkcM25SGaQg4EpUdE2SZp+R6TAjS6PS1pkhMTF
y96UULLifkYwiw6oac29Y4ybCFDTNl7yp5xBwc6Oh19u4zwvHfBCxvy7qkrOwVWRFMPQlLURc0eI
D/1ZNNFBy6nxy5ZsoFmkp64nZSrILCi4I9tDp9pk0m4PpCGw6zTHm9GEHuxjcppTx2cxmm3roMLQ
bJjHwCzOziSqLTpLwsNcYt3C1vzN6hd+XuWSlZlgvVms6VEA29lNNzqcxndibJSBBaNFL191DKKf
7LuOodf0QRJg6LWY2yv5K1szF/ToikMf8z7Py+ET8Q/Y4Y7wiSTDfZiYxjFr8r3mrxwyPd2aYuqp
9CZkSOtnGRWJanVZMWpD5dSVmcso6JwAFHhSefGYkEbks79ROxnM/0oRTSe7UPe2hp1GC9FSOIL3
tiIu3rSUByuMrinIXeif8tQjz8uz4S4sNJFqEmNywdNa1dW4E5g7Doq9xQ77BztoxEjVmO9DI/xs
rKeiK5ZXohAWnig5UlqPloV+G+7itnVXQ2wumPW6KMKhY2FvZzvATnza54u1GQr1UWRzv9Vtj9Bl
eg7zhOYesB0gzpjtbr4+Da3LFh7cpBOgtBthUgqRvPTKfNesj3JJEDD5DBttlhHvudcMHeIBiQZt
Os8HIjK7xZOtowtrKuyswtzUmYoPngVVUAXvkVcGKMfdQwIQ4KJkA9nEiU7rFL9rFcKYPrS3CfX/
YjS7xWRjlBMjwvmwprSI4bGusmvgEi9pmjw2WjYB4j708nUe+3kzRg9NNX8mD1Mvf9sZb9e5Kl6r
DuKcGLyvGA7aIcKmlEcZwXqLuY4h80u20FoUAx7cVQ02wJWNe59g8X1F5CWr+NjiXvZYhVHPx5Db
MQnNthVus5A5p3BI1ivWd+JKxOXsA5EYrxV6LXqQuZV6xQ7b4e9iauCucN2fD//725W6q2apdk5c
lb4x1ylDjmwz/mB67ZXx+/PB/L9f/X//Xb6Sgjsaz8XLwNJpBrfByuYdEgHBbKLPnFVvEoaknwUt
YVoGM2qj7hisQOMk6YAcr7+K/u9XP7/9b//u54/852/8tz8i5USzEDsQtaWZctLAJkjaJroS/qpx
lSzTVpQdyrw5WHYGpALsCeRlRc0rKJc/IWCqa5zE4z5QqbuRtb4UmjzYSoniAP4KsQB/Sg7ITDsb
Z1GwR0NU+Zh7GQjOrF2xKWyzcUjuePKOHLEgGtcg796LputorJaCHEKeM4sNilI2lYw5HFa1G9nH
UKLIOYvQHaNj2fbLiWFb8PVlpqZ3L7N/nJmAPQXHXN/OQMbq7uhIDzKr+Q10vN8RXRruipEpkplw
ShJiNtITMnw3/TKwPjVHxzlQGPrsr8oKHucwwAhMC78usY1+/GVVWB+DuNuZHUtQBZkqgxXKj+fa
eInNzBCG7IAHd2MpDT2NilIFxluf/xOtlz+P5mdnzn8ZrkLhEMFrWJMZldrz0W67yi9TTO1QsKE2
NJbcNvqYVlg7g5HOfpzKP8uc3FO7cA2K9g09NHNpItwh5mUPlAt7TUe0iUyCQGKzv+XBVg8kK00Y
J/mmXsdGHenS8QyaooH1Gf9uGVBskjmeDpOH5cZq9EthRCDix3HemX1MMJg9XO0l/9T9+DxBA90I
B4L5mHsZmh7oZ5LgWx319jFeFgfYIOixodeOL0v9khlmT81LRzflmL4YF8E/n8hjnprm4YeyV3su
iLxejSyG/8BBCli38wnL1iY9GFv0eX4KmcDWLvk15XS12FVjq933zT7jotnFeQruHyYmgJv8aSEa
N8L1x3rdGnbNABfdMCfXVzmUNMz7NXGdBage1i1pzDh19LIjpF2yr3Nm6Xk+Hz1slmRUWGe9Uvtm
r9x3aT6e5NrjDQRdsT/ogm2IFXbvlfwszDC3LtJd3mkUCaP3zH0IkvhUBY1fVSma78k8/Xz/ZnO1
lcsIZRIPbMuZZM6Kzjt/d9P00Znsx2RE9xa9yQAVkBaVQJbAYHmFHPUJ9Y7F+OnnE3nOna34nuAt
X9NIGYeOmQFkY3VCt4HpbmEW67nmmtWnAx8n0DGfvPFUR8NwGkDl2Y7AhpNZbNXLSwov384ekiLx
yxx4nhiY6c8bN3TV1iBzxq0NHhzqYTSudP+pd6DI+2wiekEJ8ynXcGDmivItSwF/xvfaMd+7ySm2
thd8t5V5Zyfq2GXuJ27bj6kZ0DQCqXXH4NMOooAtdtI/DzaZWYsgChPKMWlEiJpsieR5BSD3wYdZ
9+Lg2sQC1fH8mVYVKakp86ghMdI9aRO8sCISz6VT/xU5eYNRmtzIKNYbUastTiMIRpLgNFiFG9JQ
3lzQSfdGRr1O+7B32UixmtbJNU+TkzCC6GCUMiLsVnnnCaTl0cv9vhrlXTl5BsTAho0jYIIAowMa
7+hqAuI6O9/KytK7Yvku0BfNtXubGOWEbBwrRB0HssqfsrWLGt2SGIUF3YJm88DeMYEXM77ojDlH
1idE8q5bh7LyfiW4D1Bz9cXe1NnsW+vj1zmM6vGYQ98uiM1kvXyJIE9BPme6JahItwF1xjEoWhxl
ir1VlbwnFb5vb4QbiJui9he34xbL53Dh9LM4/0xFAk+IDrhXbB3maY/n1d0uM4iEMXFCjn9u2WgY
Pwcvnny7X2mi6wevIuFitJgbYEy+L8z/Ye+8tuRGsiz7K/MDyAVhMACvrlVEeEgy+IJFEYRWBhjU
18+GZ1aTmdNTtfq9HwrlHskgXQCGa/ees0/f77Ho3vsOoqC8OZaw1E5hZxNwaGJStdxjtww0bgdd
I1BxTWOxZoVvY0ZIM76DGrRkQihrTw6VWXmwIZA6gzg+UzJV2XIHIVhV2NFLWVAo4pwYsIUxapEa
FoBYDnOFvd7tmCxCOixPlp28zTV/tmgBOabS1mebRKu5UD/sJCtprvI7KADYWC1rmjTtn4EPNWpI
xJtQ4yrh1DgEjcPMs1fAnufgva6Z4NUIzWDFflLLBLvys2xjDtkP5FLxsQda+NC3qN+JqMJInhhv
6BWLOUyuiIy79WgQUmJ6mdgNrWy5a47MAcy0Wtc+MT604+LzbPyEIGCwkxBn2SbyIegYaeP5Ux9L
hMc6dxdO9YD91HY+D5pBMclMAFMGP3nIRHOhf57jtwM4Mgp9V/DqVVBWT6Hnfhtb5zkS8fxOuNE5
8Ibxo3CSu+A6uHP8rgpm2jMkUyY4RMQOftpumNq92fFEvp077PqUDv6EZWCGmA/UpU4+2zp4dwZX
/ZjaT15crfPSvEYdQVhJO7hQO5yfoYcYNa0iMrCVn27D3mZvWCLYcvCibKBfxPS8w49sFuioO+DL
RKEv4Unl3eQhEVXWHDx7iwQ8qJT/xRqOXd1eO9N9khA5Nq6KsmMLNdIvmld6VAyu8sUtUEB3Gaev
bnoVYxK/lMqijZ64m4ShPlcGKxtAh682/OSzG6Km7DqHKMaWFgL4P5OSq3qu0MjVodmiL25NtrPN
E6muaxE4/Xe/Ax7uM+99qeP6lFLZYtJ+kpPuLqE1b5vJKk9pYoVoBRB2TTA9cMBYmKL4HmXs1eQA
0IO1p4/AyS8lcS5VNoifdhMffYXkm8273CUDH1SgHfdBE099ZCnUe4HC4hnPF/tcPE0fbnSwZgP+
NRUukLNZn6PYxTGjratykWqPirGiJ+XF1tV+qobmDhrZfNVSx/vMhuMw0m6786X52CGXRr7clndR
kzFdTWmm9srEDZ1r672152SXZMR+ecuY4nYo2BOesk9D3NWQO9P6rlCJxDFNd/XPpzTy9y3h7WuH
WmUS83D1u/gzYDQART4THl3bT6kfEogFcAZoVILV32gWm0hgrLO4W4eG67HejSSYjR35CaHsjp3X
fvY8+FORu3zmNZ0bkVni0mTGq6vtYEsfoITe8tPy5HKLnN4YB/XsUWf0kAK1tMs4WIeMmyhZSe6q
M0Su+XxqYze879EDOPlwSuIpu/rPgwQPO7tlufYrjUAiGIllKq1tOyDHxLxBSWwLeknEPq4qFuMD
JAJ/64dkrf7mc/xv+DzuPwgoTGhAYgrfxjZoe5gH/b/zeXQc5kkN2PogbQLp/bm17/rOPCV2Fzzy
ce00valTBqSJmKNRkWs2tdzFmfzPJaYUSinE7PmUkB/tp29961PgFjlgrywBcjm4BXG6sshWQ+38
ZYVy8theV8ojv67G5QrJ6TRRwqMYyOVLRzgT3g9tnR1Sws+EFZHSaZnzln5SfLDr8D0vneGuDZr0
aGvnoQ7n6O7XwS/K9pBH+iWyGuZagjqpRwFHZhZ8hFlDfKhN60l7QfgfPsZ/0naWj9F3rOX/PN/h
o1zon79jjmIMEbNNQFA3eD8WHNS7VnBiMvzkuMgNSYejTz7Pn+upRfPjkTtAG9+BzZNCmyT466hF
7jwxf20fPDHv0CxgYBEF9hea3c9cuJhxtPdiTq1xzAK1Ql8SXccslRs++3ZbSfk9t1R7QhwcPwKs
IZUsjr/kKkdTNM7Fm5WMJI1UgsYpwcoEFLXhPfCPoz9OzRlJ6LWz8emJtjl2zJ2pz1rrzRfMz//9
6eYsKI7fqETLBxQ4PiWgLbHJejeUx2+fU+nosIrRBRy0HW7Gsui3kuj3eqh4u6k9UUq66RrFUXfu
TaSscb9LOQf2g0MCPO3h+7AMzEvMhMKbiBu/GdhSt2sObkT8b8G8cf0D2mT04OMln6fXYkzuSW0e
N2GGltEIi3cjTftnYxBnNDz//r3x7/63b07yBiVyYWKO/n4SlBMu1hIg8oGYjfyIvJT2KXHdTvIl
rlsskFHVcCnxRTC9EjunaZcAhMT45jcW966KIljl8MtTN9+WPsNW5qc99GltvqrAHTaeKmh1c1qR
b1chXmFi+xA5HgiG/3qUufG9Z0NmmzQJs4addd97lkhpTuUnIqKA0+wR/4wnXLkWaJy23ESR6b2H
dXEsBNO4cjTfzC59BxeTvFLd6H2OA+YgPG0/5QjBV2iREGIOE3EqEchawOzPWCWylU4TsVXsOTDZ
Q7ppmJscplwepbPhyrHOdnxVvg1lJ7L8Z2560DqZEAxNHl/qQMb3bGZZEEK8lCodw3PblJ/6VvYf
PcOuUHRfKj1NaNyRgtruU9ejY8iWyF/L7cRzTS9/X0PMhlM38i1bGEmLBjmfp3sJlaF6sNTsfrC0
Huh+hmcpicqUCVFbnfajlzQUObhbVxJrjzSMKeAB0yUBWJgM03jHfVvtZgOLyrBr57p9x/aGcLw9
cu3i3x2C7gJbDbE4+VXOoOrPpSdh8iFSQIsFLDJ2i0PnqIngZqSYfWp7KKs6B3AKQrqwst7//Vno
/IP7xRXmeh7/cwLbhBn6zyuMAU9iOHhyoRJitjSRLju0Nu9IK8l7+5ossUwiUpKo6Nk+Q1CtaPll
0QEJPTt+f+i2apk5Jqb9rXDp8wpmd3sSIx59cyLApiCAaA6wd9gtTgG9qOqXqAOva4s14UFbtwVb
41QB/fswfkfYhmiD7uhaFOCvOv5k7g/uoWBW+R/e9nKf+vvCgpoC15t0hOdYprUY439bWAy3MWZt
e/Fh9iqSaSf7wZ6SaC1zI7mPXH0uSrs4lFH5UtmEV4re1C/saB6MQbPBVK2+tgKPZe+RRUim3p0R
5gvmgj50M+NZrnvU31HRoxxchJAzIWe4/1aOgQMwStNXLqJ6EzATy1R7L534ZFfugXY00cYjKTzK
a9xNbhfujsDRlvnXZmac9R8+Akv+v189RALhBuB5LbqPFpyB3z8DGMjA9FQTH3q77h+mPPLvtHKY
l9mfpdd1j3Mk4xNo1++eQLshkvrTQDyM8qJxJz2ThlwR1O959tD11nM+ZaiYC9t5KcgkWTUA2n1u
Ime3Uf2nIHkPkSlc+6H/BrXGPNjNhM/NEOabk3obFClcaW2KX2WqHkhBRb7PGDuu8jd4lTlxSOoT
4fXJOglJ0WsNpZ8D7xSGZf2i6QhtmmKsD1pX17w2hwfFCPkyRtMXn3Tqc4Jsr60n1OGufGun1H3o
bCEeWC8/5wKcqLQtTtMu6Z7QDzkXWAMwfrTL1rDAHjIYdxpX0XqOhEvoDDHeLaOaDbjKu5u2hDX7
2OZs+XuTMEt3IigIHN6Tr+vqrBv15DgdzD8EUU8Fm8E6mFEco5fcM2s9G1WN56SDTexrFzfF7O/1
HIDnbxgVADpjyfMfXUvDyJSdCSUyIsvGQJCKTTGqCa6svdq/2G5rIFpC/jKiL9vR//jhTSSQ4KbO
VljAyjU8+/CaF9YDHYd8n/a52tY+SuK2jNQ2YfsOgbogctr3EN9ZRrZL7Ky8mok+IDlFvpewLw9n
mt2uFWWrOR7SM5puoqIMmuZEhYRbq7FsaIlE/eZvFFfUfzkdPSPG+Nx+c62aztc8IeWa+3fAxS1k
ZkQoOCOp/TQGx7qEpAB10+WPxT+b3L6i27yzkGw9DAXNUYHD1EeYsyKlRV1VroMtwYLOdpxouCST
lTFaL9ECeqgtpsR8wWdePebxCPdT8ptxKKnVZ/8NpdjK8dj3oTCVl0JPDHjq0Hj99yuLZcOA/+fS
4tmekJYvLCED8Y8SObYMGkNwVwkfoGG9mAgfci8M1yi6bUIPxY+eTfRTWRPNTAh0vq09UZ7As37p
Sy+CnkDjzkjhSpBMPl4hKMVHHXBbK+LgxQ385KBAFux6b7AOjiM/deUSTjEVd27ltg/dZCDda3pi
hOK8uw9C6HmuX7HBu45xFl+Xcd8jBSneCsv24F2h+g0ZzoO1T4mCgutYdD2/F9FOGb2SHBIaHXey
QvzQu4PeDFil71xRMDavLIvJcPWVsTmdar8i5CyuUfdzPiau5d3bedesHQk8MB6IY5osrNvF1H0q
Btu7DuSqObjNFp/erohPhaHb795E1HyA+tYyrrb9jfZFfzAqpuUkgs4UEfceFS53kmE4AA9BfyLT
zcCCvB16/pXIhsplFuF8IIjpStQTkhu2YIzmJnB48MJvPnjXOzuStl4e1vOhoGOzyuUQvGGjvcum
BjqFeASFibl5Ar8Qg8R7KjqvOWCfj3EmBA6kvrhYzZB6HrKS0hxh0gUd5toyaooNjF4qRxkzYE06
yzIyd8jYF1HbooRAXI3exX1Jcd7Q+YKf3IdoMdOsgljvZ3AB0YPMYCu2IsKMh0oyjdLie5AhDAiI
1bRUaJP2gVfxdsb+L+bnP2B+2Fr44GX//5ifYzX8De7z1y/8BfcJzD9updMC7/G4tf4F9gnkH1LY
0sK2YAUe5xx31b/APsL5wzVZFjzBYFfye+z6/gL7CPMPuu0LjVCS9kBDQP5PwD7kOv89PsI1A0Ag
VDf2Qjq0Pcdx/n5vx2rUsZwg3Gmc7NOIMrZTGFLaxRC5hF2ZYfrmU/FcyE284Dppz3ENJMyb7K9G
6qBAWHK7w5oZeTr3l9r/EoP0OjpIp7PkFSnAStf5z2nSyQGi1o/R+9Khgkfq7a311KMyzBL7xWEf
Pta+c65NaKA9Uls9vIbKzI6IidSS7PBCSeo8Tl59MdrxhEK4PCVRAme/NIa9LMPglA3+s6j9ea2W
2ior9mCh/UukPFKr+/GIP48+iTbqlUvVv4sU+JsKjUptwbAuM6QdeHeYJKfmQwUYZpU7LLdpRLaa
By9UhtzZauE8NqX88GQeQA/sPxIsa1uyjC5J0I1H4bevbA0j3HDYp4CxAqSpHOMs0B7R7nwfYK3c
J3qJqWI27gIADktrfM244GtH3NlCF9+cQDI/Sg50EqdHZi3m0dLd0Se2Gqh2NkOxYfEF4HIi+hwt
YU/mGlFKR58JNvBEMtas+mGYtyXElzUA+2TTE3jnTMQ8qdqbES5Ah67qaT4DuDiI/Dh1SDQb3Gyj
ixmCG7yTMB3K6gSqwgSOGsTfpKkRvCELyRAs70Wvrf2I3IIkji9Cta/wQvVWh4LdX1zsrdD90ZQw
YdpctqewJmxssPG+BL1X7Kchk8cqu6LEsE9aOsPWmp90YSGwRP4kJ9Ytxhn7PGHhjbe23Zv4kkAY
QB9AeyrET8cpz044dOfSUJd0NIJLOPg7+ZZ1ZbSfg/EuH0lYnPP4mxjQP+GuO4k+s6nQXHCpbGxL
l7S7pPrA7EXkAhaQXTYWBgwr/V56AyE98wTOvhs2FlTMIxqI89BAFGi9KN+mDnKqkVvlZnZbQtK5
hfS996OsyLfyBJWPGYU/LJmgrM1gd2aRjxU1mZJNZzGJrA3v0S3pgPcDaYn0FBiUy/5Lueg7ctHd
ZdFcnUNwKFgoumNhVEfXA2g923LLZMyvqvBTNZEo10aPMj04fUAPWlVoLh1jj+5x49b+Z7LaZzKt
MMcYSNwKu35UqgcoXQ39JbV+MhrI72JDh1u3jDF/wLvZ4F6hOBTqLC3iYbjixk2qzDO+dlRYATq6
DgOOlgzERUYSeewV8mJW342xVXtmru/RhMDBYwq0sRV7kzZY27if7k07vCiDgJMoaULOuund8Qt8
xB0BDIZrUKwJj0u7I7pjNZHudcSNstG9eC5zUd4VVgFGRiI7KwO5k7WA2DCVGRAaJB5WBJg9yzRe
ytY90KBB+Zt/K+mT7pGV42Fn4rfH9fi5y9GU4P2KQASupy9JngS7lgYU4QVPamDhIvFWcns2V7af
nAlLNbAJc9ak5RdrdpMDMpgRPRNkE9vO0fq2j7k9/xShufEznItJv70ZnhPX/PBldJSV4a7tsA4x
UDeEtBTfed3s7DLvCBh+IiinXSKvHCpwhhgzZINqmEZab22875L3EdIr6ejGFpMzX+Dsb0czBrvr
CMQcXYFEthpWeVcnK8UeZf2kKgEDNNQkSMoxuzeemMTvCEVMjszVHkQ79DuNSw30NYnzVopkAUwr
HgR8L1OGBrXtiKKH4Ik4Pr2C4ei3QZ7VW1gN+7KTzaZwfWriJXlDPMhAQefIrHjdVxF5xmyttrg6
dkEzh2ieP9c4DdGMAXspUsbr5riYxecLfDfEBdVMbvP0w2WstxmRCa9sSOGFAL4wSfVFjpw/YuRd
Np2H2Gj2PhUfzHyZbS8AB9UVqF9o1mEvuAQJTB6dlN+ZZ17M0MvuM22Ae7M6Y2P27JlDfUxiXnKF
WH2FxSQ4lgU9kQae5k4bHzP+3l2yDDOq0YQqSQ6yh1B5GqFdt4kTvXHP3XVjcp1VkGzMziISAxUd
9CbWpLL4JqTxapjh2RrYjEUuvfkI2Htn9J8aoiANM1grKw0JH7E80CM25FEid4Kif2r60t3No6Oo
Y91s28Nb2o1x7y15188Ts5odjsp047Wm/UA4JpY8h/G3Rpq7bmGeUknLpelvTfuwFcW96XUMqW0i
E0TLiAe2KV1aMV/DjNSSQDcXCyrAdqSnQSQAntTMKipOdsW1kc6XrgJQC8IjgP/FiDFTgO5JrHM2
dgBgnqG5xbCosQkd6Q5irg+EGhyNCQsDiT3zpml74oJjrdZBm3anvps3knyIe0fWzaaXhb2pK31O
wH1vb5EngZG/AkoAH9E3ryZ8pg2y9pgZ4ciEfAI5oE2bM9wmzAWlqLdVs5WtXBqW5LJPLL4hhl2p
7qBXXAoZibOjiFmM7PYiWy4Td6zShwHynoyc+7kOhpNtgJGi63Qu4f1s7eTQhx5yKKOzQELQaODO
3pzGodyLelTc0Stj5+OLIQdBckeGaSKXOHhSiZEVlZvMaJqzR3MvaJJhNSZAt3zlBXs6CXuD9s86
KC3OXCx6Rxd7Ww42Aj4ExklFt2sFs+lOs/s+qGcjqQ1YJ8Qw0Dl6Cb2YXKUKOBqZVKQ6x+gKlCal
OM7IxIC54oZoy+I0de9E3Qu++l1TG9DF3ZyJSO8SCVuhDBoIGOBVFg9tQhkQZPizaRdEufHsJ3F0
NDvfWxkGG2a4wvkFNdF+Qp6ycXP8Rg12YRYgq0COhTcN2gtqhm7mBGCGeohmCKWksRBUByTK3YQ0
9TchINo/7RBa+T9sto+b3j7ewspvJonbI7H47TxbY5dFZpq3/fPo0aDx9QQUsUJsZAcQy2tbogSM
gd/fvDWydr6k2aSw3PYj0DkHGWydH8zOxKCFeuB2mBnpbVFCfUXTggnb7b8bc9iwhuFYO6Ex5NvO
zWRF66k6FahsD6FrbOQIk0bERAVADBwpRbPynJKksu9a385RYHZEQmce94HMJcYDCvzajIxpa3Xd
t44aHIFChRtoMQCN5YAn0kayWYUJmiDtom/sSSRy2ldVyD+NJnRBXjE5ZLt0cThB7URzH7SXtJqi
/e1ZtPRh5t7YpQ4n4rT4uW6PbGX89ej29HYo8Ao6dRIccFGo0+1wy5e/PZpsxzgm0Vb1YXKO/UU1
HDw5i3mmCcPsyC5yUzKBXbuMNSEnyGhbuSbyPepXkBH19eaLGTzHX+gQB7loCG8WoNvBGToGDL+e
ywgrdBTKT+M006RclIN9HeXlgbwN2kGJwhXLXoZ7q0JzoHCwtIsPT/SKn90etmjpSPQis/p2vpnW
J6u3mqNvFfxVvYU44fYwh0O9Av/kb25fa7ZoDH1Ur3QIb8fbDyxRXWdpIt63x/eokRV1Jofbo18H
ZzF0qUVOLQiyk2S5M04dIPovflmnF/XJXQ63p2rKPkwMNNtfP8ogUK9w3lNnLSLL22fh3j6W22fV
2qT92km4sxnSdzPbfyVO4Szkyp9RrOjEjs+3A+zh+Nz6PxtNuzweiPXKTIHCPmKPUpVNfxqR+/kU
O4fQ9PrTrwNklmGJmal2WTC/FvQMTnUcG6d8WM65hOuzMZBt0Qw53Q5+T6SmKdsPsOmDuZ7hEO9j
kjEM6g5C6s2/Dv6vR6XQOeolfD2j0b3f7LK3g2eVLJf0HncUjqx9um1Y1SG6pw3vVCb6PlQq2o9i
1gu0QT2hyJhApvAf++Vid5oR/BOYd+R1i0NM58jnzKqgIBeYqW6WXLVIem6PrMlHCHR73nfRW+Jj
lbx9Kbfv4vZF9RmdWVl6z62TFkQVpxAcGhnsvIQ8mts384/zl7YPe6o2Hde//oMXsMvqA2a7TTmv
byfyeJPE0loCeEJB4N8+EO7jv39ewVhjVShSHR/ZTvz5Edze5e390vGcT7/eOct2if41PhZTD1tK
pUARnB9V7hNVMZbQSDvr0WJHzNR8sQQqam9kBHwH4p2h6xp5KcOTLt1NU/VqlKTIpQQQoLqaUQr7
3YfJt+IDxxrzYfqssowF1if9oCwJUshU4GwAX2T4P/91GANlgYNMzq1LW0jkeivnIIM6eTC9aiSt
y33qEVVvNOQXA4xuFF6VXHieMTd6gVo5xRhm4IYXrXiquuq5wTZWERRQC3TfXkbxbmFnnIPybuzv
0rL8TmbMmxlZ/So3FkrOkHwqzLcUNQnDmfozZqfPthcibcOUwa+m9youczzR4yOKTrdq0t0wFpeE
qL1VYdoOpYXzSbfsPBXVO47Tdqc9jOXm7EJeIeVyCCdKH69/SQHknCPV3XXO4B+iPH7FhOkxmk23
JkqLtQld+2iZ3F8Xz7rGwb8nJAuL8ngNCv8ldQpzTSPi7H8z6BMArAU0q6Fvu+Blh8nvT9DZ7nL1
fbQfffr2eZ7swtgoV02RXWJ3/MaGBGKVYdwbmsa3LaAIR4LdOr1oOhEF8pnQg2hMeG/uq+c0ch/K
/Dr52Y9wgmNeTzELaB59bTXFioHheW1qIpdc7EGj1x/ctH6C5RQsWz1ibNaWLys+ru6aEbTFmeUA
UyvybTgUd7pq0E+k/Z05voWe1626SN5NFBmw8LkkrIksFiLQqJk3Xl2/ItDDz8nczkypq3xAnHNX
YYlYdyL72rr9SyuBwfAhzDFNdT1gQgokWK48O+Egfmro29JdcLa1mr9nNnvqHq/oKh1a/PzIp6SM
eV/ENpDX9aYZoI69/ToB+yB0Bdph4X4o5aiNdpqjtmGkTgzLCpqa+NBJID13ANi54H+2SYf5C6jb
pm6JFBzdS5PmyGEBuuhYrK0m8XBuIpitzfapqA25AouQztEatP632c4W54qzHjN5B/0BnlRWXrxw
sVUgTCymcyb0LluI7b0Yv5eEP8aFep2V94wi+z2QIORsrqO5mt2j6WQVLlif8VGxL838fsiAqFGT
7rGsfq6q4mlBz1l9gOXESv19GbPxEqD0Rnzkm8kMV3RKcB9U7Nyh425IB/Si4Trm+DlRDJkHq5/p
1/TSQ0ilVlg4UJWislk7RXBNxvbzPCFsdcMJvWT7WUVo7onrOHYkTa/hiej1rIDzdWPWn+2kSfbl
bLwr2Pub0Kq4FRw1mx6PvKRd6Es2t03/1bQ1i5+hty5KIWpwlgNE/C0u2e6qUaihZ9rEGa4qPIJg
inPsFaX1gve7B+0wEFaPgyZFeb12FBolPrWGOnnBB/fDWbfERPgoVyYXKWYrunGtBrNheGCtERHA
r3eTdS/rz74gVQEG85ZBwUc3YfeKq/6+psRaITJvV3C18CrXyDujvtkMAmVfljyRLzudddETFNjv
nYxg5prBB+Q+UF4eCTjp0BgX0yY/zyxjWDRmeiUZA9YNg8vW9Z6CWCED71FbM/ZdQXvCPzLJn1QW
0dbRfYPL8OrZkYXC+m1qE0wycr5YIrlUAdpAQ+qfjgaFETQ0JJTzdXTVwtwx30FFVNt5FmfsONY6
bRYQQNxylv8QuVqQMvMIQnLYZFmN1LFcJY5/h7JkBV6cC3mWNpMAkhUXzEZtlsbKC8vXJJmubUk3
tsicfm92wsKMkL9x12g5pWgETuWljQa2at5AVpH5FKRki5lOeUd0GqMCz5D3BAA8QOdGr8vUCWsa
qUgduuoMGEoR0xYgUR0bkf8zTfNxyzbEXbcGWsXUS/I1sRPb2K0/t3SsLyxr+OD4Nt1I/aTtMe3U
WG8cQQaiiWm1YQ06EVL3M4ZfxYiW22ehPmK6KKtm+ElgVLUB+u6bebeNRP6YxH22AfWxGALNS6f0
g4ArwS3m0rKQ7aCBUHN0n1GHfHBL7wFSTDGTKnEiAYZsmR+ZKyf4Mnq4yIF7Y0pNRgoEsx+09F23
S1tsuTm3NC4kXJgGYm/4uTH0D3xQQU90SAET2Q+uVs982DVYZahqFy7DYLMM+gn1qPHN0wpc++Q7
axNxia2SJ5W5xb0sB2J7CwlDFncgYMqVlXtXpsXFuvNromjF4GAV3yrYzeG4toT4opiVUWfqYV8R
t2XOH8rnkmc2tAsqlMGOhWnF56VVXU/mCP3z9dDqU1PF7/jhyzXppAH6bXTNJc6GdnoM3VACu8KR
B6nD3BIx56+E80BEULLqG483bOM9N0n26W35BE4Gw4iPYBy2L36H4WJI/9uCFTPYhW3QhdWrUryU
2Zywa4CQgc6Ca0f3S2zVWqv6wFw/XdsAEqaoF3cOZ3UCXWVOh+kikNRy+7L1LsaAlavN2ObnhFUC
WzGBJNZiVJ6r6FOClrJrIYjpYh0hARbMwSNO/dxCyOjtXG/4nhHiVuk7oLaM3JkkbHKNpajXNnum
QK9h/9KBk4g2/W6fhEZynfo9QTzmiTZZyYg9qJGVE5+aKPmYJPYVeb7e5OIT0FxWomXLeDtAq1s3
WRnCQKhfBAvbgNB9sTN3Nh0vmkO1BkZDLxhHpgoZGWfc/KOfpC7X53AQJs4aG82UlstiOB4MJ7/j
Noe+Rwf3CcbZVT6Wz2n/DWh5aDfuFmdKgo0wdOG6O68K15tXA3rEe/w1QKYFjC6Bcp7377M1fqNu
2lpR/sXMmExmuf8YInR2euoWxWA25/W03vBjhNpPp/KCH1tsC2zn2IS/uu4EFKisJRvl42yyvUq6
/APfwxM5uXjRcKm7TvqttsW3mY7Hpu4MNN6CrabmrPN9485O+gUaGTZgiKpozXfCMpyVBQ2C5qQM
Lfk6keIaUbUeJjTdtEyfnIaMV9WQggjWtLMCfEgV/tY8bXbzvLSSBmJ7Lbvaaq/Fz9k5aLgKtLpo
aKaxlDAtxINnxQ1K2xR+Ds56rMtV/dDl2Q75S8mNUXQrr8+pUFTWXGLUUJlZADb14naXuFgYSMgx
ze+QooG38j0WdUwuuLRG1JnB16GG8MCItSnWdJ3mNZc4INWlYa6t6eI191CqCBpX1UuRe4r9FabG
eOFUdFNOUBwYXXjry3OziTpaTWy93vIWJo269RGKBSNxe/7rkNQxy4XLSm+UHjINq97H1oB3l8b/
Zlr+BijuaCtvezaf8y1GtKqWfwie+yMzEcB6C+Hl9qNfh36AyxAiUMBXyj+ajm7eHm6mAjO9SxfD
E62MbY219uTDZuQf1v0Jk2dlwaOZXSL0YK54FcxjCkTcDXoBNw3LgRdwma2o3N9+bsr31BbTMSnk
X+4JX1MIzpNrbYbFNTs2rWbgxmTk9tSTXUAcAKkWNMuaE2785hSbTVEfasqZqEnSI+MuuD0L0Mhb
2iPucqBz8/sh78wEy9dska7Axl78iWZxnqwOwlWW5C/uQIySO4bD6XZo6nIk5THjbRHld3ML3syD
/7AR3n5WmcO1A4uEcAq6SrnswKMFBEM8bgDVcnn+64eligmVzK2DmQ58tXBZVCZrLNJsjuaRFEUc
wwyLUK1DZVFdd0KAvBCKfHsVNim2/Dx1Mekz3TJSfk8uzKd6wVjcHonl6e3R8ica2+8OOFhwCXcC
FW589R0vPbmdRgju6NQ/mQtuLJUKY51p2KdC2vapXh71OO6PHpPPm0g6RJRfYKsIDLidGaYOhNNp
xMp5e2SNyIFMLWlwlvrDcpxxW7oN1YQRW8jPeuuYNd9uT24/Fl3ZHTO+sc4k5ep2UP/16B9PKXjb
bVYTB357fUY1Opy3G4tIkZOpK+fPw+3HEzRSEjEewQG4xYptQoatK723BJJG+k682NsrzigS1mRC
Wut6eY1imq0T/D3rdHt6O8imSzcNcUc1d2KAmRqd/5///m8vYvmQpO8SgjAtr+P2XyZOhCSkZI6H
zN2G/gsU9oegJ3VSx2RT4USrGlISoWmuZg/nURIriG8jGy8k38w4nPDgIxJStbifoR5Q09PSNnq6
2W3YXSwbsfHop1+zMf9GDQTcAn0JIYhyY1XJh0t4WIXEJ8ymco08BqAaZBAmPUjeSVc90TyFDxlO
7CUMhodoVorFcN/snEmcO3Y03Vi6+6znr1MIBX+am5H95n4OBfJJzCE0fRU/OarEeq2s/sOAdYGV
ALxYlIKimTxvxaSUM7f3TlEnUWX35rOBo3TVSJX8qR78X9HIfxCN2I4Z/FvRyP3H8H8OX4uagYT6
+Hs01O03/xUNZf4hLQvdpTCl/Us94tl/sDhK0p1siSDE8hGP/Us94v7hoB5xg4CdixDuopX/l3rE
/kMGrucj+kDK6yMm/5+oR9xFG/K7NhabOX+T9IVvmv6iSPm7dkQYcowa30OVRIZnlsApKGJQt1vj
tbnkB/xK0JEaBJj2tmo2+qX7Kr5HL90b6y/hTVOAlGE3zmvP+NSRyR7uyR23yn0drF1Fm+dA2mZh
bJjZxq9MqZryWIdP+b7Y2Lvyq4P62NlyxlK+x6/WD7wGG+8YbLhwfxPyXP98M7/nTFv/1N7f3mPg
87G5aP4I0P77e0RKNVl24YPJn703bVlPsYai6y+2V/FdK/3z/7J3XrutbFmW/ZVGv0civGmgX8LR
O5GUewlIOlJ47+Pre1CZlZmVlahGvzcuQFC6RxJNcO+91ppzTICjhOOk8ZsWS0///R9HZ/RvXmGV
d8rQVNEQNeVf/nqZB1OdhMqyNu/WuBN/yqfmpBJ68975+Q/1P/CZ/se40qALXHX38N1fmWkdrKuJ
EuIENF29SM1B2tdb+SM/Lpv0Ap2nPUKmHy89E1cvPkKfUomVsbWrkXCSd2Gff5XP0V45i6vK/A41
nbqJiJn0G72afqZZ6Y7w+1gY+ZkDtqLFsDkJ2v17fc/vZNvCJGYdzw2PGFeaUxI58LAXagKU7Haf
70df/DPZg7LuGIHWcEnhR9mm21zrIzuctGtX5pax+3t5lwD+fiU3no4/vRQ/y0p4eni6DsFaJ0UF
9sRHaK7HfX+iz2f6yfe8Jl7dXWYSVu20sn/kHcEGnQV1XdgQZNB+gg99BGq7+ScwHogcwqZ5Z5CY
y15zN9l6VFuWPYbi4Q27q3XHQJIll/m80Hk4hITGm7fykn6jWmaYJBzKm7ZanshRLpAq3tC4lgh+
sXju59fiQ/dHiOGxrf2gxzYOur4ZpG0aekWCY3A9mP4I6hWy9UNpakNi0ufXIeeaPiwSBSvsCPGi
iv4MsOzSvI87/bM8B6euPJLARSgs0YLlGhU6jjPriWnkMd+Ox3A7LOvwrO8GSPcuIp1WcaqPbFub
NvTO6EL58JN49Nd7n6RoxkGQI9G4DmSe06xzqUpe5ZY8sXN866KDuQPxYoxOQcPW67xit6xUP2Lo
7FgJclBbe5P+BIdKtvXD8toSeOjmJza69+hA9lTIS9tSAFOxsjeSYMr4YGXsJwkkyWremUDgKTRd
egHZd3MBhQF5mRbvSXyTB0974jzT2HQEFcjkeDqxFN6gHABnYkJnGHskNPI6+eg3jZOf5CcJcsg9
/NSPfbvr0JS+BHfzQv3LpY2/nFRIZDUb/ZifRqaiXq7sjUuregICr3XxOfoFuOJ1vYbk5LKeWGuO
7AnuUut5QSrQr9AlTF7nkCSX2Nn3cFR5NXdycsP9Wp/KjX5qM3/ROFTZEH+MdDtiL+VNU2n5DLYM
PMKF0vSBtxTilC2B5XYWrxWc0rcuGsmbdnRoKwcfOnnOZMGAhfpqHBJC5bXuF56xgfmD55lmswQe
9jCvA3w8ht04zREHXL+JDgz4EAARo9vRYUST5AVoNHTcA16IHuxPdo88MEhvYNeyFari9XSG+qyv
6KJom+Tevc/uel5HdxX6F8V/6IQno3NDREo3fPA/QrsFnIJ1b9jMLyASPXyu1qUP8OzZwmpuNgxd
p9UUMhu1zZPS363LcOjeou0DWPQ2P4kvopu7lIrik3TC/fjfr49sf/95/zE5SakmUABJYpt7KCj/
2ZcgZ4upjcROrNuwIwzwETBmvJhx+1fd69f0v8Lv8t/sAf9lEX78Gc2SDUtks5P1f7FfNQ2loBhI
mMGk8fb4E9Y8beZw+l5aNBQoKB1xqdni/y4g/Td/U5b/6+5qYpsUoYTiZwOjJz4sb//kPFHCWtVR
p7RrSchflEeyMsaSZF1NISIMXRHeJY2q3Mr8oHpOQkt1JfOjVMaCDhYme3p+G7Wab2UQDOsFAB8K
x3JBFkTueKyI+7SfThMTa6c2G9A3qASdWMRrZU6y6TcygavLgugoJfW7m1gysgWcfKnuRCVLTsWi
1HuV2QjprMY2Zf5dt+2zTM/W0Y0YjpjYW9iqS8FTmJh0eR7grWCjD2nNEyYxm+W904z+GuIEOljk
y6CiGNw8NQQ0BiGRfF27p1MWr+aQjSwQqzdrKMmtOmVhTpSD9tWHIyGofeY3OjwVELEC+r6y7tAC
pNIKQenG6IvF1zH52uqDqagHuMKYclQWwo1xREohFcM5LngKvO0dy4FpF1YLOFsC3yGC/4Oj8SJX
jeA21lK5UhP/gLNJj/LI4C4uxWuqB+ohHmoVl7s+sFCR0lBqwjY15zVmlouePfBHJJUDa0YLqiH+
EkrzR75F0mMIBp3U5ZILmI50JZZ1iRBlYSEFvs6BjACiwWTHMAC6zqFrDZDHC4B9cWTjM9TT3ABd
0QX1cwTdfrQ6T8UEhALKyNbDIGMX6rR2k0LlmsbkTD7BlyXzyAptuWnyBxAGkg7M/A8qMgjllc5+
tsinZOjQB9Iu7kpd8+VYf+4JfPFUejRM2iLk7xwS8M4hL1cxver6VVvCK86ghzjsKJrRWpi1szT9
qSftaakEZaWG88ukV8/VlH1Ep16MQJVO7dMUFdckCG9y3P5JTOqmhQt4UfvU0dqXx30VaegYm3Qz
wY3TTXLDiSQIyAs8xVRdD2wJBaR/bdFp9Kqyq8p57+VJQjJBEh7RJ98ZzB4EQewRM/FOkxlZJqWA
aEcV1k3ZeMkwto6SAgZp+vG5ALonmg8iVBWavjB9z1zqopDdpkr+ExjzdpyLhoUvzbFhrYS0n9F+
9Q0bhX4WDcrAmZ2hOw68AzNZTxmvDmQ6aa4AnoWol6+VSvYDIacmQLKqz1wQ/IyP6EjyE2Ig+FP2
jdPQN9TeUSLNHQlCaJaMHnK9Vs86aUM5bBGQME5RMhRIIZAxptVA8o0TYzbQdBRt+Rg7gfSuDYJj
QIJJOXgV2ncSfSzTdRkwrE/D3WzHvaXg14dfplYxM88FxyfJAhzRhinWd7nR6DslDFWSSvLTHBG9
Z0MQkj3UHWwaTa/sA6E3exK1jwsab9J1Nhgl6fGjCXdnArk2sl7M6wQ/KYNbxryaNPW7ggpdKMNg
pZYokDAXN06p0XAI20cxz8rHIJx2vTnIDIuGgQimVkUOOUHxpGdnSlic5jL2AS7LEMof1fxM8yOL
G85sMhaZVd2Z5wAZu1MIWusmEpw1dVYqb4zEdDepY7o19I8kDTi0/n4rNl+KAe1JGefZ7vc7GmDS
v94b5C8+EQkaTbgMBh5xJ6/VwUMxzhSMIQr8RCsLtlEvf9ehLPgIlWPvHDsZ/L3T8tQS2mHAvLGh
1rvtobxYuR2vSDnhyBi8yfdlLb8llde6zSE7TAfpI0Mjs2tTR7dc67wINmt3+jZf+ezXe5QU0w9c
Sm/ghLBXjuabXV4iADFvwsRpKfpo96o/HWgbBMfyM99xZBdtDZ3bK++R/mru2itgBqzeTMRY509G
BRwVaoyTk2Wl8kI5YsdAzYWWaBzFM+oAieNp6jb6luMssusI6Q2j84vpcsAXVbt5g8E5G3uJNUF1
DQ6Ijp7Y2qd5Nv+QUvEdD2+oB9LEVckH6/nB4adWPO15hObgFIAZLadIOfUQeu1mR8IJnssbB/nw
DFz8GVLVirhWYApksxC/zkGDlOv3hRxux/xc3glCMlYgiEtE7NiE2JvY8nS323VrqaZU8Rl7Ttsy
3GYDC6jlmMnRKGnPrUBejWTNE984rifTB+ILOF1pd5K6oU8z82nrdjj3xQNKJtZSTbTJUgAaVtVe
zLzIfJzPBW/UzxrGN57epWZt2uUeEBTTB8VnjCwI7CeQFqDSY+5lruGFLygTK5TZtnk0eeQA/DcV
oXqvcrVSJL8glgTZ00Pyh+LC1k7y1kS9uyVniqeHsQtSPC49tAPu+MprnPL5mlcdAX/KWub10PdT
78ujwywLr/ss2DiyYi++lI/Ucqf81gJmsrvmE3gQbw9yS5CWqQ0fMjuRrASwnipEL57GYTNZb8KR
Jcw6atpWfxMqb0B8R+m94SU2QsxMV+OIFw0VDxMJ0Yb0BQ4J4a2zcGY0b8axaAgqOCKj1v9onnBZ
noMT9VMLm4Wq/am74Yrmb4fvHH1fi321Gf5QkxWto34jpD/qB3DDGE0gd72M9xjssO5YRz42KROI
tTli8nDKe+WTBUOphWj8jU+A8plTrBEdzyyZaSluNC7wex16aOGP6V3jqIooXdrB1bMqDy/qC4Lb
cFxXPP4tj1fsDzLGNY7dvNQeCiVDtG9N6tDeNupVfcfENYcbnia/ehjOpcR4n+Y5wxEoHm5MShk5
1PxbCsljinplL9WesQvQRbjoJeaSd4rwQ5uUPt4gphLBc58+h8sq1wkWRKq+Ez7JnYufQiBbzCat
FaTm+midMCCIRNtPh2kD5b+1H0hf5qRkwtn1qtn1qT9tu216gJjMySb7MxOE+gqUMdsHBQBIlCYY
xm1MC+VnAxaSas4m7aMMbeOV62pG+sRckJ59aQtr0sU++8/EU9fYANo9Oc8TYn6XIFKyiB0OAxRg
ozc9xwjWToD8ckdgbK0wQMOyCYIN+hG8HS4RJ9S9cQ+Cj/nLcrC4aihR6Qt4hBcLFC7OxMjyQkVe
bNP0NhAFZls3xh39CxHKyrRCPrBpHelV8okEvWcrmjlvOa1Qto9Ndoh95V7QV/CMPdwOb7kCrpzg
dNv1ObtQz7wx5d0gOiD7k2UM4LlrsXD/Aa4frvMjApHX4VVdme88hwuVrkmW43ZYQcAMkVXvmSYR
lbkpS3c6EZ4wNw70kaL0xWPwhLwFRN9jZOfgCcns7qk9CW/1TrsinetezYtV2u/Rpt0FNFI4JlyC
CQU2xTbS0Gsyw0RA7RVsmO1+yl7+zBbandEiSPvJL4/hsfki1QN3jHwggcs6YXVVOW7dq08IQQdW
WPWmHON7ugvXqgw7kga4FzAUhiFM3g2R0N2mEs/6RT0Y1/I5b8kXYrICqxXhk5to6+YPpQEBCLtm
I70ya1hOlHRHdhhaIdSI8WcHnEq2rRDBjU2uDzS7THWId66CLa977qqvNUJq5F5e8yopnoJF4WQe
tQ6hu49pdQjWkbAmwJL3CfoYz6VML+K0L8HOJA5F6kBHofeLA22VseSwsKeqlP609SenCouI426v
XqKbAOLZxg5zkVfWVSK9PLNLRtqiA/yBfnbM9NxuNhEhGb097eN1zInAOtaIx9iQjpDSGD+aPySZ
Kxsuu/Bl+cqPv8uc6jHcf38QEomJec9DhC625c3nfIX85hLGW0X6BIucmJdwPMTvkJ/GbLc02y6y
k25nMpnO9AOLPxLkMGXei4WcK134Ya6+Mg2vTM6sP9aMuM26pdvhOnvRl/RCgiwVwXjI3uhAKK/S
iQYIHk3plG0Wv75IIAs5z13Cd/YlFgNF+YBX3x+GU/kEpV77wpuGmOcFGDdxooScWrwAo52wlbE+
gk5iH9YlL7tP1T2EAKM7qbay2FtKn01FYrV7S95xDqQnmXPphRz2APk53TCn2yhcsYkMfcrtvYVQ
jXdszvBcoANVn/W9fC+DvfpcxU/J2ax2Fu6adfL2OHgKfvwxlQzo7SF2G8lOt8lpUdYLG8WLtK58
dYXDBos0DZG1uOo2lKc90V9u1CBY8/tvkzTCwmbZDGuUZnb/BiF0OQbXYm14wVv/TVxXxSngxgQc
fSeKMD4owPK9/G6ITnAuL0C2nnAALE76wbCi/lH8/h3WU/gzb/MPWbnksdNS1C287MMORRa7S3Zl
z4sv+DvOg7jS4k23jb35Xe3d+s6qruQsk05Ib+yY7pormmB2EWVtPuu0KaGrn2gofSi++M0XkrYa
w81En5kW64MijwzUyyQnuBHFWOy0p4pmSUR85yX/hhBmDl7+rZGRmkJg36WSL+D78RXjiEBpOA+4
qNkWZ/Fdpd2SqZ8DqoUyEUFnvC567jbIezvVK1u/5KMXU9iiM0A4Q1IQ1sGMI1AdNxTqnlGNbLpA
h1eSbKuHmQL9FepTcGiUn7b5YnTZnHlOZFEYgxNswm/OMMWp4ZBAaAAOECfjlLA1mGk2OP4cYsp6
zri2CuqcwnqrQR7n0r+PGPlhbt6GPbiAr/EdtUkaOstn/U3ViFKrbJzgp9V9crjtkZoZW4mtvWCd
Ys8S0SqujO1ymF2SX1fAmhgb6/Z4TDlmNEDh1BWiMgmt7K4bbFzNHglvs+Srf8QNR0QCnBCI7NRD
vabhx/JSe+Exeys2yQruR/vZV55BW/NWY5mExmqzU5zMVX00zZ24mr6Hb/PIVSlAab4th+hQfFm3
8NQdEGeqn9Ymfm72A1dBYNfP0+zPxY+0nAGREKhA6TUnGwLC4safvgxzVTGmINqRzC2TCx2PyRTn
CoHWIRrnaRax6TGcsycYoFtCVZxIM8TdGGYSQRKP/yGJ3WHIO4yG7dx4XcZui6Zd2v3e/P6733u/
P2aMSLqKlECiqARWhYdTQnn5+NelsVTbgIy5sFuPeRJdWhGas4asUjFF5pOsM13dqq4pNrJnyLxe
zGKnVV6RW5sQb21HpmNoySmMMHsmsAWdvJKQPBnpJbaina6ZPDYLQ6ig5qKPg4D0b0O07KCoVbcj
0tCWhzSnfySzeOgl8AdIlKFgdH4wi2hRzAYVskgzytJ4yiSPeF3SvUmpTgJ8345X6ZHwlRfkCst0
2EWLA3fHYMsljnWiEm6ubasQhBmYH0De2LgETDKz4hrQ7tywgfqJtbDxxgxZ9SQHua/g5XqOY5/E
TdURCNL24xDi2qAAI0JZiNqsYCss67JDqIpojYhAeMvA3qeQYm1SKddga6g9+3qVLjRSzHEXJdlF
eNhKBlEKDlGrvOnqgmqJ9SHpyQoqZjqZqpA8VWglzMrYGWxOEDV3g0Li+EIqQF1zQh7L4JLFwbuK
FXTbySiSyonyOWH9Y+Lto2f5lUuA192k4Y76+txVIslgKmFDDIlRIMc5lQjqZnqL6iYcrXuUG7DY
Y7RVg7ltjXAfVJDJ00LeDCNmj7zTz0HykfUN6nVL+laZp2OkMsm3m5NkJQZkWdEASYCBvan4Femj
DBaJ1ZVg50vXkKkzPS3hJS8KDQL/K9lfsCLE7q3oF9rLOGOT4FZrP7ALkKWG2fMQZeyrNUl1Y2P9
1IWxk1ocVQJ0G1cseAw5sQz1BIdENoWHXuuF5PZh3U3glGsx+lmwukqwHhozREQ6QlcN6OVBzbzX
qOPXfSKQ9ySQQR7qIxOGcHwBZI1mXaY6lXBxWLCoJyKC7WaB8RF1vioB4IsTNPotmfJiRXs6VqzV
kiKtTYuow1O065cXNKEvJI6TD0dNjaIaFHr50nUUY78/C7r8RzQ3qURSbzVSv9NPi42Jkj8zT5lO
Ik0zi7dOVF+LKV0/wtGQy+MUE2t2HUCbz6zKkQ37iUdgfGHEeyk1kNcQWt2q4IiqlN29qGHtFarC
WXu0PpsJjHWAuZCjcTz0O6PkwFzlTBBI87PUNyuTXpuejmNKvk3bxaOTIrUrh0dkFSUDlEtOVg8F
NLEKK6nJw80TinQy9mYqujSqV6UUU8y02Fxr42LNxrOQjJRNRsN5WgRKO34m0GI5FQer2aIflGNm
i1EcPZIJrWQg5jK5Y7IhEFFhSckg3nlRm5VuhOQQyegMNxKrIFRYnZyyWN8OWOLwLt/6SY1WhrIa
qEuTDi+3JIgXhEh+21qdI8S3IEo+NPURX/BAPptdt5EzJV0pbcW+KFuWowz0LYRQwYBd09GLmSCy
RHrKXMOQJ01AVJi3hX11go1/QS99l+r50SabTZTkBHxJ3ZM14peoxfEOYj6BuY6R8tfuBWMqtoOH
xg+5uywCU4HNi0dV8CupvCi8tFydcrFuVI60eHtaAuL7l6TMOI9kzGJYw/O9VT8T7NBS9ydvRmcx
vkqC+Ygjz0lC8zaMyX55+OZkNfVNACBlSS09DZFMUoIwk8UJSapiDiiQI+TrVoxa0EA7aC2YV0nZ
SEwg3FJmfdQZlSv5wHeUeDb8Gk6VlkI2wwR2VIUFUtFmQE/zjXwOeWD/UpUJOaEzQD49S+DN49Dn
oDyheNyarfweTRxkq+5N1HehVB2Za6wrA0Gw2bXf1sTgPodBTZiQIRQHchrpzeThwXkqTW2T1/UV
G+hxIk9+GHUmbZ04bvKm+VNlW2sWP8IwZzsteigxMVgYbPY0m4zsLRX8NmX622jRIUNyTXsUFnpI
iTO/feizhcq95mDfRoiuB/qkiiDvu56uSCM8alWcGLFZcPBIYpwiqBEzyGdKzdh3KtG8E1kZNkS+
Zf3MxooKuX3kG+u4qRK87GUjkI8uZk/T0L0NFdLqOsdQE8oo5XXORHkxXEpB+Jge/ONIOeFS2SGd
OI2TFfJu9JisEkpJNPGmYEx+1kbgVDW+xO3arINUXEUGNXGBFJtzVGa4yMPv5TTyrYq2WjMOuywK
70RzuG0Jt7HVpBWa2IzR6kj3d5BXLauZrcPj9QhlPkqL/JwNs76K1RQvR4ZEDjozjvSdFC7CJhGl
S25yBsUMfh8nSBS93l0nhQ5uMBqXnuvUgf4Pv91aKSrKWbPPqJuYtYbwWfl0gAkLKj+tFTeIKzTA
wIcqGn1KBlwvJjpDyardYMZXgef/HNM8T8v0NTVg1hlZxGmRjUwiyJZp2yhu1EHciRbBl7KS00JO
FNapRo39iJAs8qoaCswAE0gs9CVabeqOJS6wWCb4ZxBrnlLseUNCjKI+hkScyRb5CSMqYOY6zkwD
CH8VpaE+f6iAmBzMQQ9ue4qiVVrnpblRk673TIGwxahPU5rjukumjjui2HDHh0lgIc+zFXn/9WDx
lYi6TELE4gSJcJ7VLgcKoiZuA8LY7vOSUA58Qcko/wCPoI2btc54GwRRwwuHTHhOKB1aNMlyFDPZ
jbxFLdaz2V3b3KSv2TWboDfXmUGIk9FolzFny60WLOmTdUx5iUCSGfsKmL5bPZzYDK2wEV3rueUT
02ovMiZsfEr5WxqIsO4jqH66xqDOejFgovryMPmaMgZObBE1NIT6KzkldB0SwdUkJWVIUxg2CFGf
t3v0oZu+4qAkkl6nJ2A+etaanD0tggC8Zbk2KRMIFnaNSK+Kj3GuQvIGZOGEpvSnz/vmoCYtVJUZ
5z2WPX8IuidCo4gq+dRlSGgtYt0wn3/gI0cPjIVpB7xCpap6/UR/TSKchZYzMFYcfliN+VQb9ZdR
44SQdC6JqA1yt5ta3U19DGS1Iw8FwlRZugdiH+6HnkJBRR1REnRJ/FR8TfHf+QxoemxwD7I1o+xH
Yqm9+HEWWO7ERIOgMsEOO+MgA17BfFMdcCDPZNJfgqAtgUUsyyouhtOg+AI+O1t+UP+XplC3JHyr
2997//LllJXzJiopXOv0M2Yy5EmPgIDRjP755vd7ZjNbXiyG7+HDTf17Uw98AliwJC+vOLUFkvwm
PsSHrV58aSWefyu1ZHd4wMR/5cRaNNDhI4/PCSUK2QTrK3YpgdxNvLtqRuX2UAUPYUiiJ10nLSOx
85f//3sD3/oi5IqBGQ9/dZvMqKVlrTS2cqTof70pCvQn3Zv1CBX4TRb4vUHmjedEqzfJQ8j8K1wm
OrHbajWJmoYmPuWjSVdM0eC8BaO8Gnot3Wd1qq5+p93/XyT4fxEJ8pGUENX9XRjgfnQf/+MbY1o3
Hz/y7//9Pzd/PqLyn8WBf/uJv4kD0T38RVShUwKQQ/Onq2gE/oaXkiTjL7KCKEKVLR392D/kgdZf
RFG0mExa0KAIyQFL9x/yQOkvlgXmEXclegfK1P8neaAhyQ952j8JBMXHrxB5XNaDYSxRiP5nCUMq
BSAS8XwepTkZ1mmBXSCKQ+x+C3agKoayZP+Kpn9vqrjjJBRGT7+q6EyKH2lQf1dJJy2tvDaBJd3X
Gob4x83yCJedHje/X5K6QWoY6XB+NgJ/UB6u+t8bbBzNX+Xo//Q9gfTOMGh2RRpyvE0flv34cfN7
T24nvqk2JvuqgQ1CmppqW5HLxfb3uEtMNNacgbGaWr4syGbtSCD1qaZS3aFsX2OrOAeqRT+4q48Q
TeKVFeUW4wMVqoeBhRR3OQ513QpHvzNzak16EdNEi8TKEyZUPUCcQmcwahmbdk4/rYKzJEmMw8Mm
0W/nMRq2wiBJVNPt+VeR3nSElSIqZ/wX1tXTHCpkPkP2JT7LvPcz4diybse1WG6Uh7aegwjF/0N+
Py0Wbbffu23TcvdXj69IE/wiEsF+H+c/lPhxXBobuBz1A+b6eyMtdbQSx/g0DS2itGZe/66ArNKU
bCFY0CBeT8i6sooUaknfmN1HAqIjSrE+o2yAWDM6FSExG6wIxEkaoLRC9ZrnMebZLicHhHbUX4MR
RoVKHyQUp5X/yDH6vRc+sk//8b35gSkgJiK5ECeMZSAkOen35jch6ffeb2DS7z0ZvQ8IpoB4QQbC
/1jAjceXv98TUEvIU465HyRmb/8+ni7BmxamK3JSsyvLNT3elNkD03LAWxdlL8GIMe36LmtXqITT
n0akdWgzrCk7vxB92l10VYkR7WwaJivSDGnGOOb80XXrWrjWtAz6/ol7Vk9z18mfHzR42aXPNotA
VDEEtX6g71qD/uKBhnnxmv5ILnyOl/IQxbhhadY7LRwIDAwY8dvlpEzQ0f6Umm+mVDWcrJGB0rqu
SFHC1TLYqGl208hpiaOQjTWaOfxm+RTvUUX2CHWGHT8xwjPoSthRQYytQTzdhrGFqBPDRdSgC94e
b2BYuANXYeHp38mZKI6gpu4EtIGhwWbIVlyLq5KA7NJJjSB2RcJdZ9NqJEahnzgzgDfA8stzfQSF
rusJz9GjDTlCDzGcJjxW1mf1B0QXL99puMUX/VlAjkanad9dh8HhlTBc+mdLj4qGJoGXyocZD6tq
x7vyQgRO+8T3qzdKb+8j3SR2tUM5CUNYtau3vgQvTEeWEgQyj8uYJSGcxEsX2sQ25wRMLcNqjs8V
IZQMB7/xQI3NV4IliuQHyoF0gzhj+SJuO+2e8FTz6jJd4cdyyxE/mCYwSazxLTOcWGHimKis5C12
9v5JmXbFWb4rL3njSBprCPAXmwEfoWdA6kOnugbbZTPAdyiQU9F/9XU+m0+VuabpykiZXheMi1H0
squ+L6hOX4pP4148W152ShhNj57R76zmjRLVIJMEGI+NiW4JVrjyesNFYNUOX4YMV+turmJc0o54
nmFAPSR1rnlT9sIrQYA8GS5b9UP9nm4xaJSdvq02wOloliH45iwju+SBQ9fk4xCski9s74x0YeDm
HMpYKdbqMwoLTBIohS9peR32NF7P8ruZr5tX9N7Y7bjYhr1ZHXlT+x8922LSeqBtWo8LSst8eXGY
u9XGjoGBqTuMUHZevBF1r7zpD0erg8gCMxfFGnYJr7uohFT9ECWLMcaWfdwpjEW2+o/1Fd2UXfut
/lG22kf8x2L+Q8fA069kwjByJMZyuQfZeuKYSHJeuavOrbKaOkd6QcuJ43er4Tgl9NlCggEEZTOc
5sJDQ0RvmwyX9gOldemV2drkesj9KvaiP3Xrj41duX+GA7j44VBNnv6i7qPYIaR4ODDp8eTcbT0K
KxgAwSsC5sTLDiPKUAhWu85tbo8wzV1ssWYwLl6bP6jb5mfAiUXnKd0rrUrWDsaDJinL+h81dzPj
SUOuy0hhL5Jp8MHst9wiZ2Dryfh1DHTmxUPPAU5knfzpwhWTNAZF6/KJIRyvefux3BJf+iy/LZZQ
Zr3A5wE08PfXNJ6S1/mu7RkgsSyOK46om9EnD4f4Xlo1b7RqqEIYc9vj+wCSdVOdE0QaYA7QABF4
RVskIA15U92CLYEjBUGLZ+GLpEre31HweOv57BU3Mt74g3KMYprRX/8cLJuHlIAB6AgT2zd5HqUt
Ij4AmwBAGqsduVVsdKw70ja7MetiLBgKXviBziKy6Ok8Rp1KtxKTdRp4+oWP9yU/JJ9R4lhf4VPH
4JOUBBYQ5Rutli9riJCRur6Wwz2pDwgLrasA8Ubw+TUBsmFqbWFvCO/tjD6XoW67b76ka/caHLAE
GbC3ZkQ0bvg8iqu8fNYYXlXNuqR8Uf0yX3XSMwJlUby008kQf9Adow0jWYbFI84BB+z0zMuz75x4
p8FVIIEwzsOabEaP8b1xXa7B8C633y2LLJ/eenZlw1f4CNE/a0kMLSp6FGd+hxpaOJa8tPdZLBiZ
cMskdkQWb9mtxTvjZsF7NLyoKDAJP5rs8ifb8N9gTz4TbZ4Y67+44my2jb7C2ZHsm4CvIMxeU7iV
RwwamJSWw7hBQN6Ql27HbH07sfYzbJzFegq/Bn2fZE6ab4rOpRoqeGnz9SL6mEGl6Fw2OyEGunQY
xhUPDxEN4IA430jlISWc9vQYG/ebzn0MQuw7PpCp9FFfC67aXgwM3VK1S9+srbJNnvTdvFaPymk5
oQHfckUzvtsJr4y5apaYVFps0aleeQhtbjcM82M3QoqjHKsWflfiScF6iI+FfKUVoWpbFD04Trzx
VvoI6HBo29lGKnxCX4r4Oe6O6bQfGb0hIdoVXuo/E1fMO6j9kaIvlSBLeT0x3GYsXroqeI2G49eI
3BNhA0oZepN2jHIAGNdnR28MqTwDwcdAXSPIZ03TnuwGtIVyvRqT21IyeDlI+PUZ8GQHVB78exmR
UXYp0IcgChUciEXVEwsR7BiEGnZ+ihqbYEOwTJvqG/9NcxfOao3JhukHen+Hd4laOfmO0wvzeu5G
E5kQK+jcFfRguh8AkXo31VeC6qa1V9cwMHdW+myMa/rwj8JYsuMv9aU6oNZAPHvhu3OzCnbRbhKO
aJdSx3ypK5eH9CTv0FvMe6Qen+pL6Yr77GluXSJka6f7EQy3OYbWRvebVde7w4qEt5XiFe/dBZXB
ZfHCsyBt+017GnfKW72+0N4qvpv36Uh6oHmq+B2LF+2Qsax0GtMwC8YD4MBXcR0HtwZlkeSYO14j
qGqzaCM+ia84JNrAlTmukvo1bojAGdJn5cyckf5iL3tFigrTblbip/UmAqF5GUavuUMqGC40GlO3
vc47zko8ihVndm1e9fpKRFu1zQ4Pv8RF3SFNeRlfmjuvP38s7ndU6LrdHNk4hslzyk17G2+gKrhi
K3epfHgKS3YstsazdF++owkUK2kGh+XebCkDxooRnC3KXvjVn6sPlcRdtlb7/9B13sqNM80aviJU
wZuUcPRWFCUlKLmF9x5Xfx7qC/7oJFtaWRIYzHT365DAQ3YXZciSSA/W0bXfhDfhxfhh4UAbvIsd
jvq29koWuzRRbTORgVPwMJcbQl2RV/IJ+iWhYl7B8SHuthmuY+Rrpf+MBd4ZiichKEo90pH3+O4l
jCvZ4UEEP5IL4vUaUnePuICUu7KHXXYlS6kffB1JfO6NudfpnvJJ9kgJ/eHTbVFL/HBOo7OFE628
oiqIfEIhXcHvjrjcgkfJwZ2uqj51d/ELWo71Znqx6BF5hiugAeTbHsBlGOXlI9Xtebg210Y+SJiI
XJXSt9JN+h4j8IFnu6vPs2z3llff0m/ePBzEkYRye0YRTyZ5vK3PT+/GyX1aQvDzeJCLjhBveyJI
TgvTfgp13a2kdXFVuw1exUXmYlHKgiceurWDY3oKHryifh55mO0iPA2lD/kp6TzaJuufRnkubHkv
lXpJR7+Jb0b1NeXrHndcbLXesFpMFaffzItHNSEhTOGa472g7sdFaZ2iA2MDr4Wn1ihggrRl5lZ7
ioCVEYO9qt8kpWRu//4xosLaCkJCa9l8BApq7yFC970g5f/vo7/P/f2D3QZKZ1GlwjAbKBJd2e4q
zAuULmAM2uJhOykp4KdKu7yNnk56fx+N0tNF7fm5XBB4XcnzK5naJn6aDbvJEmEj/H150pSuWP+/
P61WFcSmJ57XaWsjMbFeEN7qJhxcuaBS1NoSwVCJ4rt//kFcWStadi61Fbd+Ls3bYsienpSz0wYg
jBaOqhliWz5UCBfbzhne6vJZZ7vtnK58oPz4jeUdKSTigRaNSXxqI5jqGl9r/DzE+cWJDQL3VniX
MISjbH7Sdn7NTbFr1oq6QRprQlj70qWVuafjSbqVcIQBCyYlvmucFLZs7EvZaxMMblc0mIcB2ugE
Eu1Zus8vVdEjHYYVXOCbflMO8BrKZCeY+FuQoky0KiyR4jGfBbejFmXYzd+g/nxg2BzsI/Rm/TtE
YWm1oIfLjwk59ivB7tagbJc5cnpPfe8P9QddZzi6JvqfBVLiKjeJVVlBGB8edeLo7+FWPEsf+q37
AnEKf4HiuNDqe+kbowcXnXsPPSHTXKhW8u/wk5xpUqvsCmHU0S4TjdayTqOrdszo3r4Kr9hQeEiZ
Xe2hbs1USTYCIWxS3tL1/Bt50gdSt/Ed7ZMD0AZZcj4mPxTFdHojU/f39rf8qEMbaDchm9Xwkfoh
3v6luIz4MZyzJHzFrZX8CiGHDCcOpMop2V33ypfM+XdBGFitEA3WB6i30K6cyON2w76Zz4CdxVq7
dNvwABKrHGeJUZHLTBxEAtqx+AMHrIfiymT51CXracdfg1RbY6dSunPh8UP8quUKefct8CqoCaXT
YR7bVXaJ8f68Gr1wz6oks7bAmePZUw0PUOUnS/ohuN8TGjGQlH3wYtixnW50QIpVegi8Znbxptgq
OHwSl7Pq/e5L5hbgCmfXCnGVdrGGe4ym7gurN+HWRS5kpnTNJ67CtU75HWq1eioEhSv9s7JjjiLt
JDaWG0wOdQX9VVuccnQhNiDMVFbGVcRjGbox6MlPtc4eTUCHT03FSBnJpJdxkN9hN0uOuoVb44aX
Av+bmhq+vkaUhs/IPIYwqN95j7bigzSy2VoHEU7falr39+SkkX/0qLdkb09+dio/ohtEWKV05h+M
qi7B4Brwn+/PrNkRHg2Uu+FrQm3BXX7MI62lHrvyD/BkRUdFjDIrGF45elFK6pu8adbTg7tR+5ZX
nbBdN99ltAD3ikH6ge6lfxaB6/hDrTyLRgBOQF96CE6lK8X5pUJgQjyysapQO8EggIC4TtFgQutJ
1yoSEiAVUuTRb6jXnvETB+fTW5mo3Uvf28GtjNzk0zjQDuTmv0m1FeGgNRss76xvij/aU92vNs9h
mUQYO66FrkaH8gQtn20XZEUasn9m7uODX8GytMePZR8Mn8h08SkD/i9aXoQPxaykLOUoxdDuU/si
PgaLJoYeDCsTD7FFEGKE/aI9PPF12lRkDvkylnDSGlZjJGK8YQPqwEkAd1EexTsZtPCKcYKuRGep
3ekLz1NpN6PpYd4C/vXxXEUfuCfdmIMUNxYGnD8eQwZA3PD+wlRAeKP51r5YJNHbgh+wYNcfMNm0
LwyG8uwYJR5skuSt/2WLi97x/MTMuYQk3O+Gc3sUMAPEDPaBc2wCBeTI62I4sdEvIypErE7P4wfY
IqMMHfvzZ2btI62YTGKJ7Yq/ZMy0HzMGzVy0ERNBYmNWJulKsW3+a5l/Zdg8rvIP7C/wIM99gbEP
zM3xYNFMkwf0FZgeQlYVJ6JV/ro4vZ8gX1xhyLE88g/rOmtH6DTEkUiSnWWXLH0J2Jke2NZEqT00
PszPdnqOWdhCdSLeA85ehkPQaxB23ETNrpPVFS77s3Fg6MCcAFZhvV8eUMK3wzq4zU7H7UQLfWGs
ZU+dy91tfiANlE6o3AyNg/OwKGvF9IhoJr7Eij12aMVp77JL98IkbV0Dkt/zy5MtfqjGV6ZenESB
do4sSgUMDFfNF1LqIxO0eKc8eHY7WHKH6qSf53NpEc2JWZiN/xfFQrnSt4pHCBTtKL/uEldX7mM9
bub7c6dI7OjGneeREx79AUuhOMHnguedh/GLUwOP4CRhu4EG3bPz7sp7ehjPxgcBqqj5Qkf8ndR1
zyOXQl/vNbjgnhitZ0JZKs9kEhpjxr5CMzhZ54AqxlixdzFHLIXfv+vNjVFd8TKwCZjvGPWgXvYx
p9J29NmBT2JS5SGwQADA5mMZGNRsoxKg14bPJtF8oqit562Ij3Fpm78ctUgD4hlRF/IIMHbmRDYL
Kx4PhkSruepexqv823GbbzxuAJTkwDASZ3YHaCrLHiGeqED4gyoqEiIKOF95UAjcnVfRsdws9P46
3k481qviM8pXFUjAW8tifJs/xgNPGhs2VH1okwgaY+mQJXdR22WKnW0a8i+qGc49ywmKF7sW5szK
nWphxABuzVMrAEL7KvHmz41eob/ltXO91VuL6z20onKfdUwnlQ9tctHCZLlbLZsa2QwEx4nY2FPP
avyJXdpjDzdMKXTT3NWlF7zQDCykEDy38KZtEW/rTXV7vmd2FpyVuHcHKKRP8z+X0LqvjDpFfd7w
YDhE1To0zoRyzrB1W7pKjm3YwaT9ATuXtjrameyizXguFJVxitdll44NBivHHgI1zqLIZeiTAwQb
nnVk+13hFwBVDCoO0rddZnlPu6hfqb1Zptei8+6P4p1DkaFgT5f0U17acFP6iRdrZ26K8lDv4SW8
qz8a5f9x2A34WT6mVWtTtYVr6yQ9Z7+O9J2cw1074U6/yVOfZ5TYXRZe6TMXCfBquROAO5E1z5J4
jL/UXjW0fsAhu2Pqc1VDuzlJX/PgMphcviYuBeXcpXvRiOd+xUpgdBYY9ZeWjeQ5jk7pFiEzVI43
Xtu7DgE5vYqu/lGXjh4RSbdq/gb6PWruBxmN/6wGP21bgogPrFNshOm7KtetH66fmelMz+z8ziG5
qJ5448JCa+LZbX+pxQeMwejiKpCBg/DJkZ5uUcygD6reyFMK/+kG3ba3mPeugx+u2KboM7FJuYd2
gMxiXfAp9TlYFRlZYlD0D786O/7A+4VnRf6Ve6epnJqgpvvohq85TwAF3sjB5+XFWkIitkMwouPi
51GT4b8qaitmpFRq+OaBLm+nvfyPXRdnrHixhVO4Y5V1t+JHxTBtVeD+xkpYVfv50sHy/oVCww6u
4/PIHCjZLoAf46/izNvkXF/DNav1mxcZ1F7b7RmWVtWJm1xvg41K6eZr6QFRa/xhvtZH/Ip3sZ95
sDbaZQVBCaUUivd/HMvYRJIUc6f00nYpTck220snDVrvbPNV0Uax6FlX9qgGDZXkIRMjy3HSnmVG
IO1Ccx9V9D0eyiax3NPaDV/WFw8nstPhwWKRsT13uH6r9jC+BtsCcyW7vU+PGUbqKnK4fD8f2cuy
b27tnU0RlrjG/OaFSBUq7I36vnxZj6X15zsM6vyDc0lTTxnBzvM3Bw3lf7BXPoLaifSd+U11gsam
KPwm2UTXnPLhRbtAvjRvqcxLXsHAIyH5xWBNPoZ1/5vR92yzU3rATPdNwz9wk8Hl2xc71SAjD+xk
VcbQ1lYdnh0U+5vKtQ7huaaoWaPpP5U4eNHVJK+yh53rqtwTurW2vOJs7ab1dB3fJN/cQx6vaJaO
c/esHLoTI3GAisjjbmCmj6V75lJdIM6SvmCcDDf2SLgXKszsLwlPg2FN+R4iP3nOnE2osHRj7HxU
k5Xb1D4rXC3seI+cwWdMgKFG7NBMI81mqA8z2FwgtyCstMtph+Uk1AjLz01YKZ556/tVsYMRglKM
P5AqNpH1meXIp8WGTGpsZ+VesbHCWnpOG7Y9JbK8xmSDAhGR6Le0RfXxAdun9UhDld8wjna46VTM
veyhBixOdH0UptdSsZHYusTY3On4dgACGxoL4w4j0TpkxyrawBBkzoczCq1G+47aAdXhGJJJ4bJ2
hM9gPb5N/yAf4qAiHOo3ofP67+6V/GlrXGeXGrlRAW1zpb1CYv9icKWR8fUQto3kR9fpdWxcrYMM
ZJc/CRUSr4ppPkYflbjulK2+eOgDoPsxiGc+VMYuTmx9RAYgGQIrfnEFg3ZPQiAetMb0gYO9uGfu
M9/mZa+4hm/e6reQiRIQFMW4Mbs4TNSMSa5q+jHwjgjKfYvHm6Z6MPZmlg6z+T2T9O81fhZMhK7c
tjpYkRzA4A1fUnIdHTz0ZraR9ZMO+IN5xz/lFdAjCElr9zUgNmkdnxXE0pnTsixsaP+1eW97v2q9
hZVPG5zZEp4HIHuwrFJH8NU1xipiscpwEAJa9c1vzKTt8A0draja5Kmq8vP6x8hIytV0lWZ0G1Qa
+KvSdtLizafs2KF/54E5m99js+ab6QuQ7xqZmx7YtTO6Hfq9n9lTeajBFs/1MdzB3qxc2au2OQ8P
pTIHSXjQ3MorP/tX7avbJziQ5U74CZObBGG23/RfOa/yf927iW9y6ID16X67JUDrAMYa/lNeEt96
abejPdDwo035hzYPsGOJn9hohBHZGgUoT9qwSa+BQH6909dPjHMJto14XpYjvzHqt2h8CpQGKwBJ
idvG5L/3BZSI6ZaMF03do9sBpIN4nQ22RAL0vIqfZ9Zd+hJRlJtryfIBLZXQDwxnzB0B1Vr7pqab
egF0s4GJGvwVfCKW5GcdASZqYgppYyRbX3EiUiFyg9G9KdBLJycPvRKio+ByLLSTY35SHAdHnXB2
UiE3mAziQY4liw30zQPwXbwj2ywEh92ywA5F8+PsFeHaDTvU2XwKv5JvNJ/PI8tJ1/lnx/QcGxPR
SUGDsxMAx2gxlAb9XNO41C60SOOYeA3N1yH8kNnHqO5dmYjDNXePChipQ+os0vMVLCYqLBlq1UqS
yfnxOM7c/hCdEu3QDhskwRyIhj0wifHZso+8XSrj5I1qOa/2xQRGVK6p0axP444WpHhNfxBBstTz
fWpbrvnOJMBYIctNPxgz5ZdpHx6BT7sXLGwhPFqWP7zQwwMoWu8NrqAMTJJHnR55pMeSd+AKv+O3
Cf8eHhcRUrY4rJHt5h9L8Dy+OeHwfmNzHW7jUf3NL8jgpo3xDcOzdtPIm+VNEOzR9+m+9oaGApd4
TliepBT9wAq5CyK6rnEKfPu5L+zV3HzK3hes9ODUrcDLDJzjV903B6hiJz/zvTRdAaltyiXNU0d8
RRdKxG3jYp+sLNQ29bgi8jBBC02wAX0YTxrrGmbmPfbaW4pkXXJTAt4RX35klV2fq3tZrg1hDbgA
4iDhnIQjzrCRkvM8vuIwRDoVbCHsFKyCl+L1XylzHl9nvOMAC7LWVbc9zIdig+fsmtERa4HKrnKG
O3NZYrcqCqabccZD+imt5nhUXxWv8doHSrlKWCMZGu6yhGEEc9t9zNAY8WgyoFlZLbfwdblhx9Er
H+i7O14gMARQ1tpkTp67BrxxvFJgvYJUGfoGEuSCMKXYKtGHftTddovlfI8V6lsM2eDJnue1oqDL
7MAm3DNQ1rPqD+jSZN7zauw9RDCMLCk3VEBfdQ94urwyuXCBsd6I69Lv0lnY5Kf6JbtyqFsNmIHg
JL7yA2AEnzlGkrEBcCAvYJ3eRPWUbMeTTsoPbky/wUN8zPS+FN6b+h1+61Z28ArmRz4ZdncfzP+r
LSEnvWTLu+ajcANX2HT3+MbbUfENd0E5lE20iSEYsF2j4z2Ep+lQ4LTzxFOSJ0IXRzaLhtoue2le
eDSnFxYZG55ce9oN0SEb9wkhm4SrC8FF+6F8J9VaeX3yWzt/nNypIMwYTNbGeAi4u/otFALqXJOZ
EFgZRzTXnnInX7cYFdFfdWAu3owbDtsLPqKpV6JINDdGdZBCJzI2PS6rhtur/jKBZXiwyLCf0bEW
S1cYcoE/TDJJutjTQNh+ZPDNO2M3CEfpwMFC4CbQF1fP+MPjEs1BLZsa4NEr5b35jW/514TNxC+A
8IVfz4p53oRtC935yVi140e7a34bkSXCkb4y9sm9Ulfm1SRhoIOf/4csMdqqV0CAkC8Hpn4v3B3e
Ix5aC2XYA6GKg2HYCZqQLe7MK9jh1LjGD0FzDj5aIu4IT2LuSkt2WH19zt+p9LRZS/6Bc2y6YzOt
0C1PiT+Or2F/fAp3KdJSt7iEb0O9wmrmYhwwWgAbEaltVYBOf+lR1zqUGzmYHRJBaTV/xQ+aiiD3
URLChCDabXb7rcZzCqXny9zBYo4u1T3D3cITNuwOoqckflPuLdz7x3Ud4XX11OY7Nb42L+o5/JWu
yDPab9KgcNPy+NFfgektjpqJIz/4e4PHe2dmdWgf4lq5AykKTnkT3vUrOS/JWtrImt/Z8jdOU/EP
5imvDO60uxBu8EDzwRbvxuyzZbS3ZhvhjvEIb2wKuriFiAbTuUKpcwqP5mFcgzNUWAwkK57/2ovP
ko/j9LkDfBPOPQIiWHd35V0F5IlvmeqQk/A1I/Fk+LPrXwBP8AXjeja+Ga/mF35Hd2ku4pe6S08I
cWViggA4//go0+vy0fgKfG9wJQYNzEVvgMwaGZTYrq3kN9nJb9EHyw4fHYbNtnkC8kGKku8/P2mr
UyYM6wmjT7v7NcZVd68ZCtkRf4jXGN9UNrxbcl9ucAMKqlp2cIwVMYEneJyn88viZ6z9v4wLikGA
j3iZjRPuAtjoDdtEYGWAW3hTbvY733QPReHuWSFPHLwQAVZQSO4MLHcdzmn6UXC4pclHxYO1i73m
Wl2sjXZOnfo8+eqXAmA44kqW7OS1djYtt3uLHzy60TZ2igtBCQ7o4jztxNiF98JYnrLz4kibgkRm
W/bIcZuNNTw8xiwM5q/4xxEJwJvoH93HcNR5t8C3P8+RbcitBqVcnGgn4FrPdaZdx2Lhrq6zK1zp
vfavjnY8X/oam8m43nCff5jFoEcUWr+H9g7kA+GQFswbmDoAIiJRvSgyTm6UmGn9Ym1JQHyGpCFS
37Muif+5l7FjfOpffK6XVsovWwQLRXpPoNNQ2T+ag+yQj9fHVEROLZ/HjkBLBHw4Q8GnIx8AX3QE
L4ibePJxn8aF5rlExJfmAu9TAHKjo86Zln9SvVfKy0CRtLiS7Cv07njLfdd7fhNkWRMHehQxr+NN
h/nCg1A8kWCs+nZB5Gif/Uv+gnMNg5cC67qV8JcznN66A65UL/0GFpX+h/LTNV7lfYRMYkOlXrH1
8RI5MWkQozXeOE9bdLs4SO/MdX8nqqp9+EpqBhSx0DGnj2DeWKf6M9rwaC3MU9/ghIDboABBM78X
OO6hz7mVdQpgxMKHe23eUALko6NmDvv29FaD7jKd2oavMDqEvX5hKtAxgP/gpHtJSRe5QCy7QHO9
dO81DnINdXTmVZ/s2AKuH4g8WT7KiROEk0bfwhpSa2hoDMJtCk2pPoS1PV+oso0zakFcdLCM6ZvL
/NLetPO4a/ws3cQqQo3V9Nr4bDCnXvWEnfWSkeR4FCGQcDIz/li+hdjHaWMb7EgTYucTMKC2GbNQ
9WKgR3zW7FsOO8FbYzjTK1h385q8Wnea0s5k4o+HZEgbRPnlhk6/fcuCQ4GQhrqWiTGfRVTM9B5A
/F9s2dZb8kLD0HEjQz+jaXLrc3NMqDloa2oiPzC+oVJ285/uk041HvzkaH0ExLGs2BLFZtNhtCeu
0XJRTwbjrqiOibjWv3WyWRCxryIu4t4wHC1dA6PHb/RU/ZuKtHl2dYAr8YTCNMzt9Dz+iN26vCXr
4qjwYJLm9imcOely5ZSH7zUcFoXFpdJPjWtx3nfj2iqucXYZlTU+EDVQK4XpL66T84MaAsd9ygyi
K5g2MVu5h99Encio6eFJ0ObwBJluXq6JZK9x10n9vnmk+LzQ6qlOzThNgi2L1wDDbabL4K4Mr8Ca
0MZBiDqUu85/ek4CZFJW8Xm2lsHV9a3xnmNr4I9fMfLBlimAvtN0G904DbVSACU8N+RFeFY0IWnj
HNYEA4Sr8Davu9/Jl3c4XKLLA1vQXtoH6qIlXEfl3gxsjemH6pTKukRwDjMjxCQF9o5XQuIj1BjD
je95G+0rZhnLs4Slu2FuiUFi7RLLxxrC2J2h+fg6dSeie4FNB2RY0FD3nNPA0gg7yRtbj/MV30dl
wr3TQ1aJAR8VCS84z96kAMpohdiWQnTY9CW2lQzI1xjAYHfP5a9lNz1VKPOE3TBdOowlcIPID9iw
KyVEdozPnEV4FcbNOJwJwTFBu8AgS4AJ4sgOSvY161vVhCz2OpuMa4o1ZQl1GbUQRQL+nw3DEEp2
ym6MwWKPvZLbgXHsOO0twQ8g1aHQxalycHTdgXaXvalX6ww9qe/gxtodgHW5FgSMRVZF5UnlJ1bV
7bTXJjgcr091FF6pd/1rOP8B+/0T4v8fzv/3X0lhV9dzSfiPC/D3fZEZPqcjDXw4fmDSwxTnriYY
fU3GouX5uTnQVc/ojPMQ5NYGP2MXrRMsuJYnoRIYyhEXhk1EiIv430dGBaOeeANtUzfEX6v0in+f
+vuivBQQNjtG23+fk5aCL1vPn/j7v9WomDfVlt+pUOzzBGNVcYp/pPHJtf/7XPP8Qk286X//zC3S
g7///u8Lf9/334+Yak9+pRAPnTOowFt/35RnpsKO9/xFf9/ahYi4EDLjRqJlDVLGzVTRjaszRJU+
WCu8WEmPTb8Z25LEws6f4QDJSUf4w6jPjo4h0T3t50MT4hwStNiAmty1Mle0k17EpyyLPi0lvyqq
8CmLQ+epmaraFvBGnBISICRuw/PaB6epmBQ/KvESq7K3QLDIEyJUxsvg06XhMPlL1xICS0xOUDJB
sMhGQs/EMBizQ8cQJFoa06BN7uGJZkpyFOL0LR/KcTPE1KcoTjj6dM5NvY8Brtp+WmOG72Xx+FmK
pbxTA2hRLU5yJGJwVzYJgW+NJg5eK5kaa5DR6HjOO8yhLA30AcXEjymCxZuKV+EeP6c40TXzB6oQ
3DUXCo6eZNNVACVNCCmMsJ1z2xh+pwbboh2wnJp7aI3tyEGYtgybicnaZGX0NiTYDsJOfQpJAuCB
3qpIyNE6BnPo2bggha2VIR4ZWg3x0iK5C+E1dhtqApluGDAcln9bETqzHsHwb/HZWcDLq4h4P3kx
fpKcxAuLeUYW4/VVakQBGzATJhPuS8P4JoFNga8oLYYiSY5EtLBkC2JlrnRhLOhYT3kE2Q5C4Fz8
mFORuFgixlN8regfWthizUAbkMyhQ9Lf6Gj188cji0QXXBeaobgGZQrhKZIvksjBoSkaGRrI5fwi
X5jEtVm+bbWvCSvMQkCnwx44l0mMNZPittNT2hxnixvjNRCIUbWp8n9iAvMhaCCsGyTc4YOvbS2w
gAHRQ4xM0Gm6ODkmXe723XOvyYrPuEZtIR2TqoakUJqQFhaicY3U+IgMo/PlQP+yItxH5IyhlCnB
PBY1DxtVYD7eUagy25QjfTrmGnLvrMQKM8K+K+NRw0mod8thmtYoB2FzRxbzYDBFRS9fUfY97Skl
5pD1BkUU5MiUzSwxs3/NGDW7ypxP5J1EjGdnNuiC5yPAYhCehgrIk1G7Gh9sgdU/NQ9/yHNgtJZx
tqUSIyqZJdsxQ5NrYdgv5rw1FoWnJKEaQJL5LpicBRUTtLoDIGpUXXDlXmczkLNPrc4ZdTXJm4H3
JbJbuM5GdRNTWoJBKJgrD6CqInND1Lf07Yp161XsTJSK4NiGrSypcu0k0f3L4zlgITkBCTCqHJpO
XYWwczPY38W/EffLvZSyc6sE9Fl9TUUe57GvE/u97Slp8PXEImcpcVKDdFvKKjxDsYA9n5GOZQfP
ENJyyEpv1vSdzgUYaqaHec8yGxam4OEYqWtThuK/NMm+R3a5yluqvqJKL2P4GbfTVlLhfYmQDNhi
ccYiqHpWgSHidPzJM+TiaRy+RSWQcmlk0qqUU39WWtxkmnTxiYYqvNbEzHSCqYrUm+F/s6gxDXD6
aJblVU3PUwU01YEhTukM+blnBUeNuSLS0MSXDwKYhX94OosXQ827UynTwqTTt4iZwjRxr0vNml1h
Tl1o2V9tSW+/DSK8mORZOZkqI0dBfS10ibP6jwI0A7gkImTbHGPwQGuuBNKr7ynjRlkBqzSYBYfR
4GFcuh0pIuRJ58BpTSzghvgj602suDNlp7SRAStyAbUeAEinEFlCAEsknuuLJWGZ1yfZrlSAiZOa
yqGTsCsZ6rLxCmE+keXryjrGaakZ0PY0yo0k9QLyOzNDYyoNSoYY3+ClQX5jRKdCCmUS3vs3LCLu
ZcNz0i+l200ibTz5nzRabXTMKxpQDdB+0bA2EhHIl3RzxlhV/F72NxKfr0IQglPUAn6Qq6zutF2k
UV8kFiC5tQ/YIkvzTUwZUwZ5AoCPQkFK5m7dTqMr6Nndmp5yBb3/6Mwo2IgG5fCof2V6/jt3uuVr
04hppsgMPncj3ZCdNIBaIst55CB/k059CdXckkoU8ir9Uk8otCyHur+EPbQJQqqtyCKogASSJmNO
wWMGU66dIIqYixOyymH62W2IvgfEeSRid5NhQElgMEheW9icRq9if53H9rUtr8+XuCWmiEUV6YKv
zAFGmwpeiXP2GuPI6kWFJm3lGIymKeYRGAeOh2QxGTE7HkWUyJ1n9RTTBcDHoAs9FGjRbqVZsJco
DLxh0E5pQDVKjEBJhNGy6aWocvUWT6o8n9cFMM9otr6hyosjRgvEhmV8BrPNAUT7jBmjMWtejltN
DKzB/jvAlnOkvDkVIUveSFrcJ59j6pZCXCXzfoVlco4sAe6KUEk4wzJcrpbBtIWZ2ZcciIAQnfbI
RIYGublfOgFnuxr2RDm2GCqSplBVQ7ItJ5SUWpi5ZUEJaSE2RvfElL/Sgn41BGaITwAcLSGOQdBo
YSCejFAWQpOpoTI/Y+ebiyJVAuF0IiDhRGOfqEw9Wp3eb+CEXRkAT5FhYRMoZ2CYAlxsmCP1PGA4
pbeVHxZQ+AivP84TM+MSGwtc64oefD82VFtm6/eiBqFMKpStE+KftI4B2qUp80g5r90mkh+SyXRZ
YH27HQO1MpljmkThbmWtSQQodsod1nJ1p+Y3uUhehRoTt4kNOcQUiTk8zYhYyE4fInop2gTdEodJ
3hiPNtXk11w9zkqjcZCTO9QzwJzFFMVWV/5wxWnZTetBss34Rlzpd5Dlt0nulmPeDy3+UxtlAg+Q
9XjcaXII0xzlvD3kTKEay9xbRf6pBUGE1REoPmZ2U2QaW2Xp7zMrkMVKWUN1V42tj7KV0StIY0I+
sZ1Te8HjWtDegD/luvqW5wBZAiS2xAhofGNmWIqIw8VSSz9Kqr2WTS05UyViRj3v4wDS50D/4mhD
lzmVpPoFJhpZ1F4Xw9jEeo0hDqQGWap9LFAYFYZofpRQ/1Dasab76twsnhhiCcWx0iaW3oJgDPCg
ymXPwgzi1PP6nY5wwmM5N8dAiN5nEhjX+sg0xpmTXL2onbgOycRa5TKe8bUxuAMe3xQtINuqmPnT
1CabIF62ajue66wkSVOJ/Ah7dOQqsPjLpEaGFBPilzxbIKHJ3IhaoB04pmPrGI7SjP0405eGyLZU
GCxPrADps4hUbvWgC3li6yHwqqYjZBSlf9rYfZtix7eFZ2jQ8476jgtW3YmExFV3b02deltI4g06
aVXlSNIWihN/eY2SWPVQgBPAgpFyDJijBqxa0tj2Y6QBpjw9Fwy4QobcbOKnKdbUyjV9zrkKcwS3
M1LSFrNMs5vh1ub4sy4GvKvxMFmcEiPYT1vrpC/MsCHH/lVRlGSTZfkZIsIkNwguIdTXErc6xtnJ
FYXGLVD74jJSG5vZqHfqpIbXKkmdUI7stoGqaCqq7ql192FY1bjPLWuH69B2sLTKH6aPQjvIVbxv
kQq7gmECAc0YhsTGI5K0W5dNJB7wWrlMCWzCPEgpINOXOTS/Ym0g0HBWLK8tOpLChnCfq2xlxZy+
a6nwm3ZcUBIEVpY2bCKtem9qKMZC3r7lcgyuIZbHOKgxzKDhHnlynVzHYqfruAoxQfLG0x2+Vm5i
LjpVPJzCitkePi6hKXomri5WR+VEsPR+1KIfA+8PVI5fQcpkh4gn4qUkTtqumo+KIR3zSMDWqIOl
4KlSBeW4YqjW0/Wy+Vv1RbRAVLq4bP3qyexN6n5jGbVghwr8LwSb2kJiuBZSe7YoRGptflXxRcHW
OO4QH+P4jv3arhZzLATN91LmHB4zwU8lZkdlkcIUahm+zbNwbpAWvIiAZmPcvudT0tqRMsKbHFPD
1yDmpzt9kGmh5WGnK5wfXSQjMilyPprhzokhRo1GDD9NUxo3jqFqNFjW2MO3uOAZJnQF7/TS1Wig
RyRlkTSHrq4hDh2HGJriHCZeQKQCJPL0FkQ66Rg9WC13o7TxmHCHTGxdKQcxootmnm+mTkzbsVEE
/SwZNfOu1kvF/2PvvJZbV7Ys+ysV97myAjYBRPTtB9EbiZQ3L4gtB+9NAvj6HuA+dXXOqaqoH+iH
zU0niiJhcq0155jjXqCbGAjUpS3ZszyfcaVRRsAGAjUK+R17snfXlMcaoNzYzR03tILsPGicymzp
hWpnFsYmJNEcAUDY3tJTeBSwHUsrE1vT5wsUek0PZOjeki4H0m25BC1DDW1a7Uh6M2YAO0MFSbtx
RCxty1tJNbTX7VulMRCLR4IZuq2XxLQOQkI4s0DwgbGzG+4qVs+2LqxF6OvIar3ZL9s8Ye4eDkaJ
3upk5bl3sItpW6VWhyLWDjemHG77XqfyrlnM+Cakp75yb0xJ7zUQwfXkz4tlnY2TdSmCnOaa7Txb
usEcteS9u5DE6EbFB1305zgwrvnDpyu3oWATqsHD3lc3jha/Eb+ZkJHLJwQXJ9oUOSpBJ7kzBtTj
vdkiLRn5fLX5e/fRk5q6fzB8L33WJFi3ULSHuJ19ilnPBHJMwZ1WYpO2YDQHjbnL4NGb5qu0WgYb
NuHC18Pc52tKAdP1vRvsfU2G+cFzG7YO12KsUwe4fJC0upQVMAEZWk+4bZXp7ML4DigXFu2w/Qg1
NBU1zYGqpejxmKsPVrvUHLz9ueLTLWnOrIMOwU4bMfAmpxCUKjA6nNpDveUsgAG6NtHpokeUlVTX
YeGsS89WcysDj7eBKC4yfGLUBxPB6mTkgPfR13UkM1BtWwtloibX/NLddGhcZka2XVgSU1X9PXLo
tb1wPGZdOrFZ1BIRI+oj5dlARX1f3TRJSHTDdD1pRnLIXXR/wwSFtWubZVn7aAf9aGXH/m1SI74W
k3EgLFAx2OLAZGXNk0zJetW0pVTPUxBoe4AgT71FRFbZNw4hAyiB+D6BwYsJVczAyD234cXnHUap
Fu30CFtYZWJt2vgaxiczlVhRtWlYxCXKqobTQcBWr6ZCWw85IFSq4GekGaVWGx9TdR8akG7mo77D
F4rBFB4rgT4wzZQJkhxhR2mgMCxHklqSdFnpwr/XahwiE3Nh/rBUT59Taa77aWc2eCuEGR1YFt7S
MZkQW6hNrhnfHCg/w6mCJpRT3eWd0tkDsqXfWGD8WuDJsZEu7NwtVjLyKGhd7yEfbXZCyYbqMCxU
1PAng4MN5iznY4oiNCEI37uGsA1DqlccVC1fYl0fR5s/NkRRXZEtuRZVzJxDtOHtKN/d4A6LQ0lP
ihTzzls5ynjTWoYpJMdeJeOLo6hcUtm8GRplXblufOvFL/CWYsHaay06D7Jsf7XaTNSDGRDDsIsM
xbIqZkjZVNULuxwNJl/HL6JZr7XZqSvdRHiqyZxgpU57N6W6n2pmGq0EPV4gBWhc5Hw6AjKVfIZO
lJ8npPpGwaismOtYmxIOKBMhnMFRYJxwFS2QIdWP/hS593bNQEQxvBppfgVmpAPN15eFjY2q6ZFq
JiUhtpOpvbulHr5T23zaoPkzXT7knk1X02w+Ob+9ZpLei90GrLJOJEDXW9qZ9hAM66CKXi3NQpe1
6xQn1MjCzNt0tNU4NBwzFC6EIA5uaywjM6s2dsAixoHVUJtqzamL0YQFp1al7iLX+3ffiEvCnVFd
+axORr/2cV33W4ih+npwObzlI5EKvveYk0m8MNPLwYrhkz/cREP66uoNacUya47AKV3mXUJfykgr
EORUv3oFkJYyY1HU5J6MoD8Pntcj5WDdQlx0vu6BgnKgiw+u4VlXQZnT3HD1h9KrqA2zQSD1xBRn
dy+cvKLbZGgB27lzFFvgrfzJR/VfNY8u0XdyhKk6FBW21MK8t1qOf7luwfcNCGgQmtigUTVK7E++
m2ac5+jxDBz78kGroY70kvwua18Xudw6KA9ITe42PnlWoYuT0/QhELJQwY/AKkmLCnzylHp9yBHF
hSYqrC5aiKAEixl7W5O1xT4orI8oE94pisvzpGHqVIY5rL2Mag9G6C7LchbyllzJ2CbpBzrsOMMH
vby9Md8VwhMisKGXtYTmJCz2Mqdh6uA/mzmo7slEpN8zzwD3WJeFc3ZpR1M1jFeyd548xHcZVj88
L9DN7VJ851a3UdIlPWoSJ6erPwMab6uiRiuhSnPaeCgxppJmfeWz7J679oT1FOvAMZMrFQbOlqya
G3cYCDN3mJGSoslCrmJx4BC3C0YfDcJocMTQ6V8FU20gZR2ITOm61yAQT3Hh2MtUUiWHZf5ijFO2
Jb73AERMW4wK+6HZzSLLlniEER+/UBxIC51ms9mca+GCYggy+hxBaK+bt050h7oZmSZNClOHrOEV
NF3DyQqEcK/j5dHyqVnaUc5sf6IdMXCGW8Qk0W5joJSryuBTFYP2ITvSlZvMfvUEGis3Lt9iOfzS
WnFj1PLIufas+GafCJbeD8QzLcK8QbHSsA9mqbWO85eBqphkXDgyAjVDfkwURv4Y6XumOPi32LI4
kQxX1COcn2X1kQYEgUW6i7y4aKJ8/99fDcf6VrWzoYqQ+f3g2UV8ujw9qBx3ZFA9FxG9GpcU/vn+
95PmZ/7czCo5A73nh39fvfz4f/v4z49Pfc37+rntuEwY1UYX6ptfGeKRMHnH88Xl2uVCFH2+r+fg
75+bl2uX+y6P/jz5b/f97ebleT60mbL/0OdU8ASrsJcN2d5PSv6acf4Tf1+93Hu5PZkDD4kM2ofh
FffUJ8X+csHWheP257aYZvzw5bY1+2zx0UQvTjbZ22QSC09oDcxpWpn7NGkn/krR7iyf5ELC6bf+
YELLcZmeZj2kulCDVDeFvrsEbYxkZb7ZVtMfDyTzUxxpMXkQ5vbnBy5Pu9wUNIU2UoWHy12RbVl7
osFwsnVaYuFfhttzed7lkctFkdX8corOu5iEsXUicwxd8fx7Lw+3hm3vCuNjtAijWsRej7tVohWI
oIgdWDhA2ZppRU7FMN9PORdXJdNfKI/3bcyApq8JZ5AFnLrLhTG0CCLCop7QN04oRKDOOEX7OUBX
xXxq0/2M9eiQcAK3aiZmYdMwLhRikQAb20YzVSqeQVH5ZQOfb17uyzKFdLtz6npbEypHfC72hssj
fZDr08ov869U0ZX/+TmYoJxQx07ufeBom+TyCpfXLgMxk0cEDFDGF5uf3/f7t1xe9vdzLg8NLZMU
XeW4Qv/1ppJ/vbPLsy8P/Om1/8eHf16hdKE5AjLd/Tz3T7+ziNxtlNSHVGcBDDOLw5+bAVKwSV8N
A+9eWQgXDR2fnTO2JJK4LTgp6Bk92EwyYmB95r8Si2w8p/KZChThziHVeCfDuD6KTjFVSpjjk1zQ
h/0qbtOdCNCtVAUorzkOy/fEr77WvqUVZvu+YhBfpyz1a1YuVJw2VfYcKS4lPTFmloZP5enlsJNH
BYOo95qNz+yDcDf67W1N4817YAFW3CSKQ5pXaUhnNW0VtIm/LIO+wqzEsL7Pa4SfLrWINQA1aGB4
5NlXH0RiVZdooFgLLLtkPHe06JbY5VEXyeKBnGR6RSFkEB0lRU+XjIhNYjD8Fr9ilFrBrhr0e8PJ
Tyxvm8WQaggRonibcgre9lIn1DuHwaNTl4HjRk7l4ucqunOqF5zMIr+7GXQGSx0TTN1kTNfNavA0
8PZ9MYxEemDaigVaYnsqJ3YtoDgOWmW4HyNCSUDe9blgtujHp9AHYJ9NHhIavf20g4SworhyloYH
RD5UHfJTHzF64+8DFwOI5njPCbLKljnIMggiHEQdip68oXkvfnVdQsZe3ryTipKkAM5ZzDPRT5Jz
U1Fsx3aJhjrEr+ujBjUYrh0s+82xzV9G0mGebWimWaO+tSXa8bBAGFCc+gS5oZNWz7gMiFpw4ZzU
xM1fVS59Uj2JyKcnNBwgB8cHYRXDrnKoHQJmsEkb1QdHiRvmBHXfPlQa62Lo0XctYQvGSAYEw+Ab
lehHZbo2+rGO5FK3uBatWa2V7Z+EYb3n1dy35e0INmGaI4a4EnEHMjDHGJP4+beTRofUVxjHg0pc
h/C6ScVh2cCXxmeSGjcBlBFT68ngbGgHVEhgxpIogDzRX7TW/JKJ2OYB5gp+9Jp2ADtMOJ0zIe97
WQ9neo9GwGItsVGASdvxtg48mopmyF5Y2ohrKkl2uksVlHvi4Pj3idXbt21qfNsGLv4ofQxYoOCo
J76MUVHfaOBS2umZ+L2A/FxtMuKtlcy6Xtl+MAycCz9FBgVc5nNbYOIzO5JPY45qZqZPDFdYs5o5
I20ksE3ukCU+eOQ1J85H0NfhU0F7y/e9Ekp7tK4U4Dafvu7az/y9lkQ7mpmPRmX5u5m9LTxT0Oos
7EedcJc089DAuRxErUxhq7PsbW+G7rYt/es5E3tvwcoGjpLtaQlcgxelOdm/Vmn9ppW8g6xEBJv5
t2Whn5twoPTj84aI2tssBc1u/CRaQFzXxATWRkMLjwR71DTosJIIGXhs+y9hhKh6yjWYOmHGohMP
cBv618Uk6fWyf0CPEB+UaygqtF3uYfANuoOFwk5h7GlqkEocztemgsZXCgIUhjir3jNJ26BJtXJp
SuB7Fvo2ndYe4pekWTuTpe6ztkZlGCOU4bNFwNyG4oY1PQA/HdHtmB9aJwrOTsc5OWAsZFlRsAbg
/ObGHplRRY7+0kgeRyvqNk1CGa6Hjn3Th/5HSwut022QGAbyrqHjfVVdfI7aEnzgZOKe9Tv27qHv
kcWMV15PZ8oOEE31yl/b02CsSqeF/l0oxpbqgcRODW1p+GWYnbmoaBasWxvN76AbpMM5vChTYjQu
3exEVJ63qPFMpw1pp3kQGyvRn3iLxDIQeI9ilNaHNTTVJodRyRgfJewwFoc8UC3oPNSkCDk2AIjt
lYoxVUADyhKUxrKxs51hAhayRXiCLKrQaM0kBKZ3az92210baKdqQhfGsOqxm1JMTf0tWPdpYbj0
PsZSx16oBRZg3u4jhpRKoy3/HGKQhGCUc1Zp2pPQqoZPnbwBYQPPrNrxoNkuxrbOWfdxRwu/MGnw
mM6MAYVFrFXD/dAa6MGtiG6xWE5GOR1axDWpHWTXs8iMLdcp+uiYlFO2qjPyTYz+JLSLAJ0Q1SKW
c/aKU2+6Fv2/GqZkP9Z80d7U3FhBBJym7EnnEsOrk6ABSYfhlNC336uSwQpp40AzYhPTcOHttCF5
VQhenWF4JYMg32gyvu4mgT56xGohwZBPWm0uAqI81mM/Hrs6JtiGsLvsNi11jqm596vMG5r5LRZf
WT8lrhahmSnvJUOtfIqgiErOzJlwPuW8q0qDEU6SHWvFDkTPjtXeNLz7WnWjtJHsQslfH+N41zUs
2W6GBbkKH3SvsXWkul61Q5eTVQgRgCHzckRTS+B2jJmxQc33XR6YXNh4hD08FE0bHLzQfolSyIZx
rXX7bibYqPlCVwlmiiB/DEUYEqRQe/vRGl4IB8FWkpvjXme1h7yEi1rYwcrOkBPE6KAOSZXru8oj
BG7uHvqNsRnmGkBzqAsq6ki3KfSNNkM+LxfGv65dbv5+i/MPNFHEYG51uaNvDZZzw/zOXaU/iCQF
8uMojTxOtUIX+ZwN7aHMx5wIQwI8r9SYtHvXcLnKIL0g1yo3lwRVACCpvU0OEzGrX0kboBr10Hle
lvSXC8tlUzDmi8vNULh00CnYiFWsu31CcpPVDdPvN2U2jSKKYWxuw3kLTyzOB21MkoNkb6G4pIio
DNAlxXxxufa3+3qS2JpOYjCqjZjm5Fw5CVGypA3MDvVlYt8EXUdBl8/f5c9FM69Ru8gOFhoT54VV
Mezc6jOZ9YJIDZKAmoXgg6FpYSXMF7FjI2W63I5mKOtU0Y3xUnMrRU/m0+SQs3Ihs2b1Xd+6+k46
EIvc+WJKEfKKtkoXSlMzqQpY7L4rcZ3VhU1SXcEBQhIKOs6Q7cu1WiMotFSyoJlBKzaYGbGVac5r
MQL85luX93C5Jil1l9JCwhVGx9KuIGU3rr5Hx96H0t/ZFTQTI0H0G5QhJvhUt0CDm3eMRYp9rrvV
JoxdoGzNK/h6hp+DzIi8B0pkuIW29AOBZcdpzH1p6Oa+MS8g/Ap7lUR94BgcKmd0MqxLz8mhBUC8
SX1oCiWC0pJp3dhYBmEY1DLMMc+l70cbPXPYnDxK3lUbiW811zGXi26+pisfMT1pHT9IXKKU3WWd
0hCp4d0fYIFjXxKc0KB6lUQIDnGEwpkL+qu7op30zcB8dD/NF5fP/3LTpKWYZjRz+LgDAHrzd8DK
7Y8Lb4Ch4qIVWFwo5M6MKDdC+OP0b8kyyrcVC16vBPD0swFebo4xnvJinPxl17j3pqley3LOV5pm
rWQ8xc061IZ3E3s8x31np4by8O+Z1Teh1Qpy44ERTt6O5g7wTZj3Fj1r4JPJpkhWycrBHaa9TZ8h
BURMm3CFvBqe48p7qN7FQ3FgNKUhUkWpPa8FYS7HLIgXOJqcY/g4vYIX+yQmm8XfY/iQofXYOCOE
00X2DURx3imHDW1PJoglviRGAeOVaa0YgkC3JpsLlUD7QqAUGW7YvDioT/fwpGsF6HXdaRuojiFR
m3fTqf0ouDkiGyRlbVWAOGIG+Gqw++pLhDlEDTLoZhaH/IvoyjvMaAwJM9zgCG/kMXontx7xcknc
Alsg7adtIQ54p9p4xcq5HjY4QgxrHdofiGGA1ZSARh/011sAVqvoTKwIwRCzbTZ5EHRKxRrbeTyD
ptzj+BGcjSPqNMAFK/yxEAmIhJCfJaezdCHvCfy8Me7Fm7n37+nHs9ZrsGORyswnFh5ZM3BYMV7j
5/Hkfw54w58VDOx2Exz1aGdh4CeTm4O2pJBcW9VSMMVCTn4EPjuVFN1XxQvbAQ74iekEU6Njeojf
cVyWxHatdGsd1DgKcMSit8DYC+Chg6EfMcJaII8DFKXOrMQ4biCJ926PqC02w3tAHurdl9eu2xGp
/HHE503McoZbpNp6zr1If5Pt/8fseMOF5/4XBrqr2RrLCdshVhkcu/23kPqyIoM7NXWMmtq+FEhW
Vsm3OBTb5L3bB3dQTlN0C2vNP0fOciScsMZu4V5PH2whrGvR6KUz22WUS31d+yybduQH4XiIg03o
7vz8DLNTlTBUl2R5CI9sLcJ6zY2B5O8FognKwKfpG7rfOltnr1A4rvGAbsun/ja+yx7Kp5aOw8JY
1l/xHmLtS/rLwuCy6W/SPed+dJgaGyzG+q25GZlIbJxbDmZoDbbIZrBTI5/Gt29ibBo3hNESX7WG
V9wtUZZOFu6o9sm5BsM80M0+yp5wzPVX3X/Kh+wIjjf8xpiAocH5xgFlTwt5oEpbAkx7jd8RQ2qf
9K2Rv6p7BgsPFV86VhtYxTzCXg2vQSDrR0q2wzDrH+1bNtmW8eMdYrPqGYmFe1OsbzBK4NWlN5zy
+e2RRL06EYvsbfqOVn8tbs0nKJhrbxV8Te8SY7e5iR7SmdNovLjmKjp2O20bbqwbfKHWGxH22KdW
WO/bWzCACJ6z5wKyCK4XlE0r5M6YI9lPHdwA5Kouol1ug2u9Yg8bTzMC4MHUFl+AychrYnWwbBfR
cgvMEtgnE+wQA+Ghm40XB3wK4NRX+h3DSj1kpXOkRQ5dfKY3sNki47sZl6wylqLaQmTY8ScGa/Os
f2bZrtoOvyjBeaucwDf2vnodiVOlrtywcluzNt8KHEPLGbRw82q/oSREIbraxxt39aeggvNvyv+/
5V12LqK8bf75D2OG+/8Z/n/Z8KWh6ZZ0pOcZFo9//LqL0Iz98x/6vwOyb1B0GerGcPsbPEshQe2z
p818dLwXY1aYXkXQut6wzaBswmj0iCOJJOwWXbW++F/eDEEI/+XN6JaF4lkjUNz5+15ox+0ga69X
N5FBr5B/rbYL89XIRwSiDYcN548lPrsYOgZzsFPZkpTHfBWLIf6R6HR5O/8/7+J/zbtwNfdP39x/
zbsg9SYvouavkReXH/oj8sJ1/sPypGkSX6FJg1iLP/IuPP0/bE3akrtd6emWxnE2L+o2/Oc/LGN+
iPstXRIfR8vuH//2R+KFKf/Dk47j8iPSuLziP/7v//nLwb352+0/b/K2q//taM/K3HBMjyO+Z9Hm
Ysn2140+kpEVp3oTAv56bArP243+DD1r0MS8jFaNdC6zDGaOFJGUhxaWCdnQnNHctZVEn3Iov6eq
FbPmuEJMidcgABGsIu88Nn22Z8DnUVIioRRUQqhUjq7RwPqNOkh6waHUY/uJ5D5X/whM5dwPlX2c
xACwwXamO9VMSJgzDvB0Ivyz3Y2IMYCwZlXarmUFC6yuR6bIEzEcZoN4On1RRVmx4GJ90xvHIU20
VV6TM6fiZ2+E+5+4AQzftGQZa1vEc2r0YhGjc8yKEFiUtn1s4vTJHYPpoBHPm+fGemAU2BqwGZEA
vSi5Fx1n5zHP67OR5YvRNj08atMu8zn9MPUFLWBy9A4G2BFpN9NLGvPc5q4PbAVgo4+e0x77fBNg
AyUkqn7WBuxJxcC4H82etjFLJo2dbVLHwzWZnHjlIsy+uVy00tihLhpXiYaMA0iQlxpqPXacHhJ6
V+ALYnOVxZxWIbFi343EnYUm98bm9zV1OW1sXR3KGhZINFL/6ZO/8qRdoLsnD4DpaAk3o0MrAAVm
zCd9m1jjV63GneYRq502LAXctNjIYjhZ86g4hW+PzGY413PiW6zITewLhiC9oHKPcbMn6JDpCnj7
if5OFNAmAu5Tls1DpmZA5ADsJ2fQGFH+r0OJudAkiHI/EWaLtrjOTcBIjHazgh6KZcttXGSIYNvJ
5RtkdWzH2XMUBic3DftlEZRAnJ0XDS5SohrrVigwESy454adb56lwcE7d9w33w4VAG0BmIfgsMhz
olVVsPTM8LjsTU+B0pEl0ZajaK6TAukNWqVljtmnHSK4gV0Lo2iQ6e8L/jR7DNP7PkpprFAQN3VB
3748BUb+ygyWMAtCyG2D0AjhMtdVfrnNKjcifpDBqBmy9smNrjgXPQsBp0ESbEPdaXAJDUmCKVTT
7xw5hyZO7Ym8NXQVRnSdIMRrAlPHSsFcoRU0xpwxuGFUtxNJAhjGLNz3hOUV06wjaaoN5Gr6fQi2
As7jS7MigrPS4y/pkjHr6+9WWKD481mSC1w8p6rG01qhH6KxNy4nDdJES39z0cnIX2oDYlHp7fMs
umWKHK+Gjr5R3+ofbhaAYmHqrCU2Lcsh3QrPQ3AnOs7kHlkHE6CI4DA0i8Iq9IXy0x4TDVT0qJ+S
1dTS0bPiep2M0j66etLiGyT/tQKHMAYJE2L0U16/V0Q3TJPxYdfJQ9G1AqYmOPGp1mhele5z3LNK
qwqfSFvL3blxCKKpmljykNpo5ay+x7I4awqoVm6CxS8isMkJzYxirpRHx9kgMmVmuKoQ5OpRBkw+
QkGX8b0n4hRKZt/lqB77Iqc5WmMBFg1/oiTfmEUDfS0TxKOu3g2zeDJoZCEja7fU5ogqLfynUgyz
obNqbqivb0wQK1W6D1EZk2sGRiFB78uUKVuE7nsdvjqWHNZfZPYZC2V85iiB8DZdWWeyP0/pUCqC
+aqX0Z1IXXB7LL5TQsKtBUDAL8Lhqm9yyiemCXZOK1/L0+8qUPc09kjConipKMYrylfXH0AWdwPN
J4qWzgzfyZkFkmUl73Va7YISGYLRqm+mD9FSS4qPNgWCirwL+Vs90PZiOWQiIiRhHCUlWXmbznOQ
fWQQ7goq1TjUkZ3491mQfvdEzmIBGull6CAgp6I+54ScCVWdySMPXSq10J6ePUsgGU595PvGtmJ7
G5vuRpbNY5RWb/kQnZuUHMxAioAmDIPPciI6wHe7twx1476EYuHaxkj7ARlfTxNj5RpALhwmXkNO
9lE4acu837eAbDMqq64uP/OvUAXnNEyHvTFqN7K12ZEH8xBn7rVBuE+YoQW2UEvGoW0AsyeE2Shx
2TkazXLpms+Gn76lqR+RpzN+lpG2K9X4Opb0t6vefAmSEoB0FT0Pmn4Thp290V9KTSUA/gMScixs
2VmEDp9MVDBwsnmOwC77na+oNPECVBrKRLOZ7qe8/0ZxWyFHX5i+f2vrGrJcA9mX8V1MZJnT8iZg
pY2Lk9cEDpkUE42VEL6l+2KkMj4S58lHjN1nPYTApNCSnjTvxm0xfpOSRzOYUJC+rD+RMA6LnPTD
VcvvuiKyMDIQPvaR+yuKoutepzmu+2jcObY8irq5NxRnVj9uvyy7Prh1zLjLEQRQB6fAJneKvl+Z
c+SOsf0dQjFtVU7enmG4PkA7sqgFmKGY/aNMMsBRI28y+o4a+5fVzf2KyHqsjJY08aJZZV5v7JqM
QZb3EmvW3RhU1nUXgunsx2I/iuieQ4/b8OqNrADic95Ag33IvelxdApgADjHm1GePOX+skX/JDW8
aqb15XIGWhsp3FV6g8x+UE2O2MZNog+TsV4KQ9+lkp5ow9CDZUSx6+JnJ6KaJKMhWOWVk+DjNl4z
vy9veHvQnMxx6TmcOBAJHB0TfyWCFLQl8zFcdeOjxY6xxBzQBtknu+q0E6HiXGyB1uErHjODpUzl
bLxakUYBnYPV0oH5NpV/n38pM915FcVtF/XIOqX20vg2YUcoOIPS+qiGW78y5XKS+G+7jIIgYhUV
NHZ46ByafZMk1rEjtNUmvCc8jZNFaRFoYJpMDl2x/tVlnEpLbFswVE09XJUR42OrcxZhlb0bXnpq
bfMaMeS70dpvQfM09KhpI32TQwJG2Q+32n3wky3D8MceE96qm2mv0qHgB2iuteuE9ceUZNdOjaBB
1b+mEfdrNZy91LrTq+CaHuSnUUlCdEHbtDQ1yavo7PJZHylwJZuYViGYqMSWrXFdalO4wRHSb5i0
5Jjg3fe8+25DiGxFQ12UqRp0WVp8DP5+TD5QQ23CBJ2+HjgvTc5cL7A/MVuBKPSdrwginuoFuTUE
jBYx/Z/U9l7pL/uMT/nEGCeVdWlvlU1I++jm5zFtnYXwnbcoLw+5yayRBcJ1UNpMaBLPXfApFXRJ
jVOI7blh6ccGuzD69wlMMEO9W6cO3oO+fZSx2LvzulKrzD1EShNbhc5mHZFLUIVU1pBb+JvQ0mFa
mWLDWuiN2BUcwQsBTkqE6yh7EWUCY61DoYgp0t0W/bjUgb76mJgGNR0Ybd8zgAcNHGiPrT7PNkh6
vBoy7aEb613lyl2iZmjE8DxlkMxYnPpbF3cuODODgST9uEna4G5bb0P3Hy6bp3KwGx7fKpUAYBzJ
+tYlNzmHyumH+nNaC2TcPdRCz4Kh0G9ay3jzkvY6DsS7E7p3Nkls6AhBrau5OTsh5ZhB9iVGoaZw
t1NybyQEg5jSftDrvFwokl/8vrk2mljftClfPwPqbW6BeU840FkRfLAIRaHEYgX1LFbAoGh0xE2w
YZOJyIGYTzJaTBifkIj0KwWK4nLVdjsCVPAloP7hYTcQ1R+PXG5HVRXOwbTY6uYfvFxcHjD47GF5
/uvOn0d+7nMMolX0MdpefuLn/j/9+sudlzf2t+ckSXwwSbbeMOZr9dXleZxhcU1crnLcx1v685KV
rW9dU4Us1kkGKrr7woEwfHnhy4XuabCG5r/w54KR2p9vdphe9hXuX98faX+5v7LL77g8y/rrU3/f
Z+011qm4bJijNBZTim6+mLIOl100Q158jcbO5c7Lcy4Xds10hf5GtmjkQxFOMJ7/+vM/N/uEhmjX
IjSqUtYRACT/8xfphUw2FZ/QRYR30deFFdMIfZ4dXO5z+iFZqBStdTJE/rph5vQ7MeISFhFmA9Od
y9VOBOccHEnWbSoVHsV1Y91wtprsa+qJOH7E/CBBQVz5K87UewAUw6u6Ne9pRJ2KRQU47sDKhTH7
Y7bJ/UX5PD2zIgVAX3ygJ8NjtGAlvY8edOjc2OrcI57KGOYHVdACINBXfPJuYAFOQK6H0rlNH9yz
OUxXH/QpCRKoxyOW2GzBZF276mFBqXX3xf5LrQLfzoBU8ob2jMQ4CRtgG/1SHHiylZZtJDEUe8Aw
XG0/cmJ6AKqMGA6XRf8GXZJGaMipZWm+N9c+HKpFszGfOZTgPiCb+gpJ0JX/VD4kB7yHRGyBWsQ/
R4+fvD/ckpzSrtMN5ib9AaFdyAAGR421krTOSKs4pyf3DLgwqq6STUsaLs6ZgGI2PGX74i5o18Xd
zKMDvoPk9Zjjf8CBvjOMF2jCAzoTd4Tqfs2l7pBjDWAY//QkmUnwMv2wo+6R+2iTbWjuN2JL256S
FS8lNK462XMcJYQPVYtp4ONlWdeRbcBZfWE9+DAGHoa7WHsUv84ItFp/OW1taP+H9D574wCdnqMr
fVssUpL/qluCDq9QEOPfdpdMka4MFrlXTDJ+eesXxzuB6gH/4UNNhF+JWaZbwjxsNXI7wPMZKM1A
5C0oMZc4U+Jf0EO29Wp8sU7l6oPCNDh6161aji85NtQ3RvlHYKb27TPQ0xOQ4iPN04EOMKIfy1xS
Hl6l/uIMt7DeusszxiXuvrKwt/I3ErexsM7+p7uD7L9E9gvO0d1B893Ic3Qtd/Izf+d/Epy+6mec
v+/RI3ZF/1N06/aZTGk2Vf8crBj4XLH84gMAptuwXYVYY/dkUsnll3bOn0FYnDkrFoRP7MQK7zjF
6DJ6818/vEf37J5RkM0iy9Vg7fxg7+ElNMBBnmkikUrmrNGHp1cbxig0y4NV8UiUxlsrFmstWZrL
t+LmFNy92IiKGfwtyDS/0k+k6aUkQdlbCWSdlrV/RUfWhV21GBbMXzf63YiT/pFu+s2XeXcX9Tux
+GrBnb6XEPGKZXyKoGgtAKx3jw/xEqy5fpgIkbya1yK3Q7hJMSwsM/alfEE3p1GgMBNIn5X4Imji
NBLUWOIOuCJW5FEhxDuQbVBtiLUb+KSK63Q5kAS2hq7b0kx6Q530n/fS0FgHe4AbPRyJ/I7MBw3R
ghkvoSNdBfsJyP0jrxufqk31hdeHbZmwFKRkuVoOi/KpOVKhGBi6N/RZ6PUQ1MjG9nEdH4d1vezX
/4+rs1puXdvW9ROpSgy3tsAyxHFsB3yjCg0xs57+fMraZ6+qXTVmZtCWujo0+AFCSYxdS3MGa6qw
hcxn8zSheI7N1w4A2jZyf1WsKdCyQ1Y4RgXa+c9M+U23nrXNyFE3xmw3b9+p1+zoS9yo+XB+YyaA
TU6+zVHVs2eUIk7CE3wfYUM7j6rdupx5mMyyA2TyEEsN7AN/fYkfj3e6l/S8inNVnILQN6hxYLp9
EPfaNy2rCY+R5QK5L9j1yA3ru6n246foOUT/1diWp2kTPiiS0Jt4o3GwoUP2iJ10D4Yw3pPnlBcC
Jkau9AAaDvnFBYtkfAGSTR3xtPhRdHBL3LiQp3t6lNWzfOn/FUgozOdGcHGOrHfogOvgXixGrbS2
9Wf7FL/QfoXGiK5c85B/UjpH0iuRLqWsenBij/rkYksVGqxo6GKQsxzRE7XUz+FHWw2PTjWkNqyT
Ng8I6qg2/4vFc6Jsvugp6vQuUZ3Waje9YwvzhmY5yse2sPKrCh/CKpWobhOdEZ7GZqCy89/Sa4Qt
sRXkhN9C8xeUXWmUm5vYQbT2xGQpPUbFCfcAJud79N5fRm8wzozOckCwdpuungumbSwbciO5QOfL
BfnI6zPT4XCpw0d5knhEKIa+p4NdIKAIWWeD9bcDlrNE0mo5skZiRyxelB2qc3fJBiuhmscO3NRL
Qr0GQXjw/tDFweB76CdMPPrxFy7QBvl7bDqULw5LjsB6Ox1gYrE5QOguHwhRoNcROoxB7YUXDI0y
d/qaiVTB7eGWw/EHvX199pRqys98v2DaglSN+KMgU8JEOUXusFPXuVfRwOpfMSsJ1sceE+Il8guF
y+z2wC4TUabLn7Pt+YVLFH/R5N2M602f2HqmwI+jHevNT+ie+XhbhjZqxDv0bf/+C0e8Y2nqHELH
be+TuDotQb120idwn9vgUjyjn33H2TRSd8D+GAlcBsZyi2rGpHvZt4iet/m7qGeNYBc/AK4A7C2A
PQJwRG+hfcIxTreJ4KHtO97zX04GtpE3JBpWhRx4QzQhz8xzjrdgX29EBwzwjmmV/Jj/dES+ASA3
nFEuU6hlrdQeB5TLScoNThusOPA6gkGKxtWX/Ateie08s76NHNPWbUB9jrZocoWuvWjneO+rHEQu
4FgcrPZ83Ou1h3fqBjkPMDjoEWNPK2Jbdln8+FfrUT1rK1r8TxVoM7Bp0c0CQcAceEpvJN5f3Zt4
Z6H+RjZ+BOFeOdQPTJK2bJ7sGaD4YXV+GYcRddtw44aH/nO1YWUZvIefwUM4wBI+hC7CmYzgdnA5
Yvdl+4yiPlX57Fn+DA80VCcqINhaO38bk83mZE+GC6Mse31GKwRCzgaCLc2yJx5Oe0c5hyFE/nN9
iGj6c7+JjTUoa8kbqBrhU2GuYHuH3XHlgmw6gAyfwKMX9jqc+lx8mxKI/lvAKweQiluSBmFV3ycc
WsoHiAsCnhV3ke/m/FkdsgPeD7aA1UJm68ERrWYZIzpccvqrYXrVeIV3guYsQAjRD3m0euJr6iGh
rfuCOtT21zP1rbA72KJHNxg1QstCwhq/TQc9ZESUeOQKyIFN/2jOkZtYz9XOcLzApZplBy6QxC2z
/EWxYzApzniZcAc4h/UXJnD5dy3cmizcTj8K2aSsWCcBuJe4B2Yo4MNnhM9SX4Fqyh2YREuJ3wJz
OcfpAWI2YBBwGLvO+MzAPRLv4egnQUhabmqVOaIPEpvjijLVZFwpcWrBkd6xiu6EJxTf8q2Zt4iW
A7WTgVeaK/43OAU7a8CbhUoC8KY92460wxbhnNB63ylf7G2cJwTSEqL8bG0s/54nl1+gXTaWS7hS
36H51hOFMZ9AlYV3ZueJYFHt+1+Exu+QzWFCV2wc6HpjWEITiM3jpVVt7aWGl8e+rSGtTwTpfC+H
IaAds1pHtaktad6wOpo4C7bGLG2OKzxNiLg7XCKRwts216XaVa76q/4K1Q7B3d/RU0zCiI/qzDo3
3lKn80WM+HwqJjISP1zPsqG6sslfJMRxgIl2DkXiBr02yUsbKtCbiRJ0CLWOvWKLD3HMLsaKR5sP
nArIJOIdGSUMehFUgmjWF77MapWn/aSeKaksGVhiV3gJkqcQq8FT+jDeA8w21adpcBm+4Qeq4H/G
g70PEFifOirX7HEmVKXPaGdngcQDTzMcVwhdKD+Ko1+r0A0YuC24oFRwWP59+opcceKynmcUIriX
enNTx50WHjXQDFv9NO9FZ+hxfDmW6fN0gBKGKSp2K/U+zyDj/ArqMYmdvLAfsbgVJEckLMI1CoGK
DX4tnM/v4Lr6p+Z5viNVNcquWL4M+H6hrZjaFFXEexvvUCDouQKdIM1X9JPSXmfhNZg+zHhbonhM
zIAC7KMTN0SEbx0VZkJwaJDtVgavBDXBcg2sM2uHAGP2wv5MgLocQK8w57UzhUYDl4XVBA0/FxsP
n/oUrKPHVCrv2VVIbzR19nONeI6PzRQnwficuRj7lNgmkISBya5saTdUuya/6NF+QrswuGUJMgqk
cNvCnmi6oeHPboa/+OpXU36tmGMxgx/gZspzL50JZ1bDv2rPZoex3y9WwrDjcQROZtcyvFp1U1Ri
svIWIY4SCW6F21OwFStHZWjONGlDJIUM9rYtZg0KCg4pUsI7Iz/UIfK49tT/I09AMcG8UguBZE6p
EVgBPTrEcEeN4rddJLZYoTXqBpaDUTB6ShMcX8NGS/+8Tj88bJB+KSyPdkya29p3Fb0kfmHsJFcH
rJIcZ4TzCcI4RzSbTs98CTHVjY6Uo3HmRj8jhVYONRHtgpc8RUWChERA3kMctsSI/EsyiJjE2jyA
5YtoEKsvHW8YzuU6fcYsB5sn1OQHiN3pAfsfQ/00jecGlLq458iWZHQQvsaHSm3rq4J9Ri7zy6kk
a9tfGTlBnPP6nfiMHwbNryNiXOxeIY9qT+Ubf3S0EaBpJO6ouBzTtI5RVlHj3Uy8LNw1t8tdPN51
VPPeGsnJo58A8NYvRxL4vdKPpxsXzZ4Dxlup9iG1EI4iAib2uiW7TAjT3jgeOJ823Zl1gzUmLWz3
jO0V8WtNPdwl7uiuiIazo2NB/xR+pp/d8VH55eZR/SjYzH2DGNPhVG67n0plB8cUD2u5z5iNaT7x
EN4MYhqm6CtlgXbTPJPL7uJTfknQ3qTGTmWW9O5TuGLVPl11BulTsYfzpDvJN2EXZngcY8bxVqE3
b0NUqe+m33wNb+ylhY03F3NPYhJPjdfiIO7QTaKLTJTKx+Kcn9I9N7TprtpuLR6g2eiuBy9V969E
cNluyPRSPGiKaje+TD99syWkieUBf+EdvHuNYgSzunby9jExKyu0Fl1Lpu5hOhOsD2Zmuw4oVQm+
Ai2n+rF5TOnnPqNgPJ7Wg2S6srZ4JzJ3r76zjZWX3mPBoR1wRvbBZM86FlcWLysyc+mVUy9gT5/Y
gzYy4dO4w6maJrgvHRFoY5bNv6D3f2BSgP3B0iyw4YJi7eRSi/on3qULy513yUkanjsYWD8gk/Lf
+JJfjEPpGQ7hnX76u55wOCfforMcsUhb02aC/Aqzw3PQn4vkYzH2Lf5eI7k3/EM8OczkqaSEQFi8
Nkz7u0JAZb0l7+TkhosRn7aTfykwCV+pE+TfRmX3F9kh0mGDLLAxtnkOxfTM1OrOZKrSG+Glvu0+
EFGD8aa4Z9HniRtec6ZW8uemtsTu6m5HRMvgQI+Ot9I3haO4bYlFKVbT0c8CEhe426a7Mt2AJD30
jxYfPBp87H8APE8ETZp1+zVQhHXk+zS6JO2DglSWjbCLJ9lgUUufNENMsY0/N/o5zv8hcPPGm3ej
azGjOY7rFRaSdM6KNQ0d8Sa4Jfg0jmoNW5MQA9SXEXdPF7+IJtoQzarKM0KI4odO7UN/Rtqs/WUC
+YHHPcioOmzZsnDhWfzBTj+bYyNvqhvCJML3aoeubHOAC4MDzeEZr+RZ3QZUXmo7POII9lZ/owBy
HG/RIXhr7iMHJkkn2mkQos1NdNmi9XRtjDcQ06gFf057RBcoJ25y1y5nG9EbtMmxrrM57GvYCZ/B
P4zdrCP8MKlCoXaTxtcRLrFusxJL/RZbtoGK8XCshvfxk/OMt3nknkYs1H28Vf9yrPo06k3kbKrw
r2ppqm7TR3a9lVihHNsL0Uj/wDWuL7eyfFhFmbFoLXcgLigzdsSxVAfa37ndRODVNjDXFqQQf5WD
Z70Qmx9yhwyTvqjdU8OUVytXlwcppk/h0zz62ArN8gFYZLIcgYrILskEx3NxJRbIH/Ls3Qy6YcxU
rCDWhI4gbN2ncWmmDrIWO34TNKxdTHNOc+rxXVE+CMyhyRdoaLQncaHW7CTHNm2Z3LlxrwJnVJ+R
D6reqPlWCKew8RCHmu0hfzW789S88NRPIg3g/pAO3OrZaogEsq+Sg6CmBpeEFbjhQ24cxfmdCl2h
w6U4BgXEoi/+UZGxgOCs/3tSggOSsdD175ZxmdqDvsahevyMQM8O87MbRF8z+slyexAOvEdPxd8L
/hVnZv03tRFL9aYdHiwmJiyBzYZ2JMdf6yMoBuwCxJDZWKFz4qL2YgQHeH4K2RV0/w/qdITwqCS/
EfGSLVGwrPaY14Gpp92zqe9BR/l82711b/xvrbjttDfrpS5e0Ks+wLXXP3phR+L1xLzHcyX1Brgn
Tvc2sP0slUMYxq5xJtMwi09xRD4MD8KCG7Cn7MSOyttQviZrYzFH7OqEvyjl7xJ3VZODt4ofg9N9
kVwCcQTC05+xw1sLuvIBZ0bswEg+34QnjqHSZlPVQZzQ+CGIwnYo3OVUbTwZgxiUUAd32q0D8uCK
2pGNlEYYzM81i+ZEBB2GiBKsz78dMD+x3V7J1asryr1/JpdfjNbwRqzFtgZaGIG8dfax6RGXBh/9
PfomdSEuppbLBgnRpnKNnZwcSCwOv8jvBR+xeiXETCj60RNq6T9+sbtN77nkDfyOjorUAUg/dt3w
8q4UNVhaq4NO5rfhCaWZftxJnNJvEpy6L4kmNjKklGYCyU09n9R+M8VgRTxRxVVUBFVMFnZIDWuT
3ODyxSmW3ecWx4knBjmu8Z5xQhUyhNOfxrvqzHvUOIirXRaZ8tVdwZIdKXjUVGsIQM0PonvkVPmU
6j+pECGFRM2KGAErvvQ1JFcE1eEQjEjKTkrO/Wonh1r4P+wLiahSfUvJHbbZ6KDcU3uEJSAjEF4b
qCr9jtobpFiQVuE+8d+FKzVRtgwvjfaUlLgsHhDWL+NvSDnn36paWgObLl18mgir8LljRAGmpKRI
q9lfE3zM40l5K86pw9n2wbCJyVtAnEX+bVKhSVGpwLz6a8IlN0aw2GdrWOWW7tMXr8S2goIYdSlO
+LE/Z6CnbjpJ7dZEEqQ8Kl+qfJDZ4DDwBRU7rTMwfcWWksQmOCXp2dA8XixrEZF9khkZcourshuu
+SudZNR+8Xp+RTH+we9X4RHFlu4LNQ7rin4Vi5guuwPO7sQEp9JkcviUFRVFhwFh78IwlGIPifqa
joDdGB3L3CD9iQOpmL5qzRtuqbTaaIaSv6Y3fpfCTk1wgXS8hiKjx9MYNJpLzkRJiLQa60njGUUN
PuHvRnRE7WkHA4RMYmSYGo+Xsgofc8RSe6M7g8+39VEK/zrQMahxUmGK99TaJ/1RWK4e7irVJ3Ju
lUOuvQls/VyzgJtn483hLmu8SZzXyROvmQdbNqn16mFpj8zKgt6vw3PAKKs7LwNpmxMJKDbZHO3Z
lcAE2Q3lD4PO1XOtvDKfKBLzmXo6T7emQFqvY8P9dsqdN2QnYzwqtpTpxk9zLEY0u5Adqol8TspV
3sVpq0q3BMMuFTWcFEvabRn9VNMPg9qPH/w577OmK4hBbJDiIs5SDgwrd8R9QeLGGnVGWErZcUkS
/XpaYPx4AV6z9nOM4ZmzkBFnvFTozZabwHoDsk9+hYKgbaBC1VPsIS+ueIqUKB/MTl4TwTLOPehM
pfjOXWcUG+v0lbI/X3D5VNYxhQtQvnYzmbo1OyUnHym1hD4k3UwNAzmqmivrmL4cjOv8AtWfyJGH
yjnPqKIhIFDQAFXOiqfjDbQFjVkYCAh0yA5zCx6vFaBEj8rh+ojYFZhKgcYOdxHaK5Qfr35YeHS4
eI254BOGcicK/1TK9icTqU5qaINLnYRSZW8666Q1HV16Z67wJSVX7LnWKOHvnXkHWPdcArae1DTU
DXfGnCQ9qZTVHZW9mgvlXmcQQWjhp/jE+ww/b8/BX+DDt2dY+Xs64+sDxZoUL1jmcrzK4nI7THrF
4apYRPyEX+FxjN4U0Rpeb5u7xSmaS0PAkKFjCLhGdBK4/wUJt3D12+aPuF4mwfqQkFLqsbiLaCHx
AMlBMZ1c2zfi3B6DPckG0qxsRtwm08Hs7fk0Pnjj4UqXQCBjcnlfbod/S3vlBXXKPNoTj4e6cErW
rKpYIJ9ZFZrqs+Rz5dBpfk9XQEMVmCawaIN/4yHyYuvCiLcs1FrD5o5m3c04qOQ/psuDZYHwHvwi
j5075DZXESB70L36Esp4CVAdchZs0IBJrv0DYKBEvzbCm3hOS9Yur7ZL4E50dS1buunZgeKJkFJM
uDLnefMA1LMAlNOZjeek2+Iwh1AR9zMylYgHd8Zy5DHwu/BJ17kIMIXyM1IlJKdAX6m4E+4wV4F1
3sdfrUEEanUc5ir4PR6DZKKAAgEcBdlNs/qLu5Zy5w8i8ThaR/p1zA8e5QQ7I/dqyeOd6LlHGQH3
HrdiXid3rMO4rj6DtI+r4rKXI40NlkVabbv+wCTrnvsXGqRhg8GjjTR6d4M4SdWj6pAnJWwBpePR
YkPLGifewlaiT8jEXB3rWIscIsepdyGniNa2yiVILP7LYtlsJ1Z/GbqPBJhYC4cVnrB6AtImyi4q
Ta18QpE1WlxIr6Xo0xrHBg7EWCo5oeaK2hvPmMscghtrz2ivfMntrggu/H3iHXF5IO2MYdMItjQw
b2lzrQMLIxiIjuyQPIFwXHATX4d/g7174aBrzZw067s6+f8ZYQDbQrcDU8n4IEpPLpw22xHxqdfJ
B+vGnc3YhVINRvVaRRXRY8EVa9dp2zxjC2eiAmyjOFGmO0m2mYVgChCMlgWHAcOzHXdAHh0DtWoM
Q/9Z3AzAJwPLDsTXjeasiVThVFx3AkwcZa09Y4oiIEv5PwuyRX1w41KT++H+eK5My4C+nbrWJ8fs
YH3Vl4B7InFiMsZ7BpY0j0vi/ldAkAG4aBvpTkAxfxOWa24KPjJGAyy/L8uBt18nwUApc4swkYk2
NYSqwFOpcpKVbehcyPg6WdCSKalt+mHejFa99dg9tyg456hHji+x/s5itA7RNyjV/GWdr6iOkqSa
PtLvSfFYxUc58lLSjI1K1laOt9SC9H8UJ8RPhTcRjOffsjNVVx/WkUbjhZ2MKh9E9MYjtFBaoHB2
xRwrkKP1kAvApWUdcB2NiG2FCf1rRO7AXg68iw4j6Cl7ZlHMh0G5AOmvb9TZQHJYJhKWOCcUVIgu
RhZ4LIN1/ai4h4IvtCvgd88wpcv+yDd41HV9aNAeHGyLxjkYlqfglREV5RPIroTKvWyzAkr2EIxY
252uwX/YNebXOq+VC8+SQqtIQ5S2Zw35i0I9Ik0CjkSd07cugEsquexABWVS4Fy5tY7bPJt79mFZ
ttj9SfGR1gTfj1aHhQWgnQ87TfXyzk5Dh+25VPdMQ+4CYUoSaIFAnQXaONjTYC1NRJr4VvTUhQDA
3VBk8Thd4kGlYKWByDQTvxw/hW8QK2xj6m+NLCqKsC956bSMKeGN9Y5SdtXaYBDXmYQAH27IK71p
K57Qs28ZnuWghE909sL6MESHuUCf+R2NlbXrRSkhciIsgVmhzZ69Sqbk1K0HDWsRmxX1kzKCRZvG
q+odE5NHwZQF8U9Jqohxz2QFatT6CLIMRGrRj7hzGKF1xmyniTeaB37E1r7GHHi1XIQvvjYjJJjR
Srvp3EKFqtCWk7wQOe33QvqS0TOb17vgN0ucB/lStyusEABGolgF2NrAhh6lle267gWwnx9URHh7
o7VZebwyHSfO7YzjdFvKzEaa/vO6gaxndkYlzWcnAaC8YGCGnTnFIO3CsgScHrSvNRs9Vl7DXual
IN/HqA99M+HpgQTKhaXb4RcGXWFxECiduCHADqwKZN+W2tbRD+/2cEs2y8ADAwPTHxRtF447YXZF
SuehXUFMpBGDTstwQNyZQg7DLRSXgIiLjeVvM2KxVs/ZB3OGJcWVsRMt6KlyBX/bOZsROwePKIRZ
nPk8NHaeHNCKjkQM7SWAWnb7CSCEDYrzTtB8fh3pPfJm4mUEhMCs5dtSOrON9fGpMcEZE5sjCrol
bODNeFfOPoplfMkYEpyxWsSJHPWZDo5mUbZfmww8Vv4qDyHmgBk/WRKHHZScZEIoUn1FmYd+5hrv
8VKEIKnHFpItqMqvoglJSnV4YPaHI2pyPmuGelqmfL6ACaAlQyTG3RvfbPLP1EZJ1slX1+Mb5Anl
T5BF6IGuMIOuBfXng7SgmMzh3FBhQvx5wQFekEzXnBA63Lao0aBqz+ahWVi+hTU8daXuJgZz/Vpo
CrpFg6YnvDwbbF0v7b5vahmUcEKEpI9Pi5lBoiw6Y6+h/RIqCa4uKUhODGFir9JVbAUmZY/Ak7K3
VtcLMQFEVai5D2HtkXTQKPJulvcpAuNIbaS+OEY0ugVILbHeYFzdpMiy43OwD/sgRNZZxgitGBVx
OyBvwmSncNbo0ojOCO5PsS640sITQd3qPupjtg2D1oBYMa3ycqqCsMGtVk0SqVWIwVwCNDYX7afJ
w88x4JCpFE7naMm93nAS4powNNEmADS9GTsL8SJDuk4mVqp4If3Pnwe6PrtBap7/vtWkSk6QI17/
XjrHMGM3UbkpVlpQIU/dPm8RchvrmCHrh2MsA6JM//eDHC4AMf++7iIDhKhcIbNTs3Abtar3YRr9
/w9K62layVEyzjXhhvjy319I9OTbnPUev6+CJtD6oRlWGfv/fv332YCEJuofuT+vGhXxn0bF36eZ
WAJoRCc4QdVmOQg1yE4hbWYccaYG9pPBGonB+9tdgPfT39WaAojQpk47rPrWT/+++Z8/XP8aZCc/
+e83qzTwh4YcrEP1dtvg1oPaAxfx9wGBZuQK/y7n79O/b2pV/WaJdBInBbZSmItIlamcdIi//8+H
cf3y/3zv76d/35NxlVYSPfYUA/l1HFLcYghroC41RuiIvxlRKLAD1K+NKLdI+UUGYiLQC8J2tMVB
07ayDsrcOvaJqWMPbZRei6QkVpLiAlhMM9fydkJloJj+IZLUkPkFX0hvZEQE9b4MrM4Za43GyAKm
LaGElhiIGVRDEZ6L1Z5RURdSv5VIF7XUPJGuIyRvYTatxkzIfaGw26+6N+Nz1XEgD6KGYXpWgWme
SYkyzE9XNqGppmjXYjJhTeZX3l4bjYKg1kjFTaQVgmY8sqg5Dt9mneAOVtEIoUiiNvpllqVn9LxK
T1EBvtZjsOkmwpMZzKGnNahnoHGhkxJQnytnV4mQ9Y1VjrRy6F9acJUVVSszxeWvynsfpXkxlhSa
cE1tB1NP19Ak10KBftdmI3WoSnUsyH1OPjHS4QzNG13RBgEiuzGOaYho/JzWP1MvcEAj1Y8E+IiX
O830REjp1nMIwT00tnQVIizgyArxlqCPjXU6ojwM6mDa40B91BJxthpBhOQSGQaK3q+l2Png6WMd
+fcyIX8uDSP2pQUMUkmV2aRAqI9o5uHC8hhKBq2pR5XK66tikTsUE9GmiLgXZEV7yGG0TQ/4gYh7
GAOIf2UTKdF7PSMkEfVRiLZqqXpZiXIDFSBNSrXdpGBdV2UEj1FBA6anWKUH9KMWajtijHtsrych
lKa+OOW1fMWkwdahQvgmJUSgXjBoDZBHFrocyPw1g2B4YjR+lD1XLAgpoEDBPPbdpD2JnF1Gj7n4
hJeeGgP2rKL0w+iIRkXty0os7Rj2HHC5BtG0isM3SSczBMeMiaqM22s0THgQFsXBUgaIEph5DYZW
2pm0hvdSGTjhWGQn6GBjOQ6oNAzKqZCryzL2IKRo9EJBWQ6Sob3XsgKUYBC8qo/RwRlxVTLxeAzD
y1icW0W33uK1hKg5Fsp1h3xCUDwuO5yMNSTpqvKgCc3JMLRxl2KdoIea5I5jDVaFxbutBePSSzHn
XozvdRaa8TqJyHNiY6CaY/wU1TKi6w+3LVHVnxrJeSFEGqzTiUeEoShwqjIAM2C0hHKTeIgMHO9Q
frKTBU+T0sBxW0r6DzxN6AItXeomEufvrP4YoTHuxgZiH7SPJ2VI5b2CMmlYZkT/c/CpKRgiCumI
oXqIFvUtrw13UCXr2FT1ET5Nd4C3gtSe9E+ZWwg0FYUzjgB6DQCS8APSNCnxhGRA7B/mUS7Ve3F5
6XTIsy3qbPsCcAQ0P98cDFBs8kySVCWrXY/e7mFI4S8aaD9oA+deXupeIGWcBE17H5viMeoZlLZe
8hYle1pnOkxdS3Q0IZMxMZu/zLTCeCmOHDOC8jZCUaml1puIv1VrJyjSbowRBBN1qDaFBdajWUb0
czhHrG6I7SWA7I0FLLpvWg0MxKhhwNaa4Qs98ZYmo6Euh8Y+xwEHlk8w22kf4RQetr4kCos/KsV8
UaNol1TagSmSf2WBfDLxh5K7crpjiuAZPTQ3faSzNraUDaPmQ22nnWp2wmGJgWkgmwgBbFoQhTDb
+yxmk6+IyrHm0VByBP0dRvg598qvNpLfwLhC6sMiKpKk+Wmivzsi8IZWl7acNVV5ayyppfKxxH6D
RDelRQpRSPSTE0LC0itUu4RmmPxSwm2mjOgioyCDOrddKtB0xFq/zvBf93Oojl4cINA7y0WxXwhk
9KxcPb6US18nt0CyapfNOPXl5K6HpfjUBdXRChflINPP0tNYvnXzQFMHKFbbIACCkdo0Wz9IE6Fm
Nsb/5giHNlmJ7qUdQjn1S/MhxMtwtKryFNRz5qEBEcMeED+RUSObD+hnmVVzFCs8R1IpwpdrIM+j
kzFn0kkSFrZNcxhdITUiR8qrV2bptqqFCl3CjvR8QPlLsLTMiVuBLmCoXVUcULJF0x0opb/JFByT
VlaA0+bZdqkIO8sxRheRbDdLabvUKm0gM5X0Qx8Mtw6PSD+EoUPjYS2RwB0OmyQ+xWntqkb+rzUk
+AESNj+I24TBOK4GICniOfJbl4ejE6na5I1DhTi4Mfi1NnPUqrLuaiPpkYEdZS5mr9KggNFo54tg
hDTFFFyGczzvrLIsID7itydPSAHWbC29OsjuKMr9EQ+RZ/TnPqayOzd5S40gnRQk54YjCsWh18XR
QA16xI56bs+JsWXwSk+Qc8yButCwDV3D9jGdgbgIWF4FcuDL05CRWgjNvtMgJLU6RYW6k7Mb9J/z
OE9H5MCehERHXX/JYUEQ0NcVwlQaZEmMs6igJELxU2AgmSWaQ/yufgYi3Gcm+0uhSpTKDdOPidB3
+G2s/on9Ed3vFwkaclg0ePmJZgGA28bTKdlVQ3u3VnnWAXVQ/DFJtpbQ/I4Xos3S7IHK6NSpGjn0
dZGSZloYmo9/32y56URyKA1ATboIpGnZUZsza9aMKPWeapSgzJPhBOtxSot/EPdRFda1z2p5r5vB
3IYxMvrFwP3rMF6WxYpPc3Q2tRxsQ/+Byh1g1plsQD7MS3Lo6mY6NoiBgxv+CTWdwDxsutdIeBlx
jbRTq63RSxx+YsRdrxadJbGMe+QETPMUhsN32BqBJ/iKVu2wNECXq5soAyylX+eE9KmUH6IGYyQt
bb+lbvAamXCjNimCN+byjmPiaqpB3jfPLOOH0baOGi6do0kD7WYp4Aha0idpOs1KHB37ihaqmSju
KFk0CA2SHNJw1BNJeFehWZTw0ByKjI8mtvxR7j84cF50xIAxLUFRAtNe1qmDzpl2rPCbnKSlg22+
1pjE8jpZcekn4ODmbOImZQi+GgV6xVJpD7YK/Gcdddf6qOGCeEZYtT4hTEBZHzlyiwqBGQ3YykzV
WZEQzkotWq8TRJw0QvZlTJaAvSn9MssgOTZBDzooST1d1yi5ThoKD6OIT7FhR7JNjqQdpAlBWGOW
3lACPS/9qJ+krHmFts45aYLeTCCkyzJbzjRT3JsL6znVeZQIRYBqkhWkfCL6nOJY2bp0oWLWZTlK
Mx3+PItYnAq1TaiAd9Tq9EpzsrDdJ8NQv7bAFt2K/jrqDi+63lC+UCseWUZAN4h06WsJI6Klwekw
zpAaT3rSYQQa8T/SfAQ7ZV+1LNR7kYDsEehZg28qZ0Y73EhNK6+Fhg0cmC9zM8NrK9UeM0o+eB43
hxGSMUVL6dGo9TlfNTP7Zem26+LR0xkZzJDB1XR1xeQSkgq5W+jT7CJaqMHHJowQ2JkyTBrGkjpI
kKiPktjXUXLxN2/QlJzEEVlNZDsPMXrSFou0kkO2MYUJvprkZGMv+cGQY1tZIjivs00WI0wLxYQr
G7Q3XMfME46h2C7L5a6MVxoCgM9C0qTDFCxPojhIOxlxiB35tDIua1QAdD0NMTVRF+CMAMJIqPdS
2qSXPrYSL+pprmO40OzK0kBkTJ+VoxikCPANOlWzOMCeffL1EfqRafQkfagh7LNsiDivUmpSiCiq
0qIQnnimks1Qv+fw1UTBdrukyHwnpfQevmcGFPyEoN7WjSU9tmjmQoIrOPNkMXiajXTlC9A+CbTs
LorURXRVkp4rEzKsSmiDsTyOR1NrwpRX0IJQjdAFBph4VbBgM9mVB3iMv/VsxHtrKWMqJ1gT6JW/
CGg85102uksp7YMG5LZltMjkU0YrQm5WNMNzp/BwV4OgWlxIDDVkv0ZTBEY2g80QEgxVy6J9FwQk
8BR5sIhZksZvZuDoZBGUnGJQ/93S7Rf4L233JMhDeDLF5Cyro3Aj3VU4O7+Xpq23ansY9JiKjUmv
sRdeysJA3YxEwejpaooBx3fW0UUvjCeSIbtIle8xjXRwzfgeJmpe0HZAnj3v3odgeqXsoJE+mexy
WrsrjaaGQGFVx6BXRhoSmZ+S3O+NqmFvqaN9S6dfaMTAS+t0gBPJ44TS7AlLXmyw71uzUHEgLVcA
Tob0DHtC5yIDGSopsE+kMfeNvFOe1XHwB8ojAy5op2gWgLbjDfLE/GQ7TZQFWWJsrYjTCLd14UeG
WXAwpfh9ijlWxYjVyGxhQRPCrlZkhdtIpdsCe20lttFZxzCzClWTX2g+SmVUkP1sHuKoIQsWxyzR
qqKTs7xLsXiPElqFy0Bb3rSQ/5UzWv3BjJOhUNSPKEZ0W5lCmpRgzdsK+H9U0/2IooG0K0+fpli5
CsY4eKI1G/Q9cIn6GkPg13NUAdUQEOPuFPw3muiSLfPrssxQyCwKwH2ZPxVte1+iYidkYXjNtLd2
GL6nxAJEG5FKVpQ5kCXFUUymdiu34r6dctghIEiQ/wevYO4HMz1FzVGRxEezIMmQK9bBQG0A9zbd
BHs7vLRWPlxScfxVRmgk5v9j76yWXEe3LvtEOiGGW9uSzJjphBtFophZT99Drv+cXV3xN913RMWu
JJPgg7XmHJPQPIAKlraojTi+kXP3qvf3Is+170m9ZWF8SYcKLG020QaKhrnpTCeotii3xuphYEKC
adv8dqXVrRuLXh7cmo6ZfrJcCEqgySQUjfBbPoSJzoIEmrsjq3oloOGzpfiFAatz2ojwVMpE0a7o
wq8wT74Lwy+p6pbnSvLafYaWsmNWNSbz26pFiRQplX5kM90/WlMajmIrkCLBQYJbkbul4qEDsGHh
y2ep6tZGnLKn6RsnYwRfttKw7zoS4WRfYcEfHKYUupzVGbQuimk9QNdYDuOI7aAFHBHqm1Seay6z
MbGvKGKMTUFBvC1Bzk0spuTihMeX1gU5R2hn1dfMsn6UVMidqK0/M50zLode4Y6TflISiYp0ZDi1
wKrIYG9XmFhpVAE3YJuVWPQRjA8qJBAL3xZnndtHDVb1YKD1iDVKBV0gM2BjFRDi0Tt2VvEd0qZs
mvRX84BBtjoeVKIFBUYazxI/hBQ5keRDgBwT+sghzThBBU5ZV5+ZhAuKYIKxLvNNpeYMrypbOa8L
Xtq6fh26aTol2tlKcRpDo09cmB8Z2kWgSoLAirmmlm7xHEJSX5q4Iumzr9vF/we9ZU3YjP9n0Jsp
/29Bb9l3+JF9/IPzNj/m35w39V+GpSoaAFyLCrhuwo37L9Sbaf5LhOGnqqJkatpfv/o36k36l6FZ
hihSDZFUXTWBDv4b9Wb8y+AXFvA4y7RkeJz/L6g3VpAzv/BvfENQb4pk8nSWpsisT2Xe4N/5hq0M
xX4KBgHEmz2prUuC2SxUDNOTNwYxeaviMmEBcawj1oB6RM1YHWlAjBLtUDWSV8qguuxtemQARJGR
mKjjmUjclOoXG9yPpk7hIsXyp27Am1Iz6VLpsrrt4vCjNIKAClCAepLJZJfnFBeTtEVPmqJk6nV0
Bdyf9pTTJC0ZjjfN8Nq0wFNEfHRFq3S7sfdJj5GrVZyWQEUNBjglzfdWknEbjN2+I5YT3wgqvsQU
DxrwPPqqCBfLMvokMQ42HbT3ZT2QrecxeRdNexWgk1aWWi+MkMWRlyKxawkFaBTFXHoyaNyA3LhR
M95zYQicMUVtX1TJjnrUgj/Bg+f3ruAjY2w7CSdebVdVjglCJXBM196iJF1ScC/seCp+O2rgkkOb
Jdm1OdUi7ntrJQeUz6LUcJl3CVgVaJuSKsUhHmjbEutFqUqyEwpsAHrxJOdFuhG7j6C1foDg43gz
9mmC5DOTTqKfyG7J6ADOv7xrZbYqipj81iaAXzA0RzVq91VL1ngYBmeiuBDJ5OqnrwbNKVB10GOx
Xq5zX7wJtzSQWI3VEKkUkjOrJmu3ZiDZlECso+UN4qVsf6PmZMmy/9JDB1mlEM9XiiF/taphQE5v
l3ShGDatcDqq8BTSybiOId29MVX1U5lcYhhNRidFiG8SxrQJF1oNR2WTNsJVUKDZl3n8rZd0z7sJ
ZYRFLAoF5N53QyO95h1mn0CSJtQTbFAjcEgryVAutYmEFMoR02SRfHm5lQDvLlwYOORS9z2gJUOo
iUIWnkPwKFZWKZcgwKfQdinMkNHPWMvxpjOa4vU9J4d4I+NRod4grZS8rzeeQUlJ1ou9NFS2VXvU
9JWSkDM0N7I29rtR7P0jpTXLbr2xxUCp3/o4L16YHkf8ZWbit6siyVW2T9AwOl+dEFQlzWoi5Wxi
IU6xdUQw2/brRgjvcZHfSK7OqMJjTZXr2hESAyeTCAVPt0Z5KcVZ6TADipqK9FkRWlDzKpaGYDrq
sFR7dXhq0cRZHrPn5MvjJiLc12wFcTXKglszyYPVK08GJd7lkOGpblNa37Jh7AkYd0DFkI6WJv2q
F9NgH4r1RzjpzFEj9q0+gmjTvssR2/4RXYcZYiyJm+IqmL62T8qL0UfmMY7QaEVRAhu8I2i9M35i
P4w2fdoRx8HmQlINLJON/ykg5o/rMXCtKf2CX3cMFGF0MwIuZc43csiAkQbej6KxJxNpAWToTeMC
zIFEC1aRIp3dqkq9vSe9QWv185iJWH3VnLQdAgedPlz2DZ1aIJWv0VjuotbEDYcuqDWnrywxVQgY
+gGoOGLJgbT33m8urdb+xKJPjo/coAgJRzhOwoABlR12Q/skAdp5LQ8Kh0slNw7DXAtXSSGah3qU
XB99CciYPx6bsgMXG9MjSAEIGARbBTmwO6OYdw+ab9qU5dddEx0EBcSYoheAWzoyBEScwIWUI1hL
YXu3/V7i6tgM2bBG1I4lytepdWfQKTJjXHYk7hF+TkEYLJOaMLQT0C4sGja0naRcxcJ4I2bDo/WW
7nrhJZHbEFBF/CKoVI9YnnTkxBFoOMUwE63SZ/iDcxnj3bQGGk1ikzFG6HjOROs16AfNJtSwYEPS
mS5L1A+/lI9dGLDAjHO4mYWBZoX8iSAGddGHP1Ke9xfLygCoTeZT2gmeowqNecuR3vu0tFwI7Wdv
aq9DiGnM1wFySVXTby3GcYnlGRL1iLUZBRXL/PWlED2R3D4XzVz6CX/MZmhcAiAWRa+VdiQMmhup
7euUIn+e9Feq64dcTK4Uoa6NWH6rJlzjsEsbx+jNvZcw5YVj22zH4UQwhGNKIm30YmCNLxQdsskB
d37r+pNIB4F2SCEe+zosTq1kPGeBNB1MCdz1VCDWUMq3TFSpqEvCXomBY8f59DGUUeFOUvCjTPmw
j4xfdkqgN6xNJsALN3VlMxaSnUVSezGUBMfhdFK8aLqqHmOoHHt2S2IKRyEa19UEHLOsQzAAvXaK
rFFbaAZ+TELLaZRUQA9ryitkLCwH3Lg+yE6ZbNWTTjK9MmiUi5KW4mErEBcgTuW+NqcPT83mqMz4
rhtif7QKDdofFVCtGIprOrBUjk3cbyqjAZ0uGi6+RjRvdunlANl5zVqXsLx8kVUEA9Vi8VNYmbiv
YpnRn8hZdkr4vCu92o44BcxUjg70wmGMmHLrai11hwQmTgRfztE1ZVxKnpXvFLH/nBR6YOSx3RW9
slvV+uwo+9pNaWquEcl040iDx9WSnQVN30o+821oTd9x135GpL8jbse3XBJbtWNQ2ka+wjyeBqTT
arcxsoaV4InISuloLdtJgrzSlE9izBKHNTvkEgVQnYSuZqCDv5KzCYT37IBtknORMhcKYz23UkU8
4tJTQOIPMeMMZ00xRIdqZtjpgr4ZqhQ1ShSMyyKeIc0RUKFB+pWHqnDNQj8YDUnulFVXI41WsJ7F
IiaD4wjKfZLGdaz4FB8LndWXIhpu1DKR+kGM0b0x6TdnNPHG17qCtEm4F0A9PyaxCgEs66cdG/4z
WcPY3aYO/DfotY3RyR9eSadKN1rj4HdisFBrQXLJXSEIVG2+JV8b9iWtiJWWpKir+CTRU15aBcF2
1fdAI9TJpfxZV8v3plBoztVMI76q6FjTt2PeJLewqfAMqldTokVI6NALO3UVBTIMvDHB/NNlKlUy
etOksgq2LEyfYQ2rUIqyIzkY6Ho1fCtSqN7lRpLppmBiT5zOqu7FWfQENzdTJEygz1aQOFTHbIDh
RF1itz6sAjGfvoKexo/MSg9fbIucD1NpYRAbnBQETBRx6RYjHqF0kt4EkolZxFUMbLGPuinBVDFS
57XCccmNQoIfEu5JwtWYCwUemU6Es4l7NcdYxRTRbjot7Jdk2jLSisB7BNYg+RTdTaWE/JEeAsG6
hXFDzTpsOgqko62WPYyaepdG5rRtxhCryYTEZmBTaVGCYKAfwLGhg+kdkoGcTpIwWgqR7FS0uHE8
sAo0wKQ0iHY2jUe6c1ocSUuhGEKKx8gqf6GR3AfPCTjzzgu00h0EEQFGdpMNlC5DZuK2VSrkGcaI
6MWSRWCjhErj6sW9mgpSTkOrQo7Vek+hGjyFHkWEsas6erJzXIapVsQ15BhYTS9st/r8jzbHGToo
Rf7r+8cPWWNLm7i6Kv0cgFGpZoFNksGUx0ZITfm8Qh7SWtPUAflaP0AJmX+dhY3oaC1xSa1abJlF
yu3jq//u2//uZ0MHXd+K0cg9HptUSYUQWC+W/8tnefydV0r47PWhTVCIEzTx56+1OIWZ+Of7hjX8
ioxa5Gd/fvO3L/+8KV9XJvLgCEz982gBOOfC93Pi80wWU3897//tp5R86C0aaTBLboH3sdQBi/zn
KP31CR5PFRd4fVNFsP564cfP8ipDkWXEJhoxUGwW7ayyyZX1A7pmVAqGuscv8vkKeHxVJ9Tw0VuN
f/sFUg0SXuarLCGwcyk1zVw4n7ikgkc8fDXH8zz+8aIM9lgMZpuUse081P3tn8fPLGUI6GTF8iLN
oslt2mQtzxi3ds6KjBMsTQ3ZZ6zRZcLGxawk3C5NnuX5hBKhhFR2Tu6x0iHdinNY6eOrf/xMVU3M
Rl3rjgbrlp1capkL0nqrjsT99loBjmLOMNXne+evDFOxYvcbEM3Na8zVuBATcO4Tqj6/zp9/HnGo
OfXsv/0s16m9Iz+jHE8e0yON1Z86AQtvvH8Euf75edcNljPm5G1HJEm1RsGOm+rW8vEgK9CvgZTh
QdRUC2i4X1J/f/xGMeCyyV21frzhYj7Wj6/+8a08jq0zqTuu6P1D9je/g6RuwBfN8q0/wq0/4q4A
MjoZD6jr9Xost9UsV3to0B7f/vUzrjs8Aws33pxHZ9oSqLA4RxUXGjJQ1XkRrYWb0Pmog2tl9068
zxbG4WXYEkOwGZ1yRUSw24FaJdu4XZLAfJ62L73j0pxZ6PSq7SKh5ra3iESZNt7N7eJtuicu2/Vu
la1dABo6e5DCS5gKS7pJ7rStVwjp7Lf5xfYMzqBHznG1eonM5X4GS71kxurFFBz9NH7xg3bFC8IZ
uGmUOfJvCbpJfOPGdtP9i3drEsoHELNa+EhLoHwbVsEX3htWQF7c5bkZwn6pluMDlrbTktSLRdev
6Efl1aqwbukEXZpjQcmST9e/huVBzU4cFrSH9USm5ReHZ4QeME0bS3tNWEfT9T9lVo+7EtG/vC1r
yLo2eixRcAiU6bBKjETGnXX6B4CTpg1dQhY5R17bOySNbyes1Ptz73BKJHyxNLyjfRKvEZp2v7Dj
qFkYc+reUsRj3UPvdON9a1IJX4Baq0a6Awu82EwKCNj4WCRYE63Wkmvj23zBt5bqFBOZNcshoEKw
aFJbPQWIZ/sdbciUFA8K2cVStw4mG+YvOnkygome7fBaeicUjp+SWl/0eMFWVXzrG+gF0LzrbZg4
RnZk8T+/2HCU6Gwli/x1Up0IYVy75NWh+gr6KtzoPsaphZKsxNPEvHagjW2FGCFZbrTLbLR1pCPU
q+nXmTfzVG5M85QQQOMNNv9TX3Jbdhnv5MtMNaJTl6ymxo3v4wgQTTlhTiqWYBnpblyzgywtu0Ow
FfikEK4W+LshP6EAND9FQE6o3GkYuQTHnxOwN/2q+ymDZfbO0UnHu3dlVFxYMhb0j9aenOCpW4Xx
cvxc10+iYw+MrHtYENWhmYvjP0WOKWOTLhVAP8lnlh6iHrVDfEcpVyFniMuDeG0XANpW4sL6JTAR
pgbna1oei0OAifuYPSfFXtj8qtw4Zf/WbQYAGfLagA600RgxCg+A0MAV3QUIv8g1TBUFUS2BXFvl
d/hVeOekEEUfczCNRmaPsaFfs4rs9galEVb1srpL0cZsXGKLCnyu9KTvenGxZjFr8SSlrl9e6uyN
hzfVAjohx0M9AdwGpc5Zl9hjA/tDTJcARj9xPXLK2uXLtBW/XH7ZvlIreZeiNfRoNu8JzHKbCymZ
1tmvhbEH+fNVKgDvnXht6OYmRcFfTn+BJ5X7hgAd6aIWBy4uP1gFxvySdEcn85ZNh+DOh+MpuSEC
TqxRXxuQFNBKYH0q2GegZoKUpCndkSsHPYCtCtLinSqgjrmN8q+AZ7xpP7iS62pDfqQl7AP/wEWZ
gMinK6U6/BAwLm9mZ9bb5HGUZqKK+VwWT1bx1SrfiKBw5gDy3uTVRsSTRmGrcnjKMNoL1ScMVpUn
0IgIq5xU3ncs7jvwtJnkSv24ltoPxTt3CktALL/lJR6BPAzvZfYmimjj8rNcHMzbJG1LRP4CZ6Qn
bYv7W8pQo0ebjr041E2eIsi/X5CC53dkDn7FQmzFvUctkGhi7snYMRec95Z8sqX6ZUqLEQLzpp3O
1rt54gyTxshx7ZYf4dI8NYtjGFw1d/ziDgYBzfDEbcKw0FdreqjGOrVOvWp/KBesE5hIEEWCrSRR
UnL5itNhuN22s+exmzH2jUuJ13ClbfvFuDqwKZq7Ioy62a/GNzZvZZ/dqTON9PuWyOn5pL71UYCd
vAk/ZJVz9XDaUMh+iU5h49ys1mrMmvxIk/6mn3CmPYYmkkcVCgaprWy5CHknw3Z8Bb1y5BhQd6OK
4U7qayutdN/2TqPTywv/iZEz3HPigHRytIz2mbeg8seasexs9ERkmDmjk4y8OKMPQ+nAvdYi+GBa
9NbSVnLnmUP1V9ACl8C9SSq7M1jS4pkvVKp8Ec1ePoPhmuFeJ7+BmZSrXnhWGzf7Fd5zJnfB6bac
LMo48kmXcDza6QYeIo9Po/c39SYcftCRiF8cunbFuxilFXcSt+P89NELlRSGXS3cIEDmDua3DNWP
l1dSVzCW+d4olh/GO5kIC+HZuOBueMXy+W5cmP44j4bLAQo++i++cNEaVfMsggMAwQa9QeZhJnaR
Ez3PhCpeHIK0hOcu4ExxbSjZuZC5IpFQAbxwpsvEGeXS4r3COlqmezb2XA6EvnE68BG4LCVj8neJ
dBK/PrjymC6MJYrlbbln/jJPnCXrwl0/MRPXzrQEnX5JeT7mA/fFeGcbti944qAHyrdiUFBc8SQc
hGdpy0niv5foPiy/OAj6bfaikhLCRMIR50s+Px+Li58ptNvO96m2K2zE8tlCujC9kOim5ffkLt84
jfme6dm7GQcoJMguGaNcK2LI4lgZB2Y/7cJdhkffh+kaZDuZ87eUfVsY17zi5DKV4Z/FMur2FtcM
Fwt7Uh7JUEmd1WEUrV/feDBrlJRL2kp3DJX+JpvW4Z4Tz+CT3BkGpS13Hv2SPZ+MMeCVyV07IGpd
KO98GuQOzKEcWeh1NsksvJTx/lbV+5AJ9Z1/qHiO2FxW/hOXfboZfRvRrcAFTWTYfIIU8iE+Mm1X
M09uGlvFJjpfrPR8eAOGyxFOq5UCv2l+1DBfpORRcJklv7wtJn9egq34tG6rdeGd6y9ua89wOSvQ
7JmyRxRYeM0YVw+4w8INqyhhzyNHyJ/mbb5KVTuRXJkLfa+IoN3QRx8HFguqA1jrl1q8yWrPvxow
IOnjDjfqBwGF1/Z5lgEyppbv5FUuNK0/cwjyfXiORshgboteHAYuJrWMEIXNXNPnqm+whRJJiUsE
boVBx7c9CFekrbBSOcQa6Cqr3lP86KiVBHXN31Wto3b6LgnC9YQJMN00hkNTCzB2UZ8rjDj6U0H7
IJExBUtL7fBh3tikL5A/MzQM8yAng7ZZ9uSlGM/nsXzNYBVDKH+fyZMi1YClD3grFgBqwGVumo3h
Tfv54EvZY4nmhP3tJUmpLDosmwqbadXsdkjLpb2enhiiDMoS/dewBY5thXMRoFjSEXljOu15mj7E
1xnNLtU9iSO25+TWocjv2oHsFtAqCQ0RyfU8ghOP1mCr3XwZkDteQKHglZ79WgLlDq7CGcczK3Ox
h/pwCLhcWRGr4A5FsD4M/qxcOT9X/0CIkIIkL/0x2evfmVqN54gdJRewbyvcp2DuTiVrmvkC25eM
I6z1v7hmZ7HTgu+NdD1Yq/6M6rN+68h0ZOWvLSTRTTSHmBNC7TbYoRnM23Wkon1ymANRuQfmseHb
y2AeJXEZ94vOWumK7boug1xTXYXnCvgO6cavjFdcAQMeMWrag9NaBxIceVthcSBFHuivm6NpZBRg
WEEGSQGMlBwdW/i8WhmWIjZYVxFtQXzqux1vmB0H15Yb4Kxgv8P0OgOd5WJhPiF7pu7IIp0Zo27X
0hGaPWuDhHUKC+GeCWqpHIYRp98q3ddfQ/0LeFgXLnT3kOChF9e28pP0Xq64KQ3Xg2JH+k21QxFg
sjRmQMZ5ienEo8qeiMO5pCKNnWdtfFpEPtVq8FbKAL0+fPDQbGVC65ZEYGPvscsDfbaoRAVcp2rH
oTA36TskwMHYqtqKuI+gXQTNEshvgs79FF4Em7WlrXFxrVnYVjYXYFMlbJ72IgsS5VC/NdzuEM9N
Iq0WzVUnxZMeHDj8JaqZI479L265PLK5iSPE7uSBYtGbUxjB8Dcs5CycihsqXwOYGupNI/V4UBNU
h76aX6YpY2dlNvYjgSCmBSc3UN0mPuTRyidsVlqmh/5A8ZFmZ30Rw+WUwjRflFs6LXRPAkekgMjS
JRWWJDeIxIXqNkruytZpifWUa/UNUKC2h7Y4VDRqj6ZyFt9KYb6EBm5lcqPab9MKFudSgKXgpBDb
+UFwBi2UtfeeTreG1f0VSxy+vEE5CCW4+O3Izvue9wvtOGYOtlmVkR/k8/A6aFirm2W9Els8rj/o
IBfjW6stpcKNMKTxG7pHBF1kjgjVu700wQkxCQ11PgrupyJb+6ye9ZWR27roIJJ6upKC7ATHx8JE
ZtcGLgyKPIKdq6W56Y//PJ6Z8CyUUOFOFaHYP+VIegg57qgLMOumKI3bbB8pLENcWGffPkX6awv0
eZcxDYK5gw5uQWx+IoGxmL32baDkq1xPtmJkQB9repo9F+1aUxhWVxHe6IY7CTRYXb4bjD/lO9FO
nGt2TgEMQ9awC6taalfvghpL+UaNlt69d1VgyCD+AZzKDaldttCuVks27Cda/S7bFKXb04wEULlQ
iPmyDtK7t7euTSktc/JUuCy7dYQpXXnnNKvdJnRNee81jC/DlvGHSwGAPEtVgXyTdWnsteZY0Wiv
dmN3CbWz3z9Nyava2XkwukHwpvAGqOguoMCkaolNC9HBXgJtc0q+JmXVXrK3/r1M2MrP5GNGyR3+
U7IpxxVQFmtb75mVATB3JI1+8v/glJzk5+ZMIwZjM7gKitF6d4JUi+zBIx67Xw6MF5EtHFIZTrdd
UmlDePDBiEFMXkTAECQgSrQ1mmQbINAesoA7bmclH5p3731yhr22DxjdQJX7EiMhSkOWBx+me/DX
0xOIHCxTFsGRPkek2+Dx8fV31As4zCHQbNE/slZmv7ecgg9sSGeRAuGq2KjL/N1yJIcxk8ncLu++
uSIx+pkiiy1TGhYPqsYOYwtpGDwVwBR8eXTaKdzRR7UcNK4F+6t14EisUaCZCIsqwRkwg713Pgt6
6yTsdmO6oY2hX/wdbOhnuV2XMKlc/FAahbkTo6n6Fh+GHewNZQ3sR1ljQ78SYQElN2A4w+WzIBfn
JK2oeDMqxPzZsM8zep0f8H3JSsiW1Wu2gVMSwYAqXXGOX3Bn7dy2cFWiUtESluebdwRssTdOAiWF
hXHK7Xwnjovhht5YsANWofI+/R3Y3gHcXg1PoY05EFPC9Kq/+e/tM9I8MdjCPMYjvmb0OXCywKQB
04PBXc60v+JFusLiz2GfHXN5l5t2Bb6NDBeQhPDSAFMhrA8dWlu9sK4QAvssttz8AGNlHhOxnTPm
HwsIvhvDrl+jF0ZRiHdELbr4CxplE0aM37scDLExw8vb8r0In/RwxV0sXUv1PBZzjsKkbkzpl1WX
WZHnvhArPFsY1Nn8k39HNVRcvLF1YvpjhSB08yYmzRF9VNAZaAnP/8+BGQosilbR3rSxxNg+yJsN
lJuYMXMXDIuEugrvxd+kwORNLHHwdpbtvn81kCCwpjVf0j2oe83Eoj261QsahRyeXYIQnESAQtjR
zGJXRUuHVpuJMIggykV7Uc3VeJAx9dKYQXKqL0ToEM0ma9fyMDvoe4m7NXpmuckOfXyNccETwIyj
yDYsUigulPrFTTbv2VGS2CEvAqhRcKhmCIfR+eAqkCFOMgu4tG3G6B1IUrLED3UM1v03rT92TfD6
DPomC/856dh7GlDWyHpAYrEI760BnmStHnKYbvPo7T8D8mO8cobX+Dd8aUnjW+SU31fSl0b1ZGWt
SeLwwCqMIIP38fgOrAvchoJignEcSDMfByrqxYf9vWCMQ13AimMvlaDqIcUs5HpPOUCmjBLY5SLZ
0GZCH0T5AAUQKwRGeRQdMDyj1+IGWql2oW9ra3PDIv82lYC6oGXMvhTHKz7yCxxFTPF6vJsRY9PK
OgYn8GPEnycvJnNVj1oVo+TC+44yyY43qdnua0VTyBwnF3FFgNwbikQqRcq8ewnuneS2eNIhGV8x
GUHuGK3yrbhTUv1qogsrLcFN1XPbrHz1aOVbqaYkDB0in9YMHfHW6hYeqLhu0x+lFxO+3YLABbb3
UPw4oN2tedHfAkZRWuJg1nHTAlEa1n50jlvUa4Dt2bn/cATYBf6mRzn/0eC4NepeuQ6sJ54NAOPd
If6Q2feSd8ElgooXMni69CqbJkFOe/ml+Cw+8y/roG0rdvbUNU7IBVALKOUt4YZuwVouBpulyk+E
YQQgcngGIrjj6gjXSL9NVzsNxYUg7HDbbEXp19s3BG4UL4U9r8pO3lOmrH3iemHgKQtpQEbv/ZQ1
hCB9HgyYkhJwnPKzGTaLn2ZBCMy09kHgpgZx0rZgE/jBFn0+LWwZ3e6zgZ0PdRDOzDqg6bYb1s16
QItA3vOyIzkD7j7L24N1BOgG3DU/xsYrCCPTgVeHwnSBeON2tY7+O/2qgAwB8U28UWO7f9AA0ufR
9h68sIRCPwxObkmqRknYB7ZacHxQ4Bj2O8CzuEypi58URvJ4YVH8JBdAZh8PlUp7Gb5lCr/vyjV/
9jZgxYyXcDs8cSX+lNG5Q4VbRnfV3xrXJ1Xgs32VS/JJFsaMc4eQIBzjLaZBZmQuBe8MlBugpNvB
bpwJmUgWF6c4WEOUlsVXYH5LMlpxj4Kvli9N763jftNYT0Yu7BvBP/tzA8h/JP88vuyVGMBANbKG
FAFE+z1h8GIDrL+fO01jKxgIvDpaHz0doMfPrDLcFeh43HhuYQXjlNEanVVdckVJMpp6gN7/+U06
f/XnW9XH/xqJT42YwYqZu3OPxz/+efxpo2KrYNTXAtSWJePA//z4WK6kjd9vQxH8QDPHTj3+8edv
Hz/zijnTKjC1DwvNkK2zHZ79xH/+9B+PfPxCm3Od/vxJXoHeTeL6pmkm4r8qsGnUrjEklqT58Y//
yM16fKnRsJfsx5fmI5bKwHwM9Q1k6n/+vPvP2/zzM8ufA7b+fP/4mzSpwHyPvvOPn//59q+vgjSA
ITE/65/fxGpAinrN1PTnF6bS8CKP7/OedZlUFNbq8ZC/vfzjY6MIBSA3R4TFZIWZMvd0WlidjTKK
4tdcw52jxboCC3lFzGrUlWtNMwKHzr7oygpJrSk9rzCidjUpT9IjtKy/1YC82jnMLFbUjYCLZ4Wm
e1FBcW0apnadBLTQF/DuNsRNkYxmNO6YoaNsRMpoAlieFsq9UvVLhZaFJUALD+agtVEgaxMtb4ZD
DLRTGJlul0oSFeNOdToMQ2KFrCD2DGutaMhkg/glmYPd9BofIElvPYlvxUPrE3fAW9ThWbGk2csQ
3XBN7lKP5ZlIcBz5cZEERtMCAs7aEgB3lL76PusUqhw9mzfNtDZCDWwnh60Z9AlQ+4ocOPLqMIY4
qgQYTyHJbvog53prtIAOtEjYqmn1XITCh0j+XaaBGvc/+47AYCVj38yAQ1re9IjNi/GHCTlRejqZ
ekaL7l2fKOqQtjfMsXsD+XtIzTCfVAUwmhh1JDsAuq/MIlDxfB+xXqFS0MHpLhyC5NiT8Dc2A5a9
Qv5GSXIQfYN0TiSsMqmAQ/wlSVu/T76yOTIQNxOLgDlGMG1/g8z8pI2c7VqRoMF8jhwM5uxBYT2R
K0cRiu10IyPTbbIXg7RCqZFgaoxbxCSbNKXPMnl70oOv+O3PIxbskNRDCCkEEtIRqqBek4qYkkhU
9TprMYZ7r0LVqMrPreV25pM+hyrmOMZajcQj3dz51DzJXuQwfdaI/iQyGSU5+lRZbSWDNSwmCQCz
uuwLqh4px0wh1bGIWrD1xDwOk8pqjzkeEOMcAzmSB9nMwZBCRURkMBGQ0pDaOs7xkdYcJFkMl3IO
lpzmhEmSJoG+vKZFRR3UaqmmkkZpkEop+fjhglbY9eRVDmqe4fw33GGOstQAzZtkW04qC0tsYyOe
jeg7T5eqbIgrP+2fC5PZdWy0mZ5TD5suJuYIPRBMQBD4QkWYn5gUx7AW36YCklwpm8KqU9hPpvJ9
aKV8U6fTO15FhhRZQitTk/RrgFxHG/jGXp/uE1Q98j2NELy7ReInV5ItSc3dIwm0IRHUoys9zRGh
kzg8D0O368gOrXQgs2aX+uSuHUbDvxlBtk0lBdKxRflD6eXrcK/mONJkDiaN6GUWcgNTLVSflTm8
tNTkj/JLVKzfMk7JNs05XEPZMcmOO1mTPKcveXJrHJm8CNFsNJgKQkleaqBtJcz4k+g5KHy9I+LX
nUXAqvRIWmXzkBT6M2ryCiEm6tux9A9Tp33oGfKFIWcdTUdsSq0SBg8UI2PMvyPICKOntKdYzE0C
J46In09SGbP+qHAGq7736yl9tO/bV01imCN5d6slum5LCt3tYJTAKVUWPOv0t8Jh2Fg9s7hpXqo5
jhY2p0g6rUpKLWpn8q38OU/MA9EakWWrY3kNW3YXqdwDcEbRS8eaZkdigq0t7omUQunUpmMhCPdg
DsstaZuHugXWU6AiQ54uoe30KkE3tm30PvbSSxcg/5KrxndFgR1zGGiYE0jobWIwA94cEFEDXjcl
IM5AYRRSfdOAeN+QnN/8p6uKb6+hz6PRgEy3yhwJXKohqSQG7A/SglsdhoI8Bwgbc5RwHtFxmcOF
LVKG8zluWJuDhwXGHgguOCGRS54D0om1on4us/7IMT9OlbwuWdAObUTXVBBffJOiV2w9efir0jn3
uCjOoQo0S8iYGCpjEhdeGv6qw03JB5jqio45Ig/OsqrESIMTKvIiCEdrZhagMF0KWoeiSycyWI2x
4nXJl5CbYOqn5lfVKW+Vc34zOc7x7NpqlODTrKZogzR42BmkPo+M38kcA13EuPsZk0ajudVt+Nvg
+DxLAMKqyUetrlrYvedZENlD7qT/g70zW24cybLtr5TVO7IxOoBrt++DOFOzQkMoXtwUCgVmOObp
6+9yRFaqMrusreu90ywRJERJFEkAx8/Ze+2AqOkkJ1c6beuvmY6hbsmjdu4cOiHkj15ExYdX2Pbm
h3AZF9Txa959F1CZNq4JBEDNJgw8vJ8I9c92cW/IhuySur1BXa1VpTTULQWZzpYN0QyEDciueDbi
/ruHRxnmnR516V6dSwJakefEXBDEDTjhKdHR3AazSWSfNpG4sFGYe5LVvR3Jr8qhYU0+zBUd813C
Kxh18HfV0QQJ0PZOZII7OhwcKS64YzlC/grni8Ql/UBHiZeT3aKp9l7MxqRi14HjlY4eF032aC72
u8I8q9r+DChi0lHllUf1pMPLfQsfV6oDzR2SzeeO1Wesw86Vjj0fdAB66eoodNIHnbPRExQsGTeZ
jBkiSa54RYY68Bl5HdFyJLy92PrO/B7mdKfMlpZRQQa7MdDQz4KboldyGw99yLNlTlLq6HZUYjTa
K8LnWuKUBheKmmhpAQT22ZSYNq1kmraJxCTbWCRtoBPctX31bmXi+L+Wsv+RpUxYtvXfWcou38r2
rf2To+zXt/zuKAvd36ihMIaZgee6oW2FfzjKLNP+jVO/bYoAW5fres7f//YPR5n5m6n/I186xATm
OTyHfzjKxG9haAZWYNqOCCxs1/+Oo0z7Dv7sKDP5BQiRA8dCph3YQph/dpShOAnyNJrEpSXlyUlz
8LBub1753TidF5hDkZmIQzlX9FX6mvTEPq8ZJU4q59QaVMjhtLdoSZRGalBH6H2Zfsx6a0j6+p/u
Krugr9p4x/WLpfyWSLc6jXr9ZelV0nrL0beavndO1Oifuz+/tu7DAozQ7vPLnWqzQ+Vkl82qQASO
Me4ThvEenV7a5K9Docj/Ci8GWRunRS8MM5OzriMassjamJ/Va4ViaQ8JfQ8F2FDUJAGFZs7Mw3ws
o4lQO9fYjrERX+Z2Mu2EED+Hrq8PvjXE7hWYElQYDevxwjMJz2XTSo0QC/IXq8AOMjsTrVKT1/tU
MbVaXyOyDPBSGAcsSSgutfaS31ehKv7T3amiNU7lh9NquvVzTCpejKw8X/rrXCPtLGQqFIrtAc7G
dF43uefSkAwKBBlU/piGGXxjw4JzyzJz3RiL5sKtNz2zJ8mEv1lBUyCemRrm82msz2XRT2i9tW54
Ht2+NUdG/SALay1t/Nys+zoiPydie48l/q5j3dG90qv2lCmTUFzXgo2Af7VzDQcnXqDBi8LwGVDr
jYldnqXMcJw6lG1dUdHl6XJjvwyxZnFMxI55yXkx94nVTGgqUT+iT57HeDhTsTQ0zyp0P2CWEOKx
DHRZ+x8CpsNmOvbnBArViLb6ON1GxhCCRaQyx4M07Mqe1qujpNqa7cCUxURZiG7MKlAnY8s2z25F
TYS0HhywhIM7WuDHqtqCMRZckTBenqUaft/YfWEezQCMrN6VKBXsgz6+TlVOLzDSMtJ1I5N/3FIz
6DYrf5CLy/pjpu7lqMLpGdDYZL1AXBa2E7JzY5kcS+BOxzDtgbhCTUxFzuTC6FvE8li5M+XiyjKd
9hwHDAQ7O/wZ1ghLcBoA2FzQJFS/Hl0VEdfp9ZFu+zG1r5JBems6xyF1Ja8uLdteunsLf+sO4My7
0TqEuefNtFWWr41heHzQNI/nvlhmzIolpXyVEoUpG+Z8+uUQc8CxVGvN7voyeJkFL7yqHv7yt5e6
LxNJPz50sjEY7TFw6LSsGHlASVODzXpsaqn874cpo1MmsqV37InIc4bw5CbGj2ZAdWwUV6LF6W13
AbP7NoTkGYchI17mn5LiZbfA3yANikt2PDB/EX0MAb+vHsVERtcy+GQ6N8NTbkCWzPoQZ2pZH+A9
0NSf9pMtCXfqRvM8MuxHeg+6hAUibCki+HBM8PkddMCbVowHMw1oPuQ203zqt6BE8iFnWpTgIGDV
pnGzrQdvPPpmsW2ssTm7LtiBHBPSRafvVsWEZxM2ZqHRlU1UdWe70Tk+E4HzMx9QNYSUYR2koCEJ
jtmQQAehyUFOVEs1TvKfxet3dvQmcezfb637gtEadhmoyvXoD7TMuK41P3JRUbEbBBkZSIypRD0T
60bL2qAGybEzLYZsQcME5tdTQvV9rIduu56D1l1+yMrKNSyKu/zN6qfx7OgNPiQGlheZmwI9LatW
Hf3ao79c8naun4VfN90auVNP4EqoJdlWxviqTJxd5sjunIUsuyP71NsLfUggfO6WBQc8hyyccAkN
N3HFGcI2e/BFEcmnTnAXWhVxBesri11zJnliTPRi2YuehH2/FEwRFE38rojDrZmjNVzPv+v5rcSM
M7ki/XVeDmKIIHiLueI1SXk0rco44D+5h+pIcCGDAbeqrhPFLKhKesB+EjkpJcG8cRoFVGtJ0NRO
PhHIaXNl2GI8rI6LTwMGa3tkVtDEiz5kYKY7eZ8p7+tdrMw/IBH16A/Abcz6V4HA4rTnOx9zRo6D
SsATjTTVL2kO9xxwXsSFd0pzumfrzXXj652/btlA16XgtNlEikgiQU5ljMUXfYtDskvuqhNUs+Jy
MfPicrb64hLUEBGihiLqo4NLBEmPvvHMaWaq+/QkAfiHkT6hdDJOdfj84hThGfhNeI74FBGiUTyU
LcK6jgi3mlUnLRo8cXieC9V1ZydtyZXyaVfY+lqw7ptFBbk6p2AvRs7zbeDPB8v0Tn6pF7b1EALZ
5Yg/yLC6LfPRPyUivx5wKh3HcVowJtAWn1MIGNIlHKAFJCIdL9oBPzsFuE4W6UaHmkddppU9XIYo
QuppB55pC6tJAvFXBqRnbZgpGvOfrTIxhdDB8RFUhZuiW0a8uJgfGXKlAtNWMkTHvnZjhnqdk5/D
ljUah8C6gV2X7p2qfO512zjRZU+ui511g5EVhHtVkCxKZIu/tqN/fQGqBTSyrsg/mmm8LXxC+Gwr
4fzVQZq28U21jfWQKhSRkz+82fRhGt2lrPLhJYnU29xSvDljQz/c6NFRz+Zhcq1dMPtf6JBqISuh
Yu3sn+Ft7OQ0Pucew2gcjClynJc5y9ud10tAYNVAZxANSagPaYPzCz7fY+PVL4CJHjM5ZUCv2+UQ
xPN3L692LePjkYMRFVty3QESOtgxk53AtQ85PeeNl4TPhUVG+rjMR+EAvpudn60tbtS8eKdektsy
0NnrrGR5bsIIcYQLdGtJJSfo+lkMqK6S/NmHKnZTUOM56APKRLuVU/rIWNZv2sy8MhM17Mly/+ar
rr5Y6IQ61E871nBM/crimPr4ucTEopaK8ZjXEIRzHySqmsiuacmNNMRbpWDwGVVN71XZZCvUO+s4
ZZ19V8fiqSjhkxkXflxUtzIZyb7q9NUn5NKyDHgA8NtvAjcUe8rVHhkNpCjolmja3OIxsUPI1MmI
AmCZrOeWa1IwmD+Fi5E2zI33znTgzeb1tmlSDf0W6KEl1d8kflgD/yZh92hZRJp1OMUP+F5JpcTt
ni4UGeG0iF2xJDulukMEgawOrOiS7A+Z0hvNI4HA00Rv0zpfZ/ox9wMt+Q2dm35CaiFsEtxmhMye
imlzNadwxjgHqQmUpO/f2nR6T+448/KG8i1Q3tnFq3zh+xDNVJHkW+dOFH36kCUFgagOJsK+8E9O
gKRu8syOwGU46B7zTfR6kyhoNFE47A2P5uHcoSKoYUvzISCKoqTj3IGa56q6RwdOXEspnH0+udt4
gY+bxCXZKYi1k5RLXhrvSr+xmCajSWPAgGzUGL4FPfqyMDafRw8hTSqA11XF0VXBK3xAFAGei72B
xnx7LWzwCvRqUDtNarzuEeuW/bD1q9m6MJ2gA24dvubBeA2AEWHLY89QTiSXsejIhzYR9TZxA2dm
jp/cgLC9qjXJiOsQ0CXqDqYVATkZTQl35OETnmg6Ie03n//HFK46siavYvwO5+YJmjWJBUt61UE7
JjcZuF3FIBD4En5Fe7ifozjd+jPizYYh6OSFP9qo4UToYux3lQ8/bpDmwTAnAf3xOElxO6Qq5ChG
K5UXsJwMkDWdX6NJ6uEA91DYpUXy0qzAEUhC5eNIIqtReAWIiCrIvCu8H4ZRHSqLP9xsyUeBQhyF
6iWayu9RDARkGYMe+7Oh8Ww+BlY//q58QiD9oX+1TDf/DvvubUDYMLJcxqeNryBEZCl8zMVdSTJt
5PlbuuDxjIjOUhTaq32rqgVrptW/NUwE2LpcNlhieZD60DX9V5PX575y/c5P09f6Mz6/vN769/cV
+EJCo0ommpSdQ3W0DiAdfcW1JskU8tdsUi91knVK+cfm15By/bKgZtzboX/dyBKD10Kxt97qhFmR
Ls0YKxPXRsGaYd29bgr9qM+Hfu5bb9Gf1YzvP37SX7683l03qfJ+/2Xzl2yg7P58pGl4WL9iQEj6
WX0+cL376xesN9fNkEldLroiY3X8x68FeTYcZN6dYFCGuwVseKqvcYDhqOCZSZGjyOAiX1fb6851
8/mYz31q1qv7z/t/eYw/oAuE0/ZKFxIJsP75n5vPx2brguHz/vqYdVD7ua/sqxSd+vrIf/nM+pBk
kCwokYF//jgANd0+G9P7ym3wnKvRv7OCaNyXFoX2gBfznzZCV13rvnoml2SUzL6hJlNrDZVuo3x+
/df9f/0194+fsj4edJROKlGsZckfpCbn2dFJTgaTduS6FM5LWP+3683F9VlUTDU6SU169zQ/f731
uUk0+P3zrlnjIOZkevzctd4qDaZ0op3GTfbnb1i//1/t44jBb/r54z8fAzXpvmIKj4fOsYCfDGya
8gPOGy6myggO/9vC/J+1MN2Ant5//L//+z79n+hDbd+6t799rN9581Z8/OffL7nTv2fzn5uY6zf9
A4tl/Rb6oWUDuRKesL0/WphB+BusLF9YngNi81ef8vcWphP+Zrl2SMORIkXYlknj87OF6ULDckJo
WZYwoXP+Oy1MB1zXn5FYtmkJO/BCx2HmZNt/aWA6wokhxpIFPk5kD+kVT7Y2gASULFURWR9GLJSW
5pz77mNRYQlcgjI+mtN9YoAYMkYinbpmQNiaMquDiwmXWk2I0ygXxIi0ynUKVpsVyQv5BP8lS79k
RuftxqnA60hkZi7hN49hIk9jPX40Nn2pfoFC9sdbcveL8PW3si/w4ZZd+59/t5mm/Je/k1eKPrJp
g9yiefwX9BecotnL7EAQm7ugnPU6MHtZgaiD9aI0Q9QjgcOqI4R/HOociMhiX6QCd+PX7XbIlvxY
WuZzKZ3z4pERXjVoEJcshXnSsPoTckeaOTEOofUkOr/dgGb9UpL0yFrGvVs3ACYEiLHJ3MkQCgwu
mckeTwnM1dyvan0dL3dgOAq1n5dsvDRydZoXoz8mS1FDs9SCRWnjSG3Bd0+J+5Y5FbVtNoeI8pvH
wIgtGihsQno+5wK7t1nis9CbteeCIcWHIHr/uTv0Gz0ljUpioJ1tG6Kng12ynNdNnLA+gvCNm1D3
WtfN2o92pLyfWK8DN+3ol8DfT/dKOq/qWPn2x6DQ280uEijVsDKNMH4oMwlJYrW7c9zzmpUhaXOA
bsxzZQCZL0V4QyeBRdvUBx4dj9ojmy1f3i2XM1mn7vNsys7LGAfo9vMHkQ90a1WBs1AQQeplXAJK
fXfpzPCfNus+o/K3rTv7x6oo40PitHeTflTLxw8ClNZOkvOYUriRkeYgfbEpI32LB1/Q2ojwEeLO
6pGe1vngnddbs24Bti+ZURMTSYuGFpXs0D5SbOf1sYpIlPm9lRrOwxmEc7cdDaASYFUFxfESMtGr
3+yst3ZmHfGKWPQAZse6Nzt2LSS0FYCyrkKBR8eOBzCOelMJE714pJLLwfASAGrttId78LzuWjdR
NPHFYjEw0jv3ixkb8EBgnp7XTRX8tBSklrwMCSNzv1UZozc1XgmPDxWDbn+bLEiZ42rBOTl6RLJF
WJzJl0ocQomH2rlsVKNd9eQ6Jva3QLyaPVm5U2zSoNe907UPWtFQvlAO6n+D6gMHfXrqKhcBV4JJ
rioRZi4peS6X6ygi8uFYqiHAOtSGz6FIi70sUz6q9C+6YhGnNu3g1syRgBSdPEZpw5rAy+H73PUs
e9ElZtd5XySHOoy2OHyCox16gMlR9/spQ1Ejn/DnmyG/mmCdEIxSNx+MLr/KTaPBoIG702ggzjNF
6d3ewtgVMPHUvW6q0eZX328y8WRYNSp2eGj3hm7Wg7dGrWIIam/1wvf7J94u+7zQ/rxovH4ito+2
Xjeznoo995yGHKLFQEPAVMhh7Jo+NvYdN4SlJdrLrFaEFlTdc5N0b4g3jPPUH6clAJlMYFHZ+wON
ozhHa1N/iap5uIQJWg0ui72xfKqLJdhWFUPNtnPBOVPJuETFexGuIpFXr84YO3ubViDdwharYQxK
wnBQDPIS8SkOkW1ZnPGsunwuO1HspyxfTkP0rtDDnGu9yXEZjOZ8ymgVbsJctZv1RMm1rz66xYDq
DeLKMhX3LXSdbWFm4BJdfOtF+djkhKy2MTatToFQhRGOY2yaPKxmUCKcKr9dG+IKqPYpjJ5inbME
c/1SdNnPMMJSMlPzZhL4qz18pMQvjEuU7gObgGxrpE2dw+Ly3U1J/gEmpvwZRJ06xWNFt0Qy1A58
Quy8WJ6DxEAnkQrQjA7NbxA+57g2bBKIs8cxwq1UO0+lnZ+XmTES06gb1deogwP5QX/HjcpvDODr
HQOn9WM+53SbkqY9CJAkpWmKXZ1HxGeEeKzJdcGWGbV8hBvx1RALzxL5Z+q7HZ8HpFjUsHLbxxSK
SLJsW7T7qLWfZWI0R84TD77z3FqEww05iHJyV6hsl/xhyAIei1dzsVE382R2FXQ35hIQpAwi+WDC
HtM4M0nJM/3tUvfejYU20EUOByDNVNsZlzlvzugR4pJULLFAu+1ywyHYKVyIwppRafhNd3J7Pl6l
80BzYNqWwrwuYufVxfaZDtiPqw8xY7QJDAiQbSpoyNan0Cq9a4FdjD5AjQoCwFYW0Fiv+A5n7vwb
yyGDzklg/MlsWTZ2A21SAVNGzFftA/QIFzKz8STM4fcpVQCwM3m/RE1/YaLS2obecAuPFyhWdqrp
U++Z1OzW2psoqfLY2vDV8DF31XxMC9TsVkhyvSRtXiX1i23FjMxCmjwObIgmoXyJh+a732DvciIH
J85kYCk00m4HynY5ZYbQZLlj7IzzLoAzTcx2bx2VXK6nBsIQjOlmC1ahdQaf5Ot22rFW53y05AfZ
MbyFU52ggSIVIOyRIC4gsNSM3zhR9JxKw7gXrf56SneusM92tWwCiAGGeJcy4t8KRWRrszAXPN7q
qoiFfzLT5q92fTaVu9yzCfTFOsS4GNEHBvnEpDIj0o+DmYmgAx85kHejsOsvosqvXR8AY05aTwPB
aNc4+Fc5le2dTt1OtiieSsgTdvYiwpBqT5DplNgkYAxNc7coyGwqO8cLfoQyQ1VVEUHs41Veph6B
cJMfjJ50m3745nXec5JD/UFk4zOf5GNpuZmxNTsLCUi4QAeFs5H04051vP0EWjnIaEW/r4kwd01U
ejVgSNIeTfslV7de/CBRhd6OUfAKALUhS7PodyhPM+hQVuh/zUP6PG5JXkffOu7Bnpmu+4H/NbVD
PO09Doi4ENYdcyP7rojHg6vk1zgpgkNVjY/1mKaEG7s/c5/KZE4wHQTmPgU/AwelJqlUs6Zyy5ux
MpbilDLe27Y/jaxzL/syugDUdugCD+Vx7+zKsqAXmrjqTbWY7pHX0UsUKfmNTBYAJUkU4HlLLrhB
CdxLMsyiqLvyw5pLyKNrFzbI5wKMZn0d2LwwSVqHcCBOjJUwzoYIisxo/DbjLxqD+TmAcxFMPeam
3oBr0fI5JSJ8EJV/6dMmoefzow0gSLRL+ZVRLb1APFbCVdddjoaRhC5GdkmAvy5z5l3ox+KNPNsa
T94S0Qxzmdhj9m2yGmiMmq8qH1I+5R8S/5Q5gsfGqJriGjNb3fVfVVN8D8IA+zu1e9r+4E3/ohyw
3h6IrDAv7rSVDRR7uW/tFIVyqCNCrad2rfOiFHe4tZ1mQlzzcP6+aG+clcWH0nP2dS03InLv/QXx
a+lbx6I0LTJIkIJnU3gbyRI/CRF4/ZSyYAiAfpQEcjAm/cA6YdWRuF+mQGz70iYfdLwORNbsVdcE
my4O97bsUcySVBRnX2GyXRh++iY6fB2xi0rC6PbEOJTbTLiw5or2jpQoLCRjREB0QMsPZlh/kAZe
G8nUMLETCoc1qZB4XLtRL938Yy7BT0aluJnrsIFHSwBg2tdPtj09gyP8WlbyiwLnrrOGvncM6ff+
UjREnT1XJUbzCXCTM0vasQYRl4gDYSdu/ObU9RzBiVMyprOKrdPSa9RS/YvRpflLoZ9wOHV7b7bT
3WhNREBA6x+q6BjxLu/LIC/3GaKwqNZEVszRntdeOkv+XNfVje+4OxnR/TThdO/cIblyywj1VmmX
lxZk1jgMPlT/Nrb2E9ebgxMSxCG8/iejnlO9THxeE5xJ7bKAAViMn+BbyWYr0NmOsCgNODmhii6N
7B7ZxfjQUo4ppxHbMlkeLDt5oIUuL4QZddvYe1/KV8RkBTosyqBBp9tTmEZe9RDjCTNy84lEBrpe
QQkUKMeEUaUvtYnhXQzo8qJgOZUp5gQmw1h3i2bfI0i7wOYxx8DWB2u55LpfkUB+Y3mnOkJWKyrn
+2hlDw2AwUORO6zkvORazsG89zJxZ3fuuBvHmvNw7dicUkoirMaEQMvTBHH0uAh0BKNPTsBSZ9Oh
pgV8kXnoWqUFwpjZxAUgr5OdMQ+bcyyaEi/l1jEttU2iATdCWDPfTnmpTQrJKEif6lzdOx7ZQI11
N2bU4w1/sweZ6+CSmxA2eOIEySUGku2lRhER6VWVByQV1R5jpgQfYEv/HUjkNBFXwITH2lVx+9VX
0e2EA0WCZ60Lipgm5o+eChdGNOfCjlQKgv/Cb65T2ddMaJaFCRh2twVqxG051c92EUUX6MunTRN5
nMlpDXDF/OiN4+zowUspQ2ADZClUAAxD051Y2RkPsSRCcKrn4GCEDSnMfl5t6Dk/ZrV+STkXCkJN
W1lBLZm6rV8iJs0yHPdGKW6VQa9wyqmJ+7a5CXrgZ1OPoN5O7LeoHKadY9m3JbmHWMIsKNTeE/zu
a7MJ3iXzZD+t/I3IOUu4uU1oVvaeWr63ZdD16rnYdMy4yCis4A5YCG5K6l2zgT1A4Eaf4y12SPCo
cG2S9aT2rM1w9rjDDSfHJaJyjCzcn0l3k5cOpeBcbYzpZz8nr2OCLTuyreewoQcyEzAaj+9VlxMS
Px/RWSeHcCS5NQP2Sf5voi4B5mvBjOvi587f+za+IkLgXeFyd3qWiCpX0Vb1p35kGBEaTHJCTn+2
5Vz6zIkt9XPM2/nRMKg5TPA8SXtyIvhYRSEISc3VuyeZLmdivjOE6dAB8HZWi0o89jRGgfQUMS0e
CuQJAISdELpMzFzTJy5da6SzSZowtwacEJv4IiTBr6h/nGkTZDoFoUCB4XhZAs47O3Rd3B2GicQj
ETb3hoieSicJUOciocyyh6qsPhyBDY21CHYHe2cSiDV/G6YWb3Tqc9CP3/I++JIwbxqM7MZOB55D
jhPAUaHcGOKbTwVvjsibyslH/CmNr3m7HFuXhUPulxu3qb/wgymbUk5gbZB9NdtxB3E03CBBmLZm
QJHXqSzedx3iPNW9JvlYnhDtwIswbORpYclSlxo6uhKZ76NJmskos6ObnrUcGd8ViSq52lYxmoc0
JTzPxNqk4Hqj2UeyPLC4RDmE/ZY8QZJu/a0XMuAFOp8y/OwTyEvVoxkxmhGFDaWIVOg+7qkBybTR
/xfokRKmPVPG2Lessn3nvdJB5OM6EcY844XsKUjmfjnFZvxVwYi+CA11iWI8AF13kVcgj1EREgAy
cThQFvTwBBJIP4XP4a9fSHTkL8HVUC28GL7AyM0Q3LNluzEzGCBeO3EKcMSFEdrf3AXVjcxyfHyq
gjyM94Wox5/ggb9UmDzi/MOgF1BPXnqROjYyW9e780zUUuXQAcLxFhTZhXmitn9OlX8IPPkUEu9J
fDkwCIrIjdNIwLtK3qNVx9WFpNhjWQTkJ4f6FvyQRoLi4SEcyGhOybWZFeXGWBJ7nOKgLbNWMqTA
iufmREZ1R9Me1Kal8cjF8T0BibxVNtoz1wdH3mY2a3muEwgOp6MUvG5yRBOUofmXrZSbcXZJg7Ux
lpkVgcZTTXL40jvae+z4m9GLo4Nsw11FwtFFKKrvYN5JzYmTB+Lb8KkPLcSPKr2MkSEdZhnTPrG5
IKXPhLw854OVHaawvqpG430cW66x3bckZl4BFVp1w3VDenc2X3MOGXrjCzYDfChJ8ThHt4QN463t
mOUOIQ8bj3YviUaVNOyg3mWB800z5of9ks3jT0qL2KgfvBRKQOCRd8zoDNAv88I6CxBrGSTGhZcN
g/HZ4QWkyn+arBLQ5aJBpg0dGY6rVPDeNRHAuY6T6CI50yWsBPIak0ugYAiN8id11QDTfX6oOxkd
80zCKUQNVhMD1zftsQ3Vle1SzWO8mpAdLU9OPX1hUnXbBa65jUX8UUHzF2hL0ZJ4D15eP7uxe5+i
9/b6Z+W5ty1DwB5a9URN4U/5petnXzqHo2Wg6o8L+wEGD0YutSsLiXUtwsE6sWpdQKbhFLZz+SpZ
3Rh9QqsKn3xpYIXAJdKMrFpM8sKd4tSr/hga3a2pjzVHfdRN+aJ81hILc3Bv6N7JXLAgGcCmYFV+
1/VttRuQBjQYUKX1xRAuWAVl/Gy7+TogqpPPIjIlPj0TAQ4FV95meifh4OjD8d8MFi67xniDQ9vB
vTAmjgznOwXbZkwQdPRt9JVwuhP5hz6L6N686IbkDmGPSMVPmwg9X0H6qKzoLXbCO8mKM1HVrSjd
n4ZRfFH6bzbG7kmAACl6TuSBmeBrtwAq8U5t/NRFPZejJi0DzOIYa+MR2TuUY3c6IWJVN5V5PUWJ
jVC5Iiwd5HrZBHLfgO3f+ybcb9bBe9Ql435qaJzR32cFkmtc74zOo9UA31yjfGcqSY329TCL2wmw
31hjfyPN/2WtoHHAtPqeDQkgGMUjpuAFWUENmYPhVA8hGotV1Vb7yMzM26isNoMP5Fi6autpDHEA
j3iCS+xrQHGAVAyGCUQ/qfHF+WK9YqJAkabRxhmMY6Vhx4nGHk9meynxNV1QYtPCXMb3osNPPPTZ
DpFFSUeStbkogoYWAYKQluyo7mZ06+dsb2nsMqY1mzBbl7QvKhpjMAU57flNneH6ceA25xrgPPMx
Yk4I1NnSeOdgAMilgc/hkr20aRNsjfahlrmD8yrOv0zmmRMR4ZIaG627T0ccJ99UVzyFjVLEdqgf
LrXuxrjPRXxtVchA5rIhF6obpqsgbn50MRB+N3Gtg5qxNdRO5l9LinxqLfjqRTghSMndG3fhg1AH
M8Yad7kMQSyBWE2vycAAW4hvwp65hnAGLaBoxxqnnWmwtq8R26oCtp070biRCwDu5phrHHeiwdyL
heFSo7oD3K/m6BLMlyFkz6EqKhIoOxJr85lGZUdpyd+NyLbFd9NrXYrUYPBwcZFvqkfb7OV2cXOB
nynBSDOkd7MB/FRG0+MYI+1TGjpOd5wsMDDknOMCQsP4vmrU8Y8SNr8AuU800bQtIJmHGmmewBiK
YZxXGnZOlczpa9YAdL/5nhTTj4q2zNkvvbNf5Xd5CShjWIZqX0kTkLogD0qm/nfUV7vWD+RzGTg3
yPu+T/R+Lmu1ID4UTrufRkPHFmlT3QBXVzopUK42vSYDfSPA/J7pxL+lhCJdDDaUEBaOC2j54iOd
iRiVpLNc2AErAlfiVDeq/B70uHuth/4u7et9lhIPyp9y7Ka8ehgbDu4JJn4y1OONacTPRKklSNqm
ty6t66tGR7cGUQW+XQPtfU2214j7GNb9POlmJfB707pwOsw6ph2jVWmo4si09y7m2blNar88lJhZ
OWr96dj7EB/Qbu5c8hyJsnPnh1ndGgNo8tSs+vukNHdmg6dPdEgvzVNcut6pbH42kTFe8eb9GGvg
/imUf23GYmZnXJG3llz6wVeHmcihzSjxfaNervvWexptR92G1U3p2GSD9tThxcE0GScUUYaoRTFq
CogPP09DwxF6W5NjeJY5wTIMTq9ozbak4hJdgFz4h9/PD9GcPlRzfN2RcWBy9cjIPMh0+EE98o76
rEHDNRgh+ah1UEJl908sl+VZBj8H8AjkUILYqJKaArgGzp6NcKF6tZt1BINBFoNLJgOto/HAqRCv
G5BBUj/l3iPBQeooB1uHOrSkOySkPHSskbAwcokn7+R5TIiCUBySVti+kXgXABgEuZ/o4IjEDLH1
qUdLR0pIHS6B/vii13ETkWTFYWYuQdREUbCqGxiCAb2VSfJSMSXYR/NLtGSXXUQTdan8195yHloS
LtBeGdR2hF6MOv6CCqLXcRiRDsZISMhIHROCawKL0vKHo40l/jSM2FPoY+aYkTdVgI8xlhD8size
kSIKct2KryfwnJ4O6Ah0VEeiQzvIPAy2eNeOijyPqquR5ebjzWgvHJP1jXc23BAgkKxBuOlIEB2l
Ul1nOiikJTEk9GmBC72ajIkgX7DTgm/wA8BI7Ydr8DxjNGxqSCHlmO51Y9ENJQ7+vUAzl+nAEkeq
yzKsv7qjxr5J+iuF2CsjI6bSaeOjS+6JpwNQqO+Wra1DUXwdj5LqoJSYxBQkZQtaXTTIM15avJ4K
WKbPzM7q3Zl+XXYjiV9hcRUf0PrvwX6/TRWZF3albFqJPUgX0lv85iMfBzgQSYIXhfRdjkEX9IO8
awrHvTLr8iHLWOBlOheGQ+82ICgmAnA0tCTHzEbwUhfDm4rH+Cpj2r0NU6adNhETOkll0Ak0s86i
MTrCjukt3WYsm3d1K1GFCnPrIBoanG4+YbBTFwPoGN686dH3vmXE3iQ6/4bxW3+2dCYOlxJbZ+T4
Oi3H0bk5UcFY2tFROjpTp9PpOjkxOz1xOxWxO6HO36GxmG+HipNAQXsmJSyU9DX0kGh73H0mGdeL
qcy2ryQXqJf4/7N3ZstxI1uW/aFGGeBwwIFXxjxxJkXpBUaKEubRMX99LVBVt5XM26mq9zZLC0tJ
ZBBEAPDj5+y9di/5bt1tGoTKm7jLw2vinoZT2wLDahbj/eCy0hO1QxztObcGvcbppDE/1xZZ3cM9
+lb3kD62WTpvkjpCL4BoGnPCuG3NCNStZYg7Yis27uQ/pZnU+zFuxLo2kVkZU7kTwmRyY8bfKRvm
dbsEIAmSkNIlEglNI5CQJSapWgKTEpKTgBJQ3C9hSsNMrBJjMVgEJC2FksilojXuiSNSnBfimNQS
zOQtEU3EFbMxRe8u3Zs5JsSpmNW9Q6rT9BHv9BH0RFpJL4l+kkrgnadQH5dYqGAJiEoJYO5+Bkts
1CwIkNLGDKUERf6M6GFKEc52ouNyu0Pu92D3U71vA9pyQ2jrm8603vJpIqw6NW50h7qSiv9sLHFW
/RJsRTjH3gX+ZkoirxrIN9YSgjWQhlWQitUIdSbVlPY2aVkQThXgGpO7qZK1vQnJQVClJOuQGrCz
Brkj3goem2dQ/C+BXFYEW3eJ6GqXsC65xHZ55Hd1XxKyvIqmo0Rus1XW2F99pyzebTc/OvkGWnB5
SSIFxsnudoosiV1j8HipCA2bSQ+rDGLEZvLEYnLFnH6AMTV6QKt5XOQoaFbGbLrrvvToSMfgyobh
vgx4/LRg7cjp0KtJo5OI7fBNTQlK4h6DPPKzS2po2vBL/FlMDprjhtE2GfNz16XdlcfGgfHGiB8+
NA5Z1fUni0S1bolW68aXZolaM5fQNVKnUNYSw5YugWz5Es1W4QVYV5K4NgAKEVtSYlrVZHyjZYx/
KZ/vyKGf1v0wv1FtwPdqXrMlCK4lEQ4QAmykJSSOfTegcHLj8G+w+E1EydlLfePCkzZ1E2+qIVHX
5HYBQ2LBS8AJ3JB8q+gxtDvIjQI3KrO178liT0Wfm6wSHKs46Ma1tZhYfdysClfrsNhb+fF6WxXZ
fazn27lP+5vOoEkhFR9nUs9vjCsvyHuTH7MyD+zxWMzCDcl305oCR99PU3Q2K72uYHu8JRoRQOcB
rDXL8NqRHWvfDGwqxDCRpDaUPhFfWDVgns3tDTg/Pj6LWxqmdxPzMwXPCm16a5oEDpaXDpxzROtE
xYa9yWoP301Q7Zm6MzQWdLWJi87p8+BitoqvflLcOGUOW1I0DF+AvY9W+qAwBsZjdv54MYwkPzsq
YGfRi3VUcS1oNBwUsUiRnRT1MpGgqyJOumNTspmPcxEzOfLK04x9X2REUKvK/RaXitltNNu3vlnz
1GSuiGqASQRxy6d2dF7CtjghrO3XSRTeFE6Sf8kzPuuW4XvhYvULySYW4zLptJhXid4VTymOjOmm
YUSIY56Ca/JBH5c08HnnEoaGSwJLXD/a3QTMrPKNNZ06zCtHQ9P08hyC7BwXvB3pXYRxGyvUJ8iY
VTrepsR22CPoVKccb1wvK3cp5NvZt4dNTRlIEfdjLGbmlvQxh67rN7bP9MCtQiBaLoTSyoJfG00U
KGRbXElrOKFLmXc+CMtQ9Ml1aHj3qZnTtZ57gzLZp3HXSppfaLT31djjCV0mh4Qh6Ir06M4VB5Lg
6uuPF1Mlmzh2Nr1jxwdZyYmmf2TuqpHHLD05iS4saUjHoW0/9bD1A7o4NV6DrvCC687U9u2YdaRE
LPYIm5ar3YMLLYKWpBoFm9+x/bMNKHQuiuY27FG2j+6xdKmdxpYJyBTuvaIQWws9wRTOJ5JLnsPa
cc4iihH3a2xPSNpfsRkT/JZVKbOdEIf4hGFFDMmXksHmlJFZUPfiPI48mMqqPhjPiUS7QapPv6Xv
POxjbOdI8kltqrBT7jJrZPIG/TccqbzDofcYQ/fzvU1aESQx+xx2qXrw8/k7MM9OyOfKpqytoIMW
1QBgpMvPSesduwVyRmrWLnbz/AiI4TZkj9AIr974Nhw0SEHG3hmrn3Yav6va9La16YLaUI0kXnVS
dFAkt8BMFvjM1VQK5y3LfYQ2eUIXE/mZaaizbpCiFKE6eKn7tYhjukuA1nAfhg8Jg8cEHBNlMU/G
7Km29HCN+EskpAo4IZQMmx1d4UEoph7A97qMYRc8AsCaamkWAr+GzjKudJ7sK8GHrtktXGU9A7W4
4Vu60NuK0d22c3jbMSCjfTdpUvhq5IEFBgZWsWvQL2AfO30KZ7ENaBZedSYmuiaih1K1qNZpd2dY
sHfGpLKt6EaOlGxpkU8HxoAMqykPDCa7ZAfdh3Ewb/04lnuzAIlnTMVX13u0LUZDZp+ey8xhXlPQ
3aCv7uMYsov8W54Jdtv0gPx2umfLHxzaJf/T8hE4NIGAp9A098oz2SvpA90WmCjJwDkTznEofVrx
jCPYIxOqkZrTzRxhlk6yu1IX7JTG6Bgh59v50qbDPeieKSibXhe9H5CU2bWA7CbmtLay9qubesbe
BCYWdLFxUzsQQwKH5+6c0zYzPXdDdnz02LsDkPRqviPTMwYwHKDCLHtwrg7oxXz2T3kXB/ul5T1W
CU6PVr77E3v7zC/2/VBau0I2+NOz6ZgU1nNqJTgjF4eqv7x8/J9czICtG2F3mc1ew7BkYGqNmux1
JCwfLx9qDKQJ/bwCxMsQOkJj1NgJUT8CldKRHQcDn7ikYI3YT6EOK+BREalTMxfinz7+/eNFj3W4
bQ3viUNfwO6L/9UfC1qflr79cMN+/BXZf1uca8M+WaRt+NOfokyVW5nNDKl4ZtCIT9stVSepJ0Bs
jYgUgOUFTSECkMQx2YcBjxinrj/S4e5+vTxnLb+0t6jPCJ96VE3XbpPenX/9le9jeP3/Wur/kZYa
+yGUhn8Jd/+mpT6XXaz/ljH867v+W0zt/QfYBgKGpe1Jteip/yWnBhZhSk/wH7pp65fS+r/l1PZ/
oPgVpu96rlA+7pB/yakFb+gjWfOVED5qa/9/SYT4pDNGcGZLYUvLUeizweMswIjvr/dxEaJLtv5P
PDVDV3Ktw7LGrBZH2oc2Oj3WMw0fHN30jVxjU0Q87Sd4os6YD1uRoeDAMmBGtEuiVGwnxarju+nZ
Q5GyK+rLSBQwpKH8iRuVom2w1iViLOa3rV63reftgqq2KaGiQ24xy5FUjrS9j65ovmayzkn4EP0q
rox63TUMW5sv3o0mPn6nGt1f6Rxse/mSufG8LRK7R3hoQXhD4DQ66B+MQJ1nf+hw2bFnr+C8pXXH
NLQzd15R+gi/OYg6f60z2e1d2Tw2tQb+S6d8VZqtz9aIxpW0BDY62PA1LVKrMLofrerNQ4fmCsI8
aH6slSyM05bNB7EVRfZa5bxBU004ZKd8i7CiXE1jPZ4sD63jIsT0hhughfiJS5Mgexs/cs+DwR3R
w3yNrKZa+wo2mkxcg3mGsEmkZFqZ0/ldDZZNLAB7I1+65JJY9EIKOsgk2pFG2qHk9kKFH9WT38AQ
2r9YML/cAf9Gim79/QKREgk66BKba44G1l8vkGTymr7sq+pQ2f6j2VqEQSwvmQfPznF1dRVOUGxm
6FRmx0FJ8nvnWP3Xyfzt7vo3x4KJ4HftP9cqUBXbtKWEoqIs85MmXhgWTX+yZA+D0bBbroqvtkVv
Eop5dxuK/Mnwix+xzP50Bj4xU5YfqxD5KTAsDr4I+9MZmDvXmnXkZgcSr+mZ4CLnwl72MtGCXGhF
s+RBx+sEzSc5BBjmDT0Uu2AAJcr9faA/+/zP52GB0nw+EUqSQQ7FheeHaeLR+P2mTUyhh7zQ2UFG
nAj0w3Kl/RYm1NDuxrK0r4wOqbxLC3vjJulpKLIZDSoyuWRGkWy7IM8G/0c/Vv7KdWfSMkqiQ5e3
cgNk0jY8KB0kD/980PZyUL+FmX+cRgcLiCdJv3Vhjf31oEPuADy4CQftN1AQ9bRvEw/JfG8g8Urg
i5nKidf2UH91LfpJdch9GAcM3KRPymwj3mt3KtD2tJQNRgmSPLhCaPyUBfamHgXlOwgDmrurjADx
tgSolgmdHiHAaJbW6c3v9DUtFE6EiN9HA6RJ4Czc90jcU7kSfZH5j3/4jZcL49Nv7Cu6gsh3TV9a
8tNvPKZhhojDjHGcQDgzqP+aOmbvMjxF3izOhMhv/ALBjClkckTHRFizYQWQXlyojMvuvbLZwPZ9
Tn+PdpPZOGxo7HWMD+NKjP5jz2yO7fV1F9CVdiseAn6FrLXIgle/smhIdXV6hMNhbgune63Lcd43
BuOBEjBGHahVHErEVMGf7hcWp0+/tmOanlIS/iqv6tP9kllaobG1kdM3/mPpdwOnfL5pguzN6IJu
V/8spnJdCMvYjNTVa9qciD43SocUwWSlrhFAtAwIVzmNwes/fCT/7tgsyxE4iDwPxsYn+1BTg+Nq
G6T+9QR2M1XHOStfSqYk61qTEGKwo50NZ/OxHIge4ZaLJaAI2fHYGVElA9ko7Aquqk5807he5Tyl
mxY5H5elXnd97QG5x+Rqzc1PR5reVSEeZ386OmRSec5tHVrN3hCDuSkRlREynt9qpCRrIwRbjJHj
iKTlW0ye8OWff23r748wB9WEZUGbc31FS/qv9x493iEO3So5zC7EGzoqt7D/iJRlWrLC2XBX1CQf
FO1uaNlhBPxhnhAyWXV0n+Qy3xcxgsE/HNKndUX6DodBNWpSyjiYgj8dEggXuCQRmXFR4HOvmvON
Gbly1+Tw3/FuHSLCAvZhb56E7znrVjXXsaK7oHPrT0ey3Ia/3aYfR+JYzBKkp0zpWJ+u14Sxq9EY
3KZtHJAj9q4jvGSLrwVU6zCsBM8hMIXhcab5yAZyXZZRtQdUBJRvID3DbtVT5gk6FWhxto5wNqUr
/nCM9nJd/u0YQYD5LisfT5PlbP5WpnVuhky/HHmUaOfaby0fXE5Kz6h8NoSnvyHam0MzP6kY/lIV
val+hpc4CPPaiUnK8OV7msB59Kr31PGTh9FCrAK4p0+8/FYYWbgOYibYpS+LjTfnQDKE8dR1xKWV
k9AXYnWhyzfMEVT1x7P/aVlYzr7le6zplqvAH36+I/vJSuMaa9bBlJAVamgMUd2TB+2RhdRqmKZ2
i1RPMEtorZqyYoEZBvZEA1eXNBbVcByKvUoT4w/3jPOp2lgOTLDKuq7tsU8HefvXU96zaS7nQBGF
lPg71dKX1NAxWeunR8dEXDPiuF3F6XzvBba1nMCIwVQsthJBIUQoitCQhY2Z7lqP6HFJ+1yXlU2g
n5is/ZwRmEUf31VDdmMyStmqHocdbB/rykPdH6OOerSXNk03J8YrScJs+3vNALt9H1NZbeRsdQRS
gOqXAh2Uk991dRkRXErDCiEZbTgRkTRUDs058tr3ALPVKe2660KkNNx7Psc23ddO1b56M1wGceRU
o3yPsr1PKFbnh/7OSGeElyWahA9yVcCB3P3zQ0D9m4cAyiu2R4odkm9+xtFRrgbDrAxjLyk/9gOw
SoJtI9Ro/OJZ57i3dt7fBb4brLygL5Bde9kWe2G1dS1EulYodoy7bQKiR0gxoLCcKGdY75nrqS8r
aJDFj9KW9RZNzJcg8/We+9lbhX7jrAVlJjbOISZMUdI8SgOfNlV1U/WN/FoFj5j+kO2Lc+lk2baZ
/ZckjIgXagR5XgXsvIkcwOOsJWWHQO9rkEkdIFQAy3Ea6IYxofo5aNWuncFZWCa4nVwT/dSA9kJw
L79Gmq5LNkx4Htgv2GRbhdoP923Khj82aOyEQcMYsW73lkc0QQVraj2gf3VChkxFOd1wxHBtm3I7
G2VylPPI7N3xf239/9/V/6f1kpvAA3ZhgyB0qFX/xgs0/QLUXsZZMuK2w/Opb9KgMGmuki03WdMu
cVr88PRAao9ZrjkWj25Gj1155V3kWHTOlWDeQfSUnUqCFLVuN/98CX08nf/6ZPRM1nHqDeHx+nlT
EBuCi8jQ9HCXArYe+oc8CMNNabK2IzgCfF0A4Irx3gS4z7OG+iesy29TTJmsQBpdlWjQ5awY/89s
wP5wdPQLPj23PVMpT7B1cHBBL97s35/bk6cdLUeEql4j5C5mpL4KO8SkiQKkLapwhapvOhmynU5F
HtuMzPb5nAiQMsuiFzG1/ucDsn/t6D+dMBuljImz0rQ5tE9VadZUGL1qEexHOyP3wdbpfT5Sdlne
oegL44V/2iIKL85hjFo7r374mahe7fIrDUSTJrndfO/oKxpGlO+H2YtOsvxBOdOdAjUU6OLdbBvF
9m2Qz+NmiGpvi7GN+7rnrkDgTqolne4OJkEftZs+HcPbRsVsqbirD3yUl2TU72VVJhdgD9Vet/Nt
IJhp6xAjreJMbqMwJAfY7+2d28RvTRJF59FBHZKWTb/xE6pgh6APO1G3HRXGMfI5zp55mpbedxPu
F4Az2VRHaY/+vi7CU5fxViiB9dZBk3mVmOG9787egbH3gOBj0agB+j1WSQDYvZzHXdTrn3zcmhCE
Hsvi5L3bTYXriWj2Yw8NvF1kbgWWpL1pmyuBBOhUhrG1VpFMHoX3lZMdXexiuA9MGWzVgOIybFNI
C2ygWeQ8EuMqLL9BFg7PAc3jTjMv84tmHRNVKNaeqJoTC+o3Qw3znU3ImlS0JJwZ4E4+RM4xWzoX
aE7inVVmX5VljCcQwBGpFzn1bB6QA9PLrzk9b2o9MB2+Wlco6S5YUsYTaSFACFl9935HIE3ZZSNp
REG0I2TAfZlJ7YXo1ET9ROKW+InzW9x3WfKq5mmgDzQZOw8HM7OOZQ1xvR0jcrl+4SF4nVsGWVCJ
c9BDG1xny5QefhH0zXHgk/R6GCmJQDeRVzTRCcatFAHMIxyLlaQpeluJHGOCLPaBQF3G7kbsWsFd
PRcdhE8JitA2AkScpXoOLcayU1Vc62FE6uOSx1GbjGMRFXz1WkBDSViUxyn20TEO3vdIIozDDZme
6QEtBlMCAHJ66Y9sm/Oty0iE7wS/Y8Fr3gawSFZRUbYHtxneB4A3u9BwLcQhFV5k/L9rjQKS5gVx
Sxrup0J6OOLb94EeyxmjB0UV2XozUdm11V5pds2bHsMk0gb3JH1NW2jQGBa12gnZXMwkixClQM4T
Sbrt3MJYWxbg+dBhKCeBBhI3Lu+E3bcEN4/UqR2zoLnEe5WMaNSyIA+PY17fzt3yIwDHq6w078za
OkU928aWgdlH0d0UAe6yjpgOK0fE6GJ2TEm9ZYsjDmVW5UBHrE1oIEaqGocaUXVi0yh73GHAwugu
sy+BVTAd1Gil096Pb7OMKeqsWb5s77lk/HXXWAYzkjTDiF+a/cW3JuvZDrghI/EkjHB8FsvQSwKG
Jy6HBCojikCc9aHYlq7epUEYnJF+sB/z0HzakO3S8aEvJvdCDVQleYBoFtq+O8obH33/xcy/9yam
n1kGznpMfQbJy0HH2r+xMoQ8UYn0VSO6WbnskrepPZN9E4X12o8wH1VYZewovBZEySIEmFCAXNJ+
Nq5kAga/kYzzjKRwzia+fTaDVriL5/5R4pWLcKuc+xHDEqCT+so30ctp5iV4VM+9NV4Cd2g3AuTg
nTF2a2v5xbGpDTurJz9TJt347FVtitxvfkotcaZ+NPa4epobT3BwKaOiL1E7PyM9IITR8K3L7NUM
ccweWGJMjNww28+VwrFjlBFUfJtdLqthHMG55rbaVtopzq7dIFeNU/mlEKG7tu2kOE0CgWJpQOyv
AwkFG2+RRhC5Y+vOefLoT1hMrOKUQZ5liWW04n0vBxLeipAIGJypqARddd/AoXhwDfwizZQIglKT
bzA4mGhyu1JKXk8q3lBosPWv5xfZ8OipgW5htKM1EfzIe7oG7BrfRQkBu3bs7mBro7/BEMspzP27
PtUuVx/SUrbZ7HAK8Hv+SIrUJPGUFntHRY/5MDY3JiC0tcSNxn4cz1Q6XFRww0eZHawBY62Ptbs0
reqAqwNxrtHb17RJXiwKmdxpgatGcXTJi+wEDGA3Z/WdE3EPlo3N8Nt3yDDPdL9qEk3O9ICS8iPO
eHgtSvncouO+pAkww75R9Rb5yjFOCVejM3798a6jxp1oxl6wSceh2eD8iLbS+ibHhmfV4ICmy4go
mRpNGppZXWaN/PkDSYK9C55kfqyEf8RZwCWOP4WI3KHA83Cak6S5w8dEvq8G+WEFFv7w/qHJ3WSb
hXa9yv0GLJ2VoGYrXeSIjXUT0Q5XnUdSqZDZcZjh9sZ2Yx4svzT3IeYB/CbDxhgyym8Xn0vmZidQ
RniyaboGJUTErqiny1A2TyBBqKHt/iXrXtuc5g07Fvuq8dLrMUJZlTR8wDFMlSF3XAyJRI/wvMDM
k5FoBknkpmycc+G65BlEOank8cBQ1WaUjyWGVY1FsM5L+yFipCytk+HjDTVr4tCMcjMUuXfWPbQT
W+1lvUj55uyQReJl9pV1jhS5bml0NNVC8sspAXEHJhh+y5ZtZNfu/QKMpvfoR+we/GlJWdSE88Us
t6bpOphpPCJ+21Ft+goinZ13zcl0F81jY2yCSFhwMSt7j20JeFqqLJTV3hMeUISfUXHxZQQcmiZX
l1QdVkGMHmkwneZBNzujTzZmim6sTxyXfUy3Kt1wvMlk4ePCwtXfo+E3ycmajftMEuqjc2YoE3by
dZaS+ab69NhoB1nsOGPlS+aDBGWzU8xwrpimRFsvL1G7mEN1QMnw7MXDt8H4MubuSOoKTppuWtVe
4Dyky8CD5ziJN2gVY5/K0GmCJ6ICGmbRhVJ7jfRjJUJpnQWRyF78EHe0GbnlNItujD8ZyTZjnRnu
ZLVz0/YVDuNxZCUep/zGoP99xc6PthMeVyOrt5OHV2YE7TBp9zkcZhChOiBYcw7uVA0dP0fA77aG
gUUEMMc0htuura5t1TGmoXbaNpYkPtd5oKRGlucO5w7HZoh1ejv1M9TULnsjTK7o3qoQIgoKF4xu
9tdQ4SMag2zvyfSxoTVyZRrdSzfg0elZBshkw3vStwjUmK/DR5lcgqwCyjYBZdys4jWQyV0ag5Yw
56Tm8Vb4V2PaBRumAs7eFiSa4mUyR0wrvdmvqy8Dmn/W0xTfWsbSDBTrcZhfBObRTRp28VraZY+h
WNqrUeXtZqjJzBhsaAYZwEdZPSdDEzFw0wjPjWRreJQTeAq2cHE2AMm+xuAy6hQXWdZoNKDEmNFh
JfkORXQkRliNI0Gqg/Ei2wUpMr2yt0fzUXu7SLPdzsaDB/38KkqRHmFDbsCl6qeIDRxlhdrwdSQT
GeU6jKo3y8XO5wJ3nFjkaMBEl76gZZe4u8TGFqVrcoabxD8Wvgt4hcHdHIJeHI2btNj4iH9XCBmv
lMoBq6EGuWLoDYM2x/8fYI/qyVBNWhLl09nChkzn/4rV68YOdyPAhalJr0Y2Tl2EOnBpBvmVeI27
6lJPBoF/yDQbI/sukNT74XlyFwr6hGPeMgsqhS69Rn/cslw35ioK3gAT37sqf6jcZo9A/6ml3wBi
kyYHASaQjBF1pHAsCmDefsiDz6ctcxVk3C6Ix7+DAF3nQ0FvAnV2i6aIXqK1tjGga5wk5GICIv6m
y7y4yz1/H/EoIKIPo22ydAPNXvS7pooeqmbCMxE4zYURILdETejNNDffKI5YsnuHaLnIf3Jjk6XT
KnaAXzBCLS/9wqv3sP2tYuBACHT548c/fHzJxx9/vXww+BTN06v+43+HoN/AAnj9+DrydVjHPr7Q
Z3z4X1/z8eepNuPlKXT6+NOvL8Tx5W/90STC+gPG/a8D+XjrIfVCiN9REOwt8LsYoZNdVed8FH99
Z9FWYt78/raTXli/iEs+/vLjzT7+79d3/vphv71L6IsHHDrIhT94/R+/iYmZn0I+wcO0/Jof3/7b
qfjX3/32Nv/3az6duM+n5tf7LG8RdsWTr2lGTeEF4wvz2dbMD47W/Q1T4X2foA4Y1PjqZ4Bw+rDb
jdhwEalH89FoFKrbns4+2lkkcDzRtgmGUPy8/XBrexT4ST685FG3jdL4tU+LS9bQBtWVA2Wx3TYy
tddNGz0PLVkrLaryjdmSTxLDYdpYY/8ljAr/oiAb1OYQYGWJCpY2ojbjHGFgkVb6yrL7W3NOQS8H
Rn5oguiovao4l8zeXVWdXS/Pb23/MLpeisqXLRgbkGgDdd66coX5U0d+eJ+Yb82AJE6kYMeLhojq
wJfj1jvMBfW5Mc6vEP/u0jHaoCdbWSZYWhdhc023b01qbQGvarwg3R8OGVExV81AsHFj3zXTMoeA
aL/yxnMLjqGKM3Nf9rNa1VPGVsprux1UKZKcXYScGb7piWAkB4mXlkjZPOMWJTKZ2xHx63afXQ2V
YkBOTKNjGPfhpmHHtgpLGaxqA7tsjQ99owOD6WaHsl3isTEfYlrd62ZW372+E6vW9lGbwyx2h4PL
pXKlxHtGzSZszkaLMw0aag0fJyMPMGgvCCdswoeMeDcWXXOhMUHd0+PtzI3rfKz9G8M71Plwoa/x
alpLCFlH4C3yqVyzD4oGohFU+5TYgXeO/HwbN5w925++VpZ/i3aw3TWJRSeX0NN+aEnthIQKNSSB
8NumdxX2gisV+grc63QrMx6oEoYvsJ5t7zbXQ+FkkKIG5lj2F9Hj5XJ7CpFapSVHSzsdAPe5YUd9
42FbDOtrRfL2WU42Ce5c9YgJPXIbc0kgs0YdPk8wvpUPJYDua1yNwcqezKcUKdvKm414P4OAg5vP
JMeVHdmJ05VF7wHwvrcrGhL2XDLsljwEO2KSOWFkVgV+trxjDZyMDtiYCZ7go150DZdArckCo43I
GmZ8GO8rK34HKlNsc9N+D6Yk2o3Tgh5pXe86QkNl9RwxOhNsFCoOMIpXt/xq+pIzTSiYK18bCUbT
WP3QGQIXg5gi1MidtUocp9t3UbJBOl9U6CoDAw21XdcHcnbwbnBheXWYPKjxXZraPPBNEVhNUDn5
4r0p3W89zicCSN6S+QHVYLbHG0wD39aXyVtVfdxsZsS4qIXnV0dSSRbxcJMVwWMaynemSJIIKRKs
FlyVcQwiUrjrPAv2vfIMQB9QNKsQYbkfODYafp/A1bR8GTu4cN7iXEevDZWurW/sBD8UnSPQD2l6
DqxyEzVMBExHsRBD3SVrrDkJWSKCnt88k9YZobB2joihwW+xNTP1BaQKwkB8k6yb8lHr9G4ZD0zd
MLJqu/HWjvUjMYtnx3nDVU7i8mTcNjO6ligHwqEW4kc24TA0zRE+UdjfQNOaVhksLz7aytrXtfMN
OBgPDQmiwXKglClk/isxoEC2q/YFqsqpVRYSSXt+N5NFPDg94KbbxT+7ILTgJ7vHvvNJU1fWTy7A
YTWMGTVEIp8theiOOh8Fu0TQb6iJuDiBuxzKeGALLkCkKBHRU7gY/C3bZEyJk0V7TmT5Jnujxhjb
MD7hgAKKlmHHbRHiLcPnUDT3fgFvlgcGjHRI4Wn87BMWXAniHzBjJrs4sS74IHb9DCNJ+nRRiTN3
pvjRAJK1YqYYrlWN+N0zZL5roM8A0i89ilCHRkuRiHJl5LbadHn/mNC2sOvkZ254dx5mEsD6krCz
WW7ie53X9TariZsnausuJ4JwcoS5YVhgK+u9tW1yxtv2nIf1F3/Cw5csHrVuyB8r4uh2CZGXa/hr
CLSClpDCuVpwINlWlTP1jI2lRNJMsNqNa/Fj0kmXtyjWwothXpM8+lxVJEPa9vAaIJvArAvXeuom
Rtdz+Jyk8oeop2Crl9bTPLuIMykpABqpe7uNtopg1hE3jVMr+6y5A6LGeNPwC68G9WI0BRsWbLuX
voXV7jjPyuqOZg1JyKwJ0Ax6Hn7TIdTGrVnH9c6zUNOnixt8VpDFFLOzKGi6nVF4z9FCE6zN/KtL
oVe3UAlFpyjhcSSuh9F9hBWytwLoAZo7NJ3hF7kAtsu4lJBjBvazOXPSMhn3ZgIePkMwHHfBayTx
7aR22wPcKC9x53zraOBu/RaY/KR2NEVfenLXToQI/HBhC+KMi1ZzySYxJipaV0lN/U1f2Iu5MiPf
gdQlCnKOLbva52LrFuw3vHiCFdfpYturI2Zi9OJoideU+bUHVCGN0+k8LNQLayB2O6jbe+HS06hl
9qi7reEa9pXN05OtKkr3rG8OWSKsUxMtWzytxbEt28fKZ1/vAeZadZWDxt7tzV0sqfhZqo6mBmyV
xBP7wYb0nKRQa8Pss73Thj8DdOwIVdSOUoTH8sBke9YQMMJ2sW7STbxaOlSDDHI4JSycZjSdxiQn
Db0/VMQUS6zUPDhdXCbEfC+Bq2n8hEqbhDYxYqOJx1shJ5ALPU1hGxd3adLN4/E9YA6HWEl0cWij
7o2wkY3lvnH9duPkKLVThNb9cpMCpM82/EScKBC//JCYesiT0gv3aRLlnNgEw5KF2cGbcFMAD3I2
QKJGIO9AYtAKFozpznX4gyQBkpwa5W0SUWG78NL7BJ3/rrPIdsPpNJd28U5fPKuB1SGzIP+FAe0X
aGZfOoknEo01xZFVn4zFCF6A3Z8daiBE+g4mlBvcTxhoDHXiJnp3SmyKBInYx4loC+yA4toY8gh3
MVjnsRcvoRVvvWOIhWvPbodGna6+5XocN6IkUtN3kutauYeGGBSiMvxhqxVgPbe2t16yb6s+OZKo
W2KCzk3oA7iqpyj395M53Y8BUc+psdFNs3OTpmc7g28z/oa1DUPTJq4mTo/VVVf4FAkN9ft1Y3cV
aHv5XPsDflv9XEeMswlC+IJrWmyN+aaTAeAT0V7MiJJE5u0FCd/JDO1bTE6cgUEBHItuXG7/FQP3
68Tpc272OgB6SL9T6y9B54482RQ+YYmvbWRprNmPcY3gVmjJ1nQ0ojVlFf3RCs/l2D4yJ0hWnuHn
mLST+9n6T8rOa7l1LM3S7zL3qIE3EdN9QYKeojyPuUFIOhK82cDecE8/H5gV3ZmnM6pmIqoUeSRK
IGG2+f+1vvUgWyLfbQPFkwCIu7KnKMSZWa8UJtdZa8/oA+1NP/YsuQK80o4rLpHeJHdEDD0po6f2
WVOPpPNuaPe4DJ7LzpXHmxWH0i1F6Sp1403WUE3545uqp73eIg4yvZrGEujOValpDVNsY73GJj0q
FWvaqusyk44MtjE511Wo7Br4K2iYbO8m3qZeQqZuX7yYeA07YemUScwkyxc3musw8aDVOUpXZPHy
BSPLkdRJaw+gCuKrgm9WY9uEyWUeByKOiCAhCUsOXXoa3FcSY+gTaMX8A3UuqTrK2xtLek4ztkv0
e32OFmrw7Yu24IRv/8V0RYgFBaH17XuwgpxRZMfczNqjxPl+TJf/wuNCE9UYYrmrwVTZ3RIxTVnq
ONw+4X//21Klh48NxixeTkudHJVhPW+kReUHMjnBB4CNbsRwa8AAs5J+/M3Miwg5/GbKGiwNyzEr
K+n42X8dPqX61oHXgKPoDkdK1lm5CqoZltasPdtLAlH3g0YzCvrl57cXjUR+bEYT2ttsRQzQstOA
/+QLFKdy1m7D/iP29GZTGETPgIuumBWpRrT9BHoxcTD3pNW6EqQ4wART60rviXCoWFZwB2AM0Jcv
eVfi7rzApq6PpQ3mYDWDnEmbKD0EpCzsKAft//jhsn/nQtIoHN9n34KumMEFPhKWE99gsu2WZvfj
uOw/b18ypopwpGy1Mpd4pymFMF/CxELte8ncEg1qI7OQVRxwohgY7Lh8wWSIZIZ2udy3GZ5nOZlk
0LDaHjTf/AEiVR78NN+j5YY5kMdvwhXaxqq4f6Ust2rCFHb7Qj07NJTHUnkgsGkCZkdFA6bX7Ye3
/yqWf7Z+QydFEqlJsBrVFg38p7XU1rx+vHZFQytHQKVaKjhmQvCHeq1da6KUBukon34wAmJFXSGA
QkTTF/iePXJgK0CNcC2+4ppvz/3wWPinPNKvgHXoZkY9VV79OrOvXSFZfTBH65thGlenJy1HQu+A
AvcUpf12mkcQSKY6sCb+rGPWzT9jR32HMuag6uNPE8Fz72nDIwrMawenDbnO6+iyAiFgB6swxzaE
DDXx7tn2G+LLx7F12Ww2RPWiWTqUfnXSKPKv/YGSuWliCoZq0LOj5Pm1oaX0JUtGRqUa+sd0xvzM
pm751n9/6ahH0XRQyaGa5Or2/cITYqdl7NmXn/320rRYbr7bn7z9WFfS27Sj/e231/XBklB2++bt
dXPn+NDC7Ls6L+kKVSUksckq1rQavvDu3NkFahcRpN/h+qRhS7WpbBYwKCuAlVcG8ti3euhrpzKL
/FNLnNLGLWC0wMFY0xd81Dr/PoJ9gsgCxosgHmyIuSAlQLq0j55sa+mEOdo2zgkDsDCAOhY/6nxa
G30KcG2UjffMI2foXwo74X0DM6kah41Tt3cGg8fZxbU8EDnj50k4BX32BLQiY0XP4qaq8+wI1/g0
duV4cYBDr9uldhcXZNVpjXwXyDx3NZJPTFh7Cgkm/ivxwrbfY00ndo4DX8uR+tZEoxyWaTVvXGU8
G5kYsevHLLoj5mKfNcbEdL2z3IvVwtBMRPcwwlUVnQ4eOzIPhHJD1/IBK2b+uE/YsrBURHGdIDLf
UYlkry+NLw8++jGH7dTldJIyK/tOOgQlGnveeMz5E5m2ht8f4eu8GWkht0R5fnSFf+e53SOmpAdX
xr9sp9JPoLPDOAbhlPSvQ27u9LxzML7hx9RZ/E7dTjo+ubVB8lq2vklvmEadUU6/6s6/CtOKt2Jp
BHS1d+HpeE2DBL2BEctVaflbXybYaofvjPZ8xPpgWyZ7iSR5AQj94DmInOj3zwVEpzLnOZNDs+1r
MdBzmdUOyden9ot91kBcovtiuDGgwhRcPd6JFxwn8ujY07yGcZ2A0vS+mnoAwzFj3OuQrbXWkT5m
GWjogltQFvn8bLNZKR2TCKvym+XaH14F6XSBdK/pq02bRQst6caOHu/HitJFSwXlVtFEUlh3d2lb
PlDqZZXL5txKNoNm7lWnztU411tHAwul2f3a1tMHAip+elbyMMT9Q4YYgFQ/BcWS4Djwtzi3A0Hp
Og8dTd/gFmenuRG5e5oaHPcWzascJYlJhhYFpPElNmgCV23yS7Nm0oKEdqoELi9f3Y3l+MPGvbpK
rOEB1v1j61KrkM6TPvTfkqL/XiUJ5udxn1Gzd7IGf95U/vQ99GeQYVaWxmNhD/W5rqo3rj4ZUHb8
CEDsg7XWDLw8OZhTfmag1+kr/XK7+qzc4XM07E9FS54B+m0sELR1DkDAVD3MVdnileyWkFTz7JXT
e9n5X9g+WRA7mGZanafTeLC6X2hg3nvD/Wm+wJ7KKO8wUM6i/ph0l7OffI5+TvEMsN8aksQlKa0f
+byUAkx6Fl1/nQJzZE+UIRbwYx5RSYUCHBoC9x/cl+km04lRZcF9mWL9Kn03CTN0wtTh9a1Y/g56
EcDCBsbWacxPlt8+Gz6uh45uIqWTcu1EQPvQ6iwyQI+1HjQ+vTLp3eIXKMz5bHkWTXreeN4BOgFG
8JIJ2eyquaLVL06Jkj9koVe0/r+lfp7jwTZWpUGmJjE0UMrAeeXk20vNuU9GS+yMyqQMKqhRoCE3
qiEIB2O8WD3uUAQG2aTyXd+KszvS2GBzfZ/EJrM6qGhsQ7Z4bSnyurFzlhO1K28Zs0wH5n2UHPTE
Btnnx5TW7I9BR4ZjZiKcfCMJzVix9tXVi99lT0M3rABtGmOzUFxJ7Ks0Sr84eRituAEBhVH+K8Ve
a4mNhIiFTviQDd2jsrS3KPCfOMNkL4zM7f3DFDP0lM1Gm2DTgiPXlLwHa36sY2dPGBobBnNTl8OV
ApPl6V+InysV0CHw8qe6np57OX9rBrhhgVEcgbicQTyqlcbl6R30jwYFLCP9QBiSF9ajlWNR8WTw
bjh6t057QLLJYG27VEdR4/Trpkq7XWXVqFw7pCRvMVq6VdBHP+dB7zeEIJakj5PP++AAxSG+FUEN
/UplvVOaOM0OFiU7aj7AKX6zqetkTeeyy/hsFDK01o3oXXkOgP3umqTuK10LimiKCjLYxU/SbJkz
Df8RHsJOiR+RHuEV9vSLXmp3mYE7miy7kexMn04hgjiwec7MoqG6ai2zbR00H0tkV8/ab8ERi23v
R8a2o7C/ngK2p3b3nWaSvR4yv9ljVcDm1ffo2kyd1cM4HUyzJ++e/Uuu5ofWhcwWJaUeIpuhWF59
6ZRFmVz7R9g6PJSoCaZMYIdNXubuQ0uxHam85W6R8mSQhriic0/9qHwuWwPjmEDUVicEE+D+XmfQ
XabYS+/SoP0WV+CgQSCAL6aauqKX/G7QFNjjfgLdWwJ2ThhLbI1GBMKEMtRwuoWzxvnMIKehBqUE
OpvWuZ6ps+oeYO4+0S/BIqPXm+gY+87FH137WUyQQ3KUejXyCgM1HpEUGX0Kd8OnRPezlJegeH1E
LGpOYu44xQNeERUNu1nFYm+xESNaL4XjZ5E3GDXI12uX/SXhNAbt5+4rN4Z9ESB7IjGF8dU0m9BD
y7iaW6RVxLLIYwrxbzv6jQDwH7xEftE8yyynhGJ3/Y7lZroJFBAwR+bpqXKmR0E/7xzY0ju7qTC3
eEsShGJOfTbKoAljw7wLzOI97r35HOGjOIz0xIbAE2e1fPHrVG5Gg8uLd889movvZBqLUz1SIteb
uYIGyAYxz5fK0hID0BYq2C42zKkojT31s3s3Qz13++IroE9mGZbCCXa5403HtLPQBFHWj90BeJZi
EjVs8EVD3lEfYyq53L4YE8o9LUBpbs8PPo17sA7D4kpE9AlMLjgvBKtt4Y5LTCuYrx7Vrylq+zwy
GeInV5Av6hHWner0Z9aq/bOHUVqfn32HVNRCd8yTq2qTxBC6Xz0pni/SGMstrghWiVlm7vyMWy6W
jvZo1a+xquEGLP9wY2PaGksPn8DRVW87EJ5MHq/QNlF05103X5I5YV51Wc00OqiFQHJ6XLOyz0lf
fXa2THeW2brnYsZZZbTp3qVDt3ZFN6/1BPGPF1mXwBuRzSkiGtwcW0RBJXhte4O9gSMsdyYE/pXM
IIMOPd79KdBorpeSv9bTGJ5ruvyTTs1FBpfR3w1WQ6CaqYdmJqELCzrdGYgguzdqZHg9KSuDy9/c
QcMyzvHEFAe+HjGjqZE5kI8azjzFliEBEzEpfR/11kELsBglLCeKzMhOauyZsGCnB+JJzlZCIdCA
vkfNHBMdTYxZg/PvqNBPWLu7CuUd8hgZ8pjZDKnRXhuzmZtUTAhGN1IwM6Udv2zp8dbllO0al0K8
1lBX7Drph0OP+gLxACZK+0gGqkY5rmOt6B3Jhn2AcnUwKPyxgtJgFphXX2fvcTP0qsZO13rcQShi
5wdEB38eE+jG9rONYccToS3tXTwK7y7JxmI3y/a+me3z3IFcH732R95rvwJ7sNGSApuMF3lLDda1
KzkR6HXYukb5qagwH7MILFf+yAgzq3d7mi5zXwGY7EFRBeB2yOwkq4k1nFUzbVaYWlJP2zhtnG78
cooXtsNXHhFCK6nmIXEaL14WnZb/zw6zb+aBExSB+JYgEqOtmbQDAKHIfGmmdLr3B43dJ+O/Betq
nJIfsBGe6k5bjUYcIWTJUXiRhcvkSlAAvTNgTgzVdg3kAgHUGpwDLFipFkJY/F5kcFUCa6I0MNXz
XZZ+FJUTkJxUUUB1O/jNLQGudoUMM42wFGuuc5dXYiGBYcmOA4pgbX6k8ApA0MogrsA9ZgTV6ZG5
33DJZA8yHr6LiOVHotS+itmwzUN2DjJQsH1pE/SpFss0bMKAJZNrgEqJcytmNSOTvTWys85KUjuh
Y21NMURHyy14KvVCPoGz3mf2rygPEtbgKK5HWqunKEselNNrh4ietIwNsjXSCp9SYpy6bPTD2o8R
YBV9uSmpES73uL5RFqXhOcjFaZLGVlRMGNPoHxLVtAcd81Xm2DR7+vmxMIqHRJTuniQg2EQeAbKV
02hA9r175sNXfWx+8AjB+9PQevpzGxy8Jc+6ppJnmvXVpAu1c5V8r7KM7HInfUJVvLhNxvOUwTZU
qc8umPVFVw3XlkCY2R1QndDzGF2Ksy6RKwkk3LWb0SGZ55+ibxVlRefc6dgH7IYdFdEm6JKA9GCl
zI7cXym1vObBAfo6km9CQEOD+7yyD2pGShM/Vk1v4x93Tj5gFQfRMl0J51uBIsJyeh+HSY+hu7Lf
jdnQtlXuU0OnI7FJxyaMAvl+s8bfzlhZSXK90/sEY1LUYQudXxtnr4MHXDW+d+o4tWHV1l1Y2ywR
CwMKZ87KCoU57s/Uox/eUqTwbTJqAuexJ1BlfbNQ3Mx++iCdk8sNvo6ccclNdea9g6L/0thPt1e1
skWhGeBpBVOA2LtiDdInHQqoRARcdCIbHYkQwfR33uAGO2wYrAoyn5iVrg4DAQvFrrI7T6dvIsje
bnKylQLEcXd10Fn8LngBKbY3a6Yea+/xVL6w16dnNid7ei+n3MhZbOKmqfP3ZIj1veFSDO5mY5M7
6XtlI2JF0gK5fvHaG729HQYauFWJhCniCYCgyr5zltUu2Szkl3W5oAQwgGPSRKan2Q6ehZ9WM2Dz
Rja6qScIehENTr/CPBd7PwqKcWt2mC9QaLDDWw0IRBEdCoszji7qWGK0WnU4YJWLZjYtXmwxcugc
qzE1k73d9A/KYsUFJ7ynlYVaMmqJUQ4itbq90iNt9o8hNXdEuY7t6EfWRy+xnBjp6CEhX2O3qwjM
GQLty+qhUZcCKk4/06HJMVC3WEPQWcEN1qhdQYsROHS6LH8wGmpx5lBZK8PnGLnIwiRBCjGYUP+z
/pw61ptnMB5BnL/UCStqHchWbDLOJ/SPkTPyLDj32mBzkUznSXCTTLwrv9NeQIMG6yabfkjFXozg
EGarlIttQ3BLpoyFkYbKrOvC5czQjIQ96LO460ZIbiMKDwqcOw9xoVUWfqiM5P02n8xiCa6qDlP2
0JvOB4A2FLUBv3Ir35HJyYYweR9ZS45V/z2ZuXZGrYEWqivs0IhQgLos1PZ727CqnduM5SkLwAi1
GAg6JcdtmbDJ9U2W834xaK9uIsfjYNh7oeuXuXO7u1YoeVfTcwehXBy8vBoPyxrYLQbxAJ6ajcNk
/1DxYD/0LCP10Wwx/BUbzTL7h1wuHZ45pNdWhaSVZ/tKuT8I8S1Oty9ar34miRaTLN04G/IEzlqs
dILZJ+TVBpuQExC/b8lAQjmyEfNuGvV0H804wRlHn2i297vZ1J8aR7pbxhLnZKnohBiF9RD8m4Yt
/l744mdQGOZadMZjAgY2lJO2GVwmyeWm0heiQ6Ls7xpJEWEml/NHee3oTDjTbMLqbIqgfMrzGBBr
IQMy7dnNjtJbIXDSD9Lfe6IIdhT5SQxE3wesUA+LQW8PMANB3C+yW0P11towoSMorh4LAzIYWSYM
y07NbM1409GAkTWtPx7EGDp7+j3rUYLmHm4G1o+PTk4QyBhjKZvDFndPRzb6YgHiXhq0S81KBokD
i6bCzZ9t6VTIcD5x2PmhS8gzs+GI3wvtEO+tmdZ1C6hycK+y8Vu2QSyXYtQ9VSeuLSvjtRgZg24D
EeUV8E+BFYCAZjqOCs3hYX+fq2U3qjz2/in8cMHT79GXoHfP4lasxAhSDmXEofTo+lNZ68G83pc6
yJIhmsRehxKxRMKEvWmj6IADyNEYjVXXfzM0DNcRyzICN6l/sz0kYmkti/aI6wW1bc+kejtPrvtd
G9Cm2cYSzYhj6PaGIeiTccRqSx/i15mFYMjSlbkeBooB6Silib5NuAUQphifEPTGkGcy1GobN5ZC
LOEPEYvWkUImrjoqCjyrKXwnEK0ZNQMGLNNgqMmR+0jZK1Y9NB0Sgp9870AKIdF8TXJsveR9Mf/L
rngvK+4mhLSIvQ0NsvNiO/f759iQ14nbCo8SJJV/3oJ6S9M7w/MNHPjFIMWSESuH5b2ugH6LC4Ha
zI/+ITWS77jou7AaMKJBhWBZwotq6e2m0mHrG7VQqHP9U8fATrXMD/WWIT+6lDPh3p073FG6ntYe
OBgSNeTKiRGZoA/oFpw9ZwCri1E+sY+/aDEGQQ+g2G0k77ttjygCzT4jeTex4ct5ud2y5MMgQqnS
zN6Dbrq7ldSxkRBMzy4emURNCS6bQs12z95Sp2Ron7dRs1Au8vKh8dRdyiCz0sp3QhoFNmI+TaOX
mxlktbDnfRl1SehQPicLiOv4x5iohqNm5MM2GLJ38mYAPlqYZYgsSs3eOhUZAgpnCEgx5Wn3p3v2
JMlF0IValdRtv/V9InCL1PG28ID1lngO9cFfyhnqM6WgsxeEtz/4tf45js9xUJs/KVSgeK7m+Zza
brZ3rLldx5jVQ40CVa3DNq1FfUgdU91ZY38oezZ/Aamxd7CIYfjP6KxrYoMCoixw80JIqZBvou3n
dm5AHqyER4BKPBQhiXVQ1bXq3akMAB4Fz+Nyh7SG+pDB9Gqa1R1MgctQgwOJ2iXNinlXb+0DtW82
OcqgrUedeVjuHkcXDFKsEvVlJBiDnGmWQcUiUo5HiifOjv2fM+gwr8Dn7Nr5t2U85DlBdeARTJO+
J170UufisZrt73JKfhWFu0+GilEtA8tGVYOIBEr4kIOfBctra6BCaKVLZb9guWsvD5EYOVBXU9ib
ncUKWTb3cQPUHMUPuRcsO/DdklM7UXzTGZGDAqR64e1vE3bE3lY3T5jmiGwiaDTEg07a1ak/ma3/
3uj+IbcD3IHmAWQ09izZfESdzz3LzaUr52X06ZOTa4WfuQrKaUVSOkBDRMBzxeRLAB7LWBopTH7Z
u4uZehXPwX55ds2sm7clb2fU/JdRMty1epavNE1CP2StqJblxGiRDCtwK/v1fdTwMOgVbumOUrcT
25caHd7q9s7bHpd25k6gsrVn1dsa7Xjsb6wimjm4mIs3eJqZCOAKdysZMMgleK1GD5o9t/8NRHV7
XGLwlBgk7jS009QWub4xJgSlyDJyGoYlwL0bDBtXd/k2z8O46lsL8CWzSo2/NiwBf9RGsJ4m+wKm
kLNgey0DGITl1J6r3fJ9fUJqxdLVD4seqRCSoTYSXEmbjulEylmkSKTnWMtrOwY48EirOga1e9vu
NJ5urk2LJ0mldziilio9k05SESrhWxINFeWQSqNb4jLYNoqbwsfTVLgtF69kDlNl8W6W1rHNfexj
CycrS6t94VFRBECPwM7lY89BNm2m8uT48KmSZW9faoBla+fDadipRCXzc0IJ2kuaYFdoJD+y8rn2
QOy1ls0ddz+5Z1gGbtZcHzY7N9BSKSS8LyKiT3RsxcuCJYJHQIcH/IjmDoYMbbCehemkK+RtLrN4
u5QrCOkAeC6WaZObo8aTPu+waGibWeA+g9zPPfez5sqBYQ1eO4w1Rqo9QnyNkbIHdE1tIJ3o7tZR
a+s7A1h9SLrHsz2oq1x2WUXrnWRPPk4aM037Ou3yZHjI8HaHxZy+DyYPfWu7O7XgXt2cZa3AxYEB
qd3HSPzRWM5ISuaAkvFyPw43PlLd27zbr9vYjZeOQoOBgn2s9z18ftaNXLLRsp590WQXb7I/i/Id
jNn4nTaoPkGndCqE+AWaXpzMBziX01EYbY772Q5Ch2inNbKG/D6j9gAqsaEI43pLLFlAD7z2n2nn
rKshMUP+xBajMPIg3HcGT9DBzorNEIyvuZqSMGhzRDhTR4tfl+ma4iEMbuih+mBEd9rMiGV604tv
oYni4cetQeiUL4J533fdg8F7PGUeQrbJaQ92OohtO913VLxmdEt+Fl2DymiBc7dbdDjuro9xDc4N
PA2YEQbEcKymQbuVlmKOjVkAYW6o4d5X83YU8gHsEaaWKS+eDAvlTc3wjZGGcErbVNldxw6e6Moy
JFO6ehjZLT7NCDgVepI/kD7/+y+Mgu6WZ/5RY0tL40T+9s//fKlL/vd/lt/5r9f89Tf+8y79YK9b
f8l/+ardZ73EpHe/v+gvf5mj//PdLUTAv/xjc+MKPqrPdnr67Nj5/zmH/f/1h//Ma3+ZGvLa337R
aqY8J1s6I38ObTd1Jvw/mf//B53w7q3r3j4S1X1K2f3Nb/6TUOgG/wjIeTLAId34hPBZhs9O/sf/
gnX0D0d3XQuElWWyGlyIXf8EFNrmP3ywVp6PV9MBH2jxo3/mvdvGPxjegkD3fMtlftf/v/Lef+dP
+L4BqcCzHMOxkXj+zr2hUOZqeaM12FiHS01KD4PEMqpZGKKw+qW+Pvwb1M7fHdHUdRtEggv1zfqN
tFNUdgVMw2j2A4YBi9am37yaLjJHhCFDlKh/Q4j4jRFmLx+QA4G1A7cOgWjB4/wJ7BNLLZrbJm/2
RrG1i7paI2G+NnP+5op/h437m0P5FlZOtN+EBXK0vx6q9wqMnS3RP+SYfuVF/kWQ1Vdqbcisef/T
jfbwB0ziz/n1vzN9+FAcyYH0xo4Pj9Bv51C6CcA8CMD7SBuCTeCLJVzZLdb5iEz1Xx/K4J7/C2Fj
OZZrgMT0Asfzjd/pTTHrZLtO+FQ0FM11b+lXX7QhLvHTyE6UvjKN19o/GK1cklQXzo53sWKxgW//
b4hBvwODbu8EKqfJ1TRc2//t/Ho9/kyJnngfkDCi5xHlxelpwuBtaNN1bManzvY+ESb8uzPwd9fV
tYCzAPMgA/d3QqNmODWVUWAZ2JcPmS4PiNIQaQ1PQlIeWEzzVXzOqvma+axjai19a2EUNROqz9Ru
rRVJpC+Zm7/8mwvzt2/LtjCrAIEDO/bbTeC2tTILwuL20u7QfhXOHj+PtZLWQCUNJJHS71TL8kZm
UbGQyFBvFI9TjucO6j1NpYklIdmVbvz2r9/Y314mB1qM5VJdZHj562Mwq0wBfymbvaZES9wCVS92
h+E0EX0z2DwRnqRzLn80mNBX//rQxm/gxuVpZ8D872MvP//T0+5D4uo1VTT70bHuBz1jKU/xne06
JKt2vI56wKlAiD647nuavlZtJP/N3fK3V+VP7+C3qzLkZVL3Fe9gTqB1mt54RTP1RqYYWAyGhH/9
eU3d+J9nO/D52NyXXmCb5u8wwDoqHXzIDapwvdl6wju5df414EpbTXpvsHkod9Tn+iJ9VTKie5lo
xO36w5PTWnskyISg69PJ53emYgJXwr1jwakfh2DbdPq1wV4X5P0l1hXqMvVUZ9vRqb+NDHBBSmqu
QRmnQ4E4F9ugqs8N/XyY5aj0+TvL65VLWZe6lDnUu3qynqcpWpOgMq87/xxX8wlVpEXgJy9yJOln
FvysuRWUw/FmDSAEIgR/ywM19sMTGNVDb7rrxEj2hQFJJGFnxxWt7rwkLdeaTaiqmN6GbnygIrqm
tHCM6vFwK9pUurue8+qB9gEJvgm5cCQ64NJLSMEQMfp2hBHZfJWCwnH3K1fZW+HpJ9o24HSCbWrj
C2xgE4JQ+Sqd4qs2s6/lfjIDbmEDuN8qrUht7T78ZShezgxdAiRpJmD4AfP3aH5oyFuwqSZfbpLu
TM+764B50A0dnozR3Q9j/1JItXGcLmw5n7fBQ7rjKWkxb2gtrQy83m/IZ692ywkyGfGGgOyfYZqe
jNTnYhPPq/HhfNAntE1XqkcUj8OAqD0ZyHVt0HYugbCsavYg2FiO9Pufbqc/crIvYhqQv2sv2BI4
k3X51ZakzrfJl/TiO9NCuGFPJSqPRD9FffMR4EawRz6qNjD0IIG69ml/yQK0SRRlHH+4JgPzhEkD
VAaMi01wFIlxT4AG3R+bdxL58+OIAs5jEg78/ilgTY1c9JTkPb8fkLj4mHfowd0mfsM7jMQrglaf
/hL9eLLh9i+HqObhCYQQN1qKxZPjpZP4Sf4nyZjFmzXrJ2c5U0slY2zci5frV0gL1Ii0r3xR/WXl
W0/2xcoar0JMsPrYZ9Ux1UXgn8AbnjIfl6TOol/EjiRnVz0uSSC0FjFzTUDAUZ5GWJzqM9rOmlIr
nCa3ECFS5OvMO1pXCSaTJoWoKDJCwQhzZna8d+P+k3Iksi+Li9W6wbQT+aX+LI2N8eDQW16cZ0ee
q/Pt3Xs5n280+qdl3s0EeS3pm0mXFNLN20CuFfFG50DixRkN8jxtk91col+XW3lYJmdLR/KmAK3P
UbnPDK4N/Dt/Z9NRwAB0tVpCljqW9Yc8m14NmAxnG/PfShVQE7BjLGsYl64J4LZosUcgI42t7P52
Owon/iLqjB0+9qkVLvHvlhk/erIyMQ9x6NtQ4qfF1+CO16DgWamxtxLc0g1XayGJGRpjsYgEisd5
2sY1YSdukLxhWOeK5uxLofJQL3juZtaEt2GrX6b6BCvpMHILkbCJKKzAHCKnq7FcqHUd6x8RCX+p
96jPI00zTz2tVZ58eaQ3oKBg6CP+buM1OYrb/E0TNCBS+dNJj/3EM4CObGXE+ZuPmnWF2Y7GJlMW
+acoln2KXoPQrN3tBQFUIjHwkHn9lVIbpCWNtzW6vHXL4lAGR8HuWIStZl06X4CcxrozyXMzr2pv
hlpo29u5HU86wTYAoqI7XXFugllTu0HfO0G/GVvPxHmbjlvwIM5Kw3yzddrxzndUTTPXvBJtzNPl
1g1/iNhdicrUwYq0HtsEgo5BzaGRBjFMEs8sCYRhdHdrxZOLhvXR9zGt4wyt7QHeCaRpPRmOliUO
nmQUJYSEabKm708ebrp1de2FZyvdwc7eThrSflN2CyGA0kpCR4zwruekh6mrjU2wKZrsdYwXF0qF
L4umSElvVN9kFJS5OTlX7jBdb9XC2w15W7xQcvlapgO9LL6c2N1rOqeGIU5KDF2T1H+JSH/Okmrd
68YjWIPTpFDSkIgSRq4v139cokl+U+TIjSCZbje/ovoa+kdLaSRoLTS6KqveDIOgEqPAKNJNORhx
0nodbutk7GtakOpTUaFGDu0+C3JOD0OENCOwqi1JcEAIkaBiV4xIn4vbV6E4I3GHl0iUZxloXtgK
490l3i6MZiLKjSCXYSdNQXNbmKE+cM9bsbYTLoHWN5GAY2qwdogMTZuZQInRxRFhxUdv4PFxNJ5D
O5JhH1PZUxl2laZulvL+PpsNkmP0bgJ+4VPjq4JDWlGVoZ1LHqKXrHmQyUR167uqITTY71m2+9On
8OXFVIxbtLcCCvGfrl4SOCE4SbTUVk2BCEn5Y7O1HA7WM5iLDG2tn/Ybh6bqH9euLniG+ll+VfYV
lsH9OHK7yLL1wPaYb3lClxIes0a4ogipnxZYQ7nsnme88YsX0+7SHVga9AExko9lTWSb40eQOWyS
gizAroxmKrfkuilmelik78KPZn+BcJEaq9TIA2YtG+EqXqvPUS/H9QAQuOJDZXb9VEn3Wo08AqTx
PhMp/QjXDsm5e5mBGaydjkc0HqzvXiXJaVuGIEeRg5cR/JagJFQexkLmNghO19HzP4GyamvL11+9
wUPiUWWYGeYGsW8a0I4e+C+uCmm5+OvR17LSAi/MRlMCUYvRsMbDVioF8syEMxhXL9LF+OZFWM3d
DEuJzbwYzpNb7+f43HlgbrSAhYHiWaahOjowVxDUVc+mpJdDTZkTVXd35ux/TOXwCEt9eM/oFSc5
sVLx5P6MN0r3tp3UkNsiKet7TJBsvhdqevrd72j5UAoczhqsvDwtop1VZydT9DsRNeldLEY6WC7k
IQmFhkRGFKtken6kwSSYarJ8R76LnhrXAFWwC9htbY7Fa8pUGurpFj24OOCCZhLU6YqJWWB1m1O8
3BXAixJikmg1PUTYN4WTOW3q3D20CcCBDurE4OorD9Iee3Kb236owD0rMqM7FJ0x2ER6gWfsYQyZ
jvngjG0VGjU5eC6SNEfzQfHC9Sc+aJNAAt+kk381kP0cUKaHIpfzOi7Vg270vBjyYGl28clGgyxs
JYC9oR925US1OMApikj5FxqXC0ILEO6m3KZWGuzGhhpwAOGUpPOnoOAuKq/+gMG6WZYM7ciMmusd
sYkREICkdjcUhukDssz7v+ydx3akyprv36Xn9IWAwAx6kj5JuZJKUkkTlsoI7z1Pf3+B9mnVrbPX
Pi9wB2KRpBE24jN/I50f3cT0oSOSSHFXYR/L28Y0rgLHKrYQmEsaHDvdJd4aJuubpWlAPENGci1E
XDYJSUzgd/Do2zz/s2edhjwFHVVGRwfJrq0HOhHjR4k2VsoUMAi49WPsFtvE4b6c99IDlLbgNHV0
UJTaQF/dgWvSYb6iSDDaMkcSXpenaGqgK8/1VWS0PjpDPTPSBDuJljcMi9t0hCQqqRruCjz8EMZz
8EedJXHs8NLGPGkwf/GIHmhrmG62K2A8HT2BXLALy9BxVslZgOh6Sl8cHrAXNvFx7ME6a1hvN8ww
6EsE886usORGmp0KNJEfUi3fhxbfY6h8DBDqv9tdB8+ijvfSjt7NxvF5BrPjOtOBYCbJBCbX2S1N
xim0zgtILkTgqxPDmXcMiuJe1EAzlzzyYzc0UTQzdxGzwhExkR2d2Ojas9GgCkK07jHHmIf2e1bj
74nsUrQDZvJaZp23N7NvNfqAkDGHQ2pgV1x3wJctZKnczv7qApg9kL3ZBxhR1yApH2m+o8CUD7Qb
YyjHToDxuiA2WHr35E4hAWJBmG70yA8Y3ATUzwneDWRsYOJfJOnDxvWMJ+SEg40Lgh+Y93AvY5Px
u8re1IT5UV2Ce6zwX6o6ndB0p9kxoBQAUUkKfy5FSAjNdUqdBS2kRbuUyEXhokacZSvXZNoo+kiL
OYkj77iGrWmk7AAhSRntc9YhJB+QzSRDVx1Q0bubgFFudQftYmNiT9Hc3wLeS4nxtus5WUz3a1mU
d4xJzwDTbtZQt0tIM10BgLaNkyfhErylYXePU1spfnUzx93oNYr6GEAlb2Ugngo8LiyBGowNE/AY
65iTxdqLZOxgEAxAgofFfjHlSf15goMG6v6+NFBChigp9mEW3GpZ5NJ0YVM10j7O6/4gCO2agkAj
RwXIUI5ziM25jdJv3oN4RLsvBqpgTYj/WD2/T3SBySzDBphWAOI8uEClNaOmu8NlTFSy1ataC0B/
5jnVKMLF+zFok+9LqT/JBPhSaKZvKBd04DfRG8vJ0zTbQ+yDKwYfE1V2MpKjKDi5ZXbnDNPN4siH
3LVvwN68VxaIsgTUAHaqZaAeMbk8SeZpsFV4JIO4RyqgfpAqDRmn9GulF7AQaghmhtsuOxgpF3Mo
rjTHytEgcad9EBcv9NSkIL906GikAbkeI2/okpoCqyLcS1l8hFRd8cWB+Flh0aRwXjPwjGDrLUyo
Ki2FifgqupNmASbFjfrjDg17enCNt1xwfNq5VYC3Qs61Vrvduza0Z9BuAyoICu14EqZOy9wsd7ZL
+mLD098IWrxx5p3SipnayAfIZx7M38g4heZ4b46IljcExz2wShXZk6Ad8jh+1zxv2if9cJ/WxD3o
yvthXl7bJY1+2Q6XRYin9Rr0cR7AwFxOUa/2QY2rRalyC5Ufw61/tlDx6hEfQYMTvpOrgJ+OiR/h
miWb2XKaHO1Gl4Ratk6xeuE5NAZgVOtOCIW6U6ltYefXKpjiPBGIq2QVT8pLLx+dxGs2WJL5MFqu
bOj3m1Yh37XiynHmS4Y1qKAMAczf16CUb1PAt/jTxO+q/iHD4ftYPlq4KgIuoEnNPQJv986jpGcK
+1T27ms10DisjOnKgN2DgkL8ZqoUHfPvVA+e1/LbuvOGmnMqi/sVJt6bnjBJGbF472zAU2vvLs2p
83r9mcqzynfLzdJyw6exfRPk1HuM6eLmxheoJjYlmOnaTJgxoetoQ77jzD+qAaMvqm+Zvk11Rhtn
MhBNMhtuUk6PVpPouFl7RaABUpZcr3eJrOqHtZpch4x0jXzVXJviGQQrvJzni5qXRRdCBSt+NQPP
tErqMc0p971Bt8IpvSvLkswAXQQxFRUkvE32hBjeHsj5E3cw3wjNeJ+HRwNO6frUYmIGMlbPflZd
J7frPe+a9QVbN/WgHdzJL/r2FWEcJMrUw/hcxMPPph7u1VCirmq0YG9USlhe0Vti/EgK4O+tnW6z
rGCY0W5nUwCjKKFwxBy2KkEMLU9POE330vma9tGP2kBdl6pKY4uQWf0MAwBJOXVOhuDLtEzf1GHa
mqopMyhWnX0jXYqZjsa1V4XLHgx5SdTKRPIoeDpqm0LFaFmIMOXMXGtvwOzAZwQdgMQgQKRSM5an
WmvfMbK/x0LpsIzAlCMe/4lAfYPi1XmqSw36ePqeGOC6GzQuEp2i11B8m+0EnDXSM+gGMb6F0fts
UdWwR/Y6arUzrZ6jQZDoqFt7XcR08dCCgduCcoAetxt9jk52Zt9M0A+oi9BgomGxt0fYjnY20zun
zhV9zeRcYbHuIgA9cuOFMQl45+XttuIGh8tQCvDxKhLoe8MgMqPOnlL1yDPE7FTFgz7wG560uOKK
w0DtxEZucS3KiSk/tpp9jFuKc9NaPkNlxoPxELnB9QgKbG4Z1T1OTiI4TA5xasbvFA/3dYMQYA9G
vjcI/OCrfesG43p9HpCS4RI2ZPYox+0xdd7Zuf0TAji5EOotJDTdIZx2oXSfof6dUEjmFl8fv9b5
qujyuzXVDmKc6MzMN6gxDiU5GwyWbAuXPlDpPfP9UIfv4G4kfMkF/RnSInTFztiL3WfjdJwrYeKd
ouIDmAHbCK/3NaJG4/V+zbRCVSrLAOnNBSJ8kNAVappniYbLBxIv15h1YyXCIK9WA6gkUlWYkOit
8KztUAHG7yIuiMy4JesFLV4GXS+PkBiOqxPpKYqS6KhQGYzwG0MGoPGAmtRz/NDatXdMzqOJhhoU
LkSWSZB1Ew17m2gSnLW2CVrwo/x2zfA6JI9dWCLQ2jLEAKP4WTSDcbPmngU0pjhxox0a/5wbJ39s
OiRckpFZKui1bdZhV0rDFYBtTsRwE5rWDTop72uVRtM46CaLd3WFfratuxA/UbmTEVNbQWlynewI
FdN9XXPbSlJjTwpwFQnh6ez8dCIFSlQluTyAsB0l7i8X7MyuyTVmysjcrpXsqqIa3Zicu9TLKDsR
I28K765McueghpJZ5b2VRw8pMopna7Lf+8migIiaQUkVITaj96S6y2emkGShorSU39qlu60Af2wD
IIAIYkgGVKY3M0SDiyTvsubMhcldvc5tiAgz9Dn2r7pFtkIVqxdVmhKSB7MwU4eI8ZYqw8YW5AE2
BPom9CC4EZAImTBn9flbM4DTmw+RBpN2fZZbTZCjVsvtGs2tB0roNe8qPIRIUqEwoG3uqYtudvyo
pYF3EPGX0KjvEcX7jj2Fe8zqa2PWXwJJuI1kIUXV7NWJge+bkakkRYyPmoBtEV2P9bksQpjz3PVT
el+ncKA0DCqRdCyObYGkQUCsUjnxzeJ9wcsJW1ZUzS8mIvHMvKLw++uWuZShtBEniPh+wqH5FrBi
F8hO0Mw/A9N51qyiOpCeH2XYM7h5c7+tvfxbVXd+WOW4GXBYwIRmCewqL8C61D+qTLMPkbzFr/as
6dXLAkZvOzvkukHXXrVWWJ3RVdCwc0XsSM7ZZRSxuJ70oX+Y9fwxV1I/gChPCEbDtPDwv57uKy8C
CkT5bhvrWgXoHCpjX2rNExCxZZI+ttcQPRazvjLMLIGZYV1yag/9JPqDPtQ3iBCMGy0bqkMqBvdg
9665r8JebusaH5TMIGxI+um2jU39ShQFEhDRctBdOnNVEAwn3Iu+Nr1pn3OUHUAVF6RH6C6iLB+4
j9JKDzIHpdlW2mtXeqpGGianpXK9faWnzzkQsuPY459tBKM4Qpq/AzYK4NOV+r0NrPuAGlHn563d
oeHBQi6yPidA4kIxwYBSi8Bg0b/ANzJ87gXcBdaFLBFtSmbCfx3NcT8sTOcwzNWXrM5sf10o7SNf
8uSMYVie27Di57PiNlOCMvOg7VOcQ0Hzj9QPIurFkLN4YBB4pELIaAfTRuzsUm8PbZb9aHVN+H2u
vxQVDQWEk419rihPsCNzf13EafDiNbO3F2Yt/cmNfl+s24AiuXucFL/HEIXnDKtTzqbld/lo+eva
Hy9BmprHUDZ+XNbFxUJdZW97FZVU5T76uYAlgSCMVyX7oQ4o4QB/bs8JDu1lUO0l+PaTqaUlT389
QglxGAXM+CoNzQcUiNzD6GHWaE4T1JH4ahUqWRe90khqWvVcUfDff76RBPyjLKWiYUDV99cF5X7x
sdanqQm5SL2Dtw4FCl3A/UBC7M4DQM8soN+3qaHfl3USHlL04XZRYJ+jonCuUhE/mjZsbavrGhLH
OD9pmR76XKX7ssNlfdKrB91urnh7urENKMtmmiVnLwMI7cJ62tquArcWjflFGvi0xBGiMnYSQSf1
imLXGbI9WEQEDDqzB8qwdztuKPWSQnt9N/I/1lcTqPg9FX4UHDwlQ9WzO+E4V/eLmVf3s2U5lMap
U6zbHNKwDrOGOwv1olQvvyz1DUWx+YCx14ull9ltjKRdsbHRT4hgqIJ5TC0mIgRh2l6Ds7+uIhjw
05hCsbcd9MMRXzL9dW1QV+G3bboNCDq0vrkjgvmpAkOOwnnRdKc7gK6tL1bhhJdcbiYvnnzQ1JO/
rk1D9EDhbMGJmxncaXW0Je3sPaHRvk9pG/rrpnWhK5mida1qgJg6WZXtGfSys6DPIKhJ+jJ6ZQe/
pAN3uSg7dOAz62b+4iH6QreJhTvPP5iOQDQ6S/AwiyN0gwepQaRuyvnkWuZeqAfYUU9nN3v6sYcF
VedoHOYd7CutwJV3Gq7kjOJULkIl3CD1fQdrsG/SC8hnIL6N12xjhppdVKv4tNnDtwr9Rj3iLUxJ
SncVFO9YN4DefcHHs/eH1AaunqvRJlMDTRmUxzjtvSMWRYmxRRk82mFHbW90cspjNombCIIErURx
CrpD5eC0gEjzhc+itmIP3iZVP2XrUh6S3L3tky66pCjpI8A8lVTBNXhZdvGjrvnf89FSGlKD1fR+
qXYmFCkxxrqK9RWuqm4IGaN0EVIJYksJTVn+urYuAqv562UsK3HIPZeZsz/PTjUfs6Ie/FX6c0aE
5GNt3SbDxzEMljPVY7DfwUR5PIoR62yruASj7+KDoEkLD4z2FROwi4wdpmhUCEBdf8vQVcE7vtnB
9ZlPCJI8ihTqNOD+aJ71fcrNTOFhDK+C2PUFPJit3QXVVeVJinR2CIzS+FFkCYjMSv8euBZ0f+iI
OsoP06tXV0+L7J7xngnguZinkbiUzFck/qzArcD3HxGspT8Xg3HFfORWL6hhtJpG3cN61QXuCcPQ
/kQ9/bqDqn3MQlHt3014ibEheWZHV56jWdh7wwFGZqQ713aqXanUCz2n/ZbI/Htru99JTDbSUH41
ffh9qoO32WrQAm/vixCIerlI+iHTIdSiszoAXYxH4jJXoa4j87ikxHrJTHDbuwC5QV58RaR2R5Fl
Ww3hIWZAblC6i6C1bg3TuckiRrvGfo0z86VZ+JFmid7hMSSbsY+3MfSjnSHz57AKS3oa7lfhhd9N
p/tuKhuQ+gvGD9MmC4ngpCT9XvLmG65PV4vpL7WgGSfo9yJFdZBLQTI7d+IqL+NvjELXqR41ZxR9
NggaVUfR93eirnKUDPoZFzSEZhrN2ptDADIXLyd/KbG01FAmb75MhRz3RLPN1WJTAacV9Z4I2NVr
lQcdgl1R6hd1GJFKBLLk6+Dg/g0gkYg6W/t1ECbFNinhTzRfDGWR4ZA+rRW9xAvfVSloWhMqnQqL
mxfbTqB5MaT5NpHjU4NuCPwBCCnALfQuIIHEn4lER2h0AqykpkDiNHdpPe5NO32LPf3BJFikdkjO
7OZQcxEycQfqAnItIQEl6CkLZXH2JoDBbzAr8Px/xttYCmL2u7eT6+lkBcCaMHcSpmH9gS9qlyW0
oOdnJ7OUp2ImV6kMPdobSwNzgxCuyr8T6QWkMcgY5wimruUuj4ZaL5DtiBK5b4m6KVDEqJ6ozGA9
lSFlRgs8vDmeQ0E6S8ijysLtzZTYdJnhum76gHy7kiBG5nckKulXJcSEunOKS4w6Rqo9ZWKjgoG7
qyveJpkoNLkqHWDoxnBNyJ8grKtd2cBY/vmkGH96J64nBQyp4VhS4R//xOXBXJxdSiKnJjeeeuBE
EH2pO7FL8eReGw52DCc84XbTBLfmn/+3+Jv/jduQ4J8aAKC8P93JWmuQOaX+DBljOt55QMWIf2RE
T5IyA9ZlN6WY723QIvNkPLmOOHvjiBZf/E5b9D7wQmR6LX1DHEFLubtuMtS6LUo+/7yX9r+Bwjzd
0B3pgZn3TJOm4f8LSyuaCdE/O+W2UVyAqCNBdNt23DAMk0zOqrwGFWdb2T0Adg9cFZCxekzfFZgj
hn2zyQu6I33mHkoyYrAGb6bK5eBSenunLN6SJn/LKBVyTxwsQVAG1Py1bGOC27sVghjqKm9X5cCu
tm7qb8nsoMwbkhSuOA3ShHcawfbOyaKNGEjkRZpVx4QJN1ymS6r2Eh8VKBgDrbipydDjtk7jDMMh
l8P9nEe/4mK8ffHs7F4lbNR53uxmvMc6AQbQ9CxUkTG26zPeRgrkUS60Hhtzfsim6PTP59ow/w0c
y8mWhjAlLko6YqHqYvyGAaymuNTgPKSn2E4RxdStPRhVsl+FN2nUSIY1K51G5fi4gIFIC/RQkswW
N4rEjI5QyXRARRklKCLjrGovYNLHUztox0zN3DO8JzwSMyf3I/QuKHgP91ZAA7gySpQX0Bof9OU9
X1Dsl6BSDnY9IxqurklExcJE0TmP3kJEynGkpV6NbNabaigWMUWyZGTsb8hRdDAqG1xpbmZBQdRM
xAnPIcS8cmQrKLfZTKH7pLsbIxpTqLHEm7zMvjkLGTE97bdcVACFEFKsZkaeJnBes84hKlTvRxmL
td/aa7+yBEkxag4aDMh9UnQ/IFCocn2eCyIF3AXH+BjpxVsvKDfmJg7vUUfLC+ZcgXMsRFLoSwF+
7Yex0B8J9KhXUfGxKM2lornSKHKBYeCopdfdr7X2SitvLCc9R5X2qxTcPmiMYV4fyBdjINxDno3G
SEqCpYMrayFEN7R7sTUcj1ouoLAlWFPSLoHkmmCY/ibMZPZHYFMIIMgnyZt0CPywHL9bI4omdnHA
wfParBBSUSABO6bV0Hj2yWy01zDnOVe7Wp/DMvqljdN9n5bD7Ywo1MaAk4Fk0oSDlgSsUSMVPHaN
n5Xt43+4Xf9mRsEu2TYwu7ElbpB/uAWikhskltamJ1MdspoNHKWcCwTnp9ZdCtSH7CiiukTzeRNA
ANxR1aCmo5B0H4aMXfYf8Lv/jviGbcskIXmOBBXJPw0Mu9ke7So24lMmw5cKw0/C57MqfWdIrWrN
fA4U4qwchycFvcrd7C3Q62fTlf/h3PzN4G564K0FFAkLSOSfT3IfIyxnF2V86iIEsKeep6rf6EkL
uacCzwxS/EdDqjYs8ofd0H8JgZy3qr6BMYjJbBtDIl2KXR64X/U+/goVeN5TCQu2aJz/BySu928w
ec/SGXNAyHuGYVp/4nAJsC3a4GN0mtIEkSW66CArdvqAEBpCJ6qZTVq/IOq8l0BPLigLRiIYfUe3
mr3gixSor+YUMjOSGfke/ISzFaoaFcOVhIAEtS6aUQJuAeaVvfeEJAWAB32EyMYZ0jbV4LXnMZ0e
8zkpd/oCKlbkTUiJw9p5mvSecC6KIbGL5kFLs2a/1sRDVDWJNZaTQCWNSp+3H0YKa9kzVPf0lNVF
v6/6ODrwWCDpmoSPttLVzr0bJM2Wa2/Azmqmb6GZ4y60KuTJGx4bs66KrTAMLOg97bmpWginwHe5
g/VvcwZYVzNPqua4QkXRpt66nvY1ooGrM0dEIrpD2g31taJ4wFiSUdPM511uamdPl3dFH75LnB6O
tnlCAbY5lWhbbuZySg61vepN1Fe1V1X3q16+nTJa5XM3oUMQ/+rGuPyIPv4/Neo/UaNMXc26/+d3
8tVfpCrF7vqf/7r5Nbz9ZNj5tdK1zj//579o56qv/MWJMgzrv3UTfoBtWHAXdI9R8S9SlKFGgU8W
FOE2DBe6d64O4Ylw+y8WlCn/W9cl+TzJMyOUZGz41978xZ/54LCFv8q/Xv/Op4Hs9ActiUDBgSdE
s8Nk8BPOnySPqLOQt2gq8zoKIXcMjdw7jUmN0isHZu4eyXpE/lEy0Kkzv/WYRmMZE8mrph6dzSKa
R8Zm7HZkOB1sLTgWnQDjhYgGOB+YqNQMuqYOKcU3UMyN6c2IhkMUjBD2elAro0XRSG/L86Atp6w3
ikM5OY8N0SwqbgECi0ZxF8BvPhoutNWwvR5meyNK6eyWBq2FYolpUOiL35qRixpx92D2U33VSAvq
YmjQi6G8YTR6uNXHwdmT4531TtN9o5Llwein9gkbp680ip6aTC+fTTTPzWK68dygPXv92OzMYZy2
yOCXvmvVt5EjyFBkk+1laPxwQKbug6BgUB0d44J7qA9tM7/TENZxDDJmT/TupbepS2K2+UWjb9Kl
ebMrhP7cO84Bvb+LJ7NTGYTVS1m2d7E+Xy8oRu/GoTY2ohh9N0LVIm7Cdj/py5d0fIHk3ZPZI/tS
LyN57WLceyFDzPoNOyQjdG1v2Qq3iHeO7L2dHWUwtNFmAZQGTapJBqUUcyeXuDqiadruzQNB1BH9
Btwwa4uTXanmot8w1myhS1Y0IYvDQtp1wOrd1tA9bV38+ihyXUbguzc48tjGZZlbCeukIzxKb626
o+tZzNPO8sZ3px1fJqlkIoNwHyaxs/OKcRf3k7NLAN8guEHkHRdZe14CCzlWnXC9aIqt46So+DL+
RiNqM5kFE7nUO2djUVZvwewDD8S6I6eN6YQ0hLC22CWLiSSyZtxVzZheA2BI9m6DuF0GxEJzUqK6
EPn3YfCDuzDR4ussxb1XnZsSA/KvwIWrzDDpxOSVgtjyHLgzcOcSx6OdQ+f1rqohAciyu3IeXJGG
pxDeKiJp7xJlpevaKL8X8CWOrV5gOZt4NPBcsMVBpT+HVkt646IJV6QIg9EcP1cjQl1YOm0GEIs3
JqpyYx42F5DItDtG8zmtcD8NSXIbmV4mg26a45kX5HxzymjWsjOwhKVpGT565LWA4kxu2w7Z0SDX
b0Q0tZixYalHe2G4briKI7YoxygWzXbQ0mkH+SQ76ejNoOtHN6Bt3Dv2+uTalEcQSpC0EEJ6pmnx
TB2vRWYQ+mBrfjWBx7/UffGAZM6jrmMcXiKpfaIWC+RuujDZhZfG0KrzHDXOYURmbEvMtjzZcYzY
bdhob5oZXxtjO+4yHdJuZTCG4L8Ov0xDbcDUb5q4H4/BojkHN86fhQOeJReuggAPiGY7iSQVicwb
F2fGyBLKflnuCywoAVmE4aIhxmBcd7rb/6r7qrzCfehqcUtgawnK35ERRJeWItt2FuDSAMVjvqG5
+hGDgRchq+AS1vEEWKMNwcymtU8hkTYw5m+IUU7ZbeClLUyzODjHlZVdmxl6WD1SK9uQZA9FRzSr
UQcUu2go+32N2huUUgT0NPwBNipxOzbQ5HdYc6GfGgRAvDFt7iE+l7VrbwcRW9s0t12/1DWM39rl
juPsZho/rqCKEQ+CPnuSX0X0QD8WWZJcFxKDLgfJq4JLjl0wQpBj19165vQLsTQsGMPYQpugU8i2
4dIX007KrvJr3X5FE8g6goi5MPaXwL+CBpCER4e6yFt/XZhqrY9aCpafr9e1wrRxxgrc/l/vz7NS
+lev1/c/X358ct3oNB6/tL712+r61iRt9JIm4279ifUj6/Y/frE3UbM3U/Hovgk3rvzemErfW7DM
2ESV/a9VPCpKf329rq0fWhef30kd7ggKs3zQbWO+/vnW53c+t63fXt9wMnTJgl4GND4zGqfrxr/f
A23dr/UDH/9u/ZXfVj++tv6Xj1XTSy487tnxc+d/++nPHfvbY/345B/HuX5naoKS6m/TbD9/9/Nz
bTM8zDIssBf93/O4fu3jAD8P/fMr69qfH183/nZ062/8tqefX//45m8/v54CJ8SR/bc9rCrwIbJF
IrChLKp0uLjW68JCfxOBbHXxftuJ9a1147pWeda5ymSDW9j0EspBfHzh41MTZnYpQhZ5Z2KLmHYF
XVJ6QNcJiHq4NPRL3YhOaD1VX3LNwBxDKewnFYJq2wmoL2rhauvnW10jMpSrtI9Nn9vXNam+vP7C
57c+fgWNLn7rt18MIuCVldn6U03Da4Q7ouOKEQ8uuJV1VatxxPh4PccKeF3EsIg+NxZBOpzT8vnj
I+sb6/eCaDYOkz7eBikA4gvNOYw1cg/vrmJeGPqjdJe53qVO9cqf26z217UG/1ZYJGaLyGSGD0Tu
p+WCUUwA6EY97+sjWq1DQSXAQgi6yEZ5ofrNdIXE8JYYuDi7qGi07fDLaX8xkqOhWcyvAEkDzDTR
sfIXtZhhjn4s7D7EQf1vXn5+bv0aV4PSxEBPwsFCYpoqCu6tc7YqELP69L2IEJhoGpwzNt4CPsUy
xxe8BB5K5I93sd02wDC4n0D+l36HtwVcIF7WU7e17K44zSNyo/TxXNXHW1vwnpO0gKx7vHbDEMFH
tWjVAgYpRaw8H8KTVYacmH7wPScbfF2trS+rbjGOgwtqAqYLTj4sxjL1kGFjNi8H7N8RgcLqoc1s
TJbVJbWQXfLXhQNmisK4c1rNKFfXjnXRx9p7ZdDGoO9MocgLzPhoT/Zdo1xaZtVHnJFR3k5gTOws
0E6ZQiDSQzlbloc9XKFJhbAv0x2EFdTRzKTZ1ao1i0wOzkihhh3WmOB6b4qa7FbkRNCw6eyhfjEq
+7ohImE647wl031uWDN1LXB0ezNFMMSuKTSMkY10krmXqO/4nhbRTbcujqU4oYZL6Kd8SZIQ45l1
DVw+lkBmecISBYNfASUR6lS5L8hb/DzsBTMWLZx1zYO7eiQnuB4qc/i4BtzZSLqGfU2/KDPm7Xr+
HXURxs41znV2v/qj6MpNxaENw9SVoSADNP+47sOsTGNSR+IHNarV9XW2FIQGhHmraadQVwR3ITc/
oV1CJzRGBr1jjvW9fMp/W4Rz5EIioYI5aoVxcKTlcebVDS1nN0Y3WMzDKYmQEVP33ucNuK79sW3u
YNJhuYXLlhoNPQeFJi08tESBYDUHq/KFOqTfXtswgjH0i2Dmx2pwWZ1wPg5HnWz6iX+ddq8aE/ow
Y7Bbb6f18NYbDiUzHs2P60ANyXeDsxU5+plmcO6vB7yufS7WbV2qif3omt8CIy/8KAk4JeqYtU64
VND/d+PUVMNm6Fr8NdXds95C69rnYj0H60tmE8JV6u3SY7I31SKERPax+Hw5Z/oLKBhKqrN+R8Va
LiBwGLk+Vk1rokfsSmu72tsIZXSTrHe1WvzxsmytQ26GwbGrgabAGft9MWsR4Y7aFgpsLLktfHc0
IRVCWfjV6XOD1WmAvZNaRFFb7aeA69XWdQDtq4Ax179XcWrR7sV1dz1/wPz+Wlu3fb7sMjx4RWOc
A6n0h6R9wMWV22gxxW4enQY9bLx/pyqpoDkJROVDabRHyDLn9YAsHmlZYnYJVhKzGxTHcrBLItvB
nhY8WaAihGYdEqvZDbq4dWHm7IQSEI9R8t4ss+h34Eqzy2QmV2GcfB3HLt6HLXAJA/zmZt3ZfvXo
BZC1KVxw2OvxfDwKUJ6GAjW4bGm73ViH4YXu6KYBsnda744Ok8gDsNuvCqP0Mfqua583g1ObiW89
FJhz4j0d6juojc3Fyt4g3Zm+1xTy4qiFRjKo1bhRyRJXpm6d1bwx9jPqpKHn+Tah9SnWo8MQ9U89
up4HpDHDXZ2ZwDiHiJ6uMORV3GfTcYnG5NJZRX8E7vWlTvFZtBYH28Y4o5cuLaindQ9eEDW6LSbE
SpGoLPbtItJThGimUbVnmhXUKDFqoCbPYNHB5fWtQNeAcqvXRlBid5Ey1UK6CfwChsfWMtwa5W3C
Zl3F2pOaVTFYIFPttScziSkWDDdZbg2YlXh3bgLOF97G19E+mqS9+BCoX7dKNmdpAOpW/R9sz81t
rV/lOO6FDv3IHGKH0XVEOna5y1ug7fChGDXGpvIj1EyVbcwV3Vz0r9Zt67tLEqGZ2nZfI2TDsGAM
HwNU3A8J8NRLa31fLG32YZUZGPbgucnP0egb/bgeHqUGOpseA43aDDSAni7tft2xwk3aY5+Kq9KD
EEZdYK8vDlH4e9Tyo4BdvhltCP1gRGYMPADmBvBCJ2B3oRop10WhacAPWv2X1fIsus2wXVr9wQ3q
+NT4ibKLWj2j1rXVRwoqA0AWq7fPznDruFOyTyKYDwVjyb5oAAl8fICn95zabw4izIcuGSVEDWCZ
HcbEetCOH8cWVYOD/uroQotQg65afJgiUWTZZT3DzLw8l3PzFGrdQrK9GNvFMTg9dvrUIVKzn9Og
QIgunq+TDuMtujPIejI7rGcnh4jDtYxRS1s05CNzBb4j2cz9dc11YxpZnxs99Y7WzhfAyxFyi3xY
qFF2XftcrB+zP7+7vl5/NY1xfK0MLqD67m+fW1d1Yadwzuz3j++u23KsluNCgaLlj1THYbXMoP2P
4Nd21gwjspXJQ5Gn1McXI72fmwDG7nifNFjtmAKjlMZRJTQN5VfARpsQFWw5e9/DMX9aqlnsV0VV
9OntTbXQCFwWuJ+TXT3jlH3MUc6kZGHBbQAh0RQAp2qQHTD7pssI/P1HMLXLZqy815KeB2o81JSC
AVsxTLLGDYXUZq/pKcq7YJfuFxH9MJLjRHPhtaVlvUHXPLh1orC5DgwNp0BE196cJr4C7GQ/It0b
nCgx9QdjkMNris+Oen80cfe1jRE7kqAJHmqjf7RhLrxZURuhPhcgMBhW7U3R9nC3Kbm8YaF8X4hA
vwozxBSqNpbnbsFIeX0TYxlj6tO31ktxSVrs6pyETvHYRMvN+qucNW71WFrXXlyOt5K68GZ9o3O1
lyix8oexaoQvrSDd53NFr6gnri9p/saTt7zUoEwPRSH7U92iSjFWuIGpg5i7EXEGwLFXVVsbd2Q/
PBDE63eu3TDMz3jdB3oTfAHvZ2AdEM1U1ziUhZrC4tnpt1xDkc/BvedoZH30DUvK3bpXKMwBEEps
cRmdzEVf140/dtdCgm0Td7F5N4SzcVWYc/jxk7MDz3OS4mmGG3gq59I7pG03vuRYuq0/GeFvu+9a
0/Rb6aQoPU6v63Y9i+UmD/8ve2e23DiWZdkvQhnm4ZUEZ1KkZhdfYC65O+Z5uAC+vtaFIi2isrqr
rN/7ISPd5RQIgsAdztl77WC86lNuXGhyCfrufBFaVD64mVq/UhlEIDs2+VZTQP6QHrR8drPmdgII
CloF0/xLnM5PywFFZWFMtfCMR7jeH0oS4r6/QMstXnU1Akg4ptmm7fv0qBH5+f0Fqu3Ji3RxR0/U
IUU2gr2OLOJ11jMCejibOXJQ58tbrA/s4Lrcdsu1NGv1i2q0/mSqU3yK3NTzl9PHGoloyCnf4tLG
EqaOWPYr8xBh+XlMQgqs3mQUX0VvHs0k0t9HdwbCp4N6DpNmfAT7QxaAfEUP3NqyleSHEhMxa05N
fawYkB5bxYLmreZ4nUdzF1jx9KOPC28TGfXM+o3qqFbae4/e5vdx8gkpLf7oD1Zb+iYJDRe/RtDe
ps6ltCmPY8UQMoUyfJDDNmwUx8pZPxTRrSErYb28Ao+UHyIS+mg9p9qkVS6IqtC0K2XifL2cbTO2
4Eyn7h5OwAi7QGeid/P6qgYROlX5Lugu2bZb7n0mONwfKy05A9sNUKFBtl1e0Q8hjdG5/em2loG+
wezOpD+Rw0t80/e7jIwBXuL+zBAl+sWoGOfWjkBAt431fQiPbJrWyM7LC9Sqb30Hit6l6xzvwhQB
QFueikNrDznJ5wD5hzndaS8pFhduQezN5PVlX9lfJ1SSrDSawrgYpigvGe/lp43QPqlrLp96rFV3
3StK9BAoTXCOY7zytWFCOFZOyztpc4UqiqntoSIm74wiClzdnOk/B/N9eUE7jRO2YhQunTZVZ7PN
bbz3nfqAPY7V70CZmrygXyzJKUWKTn1ywgjyXTC3+3wuhqfZxS5B9Fb9q83goNq9+bM2EJtlMceo
uT8JF1PdzZDEypvShU/fR/Oi58otrTfcyvAckKqdHE0xH7iZPO51N/jp8mUtL02NbiKXPa6fLACY
ewSLUkhWWk+lTUNjeUlRIhClOPvTdETiV2ndPOiaKU6p1SKqHar6Xc3q2/JSnp6XXm26N0or6bbj
kTiSkB5dRYlbp1aLFrZ7sjLlJzbY1CKYtZVHbZqwIKEh2c22kTw7ISVp0i+aXzl3peoNyj3BE+GH
fqa04UPkjOapC/GOxjmPlzmbD8vlsXX3bUBS/Wa2Xb0dw1E76tBjrmOLBFw3K7kyel9eOfdEpvSD
hl8QsgaSoQ6D/9Ccxr7un4VT4xuR13sKSQDAfnFH19H6Q99ZF6GG8NB7lR5Z4EQ/5j69LJ/Fq7wf
mCmMVyeC8gonHFsByURXzVHEOqZs86VhwJafumYnB253bh6HVqSHOBqmXZeG1nM8zOwJ5UsCO4R4
2uf3QGWsdnVPXBxdIbzVJMTBitvuh5Zrp+WlVOp+xlHBPAlX5OQEWb7TlLE82OADHm0S1Sm+GuZX
D9xB9xrlI+3xtIiubEnU0KIHK0ljn0Vk95m7j1OfW1+jArJn8BzlauSqfqxqM9oG5dC/N2K6LMeK
OvWPAsT5hf6Cs2vHftz3M1M3CpGSuY1jDDERiVOg/fAssLezHY2nZC7Ca96SkPJ9DHlSy1/70FMe
XALZTohoAczIX5O/v7wM7sjS8P3/vfH/rTeuQkr8n3rjl5/NlP0sfv2X7vj3L/3VHXfobZtSu2ar
pqoaHoTPf3XHHe8/TIQOhmdZsh2u01L/q1dueP/BlkiD/CHBe3BB/9Erd4CJSnmmbTmmozqq8f/U
K/+3Tjnvry59dxXwpKfbplQ0/UNfV6g9csMonffV3Au/HxCx9mZ7nBz8vhOhFOVIkh0pw9J9JBuN
IyE3Weq4K7cmOmayf6HrOBPiha7NSTb/uJT/p0Y+n/K/CHQ5OcdwXMKw+Jiuaf+bnKrLQJMpsz3t
lbanLGSaFIg0GD+duCKaJtI1b8DiOzszH3YasJxVZbMK/59PQn4L/34Srse3gWzBNjV90TX94wp1
Vospy4rG/dTBCFIHGq91JZs+FRcF3HkFdiwPjQeiXH9/Um3HwzOgNVDe1ZRTzAKkXZ72XKJch+Rm
rlWagOtKzVDx3RkCseG3nLMSgdf5307c+u+nrtmq7rHoR8j738mifU91bpicDvy8Qx5O/w7VtNqw
F99nAZ7dZCQHzs3jE7hslVVMY/l0qhGFftC2Z2hUspsY6cQu13pOB1yeSYOxv8vWvN8+tWAxGCJ/
HTT1BfAGVX2PME3WQlwkg8Dp7uQUvE0XxY+dN4j94mmnDbALVfyOea9Pa7Td8R7SCbb0veZAq83H
Xt+oKAERAiUIsrMUinX1pJsGKDJTS7f2jJEtSsRmcrBQemHmE41br2f6G0V6GeNmE6g5QgWJG9EG
OnCw2tfNFAx4dqkU99VzGCo3ZQwrgrN5TZbbfDNFi0fKctdOrO/Thg9PdDOAlqy6O6gvu9GqfWfI
dyhGcNvOICcsj9zxPqrJIZJXUr66wR1kJ7fKyx1e00PYUoiGTStWYK1JOLCWhqfKMUCiqB4YctuV
FJKwcOJ9FIHgzrCNrAY9/OOh7j6IHOgWZvpopwf9naiUH6ULKL6WNzhuam4stq1ghgwa5Ul1Rw7F
tWOxYldfmWqmvpG4KQSm0KPseeXXmdBMciJrvRa+k5NLNxPSbROnvYXiYZIU6JMBtg+8iaeqNM5O
Au+ynasbPV9vhZsUnl5i7wqPuTbAurZu75TiUKhcTVNZ1XXLZCwqFb6aixESFk8KexDdo/7bdiB2
we3luGQWTYFAcyM/hIyqVtAp4Ce94dy/kw3wUpu0DVxHvLd2csdj9VBRUlC89N5QVzIAM62DnIgg
g5ZwHZGo60DCb8wS1I66B2vBM9mEJzHY27hNRvzXyftopfflX3KJZRmEgHhpPk8137nX5+t+pqzW
prOOt7CHNzI0xALSJyhE+2qqtPTJvXqD4UPrO8i2VAD3qVlAEklxP9RcO6fisa4xVWArO49J9qqb
LmsRi3TOHioZBjdcQ028TbFXzrqO77K7EpmDTp3I1zW4OBJbovqBLTqVXqowguWT35mAKrNCpfhW
wAEqyekcaHksnyCkRLYqi+nZFKRqhB53atIgd1CH+JbK730mu03Yw95sxNlIxItA3EwPXJIj+Oqg
NVFdKnZaxbDUIFR9EjWALVJNlMg5FEL0MNiabWH0KjrF6tbWo74BbI1zOrgMMUfAG1D4Zlpv+lLe
GIMTbrzZHFdOmBPr0JSZb4n5IxkmsdZVvViP0XCdY89dtSOvB2w1zfUOxVa1BRYIrkCZrqzf3hJL
w50mjE9d02Nc5uDc2Fm9No29ZuT4HfakPeHVNQ5oz9+KyQIfwGZvHc3QJtQSuXNA1a00uHtjKcUp
4vyVlR06r4xfzItp3xCd7FMp4Ct1qS0vw3ipkifQwgTaqiYkso58YKS0RMWBNIEm4rO3xYAvJ5oa
LBWxLPo1VN5M1f3qLZMn0HRRjCHmadgGd9nW8ijIykQSN8E8uHw3Vc/9UXrZfZplWKe7K41kV7d6
BbWXh0TEMqGBIvYqgo250irtomrmZ5MzRaQZ9SOXZwf/MIZfcoL95Do4olsnHdOvmfJoL99I3zEw
CxFtiK76bY3RUzPyeE0FQ7vJWY8ZDbl472oV0KqQT1cEtMr0oWN04+iYAXZ5HhAHyHdUYi5fsP9O
Z3Mfd1yUqsyBcuDCKF9nEf0yJyzsIr1rCEM3yxuxSuGJHo9Wb+ibmpt9l6nxG5jEq5EwvSy3CXOD
vglFSJmqjVG48WgMxMhp3s9ERAShhD+WWwSNEDA2NfzTlgRnYZdA9s6KXsN25cRPkeAMnaogmqlJ
txjF/ugqE1DVMnn0yTiuNB0v0qBlV8sihWiIceeEqbYa5Rdo2AT1Nn5aerSL0YuZtEZXxMR6cq5Q
EKV2mv4VGuSrzTG4FnnvGwHx1AWUcT4DF9RVR/6xo/QmzPc2g9rXjcFhuTGDick7DtM/itzEKhHc
CGNMt+XcfnZxUK2w1vs1jvHlLjI8hhUznH8aUXptGheMHLOEqvN11vIGb1OE9Oacnyeig8gNiWAs
AkEhyFRlKOHebhJGMsUu73qGRH8M020z2B8FX51Hv3+dyyEacDnZW7aGuaw4siOEniT/rcqrYxrW
X0XkeOtaMou0uA2Oot64OUPxDBINHRdDLnDhNbCrio7bmy3feSqxMPTpNTeKe8W0ikNxQlgZvAwq
34qV43MvaV0yNzAkqwjjGeR53r2h3nYwEwhjYd5JyE7TlPmKzovIhyT5ZQa8hm3wa8u1DVyjWTt9
Wm1qi78CrzuXTH2ystCYqUGZmloHYTv+MmNrkFH83ot+J1SvWotvkSgwck1yY2sG1uvApydBMr8v
6wBl5L4fVaZJvhMYpzrjfUFktoxLdki6Mcb3rmZSSVJJ3JC896r/qEznllukDiKOo3m/BqFC0yBJ
/xTji16W9KHr4K6M3FwYO+XS+TyUY7lhqmUatHd5CHGzrxjI9Dk/FOq0jli1+PKaGWr4c4ib/fJB
FKpGNflKmcIsNKsspOvG/ULcEns95VGu7iy4prGu72h8DFRZubjfSxANwfdQkxrhMY5VLbdFB+aW
Ch8+ouRaGcHO1g3iq3jMQ1HLwOk3zz6OPNApeTNGWoD2w3VnUtVbO6PF6t6r95gofNLB4GA03Egy
ArbMGnIN00tDynit/GJTMvB08qigRE13maufKhPTfo81KMwAEVVyWNUipti04uo0ZXX3Qka72uAX
9QdQVrhhopnxjGvR9mrqV0uBWwsSCFZAdSTSy7A4hWQ8RqMj1Z08stJKFyZWjVRXhm5TdFubzvQr
ZMcPoYKBtGMrsmYhBjvIUn57ZpqTCQ2aYYZKi/WA8XCtzrRadC0bN6GpvJUCf4bL1Gp53D9lrBDT
7EHXmLbAG1BxMgVPhf6ja/bONKN4dcJHWjSQgdRm2s1yHT+a7TbvspdKyeatMfEhizKEpDIdWp1R
WSFbwMdkvu0mc+8BeWC2ZwAdphgWWBpeSxvTpJ5zwxRt/kX5FbYdJb8a+5VvOFzXxHonu8cdjBl3
60crB/Yk0U6xW9IGwBO668UbpQm8NMOfIOPRmaEBA0HuybqRvE69u3Ys9JAGYF+V758PpCbDDLHR
5xOjk9/6JrsnSXGrlM9sjGtIwt61TJZ5tCQcNVLB/3GL2Ok9w7GGiZR5SGkgQCQRYMOSumneE5OK
wUE1R3UbatyrLSWQVVuyRExLmdXH6DPQbGwVPy9JN57rn/kcbngoCbTkSV/Wc+WY35ZlUKx/ZAS2
QFvjDks092VZgyyDeNIyuWqJ+hggjWU0wiarps1dD4ON/CpRX796oK5x3/GIGIX7UuXxbSzae1Kx
q9F3gzM+jNGrUWl+OLPM8EJm51yVHYE2/VrWvo7d6cB+mcMN5UTQOF4dsy4lxKxaSf6xWnFWcsGd
temHx/ZmBTSsWttqcIx7aPhaeo+ChvHSzh9rUEIChU1pHrWpuSHX2JbA9NeFy047SVCwjmlnruQS
dZbD/5yme7QAhFrg66YhiwvV0T4otLG1aIZ91Fp3tNY6eDv7OfPSxyLhWg8x1JXWxA7VrA3kLyYK
dKLJXvrYexnBw8CItE/dZN2X2XEGUccGrn/I6SjXLMHZUMQdypWbaWb3uGVVA9H4FwsU35Gr+CwP
XvSQjyw/+yiiM8rsGxljfKM0cEFk8VCVyR9WiWxDmPfAi0SoyVkfyCnAS8szlQ8WAejXiW0a5eI/
jK2fevG7jxkk5tI+FZl+S3eVkv5e7n1Ce+JdHMQefnJeAd7HZK28HnopEu7b57xuLk4h55d0ZtGC
9531AnqUl8xl003g3CqhaOvn8tpAXUAMq9OTG4fPsrunJLCul695jh6JDAJPm4TztrGiW6i58O+y
s4gYe1AD3/WWc210pNi0NHfgMUsQ+l9qALIq1hiskz9yi+RTU2FAexYzo91yH8t5uDbNvTpxWjkW
2ZzMukG4Z6E9TuoYszhkiYQa4TdLzTtJEP22HYyt5NB3dP+oaxNV1ch9rojIEgxRDbFbOsbK+CSi
1DwIsNNqHl+qKj0pFV+EWbrYZWZlryj1hxFb9Ibcn5HnPThZeSOfnFWDhjk1swEvWc6wS7hzt9dU
ZYiph5eYvhyDkhh25kGRmz9V7lLiUlfXgVjPwtctwthnjyQup4BrFKzJLkj9ZVEpawBay3a9JPSW
tn/4vekkJM/O0QIVCDs2WhW/pVbwwymnc29Ug+8qLC10O8B9RN4Y9dKR/ReT5ByQpocLflebBuph
fdphWjujb+h9NSAxlMRAipuhcS0y788Alx2FCuS81Eq33qde1t0uGHhq+jDYjoNKPGpfnJmsQfay
EmtneBihKDaonHjYLSRpcTFOXJnpJ2GHeLW5zx1nONRD4hAsXXkrN++eF2HOotPpnApK2ZiV4LdL
BQFAkRf8fXbgdIIx4nOgy0oRnB3FrciiUt0MtHe3HnC3RQP1938WTZ5aIBVZCX2GcxQCkP5WcqGh
NnMHnipdbKIehte/5UCBzmJl30g93/LDPtBhHjhavNFRHx2zIb7WQ2hvF33eoiFzLLjIoeGgelnE
T4vga/kPPkECdt3oWwO2/Oj7JW4uaNwvqqnlp0ob0b1X9ZgdcAAykB7h6u/DLH/6+8V//8Pfor7l
Z8tflz99a/ykUMhbjvz3D/9+zf/1Z/92VOBsVKqo1Pz18b4VXgNGeeh8UuK1HGg5vdYhzQ+pCCQI
+Q/LfwLyF6NkKqkaKk17Wg6edp6Z//OieL9KXAAHEkqnI8I98Ig2SM01CTrktTewJzH3ovfCTxO0
p7/VPqFjP/aVW28XYRD9RH0nEOPUXdEf1ejed8BfuJa4KPqwWo9tMGI9AYHUOyaYIXqt9pHzto7L
D5f/YOiOfAN7B34DQzlSBQvZxaXzpm0lcylL3OPyJ4ZTYLqwrHXa13vUU7eOjPttOUH7gcanHxFw
6cdgGh71yRu2is0Os23qL2Cvqypgw3EISeqjM8Huy8lRAuQ1dPUcHpOa7Hhui2OjshXJyeeFK1rs
S3qKOBfmnV2k6TqWOlViTV5Banm/+mmTTBCJmqn2wwT6XxgMBNpWOQqMnIC9JL4MJVv5A70Ode2q
QbqrMWpMQSDXIEq19bB2d3RasEaSB6iQRAm9kGeV9mcas4BAXkA98SVJh8dqKJ2V1hYPIMXaddF4
DwE6Syd+DcERiQzSuBH0CQOam/utNgcY9yX6PrqktjjHLdltmWN/tXiIaK/YK83V+nU3zGxpQIZh
iinWvTWzDg/CK2HCj0Yf3maFzpZS9vu51597N01PIiOrqK/dYmsY7m99Mr/cwiG4pFYc6k75L6/t
4cbU3RcZLrgnxs1Is54VYrUr4+5mJf1DW2lswfPxHEYT2xWbgbe2gJT0pnugTXApOuEPbcmm1BCj
L/pfyEKHp7all2iQnMnuztnUEadsc0O4RGKWgZYdRksQ3pkUq4aw7euYOzVDNSvACSNO3gCu6Cot
3eeJt+tsuEfQN1JqO07h6030NOa2zaIlNU+qhf17ykCsh2bfr6I2KdaCbL4u1VkLTD/0iIZsMRgV
fYKQYApsvbNnJGsRQpUd8+lhQCm+d5IJAR+ozFqGUJpYnyw3/KhrMP0mdFfP67CODMZ0GDJcTBXA
baq3q8AY7prZBFRgBhhPz3pMGVqwPtbFoFG3FeeqM9xNV7lITsDmVgZ2tdxmk1kF3S/OgP2KFni7
1KhgMYd+gYN/VceES1DSgOIL7keNjik8Cj8kooXTSDZ5nB7mMO5eEk8vH9LZOQ+dXwSI1ou0/Ek9
DsO8SfdY7ayDVzu46hAI9231xdZwH1b63WRq3KWsxIoa0XsfpBXbGGqIScNbAb+mnBptI8RmEYyS
h4HaNTdQRNiEWnMJ462uDnvLnn1HlFjI6Myueku7u1aG1C00r6oI8IwpkuxMJkNniDd4qTfKCK92
AAPLYLCwo/pW2t4l15wXPH3lunED1qvxFY7g9KK06icbV0oqdoJ4vnwnjCNCZdzfqnaklqUJDGoV
SaDo7g+FV39mItlrgmjreTJ6KMKksHQEUqZi4GlphAV8+8BO5ZPS0Gc0J5dBM05KZnMzFA9AZqKk
3zYhfRK8eUzG1Q4q/FnJSsaZeFyhWHhsc4Jc+oqCbBty20IxtrWHgvQJEICUq0JbzKsCeqjLunzf
1M77NDrZVbfcrazOFfbcElda/869fEMgKs+rPp1TwrzKfAaX7EHkTGYYSXOAotyomn3dA+jVo5eu
yi9eMiarqZe1R0+7imG4TInojzMDtxGnDeK6mQc1g8iQuKj/w80cVPqqF3O86QmnBdNNTBInEFnt
LqCDfQanFF3guB4SwtoPXZ7eBBx7xk4NjZkdNadHtM7WsxKzO0vsYRtEwU3tPIpNYZZtcO2/Wab1
OsrwX3YvZYv6pJdEf9gnk3djJed7gw040rJIqXV3c9z+DOaLlScvdYn2hfsuFgKsFbW/Mnh3aO4B
0tTfu4F6b23tOxvN6YDfQx/XxqB4UIzYnJZh6odG/YyKZVXRCgqmfReXcJnxygbsEXN6fRju1no1
vJiu7c+6c1MDtjgpk5hrjY9ZG30ZKDvjoHyAI0LVasLlvsrqMV/XWuanWryu3WwnatYqZv+FIJPa
RA3srsu9c19bn6asZShUGCmt0ylRfCQGdMnIldcv2AJIXtDuRa5f6W3Zq7Y7BEP+6dEhtOQtrYXJ
9jy4SnTuSvipLS17oFXNQKRHVTJbfmhBthkd5RZXzRWw2SWq0xcYr2zpyvIC4dEc9M9IZxmsE3ZW
qNqbCPVHx663IaQXC0InZS0LsIPGsryN4oexrU8pZDyn6vfm0B3lNc+bch/P+g9trG5aFp71WFx1
JAUrS1Lj51I/kh5Olmn+6KjZuQmHo0MOrEjWYZIClNcKYo5JBISZRBh55jwZ7LlQ5va3bB5h20DH
bpo3RTVOOfWIwjTf5FcjDxWTxVEzsrlUxvTmkrg/zFRds2MnebQZPgLX/hpr56XFwtozJmNKJnhr
3Y/Vx8QzJOZ542qvVhB9Wi0qKTf0g8yi44XuXsucQzjbx0pBVan1AF/hC9umuEjBFTCfrUsJvB87
zCD3cQK1blA6zdx6k0boKEcEapX3ND2hC5F6psT0qXiagRkSNhDuotl7UnI6FAxL3Q75JVvV06wU
sy+48FPGyBY7j60LBngOj115cynqAIw9WEmNwqSfKSYpP1tGsi6hsmS6OUo+DY0qnfuLoVi75tKN
OhBc2IhNAqFKq9On0Zp+UxN7Z6kCP7b6auIThH/oy0xXsJrcw1Rq6cZE7pXn+zHDMO21J+SbwdbW
0oGdLbIPChyOsCJ22GLfN2DyijSp15nm3MypIFCErSRFUYmarxOqI9bJpryG0eIopWQCKU7iOpsi
e2BdHfqTDeXdioN7Pda/KyRjdieTerXQ9lV0orliETmk7pOqYDQoOtllqmRcySemzk+7ZdYvTG5C
NQXJZlFUrs65Nm7wl5HqM/lR6ZzHVvyJhirfFRroHwvbd1BUbKPAggiFew3jNY1VlgejJzZo3kI/
d63ZV3twir0T4cwG+aM4yasxsT+qc32Xj6YU1ReVj/+HcnqTvaEII7ROo3KcKE9UuB9tBQ5YkjHR
2yM1Wp3sNXMSRy3RniYWSbLyAr8f6DzIOyAfzprcHrFPFPWUjKBIGf2+NC0AUK3Eu64aPvrCCLfU
lxDfjz1ZDj9CSRPR4ltZzh/qWEAsK5jTcYaeTZETK8KMbZo7pSzfB517RCQ5wUIUTlPDtrZFDG3H
ptzG5HrRJ4N7XvQfUxRtezWjqVXWhPwifFgXsfIaZibXJKtflWG62HH0mqsdJmp8ANOMtLQT/SnR
rZ2w4dZP+jUNqJs4aohRuYw3dMvilTkPfzyPuopv0etaIcN8IfnjJnL31aQmZ6Sf5sz6mrWeDYJ2
NeXshdM8fkzGeicCc0+MwsfQX7VubbnaZz3TeeV/E7oI1uvrHt4cGrytbQ3PKt13DDZiq3XWih4v
VbG6oNgFQRAVHnq5dCN/zWXu1v/6t5godpPlfZNRRk/oO7lQvblBVN7C5vDyaHHJTrzC+BXBFFZw
z30fVo8qRiPEIvIlHr2rMV/errS8vTxED3g1JSRkcvrNxOFYycu/IkP2jfh1nm/yuGE9gUGIlhcH
vEcfucDOtZSRkLNCdvk2k7sSpy9IDJuSwhy1M69It+Du11Vk+xV/NpSEGHr+LP+N/1VA+klf2BnI
h5efs0jV6n7TALk31U+xb6CtGEa0/H9Fe5ddBXKcXSOlpoSBePy+fEmlOVv5Z/k4ehw/KbxLM7To
/bZme9LNK+PQWqNiN3TqH/nmRTdBAOMISSweqwRUlEGIOb+hJSePvw65Rwmn4MHZVdjL5Cvk+5GA
c4zKwpfnarV1tpnz4G4g65JvXjUQXOQHoHFtpCPpXteRNEh5OHle8m0V+XEK2HTys3OM2tqF7Lbk
b0euem3oZGsYVeQ/NwJm1V8fT17Cf31Uj7PSR1Zz1M3qmc2EwQqOxlo5mmRxDNsaOgV2IkCU3PdO
Ds0lXF5T0u9X7U+VbYtZlkeVl7bp98vjUN2pcbAmuxeKNoEBeod5g0V7Rxvf2cofhfwz+Je9fEnV
xf7cs0NRG2ba7EseSsUYmkuzHkX3qWmITyhu8pDyNV75kM1X+Qp5TkX5O3r410mF/FCecFhaB/lW
vMVFDAkj9bxJWm15O3k4W/R7DmNgOmGL8kR+oYhyVi/JBh7PGXyjWtLEcoviNuoUFptwPnYGXb2C
TNKCXFZ/0Ol0hEb8x2GxbfBUoRoGgK3Y1S4KVYXpfrotDfyqS/4w3b4oeEuo+tXbOcpfwkT3Tmqu
7ns65jphMZGdqNxL1KLVglsRUNclCaRFNTH/VF6LN5RuNsEk8Rb4wgrgQb23Gg15CGDWUOYTCiYb
/ZHdwmc+wMmHx3RdZBDAn3puPmADbIqQbVtrs34xy3akDeGQVtlOJRv5tjjIZA09jw5GWDxjensJ
4A6u9U5j3yRwibbZsS2HR/m/3Kv1TSVlYlIK1iIa0hNI18MWWCcdLCYRjJPRHxXE9jZ2vhSvq9eN
Nb2DwgdEZFGiVmMq3zh8NpaB3IBEoFdjTj6MwnHXdk1oFBsGETFDVPfJ6rD/sx6aLYrsNqFkvjEx
Z5gD2zj14IyFdQD91wAF0eSIQtHYrlh7uqH6spS7XZNqulJC7FAAvednRfYrNdmBoWAHS8SkHxMb
+4kslL3XlNGaGiu3N0XhKZ9uXY9JKsnKS5ixsLVly0ztUFC0RfplNnG7KUN2j7rg/IvfpVvSrDWy
D/QTG8AMrJho7h9Eo+3VnAaSHmM7UYNN3RFHUWkFodlp4kuwVGOQJ6jRaOmIrFmbvfpcZdS0aabd
g5Ikx7kuXHIs6lUZBvG+NtjrLM1J1s77wqF2gFMYeBu6vlUXAD8NwLh5JM0kHkWVSUw7wy6LrT4O
J7XKsJQ3gEE9ihGTiI21kM1MSy/PSwk/O+Q4Lr6VVyVSsZVK5D2MkS14DCqlAbVsTbahhYbuLSuf
IdiOPKi0Il0HDW5f2JtG86yNOQb9NmcnMznkdxWESPlFXrWssOg79/KWrxTHZj9uJVurPtuTZRwm
hW+1h0UhUtaNiuvuC2tC0stqibaKdVUd/JjK2xyMX7E7a5vYS7bLW9ckL0ANU+LNqBcyAAi/gMr6
2oKqgZwBEclolA+/2ArKfaWDjpGHFZmblIMVxSWZY+G3oXvKY+4Lodpv2egS1SIonPaZtR081i1z
DLi9nHbxxG/C8FhbKisqFGEvhlRmCMboJN52I94bqWTYFVb9kheUmiMBTl6fgqNhYl4UwwE7NuDd
dysocWFR3bDHZt4WWlTsxPjFirPcTAlQZjQNpw5DUDDqP1SN5kQkMsTIdFemcU63vShuMuWNfjfQ
R0SBmwgrbR/Ut76Nzpqd/HGzi+exNKqzBt+oQtVZPgtwH2jo5eMrWhcQgzZjgJbCIxrYRGhqd/a0
g4ZxYTNGqLfyAouOlPR9t1NlQ3FRSeUl58Mib93O8Z0coIvGet/JkIh0guURjrkECdkhp2wTeZGK
OYylkWmDYKIFdUqy+Ni7CdHE5XlpGjQZfTmWH/eUBdM6kMoF+TfVLIH8WGS2pDuaPTRueIB7XPpd
b5DQxAauUHYqLcd0IMfVrjdMB1s1ARHEoi7dBg4dgbIvVmAc0+A2qpj5G3fw5xldXGGwKpNvIgKX
2qr2nlXlvc2AjUBVYSuKikf23QXNsrkjaJEwlF0uGeGZm22DHPMe/bNFmDMPjMO8qQRfqytqxZdw
CujTskczI+DG8Zm9B1Ukuc8dJTjWGFwo1ekdq9vNqLgXCi/6UEQE+pmmtt4nDuQeEH36uIm6XvWt
gAm/m73+3HbsQNXxPQrbj0iWgawBJU8cWQ0wUTQyiFBetJkaUcEnbMhUZ09ipOskCpmyQ4SVxJD+
QiBGClCiFauQEpkS2jwIPZoIiJ970WOyxVTknXPF3VaWfjZTjBW0vikdcoPYAx8ill+SGRCmpqGW
B2rYbtzSeK5arz7SZPNBYY4rW0PpUSZWdvBs8wpv946T6gsXyqea0EM2ZtYAhQoFeOAr8Ez2F+Fa
c5zvNmNN1lsUwLghogQ4Xcr6N0zB4Q2u1GnJNhN5q+OK7KGtQ08qpzkHX+otJS8usbhyjUNP2yHm
MnFfvsVTov1ZVH8U8RiXh8LsAYFLXaxs+RE2cJl1DS8zt3krlZ5p5PhdrFE3qQYENQRlEnVR3GXH
zpZN9nGWj+gU/5FNQdut3ggGek41j2IN+41h4u6lEAw1urIhmzdPBSBrFXLWdumd9ahEqtL70Yj5
h8BEsC4Tep+1B2vL0iqcZFmy+591wca/82shQdqazcbEYOYx0J0jeP6HoLnRedDQwHZ7ME7yy16a
onR+XTcp/pO981iOY8nS9BN5WwgPNcvUiUwACUUS2ISRBBFa63j6+dxZY1ZdNd1ts5/VvVRAIjPC
45xf7niCvqyIQ09FB4woRQhoFmy1diEdeJOIrv0rDTR6Dr6ZB7vSKjWERO2qtroJpWT0IsaiMPAI
suZXToidvEQDx3vSkLLqHq24d+8xcqmnyV2aD+xvI3RkoAg8iljJwJ+e14j37b//wZ1/l5P//bFt
zyHE2wv+JUsWGRcxWFRDnljTTjkHx7ya94GHeFTwaN6s7X1Wf1XLTJeW6RDr7Ju0ippKc1Gl3BBs
cqgCGFcq9HeLkvnEKAFIJki/GEJ+Np0awNbgl9/QGklxx+Dw7umnKADbNkNQQLCUfbbi4mVsQ24E
JMgqvFiNTbG6TolK4kyw+Tz+au2VwKEsgYLCZrkxZb1PLSe2OuEK12Ilisezb2ATzuJL/adJ1sdW
5PJ/eNPsf62kV1cLP6hlu74TQO7+y5vme37mjcLuToK+kc1ah68rHKWnRiLN5c7tS29Bi2kxpZZH
wLqcKwkcpx4tLCxXrwpcziDxNpbiIWqsgxbHaFnTunJ4eO5CdF2SX7KeFOzR5aKJjfgJmPT9r5pN
2m+jBY+7siIpcUM0Jac1a5/6ceahGp+J5YtiQGl1B/7314z379cMMaCodtWPj8HgXy0I5G9kVkCT
5cmg4fSQUDke+mRdxTwmCpyJCDMSlNucFYaVggn6yUWL9ITNR5ngDjumSk0eLuGjU69Xu/H2HH4n
LJ0YasdzVyOx1APD3CxPM0qDSj1UIll8LD7vTBkEr2Ve8A1N4BY0EJw/4hIWExxRsP6VDjlpjGSO
tSKvscEXxBBOHnkjRLMhl5pReOTzyTNKmoYXrUNKJ9ncOV19dn1C2V31bJOxGVCeJM/aaexHY701
c2ggG/goYQU/Bi3qz+zDCNEeRctbhjRh9Tq6F9TTFbqqZiDP6EZWVwUxcTt03ABg8tygxPob0/l7
/l//93RHPKX/foB5tkVYpG34ge16/xoT7gzCrvNlak9pVXBCMqwee5/4fkui2SmnB3d1bTqxPB6l
zXDnuhQ2t2P8xTO5HhA2Uz73tihNXa10ViVVLXFQUMUduURf8Y9EUn5v6doMSvirv4dSRy+FO2y6
sUn3wrR+GtP66SXRB9qzA+E0r1aQf/kZB0ch6JrueKC2FhwKqjJaBAzsn959KoePtajr/UJ2Bnah
90bpOGUINiRGAk7iJd8XnngL+xg3aD1Mj4E37/u1v5AGYRwyslJ8lQ9B9LFzcZC7quaWUwtNgld6
uI7FfBcGY8vvlERsTNYuwWPagdWdiPPIGLw6k/z4zkBNrkoW6gm4MSf7maMN80b1oTT4XuMCdnLg
KWWYlrPZPQp0x/5Ugtg2Z0ZSQ5rb5l95EB16n7PJkUyBWkml/9xikCOQ+ckYo6+SlAWR2pvS6j71
QBkVNW5HGMyW7NeN9lko4VbrOa9r2F7VXhzVyQ8vbc9BFb5xUpJ7PlOziVV0UdhQnPc/psD5EZIK
mDkDkt4xxDoStEdgyGuzMnEFghlhVTmfa/WuhEFM/FspYsY0J/uS4/zUFMUF0zO1ICka+sRmCl+D
z6WMvpGkcdJK1Z5U82j4RbMCX4vaoC0mTI/2VpSu1FRXUuxHglz4Ixg7Y6j2ImMTTZry2rreayZQ
8CpVl5o4u7yzlBiE7isgej+Pz37k4ED/q28b1N5RjhwmZA+wR7bNKUFD6gMiEHoD1MNZL2NoJ3q4
N7Lk5VpdsRJGbKG9l/XrYKLnbzpid9UqzCS77xBGHrrBfvLD6keoTiFv5ZsbffMtaawf+gaP2zre
OeX8FKdkiHV1hAGmsW51Ood3VcuO3wE8RDB6id9+96Pp5tj0GVvsPRtnSo8OO7kvWka5gvHPDFiL
TM94pmvwma6S26J8Ez1Ucs96HHQ8/I0wJx1Thq+E+WW70DS3rd0Ef9fuXgCcjKZKvWC8N5X8sRL8
w3Q+x8l0HaKfIP1C6Ms2ji+m2fL0gDPKbf9Suyj8095OLi1vslxrRBJl+WMq1n3jY2SjDUNeYMbf
iALH6488zRHVlua85JZa03lZ/OlUWQFAj1e4BI+O4QFDGpDFkD3TXsXzhOaIo1zjG+7f9CzogNnV
oQEB6E/XaVl/OdlivRDpmdnZeBUxXrAVE0vvvfkx7e0s4AbGABCnBL2nERe71qt74K0SQLZP5KGM
O2s7Wfa4Z0Mn6QRjxTAQutYLGoHcodhVwaxQ0p5NVULc9TXhUIg0y5PXOXutTuqx9Sw0/vJJ7Gcn
Du9QlZEmWDeHTJBDtiburp0NezOLlQhpYz6qzqzYLsuzbohag/U+LumYxAJzE4NZ8+XqdVtQubzK
1UDQ9aNeGvoMnIZYeIeqSYvfdQQYQ6WStZCk/SNeS/8ftKHqob0TlvG0mq51QL52qg0CfmLXfnWD
ar0L+m/US7ngS0hRpqWhs07/LzGv+UAPeBVnM3rFRlwsIoGQPMynhuzMS+Kl3l27fulfdOp39P/h
qIMEbSUy23JJ9zzHHQSA/v2KeP0kpRdcQtJ9j35pf0+aILvibo5pfsfbbhYO1NRiXEg8vR/Yf07V
tD5Enpee8jQ3cY6o1Pi8KS65KEmUGClUB0Z0LvFo3RDROUf9KvWrsL2OH8Puvqj2RANflS3ihwRK
xV9osWYNJV/ddkj8GI+0a8Rnly5It2+yax6mwdZJ+HZGlRAjbvSnOgenNyEP9zbxGZcOhSANrd+a
AXmd5UTnzGtdik0ZQkKzQk9HJ8sRs9mTjPr+NDn+kXgW2A3mToiW+VuQGoc1WXazZX3aU5rt08Ei
dqjp28scm78bxOmHYq6GS1zPwwaFTHSo3GWfzaN5ptscMgeU8DJZ0qPGHNqQs/gljPxvWTImmOwM
5CwhpqPC3Q4lO6Rtp5dpeXL6hZgQbpc4MG+WYLUAMUE/KLr0NL9EJflpfnK38gKGlZjGIg0JNs7j
8diZ+V00LP3RKFy25KZZuztHeGRUhTRJrpAo23Qxb7qEDoF9ek6rEO0xzgUwQjPrqZTaZJhM7nxO
ah48qbfTXyNCyotfneYjy+sTtryYzD/FkyqPCssY2WKMZmVHDZpSAGcdTpSq6lFmCeKaughY3YtP
2sJFIg8IcDZ+RS56HXRmV31qke877ZBXf+ax+yaL9U1PF8VI6TY82XGyoPOivvtBSEh28KH7UHLn
Hz79o9k69ztD+RmcSrXpSFrAw72WRufzTGcDhqqFcOepzX4tJE9peXZp5e7WY5BW1afcjJjWJlc8
oI866FepBdMKIlrD4jbHO0SNd2ZsPpiyQWTCvL4OAfRX96rnpHbh8TFFxZGUs5h5lrYuQeCKEjub
AN5bp1yf1ONTa8gxv6Dqbzn7+SkIA0uf1xD0t+iyj0lJgw1k54zp7evaFFSP0W2O+tylCNPH2ASV
OO86LAEJJsiwWiuNmk/RsuOpzyjt8pXqCWlOlV+7kOmyx4RoZ/BwdbPNmvwuBVfcDBS+b3qkzxn5
9FSoNKxW/I42yaxRbWw+tLZ/jNncveTg5WAERTYdzWF6XftkPJPpQ46MHVMSM1UHOgO1Z0sLhHUR
fWuwi47o7Pdeg7MMIeWXTRvgBvMcfjJKkjfNvPq0oBR3Zo/zNaUEhXveOs2ieWiN4DVyVrhK68Z2
izfEnV4dlLtFnnytTc69CgU1iNdsBnFwXbwD7fIx+ihUeqPZW0tza8iOKRcXo4lz0gu0p9TGQ+c9
opZ4nGhuPowdKq7ea8+5RtOUHzAQ5zZsb0YOflNEC5YIF3S1uuuCerfm9kuuAM1auWsEaX0bowku
UzwwtNhXx0I3xaY/djhf+G8ygVVShEk/Fex3ajTZoQlB0az5jqijDEIGS0YU/hljqkf1FUEkJVgk
Y+QmteoHhuhpo8GWOWQ/8cb8uxf0xzRpf2BNO0fwK/iKs2lHZTVOIl50dy4G5CpyVkUiEXORi2HA
JiIBi27xQZ/YocvFd/0NIidE0MP5QLJ5v0md7lWZdiTnA6ctoRrMnho/CCWTSONEOzWfd037kkFd
Y5Jh9i0AbdKUtT4mICJpRb31J4+mAfuhEf194qGCDluUzl0bvBpRcjfW8LduwFsXGDXGmZTmdddH
IA8uOTivk5PH22j+bpjooS2PG6Sf+HgiJyEjauEvmqDPW4PaWcAt9PyTMoEVlfqE3D/+GFT70U2C
a6+sqImyIoWGzUuT8HR6RRR8icCL7/0x+hTRfYXnHLT6zbDDr1qs9D6gn6yw7+xmr2Imn9bbVPJa
wyUlPj2mUkWO1WMO38rpg9VlzveJiH6ZJe+hmlJ5YO/dxftYp+aDpKLg3SiKL9PCLKDu296Mn1xC
Ise+/pOF2dlUAEgB8ouv1zhnS/s5gpza6jXOzL+1N6S7NFh7XiIFj3RpE7y5VuEd+fbnwraQi7nS
YNE4TYJbJwilsxNiImPaxtw4NPLoxKh17Tn90oiIj9IhoiB26wEE7iSku/5tES/kYZkvfub/9Ofg
AQxqr+aleBz2xuhTs6SgKm0dqqKP0pE4JIdsBNS7ZGph/3uWRXzQU5V+BHP204/iP2VMjCwlcTip
h3IXemF5mM3DErPJIxLnOOzwTSywofbEUG0f62pgwVGeu04gaRwbFYLvMwTy4llJnIX1mpmMb5LF
2wb9zFItrArKX5/aP5NswTCoHB56P6pjntqk2GCe6fONNwav2jilHRimuqiaRbyVFtIk7NQagNO4
taWmZiL+iBSYcN8QqICulAD5icGvUDiznOgzt7lRM4DI0zDTVjZn8V8CQPtzDHyOmxD1l+mNSGnV
1iEtf5t0h8k4t67D3MtkP5KEg/f5yQ0ehpUyjsoqN+T25+ekoxS+c31YnCQncJFi6DJ5G6TLh+Fc
UhmdTWk5W7vz8kPquuxjCP8x6YqHcXWf+5q+AUe5ykQ/gnrbvxd1ymbsoNT00G/UIjxnX8NP5tJG
ApQh50MdI2k1EhpYpL0jppcfUvEuRrLwJCLzCTvtnJvd1ixZ9AuSWwnu5SXIlBN3Cpt3GRv407m5
xSwfu7nk6cqJlBYsi43Ete8B0Bodw0FGwn0TLjeTJu6TxHUxUMdytmvDI5INIxFmjTttEJ0Iy3UG
VqN+h9VTlI+a4NRLrkVEUW1710Fk8Oyg721Rvds90Y1kD3cTN6p23YYefKXTzMPB/jUE82sgunnX
SwxqyVzKc2pMTCbuZ4UN4tAX3pWGa1hyOgUO9WLY5yr8JasY7MGwcPqGJx3TsQxiubfktzxyaNOc
RowlCvFxIonnr/PLK9j0nRfgPZg5Qttl+qoygf7ToyCAHIItFQFpgkrIZ2qqlMVQe5a18yRemzMn
2msgm3dNuS0Lzzq/X97XwLymtDuMxUprhs/EQQicUimUuyZI37XjDacoz9V4+OWF6+OMbnuqKGVs
5m8yL/de5r5OITH/1GT4an8dgCpQjeHZUrkOYSSqfaFcXopupo3iqs5/TeMKg7yGSUTpJq4yIB8C
vBy32eA4CP4++dK6vXUD7DFs5kE5EPXdldnLQTbdxS8tpEvZG8XPHJNpQ2UGGrqw3+RqvGt6jmd9
yxWKkdGkhiKKhvGX55oVCLjRHPPlWy7Z3XsuLju9JY7xSR05okZBZqfLyUk76we9cDWlZGhdjQDZ
h3ok+1n0i1YOpMq8y38pabOlRMfbusoTNaziGgrnRTO9+jNEagFXnwI6t5D5bd2eBw9uovNeIZp4
sqgZqTI4mQYfuxz66/M8k2ypyHhhiD+jHH/04fQEHAbhkEXpLqZkjdujBsDQV4NoSZTU94XGEAQE
C5QPXxB88rgY3rOamRFtZjvNXGgCq3d+UjHwor1EAdbmjUDU6KxpR0VQtAAkrt9iFeTmh/GhZB4G
e+S1SkDDTZ4TVbYoHUUGBNXkJFoYMXmIGsTsmQo0qDqvxLdyQdYDu7OapQebPAXP686iLW+Br7y9
HLxmzuHbMTMlkUDxgNqbQWg+2eqJ5yP5xMqd39Q8ZlfzriC6RvkFyYZQ2JeatExGT/0up7H8PjF3
+jOAj7Z4mW/e6lImkxnwkp3gKZZtIqYdMxwui4y+FNdHttSNWBKyzdKj/lqOYnV1JmTaNq8s/l+l
wBI9C+/O55PfamNxoc5xTn1gu2PeJUeNAREYe9N48xyZCE7hJBTrgv7M3ZJj2MLg1ocU72Ez9etB
UZhIzeC8fD6Wor1hb/7RsdyuTfCG9QHiAiwDRb11n+XxD30PNaY5Hby5xbDiVfuoIq6UYC0EwPmH
ssS5c8Xl70c3baT1lQFfuXk98ZkDUuBiCo54Sxgz1J3pj/kHwJGxsgfrk2KA0DaXeZ8xKM2ppd6M
b5riWAtCCWr3ZYnfhj/OUrmbWfLsIWQSX84H5eA8N4EuyGeAXirzL9srP5JiuiXBgt0yMjX/Lb1D
Y6M91v5J4fNQtWqenEVXXhcVJlB4WXmo56PED1BJ9gZ1sS4Js32v0Ck1tsCRJTvSpA/aVajmOSID
sY8W2F+VA1HLRhyb+niZAhk3kNrIp3BripPtURSDK2hfJiGwccpVq24saJ87Z5ZPVgRfZohlOkjM
zlMtT3ZUfWnBABJ7ONOSKGE76ncfbStMFOXFLVkHBpTI/cALc1JvGSfdDyNYDmqdSZS3lhi8W+wx
HSvyW516aT3sUfuXLEeRvZnm/FNhkNPADKkd3Dw/vkVk6ZDkwHXtZ1iDaRDRY3QN9DvgE11D5zwR
irrVP0I8zsDe1Ac0Fe3KTvyiGYxSXZuzH77qXAuCealuhWYjZ/RUkQmQ1cawzRzrI1hYl3Luq6QC
T/ej9XkWEGeNxdutA4NYQ2oLv2rUCRcxMJ4WYuc4yHMycc3mecndho2X5W/gYwlq/LED0bUCIzGX
hR5WcELdytLHRxt/qXdUfbfYbtnIlKOjs4y/mHQhrR3sGX3XtNmXIMirU+YHDfMbLKbmrmyLzyFP
7tXkpAuCmW1VUzyu4pJrB1rlm2ECw4R4RAtzmqjT/t4MGHA9gA5XDRKOJU3yO9aLPjM65UtPUwRN
tLfzSB/tS0hzHLD4npfLoqcSq/+OMazkg8fq7IPlmiQstS4waTWvy5ZpI8NSwbYbFTuVfAFMBL2j
HA5F2/8xIDwEMSZba0QHXnwhHQXcDb3zYAbgKWxgUhlunX6koxYlObnyK2qM8bebpsT1Fx/6TMzS
hG83pAfNh7gGrv/cg1JiBNNjphH7SPmd39Sm361DcU1lHG99vwzv4DS3UyPcncLAdWSBn1ConfoP
OqrAVKZ4ehkggx3MUgUzpL5/YtvDwAHMuynywt63a3RVs5f04EPraH2YpyzcUgSOis97W5quRsb9
psEEjWOQCRyhBLJedDhGmy+obbMOtSd+oDHjGPWDmB3a9u7ivHqyY66clYcNwYbRoXtdJY/uLMOZ
VfgDdo2vRRKAlAmsp43jvMQw4JuSrq65Z0yn2Z43NBjNQ5WdBhXzUnjVvaDyHKPM8tOf/miXethk
yEuI46bDkA50llSnTq4xTl3fH3kUrPi6AlLMt0oY0LMRAcPX23zkJqpCYMiYc8gOGx7XSQ+pQGb1
AI9W7hT7bhCrmoyMu/NUfyMJcq+QlYJCUa7GU8Nm5AWI/hAPf+kFul+7F5u6L2q95Nbi88myPDnq
jKUQukTA2k6DvZsnIrPBVTfdxIJBXOqfrK7OJJ8yAlIDKz0l9VVAPeqy9yUpflqkpaMkIn5hWg3O
OiRbloc4Q2DSSZq9rBFyTbl7SUJjQVInnwql+KBk6qFprRW+JnmQPhqsdkUHVyjxVE1nWelwVwLO
7kceLRE9RESqg741oKQ7gyohLbnoXZ/N04muLkPKtgk4j8P1j8dgizYH10vpUQv5l3Vdix8Fsecb
pyUFqPX4enPq7LhDEXZl7l6Lh2IXLd0SsZ52IYeSzPMfs2P/DTgyx59p322HhJfstR+2BSHrIMnd
qie54sR08k7iQoA0Dl9USPElpLHXAAofdcNU8l2HqyRZc08nwot6bjZo0AHuhwsJVdjI1Qqfwg55
Jrd5F+W/q+G7PkL1eVamH4nLUmDXaCnl9zxIjmECPuCOc7OZ2/beg3s9sOZ/iNjZm0X9FDd/Rn/4
WTfw6n7KZ5ZbjGwJqrrt7GHAtLNrJ5U4iRVKR4UwjNcb0vzAXz/UdkeS/MlPiEdFqGOXLiBPdGzW
qzXGKh6AmH8P/fJB1sFF0H9XmNkvHcpRCE64QkHTeAg2rRJ9RNRxBj0TGPnXZ+FznCv0i1KHL63p
mNb4bvKTHygOAffmjYY5a6ieLX7CYzB6yUkHQ2ml10TnWcRzQAsHFPmXuYho/Sj7g+SJySikoFc2
2R8dLOS4PFGCyqYOzv4+pPJP2uVvKsBIPTaNKsWkUbWfftXdI6L81HQdar/j0tXfV585iNSdmmwX
ldsAyqk0Q2OP2rKD2Y3Vzdf21SsWzbMmgE0Pxg6AZiOD4EYW4GOI3G+PKYOjNkLz3ocvan2aZ8b7
ikAmKEnAPOL0SbBiOiyUxG+Qxb2bBdTBl+KPBofJI8dOPI/AUxTTucSbVQ6fu9mhhC9bStxZDlAQ
Rehk4OcwFQ2HEfHbVl+kEKPj1hndbdGZ5Iem7vMQo55V7z4XN7oeCMiir6/AhFelVcK9cNKzn97d
KvFAoPd+pfONq4S4aXyf+L9ahI8Is20CmpDoJseZ7rc+db+bFkcyatNfsZLUxma7DzoLipQ5xG79
Z5+dlgqf+ntP9v8OemcbuGRN05wCKwLjrra0WUUi4feT5MG/K6X0SD/fHhBrPSh4vepeO4nmWq83
vUoa0zTqMFifjizL3eB85s6Mo1DFSajNRqGj1C1/lR15DPZMb6PaPnP+2FP2WSUFkUhD0tF/XAbj
Pq5WpAI2+5l0mjvSOjlGS++nuiHSAmmaha9GTdFaAJd1TFoEhL83j/TE8EGrHzRWE0A/PIqT2xbl
Ppx9UkLM7knnd2Urj+vEP6Cb99kAqYfnjLT2LtLwrrJj7uVQHMoF47QFZbWtB4yblvuq0PG18j5L
0f5UiVZqZ4T4eMPTcmqIBlaZIlXiXFdAD0BkZsZZwp4GL8SW/sBFiA+Tk5zjjnPlVqzGq84+zNXL
D8R1NoSxbzI8xJ1KoyNJpDiG9DBUBHsb9U+NspgzJ0dMCVRntG8VOD/G0wQZYGITGoxUfc1qXvL4
7CsxT1WFNgQKIhhWLTsvv+WGZtW1hFItnvrOJeQeqIYdTGNPYBR3NtNLLovftsJP1bvs1+t9Uft3
Xg1dt7q/i6nBJoNE1yi+FpV55MlPK5mf1MdDNXh2iKE3WYshA1yuQz4NAcgEZ9NQfD7wmcrmGQsf
D3RoPPXHFiPajEtj06jJSr3NeiJWcLrer2ePm16nFam/vZAOh1qckVlvgD3xCjiPs8uiDgr1BMdz
lPUk7w1zikiCxuphEcq3CbJti71TsA+zNXzgS34n2hnVQ+sycJNTwzuxKkjcV/A9WZePJKdz0POZ
rQOK67bxn/WTZETlQ9yRwSgPv5/WTCJcou8ugYXFWlC5EZHZxhE13Gfl8K7OGv3sd8L1wUZ4tEcn
KpeDimIbkONsrCj5CsnBoLQ8uZg12YZJWf/oq5fFdl51gpQael17/cjL4IIDT8UP2lQaR9H3/sHo
4vda2J/1kzxksqLGqOYDVVOFftgIHzfoshyQRPqhGlUVemE9dIQlbOQ4ntNyOmOTekSi/62bgnmD
u/61nJ7jAiYZS8RrY1k2RGLK0ZV96PlWlFJsi3CTdM5b1TbTXzTONAEDHAdnoxXZf1WQ/z/R+H9K
NDZNJeH7r9t+75PfdLz/LP9TovHff/SPRGPf+g9ycAPPlIHr+JZho5n7R99vYPyHNHwE/VgNXMOR
LmrCf0QaS/8/TD9AeO6i2aI+mI7f/1P/K83/cAPHIOlXmqgyfc/5f4o0Vt/knxN7yUIwbVvaDHsE
YEtDC2D/SeDagC/1Td6ZFxGaL33bVPfhOjp3le2wRwe/ZnNu71DtxDsv7419ZSnlZLPEFzo+HvSv
aHzz74o8eFrQyj/hev7RUGB60b9ygJVp/Y2pXqij3xLpN/Kmp0oIeY3Lli3TrPE5l2FyZ00ucZdx
cYky1yH6oWKyKQYcGE5hnuymbJ7neXwn4daFbCDIAZr50WpL+y2k9HUjZqO7szx/PldT8ch7fet6
QoBKz00OrhvC8gRGG2/aoQhxks4nJ7a6R2n1LuEXx8KKoifTGcbdspTc/OQHMGdP8U9UB6diHqeD
HY/GbpnN8oWNIoY/8iGeFMrcx2EI1WTLp5WadYYu9zaGlngpUuenTRby0zzK9pI4ghfd/HaraHrx
CjkdV4S8FIFWGxXe80FmVL3FZqz8VM5IUDOpotJC2WHFAniAMKglNcaXIqqJvPKDK55e6tHirMDQ
zSrGxweDZtveg7+Qu2CGHYutmcZXX46PajpvMdidTepJaQOADMDh8WcxBxD2qQte/BU1goUqcGTs
23RZajxWVujuNJSZjFm2j5JuvLq9++KCMB4tXChYH8zysaxQ4SIGus79Qh15QmxTN9+Vaq8eHCS9
FX/9AU3BKKL2loDhraZICOCFwbLQyG756c6GH7k3/N7hJXaiJ38ysvvCQzUfAphCAh8X1+ofiGmb
98ImUU1MjvMU5HgqnTS9j3vxkS8rPRF90FwIlmQ8a75FRV9dTAog0MXWRLYGE3wJqNwyZv5lBofB
HOBZ59GPupNvmWRLWNkWgbJ564J52uJ4QxZCYsxmsR8R+Ux/0+H/S0mmaf/rDSe5z8jTR4oJjoNU
+D8ryv1umPKwXdvLRNrvHkmeC786XhEPVhuWxfvOGOKzYycvPYEXZ1QH75LUgF0MGwMxyhz6TwfW
rcrJOir/uQDcYlT6t1ckDeLTpeOQQxBwEvznVySS3K7FUEWXIIqnc54V2IqcmvKHenoeskKejZF4
wK4hzc8f3I/CNMRTWDuXFol/E9jtd7B/dxs25r7PC/+GBYJ6vCKMPiY5XV1YcR7507vH5wZflUav
we86cJadBPe+6Kwy9DdMulhpjrgOQsyGzoa9QGxHJa+rqvjezbFnVkB7/cA/jFyysaj3In8YGwL0
kjOwkrP99M6wPnoLcRpDcaqXxSOjCnl5WT+auXQRI9nJ3jBJ5E7baH6Qxrknt/SXGFdA2FB4R5eY
m1au6Ws0EGNpxh5lB/jqfGPsAZpM+yxN9z4TZnTvmqyPllpVSbTo74u2fLEWwcIfLc9+izmPx3lm
pfJKGuqdS9fabW1DeobNGLvwRAhHMO76tLZe6SqoCEiWjDN4h6bnubbSU0w6I3pk7GYyns+m8KCT
p6+CJL8jlsQ3s3W5uRMIO+xs464L4gc89NzGnlFdoii9gl8Fe7t4L4o+2idTiaUsD/pdX5g/A79D
jlau7jEbhu8e/qkdw1F2TqeGZMkgP0MrRiTH9tE27mPMTt2KC7m4YHMUIJQVmtnMHp9KzMmdVZ55
SXQ2LlW79zNCjNIOQ30zzdeZqJ89ZHlCdm8znFKPPnNz/IQ7wzKZVoKcc9pBzUjusVIuNKx7qPrT
6jIiKvW9rrvEmb/rRgf+3GGJwqX4TimAQcMx82Eeue5RxgPpz/1K5qiApa8Hvmiq7pHWEafVQKLT
hct3xMIs7kuKnViKZNMvQXVpZFDs5s7CEIsiJw/qYN930F4ylvJircsrP9Pj6oUv0iVqJ5XJeA9l
i22WaMwcPvhBM1ZqSfAC3zj1cY/OKpCk0GiHn/VtbBZiNbk70DCE3sFrWYfbPt1aVdCTYGOcKt8O
rk7oPWFdzQ7pZNPqlhOE3oSBf0UG8YgNUGx6/61xuAbyYEnBX8KfTsCWGQUR9JUZH4mGUSW2L2IQ
qo/da+6lmrWLIHtGPRG7fYU5qgqOwTzWu9JWoRMDmrpZNvuqZoHszfnZB1f1KA2ACIP5XCLMvnIu
z0Lpt+faebFnUz6ySdfmap872/otGosYrhUnY5aQzSq9b6xBxUbYJTZwmeybtKquS7urkfGxms83
cp+77UKAbJ22YhdaRrAPycll5bC3o0saDI9iwk1TWA+PmNNNt4w25u36UPUmtryuGMjNTsqjZApe
4FMQpAA8FyUCARRPu2ZunReUyATUiA7hYf7ETNLtS9OQO1CFCK/RHOz9rnqLxuUXoQ/tSdrRLW0D
QnMblje8ac9zUqoovfwjEMroq04ezNwfZA2hNImFtXWc9ttYBm8diC7B02txnEvY/Um9D1XrXIxU
zODY2AbyFfMh8XjDjzYYiQYwb71BYIygf2sTDSR5zDZRrSz8eyxdp2EykmsVo0+Jc7I3YD1+owkg
bfZ3sVo0rVArNDDfS8f8mpKCa7GD++/iT2K48Kmrm7EMw1vstieCUBLMcYr6TOKtPuPqDOKgRTeD
yIF+r3nsL0uf0APbsD2Y7PVyalF+TekJrMulj+zYGv1HXVTNrvXJiV+VcRbN8zFbUkFvEuhzqu5c
Sy53CxktewpEo004lQeneHZC2yMGApvrOjsP/VR6wOX85cJOgLhp4vK89q4mmOnUdl57GtvhATlb
/YS3ZxvJtb3WC5Bqg0p0z4PDhZ/o/wCIdw/FQO+aN5C2j04qbE3/FhgR/WT+gsk0gimWE4jOaA/X
hc4kXhvgZ2HfuY37AXNFoAf6q2d3ERdZL90ljxhhqyQ+90G9bL0C0y+QO2S7G7zSCOueyro42Pnq
XZsKLWRiIbQT6a6MSuseeZAk5T8WuykWMRl26bnwV4M2uMk5LIP3NU3cfzGqpJ30E+MylvYfkMr0
hNUBBNgEcHaR/h+cib/BVBKyGJISR8w4Yo8h+syCrKR3EpMjXtl3chzTu9YenjBZ9JeSw+ShzR3r
kkBtb0RNYSPbwzmXMy1yBungXR/soYjrg5joLCsf0MCn547EXLvAfZ5bocpaxhQrpTzgmvkp1gES
37VJylq96OZFwT0dWQxkudtdYVImond7HkaPZTwTiYKMfLdgnzo2gyQjQ+X5lcVS7SuzfpiMuLn3
Ua1Cxk0/hx4qqem5CbUlH+3EQgRvjw/CDA5gwOnG4R3bGoTeH7qw7whOiXlASNbixsbtKwQ3oxSN
c/baFho7bZAMsZ5fRTo9aTO6/tWUCVqpvRrYbUV71POIfcmt+ORgazg1jvJNEzo5qtxMrjF8aCNn
uUnqFpLe8ClCpWkYR/t/U3Zmu3Er2bb9l/NOgGSQQfLhvCj7Tkp1bvRC2JYdDPZ99/V3MDdwb225
YOOigISs8raoTDJixVpzjun74WfsIxgmQENv29F8ME2gWTOIgc3sEhAGynLTT4sCceJY0jcklEO9
eZ3qtzIM2g1BlsFOL0ttp9AoyBndSMCjdLC66YvI5uhs+2FPb9jC+WKTihk3GEHhue2jOlog109t
6//E4VucEtuwXpoefUxA1ZRS0lK31O9WjNjO96z7UlgvXE68J7zu58gs8NpL9yBIRKDRIrMdVoxX
oHhyp512aX2F7W6owOT0y8euBwYM8zB+SoYOWi15bXrY0KUO7tvKOBRT9eCI5Jc2RbmPomlncq86
hlk/Mjy/pyfKZjBbP9Ti000IvhWRvTF4yHgI11zouJmWN3eK423q5cYTW5cjJ2hktXk1WXb3ztyk
6HqZCtQRcCSsPl/xO9cnep+Pc1TlT2WNwNQfO2dTLM6OtATC5AbjkzbtZmPFLBYiZe6UGNKmw11v
7UCJ18azQZTilQiK9prR+gdbjIs8KhaP0vLS5eZ7Ecf8dSPiAEb+7ClqccT22SnuiOeZ+BdW9twf
uhaTBtKmkHWY32Q/ViOC9SZn8C1dHDy3A2StvfmJmajWLuQY+lGHUsOpwkbTrTXV4NrMQ0S+4Ag2
YZSN+2gOsRr4ttr3YfuQ1si8yqGFgVMuTcKSsXE2yXZP4sTPMJQB5m5CX3oUeLiNI+egPYTNI9rg
QHfl19tdmSk1XXu4wmgpHoKyKq8Rc08QlORD2O74PeKEhMMDfx/SGns7BFTepTOV29KrPtuc7hY5
Ekrqxi0RlBfWqs+l840r4/Ja2sGKmh71bUJySz/ZZCFM0XYWA9H1LP2M+/KN6krsDXZyKIJBcgwt
yaYeQvYtUZyKXMDfy0vYslGx3OnzPjCy7yEsqPuYexTNz30NKsokDkMklOZNL5+EoeONb6QnZQQ/
CLMxj5Ahfjq6+M4R1zlBDPP29LXAWfj+Ji6x4I11jAUpGeQ2oGX+NsyorrBCrRTDNzY5HmW+L3d1
i5Rchp1FT33BmrhdsFH2QfS9de47+7s1UeUoJ1iJiZZ1V+KFQoMLMk8HYk08KpCSiHQSFArsuD4z
0gJdEVNqO4Ua6T+GDv1NZ6BFTLB9eHbflkHm/ZBbT4JGhEFjn4lbrrZkLhxStyg+uYUeV2EOgGWu
PfEwjm92m27EY8H0bj+h5d2RHXWPkpyQbWOPdLC+m6ys2iK2hTYzhOL4g761eQ8DDFVnUMl1Llnb
7W4+aEagEEYhQ2Y+ot3Wfm59WOddtYwMB+8seLM2HPBt9PsK8U2c1wSQxNaucZxffCqwrcvEWmdL
513VB2dG4ILzn9T5pikObpQ9dlX8KVxiKO2+xWwkl6dgCS8ivHhaB1n1PcQCcHY7Js2N452sJJ7u
233PHP+SDszx0dgQtk6CCpgM+1KAdzxxYd9CkMCPbmhnyLUgxmW2a15Mam6Ar9TWyrm2BWon3dTR
xq14vEWmnU9Uuc8whHvPrg9jTh6iGpKzD7aTv/gwWQJMJEajq0kjx/JQIpWaNlOUx6SO5CXn/xTs
X12eBhe5chaMJ7dy3ItFxuA/1RwBrd4qitUlDT1z60pODkZN86Cldt9kpkBmNDXB2UyY7Me+dbq9
wDWscSQ8hJFlQkuy500HmtP3CnMP7FXu8E+9Ewk6kD5LwWhTW+E+Mp6GvCtOQ91g5FjabljeaXzR
XaZWoHkT1B5s19o6GMXUn+rC8cH1JwXrlIxOeoz16fZVZWXrEK75MXBasEYFBJbILyr4tNxYgmxN
rc34if5k/uB2GSc0FgLgeUCiEF7na2/svokwTq48KwmYh6hGRc7hsbSTrafs8qFKhvAcwrKx73pr
pBbFHHii1E9Ouc9mVxPpvLLMOTyi3AjwZ2FKpkSPfyD6cpii5tkTDVBrb02dtbFbQ2HuWekq87ZO
Hn4NuxbaYLQ8WTlsOaeDxYqMQG96rxpXDnGmL0OSf6bS7Xaof0OESdWh4JZcpVgeN1Wppwcrm2tY
S6GG34j/KKH3oJiePQExIydCLFkYSKNQHVsnH0jPw7A0vYxR3Pcj3XaYK2qnO6VfFGb+Y95yLQaB
4S+s0jNJFuod0oz2ns3K856jCqyrYeXyEE0u2ByvtXds4/FjAb9KY007mUXKSaVmbZxiUhms6q2Y
RbSAJ+n8y77YGTqzr50fPvec2LfCDTBQRZ0BlqQwDsguDrdfGlnMtlDIwafavgh4gZfbvdJaFhy/
7HGgFr6WZToT7ksTsmQ0epppZayd0CbXsQeKY/kpVrD+YQ43E/Ry7Io0S+akgSU31ncarxX1skfM
poNdOmsY+VWvs1fP55puwKU25FPoUaVViJacwjAZXwTOuSIA9Wc8R3gABpYlBigtzT2bjbfO4l1N
6QWUT3unwg3r1RQcOjdQF8aIiJ+y5OzZ8bhKfLQrIxhFRn8tKDLFr2RpDLpBwSfV+M1LTkGxR8Tc
7pua8GOvaVd4OodLNhO76tiVvjeauSHySQwXYcbl2iQ+Z53PQ+bcaY1Vpw+fsJL758RxSA1hQWe3
Xbx8s/Uzz4Ly1AwpVivNMSlFo70LkXvkcYBzbWxD2q5TdAcF2QNRzItT2O1uHoZnt7e9U79oxPEO
d/tbAYKt8zirGkxyQwqosFBGzLN1KDCeATkySVBijr+jShFZbOE3HX6WQf40etVpANGMmKX4pkRT
UD2UamOzQ4Ea8xGGqX1D04PpkPAPhGJkezMewSLPvd46AnhVGN93TdJ8CqDr1aV56QDNvubZxZZR
D4IhVvdZblkX19BbE8nkni3DhtvLCloljX9FyxlT7/qPnRfM68Cbk3MwownxtThVdflQR25xGqvm
iyiZnvrBAL4PmU84KueAf/nouMVLmCH+Wg6SRZNxbuyyL61PQ+cWhWJkxd532hzsCL9+s4SaF7L4
ppv5ZxH59TZoPhvM9WYpvYMQ+hIqE3IlwbnIncZ5Fcdy3s0FereJSGlIV0eAAsGGDxky9dgfSmie
58LoH0EX6our8i+RNgYqzwBwJke8jJS6pZQe897lPca+TFejluEa6ed8zE+NO9BTiDmrO5VNvynk
ps0W9Z1DO7tjVLNloWmQttk8Xk6rTo5GTQsOttpxjrO3Pslaa9RWm45K+TWuwfVYxNTLQpj4mFDS
N2Xe0KEBa3/7/CndpnVo4BKSTvnZ6Nt859szR6G0j7eWrKmbxSfwr+3DlKX3PV3QcwADC5GAfZ5T
xguMVJ1NmTbiMuX+FlMWgMYgdzhU0MisE7iZjdWUZ3Q2q4S98iGaNkOCUoH3EZl7bY7XJudBN+py
R+piu2Zk/muwZXVpWJmazocmQadz1ytDrSNzcI/ZmOMNzeI9vSR0zgMLYQ1hjpIAB1+d12vDJWkO
GpAEbUSjstTihQAGYvIIyFnHBvI31YHGVD6QJzvacUwYkF2TJuwmcb3XExc3EYGDcOzYhDnvgqKL
SaWjj9g44WEMvfjiJ+Z8j1X1CfNZTT9PfXIjBCQp6o87YdDda4md3ztN+J7EPTg/mkWlmdV7HL+k
RLrVCLCTNhfU4RSRV+yx70raSzAcs19eblXQlJXxDCJnK7Hw/NNMAQD1hbHHUzkmJMr2aU828oxd
uLZXk8zjY/ZJRnTDkf4Nd6KmtHJk8S5qfSRZuEdazekiN9Aou1WLHDEq98FschrwcpMwhjCmxLKu
E7Satcww/lPN7NIltd6TtG2kQ3+H/nu3ySqAERjh8o0h35KhEcDjWHcGMiUekVBtVekeqbycLX7Y
HvNONhDsSCsoJilqg10Ytdu3qO2Ht6B1XwpWjhmC2GMcXhAW5I+E+qzxPeIGw7/HMdMqv/r2QGpZ
kA/wVS297nuksdp+aUsrOCin1SQWN+CNB5i23KdfRtpZmi7orXMvuK89p6ruRaufGslBO5iza9Fy
zA0KGxi9DoNPWHbu62Tm7BCWLKD1YJy6AhXFrSPRCdZw/MomrsIZ0UgKqmJg/sVwPdaN3HtmvFB6
RzreczmTKxTofe8IzNs9hR/LFz0uGT1jgkOHXAElVSESWim66LmZkE4NA34x1yoxKS0vrvYupKC0
u1vREtnjIx4wYxuknjrZ3DqIcuaerlGbEc/TxFy3X53iUm+WnkCBpEkmB5c/GoGdnQk0yRAEGp9k
AVS/rSM4TMFA6HYVbCHaVvu2tR4TC/dQI375RisgzvVvQtU+3QyH01PlzZuhBU+TNso70Sa9hoND
7AKe9HNjgwyZSnWcY/lmGqraFUUZ0z0Yw8dm0J/Z/78T5RE8ozrAttBW3tqhoiTCCQ8qXZv0hfAg
XEIxtIA4X9pHgb0rmZviruFCa68Xn6O5/ZEAlSUSDzevHUtFgkw27sakG/CH5eBVO9xrrdWwj8ts
49QkFMRjkb3MZnasbD87tMbixBw75r8hI1Z0ku4rJdC+RzSxGfoe3VRqhpe4q+nP2BrKFYj9LvDn
l2axncUBY4PA63Fje/61jbO3Gi5q5Jv2S+W8N74p157yzOscV+dg0Om2snW2TaATrZyBLpiY21fp
5uFW1CXNDmsQJ8suXk2f2zkQMxPNDlmKGucvKUqbjXC/CHId2VKHknFthkRwAOWaTRQoQZ/tMoaB
RxMef0xfU9jmWhYt40imtOc5cK5K8lZjIR0/D1X4i1QJjoN03c5+DzyNpfRLXtpPKqZ3k+QlFrqB
jYWPyNjpUjdX9JmUKO6Zp8O6xNogPzJskevkVLWzRneSYtNQqCGfRhUsWY6m2qK1xrEwTtg+4+iL
0U5q5/WVWltpCjO1IeGiTz2Q68sqGbRUmDJHWTWGVfm1JIPqFITk0tz+X/ZM5qLmijZmfpZGgUKJ
4eOqnDlPOIubXUwPXcYhLe6KXeVO17CDmaSMyL70JJrGchquPIfwYZl3MBYzV47vdq9h9A2PX4uI
KHQOoU/ThDNRvWaEVV4cd6JPHVDLA7VFJBY28We3eJ8iFTNrK2iCYzpljaiikyIelr0/G08juq/C
qPxHjm80YRkBzvXUbWQ2O5dctvDdwhhKbkz6Kelq3nqs0fajomZkM7FwzTEFSVU3D0OWibNp/cLO
+s9YO4mp8IOkewlbXT/7w2dT2lfZaUabLCM4HfwffdrS/daYlaNatM+jxPRLM+dqTPP70OXtkyI+
ovWDtetUwJPnG44j/jWyUK3rSnzLbfNFKhkgJQqS7Xp04LxOgYGyWU1q1Y7iwWk0IX8wDnWsHmK3
e3ZsREAcPjZ9hz8l4DaX0ngPVeOsI8NKGAlzlKhczuRGc2k52/JeNlvL2JsmASZjw+MTmdaJ8w2e
MwP+ZoEZz8+zZgfhvA77Ry+JWyQA4JCmPnu3TEsxe1gtoxRpzTCPc39cW5n51hqU5gzf/dUYTzz0
umd8YKQZPfGO2KNtoQn4NUoNwIQZ+daBjVe6wZ0cqrOZJeElimRwuX0FL+2cIGY6tHKEwSdS0e/R
d3wZFDp1PIDA4ReFaBUpRvu83L66vRgklRx729jnY63uVZ5FCM2j90qIBGFkWkX3ZLEeAKlOCFSW
73XL94YGrWrrsE8wbY1xgElrg0EOZ/uipL2/vZg2srQOPc4/3wvnydrWLRMSzxnje1P58T2l/3xQ
KrsmYx7f/7/v374i00ZSE9RoiL2tqQ3aKeTWxEfikc6YlDmhkabARs4SW3nTUkMmqxYWBrl9JL3x
73sr1XfpXtAQXleEdNBjScxjEDhv5Mvw9FggoUwz3fdGsqA5SFS156reWAHFL0bNeWP4hbWBmzk8
J7QmzyA2YE4GT1LOCv21jvc2K0LY0u+jF3/NeGdXBotg46f3OqdDJkL5NnDygqCnXwuz/JUP+pMY
oj0n/yP95JahxMThuaKV005iVwtN+712TtbIaCUTILKL9ugVGePp4T3Pv0rZf7MY/nWqtvYDQbUW
0aup9zm1XMZqJE3WSp6DiWYxZzuqNtkBVsrVU8McNXFR+asA1vtM5+wOOXvjkWJWSHQaRtDfRaQC
F4n5LR+D5i5666zvHvMiTlLOsRhG4BMVvk2rV9kmiBNUfThcnF5CgOtSgKGxm6EzsYkzJdvXKcYH
p8bd7Mivs5WS1u5nJAdkSCp875GoL0a8ZX3vzuRKAG8nVqw26a05YcY4GkhAGJYRxSqd6MjtHkNa
4rhWyeeJ0u7ewJg9Rp+FW3roVqgPYopGo3Xo47XpGSNavWgYvubIkwkXbVh2wfzPBMVqsnj9hn/T
TJdTYbNPDLx2efE97V1QAK4o1v2M5ckI5Sr2NlyHuxZWAmV9uo7Bd2iNGZxm4k6nAjNYYElrRR4V
bZstUyvq4Qzdqd2BKmKexyFHvM8DiKjBWchE7nNQems963e8zdJbnovajCCwEl7glN6PWVcORIkk
3UX+8JSWyT0gpEdmx4QNtXh1zGSstrIOT7bweAoUhzPHn1bIb6ZNVbkvPmOiwGtp8UTkoniR+zNI
3pPOY2ra4J7UjciBT5QagofcEwY/rUWY73Art6tpaIoNEP0jf/t56KsGskZ1smPoDE3e1Jy7nOfI
BhOAk9rclOjW2aOXVMD6s10ku9EdNESk6qfrmUA37a2dYFwmS+TACk8zPtraec4nAHxlk83Vk13D
lM5md+tDEt4Jw3sMvIGJgvJK+r+LCQfqIOfMd2sU166m+wi6cy3yqN2YbovwSv/0MDX5je7WDCsh
ao4xOauNWrchfM7Qq3e2mz80NHiEHCVT+szfton5xlDyK++rLh/EaHCDS26qovUp51sG9J2xYWrN
HlPQRikbXB+KOM/C4PMJkUSQj4NeF4zgIWqbPWdOWE3KZQhT0rQHfQY8BlSTUaTbYYqvzRKWjBXI
wiUVBGs6aGw4djEQK9rUz9KmbG76LfGI7abXhPeYTrPOkUCv5wxhUsp2OKiaAT0a8HJkq1BedVa1
JuUbu3Ji02wy01VWSWuNpm6jkTdtYh8knpE8Fn7sEIaazqvZIGVVM9aZOsNhIcSxLnP6W4El7hmH
4mO3Ziz4Ep7zEJjf2xTeCKAYyDE1oLfQhH1bvk9xIVZZSdN+BjuPAva1gCGSZvRSaqtWIDHj586q
CK7Y4l/8kamU6cr0DWXTt4QV7c6Dy3QXIahJm1puh9B8qyZaPnQwcMOJT90ABdt7yTqr3c75ltx4
UIBeeykyRrWhpBHnTKQ24VwmMplO0eC2By17jG4U8aZPNDTM7RrJy2poI5+3p3mGEY1TJUdJCXvv
6Go+VGnKrdMkBw52n+M4+W5FQ3Hnshjn9bQJ9BDt4Pi9TOMJq+ZXm5Vo3TKO2vqj82TSro98msuO
z8lXJ1/AqEQbVYKGLdSnjqeO+CUk4gQKQJWf38j2+en1TQl24RSSS6TK+msmQSPNomfUMJ+LWtA6
jWyaETX46awF12z0V6uBHBEbob6YfBZZGLfrFBMPh4/iTL/0HXXAmyr64SBb/1c/Bz/JCCR1IzUQ
Ivvm3Z/laYvS9d/6VMfzBP+zAg/iduD7/xanVUUmEFKXuOnIvtCT/7mUZbtCMwr3ckDpbAu07RgN
cU904SZJRxhBxiXhoL/ucCVsnARZOZihaKeojv5ycd5/uTjXRdcrEfl6TvCBDuuEc+RFzBKOceOL
Q92g7ZCBxh4bORta9PTz0+ASCHgYdLSg2kEXATC1Al06rw2LumyYQ44omXVGRm/u7OnpLxf4gchp
+7x70GslfSubpdD8IO3ro0J2TaDCo8MxTxF1TTVBYGIya2NXceG4GYbxDuoMIr8FhAMnCbppcf/n
y/hNY8xVeKZp8Tlawg+cD5+h5eD8VkgPj6hpGFLMCUFZuCIz962QFJ3p8mGWEWKSgjinP//o5Z/+
R/R4eP/f/3F5A3x8P3wyvjAtxNIf1JaVCrwSdbA8imUk3TAujLX2N+6Ain9efmOFbQCFDEHef/7B
9vLZf/jJlsv6yZ1rSsf1zX/fuBZZrwVGBZcRlK4ekH0d28GAAkaSQqv0bhoylq1mfMln/xc5sjWE
ket0q/aWJNSFdZuNKVa8oKf/lo842efulMZ1f3Hd4lsmKeLROvxNnirc3y9bmL7pe7ZwuGU+ylOn
jJZPQGV8FF1Nf8WYj8OiICgYOqwT4fRXYa2YFNR7BHrOLCqQ43N6RoBL7nXVY3RoODtDxFcJM3eD
1Iq6a6Z9YtePZVu2p84sAVCj3/OEsWNujIh8fs8Gv9sNTczAgdHEXYbg4lzaEVo5T65oRceoJ7DD
M5rGNGhbL3/+pH6/O338b9wlpufZDBk/fFBF7lQm7zShkvSNIbPALjJFtSGE/ksjqAR1TQPY8uLP
tUzM7Z9/9u+rGz/bs4AFS2afv9FZ09AeUL838miZOOPnsdki0iS5hBROb2mb/vmn/b5cweUNLN91
ZRCwbH14DmUr7Aq1pDxq2/g5FOUrGBdSQujuJ1b2ayzDn3/+efayvHx4BtzAEabwkRZjWfjw1iZV
VtH5KNwlwcaDohSvKIl3VkNyRIFb7Z8RgcbLvVLGU1nWOTIvwW5b+DQBl/FoVXsOsRrl0000mpVk
6OWCU9UQEijp4rhhwZpb5T6oBoC6QSf3L7/B7wuoL91lEeUkJvjqw1uW6z6cMO46JKCSTUnPIt/F
TX21Ol8dRy8Y95ZlfBEMwmTA5SKo6kCWjPTYFjni4KMQKfNdEwIDTJ0pYJwhLyCaPtm6VC9z/hq6
1fwXZPl/uZ0DO2C0y9vOfv/xPSdRQ2Ngde0jrQYa/OQqM9vB6oUC8GCFBVb+xehAK1xl5unP79aN
hv7h8+ZO9qSgAe05pKb8e83zaN7yszP7eOPCVfk83Vk+yp2+Tk6WYJpPjMl0sVofz3rcMutaNLWA
K8Y7NH79X+52a7m7frsaNgDLMV0pXfHhakg2zkUUSOsIJoH1alEPzYvm58r9F+3m8pVTOQ8c9aHh
GcVfnuyP4GV2ngCXjougzmNg8/uywqzLN/PIPJam+ZWeIGCCSExfXH+XifRp1oyghYuNK4MViHk1
hsKTKoYkkXzztL0PU8P6Xlvefu4K96EXRzr3K23V5bqeUTMoGZMrwuDyYXSs67wgt4ivPaqgs05J
X/VH153JCunNXevm8q6NGLmVaGrvlVbY8ObmDsOIuyUhnN1vksFGF2mwjp3sqRftvquC/MRQYlka
3AnKT8gKBtAJ1aw1qQiQh430q6FMD2qLvczK32JTPdmz32zjgEEhofR71a58bpS19hQxrbEtd8OI
c1GVxtkS/fQ2DmJvxKiSjCx5IkRqwOyKF7sfZuZiAcPOhhNV3Jn47f3eh72UPrcquXZNZHE6y62/
3C7/ZcMOTIxQdsC2xwHitpj9hxMq15weJ5J7j2pw/NOcuKDVsu9x1PiPJFWdIH2f6mRCMxBbHGQa
l6iIOH8hk8A9mHPNcJkWrKrQFdtduiMSlD4BWkaGJQtsqHJfXbzMdzgU7L9cuPv7Ex+YHqss5XFA
RsHtTvyPCydoCtkKNeDxJhN10ZjMxvSrU8r9nmX1m29MR3BB3iWZifMlu5KZdN5dSXCGy1OynSKh
yai/WLO0eQ5TvaL7LFAP1uOKYac4JIqkLBl/UkyrNj1Tvp0T1liOSmYNDWMtK/giiHAi+tDInJNI
meRLZOpHuKzXW2XVcu4/g/HISTEsg9HepLamh8xs+eRk4nGEzrxO6x91iOiZuHTNpJAlc1/RwauH
Kdgab74oMaVkGG1vfKeZ6l7wDj9k4Zjd1bjB9kWLzsu1h69/WdJ+t+sQZevijmNB5SG2P2xhZtVE
c++zhaX+PqDZc994bbVBzoa/KEjFnWqziUYcI8GkcIpjWgGkGCNEEUlQql2d/GV1t37bUqXg3Xcs
LETSByz34Xoq3TC4rKf5yMc7HDziRH3P24yFWd9rh05C+5i0xNd6JbrH0Sy30YxSPfcYvOmoaM6d
tqK/VLq/r/pcko91ECN4wG75sYDyZxtNNs3Dox1pgcxU3tGjZ2DIvCGJLNozcJCZcpoTuVzOBNC3
XWVmb5+E5Ym/JDBYv9X7y7WgNbZMsRSv7oc1P8OdUzZANo6usvAF4k44NG2104wBIXvwoYW2jfSV
uee6lYa19jquzRjKB5Wk+d1UZVfm+iH/TeesK067HCZ1fCLk4+0v99Xvu5OkoFgOJZibOCB8PJql
ItKjLL3haNQAyvFOmodMmWfUsTjsGTvuacAOLDFN+BCGwd4IdlXBox3oLDob+knM0GMGz32NVF0f
SFboQBj52RnW/yXajgh9n8pqzFYsd/dt0AIitmVGWrON4Wggv6VjGS6SplxPTlJv5iL4GuYgc2bk
n8Ukwq1hthk6qzIP1lGOINyNHZqLi7A6qsJs2/suykLZ7ARKfafx3INbCXImJ3K1W7sC/oRZ6ORG
tLZRpm2dzvd2XUMSam95OXZ9lpWOKnU7F7led8QtPPBM53QlhyO90RB5I87pwnHz0ygYC99eynZq
tzCCnd3tAFIw0EP9KtrzjFsSd0guH2YorOt+k3We/WpNlPNxol4zu/xK2C6Te51uDKe1Djg4f9Um
epBezLCR8vqiIrddya4LHm6LaEzT8GT6/fNUdV/Js8MbYWwGlFZnbRlPjQ18WwEizjxHXVT5mYF/
jOcAxI2sp/3tJK3D+teYo2CPg553g51gRSQrTOFUs8dl4b5x3PEvNcfvN79rcdLHbxy4AnTRctr4
j41A5zhkUHM1R52AEU/q1a2GLgcY+UJsjYoBwjD9/z/9rsVj73gOQwpPfKw3W2XabT/CJiXYvd3C
trmkXR+coGylACUk8YS+2LUt0c2LKivDzPOPXsHtpH/+80NlfzjgOJTpnm+zE2IGc83fnqkc64dV
1a7DaNp4qTyIjTxEbMEuDVtkvzvsG85BRuEFPN8EZSy+mz3uRLfwgk9xYmyjemBU5g8Xkqa/U4jQ
OLbJikfoOJK6e68CRvlz9CgY/8Gb1yT2FfXWTciyG0f7bys9QQX/LmAdfhcppBT8LjbkBnfZm/7j
83RSJpUOou1jNFZEkBmRdZwz1zxmTUxf+/ZnLIvgwZeXJE+XCFJ9GIBEHuMWJ/Td7Us/RPIElC5L
t5MwPo1jMh9vL5oqHok7Yd5p7a5v34L5T/OQ1gWEh3Y+2mBIqgpWukAIxxCkErChMFA8dNOhrmaG
KTHZ2NqNjewuKsf/+6WJMgWSGVMPaJ/HOPKnjSubX1kwGUddzCP7O3GHddaQWwRQHcp82CNbSkUG
FjTZx2BXjn3shMcUuXbol/zao09IwvLlhFmIgcQxX15uXwWN5kBp5iavuJMpVoX5mLstZpk6fm5D
B7d0WKk9Z9F0P0pnZ/smMpsxeq46Ni1WMRRz1UvWZgiNQVUwsprBCb5GmXJ3XoWdjVkCenFD6ju7
jkigRP3/j/0KvSCWO9Wt3BE/UDcxliElsLoa+pvV1sdQZNX97ICGa2s9bsWSV202hdpnxNuvRrQk
NsONp9jqrZc86tYNWpbNGCaMClIGrNbk1KcATxCUFP44Zb5/9jKxpvccbkuipG/l2TSUVydW6V2p
Eh/yXhvtW4xit6tkBn7Jmb0fOg0w3PRAZrWJDYw+4W7g+MJkHonQWqZGezZE0Z1jxE8cLkok97ZD
5ltLr6nN+2sYVuZLrMxgB/MQyU0QPuP5X4EU5zcyKsG+1JTGOvJuaj/nonKVPlQxgtkiQYElBykP
N7sO25ZxB9E6gfvRI6ZoST2cJuzyuLWI6qRJOeYR4lVh5LtorDkvNBynA1cV26b5gXd234rBeiH/
UdxB8SPzvKUlPxUu5LXcWtRO7tlNUJ4pfBS7FpHrDueWdadbzk9BRWZSEsoXBGP2JkZdsysy/JBJ
V2C31AbzH/WJHtEDVivaUEBs/TSyDnbm7BWHfTTqME1B1R4nTV68vkvyyvqSZ+4nJ8+++MCq1lEX
LdG9mTzYXb01euKfhLKw8qniIMnuXJJmybbo7c8IZ6md89TZDDWg4SbaDPzQuKvHK5d510rs8f90
KM0E2aFfPxUVKnWMZE83Y+q0yHLHKnix0XcxhKGX6VL6nfOxeyisuVvlRpxv/AF5VZ/qzyhhK6B2
3EY3d3GIwvYK5xrji5b6Rx19M9UsdwGZAjvi9Ba3V0rCdxwV2Fo5ruMy4H6d7ccZZczLgEb8LtFp
hDiJP6ZVd8HIY7HamhLdCN0FrxsQtURivBI4wRCkj5ttpv1431TmOXCNfC96fM9xinlxxPC3cYDU
4MIOxRN6AX78XD+DN/XWpmtuYgP2k7NwzmJ23pVP5mJQHJxJls+QGdSqrKuO4YlDPNTMhDVPF/0R
1tt1y5NvYjlFQJDuHVUEiIaA/TbOpBDbmkgg6+hMsyQ6ODGrUGPyQABhMra1SJo1YWXmumeAdZE2
yF2CT07B4LPhe0yooWmh0MNZcBp2U/KzTJCKou0rz6bWizIFw0mKsPIc5I+cVNozrd50QwMyWFVe
LLZ+QUhEahTq4PdkQyVSVS/UtavCz51HKiYsK0FzydvOug+EEeOJeMK4A/Kp7lhjmmZO130b0FBx
xuHE7x8dZW6vtOmP19jNpysKqog7YL7rB6/awvP2r4ZqrIeSh6niOLtSiDGPGh/80sAdjn1lnGMw
laFiSNaZXwoCEBX6gRcSvUJ2ymn6P+ydSW/jypat/8pDzXnAvgFe1UAiRXWW5DabCeHMdLJvg8Eg
+evrk0/duvfcwatXQA0LCQi202k5JTIi9t5rfSscu/SKgNh/LsufbAxMWIXlH8eaqodKsk9NbJuI
ee14xGQxJRNCqFswG+KFtryx0/uFfO6sqY5zlZ4IYFpKkuplP75XSzPEOSnE27QrJXHVU3JqW/9J
6LPDS/qeyfQQ4JM5lgEiuAXx+y5nrA0ikjBSZ5jq17p8lcKCuGmmpxw1+X6auiNTxuKkOWxxQ+BA
Om86dI2ezbGSDJ/5SStTMHHoP4yWwMNR93bzoA9xUhaPdkOrb+y48duusUNNx5MmUZgf8rrRD+lS
v7Lls1ChUeXV1mn0BUJiSELftuVMTAJgBqesYhgcpxJUawrT7z5NLTpURLYvTh3S6XwjSZDsO+5m
3bkEhfW7JJd6sTLmsSZTmsSZnShHNdWkzLsRzranpea43Ceh29jfSbkzoRY75m70Hc7NVXlFdc/b
UHR6KCA9MAFWOL+0OK0wCuAWWy+MJGm06WsQGriJdxm25QhXDJyrtccrERjladAfTKlbF8oWtGrw
aa5qIA4iQdaKNsm0Ip+efTwTstN6pn9GQCej1mkzqJa1HvO6wr2vILD2RG47Vo/n/P6jGQrnW+NO
a0G6Q9SKNz8rVqGIeFsUue3w3JspSVipnBFP3GzHcp57lsraE81tXVrCXadRbdd7OtgwlVh8Egkr
M9GNiFeyiMh1xUu5iLtlJD+PuUKVt87Fux68ueXFzqX3zYW3IZy+wq8FVK2Y1fSMSm37qf1ty5wx
S+a8156LqrAgdirQRjjmmv1QN/ZCbtZwo6QEstXv/SlYD4Ye2hylKIzmX8g5cB/W4tHzQGLpreHs
beldqjK9mPS4r6ZYvi12l4RVWp1NoQd7cyDqaLWQ2sIML7YyVUbMES2S+eruBeYJYPZ6Ti+OqiMj
C5NsFxLaxJRRNbuHuuyNsO3t58+xjByt8uBC0OL3br5b9+CrcXLPY9Of7LvYek7R7VTluS3s4WCW
knFykmK0nkb4/wF5QRbPAiWRCOymjfM0M87O5J6giP/qxyK4JMiCLBo88bgOt34G1wosHaJ/sspj
biRhtp4awLMX9GVIiu1OOzB5BvKiDwG5MBDmgTTQCoIgsBRPbeBnDw72CfDw/rkf3NBfLYBZiXr/
dJaP4D19YgugYIpz7wO6dQIIMsE4bj+HIUQ6aRs5wQaDwgwNeiyiOadH1NKIjpjno2nV1aEsCOzy
a+OxoztSyJ+6s+sRI9hDEhxyNCWbLOnIJtMx3NsN1nu3w/qu7hZGHKL4hAeLQV32A2nxvO9G64ai
tQmXYugQAcjkSJGHTh5r9Nbo/eGcYM+Mc9N5zxPLenBWcTcqFQdTr74ms7J3zEOhL9eYFzy8Prne
jCfAm89B1W1Lu9COyZ3zRcL0PU5TPROLpJ+kncJotZftuNgNzWKxN7D9Aittn+jtvdSLqZ+qFb2K
Il6iyiuH8fY0RYtnZRfkJDu1Ym8GUOKdDTliPFETkcE4eSJMGdWRtmBNweyQLZe/sYwPR0Xz6Lqy
GVvIWw+Wn7GAjCWpBU5wpXXi5ggocyaCCCwZ+/Vi+k73r3t0Hz8BJ2npzbfPcyii6V0VWNmZ877F
Mo6kmzS+IdK484HgrSD1vRRNoeTiXO3Qtkd5QOQhwtTyp0ctUAcdX/MDKHaBEt6BMgTMLm4y71ro
9hBrNancyYrwDmYBQhWR//Cmcj3MxEejfKifBqNkQyNUUE/tLgYwHbDcF4hPHIUZPE8Owdx3T80K
KMHQ3PvOmZLqynPNU/llssRzX89vrqGSJ7pF6KG60rxOmKxpDwGYWQoSVorSr/eipGrB24Q1b1pP
gETX6x0otxlqpX1frOqKE0m6mvc7yQr+t4P+Tj1Mgro5kp3CdLRf6YKOpXEYyobzjc21Ud1NVTjA
RIfpCKCmOlv4Q/du7/+ADmDiHDv1I1OyNVnqY9lChLWdwMK4Ad3pTxGwAE6AeJRxKuaijdsv6gjH
57V3zCgLuuYRNXZ7yDOfgOlMPvpW7b0rbrBgxRYkK9EQJGXrTx1w24HV5JCnPvbjWRYY1MllvRv8
uplk4cL+6vYa58FGIEnuRGeEI5K1o+j6/JDVyy3t13Zn22vy1c1Q28xExYEXvaWTzT1XCOvirezK
A9LvJc/MW2LZ18CZ8YAoqzoveKmDvApefAuPI/K+B9nbp04tw6MjOvE4TSgiJ4io23v98HndKjTh
WzXAcBES5a/0rPlpJjb+UkgreGP3CSJnQQ+P0We3dKRVTehjyZaTQxio5bBq1HlU2G92oOyTVusY
LHWziXlnvsxDQ9Riw2qbFPq2g5p8gIKdPt6RMt2AOH4pZxtAkzU/1yPQAlVOe7fC2E3b0H+u/G/J
6gBAMYJnBX7lT64It/VwD/5mW7+PC6SJ7YmrDfNimzBGbAC3CBsw9j0GhsYZmqtmPtQ6WQ7+YIOo
maYZHMAUtZLzQNVbAC6qco2DSkE3gBd6ZqtZ4EOYCJC65jetjCBiqmJuxVDLrWbOy0E3cEUkYE93
BSK9B6u1doh5ylPNsOkweuPZnLP+SN5Z6DvDjR+H+LdYkDCXZRePAVKNWR+1eFgIHmsT/ZnM3eK0
0JD+bG+tIvvZTMxwA5yvm1omxRmLNUszAE9G8C+qWS6DhqvL5gS3NKLA8ehgFBXZsCcM9ktgxFql
i+14ZxmJwnnLczw4PcmQUXJ3NWHVF9eun0QMlhefleGfWEimGH+1vzNpfoW5FO+gRy2QZNPKNAHl
DljY+xrWEAgDiZZ0ISoDlzCZyjcvDMvmbxUU5GLZ1VXlcrSdIzdRyNvTrqHeasRFjWN5NMbkWI9V
e/J7CL9jr8VVOuPosJmCtRbzsE9E0oh+NkK2lQHdJhiKFtQFJs6uccTwaBUcJJNi+LFkAaEMCbos
P5/gLJM2UZrMXdx8rkIAKeNpSkfrWOcODbPWkUeOw/nZqYmyW9OHuc+IIJgIhRwYlSABB3PiMmR1
Ml7DBhXVlr4FdrNZHaQ3uPs8mS8pgsv9bJq/vWFxHmrdP3/iOoWNJ6VfCrXPkGWGumZ9t1EcRy4V
BUXTtG4nXr+9N7wpn6XBtNjWpVJPnyAozkY6Nz7ZlJDZPjETSM2NS0LE4tRnw4PmyJce1eJWjEMd
dT7k5LLPZTSlRvVACzlR7XxWznz0qSGOHQgwibIuQvFbQtVyhxMxXldD+eKJ+pzL826QrfMLYPaj
Xwb2FV/uqZVwkmnHpDf69+FUBH3kpakejh6yykXL+vPQd3JbDf3V6OTyRe7QlG/I/h2uAiG6jWvN
m1Zx8aRzIn+Rdx48BJjW9rsa+MZP6yEBUUR9y+ZaYhUKjRT1JUGGzHv88a2X1suEDRmb0WJGDsGn
RQImDAbRlpX/R61leNAqs39QPOchUM6b1gbfOatsetuvYmy1HHNpasREpmCgqYqHnnTEzypzaJY/
G6VV51qHxjN2wmD0ujrsXfq9axlM1aU3Mw68snpOrA8DGBf28H7hWOXs9b41v/jJOxTFH+mMZ8b2
VBJlJmmKlUHZP5uWH2GzNMJEjOkOZ9s+xR1TrpaI7Al2TBZkDzgHf9mSg5xHY2DjGj1prCOOIATT
uNXMl9KiJWYY0v21bt3mu7ZaxG1BZl9r33gJKnKOUvebNTnT1cyrw6B71ano66d0oPCyLRvuSzI/
qsUGtO5pJengrg/ZvvMP+WiehEyXSCjLeZ+M3Im0xTm4ZWNdqUXPXPKtK+YDegAz/Azb/jzBtayu
Rs70Ikd1zH8pQNAGhNGbGjQlYxqvuvc7M+hH4crE6C2RBaiFe1WgWM086tdWsewEwvoquNY3WbqM
B2udZpxVWhMF+hKxTOS7fFQnc2EEOhn95U8Q5F1ABvxpDgvCyDA40JWYC7sKgfZbu2Th2pwkOuOm
xc5S0qysi+fAvdsrBcJB1L6x39taiP6t20LqJxIwT1wMM8UDrjHyH5K1Ab2DRWhd5w/PBc636kVA
R5C0QryC9wVd/OoIjNvDEsF6Pq0/tBguD46f4KJMqY6uMtV2trIp/MR3QRWAnTQj20/NsTsqk2bt
p2iSQXF5dGlebkoHoIuTEgjiDXRhKev8phOxrTh2BxXlFFuQO6HnbTCWb8apjExYhMdpLN/l6OYP
HOX7zeBCyvU5Nx2ydnxUY2AdLOGxpSxkYNA0pZN3/5o+LGcD2HBoOc20S9X0TdnDuFNjRVZH6dL7
9Dw42r6i0JvvFpVRIbTJhL7/3PHlCEmibafdQLXVW/jCuCaxoQK1m6tafXWFechtXM+efsFEqztz
d2hmRmYLwCGgK1vgpvMNiae38QYmpfoQzdK0DgmLrPRdcVp1/XH1S+NCqrwVykHDsa0U9w6FqH8v
dqox+TEoqAk+WYUb0QPZ8B0BazxQxZEIQ0JrfDeu7sNEHW8eZRQ0fLPtY+Yn91gHMhtWiBn7ZMVY
ZST9d/4O84spozHPjbNQ/cVUs3vQFgzg9NJvwbG9biG2uHSLOrpTOF0ORamLUBhkYMGlf+4qUzxV
Q2EfanuklajVt+HiKsd+dMr0PPjtT92v/Kib7D72ESfQqPDljo6v8dKzVR0aph7t0N5AiW+BzeHm
S9gQMJgfkDQvT3kF3qJc/Lt+I38onqredwhArYyQ5eNG/gO4ANWnW7NgiV6zxT1zEp2WKz3k0CKW
YlNAO31Es8qQrndJS3aV4G4sl6uFyw3jcAfWvOutR+0eT2ybwt8TFmuBA8fRSK3sMIq4X7k9VBis
vjIGfgqgy2lSBuHCvuPhYTR0KgPCb3q70pDsa5pJuzrI3W9q+eVnuLO0LqHENOfqog/1exI036VD
02SpXkRtmq/mtOI2Rf8I1qM7mc70i5o/CzFN1cws1uzKbhXarkl2NaCSnYVre0NbG6ZCaj8NjhOt
LJzPLYvRkvlHh0PTLpvtH12/5G/oDb76ZKaA+R0+HPqdafnqN751llLPHmwWZANN2dmUjA982i17
gOMfKm8zrA0Vkytrst+S5BsV0UtNx+ipJQoqzLPyOhIAxiQjX3ZrlmEwVXm550B/Vg3tdA0c9fPQ
6dw+4+Lg8e4J5UiUA/KOnlTmpuIRj9ebyRHoweoIO8z1mOjDRh6XrJRMg/q30pEi7Muh/+bfrQiJ
6uZr37f6ozKar/jputvSit+NhEZmqqKKS6V5X1YyLmgDr9qlXfB+lGq1dyal117IoOAApYlLOt8k
FKQ29qoktLwCUTAtti0EEtYq9w4qcABgk8Ap1mOSrzQAF/O4YpHBz4NM9oCSk0ZXUOmbzGyeVTF/
SVri2TIQumeSY07WvTXiLmRxTnh+w7odlgs6uuVispSF2jzT1ZXLaylT+zYt/OCNza/W94rTLmmB
d3j69Jxh2dy7k87Ncf906RL5rAck3lf6tWqzuPVa4zXNVOSZev1tYLoSV2AqdkNrjK9eX9/TVMPJ
xe2+iRK8ylyPEGpARRIV0i3fFNCTtyzABu4HPlno5M6PZBKsyMiC2jl4I/QpqnjfHU9tRsRDwHPj
ACk395F0gd8BfJ10o/iJPx8ft2kzbfC/84f9OgJ3GMMLOTkX8+a/VF/cX3SDTRIU1UZZGPwhuTA2
CkdOEHmYb20sOuQ37RR0gGUP3ng4K/+aq2d07KSiFEOIaja2wyi6RJdvF5xlm3fCO7fJZo7myNw5
x/6Q3/Lb9OZ/tX6DveHUC5IeV/IdqkoBxhrw1I+RdBh9EHq183/MjKv2+qE6LTd1M1/ENyKKGUaW
eKKA1w9bGteJILE+0sadVDG9fNyrKEFwkOiXbCGqxumyl0x2OwEQDbcUg0rZ+d0eEOIUJ4W0seIP
wbawFu3gq+aC7a69+DL7ptp65kZ1I+bW1o+SgwCZKDRIMet6+7Rpz1U5qfe2AwYgZ619uKdc3qTS
3+6ZzEIR2coHRbxObcoZM6++0EneOgMShNLJerzltv3Fmlw6ZgXHzaI5WRg+Gn6J5y9D5G7w2Cy7
G4kgODKPtxJwVfJ88x7xVfadckNHLP3x86G3u/7Yg/v881MvK+gjdrh+CrMYjh7UtmPSC0J2759+
flQKLg1JApbBOO3I5Iv09XNN53bXm3N7DDq3ZV7OR//06cB0ZL86U1j4VnNsaw+SR5b2PBrMy3Zz
5T99/s2akPyYOwMdYqNujklhnT0GhLvPv0zaqTn2U9oe77+BUqb2D1/vGo8mHB6cRhn18fMhLYhE
T3Ie/v61z4/A2tyXffbsCteycX9O0bBfJ2vSr9vPX93JO+pKZrrb1Oiw4cjumIi0jZexGsRJ70wZ
E/vKf4kMoc+fKUTe/PnRP32t6AE4GUM1bJmTvq5Nn+0Gz8TIJLJ8DNnQIEJpfXOk8mmOAltn1RRr
jI7RZOkxMxxCDKrNSv/Hh8+vpd5Q0dJrT9r9Vf98YB5L7zQPSh5ndwZ3Qxzw1tJZ9Scnh7JFuMqx
vD+RYrz/p3bwf8n+/yXZn7L/H8Ql4fv4/n8+GjrMy+W9/vjXf3nIm+ZDtOP7X9H+n//qb2j/4A9E
7ahkHRu5NQou5DZ/Q/t7f1A+4fvwXR3MEzaQv6P9gz8sH04PuG3zrs/2EPGIVo7Zv/6Lbf1BJA7Q
J6TbPv27/x7an6f5q3xEDwwU91DvGSrCTTE/FWj/IB+xCIusR7sBUaprbUZ+VufR3T61NvyMaBG4
WE94qawPPK0rhBjfq3xrM2D79176wqzT355hKecXV2KrvdoJ3cg31Q2j+J0udtW+r541ab8miN0D
uSQsOau1gjOZyboqN73vUy5u2P7gp7adW4nnwfEWk3muEG+52VAuFKLLJLRFNvX7qmy0uwAqTvLT
yeScbomJS81Tl03VtdR8qwsTEpC93dRqY72xdQCBZwlbgM5owwmZCJJsQcUn8VbHbuU7Zmzi5WXU
UZDvEeqyar7rvo8FjGiSErd+hXOb5B3sCxsQDjanHDQQxoe5zMyaBTjkGRlnWnebrJ/HO+kGExMN
GincM2CicsquskF2hipsrAIheLZiIZY7I7oaTFlRObnx7mVDmR7AABGBrotKh/CsyrI4kOetGDVm
9pOtMJgU1tpTz7aeMd55hB3jZ3LPfsA2JwBBs4MqexjTqQZUUHkJo23dtitQFWsGNwvZUJB8w+4P
V0BPxMpm7lg1QNPcWI4MeKwiJMnGubufvSW4SQxr6tVSfm89841B98vN5uw1DVT1U0flKGJR9sBb
imHoABU4zOIIR7LG72TjYa+zQBFe6oDF0TQT66UxsGnnBkduwM+Y7eh8QjyEVzibx9I27cfGrSws
APQi+m1ntAQriz7xXqWHjX/XTN04PwYSviNrHvnioWmC4T8OA/9VhtAWUqPQECb9UHsd3e6GPcbJ
o9xd2O6HXnT3cakpocoIeHY7lBerWDa5NpFsWtGk/u14yhIbLSARrNvM9OPgmbS4MzZePnic/ac8
zbUT8CcsyLXpUrLbXbf60LLdiRRwjLzKQwbj2X5c+IreR1eBaY4SXdTACWgnmXsQNbW5cym39EvX
EbCNl9wsaAU7qn+o0D2nD9qczt5b40CM2UP/8f1jwopi2Qz+XLmWUa53vCtqQ5tFUZ5JTk4LQ00X
a+2RpCTta2fXy/PkWdaTAb0lwpjJ1gfc+aZ7S3rmDmBSMjoODS6dltU8VvmvyjbLF20QKlYNBCZk
0fmPfgJ1N2umc6L919EdtRMK6rqJzW4eIw8NNglXbtttVr0ZoqwarZM9GP1DjqYdVQ2NF61cMbDl
2vxSDa4Zq9xvT7XXeyT06WUcJIrUYcNzOXXY9WEg6+vZ7dMkpKJctiDQin0qLfOgJ6nzpi99km2y
IHfw5Fkfdq2Wd+Shw8XWJvuxlSp5VNPKUdcwmseumVJeD5HR9p/Eo9+m8sdUGd1B6rn1nFH0osSR
XvbgVzPfCOglFrMyvtbEXZEdUjAhXbhVwImVOyvIQeT4RU3QNRmNe5GnJdpazmJA79Jz2ia5v0Eo
ST3LCnnFa9F8b2a7iHoZpDfXHZCxDkUSeY434r/ASrgu8wCrzhTMfRm0BCgAsDyMw4PFpRhP0Oru
kabObbIT7d3MAZ33su3e4DeMN18WVNyNtsAvK6D1oeI6uIVesTaQV+w4uX3DaG5CZ8vs+lLiJwiz
otB/13rRPA+yFhdj9glrdrHAuMg2avNgi1X7grQVWMjk3ZOilwWTsp6V4GKtCof7ROsVKnoamgyB
mL0FyGUn5idFi+CLbgj9P4vAAygK3OaYoeen1e3lzk0w/rmUYhgcYHXvk5S8SpO5Q1zWProA4YBG
r2kcbJi3Y+qgofBTGmbBFYKJeSDU4plJv3sZZkcASMraKOH92WOEcg7g5OaD2ZHxzdBaI67cso59
bsz7siIf16/N+UErzIrdaoGeNoJjTurAC5vE8X4OinBNfET5WbfuLfyhQ9RgWl2sfJI1rDwgeInO
3sUfRiaHS5e9JqJaHjKJJtE09WKHVGAmt00rogCv8dHx65Foc+4xl7o+RIdHDm9mQ42qF/8NJUMB
B65wTjhqaHCUGGyQz8yPSY0An9fAY0luiA8tVdvGgX6f4wNlpq+BcCwgNyZeBnpKrbl2O3qAObmq
drbTUqM59GaLkcBNxou3dHi2qkUeyXhJYMNDfxlZN6M59WjSt5OxX8lIA/yXTkg6cTSxIfjQFWxs
6emaxH3X0RG0CVMZIUj+otcE36IQDLE86BKN39Yx8qB825UF8pYanKLvq/mglZDmilUywSowQFqe
5B1flumQMQHdN7UEiWRZlA+6h1YdCdgXD6Hbazn45lVLPBmyYXqxCopqV484SBMNyza3N4vouCS0
yNgt0Fotu962/N+ZracnI9cJulu14QlKHH1tB0xooWDfoIhEOVCvCE5XP72zkpkmwaM7yhWrbDFJ
dYUb3EWarKeLwcoRr2BMI9Kzku06T2lckOlI1rAH6UEnwcDRoLrSZshnWiEk/uVNWhwxx4uHLqhy
PCyWvEMhq3AOEiu0WlJlAoltbYMEbz2lrcuxfc1g+iEDBKE33Zli7nqQBU11dyXtwAOrGDLjp3No
cGfUdrPsQMcR5d0EXMP5MOzGogC60yjATYUu40zV9w1EIexhv2OwQET23BlcpXWRhtVMfFxZkI24
gTRQRMWks4cOOgFfi5RPmgaU36lXwqqN1j2MC65zzZl52/sV7efAMiOsQNvTuHciZBRzlDeujNfS
nQhmXErx3g4dLC99suOmnS0gE7NUOBz7Lnuc3Ko7VL6f4eLwxfAFlP+6s9TaXeyqUNUOtKbphUVK
ObcTpRDJw5wjqw/1PK3kLjNc39kTHKXWs8+LxMCwX93xZbbXjjoqkcMY2jTmHtjUq3ZrGfc2tWsv
tASBU0iC5u3A6EkvxSvoJN1mSKW26GdJItaPdJ1sk3HM59H+f7oKij/ae3Eg/u/9B/9su2VAEDP+
218/FX9+nn6095riL59En/XFo/wYlqcPqkL+6Z+xQffv/P/9y/+oUv7L+gYXwP+7vkHpJIf8r+XN
5z/6e3mjBxx/PdOlfqG2+Ftt4/zheThMP6PH/jOwTP/DNQzDvZcbcAas+5P/R1VjuX/AHTCxahuG
7t+dQv+dwDKTNfifyxpUkndLJ/5ly8OT9U+W3MFwi172aXZkygu2M33sCLCNy9TEfZWZI8LCCute
mcSfn30+uJnBUFYv9vpSdofJ+PXZKvh88BmE0NW+tw4Ijem2+rheyhyosp0xmh8rd1/47fdRTzKm
cc1wJq04zKz6wxXtNs3R7eAQ2+RToHYLPOktGkKEsXVxhpcaprNJq08aV1Q+OfLZFFRWk3FhA59r
AllEi0E3xZcrOGCjjLt1PUmAlRu3dINDopHr0Ps1Gadg0AScf4GHPBwCiNoDwp0r0Vyu8o79EKxf
dIK30HxwZq1w9fCPm+QHB2QXiVkCuW4jrJwtXJQcFaAkhy0Gka3pL03oExe1seSsjqaTAM1Muima
NXbxMQXanR2mwUg2UCUhhpFEYmrgdC2ij3KiGxD7cK6eGBAZOALmNHs38hKu58AqN3f6h2W+0Pxm
FVwaM6KgIgSaFM6N6aDiWn3J1NwmoKUq6v3aTa/3w+t2TByShMxlh5e6s7oyxhX72y28p7I3zcNY
pmGOkCQaLe9WZenN75bDCNE41F30nnTytnYv4P/JKYaTQmB4dk0rKoZI95ANkVdxrxW7EJJd8qAS
3EOZmRI31Xs3TwOiDnqY2WsprhwFYY2gutqgNoSWvvJ6kHeOGKQgH85QE0xacKAtwn25vgtzN/fq
Yw6QGMGqIcULyiqalSqk5HNIEK2eHRVQX3OObhv2tn6U2QbWJ2DkoJ0joobQvXGoZNccUF1qbMWZ
Vh3X+RFPU7avumoEoWy/BPVAS29EYzf5RE4htuOlOXmcVk+pY31Ma00VkbAOk45qbTVHu+UTv6ZD
vOdixKg2uHAqAFXeIFCrSm/aEIZQ7IHZN7QQEV3QwVwOql3yqByMR2DGhOwWZvbiaxC3EGtszbvH
q6/0ccMGr111kxezpMR19OnbLInmQv/tbytURo3hQiNdQhM4G2QLkE8pebYxYovs2IjmV149LlkV
8BvoWL+UTaav5rxObcBvbzpH+Iz1tmWKGk7zeNBMYzta1vDkpgU0d5LCs5H7zB8Ur7jDLKrjtCx9
+1eVGPV33A6id5DREQW6MDI1AIXaBrZbz39J1+ab0UgGd3lOKzhPCNRtn1JsM7vWFvvAapjMazSN
TcKxTWuJi4zRuZOVVsxhmfkj716mIaLSpywMsjYBrGzujEyeppxmA4g8YFn3HHpQmOMitJjR7DTE
ck1v1uwS0+DuXFuu23rClDI2ZKkwwcejDW2380wiWe+FbKejYWfUja4JjXJVbyeJFYNu0sEh9e/B
NPKrOXdtZG/z3FKXenkdhbbGTjcQWu3vzVpLny2+/aGAaqfr/jegfgeaCX1okLPV1vZtrrmQOU5N
p850fuio03LSeGIXyNb2nHckF+V8zAST6UKav+ZKSOrTIdulCF0TQyKfAdlwn3JYaztu9YYBeyU1
6pa65Npwbgv5e9dJiK/alH0pbCLYhd0u0Uqw42FIyAbkZ3RO+2MoXNoDbrVbmUSa6bpEKccUanb9
PTWY0KOXqXOaF4lKIzHWv7NqIiCl+5UA2LuY/sraNEG3duixb4YZWki3rFlo6mQeJ4sNfBPd4oYx
LN7CnlMyvaixQ/dbeeph1HLSYgowZZVxWlf3auVJF7du10WlFD/sGiRAGwQf0NC+koCAfLaBp5DD
xDeWe6rRvPYgr/QOHeaA4N8mJoilLVxy8PAFFoJlWd4XZMJYcdd9Ag51r9cthK88e7BS66TA7LIT
zec2B4TRN2rc+WV9NAcmYlVu3gbiqa2E5DS9jbsxpa+DZ4Ep/XLpN8W4vnmzDWFMoIH2V/+XIjS4
NdkijESeM9Xfei/t90WLjHfKfxaNX4CAyuSm1RivZ8sXbyz9aFj8InT8mQ8Q+dnO+j7kA/fLQJCi
wIIfw9qeNkQBOMSXV2pf6uo3oPo2Mkr7QQni+PIREVUx90SJrFoEtBE8f14+6vZz37bOL0+9uXn1
dfTK8lnlgYONh10TCwbdPV19jEFNklwxPTHQ9pG8ziR5W8FJrHjuMPh+z+/zpvKhaJKj3s7hPLa8
x/UaysQ4Gi48za7qmAakAZnOUObxW3fIEKaftfMlJSzlWc8IOBaCVaW+LLj+Yx3q43YO9DdLPEpm
0JHLoIHWu+worZZ1E/yA/rsxggVYo6+meKG9oLd1eTEz0Oo5bcqxmwl0MyqkE4hsAfsYUdr23zX0
b5FVmUBb6ZDt9Kkrt4wprChz51c3W7/mdJboHuahoRx0JYX83uJjjFp9/IazwYdoluIRMzy1pYxA
6NPuEDKSGEMaE0h3nEtGhi5oyaHhA/r8Ss1XnBw4oY4/llHp6CIa6CKGJF2Tcx70qFIWjRCnFIgX
pCNwR9OButa6tYaqD2nD2+r1DLIaVyBt9sgk6kykTwJsBPGH6PKLhtm748Y1h42qJ5QmFXoSs9de
HawmPl1gjDVtdtRNEgOlpUKItd2584aesAOx74cU3Yas3B0hGG9Sn75auc4WQoaMbjGfnUumG1Ah
f2bLFLqDA9O/szfkq8dNZ1QIXlnPGQ4dPKk9uf50U1xGW4cZziC4jXOh/QQEY9lKewn04ko9lz6s
gixmSGXjOh6DPF+iLEdkKpb1a0n4AZIsJj+kcTGBbMRXdh2HhPEhCWefzcxzUAMN+kpzGEa4tIxh
w7KZXlvS5AW1eIIRAZv27Nz1/cdmrNRO16CwTm53GGbxHVVyvh0WLz8OjvGR/zt157HkuJJt2S9C
GeDQUxLUZKjMkBNYpHJoDYf4+l5AVt28VVbWbT14gzdBkgwmg0FCHD9n77XJH0UgBmFeq5OD7co9
Ok2DuCFPP9ksaXd2DrOxRgu0hR5oPKCuJQTbzp5HhPj72U3JKhF6eNcMxbzrfFa/7jL7pjNCZAm1
whYOsGG+8S6nbetDtMKSLF9axAU71z9Y9AgOPc46pykLFvx6xGTVTs4cXkyZ9CHf2OUM7Ksg2Iar
ddDmOWcwVAdWTmCRl8ZcBSupMWpLqUhRtDyWlTjbaJYYd/j7NDcgJiLUaQDBHAqGt4QVHFtlkvFh
o7r1Y3HRx5CMHtuCFOeXR6ftAqaI3q23v7J/QgMd9GQzOUQmWWV+1lTOannojRMXb/YMswtwg3Q7
xt8FpRk2MZ2wYROQTt7XFDCa+InOod3lhvNhdfhwx3WNnQ4nUmIDCfV/k2CN2FcphkGL3OJRA45o
0vBjBUyWJVnAzPc5dZIYQL5Pe29W1scIlRXaf3OZ/RxTXmp/FF7WIalv1ddORxAvaNkd1ru1gjyC
my3nIq9zBfH9h6SnOJ1sktg4ODCzM0hPsvKL3ljFPnfj+Troy/k787EeWZU60I6i1TyUT7VpbzqR
sqBG2fySy/YMEYDleg2tkHIEqZBe3JKOgt22I2IU66CuHzV9gJZRuBHGY6KPY5YprVMnGDjcB4M1
xjbUmhjQNZVfwpk7r+KQnbB8IeHMuRFKdU8u2WulWS0XYQ26K8FPBLYRkXj0kIjtXMfGq5CkC7SI
ahjt83UW6bcxoa2QRUm6QVeaB7DEL5bROYiFq3ufruzO8HE4Of60Nfts7+H7IDZCzPcttMjRgbnZ
mgfLt1h/uGrPmqN9nZFKbxivXiZasmgDyy+0IcKdEeFYIUDwgq3TuQKHpJGRNmjQeHFAOcITT6ii
3tvYP4nIfYd/St5hGsEUL22TxprcJgOn0ZE0Gomraq9wg8xmHPFOyTWZU6xN/CGAmba2nNnN2nY3
y48IUeG5ofEXsoJh4fAG5DA5tILLqkBdzKnxO9YC6zEz8ktDGwrONFaJDr5CUxXO2bKrozxHrUvG
q1TfGfp5N4ML+3axACSTRUpnon4wJ6r3o80EOdaelGy6l8gmuS2OfrQg6vaoEcfrjDw+0wTywvNs
jTV97XffzmkNR/cYt+KbWw/bUiGfpHZlCtKghavnN8W39jkl5qYe0+KX3OG/vvGdT1tHN/qDX8/3
GAs4piOvBgArBOEdM8Z8Hw3Fjl0JXYkOhjJrhDw1TnysvB5INHP9DeDi78JBCUPgi0XKFGdGtNfP
smqTo02Ii8FBSpK3H4iJ/Wj2n9yovxYScQs2B64DrncqLWM64Hp70vSEidvoW5/EY++g4+1iIAE/
RILwWRkc2lVdU+EWW74cjmTWwDvINHfjBD1IkonaiewrukJO0DZ/f2UQv0IgCIxiEZ7gSdi7ptCp
lflcCE7COTrr4ERnxK4Hos9sfUI37gxfyMfkEhnj/NV1dQ1TJNxtzmV1Krt7OlbvZgWoRhf9VVlK
7GMBwS5HTZaVxVJYtQhJrYLD0Zh3hOiNm6idHoUyhy2BLy85uoe9w+J+tISzb+yp2wH8PxHA6uxj
cA+oMOSwcxzx2pkQVKNwGE5aJgaEE99bDz2w7ea/krSGQ5DEN0Mhm2WxTZWZ4ntKRHvCVfnVTw3n
0ljdHEQp1/jRpIlPXXAtxEAxlteYYE00yOhQblXV/qwczdmVEGvtzP0S45FA+6Jlu9TDxEYfvwj8
oqpvdRJtsU28MBeLdz7ngf0Iy2xv6Mq4ec2m6dA7oTgvtx0xwGPm4h6ziExr49fGwVgOYybhZCq+
RJ1D7ajc86S5mB7RZ8BNo8Ra5NiS98bXpn62sfGMqds6EaJmNvJC1mVMMccSRt/BqtWiIFOcTCq/
tw+9SJ+siVxea6r3A9O2HT0ISB0hOT3GWJQXnVAjZD4LlhhNG7F2ZB6kE1e+TmwIBngWZfxzFrxc
bsLT63EmZGP2jcr3E593Qsehu8qBfZsmaI0s1yfwqKmsO1/y8tTfzuQ6m4LirXaxcuow6TFkhuWm
qvVXkLgqqjARqanaElF2r3lfY0Z/YO3J8ZmM/qFwhDjXuibOnKfcfLPeB+hlntdb66bKN2GPvM5z
WoUe9bFuyiTwF6LDuqnt2jiXy2a9y8kbrZgYMpD/mThXyybKBovLURPdOY6THIQVYRTOfDK90vC0
/rZ2eQvrpjLr9qywyf/1JvROx0aLVnQ3LuAItWzWW//tbjugkS609uQub1BfYBSt+1nqhXFa76wP
j4uFIlXNT70hYowShKX3NFM4LW92vWWq+B61tLaHnmXmv3+qoXVht5cnBv/iDFNB/P6QzKSwtoYw
CGlf8sGcrlfUIsgDz330wJiB/kwnrAA7PNyypgBBPbfnctmst3z6c79v0U6u1md0FABiJ5owDpzB
Eph5uu5Mz6Q7m63sN0rHr6v12BQIzhj6s7n8v3FsWYDyNVmhrx8bJYOyqNV5ZiL5ezMyXwZA/9eD
iisKewnhtKx1H7QmHc6E2ivKSG75y+bPYwXVOkYS0PVjOJw7PGi/N5mmmn3qxV9HxkKMCI0niZjg
TPevBKU6GJuqV3EgFlnXn42xyI4osqtz7aMn83TZ4sFyyCT1azSfWlodJy7P5wx2/tmlRmeHrjDG
N1rNN4QDicKr/31XS3Uj8HscitbSIUxyB1cZR+LJcN7xEQ5nwgTQpUfxdTRLPOTLZn3cK1Pm62ms
tE2JGQG2NcL37TT16uy7LOGJiO/Zn1Ni1ef83UhuqL37czraWXus4qQ/ay4JOcMwoLiSVXf+s8nE
2J1T5rn7ciwe18f5/Qkg/W2iz7h2pEHi+qz17bkq9IguHspG4iEquBXu2bRToj1QnWzz1ungqPxr
Uyy/dHHDZJztefDBXF7BqGWHzZUXrJd30U8Z6ePr/UabACxkJG+ETfm1tNnvmFogJx5R47mcJt0B
tavOMqkgmR3W4ljuo+7FBzmzRerFOd2wPhTSFwBFA32RGd9RTXfWTczTkGq3ULUnr3GjjRZCnJvh
OmwAdxKZAwNiq+zwnXTBRxk1B6Urew+R7ktt+q9TDvCf8S4qc4SodfJABDKmaKPublFHPlTuOD8S
7Qu03HqHmw+PkO29TLa8mlgV9j3VOpr6wd/n048cK9LB4zjOFV06hq93mWbZe2ZoOmROPLgFi4Yj
iBYRON5ZE3myK83sRXr44qAX+GlGnm7vgzTJpeKUmn0pK1yhMu9+UdL1wJ+oSrX0JU6xtTkJ50v9
oEjyDEA+MSRb2uVMBjZzSXyu77n9fVLysh4hCHQpyxs+12Kbo6bZJw2QrmxgxN1hte/NH4tfIutw
Z2YO5ppEaO+Wzn5RTo7LUYWyLhzDgCAlc+P4zqeWvbQ56R9242gbP2PBJXA39g4woHIgpNRP7LOX
NKg40Tzc3KLBX6xe/ELdVFNO57pkeWbxl5HgU/cPbY/bSTOfa4SoZU+xjCX0FVDEVyDkM5PrZZVZ
qIMBZRAvH9pF/E7lOwKdbmO67j4750XzSt5Yf6Z3T29DEyfXMN57k6uq6wh3VxajOMnhJemG5iud
rI0jhkPqQ/vwMwaJdZg9jhJ7G8adPbb4ZFv7BsnqRv+mbI9yr14Q884nA5vsm6P698Ild9lwo2/d
7MabCk77Zhr4MjTZj/hei2984K8iI6Q1cyFmoBV28f9LJX6oXH2JB4lgoNxIGT4Asp5wSdH39Ml/
6HwaILQlFkVjfGhcrF85CZYW4w0qGbI0ab/fg6kP9RFxq4J9bRJ0fSD6ONk2solIxpI/UVLY5FQR
lymjpbumHudam4+GSLdz3bOy0yt3Y5T4Rq2kDvD7PrNCAAQ2ssTEM+7E7Qe9go8BI04gl9noQIeR
UQiXkiguHybGdXQ58JCYHtOQKXpWTSFwIjU0quivoi+NLrnx0DzNgj88BQtFCf4+m163R4lgsCBV
NELrwBlLtPImuR22UGCNbhxa7F22dZdM0Felbb9bSJqORf9U5tjoRnN80Y3c2kvVfYRan5GoRlwg
1SP44SSic5FQ+JTgqKLiXfLFsA63g1JG1j7pyL3oWTG24Iaaoo43xcSA1aiXIVQefkVlv8A6l1A3
F9EZ+qwbB9dmGWVkbt+BdprAkOdL8l5W7bMYGYzLJP/JeqjQLCO6JyGW1lZELwbiaO19Sq+ECYmI
l+W5fV+JClp9QvpFT6tvcjSYJ8nHZHkY2StsnAYuaEmyYhxlxqMR6m9Okn7Q2MYkIEtwVNWp8gx5
4dy6K0qSgif+2KZDcz2ytIugDgVQpDY9196D3ZErNYnma8RghaXJD03j3zBCT6ZGzV6SX4JWN529
l2nfbSsnR03pv5oBxcs8Gi9lDEYUtH2KgzMnnm4goi9VTOPDtN+5xHjtQUcShqToP/uchqmnEdPT
6N5gG6vuR22TFdMZWM/zkHbiQYdbs2tL9rywIpq8LFu5BSj7WbTlc4GdJ3UBJaS1SWqYVx9r2yq2
RYp0Op6KIyIvMigzYggL6e1MyeU0HjiDE6+097rpCvrrjhMWCu6YxY0AP7MBg+6wuLyLshdbLVKU
pn4RcxKeNYJjal929Gfj+WUATAnQQdBZm+0TFlu8FSYtWrGvUJcfSXO7WrH/klYxynkPIYtBqAX9
kPxAqOBNpdJg0YWYEh2FG03fJFqlA468dJMp5yuF56semRptrPGA6mE4lxHu665TmyyXENKadqf7
rz10pS1pJwbHzPACW4FusnvWB5PFSIWb151cUBUGMin9AC3L3AC7Slnw2RVL5fKzzNRrzeRgYyyO
bld9xuWAhaYxntoRSxK57ogCiFHJSzlcld7ftwRm0wy0SB+Mphm7mUVfjLklUBy0W6dkeWz9wbqJ
F5V2voinkVa90NdMAGJSpaybuqY47TnpenlEW2wq5DF2rLsBtwmZsU95jn5O2tumHs6ZavqDQzzN
ed2EOuXKemsKifrYRkZMkERoBNW489D3xJVgtNJr6jKFljwgQNp6BmqRWJe7mJ4kYzqLuNYaiwJE
ZLKOy/nsWtBTsjC95RkXHt+v7qORy7ifGJ6xLYZmPEMWO6XESVLhx+N59Iea02uFRqmkfuUi2VKh
UMQ6boZ4i+zm9XEobeKA3JRFvfdY077fzT3jyTh9GsLO2etm7sPG9ymsFa46Oz4jk6dTmOO5Qg+V
nFyPQshpoQKh3yEiUCuLjdChuAOIyi/gE7PLbPT5xZIDHRGWV3ICs7YZnM6HCVTai8aWY0+0pBqh
zj07y2a9tW7wB7GkWm8WPS6Bcq8QE16KmMbQmJoG82HjZ9VbcN88jm2oaBUrK1zEdMt+SB2PQ6c5
eCFK9MfrXZZ6xP9p3bGZMAuu35ELpOP3t4XXdzhYSXOtiWENPOHjo2ySNAChCgAnjLHJsPjbxsuv
ssaC3rksNjMfB1qXRz0nNMG0nBzXqr3LJ8rCPxuTGLhzK2JauevN9SeTU5MjwnohTaOc8HmJn7qI
74qoel8F/ZOOMmabxniliwGL2rKf/n6sc0jcM+aEA5WVnwPifD8KxUCVvXs1Hay3mEd3p754GRYK
38rfy5XkSICttloh/Lg6W8tmdX7Ms5WScB92gW/m9Gb+i/nDTkaydSDDB+3QxhehtENS0KeOE1yR
Jv28s4bxHlPFOfYbenkm8ZKiqgFzsdOpM1YO/ERuwz62lPrrxo0JthXSvcuXZV0Xez/LiS4pl/WT
y2ie1EzKcEo4OAohsRCU4a5sXZYtI22DRdPBwC7GGdHigugrlIWGg1CMHB/WPH9tYPtnR0OyhIUd
l234DPMdERe/ULpXZy2J6t8b/69bZu3bW9NlH7UJa9ljBb1LzbD7LSBx+nqHs6k6QgWaXR1vpS6O
nWNt1bJGzJfVom+jhpwkfdz1iwCmhfhkXrJu28aFa8P4ms5HNzDEpySvypErKjiJS20al44REA3K
fNQOq+1EJjP9VL86Rm7H5E1WpTr0k3XsF3dKXoVPoe8XZPnw1ZNpB+dvgLfIL2pDax+aw2PnzYxz
XITDeUhElm2RTOQo0HWix5u5LIRIEd6ptHxrFx+OuUpdYkKKLWLvtv/h0lnvWkXTHUy/O3XLIk9h
/wlCU9c3ePY4UZrLWtCPavToVs8KpEVx2EUMnjyYvpbZf3PE9JRgc9qvDhh38cKAQyI5cb0/ImUn
Hyzms1Blf3EzyCEVbYVVgjPirgTjvLzFctk///IgrW89qt8mJ2tOq5+ozGgOb+Gk3NyWr1CtNprV
UVOj4puJ4CSm6FLqk3mKnOP6khP+oX+++npfT+Pfv5tRFfEBy0a0I2/0z32FHnZbWPOj1qcfEXkz
JN16h1ZN7GZi2bvYQwxQ0LN2JM+ek8vyWGM5eM+YQgTrX2y5fZExZOJzSLT2bQa7GSQIkvVlkR5d
C8Q4ZxfX3rlr2y3JTObvY3N9iwoA7QYvLXO6ZVne5N63cCqfs6U90takQeKLul/vwV34ocZc7dw5
LCFPjsXWikLS2V3FobK8rfV4We+um3n5wdCDnVQ+Pff1nY+TViPyFFdkg3fSylCX8O0mLtRwLpDI
N819SnIhVLn+pPIcp7jJIU/e9pYO+htXMI2gyDw7VGnzqGX7rK6+mMTNHoldvDMKuOmuDDewDMA3
0WvZkDRyU7H+QAVBM5Izl8g6CBgKTnBcw6kyHdrXtRFxDGpnUfKpikp9r+hrbhDyP3mVeEs65x2/
x11dGX7AitI6gLshz9a2r1kyz4cqSbic693ZBreB8/zdRoQe1Lb+pNkWInAXVc4UoTFo8w/pi3nb
K5HvMvxjBfJHOiX6Rpleeqhj67mfLmYd3sqM5aSwCQoT/R16yI+yzTjPWrd+yAtcg+V32vHtk6JX
qfA+N2M0PWWhfuyoxzy4qluqwpNba12Afwd9fObcaNM/eKAjNu6j4SLWrKx04uIe348ZlTFScUiO
k7UzyT/fUqRSqHTDqWrK7xyR8ybUKMpETNCp0EG8kZXSwFxD/sC0oLhMtQ2FxyxOU1H330r9wXZD
6ztBHNgvp2XEU1KjKhSoHm5GaWn3Po2LXWKk6OaH7pfhU9fXkXokiIWI9lLz9+vBSNMZfgOuDSjH
+mFwvMPq9fMbAXNpvZmOUpzq6YQMgfPa1Bn3RjaTtRsV/nlEFn76H1Fx3qBZlm35q/t33eaqxfwj
6vzfpfXU/59azxgDUFX9p9xz+X//knt6/zB0xs2eabmG4wKf+KP4NP7hWDh9jEUFWpTN4lUzbVSd
Ok0JxwZOjBwUdvG/BJ/6P7CsuwYscTpJDue1/z/B538y3SFaM0Vd3pljmowVbN703zHIsRvX9O0I
TctUGR/9ofvoLeeOpgldy2IMz2gYaZir+ZCPYNOTuDjJcUpZlET6sRHCBFfCWtidHlJCXUGgz/d+
2IFj1arPbCzB3Rr9zzEPkeVLwERpnrJSlcMvVS62fkxleDMY1csUrViRECqaLHGuTIObfhdp6s5M
3vSp3KdCEJo3ApjVG3eBqFpEJJi/GmyjDP3kxRooae0HoCbExVXtR14DQxv72t1PSW+CadtE/XcZ
maggPeuLU4xq28SwqkwZpUE4k+anh/MxJ+p07FFGgtiLaK7G2tExIFgmKZ2+WSuKfRIRfqmF2V2q
2ekDbguauTO8pHiM8fZkoPGNXH7XGsOHwdSZXztmUUfsBe+RmcR3fqmiOzfEMtcZmBfcMZyuWLsG
IIhK39DFOJHYYMW7okUx0iSatmt9sgXg5lLlji34znjp46BX3dlmdPQIF93EU9bdBOFNk9+1hMCr
24Rg/1jCk0JzMCDlnL94jrsEdyIU8vRvoypPJHyonw18xLkNgYH0dC99wNEaAqfDBOgsqIegBg61
H8rW3UB/yoPUES9F6FmBMKavRlVMB79teKGyRtOHpodeYhgktrp4wzA+ILSYWSdH06EcKUYXTqU9
a9kV7fmmJAN4b3qaSSxK82lGNB2XZ09ddId6wr+M8VMeZhcvtKgsK8RmOi+Y5LUNDGRpORDpFEx+
Um7MSvOPU5OeQ180B/TM2gbx9HnKsK27npQQTuLvKrIT/CRs9Gj45wajMQD6v+6uP12ftz723+6u
PwitRCcG07qu9zQHl3Su6Hw1Sb8gjv/9d6yvV60/WW/OOa7tWjpPf37v+jasxEN6NfevtdnmDB7+
7Y2ur2mzV0MGAg/+f3976/9d/wf4ZpRriOGwJvE3//nBelcmkrbievNv7+/3M7X5xXbIapCSS+Tf
nvi3m+sT118zE0JOs5WJrMjLbbQ0s9ZNawi0QrNHl3DAWzAghKUAgheklhW0TR8RlgfZbPmVrlH6
t40GiPuKFZzH4OlvZWYtHAMeA/Zo7M3wwCX3ff0/66O9RwSS6QlyU6R1tof2FQdHuUPNjOHfTOr2
OKlrpNW3eCyZpPvsSoaea9eQrLjresskM3Q303CgFzJ2F6iy58Ef5hNAkmGHBGVTpHTWdOPoYJa5
Yi80r9qy8e1YXGHzSIF1FjPCK5moULqXH4lOOEekLdfQ1aZLodl81JhtkUoMFqN2x7qut2DvLAKq
6WmhHbf03UIqJsQgiX2Vhaa2oc5n+OcxJv87s9eb87g8A23V98aPgCJRzkK4cy5VXjiXaKA3QKsH
RuDyuc9jRNJtQiP7Gpmbwk/24NFCuII2rMPM06/rs9YNIlHj910IlQkd0fQNeH7JyTP7HMIaEVNO
uz/0p+I8u/1ReL59aTE7tpNeH3PU850hITFZxXeyyAg/rZN8X+hGRW5v+lJUnUNq+JDvW5KPCNXN
BTG0iMKQt45XEhbH6wTV8uDn5de8QJBQLpuRkTwDbeg/ZLyNV9E84Fk0Lzln+vNgR3fRQzxYDhm+
HfZkVdqnEaFLNBUQMpeNGhPz3KbIV0bgnJmpBV5r1lTHvKCKsR6hdWDSUXyQIpJdKcP1AZJ2g9Br
D+NxvmqTMV/1kCDPNsnT00xGZjTz0Po40fOMsy0v2a938TDov3/wrSbaz/dKXMynQSMSF38n56mF
ZVr4Q4/SvBL3kN3UqepyZ6t7zd6IYc8q1WRXZp/ZVc5acgQ4AWH/i2L8yggP7uA4E6uRD0er7Jwq
sP3U3BXVwM6P/OpQmfbLumM1JkAWJ1osDF6Y3WoUYCj3CMgAyd3gC+OupbXtHslMwyB2ym8sEcpg
cEtEwcAznZblBguQR6KyHhosNrvSJVC7REC1SSUyDjOpslOfTu121ACA9qU07l2bTBMa3q8xbI+j
GSb3AkPIUSztlnFdS0fL+n1cVtgY6ejBhEQRymZQ+xlu267uTFbdyfKcYWlDrLd+P/jn/vofEzSR
/3zmfzx9vSv4evbEgd6vv9oVnbshHJKE5+Wl//yHv73075sMzp/bUET78s87WX/f+uvntSmAFr7a
SieumYP+9Sb+9vymaI2tAMu/lbrRITis6ZitG29hhvy5yzq6IVHi3x5bf9qjWT9YFg0W70BSotg2
IWG2Ba0dk4YJ+dXMXcKEA875hqP+G72gOtDz+pszux80oNStT4iSTVWcHZL5zSZSduRzPWUjQh/b
IoKKQlAEDGvoExuK7PrUpZ/q8D8EVM7OynaIlgC7ZNl0yivjFdfuycEbGxOmas0Gi5/IkFvbrZ6U
UxyjYnrqDMJNySHib9aiew3UUp9aQWqbcVAxlQdHxMRWOkhyZG5sib2IOUvMySnPyBCIw+7IIh9N
VxkYqC+SFkELxnm0RvAE6D9DyeXlS2ZUjguR1ZbibSgSQEIRonJicPIm12+uqCG+d+1XwyItIHyN
1DJYc5zu6JTYzgerRioxe3cJQSJ0CYdtlGsfeZUr0lKAOMrRO9ZRKkB6G9h2IIcGHlE/154UCJ0T
IStbB+tgaSi+9hNc1X5TqNYHhaTaLe2deGuX4Smlx0WJgnk+rPGWxKDWBSOaQNS4JU2ZCApJuiS2
mgAr6OPOqFsG9zONWa/tMHwAzg3idiDZnQosXHhgqemyvicEJEYIFhJ6vMlTqXOMtHTxo4gPYcg+
K4bY6WQfegnGPDV/xAsoPNe/OAYx2TB6b5NmYp/N2zeoU2DNQ0vt4imFDUeQTpjlDStcqI4xk5+t
ptKvlQDPP87AlLrZ+cAKKEkIbdr9wO5JLeY8THafX0GnfhQvi7AhmDNswFrZbnOdLE/kMIE/ut8G
l+UtusUgJZTjUDk4dn24FdCABuwqGkXFKA+untb89dUHFmGcHjfXGx4qsAW7EIvVyZjEFqrAEW5q
tc0SuI9e90q62s+o949QIuvAxb0J/do5+bN55BMzb00hx41+MWaV4T2I7rvY10EZ+ywaGHay9kCA
Z9OvLfXmOWr3kQ8DoSt/uZjwScbt9Qv5CMNQfJYEhjL5Ko+NTQj9lHdXP3GuQASiGxq0A1Z2rm7O
iFKLobFPGLwyG/9ixgoNNMPH2jA/xnmaHh3YCE2UNrd4YF+CzolXFLWK3bGDepWOCUp9yenGKuAa
Phe4bTkjXbdD4gAcazknM26NtH5XW6O9TZJw44Vmdoghk5kmT9QZQtICzbWg4KQTpHK8poPL+Adf
QYRSM/E9dKDy2ajdFzryHFKhPKpGN4/9II5R78Rnt8TiWrg3SeMi8HV0L122K43yHr3XuLExShQ2
Mi3Psva5TPojOvSjQTy6GVJlZ5aHG+mowJ29+Hb3DIfwc3QYNBH1KnHwYgfI+ruafv5G6zit2HTh
sEZHMnCcTCMhk56prvnPY2u+JCCUAlVlCBKbGlX0JmWuCTu5aLZUYQe7MCFTYy/bw3uwLkl67xjA
b+so8khkKGak7IjmCNtgcZRwWMq3EELbaWjHtwEyBhkd3V0EKvbaj9W71xX3eB71XZd1gOaGThyd
0dc+x6jJ9gWE9HBOFi8b7zsB/YzuLI93uT9AWIj0vS3TF4R+2k5ESNJFFWlbMMLWvp+m3WQm2sHP
GkAhelQFsScZHIbtbSlxsIgjBsmyAymL3absWjJiASiWUi643wnPRaXdcD7GIaf9VEPC25VErwzy
Cd6kB4ZV7aqMFjD5zt4W264eOIZboiwidoJKvhjddDt+erIomM14/tHmHIKlP6aQ8hHy6ZTyhQBO
FTb+ydN/idANj7GbA8WSTGCstOZv75N7g3QBFuF8tMI4FC0ak8kF0qvxbST2ILf0tn9I+5p03zyT
Nq5Fwk5QxOMHK1aoH8ogPXbmXOVFYDgp7UKchz6cs5AxVWKqW+Mm4AphCGuWw6syXr4x2mJA7KhT
5880wNPhiYbvOzhpkFeWR1bxcsZb+2FdnbwZNM53WQifjfpplnVK/W1FS+ZYzok924bkN+7sxgNj
o1k/JKK/OQy/wLHKNvIhd4rwEk7S20zS+hXRwtgAdeuPsBgBXzhIQkam2P67ueS9ZRHLdM36EFqT
nCfY7jADOTXX703BRcnqul9VTCwR7jiugChZg2hZjkaCcDgNBuicxV8bxg07iocHUw0ImvX8e4hm
GWkdipCm6EkgwZWG1odMEg/uqf0ofe1kwhi0iHmFttgHuPWIsZgapDgtAlCjAIKSuVfTy+/12HvC
6X6T+pMc+psOh7MuNhpMcHTPF5RT21K33qXIXsgyAmdgJMyPgSVk8sWeFc4CB/+NKp4qVp61jTOh
oH8bVHB1l5CjBPI54XchDtoCG0Ded4ii/WNi4FPzo+8iKcugtwbMMnV8Cd262OqtHweq3NY4I4fe
eWhbNAyaiWss8dyNhUBs/1B5OHa82vlSePpjWnD4aVE0BGnR/siYDUMaJ9tktL87gACeLO2nlyuG
NNJ/GmsbpTGrIWe0D2ZtHCtbvWFtI3gNjp2QVP65/Cx6di8trdUmjyQl8owsrqKhTUhACQYarUMe
zFX8c6itd1SOC2aN03hShekOPJPNnnLJSvpamRR8iZp79D2E2VwYi8BRnHbx0312uTduyXyPMW5G
725MrhLk+4050tgS6JCigqaNfK7y+Uc0V1iHrKnf9473NiO+OJYRUwxE+2XJ9xqhf1zUH6Ddxo8O
aiHAlIn8HtT50fgU08ZG/PfdKeagSaDXVryqdpz04qMjbiGwO41zoirPjA5BNicxQGFw3HlqAUGy
pvlOhQ0522n5UdCjKfT0aRoACNskHcQdoYRqag7AK2w6cfIZXMu0XUsuAYB/YzVcoA1sYSRbsPad
MTztYybYbi0PzFagydk3sCYQnWo8fL6NZMJhEuvLeO+nzOkLvdn6pH7smnZ+LQuYScphCTTigM26
yr+fvAm3hm1elAs4ExUSZg0/3CxG68OoQj9omxDE0Hg/Db9ss2v2Y44ajcRAa+/NoHvyPHrt0ZhC
ObC+FL3+MkWNefAilvBJfwPTbl6kecZ9M5w+0nTRnTgNH3MDzN/yLmKkZz8KJLyTVb/5LhfV3HZ/
al35UwpOm6FDXGQVxUCT2jLZRbko91l4V6Kdup9yWh2aHzL3tlh9Rl58sryTxej/6EkSa0IvmQnG
Grpr85i0sx7EcWIEmVfOkKGsu65G/+LW3gSxa3YuoCCej6ZeflTOTs6ZedIGJIWWNHbopMdtzky4
8CH4lbQ6mAEtkRZtF1Jfh0fhWvJ+MKF3VGrb5o2D9Nz6JXKMZ2MsbU5si6yxAOnnJ3p7pa4rU+Nb
RNHUoz/ZYSRDa4h7ABUOznqsOeN86yX+Bo7+M3hX+g786VMyHobefU1DKF6pyFXQE3GzS82rkeGV
8mz7XM7NuCvyIT6RgXjTNflclEj/7HlRtUPWClwnf9fs6UungAU5Yw051W/eaYY7JwziCdGVqfje
05kJbDHHp84UL8NUXxqIo4HRmB7OgvvMsAws1gVX3f7iJz0XRU3C7KruFJPCrUteK/bK8v9wdx7N
zSvZlv0rHW+OaiQ8Bm9CErTy7pM0QcjcD957/PpeSN26VCluVceL6FFPGCBFJxBIZJ6z99r0b8rq
QgOO0cVIyLFLbKbRClDnTvBeyC1Z9dVNr4V3qmtk9JA1Lldj+6AGF5bI6a43yPxQxXiZBm8k0xST
TJFORVPpsngZHfaJO64olf5qfPw4LRnpSJBQl5vWld1QCUR8em1lUMhmuEBJYN4AtjuZWXspQr4O
k6pL9hOtM/9aCwn7tFrn1zQ2JAMWzVPpDndJaTxVeseMt3X7Ta4kd6noAKSVEy53TyBqWoWvKYpo
uPdpv0niakc0C+AXfTeNAxHuvrMvlfBSdSr7NHextVnBtoqPjUOCloYUpckh1uM90AkNx79mHirR
x1ddl1+lDVLUZbQoy4nVHAaHfUOVP9wOvfZMLFS8hj4VeqWuXY05ceJ9SE/VKNBbuYr2iQfCPrEI
wkdM8b8EwejOZrHOFvceb2eH5QlUjUMqXwmJ03SfemrXv6ywLY+j7tAS5PJDaf1TT++7KsHlHgTO
jl79HW7gyJtq2/FQzxmbMvgjK7vhogqQOdKt7eISNoGdmZ6DiMEjNiXyYOTm/Ip5tiX5dD/SMFSs
OGJWtJSwWpr2Seax6rHWCXNiI1sc4paLzW4s9n5DccFi6PArJFT4nnumLteBbVwmsdNvOZJBKY3D
g0bgRu00ztrHBEquk/Jgu0GzsVSASElzKJBmoxhldtQehoW+EE4nB4fICkJVxqVVu5hTyyaSAVP+
1KBJ9HHkM81fXKDObO9YVh6MNvjtq326j4gwYSRH7JxLfwTTDWN2j1U3Q9cHk7vruRZ6bpfgbXcJ
u+iK9iFuGprXIYueLNbEKetrEpUwSxkq/uwAtD3BVttqih+EpSNHr9q70Sa1POgHsso7i1ocRskV
37UnXmHT+FzeO/vYd02+taOJSXDuoFbigBJ6uUd8WK0C18QcGRmZNw0ll8AyJs+CUDDCnJBTcrWs
UlypZIr+gVkhInEkeIniPd5al4udgWasM1+JfmD8AJ8gEh8yiG2/TUGZrp0UNzyOM5wF05VLvXkd
NDGocahsiGxdzExkvPi6tZrmYd+P1kPt58pGdCSrl4g5tyZDP+yLlwBI/8nPnafAR2rm2jnVGhf/
u96xeFZzgHpdCay9CW9LlGTM32geqSCB5upVp2Qtmqc6lUL9prhE+jLxEz0nU8hqtlbea4oUQh31
iwalqMeKxC6DrZNV9p2y9Jepvh/bfCwpA04+ZQjjD3cOniYM95ssJA+Sc4jkS33B3zbZkhv2NFdX
QdwGl3WYFzeEj1Xbmbm5l9dPORJ6ricUcmwEAK1B+Fyqcv0YsU2SSONsqhkncT9kD3rgd97YMi3V
1PxXo1MDnskGn5P5k6XgbGo4hmkalVN6G/KLUeOOuc7f6ANT6FalBjGiqulc69ao4t9EsVz3Wf9A
soCNh5GWh2jLmVw0XBVu0Hv6W0NUOIFryLwt4E94Aq16bUzRQ8rK7CAM966bcZzY4y5ytMta9eMd
/b+SmTxr1QjmNdpOmpNPVEUXt3971y4nKfXIDZIUBS+AcRzaIDoN9ip5n3sSL6bBIBxhwKhU6L67
jUhegAsAJDE04PDNe0A6HRhZe0JYzZHp0lLdqfawHWLjabAQHk5mw6osnH/PcAy9VoGoVUGHrz78
oN/p4XDv9Kipg/HTnLtxF5KtWjsVsVPw0QCiu+tQx5HS+O5v4pDHLbrV11lPxZ7LJrjktJnWdFmu
OSxaxGxIJpD5kPOYkTHRLFdHZ1KAz7nuyq3e02YBxpcPmHFJP/DRGHQl2tEmuVVV42FIcUaLpsmo
2du/Ki2hCWnk0JyEZ2MgXEfzuzDIHh6r+hTWOKxmk6ViUGO98dXcSw0rvgCnTBTfyEpnKK5LDhHO
a5eExIEQz1JPn2tdL72wFDrpFcg2hIYCihqLAjnBdfdZV2IAIw82sKeDXiNrKlT4VMYnQLaHOu2u
UdKbGM7Ht9wpc2TKTuVZkBnitrmkPLkhGjHdK9l937zHpKsgTdJfyfTxypHeK2pDAmrVRj1Y4ydz
zPjetug2ml1PTlpx6PqaKmDpsigfvD6MseObLNoi4GkBVbBVmyI7piv6x9yjUbYM80pDDo8Nq6Hy
kt8Qr+iuQtIvNyGG75VgxC6d3iH1sRB7M+bfT1X9MwmArwEk/mwTWuBh1fkb21zM+51P44rp5cpm
8ETb26HOZUDbKC0aaSvIN/VcZFs4kpeqNdUHoF+0UAdnVzrBjhNoJWIcThDQogNZlvh2SSJNUvJM
4mp6nNrGB/QpyA2unQN6bJIMerxpmUEPqnCqXdjxjQtzNleYotEaK5dN3NNVqbNrI24uENijfkEP
s7MpHR/1nupLo/8qoM0j1DPpP1iE1jN9NUmENDqSJFpluFEiYe85Y6gatAl40Jhr5lDXXje0i5tE
2VYxZBADedquEO5Nm6ovFvwZCAloRwHIXOjWYxq5E46MZXkUO8Bo1G7D+LTL1PyNldXlrB60WXGu
h8rFXko2nzsqry2apcueSsFucgCo6mlzqZBhBS8irrzJtPptEapiZeZXPfgaGPYrczgApUSLrbtr
u4fi0bvGR2R12SYs7vX0Zugmgo98gk1KH0d7qdg2dHHDX1dojdcKVQZFuUMcBe+OdahokFgl2YYi
EHVz9cahWrrLFTfngBqY1Kf6ZWRYD+Rg7KA+dLt6SutN2c/2uoqIYiC2nhX0heVT7uw7s9jopbjN
nelkxoDVwFb0hygdLzWnwpJnUHo0o2KNjpdqdM8UfcQyHuW3c6K90ZvCsHfQCkxWWQ22XSQRVeiB
rLxIfa9DN7hjbP5thz5FFJdGfxxrPV4CPfFqcYjACN9EGXFm5C4RikogbRccG1/JDmIm8krT+xs6
/9gVYkC5cSxwVfoWhZyUQnVfJZyLuXupjv2vEPeVN7cJOzjpYOG3IzyXNnxiJqJvNA5qDVNqWKXR
YW4oqU7KK5yGrd8Y/bM9WTvYJcNN1BAKa1iQJScVOzRgwAjHlg0I3Ann46AElBH6oNtxFaf82Yxv
NkcCDYk9rv+e46NB72CkwdrSLkwdw12A9q5b+kQS/y0VmmY20Hg835db9aI7Pz8mX+IECjIo+Rp5
X279eA5cKZJCzEjlVOAd8LzgisxmiIqKo91/e5uvT/3bt3RSaEvYnbXN15Pk53A1pAl9/vCvVy4c
+rYYYmZpOKpD39/3iYNK+cf3+3qfvBUXKnkD229vW9fdiTVTtPv5zvL+1xPlf9I45ltIgIgn3zqU
Stfzp8hny+fJHSfvhlkeru2ctEl597xHVYBWuwghbVQrj35vUmxwqVVGcflK8C+pnKoFMC0Yaop3
fbjqU4WVS88VE0cZK8mEi66GADHrWRQzZ769IoNd3Tij5h5iPd5ZqiE2QUsljDi6x5QRLoYcaojg
gyU/kXZFjOyeCb4XWxPDfIYe16V9Tz664neo4SZotFaeP+Kb3E86ehYTlmz/3qfkqZgzcFGzA0Kg
Li2TibRsjNKAloILMjZOfRV/LC2MelKWuUJ5WerzW9IgHu0q8wKX8s5FS4JNAnnjVsmVKz0jsyKd
BdcnFOqbpm9jSNXuasj8G1VnQI2RN8KIjjjq8Wo5c2mDsGcC6F5bAUNkjl1pLpAlx+6RDOHMi3TQ
GJG16+jFr3LA02M092vLwidUZtppaLP3uWb3FrS49NLGA4/fz9WbxzbXamBetGtsDtqVno4HLmx7
pXSAhIREYFrTm04tbxqUZ3Q6yjrQxgukOWudmu2qR7+NKb9GN9oMXhjqW7IOXpDlsHJotzAoAwRe
8dYYG9+LhpqWuVE+Zan1WQz6uOmr6XOws5YFosHArRc9en2ugaIj0b2fn8NAeyhSprclI9mmB86z
KX4BpUGtNWNNEJ6mqfBblMjcDwvlOhexi1ybBnoczSW6I2dXwRLYkI/r+5HY1BOVAUPPUzL9GE37
lOVGh6b10A4ALvCePlcD3kXbSB4Gn3mFJU2f6gtODJhfmU07igy4TdDhQ+eiRop05mwx1q9EZA1k
J2gbYAH3FSXOaoQAptl05SF9XjGMEVaJeMFsFWUdZ4uvonKPhDPelo1v0iMjGGNsrKdBLwhDzi0C
oNNq205YU7ggzG4N4qgrrtvZfYIUfiQu/C0bo5t5omtphN2LOhIdYooU0kOLHVFqnqzSblbfSJM3
RToR8/S/8i67KaK8bf77v7RFsPf18OHzv/+LqoIJUFLXDbhvTJXQ9f2roC/0gX1GHcWpaaLpkvWK
e7QTOguRSG9SFXVHZPgPJtk/npLhyFPa0N86AVXhrMNGrOiHptZ29FCIFw6C7iQyxb01oEeNoZ1d
JxwIhd3cMxQE/5cvLn6gJ+UXR+yv0Vo10R67P774DO/RmqjRHmgEJwfFMpFrUM5bjaRI42tsKQ3G
Dj39NLw2IccdJx1L7X/eeQtJ8+fOo/5h6WKRQjrM8v5150VVFFtjmEUHxBrTNSFPh0TEIRSmXqzd
2Vb2COMdwvXuHaViytCpRwt6SF6+/Ofvof9IF1j2BVJRZM1CU8G4Wj8wnEkxTUad2AH5Kj7QOvIp
Dx2JP43KIDg08XOPT3dXpNaDQPN8SXbWuI8otvSlcSj9Rrns3ba6YEK/qkmpvAwQzHC9QlkdCrBy
RsAwjSJUXPp2cPINk5DAAVav0mgwjeiH1wTdbXIYW14BaB9GVL8fSdMCqGhfyJto2WrT+fk//9t/
c+wucQqGIM7ZUfEFLT/Pt1CFTm2dsO3D4GAJLVsPxKp6sZtMngjsbUk4T2jMpKVBaTFg4O1NrTxk
Y05/P52Zto8XOXbofaYOBrikrD9AGSUtMQDhXZd+vyMHVtt3GpQS4GFb+c3/X0Nu/z+UR9sOWub/
/R22+ydE98+ojyJv3/IfQR/yNX9Ko9FF/0PVdMs2VCE0XTXQOv8JwwV5+w/mGwLtHFBiTah80p8K
acNdFNIgvjVwx6bBOPeXQtow/qGz0KN2r4GxtSxD/I8U0rrgC3wfE1TTUi3BgERn3dEcxtV/PSjL
uUg0HzfttTUtfEaWg9RK830O23yVKephzgt7G6do0zon9tI+eqU8CO5itASr4pAmcnjqcKZvQc3F
my7/7SyGYVIFXjSnvTPKOmaBY0Cg6gmcF0xOcE5hGqB135jFbTaYMKA0AgQLyiUPydS+zzOdejue
qQpTgkJ3/RIm40dOsq6F6Pg6Jf7vdqmpg0NdJUpCnZ8kvZVp4e5OjZG5vqHjFhbYxG6qeX5SzOwX
iU3RrviNzRAbXL2rnYUA04HYImRj3lXgq9eBn+4CXobCkIIXLJFncKcd1ejpczQgMbH31oxTFJdI
oVcNFlyTOx2D/m2c1eQ2awuvcwmcavAEovG0T8ArDey7vsaaeqJkNLAYitzokyTGU96nS29JJUZi
I7RG3akOw90IhwKeoJcZhJjyjHGnlXSOzMQ6qiExTKGLU8MQxsbEn0EFtusuKP6WwcIFVagOB2Xm
bLqBKEVWf5tYm25COt/UV66rPNtoZWJuWmMpqejuvRJFmBNr9abtUTh3St6u5yQkC7a8x4q65G6b
RLYa6TOxEYQOaOmb6GBrwsIKaJeZ6M2Je177jrPV4+YFajvAnFkvPDpWR80thouS2CPUFVhBAPVk
aV1sI4vaZMAeSOn7DgBjXkXa31kzCgP65ipGKXTA2MDAKc0z8gFnuq6GsD5FTvo7ThRlNWbIswGI
hK1rIH3lPVgTPtHDB+9mI78NU+0N0+i416kaY3/tD2lCniiaWR8VTbX8sOOVolfInWagg9Gi5MwX
lh9JkjsEA1vOlMtsdt8FghCwXfZrPrf5uiCWZdVPLbKUK5aVoEX08o1snJg6Se5BgYuvKlEvGMTZ
2lIm1TXrqASsidw6HohYxnWTar9dZBOHMOue1QhQRD3iiWWa4I0FHH8dccqqtYJTa+2b4iMhpOYY
5xoizrDId4ZuTheqarNKCbVbeo/kONR0t8PwyQ/J0gRbDOE2wlLEXAc5QyZYJwqUV4TbjtHd2KxJ
FCaDwvgwKxLRKYSo9bUNn2FL0pWDaA11Aee3LTYm4JRVghwsrI3kMEFvwOxJ4i2rJDIN/HVNLjOF
B/stq/3PlgFsrc5CAV4I6wrvajONEd1w6uD5eKmrOe8dD3R+q66jcTdwqNNuXveNALCEV3MrTNoG
blnuEUNvJiQXQY6qSOBGFfFzBVv0YLOGuQF4jdUhb7F2gXw2UDTXEXVAPyxqbyZYYNOle361bKlT
AOaq6mblOABAQaUVLI8mR98yAq992/xkj+dYkekbJAP4H8hxwuG3bcHKKQFWrtw4jByzdYDQ00Kk
qhbaKYmGN6hC26Lpxr3ZRYQnWlQrLZX8bPIKaan3xXCAdPxMyvcVETb1JnQoUaLZxauflCqSBywa
Dr1ul8Yqiq/CozgWbFUjH3cE862VjkAbV3HxpaXPAfEh6yEf9R11umsWYKTbeF3dTIeRiklqgDMi
YGOrGcqbo2d3SRq+mXl0nWe6ea3YywKPSF5WsNNt3JFU8RhFXpqKaSNiqBYjjDMAADtatcVWtSK0
mCyvWgqB+9ogh5iOk9IdOjOtr8NYS0CeYHLNu74DXAUOJmW5ONTHCGTNMXXDBqHy0g4L1NP5IfmM
htqsBhFIvubrb8sLv90Hioo+Z6aCFDtKT1YNvnq5BXLnZlasTx0GexzqYiddkEhAWXIsJkh5V94k
tZUhnDR+txizSXGzm3E3Ne41+HcKp0mBKw9tNBGsQ3DdzA1yT5pQvT8gqQyRojNQb6yQ/AtHs5Wr
kFKcOlMJjLCPgkkli86B5oJQa9mUNw2CwvXMv0SNhRA4eXNOgjs/RuqJ2OSI1dfKOGPJ4zI6YEuG
2sNIGM/1nR4VsLdg0wTa/FA4+YIpca5mk0leE6X7yeiuCdOGkLXclEhDsbyHh67JULbUIjnCp+a4
So6had1YQfCr9bNbkGgtRD0slKDbnNZxDzpYvpSZYZDt60TzkLPyy5miIqQ1uB+tgoqCfAzcNb9m
PQ2HoX3MqFIc6Ys5STPtg4ymtpbjHh+dtxbza0uyx4lUld9M301PceCFxXZzjboEAXSzJM0tnmvV
vsJbTZtPV/JiL32jtvbh9otIEJlbYAUzFPPQXAXCxXe/3LiLYrgDmZCu5KZoGR7roGi9Sp/svQJt
t2otVsWjywU8yZA+GwUj7rkoJus/hD4lR+PWNsd7Q816IOvHEHH9CjUadGmhXsAFhGVr96+qUItt
1lqHaKiyrUpjI8t7DZRoQ23HCAhn9hMsJvII0NUOQaTRR2tpnpefdL758ZgWdDX+d5ozGfUO1YuW
PZI1Mf6qkq6e3Es1Zjt6vtUfZw+63JKe2h+PcWWstyBm7xDLd/AquJlhg0OKBv0Qz4UyrQ1KnauF
MlQagzVii3KHVb/8GtGiDJc3OrFPgHy05zwZU3k4zAqnb2DQF6lU7bc20Q6ego6Oir8bnCkK38M0
/FDG0JnW1WIlH5dD3lmiFc93s6TPs738y2iP9ezJP2XoZUg+6andIwtAY/P1DPm3WjG2Rt+E8brB
o35+pz4nrBRV5biS76Yv55zc+nqbr49YvoHc+vYx8n6XdY/OUHGc/vUUuSXf5uvrnD/q/Bz5WAGN
wZgUGhpZbL/++OO/vSv/8OM9v77q18fJv389IPfZt3/j26Z8FrS/mRnImKCjrJXi28769iZy82//
k29v9+3v3zblS883P760nRm0zkhuNlIm5li0wtNoxOGpmMQIelgVOywi9V7+wUfnRhF9eU4W4C6h
M8mmvG9mj5wknPKheW83lI2CGdKakzoaF/W/3WxKpnggjpeULhIMhJsOG31cEGr2AkpRtNQGx7a8
VN6XNwJXH8p+7N+iFzBJUqfdlM2IGKE65cPyTxjIscpGUzcql1GS6HuodSn9AWthAkwSD2BwIYJ5
WV7bWXUMl8DQYiA/1FkOOXl3jFSO3PN9+aCyHPly68dLiiFt96SWb5Qlq1Te1AsoQW5pCfESRsw8
gOA4aMXLmxSkyE1rudn7IQVq+fGZfFRufnt0cPTn3GRCYi0JrgjbURgW1YslZgbjEAt8Fyvpoe1L
TNOx4yremGiP+G3eAs1iHbSct/KmXbZiJsOLAjv2tCl9z0k/dmPa0gT3nRKjBF3ldntpZREjqI3e
pZNYtjSjAo9chPyot5/wyLKDfEMWpnj5lnclUBfHqX2wouFzHtybKsNILv8PP7Hu/QWylssBQT4m
dwNjr33gdefvpy1XzB7K5eq8F0sZGZss6bEgdsyNb2b4fhasAzOl516oulfOUABX8inG8gPXtHrL
UZieWqfEsiBB4GJEqYeenH2YfP1uRGzIlGDctPhmiFkc99K2QwwgqoZILCJ6WwNauPxYbtJe1QhW
QSjyFeT38q1oPLTa9aznLbM3/fbriX/9tPJu3nUfBARHK1j3FOiLGM6E/JRu6cmQDM2bNSFLD3k/
kdgPke3LIplSnTBl1RNoeWnft/lw2am2sZesRWeZ+wwLepFj4XcZZhSnl/0vf4lGvvVfd+UfIkf/
I108GZNbb8igcDlLbP1Pf4/T++QPcC1duuPyl5GHdaD2aMJZXviF8XXIyr/JGxDVf54q51/y64Be
Th/5r/+4K58nH5N//bdv1eb9yNzjUp5y8liTX0bezaT7/3xfbn09OEfovtXATr9+r0DprL1KN1k+
RX4sa03OZLk5ylPta1Oe3/LbMPP75wmYyA86f+WgzB0yPI0Lxe0epF1KWqxCxVdmT54mlE0Kciwm
47Wo83Lnhn1CYEBIzJd8+tcmaY3Zkf4JHlemT8vAII9UuXW+OT82YYfbTkLzShFBffrnmCT/J3nT
9oJLvtyEqMf8VG5+fftyHqkcX44FOvee7aaY5i36/4zJcQrSyTLeHflFjPoICls9yJ2NaZvTePmo
874/P4Z3jpV5YCqr85PlR57vnl8rt84/4/kP5/f78doof+wSiLByX8iBs7PDOt/L+/LMY48n7Une
//ryM1mgK3JuVNIMGU/lb3o+ttz5LVAUcBVyx2ukXHIq8RuEXcdURh6If78p3+JrqBpJddo7ZbpB
LI21brmRY4m8K7fkY+e78jFrmQX/j54nnzz4HwOK+YP8fPn9YJpw2J7PGd9ZDuOvg1k+6mp5N4Mp
/Od5J7e+niU3f97/9q7fnvXzA36+ShGwmVsq8LOKGm3Zh/IyIrfka//usfNT5F81OQuUm+cb+Xuc
78ot+bp/+66lcNgD55fIJ/74qL977Me7/vikYBnwR9WrOyg28pxtqSTofQXH7i9PpdyaHb0En7pc
T3785fzYl5FS3v/yXX49U9op5Zufn/rtL3ITylu/EuBZvo5oa87RBJxPlG/3vzblefXtUXlfPl+e
Z3++EgHUCOuuS2ZBSY/JcfVB0oelqcZNSpIfi6cWsWPp7tqK4ps7PCZjju2s6dRHhpNxoVjat9SF
EffOXfVIc/VgVNg7ZmFNL7mR761KVx414bvIjotqo/n9PTJkspDq0QUin4QHOsejapl3+YhLUOik
oAG7KS/mKco3dtDilTSyCxCVlBupk+BHA4zo9Fm1G2yqdegdt4oc437+w1/DyYxKrFsWVQvxnagz
dpq8vMoL6/kGkck/r7bfLrly8++e/uMxeemWj319wt+97usThsS9sJod9iiWfpya8saR5+75PjFf
LGIonS901+X8Xe4Py8n19eDf/v3Hyy2znVCe2yW9zWVQky/PHDuPr+Uze0KYt9pY3co/TPIU/PtN
EhfxvKbFh4hqa42RBPwPOXApfWUum8aShhB+2PlFp5T80AWoOMNGtPtM8IKxjZp6T8HOPg6qnoLH
MGF9tcZTU0Y3orYunNG90nOQjA7SigWGoTWZCT/JvAOd+VFqtJwjhmcvYuq/H4QDMXUGWWxE+YC2
f242HeQm9DxKs6ka0rMxFEE5jRdHKXXGXat0p/rVCkITPhwzQyKbWz7iJkhVmOrYKbx0KmqSFkBr
DiEJlBF0aJfIo7Uwk5PgOrvnEr+oCdB5Fra5URT/yeq6lyAc0RekGQIYUE8jdTaqfMRe5hTCV5Wz
VOD9qYZZguvDHkedSsF0RUuPKoWlJ5QMs2LrJ8EaN1rqTSVbMKNgFA4z+tsmXhmNT7SoUXwqwr02
8IqxVG53Vqn8zpRx8jLUsl6J2yNKzaeUYEuUACzBy8K+QR74RuRNsCdSbk2ZAKSo/6uzqluH2BFM
MhWp5+zVPsW79667eXvVTe2MBBpRc2xu7dq3vDTLPyenPJhKX66KcByRy2edNyX5TVWo7jXrvg8b
Z+ZRxRqPGRV2yUKNEgP0yBRe/dpeXM15ua0g+DezFW81P8+w+qQNlZvUY9lG5bwJSUHOrX1aG7Dz
enCpowp3AFpOrNJEIKg924oSGyFilLx3FPIXKVsIaBj6AqVQcv1+KCrnZE6VgSQEHWLVPLoz2aq2
Hbie4bj38dhO6yW8+TY2u+eQtn8CE++hIL6IfEDxAGkSXR32xRUDVHzqhH+Zz3W+JTebgjaRCwu2
65TX5uzlvTDX3WDsHLd6wwSDUwwlG+5xAzMd4pULWzTDzlLyl865IoZoIrm4bWBvg7GgpveYTeKN
1SerSsLAtnlDM9mvff7dkaJzTpmpU7ALiP7dGlLyzQ3w66liXVQ6XgWbrKdl9A/1ZdSj3gQQa53i
n2unNL+ou2AXGqJDG4LZSz/QXVQ8pYxeoOyO24QCa9XVe/SSLTSg1KJX4YoaxnDzmblm46XCejAI
+piJzLNLEb5PuvqOq4D05z6Jj7lZYDorxIZDTly1E7Vy+i3A24eTO0fO/QAzwx4YO32j3BZDcDGC
AdgPJteVgg5bpxXBbur+COwov0mG5NMRwz5qnNKLa+ydeWtdTYhtNGIztE59n61cu2SkSKggdAOq
beMlGbGuYIKovbqqnhcntAcZkhhZzAt9Ex/MhZOXdOHbDBUCoVB6dAto0rVvPBdbrQCzmVjNqzXQ
Soin52Cwp9XcahfWoL0qTud6hRIxjwJa3dxN5UdemeFtrGb1qizzcRs0NcUmLK44nOsL2yG/RVjD
i2ZbHCTUiKcoCjik7Q/hhxaOywxj7iJitPTaswtRrnXVfsBrmS0p8wgJ/JEwEZzdbsOIgSYdYxuC
z37pJaZlRvpu6X5mlNqycdiheZgv0jC/tavkRDkWyLZ9SIjMSET6y424GvYrJ685/JRauXcCPsMF
eaRR98xNc2foya3mwN6voysuf5aZgPKu7EPA7+hN1T0mcO0jyFdlX/waANFtDAd375D66yZlRyoi
PQ0xxKeaj9sE05Nm9r/cAXFsitEXLRo/St7dZGZ2Gggm8HRlRrReZuHeMVqIxxVnbWfoOl/axOxS
qMfKx79O+yi1PeCgT4ge4Sm49oDdWDs5NY4+I/ZvNT/yitqPt07XNhsCgU91uhTJVYWdUIhLp4v2
xGeMV8ao+KiYGq4QE9elLIBzSgNgumA+Q4JM/dsoDGtfIc9ryaGefWRivQ4CIkL01Bpzfmhr7IHE
QpGLbbAitDQDnZTgLA8Q/WLumAaYk9Z2qobh0i9bvPo0mbclTZvILet91OENiIlbWUZ+zsAOh2tK
YXdLuAaji23QlB2NduO4L2VLz1SraQUFavBbCdoPyAIzeZO3/aADyi56yBQ1GZ9GAjccKmluhsGl
PmuPplqi/5mS5IST9KhPb1VTKlepNnO4hOnloCh4WrK4P9CUQyYNsXiBW2BK3FEoABSY9ThQ+gzo
RA2/ILCBWlPv/8X4eLJw/wPq4EDNJ4PUEgYrTQCw0O3kjsr8BhNCtFPZY5tEd+OdnoSvsSiuYgdj
MxI69Kh1MUNE0S41pb+Z2/jk1gxvnW+9s2LeNRXFWje6pCmurU2EjASdcjVS/OBSs7Ry3VXOla/i
VdBrFHIoi+hWWeOtGZmo8VN8QQCL93qeu6ejKOkFj5yOJ1V5TLForIIlx8v14aXq0S+1GRwvffN9
uvrKTDTUCIgZsGuHGOipJ7d13RN5kiYR+bPW7TjpOxpzCaDNLcUjHQz5dOEOnOKV43oN4kfCvbtX
utucoD5vVBDTuPcRgpmZeMTu0t5inyFjttDwWw6HLmUPEdq6rd0xPgkVNLPie3V5MYyNexdEwXCo
jVUREcqmWSgybeSUQ4Z52HeHfQwqLaGjnCJBi3HLTRYMhXbQoUhUgEIzt10PKfNxFKherqGmxhoy
eggEGfrm6L7TJgDmmcVsulLoYeboLYXSBJ6mgJxoqurRFzf2DKdtIG/TftXdOVlPek9pi3gGHS+M
p1rjUvgxTXpRuAPNaFoOW2VpWnYns9dwDiUnQ3mehsTeBfrAWZ8qNRFIzQtRGBhW9flhxMYRNUSI
5XkyAN8mCJdr1w63PZQ7x3yZUGqMWXkalBQIEdCclT5m+Lr64clpwr2w8+rQxvW4tiCgcZE7YKdW
6OyH3cG1JqS3ARPmKLTxHtyEHcRu5k2lG2x0Uc535G9RGU5DxVjNgYph3R+v/AErLlgQT0M3taqR
hU44lHsz/CzzmSAR2/fo17InIrEND4UNsh979PWcqZtSv0cl4ayayFSIg+SCmlqL6pQEuKqcj1yV
6AR3FadgBK0KrkiP+gL0P1QFsz+QeCtWKnw+1w1/Z1PygtIE1wh1iYs6b+9gk7tbGCjmfgyc9zBL
HsxssV4HIP9aG+Z/kxL3FQjzPrR/Zax/aEeDX69T3LGijC4y89JWXu0grHZRx9phUk7KMA8Xw9Kr
mhSLoFnmLUHLVIzRtMiT8C7qm5NdzOQc+gFde0KaoolBudIg2E7Cpus74GvoVoRp3Gi6Hh+GoXty
Jud3XVliXWZYWNy+4go1XfbIABIkvGvLaacddIIhnJEvYBo7RMoNmEYMbxbXYkerDwhKcW3iRYJ0
YmFhcNEWmyZrBqgzpn8c+an2eIKNrfKcDxoT9cItTlpEMz1zYOmaxn3E6GA7B0b0x2x2NmRhTye1
vklG1OFpNnzMmH2JoCYzEwkQDvB4nRmXLfFxm7nsAcr3Li6OYmMt4PfCdAkd9v0rtQEqFVRECzHt
juh3zlE37PK4qqHKKRgzIzXyMn0ZgRj89Ga46cbx6DIPYlaV7uZmAqjqQ6Gp3IFJeKLulBE7jN6q
+zHOjFuSQxG90AgN90QpvRD/eNWYQX3V5mSXjeH/Ye88liNXsi37K209RxmkAxj0JDQjgjKZZCYn
sKSC1hpf38s9bhXz3rrVz16P3yQSADMklPs5e6/daHB0jR15bgCqquqmYwKNBLAgDXzaAVRgajIC
V5q9lzw3aRDiultXAhcMqIPvETEQMyOAKageEhekoAHFaIBl21uAZsDwJpsMbW9GAmFIW3KTgCqE
7P3uLmG2qZyEyYIbZAgIrXyd5cmeacOPuiSfokdzgH+uBRwwumsPBsHKWOqDXzRgIFES+C5Wmpn0
brTqkIndY5Hc9bolR+ho4r0i/4Xg+OzGFICwyWPlm1FZ9IYz4DMnhXIgbqnnKBxNYs9JFv829d6b
4znjj9Lzn+sma3C3ZO9xoolN0BuobVyykCyOr8y+aVLHfMoa97lF2UOD1Nh2oSC3uoA2UeDc1LqW
oMwJXVJQhwejSDDP2fk3sEnOhmBRUD6InZJY+14k5C+3BHEG5ZxvdQwMzNWWZ9LC660+ZYhL2ZfC
SThyynYTNhA0g6mPdoLxQDNDK/cQpq1LandGtBk062a0sIrWRFzsq3kYwI/gwQb+MJqZsQ9dfz6I
JSFBAu16IwB8xDYDHUKrxnUIemXjwrWE13dvcr/ZkWNGHybjlguVnmnGSqe8iVgFF9sCM690AlLH
QvJzp7r1iEkdGHJEbrodKRRn0t3cjDOy8qrj1MczNHcUnzPvnOo15Kq+c55zpksJkazwdQjzc5oG
TAgStmUg0sPTuxyPgaOvGtpiU0OokEgI1AZ+b+N3a267BOZExuSDK1lGEprjzs4O0gim63wGLbyM
2WqJFrESNrPkwWv3OXL7LM/nw9wm97lwS6iD0xUnNTrWAAxy0rm3RZAjuJ5w1wmh4xVthvsE16Mj
2ZqRa9M5aVCn6b6TkBvdccJxBEKJ4+ofFo5xJP0k2gVz9qQnpPKZ3LTAl4CecWH8tV4UHJvyYRrb
Jy9+iOzuKekIKu3DtFxD9hiKRFyxN5qwFasAXoYfsvNsb8G5PCGw6mtOaDBCVoljwIv8p6jC0EDf
+x6YkNijKCv2LpFCjgHWv28wVhmLYdyi1UVOFzCYMSDCbkiTnt3oM+O3XIMG9fdVnH7Eo3ilf7+X
H/EqEf2LQ5WLzMPsezONVMPm7uB0IQzAJId1VDSbsf9hBqTAuv459nehY/VEgHTO6bOGgHEMAiJ9
uUU8mExBVlC2qp2N8zoMwBhgmdPRZOGa4i4cYuq96Ut3WTkT9joKw2jwYMvWZv99MfsfuRGa4B1c
kFFLc6PjyKAjUALCd4qWqOqs2PmN9S3xZA9WuNDAOlmDmG/7GqZYSzLyJq4xPxSWEW7dPgFbanQX
Ufr/aIsf5+rj//zvX8RdFRDO4IG9dRCTCQbqZmllQBRsorX9z9riG0lL/l+bX2nZ/VlgfHniHwJj
X/wDMb3v0JlECYhW+Iu9rLTHiId93UTszz/I/f8kMBa+bmNJ0B1uuF8CY+cfvkX/1OVp2IhByv53
BMaGa/1ZYEw1xpVWDcvkE9KsppD9Z4Gx7XtVKybXPFsMMaHWq4esiy05UVr2tDvMvSmTJhSAf4Ah
CB7/X+tqIzGDaGW1Am6ebKLNjUXHFt3SkNvGFVBd+sBZEwRr8tA4QWy0CNtMdfRc2dhq5F14irRb
ZQZTD+Po6Tl8lsG/SomdleDGsGnr4nDRy8h1xwxO1lRHIOjy8IpxwQok0gMyIUx2Uf6Uld5LNFsP
OiXHQzHcTFjrjxhst2I2QCkMt6lWTMwfYBmIuvrehssj0v3+PBKirY3m1k+5YIo5rYAuewb1cK9Y
h7Z3P8bJyQ4iZBnoaVcp4PnaZ3ASANDeToENCB6YXzjDjy1zyD9RUb/J+KsVMO27yhI/atASJK7c
z3r3jOrV3ZhOTbWCwsngkQXu5ka7R/2LXtcJzjUoZrSj/qeYNnmDHQ2kJQF0sWeswJpeY6CVlfVr
u3MoPC3OM9lkt8Q53xtW/OJUghbZmN8XlUvAFmalRX8QOtQcr38ZfOhqlm3KcO9xlZMAvJcv2EXt
M1UXuqD0xsnbWNHVB+834r+BhTTvuMH4e/RboObKwV6NxUOp4doJSrJje4qniXWOuuKlCvlVUXsy
2xMZfmhjOUVx8xNUzWNAAcSomzuvdUHMGU+tRy8hHJODT4KxbwT87jQj3Poe+BWYCgikNoK+iTnM
2CSbKKzfad/gybaKd8+mid8gGF24IwrKCuP4No7tm2cFZNzgLQvTfZQUWxyk6CAc0gvj3aRVO4ts
140fEFvmiqtGt5mwQa3F5uwE29KuP01TkJSmky8Q9ejQw3vfNW+zzviggELoQ/WYD9x5GVnifIuc
T1I75DT7BDIBpbZLBZyUWMhFfGktcTZ+xshqdnsOvCZ6Qc9Gydgt5x2aYoSvtEpreFmgAl8rEG2b
Zmxui+IHNXs4HjLayeB4wFNffjOeU5OfCqmjD8yDcJ8hOFsTY22OpwpiYKl796FBvBHTVsp6C0bd
7KoYtdt0sTdErh41V9yaA/BUa3GokpN3M5bcvtt0fl+M6SYToGJp+tz2nq7vuxRWee/wTCO/B6QC
MUxPnxojeLYK/6brBYHD+rwNY5zoY95jNK7Md7vT7zSogh0K4jolOaPySBK2CNaiwkUvzzV2XlV9
d0bx3pPps0lz/F8oPlfg70CD28sOUA5QxenW8kBBlRSZN6YVH7VhXNc12JK+te8KN6hWNVAkJ4P9
G6bPQH1H2miHxiLKV6fIYJjxdeN1jwDdUP/6+dYuOJIFo2AyWjPGqSGzzHUutIZ0JWCwHVyq5ts4
eOxkF15YqGNCcK6dBf9fn8KUGJ3wvpusE4D1U9SvHX5UoB362ksJZMuq+ZM3+JnH9p0W1TB2m/jV
zqcrnYyIoG2+BSJ5ZZm0+VEcPHiXqynh815V8QCImghu0jAeqAIO/X4cKOyU8vsweWFHmR6UYhu8
imlTonQca5PPEYRCWkmt4Q2bsP5MOu0Q+jeF3zx2jf7gh1SsoSEjMUysO7CRDOEpyWTtvbDip9FG
SA17YVV3PYDgEXt2Od6Z0FRpC2TcJTi8khciMRKG/OITGwlKwS6tVqE2nUSmf/NJjlhh/4OB2Y0f
unMDk1lOqW/bLP4IjAmRYzY+dBb4ehhrj0bJZMWeTaoqS0EcXCu23sItJeqDb0M0vLVW+aBXwwut
TKKVcEESIjbgjvb3fPON59p3kV/AsRkLBjf5L40pKfrjzWDa30vyXFp78dYpAHijKLEC64TpjJAA
50/DLB7Hsd7bcfI5hcUpmZadZlaQduCKr7uO9AzAhW7sb4hmYWRFYyiB8mqWN1odE0AEfLPti+86
L296brLVA4NKN8TJLBfUt4ktoW/zJhKuFX10l3jO2zJTA0OOyYvE8TUdlHnrFFz/lkXK7MFvxYN9
CrPikCb2M0PxDzcwj2VJvyBaqH5GtnsOMNr703hyZ0LMh3y5iwP81+BMbZs6gAn8S8+n9YDVI2Lm
pYcPepBmaxChlnU1pfmdTUIQvxnx2T05803vIwS312Zn7LOsuM+G7CNMrGvE8c3OH+A1WpM0Rpd3
Q22sY3l2TQvxMJoF6y+KPpA7b4fRkeT3gGorIqVxJkNQexHSBZm2/qEmb5zGBiyoFBwS45Ubrwje
BiCM61YaF4rltTPDp2mKH0LaoOXA0Lrra4jhslbRuvqPIui8HTQm3NUe+vkaZ6sLysCsm/OkpXdz
xHBiDKD+cpEvqDlHYtzrzvJAS2xe1clwKIN63QjKtuDZrnV8IpukS/ckZh2q0djVjvs8TfQ45NHu
m5XB6J8eVZjMu3Ayf4ZjTBm2tV5zq6EcDLwwTpgA/ChIlnDn6cOHnaLl7nU2Wt8rKkPFBKvVnfqf
iRt0+8Ubjy2Nvr4XYDK09gFJP16rUQMmeTCYZqynqby3SvPBXqKT5wOoIgYdEUHKiF7cGSQUr03+
k1c8+sQZtVX6yx7JUhQxM+mFA5H51aoS+anVAFy4TsX1DhKLVrqAtwqka/kCwrxwOG4IzoBE0cE8
xJcjDS0/nDGv0WOwvdI5cvHZB2eGFCTMgt80OUIsu9mH8LJFZR+Fbh8HwQeu4uW7P+WnZrQr9vjP
2BjI3FvEe5SaezDI2SYZtVffdr115UgPrE+crSVLP4KSZ/bC1F/flxXAwNbaD+nogaBIaWyEdba3
/cI8xSCge/pSmGiLR1Fxiou8/mXZyWNBZjfBgPWHNbfpzqu/W6nub5MKJmaRZeeqYzwUlBqng/W9
pJmAvcl7csuNU3kIKimGUFl8TlMRbZ2owdeW3c6C0kFYJg8iDz4KUmy2UDa4BZHH1czP4M+OAUZk
EK6IaLSRiNZ8erUqmE8mtczKel0otttj9khCDvyVn/nNYAOUDA0qDk3GFRET2CNwWhBcuf6saVga
LMjU+CpA7bc8BaPJ81RRhcHwt8IRQjoSiWG2PXVEYI7DqhT5OreGb4ZXvTn+neXrL6Pjvbc4itZt
O57T1jNXvp1czxHesLL8HvgRZJ5Iv2tdeDjJggbWog9tdmIE/2xvtHQyV5MXwnc79DacdB3c25SG
PzMrBXwT/qrT5YYYkIfOTG6I77yGo+ETNK6frBaPSZtLmgwHogmtU0TTEzVt6Uyvv6GueSk0cSpJ
clkZGZi0TAAA4Tu2U0B8nLbLk/FuLMNnp6RDTu3z5NQW111IRFz+NlBRHjUzom8ssO6A2pbU1h9O
sgRcvKq7gIE1XwUMzywaxAAJN6EovC0dk3pevvfNg5Ol74XBvDZcjmHuctPy5rcEESbqQg0GTZHt
PGIX59Y5MSLXcCCtoFHv5Hlej8Fj3LodCGcdqlgUX+s+KeBL5AAIGu5LC0ZI0nKBm6PsgbgD3psy
F6dOQYNlCH4BeH0U3sIwpQBfCNmF21lbPqdGGe5E/YbD8SHRaiyE2Hwmb/zhRsP73Hcf5iI2jLRf
Y78IV5XObxUFyQMUnGiVUT9ufPindpccCDx5oHyxn53xbDTBCWt9gNC/eelDCk7Yd3Zxuad4UrUJ
BbLY/YHf4BTU9WdEIjxUwuxlNL2NY3gH2KUhmNL0HmofYLLGe4s6DQgnKlVDT299YwAsEYnXDrBV
ULg93jx5w8M5MX6gIfTWMDXgtoj8yhOauSdYgdt//80uvVcrCSLGvXTxDuVEFqtJ/Owq1W3G/z3x
LLM3vXHBebCwjPjB/ViZ8AfHddEl26CMUjzcVGvcFL1LQs8f03xziEjpdZLvk13Qog25/UNYdjLk
fws+0xHiYaRrHC+JfWJAsGt6B1CeM4GfWex12aPwjdzbMdBvzarCalGjT6wnJkGtIN0RcpzZn+uS
tnZDu5zS4AH4F5mD/hsGxgcqns6h6eu7eTSe9Mr7GVTJWaNky6nLCQadaSMK2hpUqJZlxAROTPMQ
c051qXifW+M+1bx9M+G4Spf4HBVcoWr/CZkV5UJyewHtSNuda982VrxOO+MpdaMtJuJ9HQygC0cC
Jt38NAWPyQj+T0gYX2/3q1Ek3ADhvjlafN23DdENFqZXq8QtOXON8v3OWwU/g9HormTn0wihvUaP
GtbhTeF2YHRmLziK/GyNdKGD3P1u2dGTR5gvSdc3Fb9rWPXrrsw+elPfG/VwLsxn2xw+4ih4D5cR
Fqnz2keCjDDG2/BWmX/f2ZX7WafVPTbSaePG1X6KKprUjJDQJjvUqN4Ss7gyjOncxLeTwf0yDMq9
V5IpkgV7w+rJumOwQMupwFE6l9tYFMkqLKvHtq6OXQK2MiX+YOXrdUMIT/YLKyL2PanwITzkZ9Tc
2ild5rDiNk9V/9zF6YOJfGLrz9FH4kG+Dh8d7num2L71Uq412bF7KAL7os5TQruL9FYtJjLBUggj
3qrVHElHVHGsU6qeCXCuqBDT+D/0/1Jr++FtFNfjFQroeosR8l09DwuWuaqaGmzJl8JXqTMLqd53
BC5j9R/Vtqky+z0pu9EMuYlEQKmJVRLcQSmFp5lkBd1sfikNnXpAhbLvkXJA4RTw8whCJ2B2qWEK
zpHXbn+TTkd6+DLIEIuLwk3YxJ50aftN6eFECgOrH6bdcinGkAp75cjmsSzQZO4sUb9YML+06YX8
Xo4DjuVLiKmWfpN3KhWnE5nBweKgVTo/HyQIKm6pUlbrJYynTaqR7KdJgMaIvl59LYhdNqV9We+5
LKr/7c4eECTE8MXxsrhkw1YUIj6ot57aFihuK4d1z/ADL7/c5VeKNRRSTgZa7V8y47Tjnt92BlWX
PxtH1J5Q237TkauNVuZnjPWjQ237oB77h4s4XyGM1E/zdTSov1AtZvZJlvxF1a4+5EVF24WlyWib
csfs1K/d1G69FgStehG7IJx2q9k0vv3A4aijBFJ0VyGl9GIpF5rC8wMX2D8SSvJEuPslXHZhWCPv
0ZkDHcIFOCYIsaL8tzf+7TOoRVciogwzIjdNWh8uey+OdMbQg5TMSYuDUsj3DX4m0Vqb6SGTTXp1
WF7sNb+dNRcRvvrx/voLWnV0Q7fO05Z2Z0V0dbaJF71oPb469eOqB0TwR9P1Cu5xyCjVRyr14S6X
CSwX9WZQ32Zi0XeV7qDNaHNO9NEkSlB+evUS6plq6T9u8/uKBja3m406PwagWmiEA+o/nG/mJNyD
jdP/S/su/4OQ8ZeRzbC4CueDOoKn3hkPc+GskdRuC5ey1EWR/R/fV5TZVRDZ1dovrPDiZVBvqT7t
klx7DN0YGpaiubocSfLXV0eSWv3aVrr2Vl6RABG7W9rw4y6CteYqB6X6/+rh62yNvw7Ry6L6+0IZ
9IDE6SIIvzwFK+dee+oAqF72alHT1Sei6upLoa2+njp4viTZoTwK9WHYtR1W38iNd+pvttKrqid8
Pf+vh6Ba/9KRX56j1i+Lf/m7Wv3LtsthWylvkvpTmTOKctA5hhUg+Mw8GFCJ1vogaHRKa43pO/0q
NNHSYHdPMF95DjpHtcdHYbpbQetr6e7dhJj30jubGcNAndi0MYWkB6cP2Jkjg1SpNd4X+amUxjXD
l0liZao3B0tDolBr/UGbMb2pBzrn3bExGtpoat1VfrpKB9bllm7HaCww6NIOEVVQCA0Udvj/f79Y
eEG1G6HApRnOXLg6s3T5jfKBED3uAmo9MIm8XqvF3mwQQjX6HkbWGMKqgE6g/hDiuEEn0O+EtA7+
RZr8taqWflMz/7ao/vRfCaN/+7t6qnpSPLklEjEzmc4OftPd19v99t8vi64UVv+29SKv/m3D1wf8
epW/2/b17uqvk3BeiqDBL2q1zvYvf/x6/uXtTHkz+svLI0INd1WM1VoNKJQU/O9e5reP+vUyHSWw
1YiSGlzoP9XjCQeXAccyKmQYugof/m2RcGopN5r9Qx/Qfv5X+wX1xR/J3mqbWlV9GbXaTukOM7C2
11XosV+J8ljT8788XJKQw9Si5DiF4ZaiObeRSN5j+TBc/L/W0xzLKIUqBqHK1aL88urBv7ha5OWT
2PRmV1rGverMOF9IRJ0b3NZRgEs1ZloSahqCBq76j1h+k+N06enUyiHSpaij7dTbMl+mI1QoN5Zq
6KiMbR3RCtQx4uukVSezA/pMyrGu1nUZCK5Wccy95PQOtoYMOTblSauWGEnsUcY0VCrRhsb6Eu9C
pjaY7AvdJlBlCDdAc1owNnV7rP619JdtTaO7zELHnJoGHSzlwVcPNP0bYpnltkSf0DOD2Fxs+BwY
9wdQWvuoZiwp92dMmeeoltCy/bGktsUj6h/a10gF4PRCOmsZ/SpswgQg448MbbUuGvMpKMsAOTH7
VnXbYjoj6Cvlbv7qvs0SesDsmoqxHNep8Gy1pPb0X7ZZcvzI3OftEtp76cBdlkO5o+nPD4fO88Hl
/ZlwKa+vv5n5FdtRLAy9iq4+qOZcrIw0anFWkWXK4Z5ioh+km17tQZs4i9/3qNqYFIj/gQTd9prO
L7BETbsXXOVVsLst920wQONjMkjQezgnya4mMM2RhttsAG95wmHSXc3iZ6D/E1SgEAXq4e+2UYE5
aHFr7CPDao+zzFBXD11BGaB1AZ1+bZux7mMwo7rs64G9acKqOy7xqxX6kL96ZG5jO/xwlN1X7adQ
7SK12HMJCcwQyE7bcqx/7Qm1Y772TtQYTFLdeV6rXfD1oDqjX6uXk7IT5Tad0w91ginIwd/tKrV/
xtKsDjJ+Xu2USvg7NMJir860yy5SZ56XoK5B4kFLJHLr4yAr6rM7H9KggNdGTAFUCi4aOBJALDEK
pZmQVm8BnYStyp9XfIjMI6RkpdYvi36IWJekznytfkJd/o6X31suqVXDHpg7xjTA5NkSJ6a3bVPv
WV0g1bnjz5OPN1eeUJdzqRTxlSipn1UerWkh01As6S9SSIZII7ROz6AvR7qZHqYCglFBnB1aaa4b
Ct0QFJO2FUv1pI6l2q7qYykfvlbVktrmSJPiyABCHWmR/Bk0ebX5H2yb0k/8V9IK05MyiP+HtOLj
tfnVpn+WVVye9E9ZhfMPy7BJrpasQv3fZRWOi+rC9ZA7AE37klVYcNtom+koMoTt2dZvsgr9vyWj
MF2+wJ84bZ7tQIuDTe3qFpIq+y+ctsziCjYHEZUVSnsTzYA6aK7VaRvIwc7XrfX/c5u6Flxuy1+v
9XcvjTBK2xE5h0JqY1g5uavy/Us1lFbPpJSdrAYiE+Yqv2qC7D7IxvKUkRuxJqFjT1wocOexeYzG
p9IrzatiGd3tYGGK8wzjJxaoK16LFoGT9UdK68/50YYomlQ0P+1fPbCyLW3MyaFOZIl+2Mu62mIR
4T361WPgAWLqyfRqiP3pNOt710ckTNX9HbV8eJGlF67HppyPQTFcZ8nwhNHiKssaxAEJDJXOT5xj
NUKwthptFwUUAaoSTz4k7pU+hzIw5Yn88190/3B1BVOwoT+zrmbhHh191Nepqf3MBQULAsaNK0Ll
VnNvvRv4JnKK8gXvgyDfTHd4HGR9ubwmtRftWmmjX/RcwD/kTO+6eEEaAiDD5i6+TgxiVNqdm3j9
OkmRp3VV8WQm4aEVTn/FTe9ztCN7E47Ft1RPyH7s/X5D6w71eceoDJ0iLv+nkB21db1jyjx1U1qj
xyVsgE/PvWpVORoUtLG4gUsHsp+0FCroxLnN70E0+rvBA0RqJ3a2W5zw7Drekx/m/rpEv7odmsdC
iPcu9HUiOPTueo5JVxjL7K6JpHSm2y05l8rG8p+HxPi2iNLZ2Xa1b938fqE6Cn0OHK5GEacIyfhq
KCjBTcMIqJH/OKXatZfge6rBF1i+9TbE9bwdJ44DvB4vSMAJNx8B5GbiSYdbSyqKLkihbLiGu8gd
I7eEhAynzcUNUxg3QaOfEWLTxbOXHGkNl/+5XqdJKD0IgHD8XwPxkkTPRiYSxBJ4EolEhv5WDkOx
SZxfmku2Yqbn5N9JBUeT1mdvyPINwwiavCldRDwD7L2yuq1yX2wKL9E4pKOawqR9u0yFOOZOf3It
DIukp1/1McWeYfTKbSjKJzCLFfzOqt71wzDuqky7Erm1RX6/tWtCaszFeZhmA50o5GMzi2yQhDOn
wNQw2GwgkrkEMM2E1q572bfMhU5j2Yxu8pAYaSPTDoYgDI6PSjJg7b5mTf5KFsAGRQpYLNt9SLrs
Q9clXcC56guE6cKZ0WTZvwqMBisX3fx2UI4K56qdl3ccRMHW6u5tij7E8ZWbKc28ewOfgBlmLymF
ed2YXim3/YzIbjg4IL5WVVf88qoZ/E9nrzTL+u5VOBb7kX2lmbWzTbqT5r9ORvVNXl9JkbB9dppN
K6W49utxOiAMWXsBjGhttPV9gWL61AXxp0hpD/TadvFDkjf6kEowFi6ZlIqUnX4gTNjeejSL6rEh
R/Wg6RSG5Uzl8uDC+s3t5zifexTF5l3SiPsUkQCazwhVRLtQ7kK0chTmPgm0+M5Nhz2wZizNQj8t
EBvXDfncU8k54SZTuoFJ60BNu06s9LHLwYFwdtkaYfPoyR3jQSOO2OrpziHoO9Xa1lriZ2fBWLp0
JIkm9Ughts1OGdDETXwMUXHSwx6ZvCXjfIZcuOe7vC/hYF/TU7wBY8ihYdaHvrbXYTfd1VmIFyVs
3YOb0yJw0++zVqGwcCtrA7nxOnS9V8De47nBrOClyUEPaLIkwnsoIS3uwszE21G7W6dfSCmwCOOb
vBUmTsTnqTdvNSfgFEMvf4/Lo7gNametg+HRydERZvLT9sFuVQjRQ20Gz4G4K+lmZ00FCxWYR36a
J2W0y0eVOweB4HbfTi7RV7b9UgUThdLrZt4i2rc2lZ1Wm2oOMuiEzh1hKL2BNTBGIbQ2KTsjK3Ly
G6uJHwzRr2sgf2ssmA49Ru21tz0S9SrGa6YNTz0L4nhjDjC9K8+/K4JNMGjhMSPca9VJvKGLQAuo
htjiz1oooiMVwS5nLlG3sfC5reck2MlTa1p6RPiOmLdp8k4a2VXg2MdmocluCIIO+1L7qMfhBxck
thJl4ffGuYzK96ocb7kZnBtcsiuolOkmsrN7wrBpZ5Tkr874QMbP2KSCU+TNRyQi9AbByK2y+5yD
uZcx349J11YH7Cmb0qBwC5fvEwcsMZiet+nQsZxjpwIVZGxTF88/jbl+QyOCoxzIDc4s73PpcnTx
dNBG5shXbYeRInfAu9akzJD2zoXLudVdTdwgMWVQPUXldWQbr+NkPjTzfEaH0V9Fw1ych2DXITpe
+aQvGp1tHIvUGvZd4XOpjec7tM3fax0ceZD4nDs4upwFeOIc0NcTqNbmMbjuEILhE+VEhvmUOiQ/
dxM1yfzDj4sWFbTG2ME05OT35Kecy4U3/aSMpsOisn4FdbC2e147dPtP6IkulFKSQDuxgPSL7+f8
yTND48gNyLWXeu3qWciMRnyibnB3MKFxRZrDJkARtu4c94GXBLSIaCca9eSOwFWOTjMkbbbWzkMf
nfSKSPc6j3zqCgD8sYbxnxHS1zW5V90DQjyUJ0jNhgreQi6L/Trn06ru4avH5YAF2283lWF81IO/
9W3scaOofuRkPq6HpPj04W7D/Kn3HUO69QJKVzaID0PbzpsWGeAJG+pab9Dl2c3QMLpoPBxAGPda
rJtejQJdcGED1HeKw1LbxWnDfD/eIlinE5oOd4wjW5ThUbzxC1i6lux+tPHIJHz6hfCGfmTZkidq
jR/hUTNKl1Tc1N+Ui/bTTJJ4P7Vuf2KsIAiisStu9r7Pl7HgS052uSa56dVAhH6FGO4QaCI9M8Wm
sOndzp05rhcLJmuP2M0VmrHpcxogNiGIc5h3B2xi+7nTu3XLzsI/iA7Ts6uNPicI3qRgh98vWSde
/dH3XDDA8uOsiLHpcy0jGwirxk3tWBwoNZRTQIPJvnPzEnlptTKMgmqT0DmAYMCuBiv/cIlSwDza
cy066GP8TidqVS8m6Lw5H6/cOe5xx6JG8KZgxnKFF9RzQixzmslppJl4agmiHhfurFXokliS0pDn
ff2RdjGG8Bq1FLaVdiyyDR4VukaTfq+1VgVyKep2jTCa/ZBEDwW1lLODkJFOLgMGW/TXHAOMQbKr
Gobwtsb8uKqK4d1t0/cl0V/bxv0WRBiLK3tiyNz3L3W0eNu595xjk9BFnrm/bx1n/o4pPDmIIp+u
m8B69Eme35R4+dd4QZxgeLchcmgdQg8u6i1KNh6amTx23yS+PC5PhdW/mV0IidnFJeVbCkjwmOde
de8k6zhwrrwadZFd4KAPfe+6LuNykxjcyJewGjaWhwNlscL+3JIVJRKSxerWRf1Yx9opm5d1hEz4
1il04o5dkXARiPJ1szCmDxdteNQgFJdNcwPLFKePZZcHApghLnBf04Nyh7kfZ2DQxeSc4wtdSpPs
Qi0yjkLLKQJUBidvWfcYPxnZWCICcgXWhItyXJ11Uqp2ADE+dD+tT63kV6olMOm3lqMbV6Y2MWx0
R4nhH2FpSOFGWI7P2pyjX03nsw2y4iZyObGduDvMyYywkdsm2NKs2Cf6oIEPTG6mPLWuXE8O212f
kDCLoZxJ5M9aC4Pr2einTTJUzm50klVizwGBOMO5QTdyyoI5PrTBcj8nQ3CY0sBdjbp7nNzOWqVT
vRy7wSUBhJxin/SRqyCp9afcs+4SvM6TMXfblBoQbkh3OxuY+WbdOvXVlFzXgXedcyHpjfLclot+
h5B9bRlzdO4t8RNacLjSbSJb0ql8rInsOuVV/c3xq82iF+7BzB9a3VvuFmqc23rJ6x1mMKTTPjji
2BQCjkPg0k9YkiNK3W860Y/rgJnFrhjIest047kzt4S02qtmyMcbdGflbTGewwDP/uIxOC2LmnGC
fFiIfLw8/GWbl2ZvMcK+baC7w7HyBm6LECrxAWhNOh7VVh3lOWbm8SAt/UcxBeNRz8h9W32tI4yl
qkPqqeWblGqHfKbxVoSfiY7Ldb3I8px6KPNwlhor8xTW1q+4s/q1KGxkGOTDAyj1iShdabIEeFnv
6l8hcOILmc9INcqutgTKYXLeNLLQBabtj4cYNatGThCqqSkaTlzInYNDl8idcrC1iiKVq1q0Whxy
cid7o31WLVRFDvp6GCWCSK3OGs5nG/1O3wY6BqiCmCFV1Za0KvVCOhd2JiDuXq19PQxNjQJziDDB
yl6herVA1cvV4tdGnziv0tTnvWp/qR4ZYy2AaWqx8cPlKjTOvxHafpMrqBZ6LW0XM7YLJQlg4oF7
rWsngcxD26UtmEe/D5CFRdrCFBWk39qQ1bui0Jlv1LIWClUGH4TkM0USE6seNPkNxTkF52Bu04UR
I1VY8pyooPlyV6mlKbcWYxtroHUB2ipsoCUdJWrp0ge2J/dHzxV8a8mmiHDg65UV9qnDTGhnGPj6
gfsCiEhZPUxVb0WtkwxCFdM1sbATUjzJmn0na/ZqiUyL/uC4IKll0b6VD2opazp725nTz0H+10Df
dF0eHWNZIFYHn1qK6S9wgOLIXBvAGgEj8JVDxjrGVn1xdpI8ECvUsrKKHMtv3MlDrfedqTqMeUY3
2qACm8pKtnxQ/cZKliDHNoDTExb7SwtyQdpIwABz4OI7KBiq5vjxiSuURxARo9VRrRZ21Wwnq393
sBLuMKHc/xvZ6oKykrSsOQJknvoSPi6L+75qLH8pHNRGtbpoQbNymsKHK5QzDVfaDH3pz0zigp06
cDSmDNsoyOG60P9eNfIbqC+kvsv/Ze88lh1Xsiz7K2U1bjyDO5SjrasH1OryKsYNMYGFhNZwqK/v
BUZmvniRZpnV85rQyCtBEHBxzt5rjy8EuUBBthLq+eSNLTXYpXTKMFGdEAwRE6DdU730XzzDa0/Q
wrMGdkXCUCJfHHtAsaonYi+TsuvYB/CQcqNsoDvgellaEfcH7um/PZtQc8KZ/Mfr+7fN+xcxEA+o
hdgj/+P3XDSpQGWW152WefPht782t1Z+bM3vYzXy3mqb6+7nUxvZB6O4Zm2yfDHpo2CVNzHj/J8/
2QNXBbXMw/3Z/Qf7kXmY6g0VfpNLQiZ6WzkufKPlFRkTXETLM99qPtS6W2KXeNWklNq2ZohqAxKH
s6mMggD1EhO1xXL25284y7PfXhImvPddRhUowdTq//zzltUaG0CigC2Xc3s/rb7i9N9f3h+G5Rt/
vvztR4A0OYd+8RLdG1SUmbgMS4SkWyNs6NlR8GSbbeePZcTgOYIhoX4WEmp7b314d7Dhzy7IJB9i
L3ERuz+VE959dScc3rVUd5D3T6wzZdx6M9cLK7x8Nu6f5r3r8cvTO9NbNeyk46jf0/Gh0cIUziMe
CvuQos69txMst1ck9Jnv7x3UPw///jLWfFr3Z/eHqKrhK2h4WP9wuP3ueAuGydwrbez/bOrcnxWM
n2MvF+mSaLB1mfrne79/02lJkiSFsMCfOrHDQ391b4hwA0WLIJKhZjQQwFPT7taoD7tTLhEaJMuz
+8sxbNiB5oD5T91iARD98Y6bvj9YzPqMTTb46UEYVxmtfr8Il2vSDXV9ul+TDvW3nRjsp1+u7/tT
zJEuEkxXre8vKytK95kQ519+7n5lm524Csewdr9c/Pef+fN/1AJmXJFXYAuW/0syBfdTMbKCjbED
/TzA+6+07pJVgUanwhM9zJvkToRLltkvXm7qaHn228v7N+Cye+v/6cj8tzoylliCZ/5VR2b4j9P3
pv0+/dUje/+1v/VkPOsPPKmsoG3wQo5vecRK/S1Lx3P+QB5u20rakl4/3/i70VUQlyM8T0nHl55n
LW0TrJJd9F//aak/fP6aafId0xamcP8/OzRLB+Yv0WSLkdZRwleI1mz4Dn81uuIrIYZBO82hHaEr
RZPxQEkPX7s/Ruukaeihh2jmi8aCa58jrm3cADlZnp/avMMJFtS30O9edFiTP9sl6aVo4SPFA+pb
9vUUoFTrrxMsZbsWs+lKafcTPrAABY95bcrR2YG1I9/bcUnEbtNj7bvV3vqA0qA5+0A2ViXLTB6W
cLuuz3esLPKNJadk5cfW9FojEU2+NKpMnltbplu7heOfwyApm/QNwCMEBMMH/9/2xOu2PkHuiUGH
ZDDsvc6qJ1V03ZVq+E1V8wOjbouIOSRmnWAYwzTffEdiRUr9eB2N0w+i0DY9deqayU5WI2tX8ok7
u8VqpYN2H475Yx/7wU0X9ldjSD7VqLr3GBD7pxqtN32g8kgyrgJltZqZUAiAK3BEyDhZPzSwBkpp
JQ8JmXyb1gTvotgAsZkiynYqQwNoT3FLZuHtyAIlQMJqAJzV6C3DJN834fBu0g1q3WFPearYy4G/
jNF1WFFkKcDu4x8rQV5RQvwQVixf2sa/NS7hkJF3K+uE4sQAziVivVXXqPqjGLZfAwPOXqJWBVTt
cu627PVujvBaytjYwgrt0ORBWWY0ZreN2Lb3LPO2BSdx0/Q28TFh0UNBlJ+gIxJlDR1DT8mBwECe
1F2yartOkyXernEbgpsZ8523BO9lQXrOlt2er4u9ZaHU7sqXEuLIio2ztW4bQrf7MF3ZuTlRnOM3
BtczIDnAS1GJALlGugPeXbAZndOSlzIdTMnpaHy21+0I4am3CTZq3oBs86FExwkh8+Zeqxl9+zDr
+a2IKgpSUILYiFirefKa145q4xAHD2L23ItKOwzRotxh4hs2pKpjGhawx1N2eDKldEl1eD/1nN4+
fye98cVvGhfaG1K9OD1NCssNGweSXgdujYqLjpX0hf0KgbTsbeeaPCTnVEbzmxy51Bo723MNjzuZ
yWAdgO+Z1akDKrkN5/pIKPY6GclrDPEJ7KgdTgUrRdsDySQpam083azdwTIepzj9UMyPpa28MyUO
EBNdRt10HukVsH0fMdSmPpuseoi55vvhi+t+qBLRv2rjPWIOVpq9PZ/ILOZDBW2RNIm6jB0nKZ2j
D7pNjJM1zDMVmtAlRKNMtrksWdrL8q320h2lfXZQpD8fRgB3a7cunCP26FfmwO6iAhMbH643ESQN
xDVznTdkF7t591w2mtxDKK2r0YZDSeTl/IAsV5GuaW6axqgorxpQ9sa1iNN0XxIit/drF/EqFw8t
qB5inCHFfGjy6rKs4aM+UusMi/B6Ypm6pTWzqUr/QI1x4yr5SXTOc0Orcxtjvp2GObxwKN46fKKy
onHuFu2rQtLqTQ21Gq/PtoEmHUTxkW7MVn93y4AGjDK5WBx+jIKis0sN198HXoV6f7hlYUaJdcQv
FWRRu/ahaLRja61K0Rd7NgrPFHTwBBc0gvo8+xKD4lvnU/KtDNME5mJ9SyFxrgInI/lqATslDdQr
PgXMcPQW0HSNBn0XCGNCH+wfoSpjchH5nJU/H6ZRIPmgXeywt7iQ5mMRLBhhLPP6V9J2QmqYFfbG
xrZQd6o3wx24RJWYn9NiOwzG99RM39GVUxth9Ecr71mrtS2J9YC46vK7In2tCgrnLE1jq6L4izHm
GPeiDI9IJY9uCwBblumXpjXoc4X0lWJrQ/G+54ImvMmpuIEamT6WHehOOwq4T8ccL5tWO3bkZxy7
+dZdfghjbc4ZWtTfdAdUnfn71BFEFS1sLmCv24RK9Kr4JC3ZrsNIUySbanuVhflNwRbaDRaANYtL
oSi3xhF3QscYZyssU7V+SIV/VTk5LsMQJBu7rIKdLrwYBd5Aw7ZsQQDG4ffEoOepl0E1/hZG/UNY
Ec+FfK/fUI7etooKV2Hk02ZwKd+2o73vejytJJozbOGZWhdleE1Ni+YCZERyHtSP2DNgQJay38+F
+7GtTFCbIBpBS1HSHa3ApGVW7y07R6qW4/SDbCUuQUy3XVt9tstlVz/JKV6TnIvzuameU88mLaI3
4kuRQQNscyDIkowl8jKfR232x4FvXlRYn3JiwJ6btqKdxqxilAYO4dAInvtuIpI9qc+OF5OHEKtv
LMVPoSGpDXbRSANC/phl4lxwKdGIl1myknHdPtRt0ZzmlKGp4/YspF1wwcXWtlb63JbjR3NBJqQz
bAZKYHnUmTAC2TP2BYb4Zd7SCrxL0l5tJMV0gfi5qWas806GEXHfl+41cjHEYNQ18a59YbZfotH4
sTHvX8fmc08YO8V5zD2qhxE0m5hLdTOKtVfGL/7cpadQPxBuR6i4b/OG4+hdW2Mtyul6shk1hvX9
Zpzx3vUVbNNmCLYj1FkC7MJtldrzwe5HSqkjaqtRfISx6KPN869eME64WN9ka4Au8E3a2lidF640
Wz6T2hH0iDker5pKEV3t4CtGSROYooI5OKhgVQxtvhKwin3O5yr3EvNg9fFLZ+C9svSrN3p7280k
1rS4W6P/+TxLhZ9b4IjpFsUGpCx8pMgglF3ADUp7PMhIszc1RDNcF+IHE7MtxHRN9GRQ39fXPBEw
kUgvibuOvnDefLSsjguD0TYNqksr0mlnqwbSxCS+QIZ7X1J7vwDEvk9leBu6k4S+bFQskBy6r5uR
2dzDDLnxTLkvLDc4iYgAwaErNsHks5HBFhknH9vYpJyZjGKHzOXm2+0VIF60GyjWrLF1j+t00TEs
MUGbrLLfV0afIKMrHaoujkPW2WMzd81DKRzqdJKUwWjdMsixNoETyMAA3knqbVYdhdy49hKPPZlL
gydeJy6a3grt6IXOKR+oHkZi5gjdBQczHJkUmxWgtfKxaWUAQGPyXybVfcVf9+qSVfoknGTXYPR+
yYvXspuomMu4PaciHs4DBS5fO5eSuTlnbnwpZgtkU4rtuTEzaw+2HCCZz07Vi58qu9aUhmZGVNDh
dlNtpBsMt0ZZPhVC61sSFPNrWl6msTVf9ch2N+xv9wdkI+8mKifXwWv7m402AxpY2B8C3MRbmDm4
Y+bA3JNeiQUVVLHj8pc6uyqeDYOJvrRR0biOYAyMORF1AduQyEsCP0wmbSe4MSWWVyrs5i7sEYBE
zujdzFDCebUR0KsEXil2Ae9oBdKhIzp/dEfH3xLkbWxbvGYvS2KHn+fOzXQm5xak6c4sREvkyPIl
nzzKYjCL8zTRpoo6+5aG3Bwt0JRDGRUmvSi0wtSIJ6qbWu501I3v8EulO5EBYHVATbMOJxBwwtAS
DXy4sjN4F1/bync2cpTFQ2GSPRlWbnz1c3lqSMTsvRnX8CmeoV64YxqvBxNKVgilta8X8DXBWiUm
JD631aVWkXoRAoqg7fbvsizzIKo0gHYqsRul/Tx56aOn8d4bs4HcCsZfAY7/0NJdX89Dd4N3BLi6
bd/cMfYA1R7dApDvoEFLzEQGb4IifsvCqTnYEssZbezowBQX7wagxfRdxfvBbFZ2BKKBVPcW+lz5
wU0BbxsWU0nUy0Mn981MSSmkapJoLO/+ucAdMzJrHYVfvBtWBhJsd7E1RgdHkx5NgDYsaSc7FI3U
VzYczwVI2Fxg/q393txoJjvapLRVVI+zXHu7KMZCmNjjkvzh3UjyzXZDjIhh7ggbdvJwR2VyQlIv
viArhctmd2KVWy0pNK591tw3HZ1vqGhztYOHZ8OOrmnpE46ZfIh1wgKxhIvCwFqDSTGJx6SoMo26
26ATwdU19t+ST60758+sRTww5dSU0ubiWDfX8UFHegDYumWF0hvVpZHercj9+rGeqRFHzhcW593W
nlF1uaM+pf7wpU0r65nh5tzU+OFTOVgLLpIAdxE2F3ZTI2oY1j3SOvQGGZ45fT7fS3/kET2f0eUW
cOv01UxAPTkTJbmFuus7bI4t9d1xuTdMdpN5O9JHrSswJmpn5MMzbjHywyS3LjK2OLLIs/kQOihf
wrjdY80pN13bHEU44bpnFbdxiuTVicQHVfGJ5Bj2tz0KAUuFpJL3IQhwGK1Bn70GZX8xmuCTcmks
x2P72mPq2FA0+xYy7yJHVOsuL+DLevKDqtmgppUbbrHuwCmKohTCqfdpqnp2saPUS3rJvHXs8MmF
yA+QJx/wg6eYhV12EWamzAt2qIp3F6IMoD57iWfYKoPhHVu1y8LQAu6A3HHEB45QmrVsGP+oQhjX
7dzv6/jOo4FKHn3zvMHZdxlYdqxA4yFx7f7gccQb4TJ1B2mEyKYrzNV6hIKITJPtbel52wG685pe
y7s0VN66T5vjOGNFj7FCnxtgMb6mby6ZJG7Is/cBlO4NUC9xCAD9DpVfnaG+XFxB9u5Q2h+VtKBI
RPJqlwgG0jJ8hNNtHNu2ewhMjSLBnbyNvUgdOp9I9WF2H2vEmlwo5WeWB19Tj2RTeE6RT1V3hAXs
gYI2vfYWLuhWlnCgQGx0l1mqO5iKEJtn23hzCoeGLDcXrESGCxzTzPh5zjTXuKxaarFNUsEg2WaS
1AACdAuwfHuRQrd3Be3mxOu8h1nKh5bgoIvTfHE93Z0Jrn+waoU8XLNskG50LSS5sqwO66MfMz7o
elZHPdDApbSEJidgSa1qctIlq7y0e3CN+gGSPBTREBBtHJE5bnhw6oV71IIorEKg+kK0wD2q/Xeo
e6k5O8b3Iqm+zMZIyGrEdSK5YzdRzypsAESx1gli99w3b079lcThBIy2Lg55XW/c2aH9WXFwuFX2
ZesiLNA0KtnI2DOc4HA2P8pC+KfRJ0zLGSy5SyOm8lCzarQD2zoXNhkJUos1eM6PeCtRrpYA18ty
54YbqV4m3boH24TsmDVKryqktZEJvApJIVEHc4ur12adPYd0vPptVRNQMLXnLGUoZxUmTITbYQQR
e4M6DJmIzQYva/39DHKBdQqwgrIVD2mdiefrEuPAxvWNmetHj9AL4Kz/XFvUmRMq2xSmISmHmhLV
QJ0KjsmhLQlA6wbSSgzTfs2bAJqZzZJ8NiOxluP7LDJNFKfjXggqaE1XsGCYv9uyMLgT40/0zs+F
UfgEpU+fsXa0a9Aw1eY5KYNPTp8i/wCoQ8QqmwkHahhiGftrzz5cJ7rZWm5Fjm70xYaXtZJqNDbg
Z9u1Ksdsa7XxbsZSugStbukjQwjQj3QBX+Fo4xUawTDc9RJ2221z4TyRasfdnpKvEdXJW9yyl9Es
DcC1psHJSXPaC96n2TObj+ljYaNVDMom2mTuIqY1wC5QlmrDTwglQtIEeFEY5UbgMd36pOV6BCps
eqxZc8/u1ZUumwNcGjBPkMUklLO2zeRvi9GxIdXyDsTMoskiF2MYDWMbZsmXGc3vorwIl/Syc0EE
7DqnT7vU1yijVcFtctC9THH+/r6LS2qtNmBTAyYzXMVoKB08jTbn+b6VUG3AX2XFGNXvAEjB4Ss9
H8DpeIrmZ6xsyDRLbUCmh3aPDDRv6YGGCWpCVhPNfgHOV8u6n4g7rqI6OLM9c+BCc/siwIZ90hLb
SmR5Tqkm94oKTBlIcbAaA8LZQazc3O2Ru9lfEqNnez+YJztij1zIEg5nfvSyV0M4HxDDYLby2BIX
dUYtTG7CpVQ59cB9RrpMhzl3X/0upcM1LJzhrBaH0K5vBMuFZ53kTwE8PlDVqADKdpEHV8Fjxsbp
oS+nYg+18+uQ6QhIXPZq6yk7I656hqty0X0k0YGEkBPYeG+pkoAQGym6+Gk0vSDffK8R51Jan65Z
W51bpJjn0kXQPpUYeLXQgEJBykS5IDmlGl9j1EED10ib0F0NJ/TUSjjn/+lg/Dc7GK74dx2MjxTD
f+tfLL/09/6F+EM5AqIXIyEmgXub4u/9C/8PzzVt08XIR0AxHJY/OxjOHybgTMc0XU9YyvXgZ/6t
g2Gbf9ikPjq+sEz1syHyf//P1/F/h9/Lp5+Nifa31/9R6PwJk2PX/td/Co7sL/0LhaXF9hx6K7RE
lOv+1r8QvVszCYXlcQJq+dijUH0JUE8n7N8HevWbWQSo1XwbvUnww3FT7otsUJtfTtrfjuovR/F7
F2U5CuULcyGWsotWWGiqr59f4iJcjvl/9a1pULgVxbHI/HpXOaDc/Pxh7idxddAU7qg2PjQu65gI
hmUoGLQchLJjFe0jBzKzjXP5J6H2Lyfq10OSfyWYOjaHZJu2lB5gFelbvzd2GgO4aQXO+yhZ9EFU
N7qNqWexZl/zLcet+ZSNsEjKtqPMHn6xHXwH2nHdjYCxxLrlBSCOt9XFoPfIa+FCQuleeQuyv4Dc
ikbVIBPEApPmlV24XTTxJJc3B2NoDwPkF9Lkx3f/5iRDfv39o6ZXxdWmuKCUsH87yTWx9dT1m+Jo
+jOEJm8k7XgJVK/igE0a1XsZNPG+hfl0EJWNGZXqG9NJ2VUkOxU3IpPkYyHV+0DC0fo3x8al/k/H
xoVu2YvIX3nL9f7rBdC1RAYMysuPqI5fgsHdDCDaj2ysp31oYgtofUbryao/Or6mee0gWJdDjas9
wrAXpPNjbjyGJrPcvzmuf7owUUybAHM5MN/kg1rO6S8XZkKbo5L0e5ACH+uu8IiAYSh2DOKgKlFc
Ouw2U9T52xlaOQCE4a3KhxJYP1JRaHfiISex5F8fkrN8TL92HBlCMIMtvU3sZr5UyyH/ckjwgsw5
DMb+YCViIOYpMM5uAwVdKuPBz+LmNQseUmmFz7gKoKAJdzuhBl7PNskSeYPXxgwIXCGOiv15T4Wr
HzP7NFnhEdes+b4BWuch43uYrYxcEkU1zkntm0v5++L2TKXa3hUiaR7E+AikkILSUlqaqyVTCysk
4CYLFeD0pdTo45Xhj8QYlBcaizDOqvboWOXHaKmXUbYnWp4SmmVQwBowXpVlM13RMqiJZmFSy61J
pXIzeohNvXtNbqnOuT5BQTNiVzixYAIninj/+vRKmxbwP51gIfg69z1aFnwIfz3B7IkVfcFOH+Sg
WRfk5dUKg3Nd+D6TuNUcAZ/BqqrpTI7EU4yFPZ9n0lCekqgAVUqODGWDdFMIIzz7ffO9yb1pN9Wc
oEl/G6KS9z6xqEmDOThHgfe1qlFdx/Hkc35JIHNtEHaeUX0MOuJjIuWvs1G29Gakdxqk/ZQqeYNV
1B+j1jOvRsPD/Vnqh+Gpc/VT75PdYEWYG1pDRI/3hyzy4bOp8jigrtlqtzx7bfHCx6ivWTeOh7Zz
xK23i+k5Ch5H5HdPRZeLvUmQ4A1KzBqxdvTo48ZboVMxliyzeQPUx5UlGlm6aXv0dXBlRUX0WYk4
Gl1GcayK5Eg8c/rQ+VX6IJ0vk5bFZgR5+ICVydzNxLsc6fhvCAhLdtzcyN5lkx7IBLRJdAo3yQUo
WneBI+hfuzqLH0QMY1WG4XOevJ+MVkMMYjEYiXki1qsXVxJZJB6UKwKAJ+XUBhL9hoaLLPzLENUN
RbrSO2Xm6K1EWQGRblLqIWZOhos9lWehQEC6UdxedEzTvZunkxHZI/axik6Ctg50jz4Xff9OVaU6
3T8jF6HNuo4sWM7oNHeWZX50Il+cKCgCBhwc55LQt7Zy44q0EeCokXmLAu7o1178DG3lTNncuoAu
i58Do4+fKXJGq9KscblQLzKMWrzSQAkYmSFFu6O9E9INL07Fe6xVMV3pxA8bSa0fM8d0kV7i2SyE
62cf5OOR6ht7o6r7FHdhcWlHQS/bJ1ZPe8RA4ME4TZ4a1tbELJ8YYb5VPdwa0gGSC/Wr5NIiLD4E
Q3RNZy/Y+aKL0FwLhlk1vkBPJdMY6MDjaEbhLsFTD96Gxl3hNtmxj9iUlEVsPgVYOuM4iY/1pD+P
TT09aeqQT32Xv2HkO8+6sw6Agq0X26yNxxjk4P2VZZs36jacZFH6jxOLWrZi/snJ5qMOfe/x/kAU
R3yEikre0PK12S8w/C/PUof30eGxwxvG1xApDh4j1Linpzpf7j8CGjGmI1HYWz+PFdFBZo/Ovw2f
iREInzMySo7cJNGSKgBVu2YwbawIHFzjIhfgSzamETyl4oSwD02ar6K9lGn4mhYR/bzURtYqbQMM
Hw8m7tIIRfwVD3n4SjSFJiyF/AerevBay326P3RoGE+TPX29v8obNV95e5uRhSMBsz2WwTjKXu8P
Yx98VLNX7CYG7VXL5jeAZEDwmIfgtCGqAdxMXT2Rrt5hA/G717Dw0OB288Wo0Dxpy38TgDkQLbTD
q1X2G8CDbxWpH0SBY9LXTtJBkmw13d0K5YHfGlfdpnoF8a5cj0FNOA79utj9Bv0rftdNXMRmj6GT
8ELhsLdTZe4dhR1hMKptbwNc4mtWav+JbLPMk58UhMonWNG0ft+0SznG1XsvQq/mJki5CsrxU0el
KKAonWgfT1wAxY77Ymu09oqeQ3Z0MqfetkPnbOPcueiGAnHsNc0+JYuPTtdMFpBqwCvUw7TP8pSq
/mBSNKVWdDSr+IdkaNv51WAzcrGNzbD9bBp84muxp2nCzsoqNnkzBs9Rln9CEx7tbAbfQ44jgZQF
dS1xVWwMCNOt2ed7s0rsJQTuXdKRisXQVT+5UUHRdLgFo+Gy6/UJlXYIsaAWVmyyzI+2gQofsijW
P89mRhnnOBfNSjjSOtIiG0jBee9o3T2ZnbtJ6op+6jI+zZmybhPXctN+UKaxIIX8K6JnsvtgQq6F
Gl89d4j32jmPLCL2c8ZXWbqDF7ZGksSH8ZMN3nhnx+1VywEtzsAg4WIno+hLJ6GiYmgn8yFSqj4I
WN04g4uPYTa/umGI3SxsKSIUFvDIgh34OPhb048NNC/rSLTNGnpKfubze1IhLZ0u9J480qmBOgbe
tp5Sg/QND+5mSdNQqLVmKbwvgqJY2Qp3IW9twjas6s2Iq2llRESwNIb4YhpFw3oVeWuSAE4sdHlO
eivhp7qI7Cdx7iI1XOxwa4livgrdn4syMYimO5BbY28GGU0HFWcpoSjVdV6ao2zIsr1XFzH+zAgX
wrSL0v59XNKPxgt0IyNtHaam85qG08aGjUoCizDeQh2qTTSWe1/3HqKVcH5S9XPjJIIdfhwivhkr
/j1RbigxmFj7+axGehjRRCtgRH78aObKPQF5e4iTBK05YWNpneM7VzkrcFrgqwklxSVa1gHE8o0d
onE3tJ3T3PYeLdAiKb+aqkw3Jl2sg6WrhzqT5dX0v0eD1VMTsD6wqHGOqdN8j5OSADR4BUej8x+F
tjCqTzPRcG7uLOWe4aA9a3xx7VmcC89mOlaU5gF9AufqxuapWUo/feHan+n7VR9jL3pD8+ycrBYr
GiBfOqVZTtaLgBJta8qCmogWt6mA9GYObco+PZq1e637rVdBzSkWIZrRIrBKgRQTDIMgZ1NVVYlc
jeJ65y1GryRJVsoLmuP94I0ubJ8r7T+UYUUwaR1jS6XNtu5ACj34eUrRKSfty7/1fd0wDAAVtrqR
2V/ZtG5oktaLEg9u4crmnRGp2D3CvWpXrR0Dyoywg/tUf/GOE+eie+vgW/VjhtvuMLa7tjWqY9lX
/aEfvzdOUT4MJVjhOWh+VLOyVkPIBJ441RqQ7ZH8OmOncAQcstKyTkxqxRYaDJ0sgQ3VDYt6FaWe
h3qOoVAH43vZV9Y6mngLKSpAoIalcZQJV9PyN7ogKNZFIeo9V9DR0hb00xlmsy3DDnUTxd4hdbZj
SGYa44qPg8294KjZUhEyLqBrMpRZDg261ttymUgsB+s4cb9ndjw/RQRSxSROyQ65U5Mg6bAnddKV
RsZGYO8+plax6ungtD6KPj1Q7KzVNgRKSUwC8LHIujUaBWLYIA/T5fsAwxm+d/8mNWqQeIaKMCAY
5HCsFeNGs1OuSt7pyfzROOBvg8lLXhpKu7qdrM99b8zrWeTVThhduY6g8WPU66tzRsPnljncup1O
mZq65Oq2HmtTUAYHI8JpfX+pYQZcmFk4xb06Rx1zVO+k46vO82Nq+NsewOWDKiJQPq4DOXRysaDm
idzQh8g/iCh4QmLYf7e89kjt4UE11cLD99N1kxfuWdKlQj6p9dbsJfFmghuEr8TD4J6VpFhYz5gx
kiyuYCUv36nuv6VJt+x9G22dFxHoGmO31mG10WZaoVnuhrPrTTCkQJFu7Uby0gi++ULSIRwqcxc7
+aeGDdm5J2bwcn92f/DQXG3wh5ERgN2zITPBNs4+3PNa9niRl99o0cUBSDCgjvo/vE6SJ2hOV8NJ
LPxyrvz5UGR8enVfE7NJV3flsf2aEKomG8css0c1xx9NpIw7w7wKtnTPdv00Zq77ZOAaG0pSysxM
OoeaCg6Yhql6uX9Ng2SjndqrPXhqg6W0IbZ0WJuXMiVLrENVc38VCIlzT6FDuL8MD9DBuh2XcYEY
LifEQjnVlkvGek5daT1PKdmIaUYUfTQTEtFQbTnWFo2ZEVLD1Ry6C6Xz+hV3CC0x68UTKjyVU50f
bCyT66YRIBr89J0IBu8iOnVU9kBzyqzCnRlG4qVLhfkSkYdHbb5+Cjrf3pWDyQ5MhltKU7AM9HL7
KCzqlXdgu1FeFOPv2vEd+iuG8Sha3zxNs2me8IciB72/9irkKKiG6o0qXQx/JUkdk4L1n0MUbCmi
nWwjfLG0avazRUmXLstw6lnYoaKYT/cHwmvIFvvzdTSRFKJCcm0k55kpc3K/x6KdaG4dKIXTv6ud
56zSPZ6XrjyzLocnkBJFnlf+ht9Izl4UEvvW1lcZzOFOxs4Hw5y5HTyyalk3HFFAJHA/VEaIQX6R
OvvQlO4XkBnh2cA/Y/oJDJM8vvQoSPlgw2dzSK4EBV+bhu1IJ2+s8A6J0MirONRJ2PztXDBEWtml
YxZQzmCskmn8VGcRIcAyeU8XBxSAiV8ziW+YV6kKwPpgjdYv+Z9Y3cDO5/5Xug2fvdk7DKp/h6AW
hMX8MTfdGY5yDGfgFlVBvOq7pIQHQQJlpEKuUlKaRUsMp909szh5Hy0zTGYPeySGrYnxo6oPUiTI
k4+yiZ7Swg32XcAKVwJ2FEsfKBhKkl+m8GLYJAx6LW3p/mS25udSv7DOD7ZBTRbKPLKqAUwgjglC
jrXTj4fetrE0IBs8ZC73VC3wZptlszaV/m4bHuBEJ/08pnO1IpTpvSzd7lggTCOznM83c4+U2mg8
wMKnpnTyluHy/pA7G/Jd3INI/O/tzPtMdLunW3YUoMe3tu08u/HoE92ariXwdKTHlUIRAx6/R+SX
WoaxqRJJy9h4MSwwJmXdk/5XZl9GX7OIX8o7OaaMVL2ZZI5tAxeGQt2O/sadZh+/Fg3qEns5LscI
wQfboTIXPwJOdTUExWY2mLcNwUKgS+vP6UcrqfKnyiRUJKyRIy8V5KKau28MHI8MQ0sEt/QflREC
yhg8GG95+WNwRnsdJI7cidF33kLXuvo12ta486mAupAGYJ6wv4qsd65ffWh0nJ1i2vIX2w/ydeQP
yUXW7Rn5gIdmb1l9Fc2nuCir93wkD0YWvDU19tS4qT/TSiPSFz7rvh1w4gMXg9QfpebKYQxh056e
kf1ijkc9TdabFV2NDHpvLMl7TDNv13bGW8/wU8Ts2pNpMf9UTF8wNrHlCKtZk/8N0DsjZ4RIJH/+
f+yd2XLjSJZtf+X+ANrgmPHKeRApSkFRiniBKZQhzPPo+Ppezqiy6IzMrrz3/ZZZqqghKIoAHH7O
2Xvtc1+BWW/dqnqKYzqGaE5ygl/QxrguRTlckUFIOENB/kBYoEGx9KKLTn+AaVPBqiG/tyhq3kSj
OVp11xwrhMykLTc1LAD0h77dfStoHC3QDhxKY4o2rHusX7b+aGbCvUQ0qAHsX7wER4/U3yudLMo5
dK1jkhGvkujFt5q91DYdvCd9dk5zYIAWt4W9hV0jFtngI70dEYtnVxIYCLqPk2FFl7p+LOv4i2vB
xJ0D74GjxiDepp+EIdNdeykt5aTM0U3PztFKufr37pTWGzG4HYZY7hsoIF98aZt7NgoPJVB3uAa8
+sxKnjxnDF7KpNiUlby5vjmuihBgvy7h5npRQy59nBRMPdMnoQHFxtGPc5HBLcGxaANAqLQtcWBo
cjyocvXjULbnVMurZZTw/RQcBfzGIKAsqndjWxsg6xnW05sYuxQZXjmPq7CazIPoS+6buVtuAnd+
8Ww8aTat63l5f9iKGHl7y2Q87qpvXg+bedKvZeEDHBwBAYytJw5VnhkH4iQcJMIWlvjv3px9Zz7n
HWb2gMViILvtcP+8gGsDqiHa41wvD5UCMd79qvdP7x+sOwrwf/12oFiOv356dP12g9f+i2cUWwF+
vB6cr4Dy+2VrZTDNMV1sclmku6HOEdepH1Cm27kkK6MmmaXxG4AGymF6/zAkUmzkHwQNEJmKAU/r
HoKsj/eZRvaQ80gsAOSieHgqEDymfuIdMMNkS/gQ7zIHuKCZrcdp32uH2Xhsc7+n0tS8tZuiOhcO
kTMhY+rnoEbq7AZzjnssfHK3TRvkX2J3eGl0j9AP5aq824+nkJijpjGOUkAg3Fb+6H7pG8Yq/uC9
6mjBrj7Kx+uM56sIpwVqhL1WOulhND15jmRcr2xXAzZSQsYhQYu3hgwvPdJ3IVJbDlxPJ0MW+9kK
CKACnoKLZdIgypoG2v7Q+kJUSlFVKUjy+Q8OtsuSrdl7pvEeKblJxwRYvhlj558BhprbDCsOhSKE
lJm7cdOWVICS7KvSo62b0Vnps7Ak8aQ9eWVZHGv8Gj5n8krTC5+fQlliTmgcyIs2vDl9c3IsPUFB
syGI2wIE+Fw/pFlxNkWp3SrfGzcue4R91oXDk6/5sxo/dB9TGm3dudsOc2d9cd2oJHkvKHZBFBW3
sgiORZFo731A987yxADSIMpIiYEfQhGwJqg7eg8rejx9vCzdyfo6hNGTE8TuDxReq6FrwCRqzmMW
mADqGOAvGl0CPW+d73lhepReaL1cnUY6g/Bnf2KgM/Q0eSmo3VWJXgcSA8lLbo4oGJXfjHibpUOi
xuDe0kHkpzFZVmOy1etpS4ujPbQFLoYu6p1zWIcZ/cBSrDSn1x7cRgtXsvWtFcX+p1m3OwpKZ484
lWwAt3hMxSCuNNswuSKZyXJfHm0qOGmW0ZemC/q1+sytGcf1eeeeOwNoDGQgbddYPZo4WVwjaoRl
0lMFh02OFtYbyq0FzMQJZIIistSepvAkE9vFhIT1SNecj8Zr5R508IRLqoe5M03agmhW41iZFW+M
L6z9mOA4aKrBPY1NDvesiB+EAsq4+nRkOlnuWTNPg0j6JyN33lN8QXCEcvhdcrokeqsR98NNSkBr
qp3+uW+5GbchibSTN//R1vkAoRwtkUZzlRjaiKBinQFug1w7aZDsuFPcnkwvHZEP9lQJoCzAXzRK
nP81ijq26GOjLJm0pXzb3DI2cp6F/l6bFurEEi7O0HlvTgW0Kaoi85DFM2LYqtr0hsE5NjVMPcP5
FksiFg05fuFoSSXqpAZKh3mD6spauJ4kddrtjW0a6vOGCIonlgho04m/nFO6wwiAiD4wm1e/Q0M7
MEaqpd4fh6x7oM1pP6Ahd/v8scAL+xTNZKkUTtidtBwTk8UtrRnbaWvLr9Ifz37h6w9h2q1t3t4D
gdxvGYlLRySFx8RInDPE0tcQYc2lr4MHlzyxhTk6KUgZRjbghB598GyIIPGyzmH7ONPaDl0mNtbY
owUq6+jYxf3zjKV97dl/1CZQOdtIsOZqbLYhgKxbs1CVekdnUvPYH+frfjTdrePY4Woauw99lNFx
1mwsbMNU7pD1Nl28zcupP0X1YGAJo5OmzaexJvrDJA9zpVdVtL53Dto8J3C5UyyhEA2UOxb7IR16
UhCQrciUtwO45DnOPfdr8yJZlO2ge5TG0BzkkH4hugrSiqyMY9qJlVNb+nqSvk3CeFUiblsKnyrS
J8Nwp1nxJpIUnhENvbHvdWK0Kf9pFVevrPbswvVkM5tJ8a2b94CMDr1pxWdHY9bMJokAFB10w2Mc
shNymTxdopbl0Gw67QHvHk9qhJfRphkA6vvkWYHY9UilNoIiZB0ylQB4wfvHxtY5RiWOiL70X8bJ
r7e1yr4STWG+uJbEulbwj9Bmk6Td+wQjoUElHyX5MZiZA2UPu1XRP6Os6d/Ap7z1HSnZLiFj2whm
Hp1sSyACn6N92BOxETGflzmjMZE45raEOIAKWh/ODnr3qmLjl3TWA0wcd+9P5c0SSfRgt4aykhk+
OnoyfiQqUE5CLX3yeIpV7JF1iV0xgGK57cnnHCZ3F1P/H9suAp7lS4KR2DMGHY2jdDC6LRVufbIJ
7TpMeKcLuxSnOIJ/CI4dVbN5Y1Sh0TyHq4jSmq2FaBj4Gh7McNiUBRq/Ci2oHMluwv5AaBXLK0OT
lMZJILYDt17COY35AH9tIN9OPtw5Oia7iofYYEVuwv4YjOwIK518tp6x1CF2GDZXsbiCoOi2QYLv
UquPdFLzY2gWCnClfWaECjGfCKqriT76UcNhZntf79r2Fh/sFS7zDsbX11gfupObCYTKfbBzR6FT
IibBgXcEiyZ1Yicr+wzcgXkeGttVQOPsmGdWfoxQmS0LEAHLmvCL46ShaldAJC1hyxfpyoplO+g4
jTD+QbJehigefpuDPHfvd7c8LJkcCADjjpviHnG4sdNuBbVOHBe5UECJq3VAy2LhtCwYvMAJTART
gYXfImkfQpp+biLJw9PCYZ/QF2pG+Ky7qm9rgHM2iaIqP8smc28Ntx+1n9VV4zmyPbFJMgbxQ9G9
kEU57grsUpKJNiOmrDDHEzS/2WdJTlv3samb9rFTH+7LTsYVjA4l3bnTI0MB9up15xVnV42pLWyI
J3t6NEI72nkJKzzqS2LLpEgfI/XIjfGhlRTdRUduJLp5ZqP+sBqajK8Fxckph/YBps3WYxt7JAXP
Xldzmu0jbLLpEEVMWV0qUN98KZqM26SlQ2qAY8OdO3ROY4fsEanmKQUy4LcEHvhjGu3BLWCxCDDH
mb5waMbm7RYS33vkmiEVcu5/6UV8KrpG/xqQ14g3wSnW+iwufUvhn+d9hQaFvMo2rout1ZSYB/Ts
20gaCco8/1gVdqGm5u7NV0jvvDrA0g2vTSdo2E3yGNo98fKJS7SM6X3IiJQ6GZTjWosMAmTd5iti
v9XsIDps2JKeRQW9yZrgg9b2sLZooBwGtnrCLcV3CHGbOc6ZHrAJLTy6f3mvNcw2DTo7W5iYGI/q
1r+SSbX1IziU7F0fpox+woCfQogGrb1eMp9s1ikxn+/ToP+ww/7DJnxvF/itvFa0p2ktXOPKjHdj
R3Ppfj7czwxsnluLLce6Qg2+MvI82GchsnxObs74Nn2xmpr8UNoZ27awmifQYyscPlheTZxBNa0y
5lDfhqgTS8F9Y8EwvnkIE3FlAK6vMkyT64HabUNni7KPceeyj9vnIc2tPclXndKqE2iL6fxW+PYP
rZ35UpbpW/aZxgtqZX9VzMa8vS/CsNvQ2GOb3NpT9zEiSznlTatj663LlSyYbDaJoW17zbVPc+ve
orLsroXuWyfYO7e0fnKY/39xUju++o2gQ13EwNUTH5mAgptYYwUH4g4iuX9+B5bcH+E6+he/JJIW
Mqs4xjVkd9wS4sTfm5bvzj/5HXeIR1GMr/j3stWEBMNScI7erZjc3wMRfj6ENqTvR3mi2fyvKARb
VWr3eIT7I/0el1B2NMC55GF9KcioB2IaSW/uEpLw83ERO2hUGzOxkSiQ76Lwyb+Qyz8RzE59FF2t
71v4O2mX1+tkljzBqFgVdzD7/ZFIS4c13HlNXBsUyqD4UD8fTuphrFhJJDsxjGxtYv4U2uceZTAr
Vs79018fbDcC9pUyq72D2+9PcH/Cn0+lID/3Rw0gv9kNy11OAQbAKs2CtT2Nt/s30/vX7k+Q3pH9
95fw2xOmFeIs6A63mh7poXRGDsQvSPqdjx4qKNSIKGNFqBA666wgtlAlEDC7Kw/3R78+DSKNjWpI
2JT6iV9fv7/9v33t16e/fs5kzJMufj1zFhIWx3wQ3rI6gPdki59H7v65plUcibgND5z8UGgJejwE
VmMdsjFyzGUHmLSm6bwdR8+ndfjl/gOa9d032mo/uVPVHu8cmvvzunPB2XF/iCkFcJLKDLk/EipN
QU+6j19fun/9J85G/Wzre+1WuuX+19Pdf+Lnc5YTjT+4q87qTnqhg/cv3Mv90f3D/Rt9TAWO2cJa
xtUXn+HnvqsiOriDk63vKQdZnbcH9kWAfc1sfz/M0f10+3VYwR4P6qK6X0mQFv+F1B/UI8vBjlTP
cQTIZ5wOtUK1GbTnaerx6a8P96/l0UxlCIAgSTt8L12Wl+v7H/IrqQCIQAiLtpmQi3jFi58MSJ3Q
C2Q2A2R0Lg0W8ACYK57BZuM6sG9lTLvPJ07ay90t1jIUW95Vgxe7YNy8TXJy2oPB2eCw+COPoxcI
WM9mSgt2nNaSUf6C1rm2mEOB7AAaGkn2Rw+NeyxSARwWdQGjw5csNh5zI/E2hkz/8HzqHQbhL07J
L8yJkKt7Itq1onz1pLkfyHVcEgcRblvTPGFhoFSqEeqFiL3pgt6M2n4kRTN8CK1wE82q2RwHD0Hq
RAeXF7gYF65sv9OLY1bOYHSBAAxdPkeGJ0STscCKI9cqVhfYnUV3E6hEluWIWlJnHzjmKbBw65r9
aVKz4b4DYuEk0F/9oyXbYEm3buhqZqQ9LvC2f7Wy5kLHbIt/SOihwAPqfVT2a4e0fll2/r4N0w9W
6xVDQP6eMCaNzkOvVcuPGeSzBqLkABll7UkfdHVlvxij+67pW73Nk+XkYgrtmLNI39UIfmReELTA
wHMC86zIoFjgNh5bEHntvljGfQo2GiJUTw/oFAbxt5p0c0oPTH/CmPZYH58SJjdA/vZOEFxij3ki
MvhtVEA+cSvIAf7KzKx+yTSHhgwYl81IA9XqtEnpUaA+lKJD6uDh4neIbeada6nEDoEx7LUQqzRz
hWhTRRnzc198LZ2t4VNmmTlb/KqBbjwET3F3LkpprsscFzaxYTCHvHzVQRKgps2IcCTVJGQQ6DAc
NMU2QGyDpakGMmDRlTTIFvcb84vsDH8ZOHA90EY806I68be3i0oSVIuYKtm4wE6mxhdQ8rGNVU5x
4+r8FN2qm+mTgjiCF9ONeyvk5BLC2AWzxQzDjLYzEPW10+vfKSDwCewNWFKc28mK/SEmMxpcE/6K
6lV2xLxVZfw9rkbIsZ6+QiEZrDGO1fzB4lm69h8BABt7PFQpMPum4z3uG92AspYDHAcYuW0ma2cp
s6mubKe6MqB2yopKOJaxwW8i1+yS8Tcry2qjzKuJsrFaytA64WzNlcUV6xBqAGV7ne8GWJyws7LE
3r+ETWPRKLusroyz9oSFtsVLayhTba7stcRx4f1SlttZmW9DZcPVetyIprLmMldE0Ilbd1K2XV8Z
eEtl5cU/49I8wN5rKaNvwF/QKuuvpUzAEaahUtmCNYmnkh7OvPGVabhW9mGTMRqdCSzFkzIXD7iM
uVEMhMTyoZsOkzIiJ+VDrIzJCQ7lWlmV8bCPV1fZlxN8zFoy/8jiuMcSPsaX2NRIas03ZhXAHwcx
vHPdWV0mGrnXkXuILPOhZDDrDfZwrGebGUHXa5hhns3OdJ8nEW9kNg8XvTe+1EXzEem5z7ckvWpp
Fo+O1TUU6mLceyLFXhU0iG1KMa0wsVfr3G+2pdWaZ0FlN5RFd0T4/U6bOd0ktBHp+00x20VrfHCT
W14lHrv/sSGWfuIsGK8IPbqFMYzjQng+W6eKbWGmn2rHs062Ia1TYSBXnNA1bBx85FzJCW4ncDu0
/YF9h5F4sIT1VA94mjQnnNa0q9pFqb2a0+CczM57mNBd7ea5jld5rsACtE1XTdwptXoerdGH/5AZ
qWcavT0VnRgFXf7igFWeWx+jKEGjdvqaCzk+EDRfnRIN47VS3dQNXckYzk84N7vB4df/Z2WxUFaK
Pwm3PVRXromz1cAXa/xutZgHI/Fj16x2qfDS3Tgw9O5yMibQDL54iBa/TDlU6WaWG1uJOyani//h
JRh/cXt4nseCqgtb6AwCzd/k7H4QdT0IxGqXa8idAmJv3ZAVQBuhRXMj+5oZ7M8RBFQbvxyis+Vj
NzNysdSqkvj62iSEjMbhUYlN9UFAbPLCa8dweU+5qp+VCvTejfrPb5yhBNe/vXGeQnY5Djp8C9X7
nwXZuBkyMynhXaZ+56wzW3j7cAjOwpyRvZeZBeHSI4tgEPvBAXFM2ZR+nc2dsNLvMfz8oLX892lN
+l/03TH0W0kzh+aP/QOBim2xfrEFphtzaUscq6Bj55+JPP+7leQv5gbedYUbczzf4c+4C87/pNhP
8MwIp2SpK9i6W3j34q7lj4DlmiKo3qPKKJZInobNnLlvgxOzPFinpPO7dWmU1hpt/8PofbfTpNnN
jvfmqw5InVRfufIuyVSRogtxXsVcYhVOrLPVZf3/h9j9+L+ygLmOOt/+d4jdMzj/H/9n32bvxR9/
soH9/Ie/bGDC0LnuTYdeKQsfV96/bWA4xKDY6b74tz/s3xg747/4F/h0HE84//KH/dsEJv5LEA0E
pt9E1Pf/grBz3L9ZljyTXpgi6eFx+d16U9PdQ3LhlzvAqQX7/eibPMCHugLvMLbAuC8U7t1ampBM
aFgx4fQnB+VcsmcnIjY9faAEc1iOHnK4esheYsN+82hMUFw9eC3cTlss2jR9B4FyckvECZoFauwU
5eW+VXfi+Amb6nlMwMvZ48RYvFn4Pnikmh7Clt4kl6pDS7N6An62yWfoFXMJAIJ07F2YZ+eM7uGq
Ay5AS5UNL4n04yLr9Vs/n9zGs3Cl9PqyhjWXmihxtATgnG4ibxT2J7U27uBviJXYCkb6jchuhgTd
TOXS0SIr2GjFVPED3IvCSD4RsowLD0Rehc9zYUzikmbwmSz3jwH3e+PTQ4vbEQl9ayEozE+I9hgX
WCsTq1fd9Nc77I6oehzyP0YpnzV2yHMU/pA2RnOoCoFN87dnox9rX0AxBAu2oKc0QNnT8m66+I+L
Ynga9ewUd9mphEba0/Jd2NXKommgjfICaeKsxTrik/lY+vrFD/RbpNk7s5CXoCYR3Ng0ubg1Wrux
02ZN4sA2drITY4ZPUaGY1uLXoGVt9PqrEdlvfRquARUG7RqJ5tk1UdBP6clJk3dhz0f6yTs/LU4w
dJ4jPdgb4d5PO9TF/QaWIIyg+QJ/95g449ZvmML68aFJwPeTYBt7OmdFfKoQYVFGukO/IQxhhcNs
Z2QA46EMCbTNo6Ezd3TeUN1sXE1elFChk696RiPKt6JPNDnpghidI/pqihxBir21Gwva9Qlx5hq9
MvawjBD4zSW89UU2CRbeClWh+Uat907J/xDC8vXEpYrsXdVFhwRpM2EQB73BscIRRkR261vmP3P6
3UqzTzuMPutuelZvY6XNt9rjpLbmK5LNJtU/GE0RJsEEXJ+2sqCl6Am2SljHUuBI5viMyA2DLgmD
TI9ArcBUbU2c+2K8TLOz62V8AMqVCvsMGBfiKu9gNR2hAO3CUB5xAHx6IWRIfWKwM5lImdMTDLqb
Oifn2t7pOoFMdgwOcvrwKuPkeespna4OvuKxst4iM0XvLPD6pSeA4O/33yFxorMpvNBdRV3K5K2v
w8+gJf4hKyaojNm7mkU6Vru2OCqRSw43VmqL86+TF0Ik0FTEb3affDZpyyLR4aVIDrrMTpqVHkyu
8xzYfYBuGXfXbYKNkbOxmhC8xhiD0rHb1AnnqtZA7KH9OG3R6zxbWX9ttPw0qOXA+z7B8iNH7Blg
fxlOzwaHpHGy93b4CvLo0I3zza3nmzqCvS4RrqUnKBjv6o1R56PAUOjG4wqBx63Fqa5kN8OIjZQ/
KTAxmNnUxa61sw0OjVbPl7HVLx2RZSWKuSknULvh+ZqVz9+TonFJUEqMo/0GeG7tgy8GfvbdF8uZ
kBegkj3Av2ilzu00nY7qtWUhaxlKmmssJkhb7OeT4pTELEN9NB+J80JZzLXe54Bl2uxzsqx1HL/R
Ol6LeLoaoiN9ivE3o506Nm5BB7Ihv3W8U+bgvk0ValvY0zfd2rea/yWs2g2idOIHVbpqzzINHaBh
zGZP11y3V3iQqnzCpSZvbgLusmDIGZTxuxdqr4MfPuESss9Wo39ETLvjIFwNdJeXpu6csYt++Hbw
UtjMa+3ksyvk0VBMCU5mLYzXnTyUoXPGgFFpF4R0D8pZ4oyoR4xuV8/pgRDHs2UPV/DLIJwW9aQe
QsU356P53UnSJ71MDl1j7og1PuU1r33i8pCg0hreaYfgyOZbazaPhIMcqdqubUvpDmMoCabjzIWg
/tPiGJHbQcN+xE3DZR8NZdjuP9pgukycm0zzr7XBJZYQRxZE87pxbXBC6SkGp7mYRU/oBLoC2qVX
tWAjJ12FZfLoc2frkvmGdv29q+sXI7j1+XQ1Ayz4sTV9GNGPNvb34eSc1SWp1gTUUOco4dhxEbUG
15gQMUy+0Hvre7T+ouBO41tvZMbsuCfCStO7Z8fimmehWhDiEnXJe8fvyApWN58B8OQ6yCodLrX8
PfFHro/ooSERhd+VG+75fsUhTxNGEy4DzfrWadpZFAEbZC0CrNokCycZ6alI82U22OeGlUGSrkbk
hCHNXTaFwVK3u1cvqd+lT1QQzoaPJHRCNPo2ziL0PcjREUmPzgHzF2k5kczWsZT62lFdN9c5cLuj
IzYjLgOVlkd1u8z69C2fpotfpvIoy/zYifabqbHnNgOPGAtaCEydRuxdSdxpywK3ElJ3QVi1fp1A
Nh2E0iXEjtX/fHT/mpxjuR3zbt+7zlMcJcZmZqh6yFVH9v7o/kFTvdn7I7DCvGyEgTQ0fY/oBybb
zcF3w1eEcdNqMLsH0gYCqOmUYhmSwSV9zthc+s0siCnmwyhrAZbM6jbBbL8KRqDIkoMDlrwNYsrX
KDbadUh608Hzq3CfD+myz4Z6I/X4JlwBIjUf0a/NLCG9vqs7ZyM8YsvApg5zipVSg3FF40aMFLlv
XvvpQDtNQYyoyPhEdqtpUbv1Srp8pTPwcIG5yFvannWvtcdKlt3PDz1obyyM9byb3fbsRs20YVOE
XKagBJbxJtOiS1FaJRGr1s1b+BkIPNvfKQT7uo6896YQ3hozBGCcov/GbHxZ0J9fC9+HhgLDsXcm
7saZdXNo4K2qaiyWueakLDeMazt80GHBiT0nxkempcT+2mfSfYBcDgQkNt4OTd9bD/obMF1ySBoW
Dy6BQvbPuT8/h2DCuNjWMmCjYzEkJnCveyTLzmexEWW79u6T7TpYyNR9U5FVJEZfjUZeU6s8Z06w
IPtkO9vxe2xhoacdguzrf2zqLz+rzf/JA/ib6h2WNIQEcNMOZfzvRRw+CqtPxrTEO5N+1ukeT8+1
cHF5edMZZMisyWPNPmpy63/yoP+1aPcNfADYz5H8CO/3vgG8lx46p4ukJhQXqbRDEs0wxNWc9YWN
TpxA26LRwUzorLZK//CH/7X69qFDeC6vABkwdfifq+/RdSeq46rcGR2beNaagoAjra62vv6civHZ
MeP3Fjjz9MTA/thYrGpsbKNEbv/hhfzF+O7xQqBsO2zafPX/f34h6Ap8xiPI19TBt6fh2WZnkmlH
egePsmJjALvCdQugpuQLCtq1Wf9cqOgXkiOyjA0riIMYy2flvv7nV+b+tcDnlfkOQliXzor7O1mh
QsY6JxJcEfbagqXmaEYmaVBI1aeRySktobWV9t/vp3fVsj/PaJSP4hq2l9JO3nV/+jAjFoD79tCz
50u4BeLzWmXzjcCui5nIpSPZhrC3c3LJ/Hli0GS/Of64TRN7F3EBqF26jmjOy6bnPEoOXq5fZtPe
IR/Ag4jNscSmFw3PCmwkrDcAZZuam1/g9duil1u0as+1HHcZ1iVCfdjDEqVJ7ht+XlwTLQ0SYkHy
8KaF8iOd9Ve8yGdfmkvXbC6e6J+DKv+s/Z6nT94b+qncwzDUoNYi0S5dZDqZfqCpT4iZAB+NwxU5
b/EPYIS/Oz2gTRn0V4RuG8Zv56mRxX5ewkvdRUZLD1e/4B49QAG+76ynm+ia/X8+7ML8u+NuCWAM
ru1ZXCO/ETX8Ec8l3wSm68hjmyVfkpwoLPOWlOMzPPjLxrPSdzmxqJGAggJvuFLuHmorP5js67PB
3gt6yy3Yk/I058OzT64kIMZH01Ung86GNBvkxRwDCgkEtMYR8bnC3jJc67l1jMXDzHrYsxVTzzt6
1YZ8NHuA5sUGVFUFGWeCH+UHJiWIMfSldOfbQFWVI0HwUfXL/Bto4aVGKCP1/Rbpx6mIh03cfvcA
KZJvCtrOYWwyiXRlkG8VSzTE0+jZ+4SkhpVVaYtwkYdGte6brOcsCk4BbcUFtf6HoCOrs5MywJ3n
ffhYpNMNOuqVLvdyoARjB26+GbjWKIho6plfG8rRMovf1aYVocyWLOBzLtvXppcfg8F2rIgp2aNn
jPzKD9iH+4H3OLSTU6rnp8iz3ozSpq96yC35MGnJp0ZaOVqYlQe0UVbZOyDMg4srzrxMlQlmwN5J
Vu27iHEQF1XusWM5yjW2XcsG9aHqpNLZGf3Mshsd6uJpMrhp8XdoI/s3JzwTQIs0BHy0GI6jp38E
nnXGRTD+w6n9Wwy0RfsQkoHi7+GvQsD126k9u1pZW5pZ7FT5pkq6icMubm5QYSaxd4VT7Yp/WG3/
btVnmMjN1nNd3773ZP9Hz7IxZOziEGSxTSnIWgrT8p9vqX9zyboOJnhLffwryiSO6rTLCNLboQ8j
lMYGNWdk87WZ0m0dkqxKK+gp1evnGfOqZDI+Cf3YRumn2mU3/nxkULuOTUIWbaE6LTtfM84pZc9g
WG8uC6FbZIck4t/gxWmT5Lvn8GvqIT2hiiQFC3QvC3GaT7c+NG5DwlLdNCnxBPO6kvmpJfB3crH+
cPz7IH03UA13HeMQUvhUXeaa8y3yrXNaWbvJZEveFifbfZ7JrLUpdNSLBJh0qB3nLE3nWtK0ACg5
eNVLRYfBg3EYT5eU2AKkXlfh2m9hPh09JznhhDtFzDQZPR9V2dRF8Umf0QLazQOnx3EOHwkqSBct
/QKjoUqiu7eYhvJV9AzqgqhY9xNbL+Btnza3C01Sk8TpCe7ywSAVLeNIYnPZqb6C+nU6bi7s8fZb
4fRXRhDrtHbfdOL9VFHiI7rUeC0B0yq1glvUa/+wjOp/s8HhFPMtj6pIx7b0G/ynMKpuKpFY7kTG
7RNT2JJUBTylHXVT41rOQktBEENgWoqIY6RN8XZEVoGR8gsT0wxTwXBuKPMGSsPecs695R3a7maX
85Lh2E6VbsNwafPpOdLCh9YzYNUmX32IfFWBPTjRzwnYNeml78DyOm5ZvKVYzfdWjEWYxl9hQz/A
W53UtAAGrnx2o2pTARf7uQ/ss1pV63n4KEkBBbJ0jIPxA4vMe85i5prlyUKPUGG21Sz0dC6sQpoL
dO8YMT773vAsesLD7GmTl99UkeqmyaGBRIuuagMC74gaaJvb7HbovzjVdKsj/UKBNwEwMGmWqd1Y
gFU2pJhbhPa56DYhkDiraZ/zYfyQ/bRVmyC7VS0L881PpoVj8l+ADakcb47NX4wW9OSZwVNFi67z
vqfgq9i7d6v/fKD/ZhVj46b+J+BrGOK3wzyGqJK6cShw9WFgQJZrAdBfuOO4VSc5/u2L5RyCKvyH
88uwTTaGf54fsV3UTe7QTL29vyyftWVK07DgaXaRfcub7KTuc54KxezXo87ByPITXryV6p+l+JwC
09o1bHgqaJWqw2lwoZitrQgYqwIio9pkp7Q1Gx18F3sx4XwnJG9hgTZQ+yWPRqk7XVR3o0i9twFH
zlgnB7VkjPEJ+ey2HZwt2hp3pB7KfHZhufwIA+ccGebKormXgJeqq+xk5yQ/crUmnHQJ0qSwGLHD
2msMUW2Sn6C5rJp0fA7Z9LCfKOv5w1A3o4KjmSiEDnkEXXoqTOpxfDZTJo+5y7qhruHQTN/V32zO
+m0W+i2ZmdH2HJf0u+ZmJ1K4Fz3/No0RkrjN2nBYfZvsoDY67qSTwG2fiSIgS2/V19m5a1aeHbzR
D+SKHbw31aEIFXwxirjdWmdSUz5VOwSm/GPBzvyPsva3A0pd0SmO5WeTJZtuzE/Aj7Drz/NHrjOt
VzJJMAOAkAG/ozKkNmRbN9vF+wzupB3lYxgFSMqx4CyiWiwAXmxayt0kzQ4SoymslVOV0YlN3HM/
pe+9dM+qay3o16luk6zDjSYtQs8BWFp0b/mjfZMdSyoutRYfdJduWtI/qzt8zLXByPYcBvKiPq8M
eQRZGtMuwpV4KmgnD5Nzilr0ehEG0TglmiVAPk6K7k6tvqqzRujo1eqGRzGu70Ws7K+eHD9EmXyZ
ac6IXv+iHdSq29Mk14PkhEFmixb63YqTkyh6is3o3bJ4VZrNCk33NR/kUmKg3KQhjhb7TXXa8oIf
4OotdPuNWziOP24f7C6rCPWB86A2TCKTN2Tub2iE18BN1uK/2Tuv5UqVdUu/SkffsxoSH3G6LyZM
L+9K0g2hUpXwkHjz9P2Bai3tVb3PPvvcd0TVDKY3AjLz/8f4Rjq/9xFDHbOJvshPMONPkUsd0a13
giAt8gNiB84Ptba2zSgvwrYtyddLT1ISirzs8DQ9lmlkzDA8DvyenL0MqgIGRPllNZ5J+8rNSFAw
CfMmgXcZfAqjZQVpXvUNFP7wHQYgkXvscEv1NWFQlSNrB/DBJ3fMaUFQXgAj9pTNdHiimZG04uQP
LbmvqDpzOl7qhLMMfv7rs5am/z8kQGdZbRI1RQeak4j62yw/m3RoZIaZHxp7ei8afkis03rwSJ2L
gkdnRJtlMYp3+4IyJj2aYZNyIC2152XHamAeb5yWNUDrUiIuh+wuS831tL2+gC2+47t/7+v4o3Sn
98RRaOlgcxfxPXBc2FgO0SIDFG/qQQBOb1MFy6CKT3qMFXEyesacolboEWcYS8ZuOugVan+9625y
m0V6KNSNakqmzM58WZTxMwGyZGXMHCajldc7TVRvsnYjP0wkBnaKGnVJLbQtqW2qOgnuKJvom1lR
txmJpBmSiEp4d0/C+5ML26LvP9Ralx4++I/l/ILz7VgCOBnQ5y5ndctoz1vByWk559yH0AXUCrFe
Hb2pDrOQfnjS1fFuTIxDS4wgAb89QMJlDM/ilvMwnmULpPDAVG8Zd7vs0mWPXI6/xnbvNf2+p6+R
4XVdXm2ZJoViWRrHp/QaMtq2pCew7BWpbVwtL+JS7yfx7nKpDGA926RiPC0rDQPtjpZaB7Oc3kFN
4suZn7ACLvzqHSZJZkE4wNWLuLJVH+HIHswrpyW5DavmI2u7B90ab5YDurX/nPr/r7+pBz6Jne/U
wGoELu1vV//PQ5nz7z+W5/z1mJXx+XXtMn6vy6b8aP/lo/Y/y6u3/Gfz+4P+9sq8+69P57+1b3+7
sl075rfdz3q6+9l0WfsnaXR55L975//49/ruhtBZ5vznfffrKC7/1m//fMKvfruj/mFqhkvFSrXN
tU3+V7/dMf5wNCQ4CEnMZVqwzEP+7Lhrf7i2KSwXiDCYZLrrf2FXCY7TmZ1qrPOFRdmWtf6fX/5X
9fBfYVeN36ckNpMgEI7UESlmCcNZll//sLwKBiwjEfE1R7JMfdsxpuvAHZmRmPjW8tD8rncTQuTv
Tq/dSRfwTUb7ye8b57lyKTub5Hx47RAG29roj1WIkbzmflcH+pzCJczK3PS0YQxOoODnQwFWyXTr
W4kGZSN7p9hoQy48PN+pryMzD+PIPc7JVdmKlGRysqxM9SVN1WhrF46zaR6Kcg/ALDrktEY9HDIn
renEf1HmFP/kJxEqvzm/itAtFoR//0lc0BiBNrjGcVZs9xAKavBhplxlknp/yaTJKgRGgEaSJzPr
V6A8DmJOXxXNAhQmiRRmFs5JBIZL52LiRUnrSqhuyB03AsU8Uw90paFrPU/og/+rShB/vt/nmEuN
VDMs0wLhYBn6b4NEEIlMWl1cHYMweM4rXF9Sz2/zEahO3pJkN80acdjfipjsiElW7lLUR6pZO9/g
VTHI1yFLOFgQHnEWFVBYsbUGYGxtSn+FjFoE/r5ogHHn1fdeEpiqC8aJ0gm9MkS90JjZWc+KfMM8
b6+J+TbWKsYFpf6Zm0CQZNCe4SdmW1mO56kPvxlipvkKrgMU0rPow0dbtgZ5TBDSZqwhPYiJNInP
lnMTRuA9G9l1uximygxlKJgPSi+OuUJYF4OK5SnNFuUXKW7u6Kf41tTZ+F5HM6OD1b9PxamrHIO2
LxzhIYL/QGW2CQHZaFbvbqz2h4hA6WWk7TpJMEHnoNoYifyQGda3asBjpzUoF8qUBhZGZ9onXi+U
d5aGCvF7rXkdZd3BFjYR1SCDyYyPlshw9aIa2FvoITGYqvZxMqyHQrSzV48AAVpeRCnDCnGxcWvk
BXNv9KZi6Pd2UmQ45bS3dHoYe5TH6Wi8ORHADWbqQdXexKaDMZf+5Qwka4Ov8pzmzg6m1ss8W1uX
WDIGN8MANDVNmzhvLitjplEfoThBs7u3C+au6eR4FlN7Dw2j3/X1szRr/pZDLL1qYZxWpeigopHU
EZ3pjqCMbgssTomVeTEunmsRdFAghE//EeB31TElIFYNSWFWC6p6mDtnLDMYzE653UJzAQMYARlv
Z4N4kuJNsfKRl4SJE6h9gfx5vg2dglAsOb3kmO77qfKyqniSk/Fat813O8OIYnTPtoPNuG+LH00S
3woaxBtamtd1SgRV3PXfrAo5mklmSbAgvSbEt0TXhs4ysw7Okoh5OAlUZYjpw097WUFwJ7pQ7OMJ
rBU8AKAiWri3pZaz/3QpgYsOnCU4LGqE6SoKCV7or6e+20eivYBavG+VBGDbcGzS+t0Wt7rbnwi3
fAS1kxF3PL7BeKedhYdOT7ZzzZ/FGbiYp824oDlDhDPOZL9G9NV8JeqOJtEfm7KMPHow35zUfsjS
GGTPfJHISMVZkOSYyEKVOauFR3yipVreJVbzVormJcoonYbZzuRIQs3ZvbYOkpuGt4PHtymcQ6Np
HQyBQMMXnvg2kmq7sB7mEkuJnX1vHOcDPNZrnU2nwtDflCaSnmg5odtN4sFjuYl78znh74m39DoN
4nNaJfu2rh4ByZ6qPrxh8voemHyBwngzpqHe29RrwVvcOQkCV1cBdB8m6PLNu8yot60BM4F6XLRh
zUnnKu/3eaj9JOms2TgRPdjeyB470qsQsRLMYNkBxxBCKDGzwNWhTcaNWjIVL+8IQdxpKRymuSW/
DPFlvpGZfl0Wlg/gf8Mrk/rj0ItPbxNrIg9NOUjb9TXpAJ+igLu1s57Ttbsth+aKiEVqwmFJWaMU
xybojsmi/M2C78LML6AA3SP3II5xGh9lBq5/DlBuBIN68/m+aTv7gVXuCGY5hCyZstT2l+N7asqE
sl50xrZ/DPAt6Ym61Vhgz0b4gh1tIjVh/EkfjSDSoOdH0pHlajeB1G6XOxLXfk4Hiu6j+120wV1o
ZX4zkD4QB42nO86rM+oXoXMO0qPduOEuqPpnnM8qWutKY4YsA8oL87iNidWJqo68TUWFOSStfSmY
uttWnYOhMcFoWNFDMJjaIYm7owBk50WtBZVRC3eaMVwTDH8sWu2bbm6NBEYHUDkwt+W30K3PKWCn
llL/hqwtAkPeVJtgb/K4LuYlO7RwWXB3BE8kEZy9oqEW1TnIXlv7oakBUJla5GEsS44D3U/IA+Tg
mOAnGL+e9Dg6EHAxbMdCDDvWRteZrJ+CaLyxbKiEgEWftEZlvd38wEpZkeGl/9Ap4ZUtVsyCjRqv
7qbPeyR93DW51Z003IsCJOYknXaTR/qrgBMyy6zwQRL4kTtTbjRIkQPnQYgKC0IrnYkKm/uPUe/g
HS0Jhvl3Sx3VE4Sr4RBb1oU74N/GBbloXnqJG8e8DluwlxM0uBItETwzslzVifMLY88EKclMtfe8
qslZCErfBoKzsXXzJQVK7ScBYncl+FZHxMTgHt9AvKTRH6rkB2LhC9TL3I4JYxQmWrZ6wkyDfsEl
D/5SCvxfk3OfmKOvOPZzjv0FXQ9rq9dExhBRZsjLpv5mMhFJWog9imiRDFHvkTHCnLS2r2g+5ywp
2RVla93MDl8QMyvZEJIzywAaOW7rGyNGw66ixLQpNG4cqbfXkVBJz8hdeQkgi+pME/6YHfUBkc28
4TvAq2KHVxoonba26Tu19EkDwOxklT9jFR9rppWALvVmm0/JPiQPqw0r/jytHsAyeGgXIl0fgPLJ
4HXl9g0VF/7YxvBjjnWEmmLaCwioEQXwPZSzjpNLBWXYfhgwvJA/dBItbBF1Y0TyZJUmRga8Iw7n
rWBu34DM4RJll7jcmVlyOQTdt9kxYJOXOYVfcTFALslGJJJt2r4sPx3MrpATuLoHr/wcVt0PQFQT
u5L6PNgDgDbW37iBv4Vafp/bLLu7Vts2pfZs10LubCPetEb2oy/wvEpm220M1Q2CwNnNlJuh618N
BkRg6UDMguKRVtuINwi/V1WVT044+6DNSFCsjt1k3SliuE4ABVDseWD6eQL+/RBEsbkxDXxmwbzE
im0anoWRzHxcvx3Do4dtewMVDlsdb6tbxk6k7j1kgJ9NAsFtGu0nCR265xsuGrUhpUofXFlTdU01
hg8O8TmCEBJkC/nLiXej62Y3Xf997nOIFCmIsLqhN2/pW0viXDab4djmk02DHqNiP5ANVoIM4lSv
TWJbFfJxaKeXubK7E6aaw6gYEPWzSWwExE2vGMhia+v4RGhT5RmxAoVxqXW6dbmTlkGxc463hszp
irjDDX4qsVVKsFRVIRpqZNCUahymdQ67quthBBnZg9Y6/S4RrGBSQ8cJlmjnIR9xw+Elw139KBRk
WCQNZ35kOA9JimOjmBv+jF1L3JV6r3UgMmNQGmZCBTvk8MfIwrykOwD4+BmHdbAt5iUaMOGHTykG
XEyCwi0IczxSMka2EtRX49Spd0UxMhCGCJDzVNmnrkIeXmFUnLCgZEsNXFhzHENyYpfYHzAXug/S
SfNHJEpbuL/8EQf1WNnKOaPS5U8wLQEPGb6VBfmlnVe4huwUPwdVr8U732U4nhv83qgMkQpbMylM
WbAkvMYCKyMhjoBdGhhM7VBLTOdcqA6W5K+r65YGHaJeML/rnQMgIjyGReWvd34+Qb/J6nlkZqT+
40us903w/9DbKjdVZ8gT3EPXnyqVsV3fR+FsHZXO1mYPznQFv6pMltYPoullh1kvxPKB1hdar8pR
3BRJ0u+qBdI09rWN63PZBPrL+iKQXug4L6Np4nWOdJJbzUFubZzfRym0Y46GDemlXe3jsTCOdg07
kwUcMMe2ADEWojuaggcDfXO5vvzyMuvW+hah5vBu62tnSoXl2sDARJIlMlYlBQY5WQBYtVzl71UN
F3ix7GNvD9sqB2BKMnNxdGtVPQcuGdFZBG47oavDud4kP11pYAZD9WeXia6hEEfXoxNplIptm/NA
U0D1gBQUak1yFQVhRkOc8CuJZ4ejcr4HOqBAdm7FHd6aDKM7BGlmMMzmMoi44YDc27BKVMi0g25N
odHDy1PNB9su6M9DF7FBKG4JO9vkJRDbMnDg6ZP97DVpol6T7bW1+vKV+UiJ08+NL+KofmoXqnrc
F1ugwLtJy6tLtUUEqRA4qDk5mZ744neKJqkTa7x/Y47hBdXsF+oL73M9p8c8Z5ba1MGpUzAskv4J
WltuDEUad5GGhmDquo1pzvGF1XB+KCRDRZsjGW8iM3udGZCcBOJTJvv6DBxB7mjoklkb1re5YdRn
/Ib2VhvqewMhwuUws5gChtXs2q7Qzhaljsiqw2ttxKwviLZmjY+ctQ+SWxww1ibkkGGqUXzvYf5A
dz2VBgNYo+TFudCYiZHH0DyGGH43keIyu4SG6QVRnz3bdnhLhplNASAZd2Xchw/DXICH4vxNA9HT
xro9ukOgA8EZXioawXt7sOdLdhHHd0RbsBgnCMoSAMtJVDkPlmKfARChf72bqFfiKy2eqcKw3JPu
dG1Y/U2aJgQqd+F3E330UZbG92y0I8Ie+nQ7WnBBZBsnV23QxleKDpAlCNGYdsI6TXM1PSiWovkp
vQRIf+KOABDnIVSQhyh9RxauAFNZNdbNCPrHc1IJybNPmLEWCR1NfHjioleNmwl+jkcGQbqlBC8e
wfrepJC9D3E3Xjak0t24boDbQssOjt4253AcHjM7K0/My4N5tm8cKtgdqF56eBdxZh2iUG4iliZ3
YPiNTVKbCCIpusbIFPkjpv1uMHWHXmyIytkKBSZZRlW1eg6YjfgMYvqxMbGcZn25NbAXXsnKJLku
D40jMWlebOo34ZCqB9IcIpZIWXvIGhBLw4OGHYs5ugWUJAqvyelpyOCiAg135RTTVdhFefADyKi8
00YVI2tv74F7EBKsmfxg2vzSIyM4xO1eGdXySM7aWe/V8myy59aNBedWf8zj/hRFsAjtAe6zHRXf
gllLUQ10vhbUDbG0LEHVPPalzQ7Rz4hrujw8h1RlbErDUAMRVw5XVP+to2Ohf5s0d1eac+NVRooc
f2Ydr5kS2XUj0NkqkXIOjHPbOxNyGaIywq77mWRtdN2NzkuQ60+9y0xmnOs99tuayAGbtlaIegeL
3txRWdeAeEr6NHilZyZHRiCoQ8Svelz2xEkiGKBFDME4vIXldBXoeb+NsbEs/U1QupmvF8pZOmjg
NWjKW2N+mlU6Zi5m+H2cgFNzELJG1LApKGzCcoLNP6TdGQZoUd+acX4TM6XRPDQu496amspzOl3u
o7FQz5EyXTOfTnZlXTjHQNnPaedeq6rEK0CmNlT+6YqUHkJlwfaw2wh3D+ITGac1cJapi2mvqgHZ
MlbxaCrDc9tr6mX9raqV+KEbOz+lynGDdxHTDRNGhOx3aqhDYg0zAwGttq0EnHmb2Tnpe1TvrSH1
c70R29EMcr8ZnR9hjg5iHrrqPGazb5vzDs2B6VMr3cnQobRmGY8A49sDhlqWR1TgSMBwDxLJFibn
4qJOH2uRXBKMA4agHYLTRM5BK885TanTnDVndNvqLTVL/EHsnHT7B51VQeW6J3u5WLfi+EJWDMlK
paBSrJfNEUEHFTVGx0g5hT34nAlva+LKaRuo1JKUGiyqlyn0fie9o2yjgEMnc+6jUDSAYiodoIR6
8UZbEPnxyrhc8ZWfm/GCs2RCgwyuOjqEBwfXIlvoekSsM//gWIOJuhsA054MlwV8myc5Siwb/1dj
+JGN+Z0VhuOtN60XIPaexo5SR9qWA6SJhRrV26L/tZkCBz2qCKDV3ASRvFysW8IcQdn0LVF86/V2
ymJfTSDZpZlToFWAW7JuFazDmeEbcEesMUSjxXRtvaOLQ8crR3jE9TJxqayFZZJY9MfghXzeFqxT
l6+7Lcb+LZTBV07zFiFGLsEJfz13fYH14rfbvq6qKs7rDTnFwqtD1qBfT6ls5rMhQeS/v6DmqDxl
feDnpiYp2ZpRmPtfz/6HB603OorVexxOmff7N1jv/vpA61XMSpIlMLEz6x1RRQO8FaPtfb3Bb8/4
Z6/y9RBt5MiNW3Unl9kiJ8JwYwBa2+IK0WdPsUwsSmWUbNe7K8PhZyebkwVsfReHtnq0aNCxqOPC
DrCvUzwF/rReh4PdghsgU5IU5hIxxcTiDYwltpC+WzB+yn1WOA8Wqk1PLHsAx9W7S8mHAFtY/1t2
cWCoy67QhjULfFzq5c4RGaGMM3L/kXwc/N4opJqaogCNBUoAcGISQ30di/lY98MPPIbDTkSeBdOp
ExI6qQ27tQ8YICcTU5dNZiZ7ETIw5ulm/2ikYE3rVN7Hsf0RlfLaNSs/1N2bUgvfMMCXG61Pr6jE
ftR0IPv4psJcuBm72PZJzT6y7H7uY0mgqOl4Wo6tpQEyQcEHLVYNZ5O8SguKDi4geVCqEeUZVhSC
aUY/UkCx2CH85bqdLvVS+QCHHTLG3BeD8Zikw0NUTYgshXOzdhDAy1DhzYZ3fTCxqLAysoT8Vhs/
CWpLNya0NTJZDiI/9ioVILUeIFBE7U+DWNRIH+GCp+dcQWSsha8A8WOKXp4k601oztkmUYwJYsS7
DX7L/C/pCPDsStMLw+JeSYszwD2SkgFMVwATTONamB2JpkROUUzPqqd+Mu8IgaLVbRioXJQfDU50
323ia1GN9442P6YlzGzNKMjXccuLtm4OUqlPGXO3NA2QFLRYO0F03snQ6q/64MMuJ6ZFFTbMaEnW
DRr4pCBNKtA0fmy1zDszHZQkHMLamJFuAdF23Oxx1Gmd0/bdgTJjsuXJ1HF9MKScl2eUy5yTiDth
+h8q1V1bPU7pNHwIlqY00lJHf52UYVeNwVHrgqvKHA5u7162MJc3rb5Mz69UJ3kwNJemeene26Of
AIkyYby0PQ4g82DFk++2r/3QGJQ3FSBYAFt7LcVXZjzJ5An/zbcxiGqKsJ2+d2RyVuB34ngYEmav
8Z0jROA7lvxe6jkfmeyVnhPJXk90wLOdTu55ZZk79p4BWyfilxCagR/QTFpaXl4naULk4E0RWZnj
Qdc4CkEDoItmIh8uCxmrLAO/yn/UyjB6s+hLrznASYEsoxS0HMi6wszBD4jRg/rTxFqQlTode9eb
7jCKqp6cnR92l10bttF6YgxSD5AvO2NwC4sRkEeRklLBDNbRrWlrYx3D3rkv1OaJRdmRtQRoeaS3
G4zRhBUbJtALvrAcIfUENZbAKPtJuHsapfdl5n44g1pt+1KSsIEyXQdKR0KQeG1UHaR2M/pzKhPP
oKLqiazwSDJfZH0GCc7U78W3MkPhCI2LQlAW05FoLKTJI9QcTinpIZUg/eg/jUbnbORM3gVpF3A0
02eQYsdujD0KRXIxrniyUEx/LF4xHae4AznWpJWzaDlJU7ta/sPxi72MqSsFTn2btoyvilk/sMNz
prHwLrt1S5okuUN1ScmOUGSK0zODI3FZTITANo4qyTu4TbwSjQslBlgBg+zo3lhAOkR4ldMqYDQj
XDJQwwskQJPlFr46KWQRh4zcGejPon1pKPege02j3Uy0Dt+2Hv0yJZ5pboZt7aTPNeWRrZ7XpqfX
1X2Q2eBcjOw6bWbKTQq+LZsG1cBxZdkU7KxXUboBn5cfkmwS+l8Qr1it0NUiq9OYXhvTfa+ph/DX
0F6dfViPQGFytFjz+LOlD1mn6V3sllvIpA6Qm/BxaUjT7ULT00bt3rGyfT1UZEHkpOraKWk8YE5H
LwiY0qNOGje2CTtoIrFId4BVEANubNx2+fqtHftOxUy91k0qefY+qwJWzAbrwRGWu836xGtMPJ2K
Mmx7q3oXVdTsEzGFW2zTDY008IfsgsKg52d89A6r4co8m71yPS4F+3Y5IlGDFlmJ97KLrQXjtIlc
Bd8fCXVZ+U4qlAHyhAQbSanwfOmAzTB7N4B4r8R72zq4YyuPgZjekR07NWVnRdOe+pjSTTvFL8H4
MSqT9NJC91EqXw3gkfVVC8VOp1I6Va2PlJLBTkpaB1Rk0JThcjBnlJSpWns5ixngdE454ULN051B
DXbTxeZLjKjYT9J3PRPZ1sxmKoIJjBU3HG7n2nlPOYdKxXy0U+1Mlg1x8Jq4VvJ+3Haa8dY2MIs5
vmuvbfhMWcmPrugx1HTrGsAOCeRF426csfU52vn1CQ/wmEEk1fqnMB5orEkvcOucE9XEDhGo9S53
lTuHw3KTSyiEbQ+ZtQjc/ai7qd8qh0z5WWcLVQcwxqYzIfBoOWkD+Vg9pdl1VrpEKM6D2GBx1HX8
zV1XQZKR9jbtrlCRV1vZTdsCyJWrAu0ktYBsvpnJgcjCwyo1+f+qnIdJ/vzf//MN5lnhY3qt4/f2
N5GNi27jX6hy0uwtKvO3f/KkX8oc1/gDxhV7HgxtXFPIvv9S5miq/oeqWou9bmFlrKqYX8oc3V7u
sZHlOEhv8Atg/vrFwtD1PywNbaNjCWO15v23lDmCpdHfpRzcoNs47lyNj6Hpi9Lnb9qcuk+dgqgZ
fMSxfc5KSuHDxNTYRo1HvfZpAIAox1lhPjEKv1PuU0fTvbKj/BilOfJ1kn4YODhNKEbmjVPaniqa
NWpiGEc8psRZGbhQDeMEuLbWmdMdo6GIz0wCpGoCQ+4Dwxvq9vtYqXTGGlpXeTzTapx9Y9IOLkkV
O8NyiRLQc/dEd6H3k4hJjSgt+yQt80lSa/TqxmVZBIX81DejfVq3vi4UA5tRDAN7SUG0XTDnyyMF
FU3WpctmNRCUmeYh+jslfXJpB5zkFP66CBspTsRdsHozGRvWq0xlcXghDfK+HrzesV7EyzPWrfVV
1q2pYBrnmsVWG8MErNBH1AwsOJwchZGa5ef1QtU6LIVzgDQvQREzCQFYlkXv5xba4Twla4k2YU85
1m6PQTczu56zM70wetSuq9xCnLd3ZXBhOLOGgsqiVKmHBZrVPy8SrScOxErpSaZBQgoM3Xa/h99K
B0TIM9zOCxrD87a5yhHLe1Ujkn2RljFLoPxGDM47BHQwnLQvtpCFYYqzOIxisiGWwCN3sm+DIal9
wmwdYrWdgkF5AUOEtu84ykvngF3U+2zXV0oKZ3ucD6WVX+gOFu2h7sgtGitxGbZCuxyHyZiQQdA1
dkNLBeGeHNRoSo8KoWQ2ITYjlQstulCmD73QisveZVXDp7kcmgLTqnGuE727CKZum7TiO45FQhxH
8r4KRHSXlcJVDRS+r5slw0JtzuQ8DQ5Lo/5+olo9pu50YY2du63NhvKQYkaX4MPZO9uZBKvMJbfa
0A8NQZJXRuTWm4is4b0+hMwVtBSTl1kTx2hUhFQZ6HAcYkM36IAvSDc1LnSLyElqcGTmleaFmsXW
3nbmp/U+khr59RR1m4NDYbzhAVZiOWT4KHuNr345gVe81JZP3TbRU6+IaVfHEcFi3EfahH5pxTmo
c9P2I3V+tMIE7YjRNliJi/miHvhagxXze5jZ3kVZZM9tuJsnRuoB5TXY7u7S6hboabMsRROm37vG
av5221C/1FF6RczqgkaN8rMiXBVvGdppgq5OLHLaU8ObZ8t6p4XByo1fF+C/tkpOUZQTYOuZC4VW
M3hnJLbn9ZoYaQWl0O4oDdqOb9GSAZAYbKv6djbDxzFmnsi+Ic4IHRC21CcwtHT2dOsmA92oq91E
Zk6mIBHvr/TUHU+dSRKR29aGL2BKsCilhnZ08CKhrTkthWRMSvlrlICoHcQEh95lBdAKpsjloOWn
z01pG34Ni/ZAnHQ2e++Zk/VU8Ei1EsvFkL0ZJn85nG2wdKjbnfKGekANrKdJs/Gw3uTWLKcgIPUk
VCIL45RQgBcfWJBT5aQ7zapFLUmmrRefGMu2pj6lImGpaCXv6dj3W2jB1SlZLqYFO7purbeNTr/H
BmDuG02BdRlQ45s165C3VnyQvTtvDYl42w7cN712s10TAkpdP9Kch29aXGuk7C2/ZEeNvnRGBXQD
V+Ge+LE+DgfQlZUvCPhmzoSixi2YtI7s2EyQI+GpLbHIelgKz1Z6zg24IOVJX0C8rVpZYCqB5FA4
a/BYndpEzwmnHHaqGeJOrvZZ50Y7nPXTrk/aR32eOBs7zrgTZfGAaQegEXr3Ta4Mjaeil4RIqBb0
tzv+jK3u+gOF+QXpQC+qmUHMEPzbV9HOZB1e6L17jBGGdoV5UBb5wtJWs/KBoWLd7JY+WrNcrFtM
wOHnxAqwUwVSvZuP9N+WHWBaO3HLFtned63ayV2wIGzjhZxrmRDUPPBxIG0xGLGCQWLhBgnCVhsO
c5y0w0mp0+FkFEa30TPWJWGrTyfRC9wrtroFAm/s9Lm5XSuj1dDoB9asU/NiNj9DTW9OtPCmDEct
o6jtCZMjtXDtlHSaiGRFx/ogzbDero/MShDwIwLaz0enVsYSOSibTZB0WztP5MEZRAyDBDTIdKyK
yaHvNVAj4nQIvHRSSDkyvonsbkBJcfztu69Xe5J0MS3M4eXURM7nz9AkeJ9VZJLrj7JeKMvPYY7W
RSam70NBC/uTTdETCWFSCUCYRqacyGN4JhWxdip7R7rsoKlJ6X+aKV0KKrxBNSesz3v3NF+NOMsO
rMB2Da3vkwPLezBLUshoM2xgNRDp5iaaH2jIRFeCRk2uOxqdU6KBsVep941YhieXWYDaR/cqyVW7
LpchAsKBBulodwfV7H2o+/zgy8VMJEPGfB1fjW1mcBaXjA5MeD0Naw4OABkzQqA4IAKNsUDCtZQL
MvsrmmjdWm9r5u5WDet2t57e1gt9Oe19XWW5Kk95rFCrCO3aj8qQsbUDALgc/SFBWRnafTbXCxIY
XZr69qK7aC+SEAWkVDUyowlYo4zMRauhihBN8HkOymdO6VFLPFnhxptG9NeKtGZkcerr+r7r+Xb9
LL9dnQNV2ROiiq+DOqjtelpAvGCQSosDqJpYFDvZt8ak/r+WuteLRskMv8n5RUo1NC40Qmb2ojU/
cuZf2zFSorMwFH8u5HgQxYMSWKnqFcueGRFqW4qeY2k9Nt0mQi1oLHIxp41bYC10w4egopVubpKe
9rQYwpesIpeSJxL7MewaGzOtV+kpMRlNuh8XjLhY6u35ihVfN43l+nrP190aTpeu049f960PXR+Q
kBV0tPtXPVurxcAHBqz96zWMdyz/6J2cvq5+bulWetTxaHWVBVB5vY3kr5Iz1vIUSXxYf04q8nQK
m2ATvnEh4EVj0lMvkt6eiYVwj71UWETa+bSN6+JnnPfaSVN07VTJktgY10XnRwk5W+Dn61aybBXx
UjheN9cbvx7zz26zm3HwSiVEA7+81tdFXtj1Qat6Eob+vP235693WHPw61ndWCmeolA8WQ89KfN4
uF43q9oiHcMZceWIcoUhY6Cjrl3R7sFEXHJa/GsI/bq6bvUzWKvNevd6fR1mv67meuXnPZn17ViT
w66p43YdcsQy+CDqRfW6Xh+W48hEXtznzQAQSHPr03rhqHBq2bk6h3CwwRt02V2sF6NtA+1nRPYy
K0bVo8kRNJ2NhtPlFH2aJhIoA8SszYHk32A/IeDuqoNBygJ+VeIrETyxSVIcQ2G2FPV/v+sfHhXD
WCF8BjHu56OwMkMjPc42Zx+AB8uQswxaX+T8LlebX/fI1Jrr83oXqxYkIOvmvBwoWmSVMGOXzUkf
OVy/XkVQ6yambeyzc1hSoCvxa1NyWrUsny/+j7d8veRK8F9fcb1tbIQDkoh0rj/B/ut969Voipzp
857PzfXdPz/I+uT1Ou4iHrVe/3zHr5dSk6LyhGu1xdm2J04Qyw/x9fpfn+LzY3/d/fXq/8ZtAJoS
u1LrfsdC6DgH09SwHo1DAk4sH8ep1OeDOlAkK5CAzPEgwEJUV0aizoiPABL1c/GUxE7vl658SqXe
M5mdzV1R/1/2zmS5cWTLtl+Ea+7oMSXBXiTVKxQTmJoQ+h6O7utrgVl1M+sO3rM3f4OEkYqMEBsA
fvycvdcW5k4Gzn2bjtUvtsJwGaaPzgHIPEcEJJHrQuSfzv8uSzNc52hl1nEbvYwWhGiVpMHRJs7M
jBQiv8CiRdbSTwb20W07QiOMMmalcVvFNBilu92DFRuIa1Y1kJLSRPYuMen2ziks6LBHcbNK9MJb
0zfrtyaOmwn4EmwkFj54Yd0wpZua+nQ9dknDtdC1ftIWJKE3VbbDLP4HwXS8yM6DdST6d70b6Vja
v9ykc1ZOlaQkR/Zrs2m20yghXWVoybZ9yQRbr2mPzbaG1kDZTK/mcp+28PSQbqEyM0/kXyhuffF7
5HbFJYq+h+kz84JdYmDU6xOt34ZF9NYxzkGpGh3Mmg1pUY7H0DB2RlddZRWS9RzW2qoN1bcdZH4l
PGunB3QkErvYhg07N9V0b5pjf0PuaOylgZFPrK38VWgi02M6Blsj3VoN8sS2IknMzGwg8sYn47sH
vJHpa59/MhDfKEqu66Syj7yh1q3JazBicV9PzoRUwNCZ7DnNmjY0Ow6T8JbQ/j17oMTNwmsPZYqE
VGRmSHjq2JIZ3+3Gho5hbmvMDkB2IxAgPMXtPsTcRv7YhK8I4JNTyuBpTeME8hTbR5A+/Q7AoL0a
cUOP9K23cRUVa8xWHwln+jFhpV5jkpqxXsTP8yhfAmeZLujaebYpQHOq1cKy5W7sgiPEcSLGmJXv
h1A+uUNj7oysPER5bT5C93tyq+wygKFiIUlTzqfwqlr09/VIKLiubTzaGSjPgwyWprfTBnAnYa7u
ijgJvjXydPivXtP+zglFIsQSKZfYtKZsadZym4yprUCd+kmJc8cyUWHM4urFjTikYddgQU4gLU/T
1SM+Cs9Nhn6GGKeW81XKoFybCMn7uvZlmUFoHBg+uAhFtqPudAjrh3udwEATadkRwN2nvhRZrnBG
qNxvmulyW2XskxkExSQmqm9EOdREnXV2ZyLPsj6qV7qXJidT740d2bGPxRoUkdhqmQxIoUp/1Yb1
CVjgEbKD+FW15VvFLYpYRFJV3RrsKtHGzU6fh/4sBIw9c1o7I7tIU4fHgdCB5YDRAnPdS1mgiWOK
OaTywS5Vez8VP2KOn8qpZYqhu8wvIu59z85dLbz0sVmy48PRpIGlfc/00gtIDVkU7b0KV4OduO06
D+1ul2a47Ke0hd/at99oLS0/ML0ncPbtvj6ppDV3plki7rXR/iGQwgKlZYt8OOBys44zXS3KPBdk
2qL27IO7FgUSwmD1hyI3WZlQP3yCCxktgWvEArGLFVOTvPWOOUYKpEDJpQ5kt7HDFMqsYA3AIkWC
VLNYHDCC1BShHX0fvSIvPY2Ctzzok3WDjXhtZftoEE+VowXHrEu3kQPnvqvNUyqc+kEbESgnRKFC
i2i/yZxsdwH3qLWYcnQgHXtcc2QX3bWXIhnuw96w8RfshtJ9HhROKs8uOgRu4ju29ZM1GTpcv/gD
C/radCOxDoAAr/CsgH/y+nOgN69GA/YRU0OxnXo+aP2177OfKkZhSeyFs0eqX1gap2/1QZuC99Qz
qDBl+u4F4x6d67OMULwwjfpWJfPvco6yXWKOCPZMA5W27W6BRviQyxUS4jsw7vauLbPHfpIFukjb
hGDVZZuORN0t0Cm/SiqoBHKuNvH4ocLh9+jWZCYMLwu8kf4V/p4WmUDcvyDZTFe5jvaujU6TBnxA
tz8xPXVI3tYxpFKvRyddM8fDmg+XVPwMUSV8kLY/riz2aQS9TnpOvyUc7uTElYP3pZqhLPIBFW6U
brMwx0PnkeMMNWujQa1dq7QqyFQodN+jPvJRB3xWAAABcG0S1e+QVAHcIM+LiVO8d1mqsl3mqXOG
8XxjeER/VbFZr0Uhv6cC7V0S/zLNGv9XaWqrsu0/VcvsRHgV1wVh3zGRI0gRmEz97p0l1LZKnT19
qBuw3VbmJWzjZVKIBWgi94/Zod0xP/Fykg1nLXo3CWDKg8tYubSvhzLemYF6NyHFluyGt81gnRRY
dlCS0bkRMLtCz+y3SHIgVfK1JXk3skVjAKloD6/iqXpgpLlnFa43XmduAQcaGz2Z35CQEFeewOvp
bZ2ML4rG1cA8dxUPKa6OxWNIj53QqQ9TRy2Q8I20bfaKjXCkZtT/6CWgJ9pQZjkN/mhO3Apf7VQ/
tR9VlLyYs/bReTEJNIFq1nLu0wPb1QvWMgRyYXQ1egnDVRY7q7rmhbx35wY8gpfU214bN7O3RIZ0
ocQmyM04YnqoeuMF1FQJo5V1mQbCI/ilFyfgBpnGlXiowgLaVZEYtHlgpZQIwnOsIn2Pqk915ING
JebKMRlXBHSSkdi194TXrHQHVfuo5rtY5PfkT9Cs5ivLHQyK4cTdASTDRjrOSSvC6FCWFXDSJtsG
yRpjYXql8usgMTgvVdqcVBHdO3Hdnsre/FykFLJqEMYCGY07dP2EHZIrnLikfuRwaSWMpbgLvmQ0
PquZzxGCAy6/AGMD69iiwyAr0KupYHv9UVrG0QqTy+wQU6gZ3UYgBdtUbRL6GNB8sy8+s3Iot1bd
DLiKyHz3Wpw0lvsRJH1ME5US0PDaq5ianPEcpgPD2SUu2merDP+w56CLb4bKe2u04hFkZr+ShA7S
Eq7uBZANzMZD4WTIu0AS90J4m1Q3tpUaHtnlslBz1TUSIxnoKtqeJGCNZiiQrkzPbPae8OOld0Ms
NwM6gVwrIN2Y3jlatiFz/mix6/RT0fvSTeczLMUHGQt50pjJM9o/tSD3V7Kp1Fo4OlJShqIPXt/Q
a3blZg7RkJDzyBi+Lk+0xNFepVS3DjtF7Rcp70iL2HvhasA3Uabulm5TcR/GnnMFvzl2pfeb2xFB
KhTzW+afhEOqUV76Jj01QhxxcbSbWIYjK23BCDaLmcDACZnQp5b6hHFqAjJgiIXoSnwLPfCYgLaK
KTidyb1pJ8lWKnBntL6KvDxNbfqDzhFuJ2uSL1TxVSbmd6xRa2UOIm90x3SNQQtfh3HYpMNzQUm4
08uKjOhMHapBROuykPPe4NbADdETD0M33kVprV9n+G94P3w3IzOOMklj2p0yaw0WsByh2+CS2Xsh
TCl7GpSeg04cLFK86wm0SGKzgZ3ZJDvDbjIm2RUT8hHPhGGuOz2GLM/khrXjU9nEq5ObQI6cjgXD
aoO7BFkGhVb0E7fnpJDbnPWVMjIACFk9GvYTkbryOWgkmatDu/Vcsn+M1Lfq+r3taZyrTn8F9ovB
1zEeMNm/oWL3aeA9wNzEelEXHYCxmSzW1gvQFc6PpU5Kxpgj+xV84lO0AKiCEL9bRaTxeOpViije
ETST4UDZg8AoMZB9Ph4ByqJGyfX7jkHnuhPjl1W4k9+7A+IQxY+0YOEBNqC7nWVfAIEFvSgCEIQ/
6MXa3ypkMierufOdSlDCMBdD8JUr9CHFxGozdNkzoIqRgLv82ygc6ed4ndiPua0vY02sylqnbfdH
j2CE1lYw+l0KSXfyyJTFL984tHxTBG57GaA7TByCLjMi1dnlIPFWS4Jrfs5sfnNWWgQotcjHBuMq
UENQdaUbVI0JVm8QIZgVfyvu/QBH4nkXpfZ70yWKG56LghAXl2zUhz12z8iBH8yarno902PAFLQO
oC8Tpo7vZfyYipx3p3tvfY53SDgCVVxtw1vCmpZEE8HgisDGzDw5iw+bERMtfRpAOVlrWIeXd6mD
vkquQbVzeoxhbd4fy1Mfx58W+ndseiipLf11SCAN4YLGoGdt7bD/Y07zJQefDaGmOvCdsW0zi3WW
N9N28MoXFxfTasq9t3QmENbp/0B9ftGj8ICEa0dZ/xGkEY51j2K58OxHAf8t0sbnNAlWNrSyY2cB
1yytiQScrQWjEGEeF2Q5mrHfG+O5DIdjGQRojZ0PfSYIqhpCD4INOv8YR/orouUW+1wp75TQCcG0
a+g75oXRUOjbcwrzaM5fRAo7fE6KFV+Z4U/ZdGXvQifI0nABbjruwh7tGtGp1xkj44Vdio4ZYdXO
fGTVhH+waMztFJE4l00/kcJT0ILWKUOk6xaiaO4S3+RbEv2aGzvZhzUXRqSvOo+7dmC5Pusz1kCt
ZxENXT9hsr4KO0YLHuGZnla/2qHot36ihe4jV89gVSm7FIR6k8tAL4u/xRzNKye33hGvtNOMfI7M
U9+LP53GounHOdk6aChHxtUEuuPyL2aSZiXNxLYpf4AMEKYeTeiEp09ZdPq67pNDECwvQAAak1Gj
Vg0S4lr7pcIRNT6uWWqEN2KSnhpsHSjiH1wZX72EbylPQlqpOaJKcivrjvWJjXy9UK/jOHoJHezb
VeltjTB1j9EEWtnWInbIUXjv6SXxlHlE3UfQF/hnJTfQCAoqcPyGLXe1SerrEeWTkXnkZOlU72os
+EAClkhyCvyhtDpkvcxuoqmGVj2VsKWwNN2ldBhii6jCzBk+CDZ/d5W2zhGDMSPDYZ4NySu4gkiX
72GOAKlrse0QZI0Pmmy/XrYXibc10xiUQKfSDcc6kTG6SN2CFXIKFMzQEVvM3VPtZVgvRH3psWWY
Sr3EkxWcm2EBt7MO6/pnqYiQSxVhDRrbeB4Nj1PlbGVHCmyfpj9ew3xaq8UxcIpwS+5YCDoso9Y0
BgRoE5bgvJN0EgnLyLSy3CrrcSy1FzX8eBFdb1u+DFatQEG4vxdVkmOzyhl9Ts3n7IOM3SJzIhRJ
3AGckN8PM4wseVEcItBSViXq9VyG8q6YgM4qKtU6MakcEI2OZRWvJbI3hLjOOnfb+0hjKFinJreH
5N4j2wtixKcMg2aHe4ZYN8mdj9ccGW65qZmZS8rRxhPnZY+KrxM8biBrLkje0ijGN6VIU7QFqb6a
riOTtSi/iZ5fVVjfOxFvtCHzlRdWGzl7L5jKfrq8/Fk0JVYeX/uilCt2KgHfcVvHrxGaSV+P3XUa
Z1Tn2i9M2NiIMQaenfjLzPJ7YpGtA8ImBJ7UndhSppVeG2fi4F8wNzMltsFF9AFY7tc8ACjLVoCb
Mcm6sou+tD6Mt3W6H9ndo+Ktnlk0z0Y1Pzghp2e+MZbvCfiHR3qtwXsEg7Duax27fMjZIiKx0pxY
34RRRW1GqNgg38tkcZEgfzHsQ5XYCRJj5ymiAb0i8iu1kBhkAcPBMLqnH4dDd0gBFjA+RWZRt8Oz
PSXPcQ+ebowfwng6kNBx6dp82zQXK9XfS95C0IeA9r4qSCfhoN23+DdaQ7sbF611MTvbZWM6qxIC
CemDFPJXIw0/9MB4wYEjUYuqnUrqnwSQHZaF+tjnnbu1tBfXm/aVJc69IlOviRc5WsDbtWobF3D/
oPNtGYG5waAtIvPJnefn2iTiWL4zVEBTR/ZIhxE36fNtl3PGNGZRrl2rIY7P28Si+T07zm/0jLQQ
5FnI/Ee13m9Dqc+i+BzaAPE0A45cELEYdA+1RjSGXfzovNhsrn5ChK+ZVT4ThTqv6VjmZAY4xImm
8a5N1XtBgQ0/lFtSUk/kmHblR5Y0h6Zxngqw066Z0SgYDwBc/UyvniwrOTWteHNk+zQ4+TZCcueX
bvBAFDmd5b75Sd30wQtfB1Nd9Va7i7rkoET2VQmmSs1icdXUFsmIswa8Y26bvs5xFuPw0mX9psX3
1Ry/p137Jw8vRtsgZaoqJMmdey6x5pQqugbkc9aagYXG+rFk3q5Dc2lW6cal7/VyzQyNLhKVNrpz
BJ3HoHszzBbz2a9mDLVD3k0PWsBWENQ3AuDHOf4Ld/v/BX3/V0EfXc7/o6Cv+ROWxf+W893+yn/L
+aS0/2XatofQ2rXR9Jn/kPPp5r8s27KInJI2tz8Lzd7/gLbsf+mgkiwEgDj3LIK//y3nM2FwEX3h
OIaLTd+0kef9P4C2pHdLh/sH/VNYcD+RFOqW0NmDCv0/4MlpS1r6oLz4vgh+u6Juj8UyzraBctCQ
nfZTBrSjVK+RUQdHGtUd/fv0xR3j71BEpBBj51p7i7rh78NfabyJcTfaFvk+owEWCG3Q7dAwbu3q
kv4WMRLZIo9m9NUty+SonbNQ6cwoOZQO5qo5T6BR41hjj1kfbCnLTRchaU5gIuzscYbkQ9rjtk37
ge13nu6V0Z+Ak34lmRbc1/DZtkg+XgsX+/hs4QBiyIIlqgmJglJ1HT+kbn4IKBnl6Lp3epufLZU2
B24pnzG5slUwa6fQRG5Ta0OxrW+G6tssqVk0ILdH6iYR0cfXaqDHVJc2vZSi2lmZdUl7kTJRSQoG
1DRXx+ALzJF9HDPsjWUF7TjObcaZ7ijp9MT2ugkU1FwaStVy8PrRYFD8MWC2PdXsqvwGH+A65N1o
yfGWrP13OPPtKU2u8khO7/OY0g+9hR6TOq/tMSyuetyPp3RuO3yShIgWvfT/Hnh5NLD21JarLoXF
sL69OcFvw11XZZt+6GJgltnzYCR3wKKz0zTpyp9KFwRCkzpHV0UW2a36lZ3rYtrGQo2CQmroQkWo
Z35OQxdzm+hJjurt1h9QxatFLRR39iEM3JZWedGwqHb0DCxlE7Y6OM0pmA0d9EhNfzIkQTgPnZ1w
iDA0vH9+9P/xTfz97ZRxam60Rv0YZrETVPJ7BrmIqdyx2uBYVMfbAU0SKbyl9Ufgockg77cQXBHA
qdpqjvZyMdwe/X0YtahFJFAGO3Oytga//ng73N7Qfzxl1lMfEWea+BIAXUSLiuKvcPW/Hs7QAQai
wtex1N/NZfZAU4657vLo76e48/gDp4FygYT09k2zZpR/nQK3p3+fDLdH8zQy77BoOd2uyNvF+I9E
7dsPb2fHkFi/jJwG5G28evvo/j78/TMjwsYGcxkGTnEMlws5u+kjjEUaIZfD7U8yMpl9txrwRC7S
gvTfh1s49u06z29yg3aJU78Fq+s9VsXGWGyEtwT2fzwn9cyeugezRfS6cZeZccQony0xqWSpUMeu
L1F6aS5SecBGRyCCM/5cDrent4PuoakyiVtasX1KEG3QsN9VfZHuEbMZPkpJBLC6i2jnpkHGd8BD
NE7FriApphmCN7ekz1TqwndipR1dwyDzb0avf5P63V6UueniODuKRb50+4Fc7oS3g/HvR7enHogV
ct7ETjqIwKblL+DG0Xds6M8sED5EMXlIu7A82TmjNE1o4UYzypn3zUGQC4xJdoi3szn+ivPGO8Za
FB3N+YVPlszt0ERpEBgc+shT+PVB9waRxdCpC08wwp/hD+Tb20u80SGinPJztPWcfC+G/rc/IK08
r385wqsPE+YpeZFD8jxNHcxEKVo/nR9ar8aJM5h43/r2kszjZwdadU2A37AS/R1skWa1rHRrvFnf
sSezAx1Cua3zzteD5olQjXgPgeVVmPXecwcMdYX3kVcS8eGQP3hb5YFQjnNxN+Rxti1q/o867mjX
l7OvSECkCZ6dK9cpdu44vo/D7MsxfQ/N0jsYY8LoOyf+YaxmarrlVBjHq9EwF5VKvAcTBVYpwTqO
Sl1infSyMgGKqheKQVAft7uQd0dxXJmbZrJDv0D3lEbFXQabmVtEH9+Z8ANRmuVWmJ8Xvx9NB9Ic
GRaPqRkfpk4/yxoDX0RgxGAFyBpzx1sNCSTISbG+We64xyd3mhNCmyp3oW6NUXvy0ul1bBjOTolG
yzAqvlNAUqvRVV8aiqjjXElnY7iZy9CmRa7UPwSuFm10r3+J2d7vqmS6aonbHcJpIJliJJWxyqZh
zeb7auCGOzmtlR8AbXerBDF6NtMiy3N7YwUptBXmdqBmOkQq5UlrPBLkihpdwtjWu1YxkjXaoNtY
sdL9cLiWIbpZy6y7tWGiJ2yAYFEfJ+vewi2hDDbeWUKgn6VKA6+UYWwNMrHALqV/JjmLXehNzyTj
XjPwLM8ZHNENxABECoYD8q4z2KXMmLVoPntSp1NLps62rvhHpza776Bar/jiR3KRUg08TcRfDr8J
2bIvLqlUfh1UNJOC/GUElg/QNpFb5BK/y6QKqcu1Y2HcgItdeD9l1cnoyHeZmfNoWqNdFKIyNk5M
RVXeW6veSscnNOmEQJpq8kNmVo6r5NmtQK3kssVOTp30mSHLudEUVrGhMmy0RFu6rvGGITxS4H4E
7qRCJ4C994WIv9MQRPCAsgEso3ZmjrCWUz0RGeqyRBODs+qL6J3GXOWLGfZgD0LlAKuJmPHM2+ip
rZ15Md+OOQGS06W2wVPRmvO3LIx7Jw8eiso5pxmfqS3K38w731G4rYLROw9lfjQdrttUr1EyJUso
R+Tu9cyhKc6liiejw/wa0QEM1F2bS+tldgJtO5V0QCz2FoB8X9KJ7Y6lHSH6y61tasrPyFvXk6T2
hwhRGJDn19L2vjI9YTkRyKpdYWkwyTcqL5OdM9lckzKfMagKrFYR6edqUvfeog/oPYtc+X74CpEP
r1JS0fdzhrCmO0S2fCNtUPcrzXxn134c8KUgW3zpYigFkJh+YIJZD0Xz3EzRHWScceOEXXpoUhsh
rVnox6LseblJsG8NrMyBleabyt03mj7eL1ApXuh9HIdq3SJLOCeLsXAKD21u/0km49dchYSV1uLO
EIG7MUXfkFFZ+XFkXrAqd1smdR5MAKXB/BLaOQ8GoFFZfBJG/VOVzPGbXkTbMrM1RtFEuRl0Zmgr
1ht2oZ+gF66J5tXbUdRnwBHJhkBpm/ASedep8WJMDOWBcjzoDuN8kaXrtu+eTeUbbXRlat+cIjtf
NU5OP9EqESykvSQYE6kXO2Br3bj4nrn1hyvoOPAfKtpo/di+DekMmv0aEzi3tGfID1w8M3ab7YxU
aWd3oa9Zv0EtBacmIKXIiqAnCa76rqb9nqfp/eBQyggTNY2k8i7aT7r82dZhwDiDVY9U8SsKYyrx
mSZuhuBYOt5b5CL/VjH60tlEZBINaq8qcdJGEISeSWZkqtXfBWPGAx8EfLvkWlnAujE9389uznxz
HTmJRcMdH8pcsRxhPCLzAnPbUI4TlJnQO94MpEblrnRW7NMEk4/bk7qwlobrSt036C0YTsSarxc6
H+wEbNUmPoW+RLl34oRtjug3KUrDIFnYTowb2Jws9cnt+e1RmPInt6fDwp2cNEqyZftyO1Cboh35
91OWxGKLseR1NGkv93mRbDhYKzEkkPyWIup2GBbB5H88LdVokZWI3J56z2A1QQE2PRlGIxA6EW7W
DG18chQDm6pmAniTToO/y9gl0fPGutvsIhPbQ5G9GKWYtprXThvM4RQ3zEAJJI6+buLveNGK31Ti
t0MyjlTALmUQDM/Az2vyAB3TShasLsOHxfpQGEF3zJaDZKC1i6P4rjEBfNBS/EhDbdoYOOrjoe93
tx83MmYcq/f7XNgro6ynox2iv2SPgeFCWJ1vEVDL6YXA0nX17wl71MZF9E41GFcW1vyjgon0j0O3
VOV6mCNEMzxsK9AMboebaDqv6M95N8xBDY7rJpjuTIsAxnB57mXBtE1z53qT4eY3ee3t4U1ue5Pl
3p7KxdWBAWGp7Ie0w8eNkaY+cu9C+CEoDGH4Z8DeLhM5ZWQqyifLKF8ZP/d7VhE6laMIz2Ffk7eZ
m88msZGAnwBNlZzcpdSuTPy/FUmzu8VCxhRSwWyoUK0FRJZegL2NFzguf+bMzrY3oog2EPUgG/ZH
c4Rgyc96qe2iQPyOi4VHYH/FIeADc4KLhTreWlvLKQIavKZVm9tX2U/7oKBeKCL7Q5WmdVeDU8mi
OLwUXsXWNEeQlmoZanCbmWDb6B8jWy5naMtHhpl59aTVJViV5k12Sfhsu5qzQmdi+ezGNaIIC+ul
R5N9tJk/4FP5mXAznDvZ6SsgWeEmXfaLwtBNAqPwOBHg1FwjFTbXwbaoP0WJSiCxTpx5jDEjbpl2
LAuuynK2IRdYoW9q0XgmWOhhzNpzZZcXvgiGdJmV3JvyD6209GLWh6SY4RFGle0bBcE4A0s8GdUI
0XMorNvWmxZgZDxdkzkattIO1n0qAVSU4/iQKwOp8Vif+yFn/88JQwOWUUxV3xiN40aIGcNSmDeH
EchRUJgNwW5xe1ElTKSKxiz6FtIniKB2t2Jo/lgTTQMvDHZwAcnJxnSFLHScTBKE3RII9YDgUGMn
k7e8dMsI1yY85T1DsqNNfQ9mgmxq7grwvQBUwuxOVrCudDgi7XetYyVLoHXvtSHYan0EOaHG7D0R
SaZ5crofgLECS7+PGJwfJqQhGgzIh2SMoq2bjh+NF/7WCsKMu6nuL4VZraGGaWdLGMHOU0y/sart
gIeZaMKEejAEk53JGpmdBvOO8uHSyyI7FVZPPeeuC2w86DltgqmMwaAnzp0qQbC+Voasrzm6Rie+
IsW/wyJmXhJdIw8knfbmmH91BsbzaUHqRG6SXHSXKUihMsBKdVjsexbpgQO75unOGfWjoKLYkK2O
JLCR8tBkvyY3YXtS8r1mmLn8SEElVEOg+1FLgHjHOwK41jqcXFW/iyLXgwvOq4mp4AtuM7t2JpuP
0SDvFMsZY5DyqNN02Ks6eSttNrJz2t3Zq0pLgwfUE49Y7eWefxaAXAh91AXHahKgwPQyrVd8bwSE
jOlVj+FDxUFw5wajAV3VPNJPJqBrHO4aojDvbo/YoujrVEuEb9tNscvYUa8KylT2PWC+B0bQ7PrO
WgQab0LilSyqkkAkJ+KHBSHNyWKdN+WxRGhmljFebgwxK2k7wzYBipQM/UbUTMB12zuaeW0/pamK
HpFNrN5qYjWQ8ixONLFLlz2OFiZXOFQj4CEa8P1LNAbiURTvquP6Ava8rftcXHq7DDbcXdN10XxK
dKdrbBYd2jeBt1TPZ1hxC+OBdCl/JPXz2iL6uroVjr+s/RxEuKiFjeYAOSt8rubwiOzXPdQN/0SW
lN+DhJnu2sByI4ZP0B/QjDUlQcHWLkHgtoqaujsRufHhZNK481SCeUphzUukxbeaBUyNrFYRTaF9
q8qZtspEuiYK+zVtyh4hf/KkOq+5yMiCcmaif1juse3cPoZIEw5aaA0XcovZ3k9YQOATHruiIf0m
n46myDgRSKH2O1dClR3Cs7L0rVG2+X1kCKAnzXsbSGxv7vhAOp08xyVnYEe+n6rgAlkdwbaTSRcC
7qNGKOkIX9XxXrjRZAfgoge2wF+V1ZAmFKJ77Gxn3AZZ5+wOM4a5DaoD1y8H/ai7kdpmLoiNXLjA
+rhHcsb8SnHsUmJ2CEd1eY1TT+Lo6w2frrGN4hLnE/GzqJYiXIaV3lzHeVCPSzd13Gcqcb46Epq6
1gb+LXEm2DUspxIGTdyWu7D4NAchuBz6PaJ/eRzlJyXGsE+LCUOjZcHRjwgRsF2gB6qtt0XKlJ4U
oh1Gv72XOX8SyvYXk+pegQ1cM0+0saCCzMzr/VRMH4mTWVAuuJTsHoKsyWCPZUUPXtJz7lmHJLaz
S5+W1gPlNaSLJk028dAF6wXkwFDE+2kJMCBMqusodVGcOzZ5hKEWuKR1U2ArWTzXRggfGdQkSY3I
RUfdZQqFVHKMYfG0OgXsbFPN3yw2NcDq7dDol1spxhQUUKlFygu+oNeO+a5PHCdhx5bxUnOfNsEy
IjdUDq2GcFjVpIOhjCzvmByGd9YwwpueaMZQrHcdfWsrcEv0COgIieak6aOhDJnzXaiyr7GZPD+f
ekDh+ivM7u5kaObJS1QHp0SvAdU3KwdOxMEFOvSshFo0iB/mMEenIUMAUk2y5zaGf7efAWaiPTx7
+URRr0OizyN8waBBGK+dCjBgZ4bdVV86FL5Bv4WBND2FCM/SFogyrSgIHQg5N+Rro86Ls+iSWdTe
jjmnW4/tax2LVSMjcM4kmTYCFxnS1uHDaqrHOK3yjVWnPW6eAKXnGDzPU2rQ1tSSVQpm4uwxrN6Q
H3SHCCbYCEeLDjPlD7oBj12r/sRO6qefxXjntAiS2TGSDVXqP16n0zbRjQNUyg0El9gPU7AmkVvi
kupodCiyzjaVGY8nhWTLa5BswSsoXtCLjVdlBFcbTkeSqDeiiVnZ5qxZdW775aZZJMFUdheti+hE
kTNyKtppawizf6gbdMgaeiTuMGaws9JmyfFsaHK28rFgoQvr3LsjneRtyjxqxHpxomscnKCsTzlZ
5W1vajiMsnmZnKashyN4rwhdDIO+TCNfSvSrxGsb4kKGfSUR5xfLCWs0QHjNcUNa5Xg2vRbiblH9
ErXb3JXECp0cXv2oOeUa5ZeOO6mS+2wOPvKwql4mLsS4Zz4YWd74qNWQgistfEoIAx4gz/h5wfxD
JgiS5tYtd5aL6dHrlD/kg+lnbG03uQitdcdCs4kQnDOyAK+VMuLeD17Rn6IGnwTLvOYHnaGf4+W3
MMbEHC9nFlLEGb7LmD3NE6zKnSWfDcbZvj22w9plWMP2oUZelTyWduFtCn7p2u1bHVkKFWpalxc3
vIxZY52atAlQXGbZoUuzB6nh+/UGvgDHg0Y4hAi3mEWzALDFXruTpg7Eaa2jMMrONCZ2gwmqgWF8
e8JNR7xW28MdIJqAUZAjD51dfmFJhvXd/xd7Z7LcOLJl23+pOdLQAz6oCcEOpHoppIiYwKJF3/f4
+lruypvKm89evVfzGgQMBCUGSQEO93P2XtsfTpHmAI0WlCSK1ojPzIqOmPH5Rjb0wOnmUzo2pyZ0
arL4srrr9tQgp703a9Y+qbTqpL5oI4FHYRjrnUb0tmtF+tVrmAezPEOKc9yq9GhnrX8eIBZEqdc9
GrpJ8lPDcDs7lLq+arZog8qvX/Qi285ObGmXLEYmu5rDbV3OX6ZiMxhl0TxHi01FsRw38LWUUW/m
Pv9stwuWiHKzbqKyFKd2Lb8PZd4hJREeNC69oB5Z0TmxqpvUZXIB6LyDl9BlV6lONbQG3txCxzLM
EdGFjk7Tqc7uuSfHV3+Iilu3tNEo5fXdoA9Hi092apaUhaETP0XUNm8rpBvp/Dmt0vnGz0mLdCOr
Pdj+4F4KT7BIq7UnJ8u8q9r43UReudZlAUmE5b3TNHA6Zth2fswUsi397pTOnneLxrG65WP7Y6rd
25n7xXGwN0by0eBlXxbOhyuL+okCPmPBbLlvpadVd9gpasSOJlC0pbtm6QAzkDXrwcuXQ2Ou81Ml
N4voD0U1PomJlSp06+6+BTbmifFqO6jCWDyYN5qHamFrkVznRdZet9TIwlrk874qjAcTAdszoizO
dSIB9umyIfuyZZwIf7gg6Rsv1MbMD1LdPjYODcsJAOkp9Zm7CsauoB2jDHDIdo9FxTjX9fLdntr0
bPJHvatIXNHKNb0V8egH6LENXnX8MS+O/QgYY09Asf48gQ5LCv1OQ/d2x5o33Ah4umlRq+PmYXJe
hHbt9PfC8Itj16AUrPrxngIh1C7EI9S37fzqVkwbHQq3BQmJt363R3jAzYClKYRiEtrIUQ2bkkG4
RKV3KxZWLFScHvyBk8hCj8s082bsqvbWo3SYOhjdisZ6mR3z2nStf9KyOA1jH8Ge2Q40T1qR3wOs
ugftN10KyoF9Tm69LeoUrHJFnQaL9GyjXc0wI/QGPmEamGJHmAlF5pIWz4DU+WDUlXWQVljGD8F1
PWFkz7pfeua2J1H530kqucz9VJLShK1szvoRwW07Hpxuu+sAvQUbOqsgoTi9a+gPn9ZlGU52wa0+
Y9l0nEvYTWPVNsdUa05+i2Q0MePxtXS6m1FzrdDy6Ddvq9ec1hJZpl7MydUhUV33xyaY6oH3ujBN
b/zxpYmEf0MB9yU2uJcg7qHXm6Jndkcv9KRJoW1CV+qWWXNzcoys3kj7IMSU2q6xkf82mtjLhtZ/
xD9Xn2cHH4OmaTb+WodZz0hFqTX6X1a81Neq9YhzcepzmlUHS1JD+rF/q9z6Cxo5OM/r/G0cmdn6
S3ZQn2P0W0zEm/c2JxUnMAGN59kYPyX+NB6SGqLlOtxv0SsB5jHq/3ZjCCRijpC+njZYiYZ+sF+a
/GrY+vIZiXm6nzsbwpYzXt57+bKipZp/H30/taeOwfJ7SVrgxFRzKfaWspbUyG7s2NeHMcIbXSd2
sPl4aWk+VXuNSDtGAswyChRhVHoZFJ7UIKjHWd+DgivjkOIhPFWB7NFyYbQYc8L03baXC4L14pDa
KWQUPX6MUZmRuZmle9W3H2QbnznUfEZwiwY8RZqgl99Kyx8py2pn0d1nHVKFWHqAZ8lTgAfswaRu
yB1xjfkSmxXkUnKGdlmGa05tkiK7i4YhPWmUai79CrzDXji5S7pYpKDA42ZK88jF0u2Arb06ALtY
s6ToxVjL1IRRGmABS4iouvApY7hG0xBJte5gUq5hISG3sbXVQSbt/Z6mdxehBG4bNivqoJ+MTCPl
IEMZS1InEEDJBEkTPKosQcBdyE+iNkL+aiGLfB/HNMvMjvlaf/pHHzqymCXlrEYcCQtQn1zt1Q02
9I+Has9r1mzfWXSSWB4yC5YkC7Xn/7WnHibyC6tN82Ub2rukLa2gbBb4CfFUHFYnwXUoNwJyPyY4
oIKT3Y0XtXG4e4Ubzgxfuqs3YFgY5eVug03ofaMebiaT0SyrBTTt5WbycyLo401nHsCXId8b7lrO
vr2SYeRKpJAzOlNVp2lMt4IJb2bJNBE/OfWN/tlYLQ1XFUVT2Nj9JVf1UuYg/UV4zis0CRJL6Cxf
SglzUXvEJzKRrwoHBkV2rw7RSFzCxHsd5Mep0+zPzaB4LhN2v0leP0opE7s+oeIreQxaQxa2S7CZ
T9GsQpi9K/CwYHv712ay6psRiPxpSnJUI86Usq6SFWGag8ZBWFlOJJlLGZFKZrrYD7afG8f/Jb6p
NMf/l0DMcc3/lvj28Kti7VBM36r036lv77/4p0zMs/9wBRRtgWYZI9vfqW8qqhFnBk9TtHEs4295
jCYyMeHiHv0XLO4vmZgl/vAYSFySGCHRu5IV9z+RiZn6/5Hy6tm0bD2mqLaHqI3X+zfqWwEwfCsb
fT0vRUN3FFlGVGbPxLjV4FgpW7riGGtk+MFmOZq6S/COSRBv6etBzxVwFq1XPDU0EnqpxR9m+yS2
oTu4KTSO0iXBgNRkzlpS2W5qr3+cBaz1UhsAayUkAPjcFZKbcnJ9IpNwN5Qj/yyI7rFFOupM20YY
b1UEKC1KN+6waCd5LeCevqXdmUUyXAg4LZzoof6edVNKhxBLpsOad5tFcmZ8dA+4uRMQk3a279u8
2dswSE+rh7itz+M3YRVMxuRNbhT4prrZza74DD9lyROTEKYEgjLjkFEtMb0vCSa7k8GMb+3j33OP
V9NCe4BunflWI27sGqYpQ4O204oCLU2C61fOA8qp0NGokenag6za6VVEVEdKt6oA2UxKkbHuNwwk
gU7fLPTM7jttut8J/b19bWmfCJyCF5CxtBxXYiKmwg9LCsRU0c1bsnBIpMn8LEzt/ja3bucFP36O
ybxKYLtZlZgpxmzLntqZHy45RGimxG24mTptNJGnd2tCXlcGqL12p1uIB8PVcL/3hDnfWJN9a2mW
h4gFiv7CtOvQMbU/wToFc+62rFQXLz9K2rxN3SHwVuQDa1OA7B3w8k66DeJWmmOtLH2zTWp6ybIO
pDZmLFGbpN+TnIutzOtfaP1dp27eMDH75wRIrE/lVNeGH5FRf+ug9YD/cilneiwubPwgnouQXpOE
+qEfbrei0EIIpfdOjVzeSxPzThA6sNT2F88oh3tu6jeQkJqrNlEzo1FxZpQnAWrzT1atrS/RyB26
X7IA2LS4rpvjkTfVhUXsw7QYo0+sS8rAJU700IMhOawM5UeyBZCD5/RQTQK6WOi0qGhcm4aYby7n
sahZ/Hizc2qTnx0cWxqWlPjKfkIjVB6dSvuFBL8P8mWTSE+eimPrCWV2MmtemLEaBbmPj74nli6a
qS3qbmHc8Ct4fQfOEywBc+BprPJBZT+MEzjbeTHHcGsm/OyT95Xw8fysL8BJieaMD307gBYc9M8L
ArQAQwNrEPoi2Kl/zlXEryz9s3Brfx/30Vf4Wkizq+ctMTjjqvTW9vF+zrSjqzx3D6hMSQKerM8I
ep77DfUQUDY0PD0S7EjjoxZNf6pX97b+lm7uupuWpdqt5vOa6uWZFPdHodFNMdozckBz369lfCrS
6AVx+y8/FQQiLuTYWM4aGpl58tr8eXXBZZSDLnOJqt8lzPutx+KfbJHF+YLWX/eOvhF3Nw78iJ1P
ekdQ9YxbINWuvFnrkW/5e5oxJalSI+AeOx4K0/veevUJw117bwnx0hndTY+uZY+aNttTOxiuQ/5J
ED09R/rJbtAGDe5WPkqi/vQzh5Wx2xaIDKuLIiTVtd3cDGBC6O9KDxmhV9uWfY5aA3I4PHTIB9XW
HEeKyQg8IogP9jXyiS/BQmzslpwF6Nra3y2EuRcDYlm1TO1pptAAA5iYQccULxV8RZR0KUyRnO68
TskaZQ3wipZrqTWghUitw1ZMRyo2xGfAu2uWpDwTP6DRvfNO85aee9oJ8XrCjCuqT4XZi7AuWyy+
13xsTwkmXU1nfHDEyYbAfe7MbZ8yaTqUfvvZ8WfknYXVnuoKaINuvdUFMvdhHVMcw2tyngFTk6fn
0GhZcgC/U7SnmU3pBBf+YerDta08mgVO/0qwSaDPw8vguAT9zn58xrWcYVFNrlNrRIFrSWah/ehN
5nGu5zVoYszndbaSfYhCmBRZ/+nzVpC5k8O8PGx+uE6EpZd0SBedqKEFH8Nq6Tmu2oslQUqVgI5l
XeY5x9i7DpjGkHTe5m7q0k76QYAGlqnR2ouVoCJRej804QCkKqOTZlJxnTrdPPSDTahhTnYbul7N
pXfgOT/t0njSASrsmFpqh45lpetu4IDr9Ps2kIExptUbie602LXMg1MdG9ke1t9+iGA4RmcP440+
pe1hsJITsDXwQtQN4hqgsiABUqNYt3OyjRFm2Fux9bt1q9fcYcCgr4Wzo8M8SeP2aPisUUZHx70t
ittoy5/MeuVUGEwRRJ31bJkpvU9W7GvbjmeNHIAdE5HTpBNQl1bxvumtTEqHjw45sqsl3aDUexpA
qnW9WgAz74YponRK4xyBS2AJTiIZ4SiMLy04h8PSr8kRAZTEM0/hACXnkpiAHxxqg3PhP+u1MeDz
NvEBDtLOpk/hhibgaDUet+LCxuKCthS/aoo2YRe79allnRK4UfzYGVtYmcmB8DyaxFtIK83YrXQT
gyRKv040K26pG4IWyPkozgjFG7bBrqWoEQvrrhQV0TrElVPGI2tAsDwXgz/vxDz/8KcW2IR/Qon2
DST8J7EKgH8tBmKnXC46Vpq8XX/kmh/vBytmwUdAmyHs/RDn0Oy9kDqtG7TOW7r6P5ykNPZj99r7
GoSD4cGw57cYGtU+a3vkezcMCpHUylwHF5smb3CoINXb461mSyG2K2n+uRumBTdZbxoOFWNBMEag
JPphPQwRdGpmG6eiicJ0Cp2uFSBIUa77a/8dn1GZUkHI0bTj1L4xmpbpCMv70SQFuhwIJJ2m13wl
dC1dfGCqnFx0aEnWgqefQTMKUACFcV2/dSMVmo7RLfBg1adG/4m4+QiLav6TFrp/XDTrvqmmTxvL
ZjRP6FIFleF58cxrPJBhA93MT2KiQpqGv/vIfKUFxFMUTxUGwqpt4cG4iDSqBSCii16QlMDCf7HJ
k9pxzZ0ifT24CQpjK+Hss/MOuSOxuDQnLYSnpQMraHTR+mOzv+i0AWJfn60zd3YMm5IIpTbz4JS7
EaL5IYcV21C7x0iLy5dg6nm5dHJJ+7FRxxQiTx3jBGDK6U45Azi1iuKvjZKOdDqXrBYfV7mEU52k
VHkc1GMuziLE4E0jmjV3JFff2+RCIWwA3EZpvYZZ81zmo024HG45xdpU1E21yXvYoB8QTqeZ3b36
IJrSIkfKfyE1xQpKug5VKAk6J3Xcl0+qPbVRP9GP7Q+Iwf3h45DaE/I13l9T7aofNpqIu2Sz5k2Y
td8VmLGenuNUF6ELBuBEl/wugQfDEh5BzEX9gLetOmVPMjEdGy+1Ein5W8Xu+38h/59ozHDfcc8K
iJOoYLDhX+hKD4yf2lUHPzb/OKZe8R/HIuhrZW91538c/3joRwTmZBktbOIzc2SPRBI2UsKkBEtK
4NW4RJwhX+Wgzbq+aFZxUDKtjz+rgtsVGH1h5yk9/CL5t+p5d5lfSzSMh0od0724Pvc2IYJ/nRNq
7x8v2ElJvOuRBKkQdB8bpSpThDp1LEXKizm9WHcffL1cnWPqBd93CS1+k4nuBwUkHGWNS+3lSrVf
DATaD9b4852aSCMM7fXM1epWuIdXKQZ36yKMjT5zdl6GavL9zxbH0Bz+3FfffeYymtP4AQVQLXwT
CnKplFhq70OdNQ+3NAj10NxsyXqVdob3XaXLKvz45MB25mMNb+oyUhvPy/grNPKKohO77n1ahSA8
CHui0tcBi+UiWleKWeqh2qPt0V3sKWv1QD0WU0YGhT4cooqIAaupv2jCR5hLzN1u4Qjco+6Bw4g/
m+6F1mzVMZSYA1kNbYQ+YluejP7GXrv8yU+dk9NFn7sIfbqnzemhZSpNyFPbHRsvojk9wOWwm5eq
togQ9MvHyoJ04sBUOyX1yu1yRPHFeMlijtyTQ73JmYeJo9V24A4mmJF2rV9k535zf5iGkZ2nES0T
TCzqwR60kQy1wVgYe5FafkCeTxYaC7OIONdCvx9TqpF9fp2l9deYovLONGvukCRo7tFcjMQsoNCK
PJyvTtzc6yh6XEc3r+MyfZlM2aRqiOBM4q4/ZIVp7dt4RdA1V7+5wl9QezdhJ1iXaVqanEddL44l
RIN9QcwqkpyHoaflGbluHK4aIb/CjwL8a/i04ym9My1mhKjXaJEqwmBuDi2xKSw1G2mcKuWojEQJ
6qDiCardj4P/+Bn1rJBekI+fq3uICh2iI0qOt+o5+uLwCdXuNlHIrXHZRDKgc/Px1Rhyox6+b1iW
QGTPuc+PaD3Rh5HuWWxAiBPSZZsFC6sYxV5FRGmTeFhkPKh6oX6Wthz5ap0MhsploKi7oFfliHou
kqGjk5bPUE851solvk42qXpylL/98RIfD6seAZopo05RXXIry2UAqiRGqpSvRsV/qd2PTYHS6TS7
c5gVyGyR5IH0lZcCJzvXSEEBlSUoKZ/y2McTHw/dTsCc6WApncbKe/8R9Wycr9/MnjTwj59t+sYO
DOZ5oNT5vtT3QmRGeoJ7inFesn5t176BYukfSV+GhS03yEQkZkr+seOyFmugdk15X9It582wQAiA
1Sf9Tm5W7AMXM0liqIKbH0zCi/ajTD3pnNi8zFljIrtd98rrxLz8TyeUQBz47on6OGaT1wS5yyTJ
uUbSqgrdlbz9ill9ZDBBLal42SHaHusyTUON0J0GbXk4r7em5FErR5Lam0oS8gptPsfS1QUPYz05
k3lm4RofOi6NHYscJLbvDiw1ICqXlnoz3Wybkgyc7NX/vtD7OdaNdaf8YvSi+tCfvq7SFjKPK9Zg
3TwpgxZKn+5o+/7jh9Ovy8DeXdXjRcpQid2FAZEtcUoEL5gXrP+oa22o0aGfEyzD4K829EHs8jxK
C5eOmpNcy2ytSUEuLsq8pTb9APqs8/i6latL/Z56YnQyCVhQ949MbbFJrvuk5Nz620/JF//4H9X/
pX79/3rMV8zej1dQe+r3Po59PPx4mY+393Esa7lYo5iaWe9lr9HHK6sf9hTE+/29f/xOUvjJeTNQ
t398T+rjaaZH1UQpgBqLRoEkuKJ/co9Nh8pPon3r1UsPI7delvhcylj7UBA6IqnPH869elvIjibI
3M4y97zNePSlPryOiYqxAbrv6DhxyqgzV50nH5vF8+/IhjeP3ZY1+mF+zCzaParhkfrc/ucN5OxW
lYjUqxqVzSDvww2qKtb/8v2oN6F30/NsArf0cZzGKRx18lkRdWMVIVsBNIBPI/PCR6i7YbhYJdmE
id1lXoC6NAtVG4PEzgesDiINuGXvBoOsDvUa3MUxy82bM5w6o6DpkkwEViIMQk+z+9/Gwv9PY8Gy
dNP575znLzQWfvX9r19/N5//+Vt/dhV84w+EbzSzTAOTt0PsyV9ZMkL/wzIcy3NNH8ehz/Yv87nl
/uH6BlMr29Rt492XTlVqSP7zPyz7D+FbLvVPwTTMolvxP+kqEFrzjywZakRCuCyKdcPCyS7+mSXj
EdWrJTOJtAmxxIG6ltQJPNvWQJ3gVTlva8tsCNvSfWj+WMeDHuXl34y5aCbodA7KKyCfUR7dD8uu
ekIdq0aiN5eRYrjnEbgh/QPKNK3HKIjeH7/v+shVzUIMp8olWqWg5KDc0hSK/w2trO53IyncR621
7jO5iDH6nqFS7c4RgUwHtdvKpQ1KONRGhkUTpHbIvnDbdMRoooWt7cbgZ2LQP37+6sg7dkszFL4Q
y/vtOlvgGUvahYZOl3O3RXjFFrMyDp5bXdPNQCbYt/idcC9mtmBWmpDQsFDlXJfmE4VOEkhy6lX3
lq1/KamT3q0mBvJkkfjZLTonGjrwcqRX0zTF/aBPD7Od5AcshHWAZ5JkAWyJqVyJjzH5ASQWH0bo
ZLoZEwxg01yOl/Q6DB5CrVGuBZLPTWddV0JruHUxyGFfvfVibFGaNUoV/ym1ByewT5CuaBTNn2BI
kucAlWecFxt/TINiyX6jlv3Sz5Bs3UggniigAFaEeBpl+YgzCjeUR7eG+G3n6ItnPzaIJYRlQrHL
/1xR/WqabsHhiCV01cXNCiWPqHOMdmgimKz3ZFvXME2QfJINq7XZYRhOGbjBT1ryNA/Zl2KpDlW6
QVUuqGNGZKTn1mQcxUbkoyfsIEswE86+NLIj6zZj57n0DPusQ08mAf6ekqN99IyCGJh0oJNcUP72
qVpniX9r95Dsbdv4rVWau69SU1zaonmw8q59NPOLwzyY5gEGhNWlj6979tEvCRyIKXbuKwCgQaNt
Tx7qwWNC0Lq2Uk9KC0F5xYt2ODIpbVjLFzNl9UEEj3GEeIasKXK/o/TDm7vekvT9mc7ScMa6AJTQ
376mkZlSINwCdaFsz31Rl/sVh5xeYSVJnZio2xQnrp3YP+JBFustj+Acj9MmypqwokWFJKY79eg3
QNS5F8Om/VMWArXu/MRqjXpeG/VH4jIgD8QrzgcAvMkg9i5QlXNMEDqSMVC+UwpceUbvRhRl5y43
2LvLffQI0yVErbqv/GkK3M55NtPpezFq2X7d6sdhICbQkFYHfLY2wxr3aHMNEwtvcI5zJmooR2om
EuG0f6q6GXLBkgb1gk5Oc0h/03ouxOFckdYmizoQ2HD25pgv8XzkL51OAEWqGVd9O7c2DglzBEOT
l8RX1vqNMcQYrmzWP4vUMPlW/Z2zAwboyApRT11rt6KeZtKHrkdDIW+tYsdZjOim+zw5Y3y1i5Oa
ORhM3CJ6j1dDn3fjsGJSGQDzIA/b+c42wvu3E86s/NATSppigClYl2t1352onogjJ9Bj3a3IgdfP
PemzKBgwgq7yjbVVTZ3QigE/JHEfYkkqDfdr7uGtNY6pA8q1Lb+6PbHVlUGfSkQTJc7jfEsn+Nfo
eMMZqgnr8C7C8GDaNG7y/q3gNDt71gSjZoYfvmHY0irMUCjNDz1hqY24RR3En6fciQn+KSFWp0yv
icIWot9r5pJhhGfJ4c0G7LQQa83nPB7RpzYWiU1VcipsLo0kAUGVVPeu/E/qtjxt04zzyUOMFEm3
goY5eemch1G3fxYOY2o8Hsd0eVimdLhbC1jKE3rgsBfPuGChZJOwyReUwts1qhAHsnSgugAUwWEk
ptbuVoxUpynzSAzH9ygIM5sn/YeZ8wht7LdYCzp61Rg0030EiAMYw7SPkqc1Js3bTBg5KZYHjUPY
IihemeBFRRpJbIucWtjuq7XoXAcpNtAllo4IH/5tjKvLj8cy0CovPnqVVx+2GdAJNb1gjegzp+0c
XRMTa/BMQX5eocPO/i97YXiZ3JWFIXTQADIfROmvhVuFTcSdyu/Kz479WytptBoaYfdDkYbEFcMV
bn77Na5YAHdnrTPGczwXL0spUaha1xHaNRX7rEjcB6rVQVbBzUUzFG7ARPXxZ9PGJLZs1iuRXROW
d+xfeT9X+7oShNovMIBRNOGeJ1O6WEPPe8r8JOg06FS+AcwbEVvFKazNYbUONLWMcrrZsu9bAz0y
twbnCsW1dIH0Tu1Xq8OpbpNJsocuR8MhT6jKZ9V3eqzflhXUHgSnEVgxZmkMsbq4YNlE80ugugc6
Ya3ygv549KWr9TmU3glzTowwKpOT4yAXtgeaTIW1FWetWCMa1fSlHFsn9nErHxDFAtN27F2km9Gh
9Oo+TFZ3xNXBgnq59gaXpLXQ2+mS7HFdSLLpX7tyilHw8eUBpJyQpNI9E8tyiRxc16ivzxAuyAhq
g3yzuvsKC/SO3NGXFp37YTPn6FTo8J7yikFjzn878VQdytkqKChCI850AvD6N5yoSHrX22akXUvy
zol48jdftx2MapixpQYKE/5vMIsaNfeuw+/X+vuKm0rcr/drvr10bj8cczdbwRESXWvAt8UBaj/F
RnrItM255skGaKa/S/G1Hx2rfe1YmZxW3b3TsuPUF8tJ6/V75A5JMJDmdrBqrgkcwOnJtd0nTUPj
gQmA9YgJ8KFZWCJFezcmM8HQ77zKeebK+ayzeLlQ/V9OlDzRTaHaUpuciQRGBP/gIeAFmwi7vt1j
Pmb6MKF5gjRM0ADcvxLXZIgDUL+oQCArMb+W3NL3uu/fLlQvDk7OoE767WPSQKn1E/F1Skr8ZHjm
ltixToB0FsY6m+imtHRe9ImeQRKtX3TC6A7ox/eanzjFrtFLGG5+9a2REq1Rac9yzWKWWZZPep4R
AYEFOM6oemFVPbfAFViRtcdI/IyIKj84Bil0ADCA682+v2M+cZ417Ttjfn8E+3gfD5NzVPVPV7Mt
+oUC7Ylrc88CM7lDRAu5fmUlVqzBaKbrKXP6xyrN9xGE+3DYdUQPbYEux+9sronplWUQs5raI3K/
J2V9nYn+QWA54bpEem7tZ4tlYW49uRmuSs0ll1CVuPUkQgXC/6nCtkqVWq/JNCCi/O5T+vYeypez
qsLroIWszHADxv/bWQYjeZY5nZY+g5mTOMd5Se5V8Ar2EyDT69ACPy7Mc902wZB4FE1olxyJynmq
+mELrfR5heHZIcZEo1G/V9xdAeUxT5PQE2V6LCaW8zA19vjS8gvabBrzpondGMcP/ibmhMIsjoiE
XjIw/AXNSxuOOxypTeROWI7mzLhHPpkqPMk+C/j3/IAN4lfraMMhL90kpGEatF5LP5+2MhJMYtIH
EsT2egpnEyUPfTWZnKZC08roq91HnzLasMfeLuM9F4lu+U+00LrznOivlun2xyHGdIChcO6xj40r
SqXcs4dzZtDvmqgGDB2BGHGvX3o8gQhr7QlUY7xdal0njZdgOTA5/WkrwBxJcSExSpqs2VNM/tpO
z2Xm/5pTxosEvXsFV+BUmwVoGOvTgkQEXNJL2mpmMMm6xdhboO8y95tI6XNsSlDp85fX16iVqcnM
zbmcjLh43cRo8MbtANjFZ+aByVGYNCUrl4TpWj8W5vSL6BrtQIUnivMZrGTye1iKqyFrdY3+0gCq
C1VMGbXk+8GutWPi9g6syqYLRryKzEZ1L6hE3e44jeBqxIdKl16FhmJEteSPWuu0mBmmA4iyFu0N
xcqoqOGLwQwnVrqHaC6eALOQ4Sk3c/wDHfBKCgtAHrOtXi3LsAgR3QwBZZekONg5gRaTcIvcuT9Z
LNzsObGOmKm+MKOg2V8y2Hg0a1Fi0o/UsdKVG9qWpfrUMtgeXXwezTpd07R9nmZ4/Pi9pivAIdI0
fcy149nbCu3Sp8M3Zg+vlF7hrrr9FWcM/sTMPhI0rEsZMgI+fZeLpt3DybIv4+qc0paAv94Z8fpI
zFlTFuYFnwXi8Pot1dzlUDCWv1/UOCQezdYEsbYgesff0NLCRcXp2mSZLQU1/QgjwJHEKS9rOd3B
0AbAKCBVjMVNsdB0zVxNMKyQyxCXC+ZjP6s0VoTxORpMJnxrCg9DxHsUdemJlRUsipncswcCF8dg
Hng5z4pf6pXi15ANyXWErRriE2bKl0EydbPyKNCzxp4FSsTbGPBkGdBpMRls2aWtgqoAtoMhkvLR
CEUkjigF1714bVPwCwpEoE7zNcEEz8CTH4T7BYLm1ySnNTOtzU1mGlcXkszBIvYcuywTIcdAG7Yh
Sdo2h6IxU2rPWUhlm5E/FRNVrK8lYSoyQYqENv83/Qrtoja6TqIMHBDrcS43zlG5drWpx71vimZ8
nep+OUo/1/uh1tVL2s1Tc1CbyAWRWUGou0GSqSbpYGiMR4VSMNqYKloO2lYb2m+OtQm6EHDdFm0h
0oVSGS6sdrqkrj1K1Z9Pcd9F3E9JAqPNcEyKdgkKrZ2OwxtuTIPIKN2+pG3pvO/lMx5Z/NEhKdPY
9XOnlyRzNJOVJsmeRKUhPICs0bdAqWYAUa3dPghA+Sfdbb0zPQ3pxACUIZ/72KhjRUbhMNZAown5
I21dEiqUZU8VvuLjstb5xUofTZtwsbiK1h82xZVgHX3nktU5N1DIL3etFsenxNW5M8uC/dCaWK1l
XdHufOApef15ltXD1SYXZCZHKkBf/as5N5H1pRmpFZQ56KNd0SWczFS8VX/9ox0YybukkTDbzVpw
X2qjZ9N2riATWb2L/1AClZR/V2207bG1NDdUt7WPwybGfodraC0dnUI4m22kazfYQPT9sd2vqf0t
QvB5NCITUhOpWgS0M/hunKNnehfhBivxWrlTCZ63wnGBZr1lqV4cccmFsaaRDSKOjAE6d5cE6kVS
2g9qU2oIecb62Rm8PhiE8akV1siNMzqkHV6XPEuvdYcyYTKH5tT15mVhUnrqsS16mDBuE868wDbi
iq6gYd/omddjDkK0YcVfluqJEnA1DvS9KjLYE89Iv9nTqMNgcHpAetFjAob/uQECL3Q/aBKsXH0V
OQ+RgCdbJsVPMF6nSEw+QagYDFp7w7G64Cd387yGgjtNLzArro4XR8hGWRgs8LOunfl100v6DALe
KqGO4Ox3dZNZb32TmdjnUN0tVloDWiUwoiI2DlPOHIw+3FU4C7+GsXhJ9FKcnRFKyYIVNZlZnkVJ
vcAvTcOtqr6h9TV+4Cm+UBR4W83SeuoKfOtOVtkoCs3kMvtEq3jxctek7U8cE6jRiGnZYVKhjN1m
03WGDeYMpnc7gSs44o6FGOfP4iZtvhtI1a7N/VKU9hMrEHLu8dyRjSv2dsKIWK8bggeTlW/cGCXJ
BkQ7xTHzidWtKMzP3giwf9l3bYU5IuqkCnCJbmI7e3Lmb+uS5F9NG++STqZHtlgv6Li/+W8kzoo7
7orxvhsc4yWBxF0OwgyXBr4OcOz1ZoBPcNyQl0FN6sVNUqNbymSkSQe/XAA/QeS/XBrMZTCi8vXk
Wb+hh22h62S4PpmOsADxtUPRRy/1RtJFjKkVZ5W93LY9IBhrcKd94s/fCy3t752qf0sQkwWJNIYo
VQoWGW9P1bJE6McxTRpI1jRHlqn3x8gaDUJ6ZGqBHP7zyd0ufjcOxGBnL+oQc6H18tBKK4baqPS7
bLawcZgbCkRZpZ1klVbBXDTkpKJ3uPhEf7TIqQ5qgxOwMPT6SE7jp1yO3N0kZNstAauNakTpR9b/
Yu88llvXtiz7L9kuvIDfQCM79BRJkRLlOwhJRwfebmy4r68B3qw8N1++iKzqV4dBIzoR2GatOcc0
mwu7+v6vu8xb0bUy3ed2gHt300vcLm7yCfDcmxJPKW5jZpw6AsSB2uYvUQUz/R3SNgCERcRaASge
HHlTsri+hRXe4hJvF+YgV2PA4avrcCyVGwFUcqgg3N0WPYHkS9+uZUaSbdLCeLntdEq2NSKPiNEa
SMsZOFDApvwyahwlUMYRaLv+TnPRVprhrEjpKBj6lFUCgwgY0MTJrgr58bohc1nl+gpOGDvKGloz
QGfclhHjh3YZDLzWXdAi5KBeQOiS+4On3jiMtnfw4GRQ/psqmjUoWsvHKEzuIqMnlbBI1CIJUmTV
2HgnQfU4NnOkVYGRrqqyPhOAwmhU2yBtaucSmmGwhvRCk3HsgxNHKxYZmHHsekAerLU0XjfeFJ29
FnZH0W1Lqz6EZPosPYrslI/6lV/NQw1CZEtcko6QBJWGq6wGbYLU4zENk98UtdItvzfOmk0V6c06
m2IUulX3nCaEFdp1uB49RfagQ82g4SdYNBp5dPFYmGsP3+CmSZ6z2PpRY0EWWpySRBVGn+zjz7Dt
t6mfUukBZ7dBPrE0KS4yPHaboWaKJtkSZvmWogZqYXhXC6qL3doiF2Jhz3GTAOkYyz1g0VXMP1tM
NTEWuBiRycVqYzkLu/eOqa27KzWJryL199jOjnkNhm/iXG386dXpxR35d7T40jMoeWp0LtjDStIv
08tVRZF3xTuzuEldnq3mMWyaDmo00q1Q03UwUN+weKXXS8LSUgI3yGqrOpopYTpCS4xzORJyYWoc
oF58tPjnuAYxhLVr9pggWGmlfn1yqZVmWvIz6NR0e78+DvQDllaTf8T9rGfNA0D0WbaaWjKcpHYY
Lc9a1K12pdB/XdcB/ZfKeOskZd95GVv0nzq7awiCunzMp/gtZFX0KCu+tqwRONttTsGZ5WCchVc2
Aol1akeQT2EcIQqv0DcGzHgwR5dFlT+R230SrIlxQEUn8IcpQXl2fRQJgPrQRVdgfovamzaifSn8
zF1kuXim9fPi2NJYQ4Cxtxh3T1iIaam6QcrCr7qvsaHSWCA7z0kQ1kaB2MvIMHdFYJxw7FItg/Cy
VPrGa4ZXlcS4d8nJ8fDOGi5ohooxi1mtAZrkIKBQADCsAZalZyDUNiK4FqDlMsd9NE0aAnHnAzcI
+zVJ2ieXUpyUOm2TvGrI1e0XBbCShzQ4KTxji8kkQhvQxEYPenJTXbtYjRDO3b531pqTQnVAEGuH
tHpyHxS5af1ofvvLMqN7syjJDNTKjIXxO8x4cEoB8UgdLlmPOHCWBzO1jQIWDgVvVk/z3kcDzNMN
8U8jnEiRZqr5ZxFUR7qfpzUfTmP/Hr4LuoR4CIsTkdnOEbTya5F8s1ONKN616bpNObrbbKW7Jlu2
6jLG1qyYpWpla5shl9WTtDlAxHStHd1jv2StSNYrDir+oLnImQZ3AubGG7FsPeUBa9PKkZC2NGxW
KnPvqtRd6VVJrHdPSQD3c8HUZZHQTJmlAbnj5PgKzbcySbpVklrPdmt+xVZRIcVC9R5N5UtBcDGs
zxi3rREdGtUQ8jD7ClKqicVoPE2Uw0kuITqknuUrT0HsN7tAdMe8TJ+IYrSXfkIKgNux+Ml9fBbJ
CN8mLj5DA0l+5bhUpND5WXRO0MA8wqPZ9ax6ZGv1G6IOSsC3z6lNeyiudhPkwZUntEddD9prZJuv
5ei/FynpSHw4f9sypMvIvTeD+HeY2Mly7EOYRUS3sEFL6BkBocnBfCH0k+QmeWhzBWndAFCjO5nR
U4Dzp+1VT93YHxNj7ZLzSbyOA/zKwOOKK4dUgVj7kprcOgHaALCVmyQmx0YMhr32GnI3BJ4lR/vm
ZIdvgpffLgaXsgIamxDOhzDPVn7oDM60Onmu2Z8tXHIFt6VOs0KGxosAQ7hlz4xSuzoi/9zD4ZgL
eGm5ssvmmOLv2vbZhjXNmYRCyL0Nkn4rkrzMCSMTWm4jvdaV9dtsph2dNT6/6N97gTUpgGG7z+vs
FD3NiZKqP7hOQQcIvdFC+LxEF1X1KdD6BfHRH/qsk9Pi9pUmApRvy4Tz5ev7pNQOtYPi1kYHBrGU
FUjWnmFhEd/ZTfkyzUuxmdaVE+MIB1VDXBOZCpG7bAVO86Gw6AzW5abL/O8WsRhekso9hcm07+YT
SlIjCgBkL5C6ibqa0zog86fME9Kl1FswXxKpExp4htiDjkqyB9LF2nMJiyoCtWZbzlFYkIUiPqhu
ftclEYd2XC2Gfi9Ik3qKwcMZeibYQ7BIDK3veGwPiN5nIWW9moZ8T+K3AVItXHu/xNYocn2ZFQIw
YjKXjGbjCErpSNfPQDk/6bDVm7htgcMIxjJbS65NST6oA16yA7C60AcadgWnNOkMY7HOKkzraZEi
g5HDky3IL8+bZOPVw4Ajjw5kRAxgLlsCT4iN2EvhkXc2kufiLSf6RndhIzaZwJyAfvIu0Fmuo7jf
sfp9w4bHoWmSelF3EJNocPZZ8Qmz3cmse7Pq3jWFXLBxSnvvEPUOC9VdI0lwF1GBR9wZPOTanvzN
GCOWtS7gkA3dAck9jZU5wQ79IyaHSa293P8qKVGJiVYwme1UezzSJnV3Y8ylw7Kzy8zbtp0dbW8m
6T8XN1f1zV/9T/f9uanhqkBqExJmUxfwfm+G3QIXQEbDdEbd38TBVBHqJS2cajnmOQ8xswEmnInZ
f/v7JjDpf+fZc3V7+u1v/nb1r5ebX7OciwmuyelxkzR5ljobkzHRxZvfcL64PffPzb8+xJ/3+9tL
/9Of//V+Y4/UKMRnsyEdryeKhw96E3CF84v3NxHY7a0NNzJ2+aQrLGnmsz5Z8VaEerGBCvpNUWzc
qRYHYF165a5gdb0m9OTbHdNd173GNeD3GbVA0HN5L0SDB714x8AyfkRY5opIiKNnKmenmfgr2CzR
drmJ9f756k1JV3tscFqlPoJ5q3KztN8uEs9FEXK7iurAxwI96+0j00cbfLsqyY29yx3qvZ2Nv+nw
z4/fXk/cWJS3h25G+du124VrJv/nlf66055YW7olK2fm4D9/9+dj/fVaf27/q7/5V/fZWuvthcQi
SAHdkSPAoVnlCQbYIvKNmyREN3fyPx+9Xbvdd3v0dvN2cXuBPzf/1XP/1UvlquxZt/FbNHNzZGaj
1rM0PuTbUgOcb//LO62K7IC/PV7OT4r/POl2+/ZMt2b3o7x9bxHu3igOafrVXA1KMf7H1dtDtwsH
qKxWa/s/T//zEf7cZ2H7+P8qtJ//OxWaYf8PKrThU/5XBdrtGf+hQPOtf7DY8zyd3QwoIUvwYv2P
bP/93zQUZv9wLdMUumeYKL9M7+8KNNufzfBImvz/qkAznX94s5TNs9nIANXT3f8XBRp1JXRu1d/i
TwzDxA3s+cJE6uZa9k2h9v35iKtN/vu/Gf9LbzWtq0umVTtpOlDI3bXuQHy3IcucUrCQ9y1A2EH1
mJN/tfCn8VigCI8nZ92N/ImZVUeLuHIckWQmeXTfnPyzkQhDNF3sqnLaRHr35BP2u7D86IHm5rVv
jWNTkjIYAeUKOrDgxWQ/p5pLzI9uyqNjNZ+FrmiCIgQb69UQm2fXYCEQG3dGQgdFVcGuYbUilHyd
oPUQ/l4c4XMk4D4c6p7y3mkGHKUFMezKH5CK1NYlU65cF3La9h4h5kN7MFUbrsJpDvz4Tnw/3JAX
i6m5gXCP5MAUhknqGkSgzMjXk9g3MStAERvVmmjQrTJA41B8ngwE7kRybJFAP0mf3WQv8AGrBGFs
3RPEGA8mvi/8mYr4gUB+1J6xAd94VEKUyNgiLET8P5YWTtY7A7oM4Cy2i3UOo0rjA5ghAocuNE/I
r6FrQVa63cKYbJ5u14wGNk+m6ydP2AbOTf7PRRn72zJFqE2EmzzqjkHjXrNclD+TsaIfo50LklYv
gTWFl7LWoHj20xEiaMIilYoebWz9Ek4OwRMMf3/dVGVQX2YykR6TcGeCn4+d2H4SHZXaUnQ2/aQu
OnVl8BqC2z3rpJltVMhGQWhecL5dNADLzpVZXjvrK/cHMtsmsH8L+GiELIalOhDyuK3snPv0pl5r
Ab9yEmuJvbRy7HJTKssV4c0W63iT/U1VCCoRHN7LVku9I5Gw4tiMDjEjQ3VwMN0f/b5sGC4DECdk
lV+GRsT3cZ8tc7LpPTA4SqG6N4ctUfQX39W1k5uO6irHONqOIVYq5M3ttWigT9HB73zaKkbzrGsl
F/oHEJrgerthOixc+7IjtAz7SZ+4z13uLegy0e7HanmwdMppqSuTt6nSKwR5DgVRab0NpcRWb7Uv
HWL3r6TPawz8tv3QuQF405qMV/Y/PXpNXVGIkPdCC3HEu/gnyXC5xwVsz5SDcq3rIVXBQjlPpmvd
+y5mVFfvAVM25nXQyvGXV+f7sKfLgAafMo/mRu9lzyme+agQaONCLHQfgUQmH8TW4dI2Su86Jizn
kd9FG9m7/sIrummfJW24q/mdH6ag6JYxAIIPbwr3Fa3RL+r2ywBNig9M9Rnq8LSLZomlJy35lk7l
Ogtc80xBSSFxJP9rAD+HmbgPX9LUAxWWl2zKZp1SnlreunNCnX0dj/q9uTUUaQsJaIZdWqnxVUjj
dUy18iJtqkBDI9O9Fzi4jaTsfuWfGna9R6J+LDRG9SHLO/9eDqiyQsP1IVfH3pECSLykil89Ra7a
OglvnUkSBSjZdE9e0BD+1JnPvmmfaOaGn7kW1/AH7OlSgrM6RWnULs0crabHyXZgA4dnhMBoBgp/
uJZaP1wL09wpx8+WANARZs7391E34XKGRnP7C4GHCZeeJDgRqVEn8vEhbcTw4Nhtfyri+O7PXfyW
6Za410PsunQ0hqJ61SsLOZhXauvbTfKIsIFGAZ8qpyvRd9mrY6TnoEzlA+q59Hksx4Wb9h8u5aNT
j6jsCSTJfQw54Xy7NYQ9+eBRFu6oN9PAHLwnRiDWqPkYHql9668owFZe4zhP49CrS+P4Lw6iUIFK
9bE0zOyhLUmN6SXiIrwdaz3J8pPdDNlJo5JTWgTGeqFJd6aiH3IIzCcbXxTreU9sShE418p2SfzM
gvqHygAI4u7Y1cJcuRqcqSlLi1NBEf7M78c+sOsiGgNwHXW/fAltTV61wsgPiulyhf0SwmxVEW/v
WmeSReNfnmecwf1q3wMFK3efiXB81eBt3MExYb8431wRPGCvGlWb+0ba4i2ba4uRkb7a+LjYPqEg
Y/vivfU+tkmdw2uBdMBCfRyWb2rNlN+8kVgRHLIYSZFRtb/JDKci5hrnqs+7F1cj5EOPjXzfdIFD
kL2E5gWq9aEwHAJ4JH36oBU4ErravjSjhEmucwrXYBEXiozQVaeaYOdi734RmHRwibfxYYiL+6Cs
/HM/IZ+LQhHCNDeSZ+GAzIqy8c0M/GZj2GF8zYGMP3hdvojRQ17r3masDtwKYDAlNDNpj2ntdRc7
rVBoeol6bRyNQklZYHRQ8fMgyfC2RSH3VR3Hz2ZTU3DW+Ua3R+nZgNViRQAEOQx1MkPpD08Xx1UP
Rjipw1/3zTeLLinXVa6/BGjESBLh4nYN1yDTZedE63ZIuwNOaTaz87U0G5DwEv6yogw0rK2Q2Zds
F6KWG+nOdkii7U2zohQ243D8vL5kcMxEKn8buk7SUAeVjoyVcoH0nGnQJVcHPs7GQLcI9MZGrOx7
Owu5x5IDH1hX/W5BNNuncbgDL0j1pYw3o5YwsRNKuzAbERwrCJSEyMLrpljXXKDz5A8aoyxpXuCk
NPfHABBEWqtWbnMdd2JqyvrQpVW2dGP92gdxAoI0MHaTFdCL9hp/U2Iptqz6PfTzrRF2xLJ3ab9z
+uaLQZgwmFrzz+FoUzIq1Wst0uTU2cOnXfs445F3CYf5QaV0RqvxGndZszE7kN5W2/K2yI4hGtGR
F99iTJ6wmjOi0oPUImoyzfBgOBOsvKb+HQD8UKrRcfnpLdU840JZlI662f2yBpBrzSDhRhjxptWc
elHaSb3z6KctqTu/TYht9QTtaqNn5ka4Q73p4yoghD1ZAZP5DiWWV87WF611cBpba/hOCPPDfO3H
/otVm99Grp1aAc9RD4alst/hZm97w3tQJUDmJOt/hBLULetc0b9yn0MlX7D5biXGhG2tiIWtxp8U
+hKUeNi87fDqBNV3B6Zn6U/hgaWGsHpjpY/6iuz1RR9FD3DoyC7e6D3U16ALPkpfk4vil4pdDuZW
Lf0GNkuoYPXojbFtTeKPiZFfEmkn8aaHsyQ2IdvIeYBKRlvtG0Xg22Sjusu6bTESKIw8iUjY7K7u
8RhNjvFatvoV2ccjmnt/AxPBFvpv2AR9P74E0CMqk31z6OwCU7sLO1A8xPU0sHs4mgiVh0nTXQbp
LdG1jhys2mNnaZ9pLx/0UN9LKlSJhplXlLuUkRjq1PCEGAmxq1aRDj0H3UaKIGBUzCUQdCSuj8iu
nkwQzCuEPNHKIsOGsx+ZskeVoo9hRpmckk2yr01HIp/S0fDlM97VRV1irUK7fi6xj7Q+c71Fw7w+
13OXronkkfVTumVUE0gKF4MxUKzvfdSZmGCbDh4FMmVfD8CokHlPOCiFeDA0oggOZs21edkd6www
efjmqKC4z/zuXeT1gWza76LVq60ERKRzPq7apidAXVi73JyOPTyHhVNzIvrk+bARm4VW48UYEZpa
CflXrRf0hEIRyxGp65jmh1wnCrnw9AYGChp/IuE3HOoRhTU3Wk2h/qKX1j3lSmpqvoXZ2Unep5ro
apnxvaVHZDGmyck3KazJ7kXm1rucX8cwnHc0zfeWolM0eimmyOintjlHLK3+7qqYeq1CN+k+i9z/
EJ7xlXi/mAEudM/5qMRKLGhgFtL77eXjFw2fowneAph73gDQUZdUOj3zJNEQ2vjZWR7JzvZP5/Y/
Y1wf7QqzFDLevMxJ6or2juQndwg7iZz4oe2pIxPV/mngBD6KaGT6QvitMxd1cfXhJhzLzANbzxl2
ZRSdWDC/0SWdK8qP0iViqvIfMnOEiU9ffMyHd91Tp5J4QLueIyIn5OdN9As4II0KDsDcBpeFem3T
qYRk4Mo9N6l7UBP6GYdUbKpsAkuqJy+gQTkpm4KDZHIUCUHc0vqLZiSXpLI/HD2+hMy/rkZUTzlM
VKOlOobS3tWdFa1lHIPmWCVNfungwm5pPiJTwBPY5Pk5dKHuIDdsUNpijojCVd1H1Kc+7BQlGeab
HwWuZ9Gk9UEi8c0BPydBsGTRAOZ0ctOd1ceg/M126xrdxRvVosyaj4DCfKkJvD2dAc9MSjhE8UnV
3YCHxjC2bkxcgV3ru7F2cCuUn2gI1d6m6bAodM25Z79PmbBqWG+UJqsl9seGx//An4boRFDTYvRl
dBFNQP2b0N1REgROwi8hWJvAtr3v8DG5esq6un4RP6Wl9RoETO3I7bWVBpuycwhGZpUl9w5Ze4vC
V+j9zeJs1+2rEdnZEcg7wezxmG5S2EiQb9nK0fLtTzQs9Ucte8JgPy1MpwKLbQGdU92ZnZ+9ImRF
svgibaj24zt7jHw6hFjdyVN3ttqA1F0h8o/amBK1V5wFgVmbzkfBrgfikPKrHTS+KZ3N/Wh14brS
s7OmAc6tHe/ckzyGuiLfuIkPqsduaDzqNGU8hv6lpQ0fbiPUnn3i3omiAJaRl+8aJ32PkxLLdM4u
vpD6L6OFgVJlGv0Fv8yZa2gqgSbaZEZbv8m82bSNB1lzaK+0jGcbmftpWhBxw5Kx78PRUMZD2Zt2
rce+2eXHX9QWqsgyFg/A3+iaEa9TN96jO3cQw8Z60U2X6bLJIBc17pxlfJZO8TAGDPAi009SkXpf
JIFHcfXQM71SkG8Ri9hs0KuRKO5gpEvhx6vGj9+gINB8cfpTX+i/oxHxu2rjYlelebg2apuNdehv
5Gw5b1xyljApIFj7c/t2JxTE19ScALDNf9fn2LddwIz/7e9uDyc6ztdgqLe3pzYZR3dMMeKfXvL2
oB6wIrSHOZSQl7zd1dc4IGrQwROF5mVghcVBR62zQOfPsNwD/HP2PSEWyUghqeh/opzFbDuCVjMZ
W/ZSA8Rkau2+lO3Zbpu9R9mH3glSJuW+Odib0mr6Ecn4U1tYRBRCeulbe6vvfyaAAPiCoicmsUMe
LYHYDwi0WCtgbdAXk23+jOOSPWW0airjVI4xIspf00SrK8uYBToHRBw5OXaMRoIWrb4ULdpz6VUG
IydyvXS+6EakerdrU0amQtfXYmkqoXaq11e3B28XUdvmm6l3nut0IMfNjD/Rkrl3epvtup6IxxQk
Vzag5xnM1l9AYiUlkjSVFb0qeVebcPHJm0LifLtdsce/q9QubbOH0jF0tG8I7+j5EGNHNWn0ibtM
3QzIscPqbDLz18yeos00x2nWeHroHSQfkxe1i84KzYPeWbi25gvzP6+51P9YSoWcxEOeHrwOZxlN
D2A7yTWbCQPSuteE88t0qcHp19YMX7I+PEhSNNrYAJndfCMgeRao1OYIU3O4z8HwpPmxt/S1qSEx
NtCEJdPJMiCquLZ5DDWA6LTvTKWv4hKP9AATAr8GoOWAY4NNCrYT8xCUNJJmy1Bus9UX8cNNvj2q
NZkg69bXPkDUMzOI4j4e/F/V6O0JU4NaVNw7DsvZJsCVmD0owzmIYlZWPQyhQqNT32sx/WEAa4au
fbSIcKj9scRHTI5Ur1bRB7GMJ6umlSWnsKNGh35Bb1qKDfrFK/x6FT0WqRnsLNXf+3hOF5rNQirb
TNI+dBvPBWucatURs9c2H1BEqdpg3jfPZpCc03AgEyQhXbMp+m3HhpoebcrXFBzBRZ09lYrCZZnd
OeyivOxpJCllFg2+GloHnT9hfzHc+ebZFk2/0bP2i9hLyEBJ4KziKruYyd7SW/whVvU7rWaIxxzh
4smD2UKidqkIeAWbn8Ev7ysG/sXAqgWN6N4shpl3CNpfOvl68CrUuupY58FzWbn6SrdTlE+ELJTV
ebQLb9vY72MQXLWMhE6mprsyuSgHpWorKwFNPHJYNxqoSNstGQusL2UCjy5/DZS3HgwLBXwcUWGN
4qfK3qpczJIqdgEsODj0JWiW5jqx3F94ZF0sGxcNgLTHZ4TijCNdg1Ojfo8oO3jQVtkxLfJGftul
uGvxx6AESr6TMvfwUbJiTcd+ZfYnGDsfAwDSO0tycBZhs7b7ate6UQRgGSMzUK9f42gRgWqzerTo
N6dMY5nnvyZg38GMqqeEOCnhqokaUU+7Nl4mbfbTu/LVsJGTp9N3i0oYiVRKy9cUjAxBjyfnmpkE
WPg6gZ32MC4dXXv2BC46OyrvolGBsFTOQY+3GfH0OTH1yI0XRTs+dGGl7Y32zbblTmtfFeH2VlSt
e/ijemY/JiTOLHVh3AMpj8lqILzF65zfjWadNHA9ZZ2cyxogQh6cskAai8kaLWoo92i7fuopfg+T
i2XUr2gnKkQreT5HA2FwdBnRHIcMxz46+l0Qvquq/DbcdG9J7TjYCh7oi8eJaHWsQjzSJioveDAQ
4a/geG1cQ15rqb/aTnJwhuIakqMrM8xmWXqYUBrKRmDUaPZ2W37CiANTGsPfKy006W2q3iPbRwA4
2V9BQogjNoZpmTvlEzjOaz5VvyMGCnMiQxJBEOqRh0xnzBHGcZABiMPia4qHr4BBwTDy33PqUKuq
u1EICCLVh5p89pjNStpFuaxKav+dURJZbDCspMAX43hhvjf2kOz8aXqSnnFFv2wH9pqz6xm/3EPm
eR9VAB1Rzv7gnuYpH3A6kbe788dnlcMfDceSKECWqkFV/G61Fi84QgQrsJ4bpgAVGmfbp2GI2nlh
jMWmnMRmjNkKJlN4YurbUG17yJDUaM63yRRWYRHkCH63jHvF6s0di/ty6vftED6g8H50bRZl0wxg
pezh1Cu3Ty/4VmA8xhrJVfmddBAw+vYpNnBYxpa41okLz2fcO1aPOzHwqE4b773uP0YgXEMvNteC
tSHZ5NOirzEtioyvW0L9wWmYUA8ZWUFnazdkwTOVw8P8L1Z59eRnPuJQRgQ4ehuzjb419mWrsZoT
CfgKEV1sGMG+LFbtaGCoSvxnczBOxEyOc0zKupkaRs98cvZOll+8+LuD9XOC/I4ZxdHesjh7t2Ii
DOPEX3lT+tKEWJr6574oDZ4Wn28nUptx6Fe/WXw8E/dXrsMBy2aLeKf2LrVbk4I3ko+SaqYJ49xg
/9EQPKUPr7ACMrpYrNm1ic2iq5gm0+lkGuyL3PRIe4zXgituccQwo9dL9CvkSCr9K4hIFkqjS9wb
X1huGOT9+hIaLee9JN6qrDgryRxdNgkV7Hm7jdsHSWNoHN1KpyCY+vf8+nuMdvHSCymHaAO+5BAi
jpo9W6Hn7EbmjqUr3GYVOM9O7X4MDmmdwngOIgocXf+bNe6Lyq4OPrENNMVV0LvlimML1J/Vj8j9
gAXJ2NNWaohC1pEj3HmbQSHFTtm7OhIxb5MO42NY8f6Z6tQG/RcTqml+5ciDFxJ2/+gEJ0ep5z4b
kMzp9f2ETHPXYonBG3cwM2gAmctGeyYH5bh4KLmyLpUUn3RvEXWEKznTEgVuiZPDpHVYkJAUm8b7
ZHwixHmBEE4GQIqi1J9HyFq+Ywv5dC0yD70+Wrt5Zxy9jHVo5uUmHmQ+3gBdjXG0XQ0Bc2s3FNTd
TaKhMb0Q5CGRvwgDgLC9cRWBFA2ieBoi2E8ocIdU2jDPVy3aY+jWFxKXXISy7Vx6Tb27lqzCPhPE
FsBdbBT4Jdk0m6b1Xyd93Fp9+61qIJCDDWfJc8KzyPwHaVIlba1rWw+vleXfdyG9jKzW3qjYEoyn
kN+UxQ5bnrZwo5h5lgktjsevOBp3c1D1km3e78mdMDZ17Fnp8y3HgdTIVjAR9ECMqK+T8xJ/UbYX
nELT7NRdFpb5DsuHKTuLfw2evrZzwQ8Xpel6AlIcGuJx4UrUhTjuXoiIX5ctH6CLdAGTlaoyxra1
kZfhUcNVirS9Wxjl3N3swnpV59a2xl+6aQ3/m+XNM+gkxUpIW4VqIjAiG3+DKfjOG3vTxoK1qx+b
i8BAgxYEG72wCKNs1Yvhs39S8jzAwE2DgwBcvRrL/qyVkbWCugwhQPkYW9JnMSFSImci2ZKHKNx6
OHREiC8zDFxHZLRsH5AmvuiVGVIGCf01HTYc9PLTntx6GXbqTgTdqRgI1iX5jX9cBMMUrwDDMzSs
nn06Pag7T8LL0IYnPa3AbjDm+SUbtDTCku1Xn7ZJOykK920+UMTqfrwKSqPLvgmO8gKb5PPQp+Mm
rtEJd1GycVz4Dqk+EZw+3o+l/Cmw6W00+A02dX6jejFa+tJuLCjmxfFXdRgIsL7zOh2sAdrC5Ozm
KfGio/ejpEf9n74e2eMLTZtHgNymBd0TETqS01nnxGF0uYvmDM1jFWJrMv1Xd+A/3oSw9YGaE5G6
9gnqWLaW0lHL62spxQMb2qco6D/N1BOLsfUgKJLu1OrWOyjJcRu0Co7Y0HzIjPqWEStEwAPic5xm
TE7G2aFR6AR6tYw8Rj5LS09aFW+6IbIpqifkiKOYNKGDLlmyVzspAFjCpmAJmnm7aoKvpuZ8zG6m
SLi/eltnByNgjShLQikw3FWC4H+FYJrsznxY9kXyJDK2zSaVgGVTaIzsFAF5Z6Lk2xVslZhYa/nh
BBE0c4uFsR6Ya1948dJophf8RXChlakvew+5pFt440rpw7cS3OXk5sVTUUIk+11I52VFYYx7h8fW
AYAsImQGUUmKpNzNenSIfaSoGICGxxw1fWVqaFrL6RHLSbAirR3kb120a9Nz81Uf67OogMWk8xoI
68EeABgEMVVCz8C+IYr3MgRyoF5UQjBeBOBth3PXOFhQ8AtRb2xTsbZ9EhW6YVLexrt8yu4ZHjYx
bX33Psg4k+k8WbtEaM5CC20dn0ln4eRlkqlcSGOQZH9iNn/LaGCi9Z1NU6IQAqrRk6SYjuMx6mW/
y7MpW2e2u+99prikaICgjg+lotmT9NFJs+g2xNmwj1OfHl2m78PMQHnqsQxxbTJBzGlJPhREZ5Ui
F7fiTSFZItjNsPE6BSYybpGwu3MSr9TeykZgzgtSqDkrWZcHPUTaq4cUVKzGMwjkTcy7LutwX6dw
wbsSf8vYjl9APKYTUdM440uk1Pkj+JxpWWviFKh0oEnLiQFhpyyT9FgE8TVQPQsP4CyUZ6naEbiz
oFW7i6N0k9CdXLSNemQfu1G67uNsplPbFSK764pyO8V30iwuTkFjoWKfvdC87LHvQv+V0B1qOGXl
aL+ozq2n1t1mtzx6phnbl+fABLeCAyLe8n6fmB8ZNTvFSA1QnjzrcmN1xZeeRKtSkk46RYIxVrPa
NWm1zC/JvQNjgin0sRLuvhNE5DitgpFilzNmlPVmADBgybMotolv9D/FzlF5yqgOAABaNd0e0gJK
Ezy7M1dy6EeGwvgqtFAeVKWda7h96ASfvVGn50708llLlsRobqr/TdiZLTcKbNv2i4igSbpX9bJk
uW9fCFe5ih4SSJLm6+9Adc+pHRX7xn1x2LI6y5CsXGvOMfmTYGPHCe4e/2TAjWZ+QDsEacQxb+w1
kqMZoEJ5P/Xz2fHTYsNwZ2Wq7h5gPKMOh2w4fEFcHRpMFRocfp+zY2p9AOJ58uQERC4TUNvDopfm
QxBBvHcN54VMyEedKGw5cApYxZyXNGp2s5jJkGPoeNQWTtY2xBdAz39ndoRmRdV8XxgX1H3VnuPu
1smNC6IClB9je7FnTV+CPRzinRTVH9nqTZK9BO809E+F8TqI6ejUbPeG2PXWdsilx/zlDBqzWVe8
Itq99oKYOPTYM4gVliiEkDc8aA0qIMz5T87OSOUalKReeAbjQWd403bA+K1ydrjeGsQt8yGb5IOe
YhuSZ1htcjD0hHh7AX2k4LK41nedSbVnV8lt2Rb+xch9oIIuIigHjFHUf6Soh/aTDEYO84hGxa1p
JB90B9mJqDZGybrO7T5YsaOo1qJNiK3NxaXQuI77NZcL7+CXJRZ/hssGNhZNrK9NJ5vL7Qkhq7WW
nf7h1cJYuaLBFanfWdsl80n8VV3QrDM/g7XsmMG2DPvbch9EejO0ySEyAP2MOfVv3ut9WNQN1eEW
eCNbKpryjQOXhZklpj+b2WiYi2hr5azYLpSbVtP4dj309U0UTRenQp2dQbgYJfypvEcSitTkIPzu
NxR32lz5b4TwwWaRUgfac7Zek96g90YXUe38RPyY0uEudI0b2wJBOeGLDlL9oursKRO0LZMhw/k7
kO1INa7V55R+KVfJbYEOZYtMf5N4Pprbqiq29WRyqGtoLCQwPiqn9PYl+h9wUVg8w03Ff43tfvmU
i1Gt5IybXdd+vFY13O6EKY/p1c9RNB6QTXz0jN9XXc5CFDbd15wlBypp05991NvkCvl1/ZtB1evC
QcWFthN0bfGg96++Nd52UxDtool23aCRo1c1nJa0+PIm3CeZZ59C2/yOvIqKltqf+jZ41t4+0Y63
q7PhfpqaSxgqD+JCAuKTCIaIjut6qO1uH+Tdd24NOZtPKuDC9JuHvhGn1HfDbanyXeMbxJpb9pNS
B81UhUGhSb5dEr0xmCL03qD+bFRCw8nONnmHGank4inoaKzTEQJS4CuovFyWgmRk3Qcpw3UccX62
l6XutgZXTHdkPyk9hOt12f1iFFez+0B4FVcMkejTVQRaE6bl3Hgjk+2BYRcdTbH2NAccT83KkHVi
3548v6HTIcInIylcxBfdN9IuNlHYKVY26Wv7yXGw2REoznkM3iGl2LSs19k0vtt4FDedrI+tGeaP
wTl4tsakItYK02edefQ74yfP+eUVWXdfZzN5ZzCAABNEhOhcxnnFKcKOq8tb9HaEp0zeDF0HI8Vc
6ttagZMKHEB7aRCbq8ZTgDG6+g0eg/kOy+GxddwftZu/x6UV7UU2mTtWNe0/ujRY9w4AjhPSqIZJ
DgVnXSmX/EgWyFwEa9pMRNH6QD4IusDq+pZ30HKjhZlpus2PGi/FTSkdePb9vZKOYmGgxKx7Gj6y
NdptSwxQHLsk7CCRnDpw7k0jVpVRXKLJyI+WnqY7y8/ORQylJ0pb8+jNJtmvBT3sbN639SZrWIzN
pG8OCi46+5LBXEzyXNTxjoCx6iiwh+5MIFf0nZSM2MZGYtEI98Q4FEBjOrkxr2HG47ChObIfCQ81
AIQtsB+CyHR2mSbvyaoj51EU9ZGMSrEfY+spZRZ1GM2KKGKsVrXrWXugnTeawf6NFYS3BpyiDUSa
F4sOoSv0vMsj01hYQCQFO8FXhiV4PbVExOJYZ3iIY6O2NLsWyHiW6BXnOx4S9F35iZDeV2vukk0U
qK+uEHAwWGkqD+/b1NIhixK1x73Wra2C4B82wgQgAUk4ogMxWUo+CVmAAzhUxo7Ze7uWKWMgvpu4
hpn3XQMtPRoszB3Fl3Yb687CDT2UPyLTzV+LqHhIC+eHW3hbJYkuDAvsJ220zZtw1yfDY8GhgKJW
tUugH7tfYmR9D9O5ejOaPtyS+LmLfHhfRW2ThsN12ZTtN+wgCtMQu7xQ8m5QBL3Y+mao5bzVYBBY
p9hNVcnbkBmsvg7SvjKM9uOy4/wmcLO6iDT9kDXX5ZJ2NeQt8AJdflNyUB+cQNyYKJOOTkNtPdRj
v8Eg4lA+TfH86bAZBmi19iSOTbNmipGq98hu022Yq4/ObqN1RAsP64f6NbSy2OddlRC6o7oNpBUs
HxUFcj/gTfX9HeltMVivvkN0i2ffbHmzdhWuYyhwvP+MMYR/IqiTSAUx0x0230yq+42P596MWwUX
nDYxSe9y09fquSS2F+OcN9FzcrEAJD3JgCxOsM6jm8mtAAJ1RCnYbrm2a3Bl0nb0up2Namci70fS
SUxO7ExfLbBWlY8SoZR/X7em2Hvh7O7I8WQMEMrXPKUEJHb5tR/43IRDtnvh1xdtEugU2vOIr3d4
NjUEhmZDssVUONwCPcrN14yojvjnR/5QkZzCciw5y0F8X7+jn4JY8/9/m83uHYr3/97xCqb/+zSS
UmjtNYmqTlZWEXi03PF6H9lc8d/Lz/Txg4nwp/95xSiXaPCuP6dTwq+uD/iPb/8+/5/fALnAuXb8
f76LP2/yzytyvevm7X/eEoso2/gN1KOT1zocH8t7ur76nzdyfTUbS0S5JKr/38+HLAVKiOtdm9yb
2z+f358nv97691mu35k+JN6t5iA9hvozXtgiQdnVx6oc7aOywEJdiefX7zCx1Tf/3BbMMwjiv/fJ
EFnRVfvfe16/i5eV+u9tHZxHHELicL39zzNcf/vnwX9f6+/j/nkaF1gIrM7YWlseffRt2lsWdUN8
9/eNNLbBBOL6XP/xbd1xrG7/PlsFtnxnj+5LfgU86xySRNBDKVuAztcv2YKjSZYv/9z298frd5Xy
z35ehcS//s9Dr99dH3/97vokf3+cqULZ+1SKdguP+PuLvy/297brXYorlPq/Pdf1tn+e5vpjqBoI
WJ2brOmA7P8+358/9/rz9eXIhM3m9T9P8+dO/+1pr4/J5/Am7Hq59wh4BUZFWWYJQ7P74kc/Ak7r
Ll/++dEcFRi0f349mOBXg10WLh0XE1Tt9UF/v/xzm1lrQmNG4HV/X+Gfl/n72H9e6r/dzwoj3tPf
50JfSKLHzXy9+foAIQdmgP886X/8/p8Xuf7476+NsJSHKeu3//Uj+G/v678+zfWOf9/r9T7X2xIU
ZNvBh1+QLikwOkFGaDFCW1WDYvSBhbtV97Ea0t2f5WJwXg0XxhhwGFu+XFeDeiGdJVldH4WT+zDL
lu5DiVU4J3NnYMvmOcZyEQO+YFlfCtfBnulve5qQIZ3c5Tu6da1gi+3JrbZyd8/ffLFzWmdmUD6b
UWsewiTb56N+bvqUlqNBS9OHlL8aia1DvRDvZKTvOqu+deG3ME6kZu7K6X6S+lvgQ84JLESUpth7
MIelB9gsct0JgF+DIs02o31pmd9hMT5bMsx3SYMoohxrxEUtielWlG7tkiopzm/LmoypFo8j7hmZ
nD1UULfEC6+T2umYgpSX0kILwBDb3YQAW04mpTBTdIkPV0UPsumPozn5QEhn80EEng2gnXfmsV0d
/TdKE7Y2igCjoaPQsQPc0ylM3ha6KwGBbPX5TDc1exV2enfkDHiwkidjG2HXoxxECor3xRzmF0cU
x0rKW1S6GJ478dEMZBzXE4CBXqdbl2s7FcqZ8A3angltN3bs9aarjlPSn+lKsMfIaAMaJgDEOAMZ
7zAFiJRId0PDZ+cq8o2CJHmOmSHO0sZ/HwVkhLEx74LpLtfj787ngwl0+MFMnfGoDs8xtKF1WvA8
C8OFfOGRaBLzbGsCCgonY9/SJm+N/p2RQwVOgopgnN1gH80r35DqoGzG30YbAHL2+KQF7XTZDWLb
jMMrteS46xqzXheq+/bT+zJmaI8ukMd6tJL3jjFNj7aBGRYqA5V5Ma8J/PnsdJhsGd+XB2nQIJB9
0u6C2Rr2gmi7AI3G1hb84TG6RmCED+Pi3Af5YZ7HGc1njBXgxqz4R8udk+B+ZgaJmZ74J8YGnEvK
ZmefGL9VVM6bdrxdjiA789Rtkcy/GGFTJneMBxrxqQw/utR2/7MBf7+2Of3WyAD1apyQyiUJAWTC
zAT7Kf/MmGLYtHhDRNeNGxCeO0fkxn7OyTPyFLG9NGSZ4djqLUpzxPwehtQK4RXp4bxhXstDSbap
FMGQBLFMWB9ddHTGriRe8WGyAEo2wQ9ZVAIKdPw1aWOnAvhSg0VdZjm39BOSU1Jh5QqTbwzN8EJA
Dm2JhXkPmwmvvjhYxi8/BPZmp056dCyis8PMfJhVhBt+KoDX6ueJnI4EQnYfUH3XBp3XXMPIMfKf
eWP1u7mhMKbxKHdG8Ao5DTBuVka4pKp+I3RFL8SozzOn9HpQA01xy7qLR7oTJdPX3vxyG0HZg+Ec
YvhTlzcviOmLdUin0gvlh6X0hRlauQ4ctSuUfq3NCMp0l9EZj6CuoYJnv2GNJIXGdYR8inFH5icH
VxgmdbIFylK8Ar5qBLa1omCP1JWNuakyeeMQ9bg1AdxaDoLLopje4Op8RXHTMjWuv7P5fbahGPqo
Q800YXZvvwRN8oIRvjpVqQIMfoIObno6/FJjH2xoV0H/AMZKUgLcHfs3KbcbZXof2eBe0GW+AQk4
Q72M16UFO9lEf6dmkW0XCoOS3TlCH0JratrnSeKt0rlKDtMPT+91VDznVf9p9RVzITXdi8zYDD2e
QY9OIiYJ1m7BIKyBe2RVPQ3WdtjEHBPrtu5Rx2Vfmg9p1UqEMNgsjnLEgoVNq1kr9oiJSc3u4/fp
6pMjd23pRg+oUdR2IDNkvYyQvbHcOBXhepVBx6Eo3gewgRsrLBZlPO2IrivfpEtWpksEUwGYcwP8
cd54rUlDZmQihsp+C4Lh1cvsBz0uzek37TH1bdIcKyWCiNT+ro38u0ztn12D7ZuG67o3SbHv/RLH
DImCQRnloCAQ0gTwflbJFL9bqBTGEl3nMNVPZtZcmg6MCWws2dPo7GhY2QNvOLF3YYf1zlR2ux0N
j76mKe+YW63S2hMbx4/Zt8bjsYZMyH+kyj25Qy9Ce1QB3M+sY8tU3e98zENFfSlzGluOf2wa76tL
5bYmJxtIX7kRZnFILJ8w3kipTT9E6D+C4QZkGkGEC9iAq+62dzJ07cD8Np7B7AZx34S+gSC7yDF+
Bg0DvkiPeyd1mAwMaJR8yLpj+yysGRBLKfa1sPdEwd/mSfVSjeZOWAVC9AR5yNQUH6nLYWbU76FZ
Zzd6HSfBypXNIxrgZziNr9OCZRFt9wye5Gc9Ev9Vo6uhNVwCffDi8RawpZ/TcLU6pKyWR+yqREZT
d0xSa4YynuiOeYRCJfX2QwoII0Wp9sHU/jOMi2dP9ufRc1eZOSBwLQ6dKD7ykWMiU93O7qkNHH0m
aBVYLT43s6WplUv7PiU2wGk5P3PktMWBXTfqw4JZXzp4SOzrac25+Tmp8TPumAn6BZLQoKZNkDLx
LUlQ9NMXpxk/QA3/yhjS6tgBAZ4ee1E+M19lImfWjxJXaZ8aTMdziy9O8iRmBCn1nOotMKceRMW8
F2H81QXdMe6x5dDd3FZBifRD+b860c0kbTI47xUShkowfjKRWxhigJxuVpto8Qip6iGPl2RVhBFb
TFH7EUTTxxJkTYMsONYjY3pMavGa/Kt6laRcmw371BQ9++VoIXL59mHRUTfk6K2kn58IFDVLjEfm
8N7zpo6mfEtlDghqKl7D1jix8j2lLdmEfe/z0ccXS1ImuPZeZcNhrKNdd4C8vQO557JIIJVIsVyt
BsaEn8nEYLD35SUNFvWC6rZmN3mbMTzndf1U9ABhGQphUuHsHYLoV1EAas4HCExj+4Yq5GyH6r4P
irXfDw9SxZ9uiZigD2lDZUPx4Ych+gPMnutupqnlCHrDM8fGwr4iBpiyobUGKpoRZId55pTcCwJ8
jjAfo7q84A1AbYMZCM8Mp0v/5inacnNB4m0X13cFCcMrXD58mgI9p1PCHfWKX3IxrpSKvLEm7F9S
GvGHNmGqgqDHx7WAxwDdeRXrE9KtBLBP9IkNZsOSa++8stn5nb512vBW1RImFMmxRpHi+WK07hjo
CrBQlznq1CD2jZUzuzT5HT5kn4/R93EQlKisNr3th6sODzt9Fiar5RN6askxh5gJDfXK7dr0Uekt
ma3qmQscleRD+G2OfX8Gg7yG+uEegkg9G2JiNxf2n2h+V9NEaJQ19J9tR3K6DphqpBO/RTJX0KRp
mYoQEE14g2lw8lCENWgCm5jxGbM+BKllDoJDB8cAEDhZRKHkCt5riQ6c2hgCF75OiDlZehb4sXQ8
3I1hxuHSpI8Wy8+m6znXoihnTNic47T+7Xcp7XGLcXnuvERdcEFw8sMaUaXMbUfpjUkoSoMd497b
PgbvSrEY02TTYXyhBFllrXtrp/krtfZr4Dly7UISQaY7/qQrxbAl0OMlCLnUeNMG1OZXLFOu5t6D
EWe0x70G6XbD2TGQ8EDv1tUl0yYS3FfEX/lrrxC7LE5/611I9LhbW+2KuTuZxePw4tbD1rKBhE8l
SZ6pzz7Y6++xoTLsNfJ7h944M9cftMSqPWO2u6aZmWLOBBahy3VAh24sokJREP1gp9ys3bxB9mox
8fc5aIzfdmR/pXV+jDymg2miTlJcSmnCikoQExclhejsgrDq8mAdYsrJZve27cPn0uh/MdpxQnFO
R+Ig5USmBgJLrEZbpeMFgScQkTQfY5vd9NX8ODs0Z7T8bISBWjVENAZD5kUKJKOjjF4CghpWjRlT
d2LKRyuLATxAy2GCEECcwnhlPpAJQFqv+5X1ZbLSwwRAzLN3wpmebRPzUsYZmPAJ5yKNF8nZLxdB
yaYAKMMeMbE8lCDjJ7w65j4vhc9ZWpYDodoWn5MYxCUey1tA8jjjvMCmHOtuu9x9IysK/aDmi9bv
dncyrJ1njowBXONJ1OQUCLZjLFIk05kBPtDpNVi8uwOhrXnOwmY4J5hQHzpxftieMe0iWz/Bp95O
ygKKFRdgG1sqQjfk6K8NsjgpTOAGJjkFlcPFAklfnTu/HcYVK2/sfzHUvq6bZCe49nqyzYcUdf0q
afxNThg5ORwcJb5rf7lB8CtlvoRVsD469nDQE2HIuW09Nm6IdMoipy6EP2bmNUGYrr1NUxC+CLAO
Y5AzGLentYUo0rd0QB2QybUVIuFB3AHgrCHlXJ0MBIrgboB2FfIlK6rbxPRudAu8qaZ+HkjVoplv
NyuvWCx/2WZVd/OFVsC7FN8TkiRZzhkoLcRkTtc/+NXw4XfDz7RUh5mhtmdbn+g7YQg6Q76u4M9F
Y4utbx4YCHDwSPGkc/+BSSpN7ay81TiWDGaUhGSHH5mL/gT903OkHnthMghl6w6vFyixCb2XodJt
4YqzsJh8Eji39eYRo4bp30l2HRqwBJEw5n0ohhdbGy9m2FekO0+PONz0BrTBQ0lqj9ZZBOJyfg/C
x4BeOyKTknh45shrpTIKbApMMk/jTWbXm2lwb5CNrXTb75VP1LXE9Vy8NDhAb0wgexyT61YmznbM
LHZiGsEbfgMCcGyPzvMSjYvIvcPnF6fzNuzxnhIGMDTmu1EUNxBKSdQbp309RrtaF5heGr9HUqV+
Jg1cT9c5Ul/gCafAWII2qCrZfQ13Zn6kknaPxqI80WmIQkZ7vAwxHEUI6tcJ36vGQYMXZN+Tn7wn
KtnCOyXPQ/fOOgttRFfTWy3SYhvZpJrYwarSEN46XC1exmhP9O95xYQ9Ytq5iTL+a6HXooUJB9yO
FhZO/8DdskV85eUv48jV260RtEqAfGvtqXUYdBLcX18hEgpvRP0tIz9e5Ym8qDjZObmbYnodTzK3
4b1GsHWznk0beuRG/UyH6SVHxQZDNQxXDWc8mCR4Wk7IqTQM3aWadiGk6YlkFLSeCt5ZThClUUdA
r6KtKLQETOsxGIjohaTpdx0VZ9NH08QWzGVb78rVnHaHZKzVKqDOXrW1/T04mDqKF8DS1R7h26eP
msWfAc9NYXnMHfldMwPa+XXxnRVYfQc97Bo7ucwxQlUisEl+Wub35nzXJuHBBwLbf3IqElFRfaV2
tLNd/RskyyUK8XmlrFGW325L7b+G1niaWgMlR8MuviaIQ7cCXRnTP5/pVR7a5HfTCk/kdC4QXW6L
tOp3KQJGj2EzgVLDK+coahBLInIZhLdtyYvhcSuog/EGCtrRKswXPKjGJmX69ypstCNDEz2o5Dsc
35rAeUM/8+yXPdUm1BUXnQXpjVG6QtSBIgktpc9ugYKXcxPNbt3sm9bbOR8mqSiN5byOZW/wgbaP
NR8eTUHnwSjyaaOE867hflgxIMkZrRb/mTA+YyF4jmfvYC26NxEnSzIyISoIRgL2sJgU8Xf1Tkkf
Dtejtu/DJH6Qv1h4I1ibQ+Ocx0Q/FIKdmtfCb88G8HHCfE9AU68mu764xfA8olPYEcZwnwFRdEJ0
ZAEzWcEYdsMmEB4yhefkPFlfSKm/fJzLncmBmbuvfuI9EUwIHzK9TcJ5nyssKCSDdC1nS4x1OoCP
75jvvXJ/GD6SEP6uI6aqHW5cmjEZ139Q8wQZ2PrY9Je88W47FoBQEAzTKusjWjavgRGf5xathlWf
c9ubadx1P2UzLlqB16Jv0DIkyLUGgDqm6SIWiThaqGL6qg4Ps4mbymWCXEfqRyX0g0z6GT6Ay56m
f/ILcUJk0a0ZUlBTIbUPmFjyxgxjI8rsFwWAxVDGViuR1T+TMjlkbn7T4i02c/c7CVr6VG27JNtb
8W5M9/YkL7mXk4JKDrnUI34SE7Bl7X7lVnfT2kxiQ5eYlhz/baacH0lUPbSpu+UtnPrkzoeG0M3D
uTKg3+Qe0o0U/MXgPEbKwJ0R/Z4r49lePGs4dp6N/FOjcXBnm4AEU1Jz2Wg7S7lxlPXT79XRDtMn
iDjxsa7ybxUtH3ZSfE6WfgNszBLm4DTuav7mdLhM+XBbZ+kTFoovSogvc5E5+7XeuXL67GU8rAKT
C7lRhjkARbKoZttH3txfO5XjfmTJ3DgTrVkztW9QrdNNSD4JjEqXmeq5LOITKuhHiN1i5ZvGxxwP
Z7MJb5KwurVZwoGi7FVdIzEYbFQ1apsO6XtatGL9u3HlT9cpfkRSEsNh1w+lQVqpX7K4eLhjIswf
oMfmathG2F49OnpFbsmTU5RPiCFXlY+GpEL9Mg1YmBIressyVLFuD/kFJiHBe8JhTI2Y3qjjvddU
oKHXah6zle+n+W6O/VNRV1+eaD6Rjt/pMgq2KccpZ8gbbgd/a/SbsKpv054AbLvN1v5AJoZvVGsn
my9GRNBgoed94zpbt4f0wyXP2LoFqdGcXago9cHVKMwXPfUYYLFb/ijphI+jT/MGTBO7cio6juLq
1ileIchskqK+bxP1nmi0r8shOE+Nvaooj3axx4FCL/+C3W9PR/w98tWFzu1d1EUmuwSCIorG2rqZ
PBWifFKJ/VGOHskqKqGsHeQ+IOkwEZDOdZU+oV7gOmzSlKF5LA/sxp7A/r5Llf1k9/s8BEodffwg
TjUvQQHFuyvPrYw+KA/6Y5JQokQ06s9GILYtOqo1YvscFJN9aA1BWy8DfZfZTXwuJ+Nc+9K4sNd8
G0t6u3Pv71qZEkrlekuQGkIcDDV0xkWRH6r2lqxUBgQ8AQwr4yf7XlJ79bNIo+AwzsZFsisnjiyn
iRnENzod2DQS1OhMnbGWGaJ7CfV46krrxijQMjczsPE499moBcRFl5G1J3i8ObpGgBx/CoM1DrDy
0Zg6NDWQOfbXH//cFpWHjPNyiYjxC/IM20raXKuUyza+rPdFQhRJNb4HIr1l8NPvPB9PVRNOx9ov
cxwH/qdHH9nCQL3ynd448PfsZotCtRcRnT549WxtXuei7faaCr0duIbplgZkqp7kWH/1CgRU6nH1
mYnkEpYO93702/dJapkKRkMNfeO5azRySVQEHd4Uo58UFiZKe2+wfuEG5qShwi6j6IeTCbA5Hi10
qEoixCJPmAd/k8eyFID9G5aSLTEQbQYHP/J/JqGN+QWs/cQiHPXR0ZnTM5h60Kuh/Rbmlx4pAh7h
22Z5uXSZwDgeOZdD8jmEwWsgIGIE1YFkSWTqU3aeTe+xlHcyA8OAsuapinG4Y2Q6tlLQ0vTv8DCu
Wj/4bkegyCKG5OUWDwRGLozIkrbh2J4E4GZcEA5nRFhN295UN71G99jEzbiqJyRrCN04rZ1jpcWv
kIiwnQk/BZ14kyd0Qr2oX1m+7DiyHH9lTxjvQEjdtZl+h41MOTRm2Bqd8veQzt2tytU+pr1tuuyU
nTjkAgsLOcRVtQ0T8z2d/Nsw/o0KKjuZ7eJFYMMp06BiecyeyuE1crCl6IA9WhIjj62xfo+KNOix
RpkRZuydfWR5MGT2WWpab3nIap0rIHU5LRZoUO7eIuCkp/viaXFhj/3smeVbVwbF1gANvNEWCIrY
gBUW2Pt0kcJlKDL5J8Zs2s2DoHNIkwqdJm1PjL9zwawES7MkmWY2vMvo5vkeZRCPsk8Os7CdGXhf
M4bEcqBVGWmGKzrmUd3CeFMjezjDgbBUFcE69zyLQG79bBU1harT4CyG9LNyaFi58jvPmvs2rIZD
MS3uogLPiC2OqlQElcYMprqZ5pPv5189TT6uNrWB2ZSOWVEnxzjTSwFtf7ge/le6lfGee7f3Zolm
abCRty2jp+izocOCccmgdlVnjAOYBjFUxgU0PYqRhwjMC5A5mp29aYR7fdHkaa1l2ROfUrktNT9j
D08PwbFv6Pilcz8wL+OACZ2YZMyE3BrKu9XY5v1DUzIE6tyOf81QE6GY3cYuXAVQ5GfyvekP0dak
liKIQmOhYTe1TxoBdqBPzVvF2B1HKYuYb/t4bNLbSph3oRTOXph9s9MTeSVNhkEjr7aJTYTkHHNx
iGPRnQb67XmApSHLx1evwgdqqhemZvz/qxnYHB3ZKCXZq6hpq7NvLTG+eqfW0bvKdNr10FTpWfnM
T5uWpr10RuPUchTDAAMWqJB7soF4D0NiVN2l/qyVe5r10c1ZSYsUVDepAwc8ZxlLWD3diG6ZCZH+
vuqtEt+Wn7fUtYW7WsDh5ChyWBiDsE/MG0vFicY2y3NfywLbmG9V0ZoAi8qGEuEOEt8sp2gnSfHz
ojsi0mlAT5zCTtGSOiuEg4quOeOvfVMen21kKQ/KXo6GhtN+U46vrcdf3Li8pJ1jMBtjiM0dIxkv
0G9u6FpIwctzQFPyFNcPJi0UjigG3fxXtkneQXkEibCNeG1LTjunYQm1lirLZ9az9UhDWGexPgg2
7ivTKI2t3Ytqz7AYynO1C5FhJonm9Zov0xPqsSSEUGfTGziGs9S+hpqQ1egpsVaQgoYNHoDAmM7c
yfgtSkK+XDf+IR0CC/2AdBlmqDQOQztsAVjQNvfkt60KPqIpu9eLUzeIgleyu4MDPiXSTUjmWyk0
qBu7aQ59dWorjmQ3wjXFiQSZRd6KiXizeqxIbbBxdlJWuBxzQlrfxOt9mfZvPc7ffdU8hEQVuG5z
P3ceSWcpxvIu+kK7x6OF7WHofo4gS21GyZJZUPF4xqAvAzNmD/9UluhtlxgfYSsCpAqtuWa9Q1Ig
DJ9QiOBnkgtmOoy9wORT6bDPIZWFipV97d6uWSvLcco3XLaPmRNNNx5WnFXK1kdUPcVsXI87ch73
hUyflFGYuza4t4VBYWhOr3oEUNWZdIXH9kVpJiLegO8urjowQMSkemMx8+7j26RTH7DRuw6AuU7v
A3b7bIK5Kmo9vgmb7UCPX22VhAY1+6Gt3eQuBult1A5jA2qVoUPPW+sP4BFouqPbvM81aRPfQ0BD
X2a04HVsPCuaAgS8havYrjyaH84LSR90WwtVbtGCfBls3dvEnyCHpeJYZtkDcc4LLR+6jT9LYidD
+teWZs8HNY7mv6x+mc7wQ2mTisUbDhZrzz6valifxQ8c5RGPxVxiBOyMbb995C/KOKrwFbXSLfaJ
A8YT/nhuZIfShC3URs5904XZTY0uee008JHwAk6STBOcvHDy8dokahguEmuWaBGyjKCzkv5rmuo7
rrAZVTBhn7JOYaJW6EDkbsrqjmxd9h1YsOS9OcvvrEMLopLsyTbDaJ00tF6T2oXQ19A4wUDX31Xe
Oi2Nn/Tah08jPjB9RcZuiIvuGLPNY/XT9+GD+oKtUdtdmsWZQzDlvI+h2t2lyxeX7ltphLDLl5/w
qfzULp2HJZeAS0HwDLhgPJQIxFc5EggaRPkuMELIgq2eNrJhHY6k9Zz1acZxYL51Mhk2lm3769g5
BB6eMTGHb0RfAJVp6WnXXTls24iNTDnM1EKrdqybYzN2z9qX897GgLTVwJTGXMTMjpnOwQJp9pw8
uIgDLEoqwPtrMYmjhGON9VDZs/PK663Tdv1Fy+CxqPhAqxm/qrTaiwoVAYEpSEoejwDeUIw3miG7
a6OJJj9tRhyFP4begknqM5bPeuvV8RofdcenbKro/7B3ZsutomnWvpWKPCebeejoqgMBmmVJnu0T
hb1tM88zV/8/4Oz0TldWVvX5nztDARJCWIIPeN+1nrXyewzWGeiy0jgmdMSIO1WRE6Ocv+TCsqXF
KsVC5WRAy0JMWxe9xRpO7nnZ9ADOC+BhlyugZAdP516F2zJ0sDm8WIEogExCD23lJP0F/TtDLjA2
wzxJSnkumogyjA6JY6D/qXJe8uKaOwG8mZf2FF5wjQea0jp1mhDCGoN/KyTzw9BavIf1fV+jNFOJ
x7SNAYVthRVfUcY3tSf0ToHOGn4YOjvomMQ/CvDxFD9rrv0EVP/p4JG8nt+VEWKKmp1Lrm77qNpZ
JQoffJouOvM7KYJrQOTzD7Ut8ckrEmg5S1YIATNIBc8XMf0Xt/X0jYXkZ5uH/Z00YuHziD7R4owv
wFDf4AasGvIWcIrEgNfN0OnC+BZCBH1TAyc/MnLkdMOxVegeaOrlyT+hQGFUsS/d6DZy7QhteQA8
Fq+QZWyG9nLMKxrEBrWISCL+gppeyPA/PCSp9l6O/UEFb8BVKmko/g5Dcrpg7xQQBFXLSMWnFU1X
Z/RRjnroY+mOKgybrbIutHojQUxqkv5GGEbp0KAFknON00CwhkuhcfGuvMuRAs4YVoSQ1SN1roiT
Ad+bTGp2geipNP1dTS+NmtuLrNb1Hv0no705LIW6tpwKjrKlTjj84BwTX257jPUZ0eKqtNHbmFM5
gGQ3lnLSjgOsdT12JVl497TmJVKj1xqiMnu/vOoKfhc16GyYONFSHytwtRQhwzBxBSGkg6bg55Mz
kCAqLjYqDHRsNb7mFs0ywidG2G1Yh3f8/tfGa4lf0vGoF1CmpehfWSK+Q26rNO+9r/rrSjbe87h+
MIfqhi4EFNJQIFTeqOk74y4rLtwOqNKk3qGPKuC51lXwRqJvmQuyFAtu+Un9QXak7PJCepUuHZil
FJ3Y1M1Ka1IkuFMDFpbmm7bXdy1hXOQLGxxBKeq9hIH7oguPShN8lDJObFjWPREdyNouuOfL99So
HgiJphqdZsdCJdeOMydjOkm21jpR20MPUALvbEfzxG3MAEmdSPqlx4VqkRuxq002FwafN0N+p6Fp
uv5oHXokaU4qqT/ixDtjFva3MIS2vTbOhvJDDiCMC/dkrwMKjFKiu+tBE11kc2SrUvhpUn0ldb23
r+q8WHpVcY0PzBU1cm3ySN2W3JR6dUHkcwN6ILGKmhEeI1n47kNcw7RQb5RU4O8Gp6jqVHG4vOUm
TPdcYeiwQPjWjsqG3VfpdB4MSHQ30ls/L08KiTQ9UAc2I3A6fLSOSbXcLqn56QBzFwXtcjsYYOgZ
SrQP9eLswbpdyH1Ox6qnidETQYNyakUiEoCS/FiPogS1uV3imgCvFnFRllfrLAX10VATDlLIO3Wf
uqY/HgL41TbJM6kr5vXWM8MNUcQo3FEcSQAYXfg1DwE3i3GP36WtuASoPThwXPQDgHjzaOgVIWAF
yxMCRxjkF70ujqpYrxMCg91a4no3rnGHcF0tELmZwdruTrWnvObqzlMYNfugM2iHfVhoHDJVg1jZ
Wu/GUL9Q/FIL854OyqpPPXol0U7hptT3uIzoPflohP2RyOpj0BGk3Uib3IuTpUR5QE/0Uy9jhqM8
Va7yQtzClQFtVsoPVQ/vpqBgqiVgVuo2tK1Uv0pH5eaihNcqY8rSJD4vKseVlZN0yZlcNUO7yWiQ
kYvihiHVSCxwIRYJuegVBxklc6bHxU6OLmZKmRfrZBNkoKpbEiPrmqsSio1W2iMBEOK92pdvl7B9
iyp6FURRScV1XDQNB82AFSZ7RHf/FvTae9NmLnFrjiLG+UoUevplRKtJBXftuv9KSZaGPQYyimfC
UclGAvuM+9Do1yJ5t5gyC0eo5X1AwBR4WTQ6DSdErcJru/9AS+0WYs4Joyrt1lKXWsEZVuxekayf
4uhVVSbAQbShqHvGEibz+2UP48VyStAHWJ2kOysrUSNZT36D65xO514Ak7BAaNcgnO33WmLe4LWi
wJ2Yd2LZ7ptLdvzlb//1j//5rx/9f3vv2ekTg1/943+Y/5HlQxl4fv1t9h+3WcL/83t+X+aP7/jH
IfhRorz/qP9yqdV7dvWSvFffF5q25vc18+m/bZ3zUr/8Ycad8wrOzXs5XL9XTVzPW8HfMS35n774
t/f/KPUAtqQ+f1Wf39T0Cb+9c/oT/v7LXf3i/yH04PMNv4UeSKL1q6iJX7EH6lfogaT+KuqizI2i
SL6BqBq/hx6o8q+iJOu6qdPlkyxJJamg4gbX//svivGryH+KqEmGBhdT1v4voQeyZiq//CH0QDSp
wimigipnSjzQFf7Y/MdX6EFGWrGfDeZw0CU0M3GEGZ0et5lvf5rUjYb73zZoiu3n5PcF1HhFqc9o
ll2FytzOjPEU+JMG0MrqFcnGNvcX1n2bUTdrMhXZcRFw1yqcfANScdmY+7IUui3wIdMVpPGjz4Tg
lA7jlB0+EFDaR+EyKwXdFuC8cXrygCGWMi4Iw7tKMFRt8Ys/+cL4CPgZASixxetcRW0cdf1KTqh/
JFyZcTkhVau40CMngZa7qIIOTMv8l8Aj5Jw4Twog38ebeVIFTtDuzDHrHO60qFsKOZfJ80sB+eW/
fRU/rWZ+6advaV5qflIEFhRUo7QiDaEVXWO84MahV9U+zpNY++Olqvq32vTC/NT8EHmEhxO2nv/p
c2pXY9CZF4wxGP02qQotZJv5nfNL89u/Zufnvj4mnd84z//T5F9/+tcGzlNekGubISj7Td2V+VY0
g3w7T7XT7Dz19UIVib8997Wcp+UM7N/e8vXy/JZ5Ft6jT48IZvmfLSxpOh3V+ZWf1vj57Px2jQtO
pA3T9gXQGMbC/9zYb9v09Xnzur591DzrTzsFsEyKNL//PTlEERB60zxaaFLqc+468mG6307nx2Dy
H3WIewFwTZNY6NMt4rRt7JXZan7qc0EKoBiVfl/kcx3z0p8LTS9/zf70cjR7i2jzcL81T85LfVvd
PPuvX54/4qet9OqLR/0ioPKDDqBYhJPPKZo2bl6y8ATgRVYn5A49V3iC83w22e3mhebF59lR8MNt
dz0/Oz/xtaZRr1nJPE+wDzaq3x/mBdPZ1vX1HlOgGdckMnfLPifkqd5cE5WH+edrEiwiEVMIa7bz
632KdTXXuGrvJtcZFnfFaRtDdTpBaJ1IPSeapm1mBOVlglGmQbWnDSJwUUGSFaw1Ox9TTsBmcEm2
n5NIAok459ukPj1F0n5Ozs/6tbFTQ0K357n5YX7jvNzX7E+rnJ+cX54X/Hrf/NxFnhIEwtRfFt6I
Oofg6dd2KKA0X8rd2GQKI0VMQUAz6KTE9bM5DeLzg1L1DOrEoPBIaybfSmgWweaU5Eo2fbftrKDf
qsZFX6fk8lIjvRrV4jbTYqp/7e/mS13bl0k1bGADJ1s8SHjppqmvh/k5kHq5k8GtoBnK9zGWtPa4
4QPnIZTKgxoW5J0akr72y0JZeX7Xby8eDzFNnWUwSrfBZzK9V5Eo3164+dXOlAy5Bp4CxOugVIgc
KAJnnk0Ig0Q/SU2ubVCI9RFx4HJXcwFmSgTotCE0uWAKnZUxPxplYVHiaQA4Fd1Gau4pFbwoZiMt
kwoRIxIPLtCqMrLhDnCGEJXLspfGmwvVX2TP4hqxYLW1REDPmmD8NlWZpUrturGVaYw2A9AVml6h
yaP2xAHN4E31GSXJPPn1ZNCKR6XzR/LUOYLmB3/KVfuanafKAQWdkkyFKw6k+SFCdLEyUmkDoGKg
t6aL4lbwjoVYCyu91HNHyDsOgSGpKE96VWUL8GXSsjnJVtt97ojK9Mt97X7z1PxcEZcYiFsVFIoh
UpzM4hWomGo701g1oCW/IVrn+fmVT27rYJXD2lRiB3lGvwX0Ov3CSs6AB4bVDeZ5H83nti8u/Cqd
3KKuNmrVrS5TzDpVqQX4aYEO2Kj228/JulhDTJY3/jguL12pEiJoorrPkRZzP7ogH97C0C+Znw8Y
uNRu4ITchADNygoRmDKqDk2ykr70lMTXj0CLCMgU6H2ToMCB3FNk44pmLQ1nOJ3DDQ5yBejvTf9M
IjPpDSYZnqk93sdr4YNbC0+BEWajHmRXjN4CbmZPKONz75HaaE7yN5Tr5tH9oZAzS+m2WsuYOHy3
7WXbNTB3yZWreQQYG2tuOoPxyhNP0uAW6ltzeWmTadUhIAZUZcQt9k59D567FFzRf0mUfQMAC+Fa
v2vMdewRoulABdSzRzheyfiOTiKkv5f79FaXmrehczpRA6BARHZrcj+q3uH/UTXCFXat92C861Ng
7x2sjKyhp74uw0MGrRr8WbynlIWcMxl2KsQh/wA8IRfXJoJWgBitTToi4LsR0kCurCq+TllAzqgu
VDaL1jSlFGsjoBkbbeGjB5FtAIntmseydyAessZLfkSXnKS4jGyh2Q/mNSq7rnlIkBM33imv37DB
lFtzZyDOhomKKjfAS0u71EnjjS9oiOvWmJrhPHrRtYFtTLUv4pXXbnVzXSU2nXvlpfNG+nErsSGX
YiNH+6TatIWdiWBqbKR8Pt+vAmuIdvgC9g+1BPQrFqXJRY1WzBYfy3tT2Pa0cz9C5H1crx2lQ1I5
Qry+aK5O1BOyL7JzRru9D3e95XZHL3Cku/oQOIT1ePAqkBUqlIU3g77plVXuU4lfaOU7/Koxpk90
MCNbCtYo9/WReMPXcOQ6kmFyos3tReucCU6mr0yAi+O2NE5RswuJwBk5LpRFT9krjD4y716tDh77
0Y5UGL5vbmpFbxXyt+kL4QMxvqE5jGECu2nvb3OPsrMLnFptVyN5UB+wllWkR8g0egcPv1lvpY+s
PKfRBn2Egpy+sPmeBFyY0KHYO+koFuYmFFyQqeBPgd6xsvqZmCqN6mC/zFJ4VjaSGo3Y0BAZiwvT
oIOiZe6oSki9I+7za02AUgG/ajvSM/adaoN29UJJE2hdtotHt4MDX+8RnGA3Aq0Cn2Gh7sdoWLj9
c3/nlzROJMuNtXMtbzofrl+7R7YDWh3HYojqFhlzjL5k0407nbv29/CZQqYOCIn6nCySHnbdJXuD
btMtqjxVeEIMExjH4BG1uDLCy9tKOlfgdvJkKaTq7i8e7tNTPsVbBNckrILTxoUlnsiCEANCl30M
0ku1oZNi4wvq8PF4DhYMSvNltGVaAikAxQRSlrAPy9c6WUUelX3ptjGPtL1LWibWAuSK/ob6xboD
wKa5yhWcF4jIkyjRIomBK0g3JxP1CXGKbmD5xlaxnApQpZ094vKA9dAgCCYruXBYS4U8FI9d7PCd
X7Ezoxu4UnZYq9YZUs16iX2YagTsDXikhMjavWGzJQHK98xt6ztunJAP5LvmUVMei2ZNxa9eN9fy
20Vxo3LNpoH0yimqw3wq8xXbdIHFk+xlZaGjV7C9u/yByq8aAIDZxTsRZA9YGPmGnmxN1CZDsdTt
226vi0v/tQmuRsvB7yK8xPxcRS0uBmFVBVeUtZCUEfQd3KUPyYFQy6N6K7j1eO0HAL4pAT0rytFH
xpU1Cx0RFtHZodMWKyU+SP1eUA/lZecVtDmIeloWJjXVHTxslGg9PfNzQGNCXWMaxLMxYIo5WQ8U
xKwf2T0aLeTca3RGNwQs5OrGO4+7SF2MFA0fLCxSwwoTUBe5aLypZEGGDB9FAD+jG8Dqaq11FXOu
Q4CPG8CJJoXhgqKZv8+FW400lvFWHSmKnTtuSqsXS9zXQEbIAQkXisaPTLEWP+XSI4UDSWl2c9v4
t8O4NU3KpLUdYAuIianAVX3jhR/d8NSCzud+EhfCQ1KRgVwfZA+7G9g5ZkSgbLZID8C8htofA1+/
7PV+3TKyBNsc+njx0uV7SYBmvuIbgjVXmgvgAgEUZmqH/oIsLgvTKdPSon0D+xYujv5joO5Ye7Tj
hsZXMHohL1z4t7pdrLrrDISiTFY8lH+gquR2rGIHdS/N9voVLGS28ssV8Sy3IpIhW98iN1yESwOR
jfNDC+38AUuEfopcMMlnBcXcMnTS3XDSS1d5vqxr5P6oZlz2NMPFqym+0VEN7z3o1LZ4Y1x1ocuW
SzYHg/8AlvmCRhyjwZ16Mt/yNU2mw3v5gGBWuwpxCnjQaGzakQJ7LDOCK9ggva4rp7cv68TmO134
trTwl9r1j8V77jY/ADo6G19cyCflKl3Lp4FBgQuAO5xhHDHpQ/ggKgsEBOWDdo37gSJ/otLNdi/4
5TBsuH58YNEuW1btRofTs1KoWJ8uBmqZu5gmXLii2KxdcAmTwbzwett3yEkxMgeWKRHyG+RZyEZ9
8E3P1So/Bm5Pcpy48qprbpemkvxoe+VycIOt6rQ25jSZki52i/Rq3CoGtiXnFVG3DcZNpkm0lB42
Kp6DZ7Tbyp4YkjXpi9WV8EO8lwBT4fR88TgMUHmctXVyFu+8bXTAJIqghjiHS3hFuzS7y1YhW7UK
zuYTLQ5ek/BOIVO1x1eDrXaRaGOl87MNoCcPoiaXbUQR8N3SET0jjaCFQnCO9iByhFEm4u7pTrqV
4XPeyPfIzZ102Z40hMeL9hTtdFuhH7RYNoQ98aXZ2l7ZV1ftqdxcVs9A68b9uC+ulCV0NG+NWG2P
g/zA4Y21L8JUtu+J5LmtL5wzFsi2CJNKb1giW0BCuBr32tJ/qjca6e0vg2tuL9vn6qXfJ1e9Q3yP
ueLqYy9v0z3e9nFJZ8CObMGNHcTei2YRHi42BXUHmeEhXlpL2GaneqObdn4bXeW3wmNw3TvNS3hL
5sEtnZCP4r5z8422yCG1L+on7wExMmb1W7jVKLm10OExqRelIy05azwwkrHr8A3jHo5xPyMgoRI/
jeHdabwu94SN5JvoSlhrjrHXbnMH3bidrqxTagdL44lUdKF2/ANOgvGpsWUb0rbNCAUMFDH3k6Cs
EYNxcnkiAt1eeSsuSjbxjt3hPryt991HdGWu2n3xEnPVQ+XrUfx4TK6C68G9fPhP6Ru0Gr4Jxhht
BwP5gA9iQvrepDfNIZXtZfMs3gVnOF1gldmtOKiCxa34ntKxtMXeHu6mRPTFrfXaPAMIVl0SBM/J
2nxR78onbA5wArhmeSmfwh+q3V2Bl+xvol20k+90uz0VZ3JSXRq5C3ElH3i0R0fgA15zfAErDOB2
CpJloe2NtW6DnX+cdrq18ECPk+GtoVoBT+kZbkJzQKHJk/0iOUvr9MgpcVu8s69mdzgeNuMuXFZ3
485jjKkfssjNDpydovd5v68fwqOPzZqzC0eR0+8Sfq/QqYlG0tEV2yRu5EhYiQvgnvSdHJf6gdc4
mILG0aWdyT0KXw18WU5YfE3CAgF6/zq+hjfCxQ4j2roLcIKSuFCHlUbvGSXTnfAqHhiXdVtb9hs6
yBwtJ33rrftNzw8yXPVv5RM2H+KqluzvKRpbW/mBkH+ws3vhSPLM0ltnnJFCaY10T7zvlEcEehtv
E2x6l3NxC6/SVbbCQUHyGrjGdfKOVVGrHN96ixCeeotE5pTZn6IHMLu6tfTPw7W4Mo7jviG68VDC
1wKQF3GsiE/0cN12fTm9B+eOrxqcNggIBC9cKm/DY3AeH/p5AJxHCdQlDCrg3Kq77N2jY05WxUJ7
bXgjcm1o4owfnAZfu4POQHBfb1Kn30jcqr3Ux2JrvSYo1hDvXaMvN1+YKp/8R21P97+ftnrce6Fd
Xbc1mgvaXIv2xngQ78ojkgNCbJPzdH3wLL0Wz2wiPSfcVMV7O+zHB06I7evIz4iIJJ0GYwY2LhHI
CWJYGlygCjg4t4P7ipYLNc6iv1aukOwu6MbYvu255ZGxlNPk85gcumGFoe7IkBcfuwPfa7QWbQJe
dw3CjqO89TlCuQSypWdxg0FW31uuueHAV6F12tgAnHTdM9zoK+sorsSrDFuvo916D+WSNFXqVdih
OHi99avv5K6Gpp5zWn/W9+0i44QXHtnuvnAlBkmizJbcjT0g6vBejbfxqcYn+iY9aUeTc3e4tK7S
h3ynb+qdX9nWtRzCo3Gb0OWUJp+4HKQOw057168Vhudy09kA3XbSjbkqVlyhsubVyXS0a64pundz
+utRUe8g0a6b95ZxYp2sacfZ0jpchjfBOTprO6zI18sSZ/qDzC4QLXrBke9ajswzx+zlntoiP6D6
rtBvDlzxfngZXvJTeRtdJ1f1PmUUBCB79G+NG+lYxva4uWxBX16ZZ9GFMf70GjrCNZhtDmdlPf3T
e7Cai6C09Xv5JT4Jmhvmi25ypy/q1hYIrF0rwSLiEsrGnfto+gfONOJ9ddmb9ZLr4q2+Jf9xBV84
33C/cCau6YrLTPZa+Y6kBAQc6Nu6TX/rbdWNNeK/XcqmOxrv4jDR78+RPvArgno2butbyJzeVmc/
Kjlis2vrgY14RZK6aMKwXTZTJZS4Oq54ZUPh3oj7o7nsJkyFyJn0Mz98PkccjGLKOrUC6k/m1FCY
p6SpRDVPfVajTKAeWReeuQuhCKVO5eT5Ya5Efc3OU97QmQu5o005V6Hm7THFeNv4Vu50hnQDCqLf
+HRdi0tHjiPOUgkq/QZPMza3YFcJzy3FHGkihcatW+DXW6N7pcXMUY2uFSAX8jMjytYk+B5lavKr
Mva4AZ4euHUhkVjfeAXoMfQ72XaeQm2H3xamkNzTYKjCqaqP7Yq+QlkRbDlPRsQhcBboGC7jiYQG
cUMOTCqY5p1nlshTPVSsUO2usxGZJ3YWbnjHkH7SoCAtVqkNBjoVB2l6qie3duv7EvDZIXpFK0r1
RZ5IPVxR571Hg6rvp4vyxO6j+DDkOpdB0xZT1aIjIIYi7e8oICfxkgONHLMrWVEYcAvhSI12XWKI
Z+BkmxRPQdyTPfQteSpNhOJYs6ZeijG1R+bJptcpaQQqjMa5pDvXeOe67jxlzM26rih2ycVLVqFC
+Xt+GKb+nVxSKP96LheaAA895oV0aCmpSN0UGqSV23Z6mGfnBxGLMfEL3IHNddD5IReEQoa/SV1U
v2Bua5A/zHXZz1qtPInq5SLgsfN1QNU5gazilNHUT5Xh4fcprfGofU7PzQ/fZufl5reRL0QbBfjH
s2RmFLqr90iskKKYQAIMBoAISpwgcp6ppWwn1bK8tcqruM75u3qKlNvBEsst9jmU8Bn6vssGm03o
yA2I1UKlKp5PXZu+orM3T0Um6pHUj5xw7E/IEVK06GSwQ41E+r2DKHFsQBwsUXyjdJfzYgu4PqdG
qt8bstlsPufmFyxMGk7gUbP/6cn5fZ/z82TbIxk3cB2N1FyBXXNaoYhceyX14wrVJb2xeXp+en7A
48WxPT18zX69WlQXKq5tvJoX+3r+cy1KU5aj/fWS3qVnszFqqCg4jFpCerFTiNohQGdHCB5qOaoM
pB30qs7XyzE4g/cElaBW7JRPWayVq8xCff/7a/PUdywgIkIYf/NL80Mxo/1UJPkwyFsZyAZHzPwm
qtf1aH9BADEz8fN+ZxR+zn/BBeeV/il78HPJ+fWvlc4fNz/3ufqvj/9cvNe8lNTE9ubbW+YP7IwS
9XtJTftrNV/Lfd+yn+bnD/z+UV/zhYZ+T7aggX4BGT8nv/91PxEaL/Oy80p++qTPyfnZzz/QarjP
1CEk/cR1/JffyfzHwIJgB5xX8dP3+vV3fvtj/nwLvj5ifB5r9Y423VM1NTWA2ybbcUJezg/fnvs2
+2eL0AOYsXh/WI00N62+Fp+nvj5qXm02w0G/lvl6+c+e+/4x8yq+rfZzGUMZr2v6bctm+vvMuQHr
hUO2KrBQ1NOJHAoKD9Or32bxb9BcZHz+7RVz7qLOi39Ozstn1JpkU4M79yermJeYH75W8/kpX1vz
L9/3bcP+5Wrm5b4+aV7f13P91AX7/9qj/0h7pImy/Ffao/v3MoGf/Qf50ed7fpMfGdKvRP8Sd6lM
eiJLUxASde9V/fdfBEP5FV2ZIRo66AYRAQSflNLyRWOkasiPeNpUNUNUJonR/6qPECYZsiVZvKKZ
kqihWfpf6dUfJGRfkrK/4Zs/ZUFaV3//ZZIWfQrNNm9//0VD+aRJlmWwgUTDq6qINupn6ZFJksQY
ZKQ+ebr1g7PPQuGOEDkoJP1CWfz0xfz22T9/ljKt7KcPg9soKfylKK0UC62TaP7xwy5NW8hK5l3W
QylFXIpPcu0WdpVUTLHGBPOJb1UlbhqqWOJwsFLzsRD6TZxAewra5Bl31TaL4X+UHbC/ru4cUqQ8
R40QIpppcId39jbHJG/rurIL8KI5uVx0TlMCq1ABwvS9wZ2jFuwzz1x3FdplAVMWZp3y9Nd/qIFs
7J/+UE0XTREzjwSY6Nu36jO8Q4cwrfXgUdGu0fgroRk5TUCENaEXkQRIRQPCBszsIw6UdT7Z3oIU
//8F+0mQ1wS8JmtfTD4SNdnHcds5ZgTnVy81N0rlxB50YiNltARyVnUEDGMqbHwuQqjwxupGNhWa
kIgfR08luqNWyB6KDnGY49FXCNtBpyDIYgY9KLyfr67jEbYaJUQSRaB6iLYaw54sIQYJhsWWqmx2
3eKB6QyRClgkQBn16sehwAHme8XaN6W7FKku3nsfgKAVrkMQnQtEbxpvCT6kcFineXeCy084V6VE
jkzcz/hexMUpEr0PHNjUCKPgJm+QO3R9ixq8Mp1BjZ6yYgIjgQvkYjhEwgZ36t/8VtNO932nNJDd
SYhONI7QbzulWKq5ktSjtcYTa6I1vdyGSvRs1RRiQb/BqQNlXqYNgBIV3gBE8EWUwf2Ds7WuBOq2
l6ZegYdbe5Fikurni+vS0N0LaWaOHHRbkPG6qxXmY1/BLZExjCzEduCeJaRdqnsr9OwU/+Mad9hw
lh5aEWCbDFxJC+l45AFuE64GfYrM7PdFK7hl11nuqFqvsU+rXimLR7Iw94S5mAR6Urw0Awx5WrRL
5HyihZ+SjB3P4LYoGtp9IAH31NLTpRoAoG+zttsMsu7IUnwVXoQj9oW9ZtgxZGxFrGgwtjnsC5nb
dHIgP9RUJLnEtM6i1FGKGSYbcRgeLWtwDFIB+yr6QK483bVcJxZ7zL/5nf7kZzKxf0joOFVDl8U/
jh0EEjXNYHTWOuDWlmY/3WPT0wYCmmkcyzdEcD7+9QdKf3YQm6aoaCr3bBo4sT9+okaIHE4dPlHp
cQPo+mk0AVqo08Ggp80DxvYrEqqgO5hwYwb2YDiHtPwyGZ5vits58D4qCReft26bp7/etj/bZy3R
MNlbVIYYhfPGz6O2LMGHToQY5Iq8tyq0EYbPpnEmw5GpGRrSbdrDKSWg//PHqqKkKoheKV+gV/3j
x9IWlM24E8w1mMOPXjNvxZzxwMzCj6ogrNbrIzgR5u1ff6gkTqv9doRqMk8b+nSa+qdzVOhJstVx
4K5FhG124B1RKwHr7yj55GJrG7lEN70FVKdCSjNuIzgoi6JH45IZ4ockWSRhjPguOS1x2CUHPcx2
RcggcxEjmDGsJpas1WCB6knDgTqBCII2j9GoEpRwUrn4hqUYPKSlcE5VfUsxhfHX8GIn0jPqKBFw
mp6qBlFXyzDvavbNk64gWDV0fANRnGwsnROAp+xSMSMw4tkbuB03Uo9Ovk8oL9LNRZFBzNbN8kcN
syaPSLVoyKK5kG9IKjYJV4XxXHf0uzS2rIsQZ0RcyjIsRhRhTfWjb7SdhDbNCQPqZnkC7y+iUgV5
S+fGYZgGnrgf96rHyUBUAQgP/GyYPQTd9Gg56pqtxMOt0mZ3jTQty6l1YUEGNmrOOYXQiosmsG4J
imfDLL5crVAedZoDUTGdHQYD7nBB6o9sYSz3o3VJ7QfLhUjGlIcJGVvwv9kj5El8/cddwhTxkrIj
yoapW5Y2Hbs/KaYv8iVu/LHs154lk4uqLMO0PXIBPK6EC+7t1jqDPh4AheQHRQEuiBDwMHajQCvW
2wy9ajmtG7foOUAjlDiJxLVkUiiLE4hMCQAVUlBbPODwaBpq0YLYQHqTpbsmRNQlJxGe8GXDgO7U
TUjGmtpa2Nppb5KhGhgwAQfM7pApaJOZneckMb31zNCwNtBvVag8R6RiLf1k+KhTfWvIgeiomvWa
iZuSeA4rm+g+rYQNv6pXcqSWB6y9b7gegctdhlv4cyDgTI1YMgyvsJ7y8UYRfThJ6bVZUM7T+xK8
V0bOVC7Jj1YTd0tZNZawIxFm415wa7i2GmVJ8kO4xPKkZFOPEnZ6CeNXCmfJb4UHHY5kX/oD+gLl
DifY04WEaGBY2kM5UN5M4uAmRB6KzpQ4qAut+ItBYiaVfL0SrooRnndygVxQG2c+t7IvhrX2mhI0
gDksCr+7UcJ8jVPXNcUkoBHXHUpg7o7JN2TEfFX0FroYk2/RXqeF9oFYHXsVlJQ0LyE75BhVdYPt
Jov87HNhjSS8phwVScvIAv4WjzLv9QeCEfABA7Ry+K4cPIvAOgSNbw8KgAswbCPgBs2RKfV9wp7M
e218si9cmpmLkYZRWA/xdHUqLVWJID4sLIgRgIGYfrFtPB20ejXlE47I1KKwdIpQyTa9YfnsDewS
6B4pRgNwWHahwiWgAnQ8iihxe5GMmVtD2zWdnBUUEWbs166p5ugWpOQRf9Yi7Av/HkLATaihjAxB
Dui+bBcRKXPEhK5R1K/jQgGXmi87gzAelZ1hgH8rGqgyQpo/7HbrQsQQdDEz+o6DdbY8nXql0N5g
8qKVIZV3CYcrkcTK2e8MYdNW0U4iZA8O11aPWA2nEn2F3uReK7QrnUQwt5J8gWFIWaUiZ5eiLxgF
ZU9eiT6MNI3gywzRSNTvQqmtYDmJyiKDttfLwLRGK8ZX1aPMShppZYDjXqsR51I/oqcN6qxf0gsg
xAdUVErrrBvIyG5H40jWym70lePQNi7lzpeEEGAuWmnSRyTBKPKkIqR5J13ap1ZOrz2R3z8pRXGn
lf22MsSN3HKFqnG1kml5skwb4Ua5MDLDGjpaqpeuIW3acRicQzPleDK76wpgnN00WDFUQQZaBcdO
lziqYSCuhyjAprvoMYojN+ijBD0OAjahCw9RGDJEJ6uiyJ5KBTlGFaCM1uHiEPMND6uPlRer3l78
5g1TbLcpO45jq69WFfFFcVHcpKa2OS87yz+g78T2K6QHAuiWeojcz/Dvo6R9LwwYLa14WTOyXVXo
EfXiqS6aW6uSnzHrRcW4LQY5WARWRlzmYGBQKtPQHo3uIdY0p6kvXHTXK7CaV2NPcW9MyW8NwQSB
3slQMCZ3Zdwi8Ymtl8ikYweh5CbGJbxIKEnqQLYmmlS7jBnqU4Fo+bqMR2dofdn1IuTpUS+tUONH
wLoRJ8bxvk0v/4+9M11u3Mi67RPlF0Bi/ivOo0QNVbL+IFRyFZCY5+np7wKq27LL3e4XuOEImJSK
IokhkXnO3ms/Y8da9QPl3q4GkVTI5Dfcjxx380uhIQhLK4UMgHRisDj9V09yNxGRFt8K4WV0dGch
jE6nObDFNmd1ANptL4YGCuy48lk3QkAZacVImmKJSVohf/PF7RHkeEb3WKIYiGbQX5FL9Bdm8wKC
/SYIMIqNBoELqTr0FWgIuO4GqisEuMl5cVjfHKYsNe+KQTFGTnUBexM2K06yg9uEyUb3CB4geeHd
V89V7TWrfmTQDI1bFoAqISoNOdauGVBr6iGag5KRNKroVc1paqrwm31BKuemiSnDdmW+thwTIUpr
0M9zUQ73/UvhgZCrZUvXemppARxI7+N2iz5LDRyr2Bu/CfXGVV5v/KiP1pbnfWlr7zYAVL4LvPil
LqqdOegcfro5dzetSoODXaOAK5WzMcIxX4dFSawU2ctaqp01l5Uf80gs+i2ezsl4LTzzN9e8k3BU
mOBx31QdWkM7OxZG8GEQypcEH6lp0LEv4dIwm3ppilShZivgxVn9Ufr1V014H36q9nYBgWr0xRci
dHqU5/matX5XbvIh3rea+QoJ6TlleEEO5t5j58sAgyV7r/PWcc8yMqbJ5Tk/oohWj+VWfNAu/9p7
hgBerG/6LLzmRvjqB6/QbZIMi6gWm3A9DG+nFwOKgVDul9f2kBNxgbbbmlT2cYBnYnhMDXrdGleh
tYIggC896L+Gdg/hTbjkyEVwzSsHdW3VTi+iTaBld+E+85JkPfD7TGPMbeIfVmeDr0tiGmij/jWf
oGiWmrWRpYk0zqyPE2MctQgN3r3rnobKIzGcN5vcnEstSL6EBQTisiCWrAxeQslyzYiIjO5/a0SO
TdV5lYFuvYrqBj7oET5BtcHQTNNbTLPIkyE+q9L0tzgXOyI51v0YRagp3WGDnYeGuad/DyPaLu34
njX2Q98LgpCoIhxEMbw2TnBuQp+IUmi+mQiReYmXcdRN8jiIEO0LAH9MeBCOoubmNpCsMWs8xAXQ
9Oxgzo0swcq1Nre+bdEOF2H9s23FKrAiKxONkZmn8ADwEDBdnRDmovx255ZaOwnqOph44QaC6fps
8C2PPjfB3P5LI6RrWtv1d4PjT8cOSht54+5uabkZc8vRLpl/N/T0Fg8CSSUYEVKF1TWZyDWau4du
I51dC4SptFBX0VkK3BQRQNJcQ53WVFxmXyo3JWd2tjkoX3Ln6CFLhE6IRiBCh2zIS2FpF7Km11kv
Ubo18hJJIExx+sIpzm3XjA1aROg0W5SmtoVMqxT4XTTZnCaE4GUNERCQ2/e2Ug/9lBqILbLvlp5c
nPBWKNYe0xg8EP14YZo0wBsNH/q8fsnq+KmM1Slt8+9VP5yUBBvvyne3td9MBIosPzukNG2af5dJ
8CDReuqyny2AhG9EsFmZZVy61ua+3r4MLQzvqj115TxNQQYcaRO3PophQBPhpCFnEmPMYNrwLpMi
567w0jfWfePR0tqR/Ffwph0tCTDROsJNy+JylZl56KCwHQtsy0ttfa6g2xLUstXmXxYHCJhl3FAc
6Li2TkTNoIZQhCHOIZXHZZP1CbkhKr4y7ya3UnDKTi3DWNJbO4o0ZAhpsUesUlrZd2WVP0dxA2CE
ucpydJdHy7miJktfq9Fnnm0Ebbjz//DJLI9cs0UqWNpAlmdBeuU925JYUCudvsk81SFehQdVab8F
EdWfvsu++K6/y+aChobwO8IQw4JpT64gbsbMOssmePEw/O9G25tBkdZeDdzdMuB1d+C7j+5IfSdo
ehauXQNw28NjPEcFY5Zu4H2wWDeJWBTkpWwsCQtj7A9LDbOJZr454p2gBgyUI8MplLVFpP7Kqo3p
kSY0OMAX2wdWxi8Mxs1Nb7M88dk9VRP96EwKcjNXeugijNoVX6DBLmAVA4knEw52kynm0WF5WTn+
3J4daSTbP+L5tj6X/pZFog/BqbAB15hoxen46lBVWHJPNCaJ7wZwnXbNAZKwux7mt1O+8aLjqvBc
MiPmEt5S5gI3+VxqyVs5IeGJyEi805Loo/bjH+ZAFnaTHOyB7xdV11ATxqoPQG1JDe+GarTHSGID
8eGUAfK6Fx1Jhl7O3dUO9QwBFXxVjCKEhJNAOwTTtiWhtGuQN+k2GmBbPvhAg7g9M4WLVPHuNv6T
VWWE6ZrOqjJiFNbte2qjJlWIIxJK5GepzkmbuOvUR1LsoqELbWjUDvVUchxzVlDzGQOw3F6Xcx3T
nuQmDbedTvWgalIUPySQmxX6kkBzLcoIlKMx/8M2ybTkMFhc4+1cVuzzEH15P9waB2u8TUUg68dT
oQfM1zsKFXZUf/XdYgcohYWoln/RwcOhmfKpYcT9qTJJqoQ6xAK1Mje5waSJmnu2TiuHIF/Bh7JF
8zB0hxwkqc7FvRyekJFGhSQn2X701nAgNt2UfZEat7KIymBv5feRh7SKjPl+Lfz+cTIHNOZTweUR
G1dhoOSxKJyoktm067mPYiZbDhihVg17xYmoYoAC+U216iZ8ar3LWRcPIdhybe5cMzvpBw05rPZj
mpg/IJVaCiFxxckzwV7i9ILlM9cXsW4+J5FZc1rwO1ZtJSfUwbUwi/BWRjgvqedKDAjRW1UBvyhm
QjMpDRSSviuhXTPzKezgjY2ht112qYqIFib0ZC5UjgHXKFxT5I/8tTx+Z26bM/HpwrOTznVcMcWo
GzREVB0JLU38lA7DNYL7senmRKtUmQBDtESuwYk2AAD0S1IAtaTYcGdxo4BrPN/cGo7rUtzOKMZR
2e5x5iKYjqnwCDvNNjnEGiSyKfMFFNSS4CF68CaOqIY8qGREORuk1qFtelKqxugtMKnC6OLc6RQl
qgjlQWo++i7oI8r33I5D51T2eriBx0E2ekc8QKrqdU1W097zn0I6prvQn7hoYXKy/MranDDwKI+3
Sc9KYfKQ8qnxUAnrNaD1wKoAuVvmI4CIv/VB3B0IVUYD604/Uo1gZE5gK6SwJrz4TfWEN1Q+y+OM
N4mpm4EJu/WFs0sNqnMaQeOrycIlwqqynk886hekXMSnpSeTiOgH5RUOc+8+q0RekwnLoc9pywSq
TtJm4xC5gU4hxpbAOTaZIM+hb8FPIUpVdZXcQNi71TXKiDCPf2gTI21bXQyGSswjKaKG0aIapsuT
lMSdUrDXUthkEoj40CU4DWvqagJXVgySUAs5dF5ef0CivcxVXD8+N+X4GOLd0lIu6sHGv5J4xcrr
6rmOxiw4IPrB9q1wPXI98w3r72VBru+owpMFsYJViYHOzqRA6hEaIhhTVmE46dQfaLWlQVffVV7h
b3r1GNvDe1V2R26xa59ocRb8Z6+HaUdsbYp2h1niwDKnNkd/JxtxHwCOydUhL/eVJkvoOWCD+l1Q
EEtMp+CrMpubVvf7nIqULiM0mK5C982yY6fjDbzj5tzgKWqJuV/39m+VntDoSMYXm4RpPXXeO1d8
IIJRq0oXJgy+aVsaB1tnWqgiRSnKMlYV65tCRl8LYgAAtgxvwC6xpZGa3hnJOU511jUZjmRiaJFx
2vVMA99bjXwuqww1ibpqZXI1RnUDOKI2SarOk4fzy0+qvVdpwanM7W96m7w2AYtFBRPTm1NjooTz
0ZlDYTSMrrqyXnV/CoAflFfhmeWOkm10AtnvrYXGva5pccN6cX4aRqYpdnNTJvVMIpj345SOG2kZ
3/1JluiY/HJCHcNH9SGMHJdNoJUtcMI/ni9sRYKGjqLO3VNV6tXOEMFjxSfA15vglzMZQ7pBjKd6
Aic0xeWaxC8KohNm0Tw0RoKEACwel+deCJ3QgOodA8mkumhkZ5+G7NQDGNVbZ6NRLCDHRgabrNd2
dp8YGHUM/djEMcAH7pj6sbACeVweLRsCBumYcu/eJM0oj8vGb5OQNS5wniaMjZ8/W34xhepMzX/Y
BBF1wionODIwnoLWgHG4Dsq+TLny4hx1OGWRfebTn6RkytK4noGarnXSPN4o566NyjrCMvzHxvJI
FTHMdtiACspOwqyOSyH4/wNRnscCrMn77/NArOqmUh/NXwUG7lwRhx3zX4AoX9/rUGVBk2f/4WX/
xqLo9v95lNAp5LqeYc06gn/rEnRp/h8iVkMubJM/JAlgVDRpug5rC1tnS1fqX0QU1Ao0gXWg8rpE
RTDDUv792R5+dnJ+cmz+syZB/6sogaGfjsiMXNFsHZy+bv7SeZuQgraibu1bDAke73Q8HuomODSB
RlZEy30zpbFsusB2Gk+PuSRyeiv0sxcdK3bvcutV3j5KWu0ClP/Hn/bkvz7tn1UM8q+0luXTeegv
aHV7po0y45fmW2ANZuKEjXmzMeuUUNQvxE+geHSFdVCJfstN/9HSKcdmORXtMac+QqFC37dBjSEz
ddUmDpg/+RM9LNeK5jg6j7ApKMqG3of3ra8griHKnejhGbn/7X98/L/2Dv/18Q1NA4hjOzbH/6+t
kypo4r7KdfPG/b74rZryiHI9FLbYmYF/kynXgR56DyFNH6P/bQy05qHhxpkSDnI2QlOB0kuOZeNm
V2IhVq6gneA2+otXVACghLvOUp9UMVlWh66rH6VDCo0f6JRAZ1xXoTlnGpe3//Gd5l3+2SGcv5ND
51zXmHMSeUW9/6/fSRoqyLwoMW6c6NmuqhH6oj8LtlpPMrmEgOnQJCBzq9e3RYyF2c9LcbT0cDwP
pt/vlFu+uMNYnpj7bb2o1GEwP0ulKJtHsfloJxXGUzhig0f4yj9/9KWL/LePzrVjckVxVf3ays2K
zG+DwpM3oGErzRbR46jv+rSsaEZRfXSCLjwRJ0ObeZwX8cnwRlhc42I0t0QHKxdHLooi5MzBNGwB
6VHQinu1Qym9KvkKJxHJi+gCRcuy9hC0ZuG9K4wNYE7tFJoeZVo4jCuYux56UifZcm5QvjTDaVaw
4zHU62HTpNLblGrCdNOHsC/sXO1EX+R7x7i3AkpUiZkD+fQnqhikypZ+w2SLutOhHIOrCm2PVQeb
mLpTZ6c7yw7bVRVrl3Eo1cFSqMt14jBMHydaH+TjGys8QjF69bUTeXuJhJlsGCqGXU0kJakPerSF
tdbdL4/6GHta1OBDMkT9aEiZM5/wSRn0dm5JOnrfE6Bhx8/2ZJLlMsQ6dCOzIYOnKg9DrVWAR4rf
R3vwDsyVX2WGgH4aXJOuUrG30rra//PxnsVjfztVbcOxEHsBnfpbD93tXaMdnFDehGzPndNSgXKr
aufXAINm7Y7ryCsqf4LsxvolVAQOxKk73eVBTka39PVLmBe7FvuWDq+Npap+6wU5kBQZDG+EuU9M
FoEN3tf/8bH/2oP/eYUhXvNQ6DAk8/+/XmG20CDPWZV+m7DSMnCHj0Fs3xsOhU1pp+62zMizL/1Z
ieW42cWkDkje11PtvWueJsknUz/cIK/2vQsQusZ4LcwQoX2Z0T4IqZ7888fV/8NeNnRECg70LoaF
X8foDtZ1TIlVJ/rILR+0cTYPz6uU5BziWoZikAG6zFzMD+ZZn7L4rAfRi4rd5vDPH+QXyduy3wwd
qYaJkMSFM/XLrcwfnYZbE0epzTqKeLp5rnAzRfY5V3PzWbRf0o7KLYtVNcWXQA4e4CQp75ddOdbN
Vo19cq2yhmLcyNScSlEkDwBgqdXVOiGvkThzcJggZtm+G1LnIFX32FEBv2Yl1TpfJ87O1+cydkkE
oMjGo4iS1yiGcfrPX3VR4PwykhmGZjKl0B3L+NtIxsIq90rN1271oD7Mto9O/Zz1BX7GWSeR9Tiy
7rZz94ZlIdoU6BreItu46GNnb6Qypm0RNe1uJN/uEDos1JqUksEkht1EXXpdCpgK//yB7b/fyB2H
yQX3DP5zLPmLSk8vIk0Jo5O3qm7ctUyhiTBI7yan/ShYx2EKMQ2SmKBwtk5sbeDu56e0ikyyb+S6
ja0HnSXcxsyHD8vt3LMeErxkufkbGhrM3xoHxXCN+BDK6L4HBHkn7c44uOZXu0F/qIUGNec8LCCL
0M9ta4MYFXJSU3Cx20ozcMfpTnpu0zE9U5g1SN09OXJ4BLnqnhsKvhs3gh0iBie9i+HAU1++lm5H
3EVHE2XA1KRl8iGrA+uHAMLDWl6/idY5GhFFyTzSn3QvMF7SQQAFkLl5tGqi5LJ0uBCtJ45pWLFE
50vJGTL/z/vdnMeKX04UR3JJICWyDI8B5a9jSZQQDO6Onn7zvGJOnJ66x5E0mtOEmn9vC3t4FKBy
Vor5xXkcJ/Rs/XgAuouPUaQVoGtCNdraPE6uvjMzcW1bKqiWiZYm0oLuEMFjIoOaalrw0tKG9g3X
2xZli9+XOi1ADeaG2Wg+BRnOyQ4FG/0++9l1YeETTD4Zrby4eaHdlaPfX5BfbKc+3hdunjx15WSs
vMbcpiEYiIH74F0fOcUmRTlwkDnKhH/eUzoq37/tKRRPLpon9pe1KKP+JHMRg2w7G0bsbSiyr2YZ
0Btvw9eYrNVTXermmiC3kSpiVQI9SNOTNTZ3YQv6OjaH4jT6ADyMYrxkhjP+D9Xkoor88zG0NbqS
LgsHZMsaMuRfjmHaBJIm7VhT4zHyU9TH9QNSY7qi8YtfCmCCjjgPgjYptVmc1HaS7VhYkypsQ1te
Tt/CiEnNGauZQiuMS+Ui5FNtp51H37vMSRGrwLeTHex2sYXMqbZxPYHZbsNxkxloSUztsTe+9jb3
RdHDup0KIDux07yLLAEu5d9lJIjt0sSi0WiSmjqAFB3LybsLywK9GCkwVj2f/AYIC60rjFWqivVA
d/6uUV641R1qaBkKBdirc5B5qg3r3oJ9Sn37GsfvUTy2ZzgrwIYRXRgC2nou6dHr2JFc7GNdgdjA
C/pqFaIyWNUBihQrN/H1qjxYO5lK/tf4i2Dtl9OF5ZLGBWUwqiHosd1fBrTJjT30AWNwE3FPhLLA
60d8Jaa3LIRwLs4kAPyu/AEOyTS6hwaqjWdk4XMzCdyjWF5WofPNJQjjao1EgQO8nqY1jRemjbp2
cBxw0SSLjw2MI7TFkf0tqQPWNrRENqPXY4Wt1Zbk3vhB039rmlJ/BGf90nS2dmnzh8iL77UOMC87
TNuFUfWhWsyhhMcNcIGt8LHvpP2UNuIY07W5k5HsNpm5GTroNi6X9J2RKzztI1+pM4HU5tEchEvV
ijtOdMKjiTc9eXQUrdkpZJbU2d4eedsqcrEmFiFwONsds51W4RVMB1OSXOf0ZwOm7PnnI9nehtQ8
gpUnlEL5/llX9UaLh/jeom6c5iQCG6Jydk6SrYsAO3RtadmGbDQd6a98JGaWoPgVYQ/nzO7nJKXo
q44/CeIDzjoqRiRVQG6pJpg0aTLVO9TWqNEcdU9+NNqEqOh2TlQ7qEFQzQR1hMmx91mMtRilY2uI
1lqOWZm2sw4v/xUFvX5okfyvplojv3CQ9F3FeAbgm26qelN7zAequcFAFyGgAdpG1xGl5t3gezb0
rfRjwthIClPI97TM62C2ZwG27p6QmTao7g0VlhSqa33dGT3YIwdbeqo1+WbQifeyuu9Q3iDMkEuY
dglVKdeHwIUkw55EeyOQD7J/y9VbpM7veiR8clYIEJp6El19rbtGnWc8dE30hhruPXPh6cHdtW9j
RuQua6VD59oPZuW/VlEIxTTvtzSR1brSOSEiUxAXUef7MraTrZXXv5uJlKiuJiiEHQ4AqpV0PbTp
xGFTK+HmpL6O+t6wjGCV1PFVCZpOUYF8SYsTErRG+6HgUtkPhddcsNJWub/zsvCMauo7DDuK6FUd
YfdH7yhto96Gfk0Jc1T1NYFEPqWI2lzdTU8SSQflDKSBPvdbj3Qo8kD69OIX9aVVDsVt0x1uTk0a
SCHFqsv4WrZqxns3IXUUJVZBvmGYbXPI2wDDU9LAx9YGe8oqLJgOjqbH1z75kSdcYEOCnE7Xyiug
vIvPlCsP6uEyGn6wbi3TXiuJzeSuZAbOgExzUxj2qbG7dtdXHtCiuKruwymo782E5sVkSHYrRe9T
lRTBJsf4iKTR5lTThi8mrzoLjay1YhLu10Hw/btpX6B6uYsnU3tImkZ7GKexf4gOVkY3XzXspDqi
6N2mqJhSr0AcF6rgCobz2OSmdU5D+731Y7WxnGmvmsG+1xPwQUle0/+xgIwF7oSO0DGKjay8j5GM
hqQz3qDxi10X1T61/6adUav4GDH8QliZAsbasPnuNNFw9eaNU0CTK12KQqztnJMfot/phuT3MQ2C
h6npm4OQ/kNOQIgoJ/M5z+pLVfnBRdmGftd6VbfXw+pLWsbyyQ7kKYSxf1UgFqg93HWGRBPKaftN
TdPvCFscIs7pyOiN152ngsTNiZFS1yuiPq2XsGAtFCMBWaW0T01vch6WuUwQqft6EOrqOxVJwD4O
giL1d3OCGQgDg/ldV5orBgJ7E6J4OfZ4kVFaOg9tPryVdnNMyEh4MmNz4wM83HTG9GqFI5zdEqK/
3pYQ3Donf+7N+yIC/xOX+j3jVLhui2hfS+AjTlj7EKm6tWHTAWhsm5d1Q7VH/fkd4LVxaCv/wchR
BdVea9LXlS8inIbN4NJzHpWFVAnXMJ7ez4es3nm+QzGCWX7m8y4k3gW/uzyVCwVzeehGkAJc+gnm
bK22MnfSNtPAWP3zuYaimsgjUpwL7KjlbDlfNuEgiBqsne0wS03axSH9x6by0A8U1sHJTM4PomHq
jeNCz9KQd5gG8yLb8YH/WM54VPPGCaaR6AsH+Zns9qWuMCGjMwj7rqM5lB6iQIybdOzef/6YQjmN
m3hXzKKDat6ks1u9pcFExQTvRVKm9TE1CZFjSY8OgF4DpXq8xMsm1I36KDQ2TRJ+2GmPtC/BUO57
NQ2IXBu3PVGsgRm8VDa6B7ejVu9lEDUiF8N2MibcgJAsrA3idk9OxsUyVTRUi2l8kiEDNUyQhKnQ
MWsHCy0nzmU1Ey2XzS9Ppx7Z8iRo3DheDVbCLGBe1LSCBUH2C0t42UxO92fsMTBMc9/VaGoi9K9i
3nAvLo7L0+VR0BtAqpfnEZ0oekYAOpzsvhr0pygxg4OYcxcQ+Ipdz2C/liFdw1CCIQP5v8N4/KzP
aXJd0NbrLh7xRKGqFW5DjyUXG0f/rhX2pe/RWQLnhnnhENoWu4QLNqT/ka9dEpZs2sjqyl5bJ8i3
3T7Kr4n33FBj3waOH2+ETN57r96RYWoR4DF7WzoyZWAmbB10zHdhgRA6tMa7esTgXpM7i7g9ZUdR
rzj2lfaDyOp3D629Eg6XZ8gKN0acUEXExzQgYOrYXAddv3GY4pwROmUHi6wzt+Ten5h6uVfZeyZQ
BLuETjdTDTPOCtoVoNazHJJlrY7iOBFPtqUAZfoN5cygsNap7pAFaNQnSkP7hRycLFZVNattFpQv
t6+DF8AmXX6ENHvOrIQosTxafvb5b3++9r/++vMvWCHFwaZDF/bre6aLrfbzbYpSU7s53fhPf/sn
3FiWOOD1zIFiOjOYP/84SR7g/sPye1UXEojb/FVyhicMcl3DEZlY6y3vsvzm83XLR1mexkEhmfPD
+gtGJO1VhIQ/G7YRoqcTpsa5UcYCyc2b36PI34nBwL2GDQCngj8bLnyF0HneTFJWqEk0Y2VFDQP+
qG/lCKaGgFWiKzxdIm5G9B/h1TxpduwSXt6x4jAlxbBCfoSRsg9KCy3MIaV1jHtr5tPgN9uKJnzq
XZcrefn1smlZBx1dB0SOLMHOEbikzNXyG+6C1hH13qmKomm3/LvlR8tmeZpaGew8lLz1/EeWn5ON
9q9HRYKGkt6ot/58ATN5cCislldpMbp7C8Fj5IrmkMYI5KyKmydCq1qimEdllE7WPnoNekQyqeVu
KD8BGQgsdMLLQyxH9bSqF5zu8oNl09taAd9lJp0QKBYBCjLgv82aq2XjzVCJz6cLH8WxTFzWnz9c
qMWfTz9ft/zrz6fLoyEA8+fVswS/1xAlto6kiCDnUz2m7TrNc/ZnBFdqKxcPupdiZ/vcZIvp/PP5
ODvf/+vT5RfNbNz+/CfBSEIOOKl//9lf/sLyC6YDSFvAy6/DllrHz3+dpsh+fz6cjAH42Ocra0UE
pcUtxwJoaYSScHCXkNK75Y99/rPPN12wM59P/9O/W7phn6/90xdffvPLS3qPaMfJuHgGRB/Kp435
880H8kT0YrX8ncIn4e5Jm/eYn8Zpul/2TBGTor6fNKRRqWPtl2P2eUSXp14jWYCl+czo/vl4+fHn
P10eLYdX5URRUmSZX9B1uhhXmZNOOyNS+06TzPv7ySs2dYuImIX4gsGpiKufNssZMEwyql8XCaK3
DB102YONjrrmbkATbmGbO8Q1k6dMDv/aVLU7q6/+eO6TtLkSNYmMhW4X5ARYrDA4uZY/upB5MKsF
1CX8UyJIPrHIpFWa26+Wvbocl4qJ71aW+XPBqu7gzzMYOR/gqQE22GyWHfjL7l9+9qdDVCyn6c+9
/vnQjwtOG9W2b24bfDhC0cWyVH4a82kAC+yCqCqd7NYO/mkg0A9xkjU85nEcQxVlxaW5W5fstC12
EmcHL2aOiaWHacYwNUHWhJuiaYhS8tCd50wl7yI5VRdaEJehlOVX60HYvnF2s5uvQzlGhH4INGIg
CO4kdSbUv016bV7LXHu2+k4dZHNtY606eal5K91K7im0fFNbVVvj1XTiZEPw0h33PLpEdVltclna
cGvD56kSswfIfI76Eh1z6X7LGazu2iRCX4j8eiMU9/pBeW/oR3RCXnpnNZiGf9BGcUr8gtKYrb15
oWtvOxlN+8aFqBUHE2JmdddKskXzYDYATOW2asmJ9jWf/O2eBb0wx3c1DW+Z6HIsN1SgNI3FEx0m
ydzAs7dVDX3NiB15Nxj5cIC68jHRAN72BNXt/KAOHrR6EzrrOjPRagfjF5JNncOYOb9nfjputbr1
YBj3aOA177HMAvXo1FO5K7ropUtNVE4kvoKtLQJyjXJ3E6W99S47CmaGPgW7OlCHnouB4EKqVSpM
EBSrHC6k9tUaTTJkM99DHTsEa3b7NRvddqWq7ENkcHa7YkC5lUV76qAPDEjlyZzQuSYK429kdwfc
jjfT09LntgsMpkXmt0GO2pcq2eOPzU9ESDlbT2j5msytXYu4nLlLR2iSG2z6MeZWGBEDXhvUDDge
H5NjXDuvsE6KwNXMB0RHd+hHmlOnjDXcPloNKtQqUYwcU/pA57R1sy8Y3FfCwEZcue9JAMAukIjj
9DxIdk65KpqhPcc2gwJOnvIBGg72pFrfJbXunUvMz24jBubZ/gQBs7vvRvxRjj6Mjyqs9hZeROFY
7U02JAgNxkiPMnXjU9ComlMtYqHHjU64DtB9PzhkEU3MKAsItUx2bQNVKcK735nuOemKL0Hn6AcT
yVVJhui2HakhahYKycqP8b53o3UaevHW7pPYvKFF985JiIdCS8PupPRvQoge0izthLEORmAAjYcN
vIQNblswI3GNTRL8tVTF1aOIvfFzt/499QJ1jTz9C/0bZrCs0Le63pO9aeXXoeTEGlF7G2lFeFXl
PIWFIc/p+0TL+UvjfZPF+DiqzL/pynwzSnN4CAYf7/c4XmjhpVfLiRjEPK07VDnazDGvv1SkKz/J
EmQAUejnWhs+sooaFWJq+zKKFKRCTx/J05r1RHP9mRD1Ta9Fw4ZsB1SFdf6lN1yIbCVBJK7QdsoY
zqiR6V+o7lDQN7HzrDp1OjYMKSM+HTsY8aApSBGeXqIigSg33EW+BHBobOFK1zd0+asqt49Y3BNK
xXRF9cRhipRA+5zGYVcpU9vRtAEziDOFmJhAA8xp57s8oX9QzvGBnrJXmYVWT3JfreLGWhtIT044
/78OnSSjqia0pJPtBE2TGuGIw3xt+KZxYuI1rDJSLvY4AVdoGle+nrUrK41eSaPHBTK5yKqr5lXk
PX6OjvRQ4WTfxyZ7DQtnyz/JtoYk2AsbaXEqh7Z9RHrwJCtJPYGnawS2ZKcxK6MX/232K1yzwr22
YVwfRgdMNqvia1M0eLRwABaGrY5xMpHnlrofUsufsZA9N8HoboPC2efWdInS4pWk9KttVcNO8+m1
esNvWhPr6xwpzSbyKn89tx9147sWHXrMD+/6q/Sz6SJCAAPVoXBaUiDGN+UYxiHvzLdetva+jbrH
xop+WFgd90NC38TKqeam4bpjLftc06G+o9NQHdLx0SWHbkNCHiGvdjY99cRaDwahoJlhE57AqjWx
I/GiS23vILlOIvkcGmjIaQecLSIN7ug8QM0VUFdHt9NOY6Ad8rDadtb4lVyMelMEdXO1ugzhWV56
G8950nqzOgdE9OH7HBCHdi5WYFaAo3DgslOPwhaLUUb1Z4TY4mK1azSBxZOsXUpaBlz8tk+BJ+jt
GSNA3o/VzaVc18r+iamcvenpHgxJP74adYylODnXRhQ+4ahcPF6Ax+qqQPXfhy/C8LubA51YTR7y
n8lub934gWej+iZq8hWLkojmJuakpRqZsYzGbeQ4w7iquqCnBhQXt7HhnuYmdQF8jkYfF0S1b6db
1+CEWX7iG0F1Mobsexx5yd4m7z0dQdZrQ3YGGyOIzGUOJScF5N3nginyaKcK3seMuuKCsYGQKKvn
usDcTGk4/n/svdmSnMi6bf1ELKNxHLiNvs2I7CSlbrBUR9864MDTn0Fqb7Mq1W+r7D/X50alrCop
IyPA+Zo5x0xfJ5xpbVQRj+AX6Y1QZyCIc8HGg9DEjR7L24jl/wQHDWS246yVtM+94sHgyVpt6m76
Id3uYaosrAVT8o51wztG5XJsE0W5xZbK/U1RSenVBru8GxndT4ge+u4wU0PdPdntIU5U7nH0yRQ2
h4YoYVMYzzl8a1+IX+XU60+1m54yE6eVCPPkSZEzi8MyIjggne9xkL0vtrarGkpipdhTn7pH6BzT
WRKzmHLQ71m70MoLb99MZcS8G89Cx1TUlsehkvqV0QqXr0FMZoumtXIinDWkg1Er6XeG8+Y+T2nh
/UYHV5EGiIdmG/NmNj60+jGq3/iW81HzLuwmiwws2RKBbMb4fY1Bsbl3MCsKRqYh78y6Lj3k0xnl
hUGiaNGG3srKss8kqYZs9Ox5HWtb7Vo5MZoz2e3WYYz8V8UYxuz8ixD566AFFSwjVhgB3WZKNImo
8fiSuaWNuAz/pdbRbWyZfuIartepAYMa5exBOxN00MRguIIZx5TvLO+sB5PwP95Icgn1m1PCrJCE
aUZo91eEQ4vHccSm2nQo44P7GA3gQsr8uYq4lIcEA6WyOP4pYbgqpvlmzU56CuiVdeep22y5aiuj
8VNC18wEeU5eQtlfI/I71407zft5CrBHiIOTBj+SZsz35sDt2iEg2qaeejCyjnyCydmmSoCKFb+o
6nAG2trblG7J5dLXP1nmPLm9bf5wjIRBciA/8/SqF/PrxgKe8Vjn3ms8F/N7HMkQmCd8ZOU01IxD
5pOyIdGy2o2xDzysDIarg6OKTjxCzU9mU37zalLkE6VPYYIlZhIw5wkB7y9zFAeXWhY3SxItOqMe
2SY5GEeV0Wm01NIXWnGs9t6joZbKKyQYIezBY1j+49yU7aFbxiXmDHjYtupql+cNPu5RbuKIOFhF
2uEqLjQCiBQKcpil8i2IcmJRFsNVLpuLtgYSD8aIdIeJjNhMm4cOGgPeGeful4V/d0u9Dz0mGLlO
zqwED4yymauI+a0JCvgXHAaKdczG6hnDVYiTybLswlPTO08pmpl17sru0Bh4jyqZEf1Roh/PRhZ2
OcV+nGPig310QZTAvFjgZ0lfaw8Scmd2ZBZ4JkKkwL/XYzCdMtt8w11fb3KLB4rHUrUchwulQscr
qLHfe+OPxrVu47SrNUCctPDCc5MFd1SgN9ti2GI1kCVnL1t3xIDgSPPuTVq91VZ2Tvra2JuWjWV4
Jvo9Zfu2VzhMVpRVKZqIboB4WjylkzEcgyWleTT8XxQ8ztlogRi0gZiPo6WPkmfbDXjXsW00VQW+
H0a447tULGAEeM5X18xuBU7OcQwpm6Sad0mLHT7rPKZLjstNLzrMr6RqEsm98rOvbj15P0tC1kX1
ljjm+CRT85b3zhsJ4MHNC+rPpFih4bZFsbVrNVFvajggqQsg2+rPVaaB1idI/eLSAlnS0AHzYEFu
ORQPaLFO8fJ3Fm4HUmgtm8B6GfL64BhhwaZtJoEndll9mf4T8drbfIIPklcdnpAJ7RziwmJvgnrc
WyQvb1Hb/mI2/hTHJW9W5fHxwRaRtSRuK7LeKh1eKY/UyXfkvk2j+cFMUBu0433ILl5UvDVCW3cb
Cu3KapoaAkA13/BmyFXttOHWJzc3dPpVZXXOPpy6+9Thos7c8FSJZ9nk4mp1HZaKyKqudjw85ij/
s0om1yBER1+jmtoRMEwIuBUTZkIu0Ic8M8IkshVGnO84X8Go2Iolh9uyDcLmUcUDGWhLMZ4Z48O3
wWF/0y/OB4/HaBGDW4fw8oAn7DsMU0I/B9jMvj6YvpqPvayqNe8CTP5kLvmbk83HNY5MdpNFRX3U
if6FDHEfW4D2Wb6w7WdZsxpt1tXJSE1pinODxbKJQI0jwzEpjqrsBLmUcWNhPcWr6FPsGxe2NNVD
NH41aoSaPkPIO4JogqHhRoAM4pcMseu1KabP8F4wKcR2cZkL0gD8hv5swWyJFCVSTmpJLKbiQHvz
onDKddkX1QqkkgGY+lDWIYkqDU0aAburj7VTZQ+nVIfONQ2bT/8zGsgN5xhlxrniX47Zhf9v2E3I
TWe3Di4l/cgqpXHeZDxsDlng/2Djf+Aw6M/4CR6bLLPOUSqxAKfTeXI8PnDTNa4i0DMOffBS1mg8
EQ71k/5aHYzJ/WaPJXxro4wPOq6sFT3RGTrBFxZ8/tHP4gBBrvmjmkEYe3Np7EyQS+e+x9nNfXOo
BwjwsTLUsloJN6ZN9lgq+q1TCuZCFTN40eZwcXSTrfKgaI6MgO1j0/FlXI8CHcFEYJcXYFAkn2+r
SnKVUhYfezpiMu65udaMbfJzWeEyAeRyl3lhbBahTd+yuymTplpZAblD6BNQX20VrggWEc5nt/ph
Ys32pkpfOroxfJ71Z64ZdVbOU8dU4zHLggejZkqDK7/Y9bE53iccxl0Xg9N3UPdEkRCPbmCcmS9g
8UnLa945O4w/sLJN4Oe0hPFurnHBxiGpVzaT15OdGv16yBX1PLIuIMJFh+Ur+YzbK7tidiTUIoJ4
z4ALc03sBft4Mokx9nEJGR51Zo3q98xfNomQW2xqpoNUErVba2OsXAYkead+1MkQXsc6utvRcIuT
MPg0dhYS5ZLIZZ67hHnXmFITukUTYeCpFBYlaS6KQ4BQcOt4OTo5t8erCXiiyKtm32VY3I2pJgLc
ScGzTCsMi/aTmNKflWbHGqly3Geh21+CIgsOLouyddlZvwxlQrNTcKP7trlprdVGJslp5ipdj62P
QUWyPs+W5XYc5taDURwywAaXmpUXQkgMfeyHxlPlBfoezynBT8fJiPVNK/la18ZVYkTaCc/qNn1g
HhF3TNcuDcSqK6Ieil5+M5rWXMulIYkg0hF92n+e+3jnDZn9Q4POKIqAhDLR26+aIxHiQ/IytB2L
38F7aBTZOQGI5lbk3207iOjH7efGNRLyYVBRQPpKVoXTF4+9pCLBMY0NGltYFeD9nHySphCf3JFf
Osew5W7I63hLMYZHspMpWTYThtMGNA5ayqVl0D2BzdJTNgI6b7jahL/hSbC3pAyGhxauC7MsFue6
Jf6tMye69aUoSS0rhf9Lj8D6kk173R6aGPHlnCB2rB394rgAT0LW/CwMQpylKV6MLjuFY6x2duhv
hN2H+7S3wKOSrrpWnUjY35nvARWU27S8x1n9ZcCjdOpdO32yHJYhNfCbdlp/WBJ8n+bFFARpxXVU
boYo+ibcbGDN+BRxXDzERvmrmGArObTkfjYi5YmDYjsNCC5VD0TRnwkmbWn11uxRjN2QJ6coVdna
K3V68XERT2RrVdUUrnARz3tfvRppyYnrJ8aRFbyDmmn2gITb3enD8qwK4Z2yjjCjHL/mDjecxcJJ
7LijS4SS3Kgtuzz4eXY5srrCkBulZn82Mx+DJOqm/B51Y4ytm2NWTyRcdV5c76uhec5yz0cEfnVY
4R/QeRPqUIrd7/maqZ7SgIq6BQZym2bahdbI091chp+nuq23ke2TSZLXihzDO0+j5GIo78vHCCb3
iP5yY9s6ZG9OlVtE1yIIqtYdt9ssRpaIg7lRUdbvjfZn0ro541Qt7uUw/HALSVhTqLcqNVHq470n
/M19dlVprJvKRTbR4JaWVfA4BBbuxLqlZ3XGkClp/Ysf+9FpkteijOyNYmS6dtyWTrJ2KY4Gpih6
kXDEofkVlA6owigzkd3CcikcQshsSIk3uzfJMxW7cW6TfY2IeyPnct4ZcdgcbI/4CVZw7MGdOn+C
WvjqD8lTMEZERUXJuBUDBYg0h2JnBpXYVYX7MCqvP9csEcwHUYUwDGrnZ4/E4mIV7gZASrcJAtQT
idlyuQVSr9OCWC/MriHKFL+HgOCN9MlWRoDOUmAMaBxV7V7jbCjOaRbedGmSnl6577q+2mA0L07B
HKlIcZ+46Qy1q43WhQlYtWvn5tgnSUjNXf38EMOHo/+trKX6TJqiTME2QhqA38TjjRv+JjU8JfvV
HUf9a3aq9UTHhDhODIfB+kbBlZB4DwrUacf86vjVfZAJw8YqB4ZWIU/NuJvXTJvXhcYKW2n/4kZW
+cTclnyHRHobqqnXLiUFmnUz6oHE9S8Ijt5EXbfnJsIj0Xsi2bZ5CENH5cBAGoXiwR9ZfbTyIkO5
nswCTRI4vXAgnTMpA3b7QURsFisJpLqL1b2y1mkj3Q2q4v6gTOsy57W4hsiiCXTTYnqe8pgwnriN
doyVAIwto0fYs6BHu7udjUzpwVHsIPt8aWiGL6k0Pg0h+xcfzec5yuqbShbxYkBShcP2FIZ0dNLB
U+2l3vnjl9wQXHOqeMq90EG5KX7G9KgIh1HPrbRRvk/pA1VydSmx3n7OEg/dKRZqK8beUGbBSy2C
55wb4RypYCtVsNzVGcO4MWfElcXdDSWcutm1Tw6FmXPGb02fsauByQZ46q8mGAibrmceZAoYXVaY
Z5YsZBPOLQUJEIiTi+bfyoxLA3fgNRnT7LH9ZqtmXyZV9srT2bqUU0xATrMHR5U+myjr8dNPrGws
MV0Dq11jMFV7qPkAI1Q77z9mC1b7RItiHExdJ/uZ0AOga8nK9NvkYP4YYyM+NyDm95ljPJcdX9m9
i3nZCq5TkR2NKvGQ3LfkeVr216Tp/a1VkGdV+RjAtc+UNxntlaao9URJ7k5H/hqeFmed2c2agU1y
mFLSdNzYCg8oRJALTQWzpcLHFSvLckMzIgEMNM+mIgpAW/Guix3vqfSmvdOh1at866Eos6/dvCho
hlo9lcC+Sq3h+tCrnevKJQ2xZFBoJVV3box4X422eYvL6hNvAfbymRJ8cqy7E/Pjl2woyYctil3j
p3Ldl+QNO1TEezS67QkwSx2PkDYaaV+m3Phm6IGcN7+eyUVsiftLPmE9Hg9xqCcycOTAYDW5hmVG
skw+dJfcx0gcjn3x0GbfggpHp28X7wAJB6i/7QbHT3Sts05vS9tJdy4w3HUpE7BPIyYOQ1vOF5fI
MkYdn7MqD0+5Ml6cugPvFXFueYDn9mQckJkazI/tOABvHcmXdLvtEC9JwW5JSFscpjcC2rGHl19a
s1anCssY0jwTGU0yD2hky+4KG8PeDrAbVwCxLD24V0xH7lUG2fciavJj5U/GjWX/c5Cz+mBc1z6M
euWb4WpmGPTMMycAUFR4Z2VvQ0UYgoFL8zAET8y9s2fD+JVPHZlk5A6vxdLq6Dq7jExGrrmZo8SJ
Eq420HUXmTm3FGDtDXRy8ZCr199f2APXBZJssDAI9qQovbPhIFg1Si22v93aNGcvia25SKxouDgd
dKGhn4iMaXGrfxgubE0FZSs6SlZF1d43kTem0r80AysrOzKqC3Skz71mkmda5r1iYaXiXkLwbIy1
V1stkyj78NEp8iOg+k2Ng6c6Pt+U8953OwS20tvbydyvPXMK6dEZ3o3peHcjOs4ofGxja7zxCqjQ
/Qmwgp1vs7Aat2h+9xUf1pqaxtqgDvWucm7e54JwmbFHwgGHUe5Em71Fy3nieURWNZ3xGKkhRZ8+
jaTleMRmEklyIHIaemH/mJeOvrI3MPaNJqetWdaOteKxrwM0e6ImJmmpWEvKYiQxsNF6Hg4Mu/yV
gf9iVXYZZamqzkS7MHziOQzXA02WV27TUJ0btw+2qkY2Nwz4zfiZ0CR2w97vGchFo/VpWOAijf7O
ADM7TGKKyQku/LVVtx6EReT8jt05l1pb59qc0xt9ck0rkABEiSH0wNKoMIuSBdd2rvXCQH9g0s2M
9eB6enoRqUgfI46saJoQtXjTs1Yu/4eZ+OjKiMaol/IsIRBkti8MFzAapYQETdXkb8K2R5eDhWay
YvvFc/hJkfAWAqJR4TDm1X79UzqZOBrUxQ+lrtcM4jaZkcivDh5Fj7Qqr3c6DqbeP1vL4Vl4Zn8w
+dyIW1m39SQp/qyMDNGkPdiVx/yuOA+o+XDRxi4a6cU+mTAiZIl1qqImvQ/MM9ZyZNSrurQ71cgt
2GnKh9rviMeh4bq00v4cyq9jJLtPfFivifY1+4pWr1ynR10gR/pOMxa7WJDJ5FTfhN3oh9Df20Wg
6J9pgOowoP6QxdMcY0ge233p9vWb7RlbXSTPha2JlO1ld5+r4iiaJdIxztcfm7ks51YHduwfOmvi
07MTcDaNbT3YIj1700svEKBPVR5wQObTrYpHBFpSv7lQZy5pEG7syjkYdEqXXHwzkOPuox7w6VQ1
PDZ7b8MGM1pPuYzPXQVdw7Cy8FOxIC9j3COlRbJY2cx6m7QJ05AIBXM+iwg2lFPvS2ghQafP/TTo
+0uEWOnsinhVpJ8onZoNYmbCfbMWEJCcD37osCoxpHO0y+IVqfR4DmDYnCc2RaNynVOvs+baIljZ
Bz45iSBnzqbtFOeP3wGILM86sz5FDajR3+gH8b8QiHF2cIaCdOjTXF09g8G2xGjbuegEID9Ma9tG
NuYnEcrpvnrS2IfYJPMxlwNZqWMaLAzYEr9CRsT6RNjQuvGwsbcRmL2xjEdSU4P1h72sZL36PKff
EWLdGhHKN0W/EgfWWz16/ZOTA8T0NHDGTterWhre2ckWU0HCMFBV89UeOv3opF+RJbrPcLH3Ygpg
9pg94J1zVat+Y1U2lKDuV5UUX2Iq/z3rB6a6qNd5KM/ejtr2xMqM+qtITkk0fhFmwTEX++MGtD9N
ZJG+f+gjxmhiPK2T5joLTZxhBI0z0ADTGx92kR8PL3GQ2hcj5qRkDPXe80JStHor1BS/rA6mj+ty
G7emXPQq3XkQ4lNhjU/I80jjSqvvaTIXQO2MzWS71sKTuwpwphuQCc0xIEIzTSYaQ384t6yLzuD8
LnUfZRtdY+MVFVW30/XYNQJSuFznNcL3TrKwLzcdW26mpzwdOiJ1f0tkW/shAby5SxbhMnTLmnXg
guHpC0Ds+Oi26Lv9nSqYniTaMQgwjdkl1y997jfbyOeUKM0Q4znbKWhPxDFnfRGt1MjAvA0sxoq6
C7GlZ+lWFdCF+6xyH5NE5uhT3WN6RQMZvjoKvqfLab8OJIoUYMLMRsvpHWl4czDdU2QY8sooi7Lf
NraJMu1XP/d+Fg26KJ6b+wVNXPSqQfXuJ7gumenOrstzYKoOCKv0QSNBKGMGz81wcLRpHoziG0aX
aj9UyS1mIEv+maUOSsmtknqf9an3XR9U1W71rPunym5vfrwERbtGvtE980/AElAts8HZxFlgUWnb
1q0hDTcV2JaL6kvBSI2ccOFxvtREKtUkHOmQLs9DNDEFZbM9BHmH70WCgB2jgLBOr8ivY9l/H1OL
uWSYHZ3Je20sViQNcE6w0iluceBX2652GaiyrqSStjfSD0gKZ2vbhlYLE6V9ixzzwa5Uce9ce+ck
Oroq37pPfTwzqM3DDQfhdIojDPVmabIPY/9E/7doHvWDITx4zLN6+vATdMJ6QeBZHbuOukiI9Dlt
q+Ewl/JTJxb+Ve1NuFSMH67mSVHEGYmCUxBgt9HY9Ng6rWVuOZey696jtunOyTAtAlL3t/H5/xFR
/o2IwioWt9t/IaIk6jsmjuTvQJTff+p/gCi+/M+Ht91ybReTemDiW/2foJbA/o/vW9IOAhSkXM8L
YOJ/g1q8/5g+Dhnf4r/YBKnwMv6XimL/RzDfNANXCiBqJLb8/6Ki/GlXXjDnrgOBxeGvs6Sz2Gr/
YgbFgxdnvRszn1m2bjgZxpvokJKwTXQbtmd+NcQPLunPNUvYY8kIj6kHkcSeY+57oa9/efvuv62e
f8WgWH8SAZaX49kSCMriAJXWH2bDjDelBg/rnh1Kj81U419K7e/D5NU3s3yHZlWvXb/oSOGubzrQ
+W/2z2+gzf/H9//T6/jx7YXk3YX44fsfbvS/vBsQomYFLFic2zF8q/yhf3bH8CA7xRPcDBEkwbXa
DHV3oWr8V7zAnw5mvjmXChwEMA6mZ4o/fnYo7XHUZ6iHskWix1wJCM0E2HrqQR62if1ipNEZh1lW
eYQnpukPWeSYvVNGRkp0e4eZxQrrQMxsRs3/Qpj4h2l4eXHWAvUhvAJMzQdd5y/vDHsP6IxGKxBD
qpbNefPmLtvlpgmtXaEQ1vWKGhifycbAdrMxkmKf90ucwWA/55UxHUsilvXo7/77BfNB7fmrZZjX
xd1gBbYrLV+S4vH363escvTBYyLO8RCKPV6Nkec4Sitki79A4hEWbqZ7x85hyVNNbFQ+oGvHenGq
Fr5JdlCpQESqBlwzDYsmHPo7w0TDqr0ovZnWKQiGjRj79tmpGns14T+nIEmss5bjDxm38rGv3si+
8w5BJg7JPKHNTqLqq+wC5r+2eDKy+s5NRtK2VW7MLrUepZnuSOqs4Q9Pj30U/lJLhxVWpJBiTXII
sSTfmbLdtMvg8t/fLevvCQdQCQIJokcSImSReyHsP8ARqcWGB6O8OCdVZbK5UGIjXdYSzAggi+dh
QjFKCZ9UMgKY3n6vMFKs/29fiLUQHaBaL3SnP5zeUcqTMp4mcXb9Tp96M74WYFie5n7c04I9M5ne
u/WkziIkerAjSsA3xpf//mYsP+vfrxxpAmog8MozufH+pHkk7CAMWfWC3Pv4l2EfhFfO67GfjiII
7iJhsWPX/3a8/fO05XtKm3As/skj4Y+r1RxS4YFvFGecRoexrdyNoWxkL/4dkpGxo5yfzwULILuD
b4g64crGgpbJcj4hnPmXW8f+53kjTcf2SCdyQCZ8kLf+evTT1VjDbFgOuoDugjbAuTgYP318D2aa
B0+mP313UYNvSHggrASV9G4eyqsFdP2o5jLZMAWzrn1HBrxCUn7S/oSFQuZPDthZQDPYZpo2C4Gb
V+DY1bTLKg5va6DKZLv5L1AD+58ntzQFzzEk7fyGyJi/nwOhbSGGlJk4M/6l+Zvr8Na2i+p4jIv9
iMq7WdrYetGewJtmx63YHIYTvXlVN0+oNFe6ZtVT91m585Earx3dZpuKRfqx1855cG2DqVK0DU3M
crLAD21idaYci+jT6fMIBs+mlVsDqiRj6d8AP1DT/nGtCuFgzl8uV+9PMEKGAGkssprrJnObw2jU
5PIsKBANbZOR65c+Gqt/YUj9g3azXKNSOj6bP8qQfxDJxtpvq9ZrCD1zA1QhUTTdoS7crZqdd+Ai
uQuwF+9R7fjnj198YH7yB8Dr4l8eyn88e3jQE88D7SYQVCiAPf68U+u4q0gyqI1TF2bGLrHMZ5EH
CLhlxAJlpEGxdWruatBkUC+hPthK8SRUrXPwbdXvmTxuoqiNnuFFtv/CBHL/fqIur43YIs90MLIu
F+BSw/31JqqxKy9cu+CEAoqg99zbWm4H0mrA3ScjUqyGnkwuXtvV9ICWWR1GbaRQBFwNm0gjOCHF
Arr+4Bhn7SYsD8fk4CKX31lBc2ZVHezbisu4LF3vMBKvHlCVrZJlazDa/MF0chF7TTgzrN69kJwR
Id0HNeYnsjmgigmwLoaPZkRYQeQH21K5p66tI6zUvkmKOPTIj51RFhdQLbJxBwK72FIeZWhME3uT
ptXWMgimBGtp3vUhsarq/N+PYT7Cv3OVllbO4xnOjRuYjiOp/v7+Hpb+mIqxcMQpiiymDa58NecY
qntCOoMsixubQM1DuzeRd3RkuvHamVxJRk3+EIPQbDN9SlOeIw1a1W3i076ZFZyiwpngYqMV+kBS
JoQd7Si7vpJ+d5zTTHPtME5EvuFgj5POKfDk46hZXzDhQQ+KexKRCQ13Znun0lfpXkv90EQgImCr
IpAyPHWKRYTGNghJw/iIg7aQVYOIL6d5/WE5/vh6ZEi5UQEWbLN1eMjUaI52kPrWzlzHRwjnw/YD
eJLEzJn9BMOxHg9hryemiPOOUCI4ADoq18hKux3lAZeQzs5dQ8ghyI0D50byKDuHgS2KR7Con6EG
D8c5Jv7ad5mYm/FhKYsI4fg6sdBkOaaeY7upVwNG0y0WrXFdSxkivabpNgtx7zhDb9roqg1wmniL
Fw9+OEvtJo3VpVBslGGDetuMgKeVN6ngQvYwEqkANIJy7fHEGixcN3MOmRDGzMYsjPLkQBFPG/uL
ZwLiTqI+XzvD+E6kBIJcoE1l+sVxD8jUk63VdzlMtwSGhmA3M2vzM1MGmHuW+97j0d/WKmUwa0xk
C1thtVcLPGP0TAM9xeCcdlXJNkKQcnd0h4ekd+RVBel+HqvhXLYK5QnCbh3BbKlkyO6m6/bBHMoT
uIHXdJFyozM72K4ZH3GV/CxHNjlIAZpt7i0woypByWH1DHTjLrrjJYPgjkTTyVX8NSunm/DLAxlF
w5Nn85lrh0K+658kCOBLmBMFE7lhuW3S3KOMj19E1nhA4cKW+SSFR1G0e/Sa3RF2YE6qRP5LSRU9
GUP4KzRtSL5uVrChyYP92BFUqdx8vpbRp6zGio4LcJP05FZ0uIJW9uz7X3TdkutTXptUL7ACUZNV
65EeFnoapwOzFabgLeacfhu04N+McO34anryi3iPvXh8MHBDO6xwt3NtsgLnsj5aTEZRGhjW1q8f
7GYut0QLzgeuNQcfANs+w+KzcQIsNbFd+txKZCs2UV//vsLbEht1EXKlBvyOWMRfQdKqczVXP4KI
Z3AQzNVd+4sBBQp2Hc/BPnLSDKiOiTWkl9ZGqW8Gt8Zr6BD4QqxVlhCmo6ksHDrpfR0zWdblcF1i
NRiWNs/KifaR0OG9k90mnZTB8VFYm0D+TEq/27pF2+6UEVvrIBuqI4uDs0LogKY9jXdyTqPHKW3e
AdmqQ6vQicGmeQ9RMnJgBA8MFps7P2C16lO06eSHvYsgnM5dUf0iQVtfIyjpRF+D7TX5VFcoOpIX
pkAX4lZOCir2JxE+t3bCVdH33g9iEkGFMw1b+M84UdfCc9qbKjNiIYvilBMRgSrzV6At48pO6531
eXMT3rAq+vlbZJaLSX9SWzdzqn2WtF8S84gC2PvMnO1rQtKUYjJ/kxUb9CiMxGbyg+waRsDetedA
6uIbjpUHs2HR63zIiUEqPPQoaPYmdq+tWQSk5pixiXfSSC/ALj+1tMN7VyPJb4nV4iCovheUFKtM
4cu0rPpeZ5GCu5JdoEmHSDHxGdpz+WyOcbiTgUO8w/w1dhcpdsOCwDK8HAOU2ITN8LUFrs+QFGqK
8nCyYyRAD7aQWi15SXzrQF7YNcWl8uiQGhT69k52BCwJ7NrcdpXatgt+zQAA/lJ6h4hEkpfecgaE
zqQRiXS8fGwLGiF+Rkummz9PGW00r2Qoe+cxr2t/VUgdfEJuXT0AZEBa6OXDpoxNF1SHUR4Sjwk7
QUVkRDWfRyo0IDNRS6ZLP16KIXiJSRfjfhv2zmiJG3Du7Yc7oBkVUMXSnV6iy2gOVNfCVASfmg9J
BfJ8iBC5W2m0swQ9dQFzQamGEK3Oujdh428aiDqgYvyrMbNwANj50ZyVdMY7G8UfXPs2RjPrE2yG
D9Fba3vOqRefZwUKehwFA25Op8cMUXVVjuzfQS1P2XwvOyS9rY0wtiiSdmum6oUxl0ekBnYxdNNf
w0JWTwXUvHXaQSWQiOQW9Z/zeRAWq258WqPB4eQgGrgUtvo540Qj0MQZjmUYooGnG1ppt+m3ZbXX
9AybGIXpFhn4yEViP0YGSADp0ksEdhhz6+Jlw8AhtnWZv3jGmF8cdZmG1jgEVdNvUMtE7Ezmmm6x
Hu/KR3YtIBIBH3EvgHBeg9YiCt0YSOqJInc/9jVtfEbMTwxDbJvjvSP2FnGfYRSnEXXhzdZZv8o8
BEOYMb40avqCwqs9AG/qUdA1b0ZDmR2h1cenVcityWJ2UwImPGQzEsqPHRniR/VjSu2IAzIxzxlS
8xWm2XzbCLRl+Bg3vuE6lyb2HjvZFDcfkwNavnrcYVW8DEPXPlKHz3y7INoGobvL6zY+50o0wHPb
6mS4O2TtmHti+hdn2rrm7OxkFYPlLh1kcr5jbnWcSeRgI92l021EYAx7FHbmbiRDz2DEvcKsiG8O
CRt5fWnL50j+HjoFun/B/MbCU3tpsAqiD6oZJ9v5up0HfeIcNkta4sCbPPpxkoNl1aG9D+StrZpm
TSQCmVkiRoEiLfOMXe0h6Nsfje3g92J3Re7Lb1jTqMRWZGn/oEKZYOjPgm07BA9p4zDom+tqP5YO
lNaOkZfNLJWHv53uurFsN2Dhljo5Wzi7ZFEigNZbX9mQPAKBlsgpwl3hJOl1Aohhr5rGcLcfeCgo
X0gykHPCu3pDg6BZnwbmmkke8Es7dS+kDaCPLFr7IvITob0o6crJPaJc97chCJHryBN8j8WMuXvr
m8TqwopiGsXuIoAN5P+Kl8Rb5YuvQyl/1HVKu/t/2Duz5caxbbv+in8AJ9A3EQ4/oCHYiWpTUuoF
oUwp0fc9vt4DUN1iVvncurYfHT4RBwWCFJMNuLH3WnOOqYpeESADA+L5IxWCmCUJjrZRGO6GvNOA
P02c/8SdVY3SeAHIVVGhZazT3UQi9V0WrEM3naADVX4uVZ/Aq94US+bXJZOfGEyJL00x1w71Z0lC
EAK1/LUv02g/pCSXiBjmWkl/mMiW2AWmRqRIEb3p+mkthk2RQqxrOQGV0n5NxUIcsZz/MI3+RWtT
aFD6To8nEq7LPGQSRzLMuLZsl/Zx4ifrtQDmsCq+tWaV+vkk4X7OBzusp+6QWWGwa9TCbWZUvwGs
NLVuaEwl7Y0gm9NeLMjIk7qd+TQgzLGbSXk2+e8s8bVBf3sjWlDf4TYii4MeZKZ1M991+S7m83tP
QF4/Sz81b8CzAd4UZOJMAGZlJqqjVuo+b55xU8gOkl6sylpLeID2IRNc6bRpA+hGQvfVZ6k98WWU
assU24KNVVYyCQqTdiFornTGGnPQnAHmU6oWemYi8LUQKDbCa4HVV9wPYg07cu49SemQSaBtM/Fh
iTMSKvAUUROjrzPqcz3RzsRZQ5bCGDZukdXMfnW3XNECGald7hiXlzLBlt0NO0OWSDOZuse+Ihgk
q+XhgHAQLZ+oWpLTSsSUqeOq8xwy4iCnvaSjkV3QKDg6jcOIvjJhNu1+lvF0DpiihUFLvUpA1pXT
5YVd2Ko2YkR6wkgppVgSPBZ9ZRdj8jWyyEksJNb6clunhLCk3/HVv+UR1F3wNbrTIXZQtOJWMHDU
BWJH+ikDOis1lzki+LI2JlcT9FRfx5+sePcqGWleowZIaxv1mQvDHXPRD9TvJWMSV+7QqFzmnSPO
F+PeFJDtyOR7KY1W46ipH7JCKhDb07dLEaMzQ7enLj3kJb6XfmKUM8R9JdSfs8YSQykJvOiqF0B0
4CQoJWlKzrQyFCSAxvKjGDFa5Dn488UoT2pCozVX0kdWFcdlbEtkcwWhvkHhF6EyM47pe6uvYjdp
lYJUW1jDGa1CP0g/EJR8jhNaR2wxxq6dE3+ejKeYdBAvrSMuBEng5XmkuHoYnkVJqXdKJ4v2AGIL
i2Jwn1dw4czxoWISzPgB+0Ilu24QGCqHhjI9bZ9wBzlNJw0D7CcIJu1RGdXFFsfg29goH0qFqUrp
KZznRuY2dTy4tbybyFoNoH6DSAAHH5ZcftpOz6Fz/VCKuyVDHDxaguamhhcKujMuxUqnUko3H7TR
LssfmYD+rSvCdo+6PB1GAjTLQbOzBeyiUHvSXLTnEhnw2EmEX2qNo3fZOWQiSO7wsC8MC7iDVhmM
tFP0gjCwbi9moJF8PCLVzNT2XkZr5AkBoTu8kAN0GOgJIqi/YUD8z9NBkEzVqrkQvM5qHb3zECG4
VzTgeVJ21PTvIKFJmYKBSz7nPkhkCc2blhM+Ewn2CAXW5tQ1+fzTizyEkAklluMqxSpPhbVosppg
qPgRv5WTRUt3mt5h4XKpt5gpmzJXl16xbHJiOkLuVQzXDmntmINJEyX94EEFk2VXKe6iAH+M14b6
OWm4uuaS5qOsflGQRk61P4RwcmVoi4Y+vDfaayZ3H0SBMD2BAMIlTJ7m3g1bFZsGUE5WOQo4N+kc
k/nnRGLXueTOHNUx2ht5+FyI1S9CmohRm5BXjRbLYc10OjO7hFzlAhmZY2rpd0I3wwzNUmehPL03
9CV0ZNF6GEGMZm0xnCmBjo+hVUoeawvYJRZVImUBg6GZRcnVB5GAJGZ7RQIh4yiYJMldfqPiKR6b
ACAv7YLAjaDB76XQNChhTeKuF8AkZxCWnLqmF22MsexPZf1Jsrl0o+vleWAYPkoxE23XMnbigOJZ
JpEa5f2UXHie5LLtZVORXKIwv1OA8h6ux9Hxk8+6oHFR4b+zohJREcr8Lrab24ZFCdxcQ+eKWylw
wno1AcPWDp0/ZHV0qRQlFZnNDvOxDsZDtx5rtmNzF31gMYz25dSEl1EW9uh8xKNRR+Fl22h/7ulK
IGIXmxt7Cs1vyqi/qpky7Ht9ouiUtfg3o1A40/PhJiqZc1ppnEKYT7FX7cI6lr0qzqq3bFdWfWW3
Qpbvi3gYWSbOpl0Yg+n0AiQKORffWBVPriEt425jGOp8hVLoxXn10RbJ6vJLOqfF7I15zCpY/xgY
inaVQNyrReheGuGNmUG7IasxjryloWh3vQZBhNL2TaONxCyTQZrRPGTgzFXX0FEPaM15AZ5upyH1
MY3LTKr1BC2Ht8S3iL5aEhstSrcUZUInXljN4SbMbJsubYpTmYzTZpif2lp5h0+puyxPfvXLmkGl
1vyA1hpjpDD7B5Cca1SpHUqiFNIbozm06hI9mNJwbmUluoNqkEpxdDOqhT+RWXmjtPpwXkfKcUZq
FAOAPSjFaqMMMQiYYSsecGiobgnQDGiGZZ6mqu/OZltjxeyL2xbzyKUKsxLLEUwCgBCrojIWMO5K
e5WYxTVRWT604oRRMYepqJTRI92LG0PGd2ya6JibCpjlBBv4Vu9ha7XNvZga1r5hamEv0NEeJY2L
CUkTgysQt3lqtfy21TQu1mE27hMw2vs0nQnaGLvJNwrCD+eKn2hUhzADpeQwlfiRBLRYbbdAoCNf
xW/kobwTKZWBPy1J7rDac5AQWCePLzmECZf2hgY8tsDHWN8SbpWe4SvYbW3AqKviaGfKvGSsEKbP
dXMEZXNXiK3hIQyV7gHepqtuaAzi8GVo84tZSdGPstp1JpmlsY7+uqrBDQsyskh+Ld+JEcn2JIkv
9pdWdSYeqTS+JUbH8D5OsBt4q6kEdG/iOhBi/XnMkkMmq+VJi8qfTd204D7LeL8MJnzRmaurrE1v
1mA8Qz/D49BIOTCMKPKrHC/jNEEJH5UjE9XUb0wUeTQ8UGkV8AFZ3KaqFd6M85284CyfwjEkpgvQ
BOJYoDMtWeJ0BHHjaM38UDG978K+PhFh8CKXuejEU6bBfUDybtbFo4W83xLKemfqXP+7LsvPZU79
JBxY+JC48YJT6V0w5fgIPP5hXjEPCC6+SZkmnaRJXmydGt0ROuk3cY5K7ETKgeW26Za1pDrb4lMu
CX3H5nlDpSi869sQ9WCB2S1VwtrPqR/ekGko3mRqIt20YlbimVKtXQtDdobZx8HtMWOhDTfmY4F/
XFD19j5SRdhugK93MT1gClZMAZwRp/6MAw93jNoduBRmdjnhd3P7EvBpubKFcyxmoLXUYrCHiU4A
4k6qI0XoG+aTVAmQKkEWKks5O2WBD7Vm+bMfR/1p1cTt6yYnzxy2q05Z1K9G2MwmfnTMoNg9O3kk
Ujxh+YxnwwFVZazn8QOQ+ldxesX02buIB0kRVFKgLuLAdxAhza8mNNd4HlylYOrJgCWuTi98O0rM
r5FXyyCH+zNMAmZ2ZrwfE7z8eRl9xAppI6DFZbW4oZ2vApzVil2ugnNsbi0WZIT9zRkx4Wn0U8Fq
5S1YMY+w8gAsQmc2W0E+YhbTD2L4XCHkPm4bfkcPi5r8VAV8p6U51Qy7lFrILaMPP1Kz3/bKSU0z
u0rk1oP5Qe20g48vsuh3LSWYVl7xzLxc41PJTEqa4OXH45CRmqFLRzhV8WlY7WIj6/6xI7GvBIlg
SrY2gvWDV7BmCxKbrVTUT0zljHs3P4kMzWIoTIBmpQMyYhw9VpYd2oZFiDzrj/Oo/2xD8jwTfRtf
paexnjR/kKr7sZkHZ2K49iZtuo0TQsfjgYRDUAvg9ddQPHKgQpXxq1UQIwt9gr+bSDpD6eBJ9cj7
1OlgqO1JWEZ6VUzVXZ1cwDSlGl2H5S84fsKJ0X9PFY6ogF6d96kJ8YMl36wro1/0TXbEPvitWoz4
PsYpb0J46NVaBwPEK540IfGGjtGRJRnhnE14I+mk5lTAe4FHJMyyiqREzBcoOHa9MDNi7CSs/qoY
S1VU46qNmgwwJxwxsYNRIFKKAK9sPSuDIJ/IdX0ERrFWQGxDCHVwLRT3zXDFZY7WrZhSoLKy5m1g
LXlAUY3uOmOIGji5k5lMwV71QJrW9tKK6a7PyA+VE0BFKHkRtVAGm+X5yLLTxjy63CmE6o2EqlPl
90NdxQikA0BfevR4yEUXUs41+O4esEeVMgj4llygj6FVqpswJ4EhBn7TACsYCMr3GECNL2TNTac2
+SGbJJfmLd7vKvNpKZhOlFdkV0w/Kc0JrNYo6elMQ6kvEiONw2CpP0SKRHmG3WSu15LPRJRhVL0b
cHgv0XS/RLO6X1LxTgorMgktOAZjYV5igrUPpYxquBd6G3dF75RlQxtbIjdDbkKPYsiANDx3cYDg
tNJ73psZMasruN5U+met5v0OwOS9wjqbhU/iZEL5onNh2IWo+U1JBUMWfM8tcfRqyQKSkw9EvKfw
+UHlE+9Kups3GZA3WFfzZDRTMPa4WlXeD2kQ7KTqR0sxfK9bBAtGVkD99SFUCVLs5OCj0YVPLVQy
bwjMzGbi9xaj54FBxOQa3vQqe2YdFEfGUQR/uWOA+Aaj4ZFYi9CD0PF9zHWc8yAYdlDTIVq06BpS
hn2/wT/jdrmxz0TFg5r5HIThd6tRRqT+c4WnxgzdecabWULs8ApWqxHJ8lka0ExVALIL9YBSZsq8
hXV72yryxZiTZ4xHdDzS5iFp+p/L1HEq/hpjZgs1bSc5HqtTUEAIprtnJhRF4t5bxFfMiZTw47rm
6aGYVTg9FmuIQXPpLkyE9MQCXp/Gn1a1ljjoSLujmjpJA3hBKEOm6bEDD8KnI8wVL5sQZ0nzWaJE
sUNGhuMPe/zYZuDjmspFnMxqCE3w0aoQB8c5ovcVlr4I6hvhsDrjgYnJIC68WVdLz5KVxqHuPLpz
oDJY4M6mL/xLS2bRbZo68/QZ1SnFaUoe0gl5ueLTfGWMn+sPJGL8PACOiUErY/3FE9AlUeXKvbRL
JYpAI+txy2ACvgwUMsAJgsv4JuTlvbVgfxPEbt92o3isK9LdK3WGESGeknUiSfFr5ZHH9EipatOI
mxokYFLyOLGEP42lq6Cdc2em3tDaE+akuJIclDWYDkYdlAUUn6MWN5xB9fLdwM/+DSeRdqtHw20/
WOG93AZ7SxvTJxLJaKw2hCCfx4wxAf904ssC/eRRBESeq/NwGpnbyUZY7vr8gNCyOreY7SztW2Ga
73pWVntzNsDLd8ZtRRaWRZ1+t2Bt38GNOo+5zPJJarNbfFWnvFemx5yWIU747mkJhYBMrcI8q33E
/Ep1RxLm/aVXLb8ymChVeZtQclJYB8usjnL8WEtMPEWr086fC7JJajwfVi99w4E7ea2aukVaHYVB
DR+1Jf7sBYVSTrkUN3k5XbTeHP0Z16MnVvnPYhlYYiRtCwXEfEeyJdthpYjPcrgETgftSy7Sdl/F
McJzs6bhPt0VTLiOWOZOqmq9lGuzI5CxpE/lCzwvyaa5Fu6Zlf6US95NOaBZN/OcltFCekGX4BIq
u06hNSvdiSGAJNCE+AMqpisxkR3SAG2A1I7CIgQES4eTF/jXQUtG0ENKkVYwXaINHKaFxUdJ5o5a
iynoH+lGK3FsKfGwT1GTHBqTXLpSyZwsKhUf0+/oKRpXaHpIpttCWGM2UYX7gj+3i9QEE9CHYNrA
eVCz6iUQa8oP+tGdQ3vwHrG86itmljizXleACBv0hwV5qok+AyYQLCeNA74eqpexVtHhmtT7UMp9
HdvQBYQO4oXG1WJGt55IAnsOyLantSh7oQWzqiK6rY+th77RyMEMFbTpk6l7CFOdts5vCm0ktn5O
j2h1QrJsSO4pi562JP1wKQIiboVcdINoNtCqy9/h7AdOhDgik6cKnUF6EBk5HTOmKUpBNwX+cgDC
SIy0HalTQxWSOTQVQbdN2j0hLNFR8UqydzP6mUR9R88VjgJ8/oNT0rlxRHSp5D+n1AsgB3CpwTSj
AT3cyWIDUGJBHmUtenWyouRErMqhGJrXxsgLf1h7gypRvWQ5JL/mGFBoNSo/Ji0V9725HNVsZoVe
h6HbtbNfYy08N6mKSnHCA2DEERRwIRUeg9o3U81tiPmhI4R2RN/gQJ+GUDjhVKnnkmQAF4mKagPM
9lNdk/eQkgCiC1jamKoqDRdv1DOOCuJR6I2Y7tlIsXW0vJnOWte2tRPpFWdoBIuFMij+SKFDXyGh
NatZXrdgELCa9ocEc72B4QPkJC1xAZ2SQ22cBYIRASzNWXyGhurJDRl5+EeTO0RUTyKqNLuM5Us2
kkiBi6twE7kOfKmGn/UqT7gHqc/kZ5X+ujAl31llm1xdYUIHjfarNgvJS0wkg1K8z+M8pAMSr5eN
FiW1NR65gF6GrPNVlqW3Wot5UZBawpiaxsn0EAltX50HvbkZyNrbQTQ5qUOJ93iRWH8ukkHlYIMx
8dk18zS4+gD30gjbiIvXLLnBUH8zZn4qkBu/VWJfEeowUi8X29PSRrJbostwtUFbLj2fHHqa7qga
/NNVOzQ2YKeFPOWQplrcH9DF7EO52ytWLbPCFSSHgkRD64G1awJl0cZDDtUgRHa1qubtKKGDgvsJ
G1BeenNizHejJjLpDFrTM/v6jGqhI/hluRP0ovUUVmEYqyqEDZiMHatVcdlW0uwPs04CmmxMLnY6
lqCKGRzT4Tlx9FaUb41SSMjyEdudMaEgieBy9H2N9xGQhDdPdHKqgZ6JmQ8PIVLBR5gdp7Thc6ul
JDiSF0CafO+1wvBCnjFZXqG2wNlv3CS0TuNkfdOW5IfUR3vmhT2X3uT3zXZs+Osd2zEBPDdXBAiU
ppgKnlrRjN4o/Ss6OzHw4iG2YXc7uG1qw0wcrDij0zdF45dINANAg8dETpqjsJASzhWD29eDBui9
Y821i3iMdXd7ZBtwnkUdTfbcMFh/j4wWQMWame49f50XyykouUymYslr2P7laHs5266Yw0zGe8AF
pKiO1009YAX87aAxMw+N9eTnFgxQ8/aOiyY+NCOZFKpWar4gt/523/UBJDXqLFtJvmxpyXy9Wilc
yELcXvi2IT6tORr9cB7qOGFar3fHXJ7YrB/7yM8/ywmy2fIKaKuSsafkO20JSih0aPd0nVLoems7
RPhiuWtD9VHNk5wRNExBPaTlIabC2lGEx2xWAoDZDwFt1joP33Xoz9ufp+s3U6lmA2b3qVXx9oNT
Wcg+R/Kwqez+v4Xnaf7nUGMdu8b2UX15QNz37v2/fRYdETiX95w45JeZkJ8i/Eui8dff/Eeisaj+
S1zl0SSl8VybFecPA48kSdxl4E5E0KSiYLz6d7R/0fBR0YSuqlCAgEge/8O/I/4Lc4lBqBYnjoi0
Vv4/8e/8VcSuiahhEbErlibJKv+Osma9/WbLgBdJj9PCsqvUr1HngCO2a2FXTHRP7sAS/fbJ/Bt3
zGYGukrm/9d/7W9i1xrnWzWNq0H4Zv41Dbb+XEJZYry4B2DSFLb2UsI/vqHV8RRXtvpKqvdn6McH
su16u4GR5kTn8Vk6UwA/kFu+VrbQ8REb6/1XqlKJYvRfNNO8WBTtfG+yoqgWOdJ/10zPUks1DzEA
YCeRokK9gNlaN9aoTES1rerNISTCrOogFyjFE9Ts6SAQzAJhpNaaYyeNzXHbY4DumHQ1qhvJeMyR
c5Da1HNl3TYgh5NdoIpvdVVMR2rX0xGyNoSUpCqd7VgRjLpN87Zy68Sy3DRugd2tRYbFpOzAErI4
bhtzg8sz5048FTGRrayE+HgbP1mvETm13h7+zGChvnhXwA7dbcMI+IjFKaWK/mgj1Mfr5itOx0j0
XbiUFzRd9VeKDohQyUfHub8eaqSYFLsFE7rNh2Qhf6UyJmYiNTKjYlzu+4pg5skIv64pmjHK+4IZ
7zaYkeRO8UzfttsBcR3aF3WIKd5LM3CwJvCVYdiV6yi+Jbv8Le1lu9k2zNEk+aCxdmRBETFsb8P4
tkE7Ux8hv5GoJca4gter0RbE8xXOc71dohCHvxC81Fm9YjFlSmYpw3vT0QWmNivGXbDbDnWLgHfc
lBXdIx3huynW7THs0l/mkNQoX7m1Hdo215tSnbxqI40ooe6oP/15LaBiOOGfWN/59q2YTXgGLBb7
2/u9ZtoEg0KmzXZQNNNqly/J4/UdyqmAZ3a7bXQjkUii0n9UEe7w7dpqThUn6fXNbnuSSimfn4MH
wO6PRKBtD7Lc4A8gKSl60m42tGdBhDiXxTDJW+axA314vjV8EVPcE1OEZIHnlrtwZ/bl89dNZc0K
mn15PRM0zeSCve5tZweFbnk/UnHYjm+H+MZpXlqc86GV8hHVW84SMubFkaJOsM12WMv7gnHsrFqj
BduldFdqZnRKP41H5IjshgU4CmiJIbKNeDrG5F4dR5WuJBCSvbG+hu203aKgvvaW/j7XmLj+dr6S
UcVZu72otiR0rQ2am+3VlH9GP203tbjiyv5nJlTQEiIQl4sGE4OTJjAZKnKWpcft5raZ1juuN//2
kEytoIG3pMeoJXMhcUafSwGH+RPtJEISrJK6HKfudu+y7v3tZhGg9LBYXbjAlcllydAmKCykJYJh
eUJdWgywFv3r9em3vTU5Y99nw9ej6Frzq5vmxGlUPi9qP/VxXjfb3naMMj3DdwHonHZvtIroeOAi
9SFrGSvzvu7+7ZGd+CkMAhlW65i1BQRtewjLquZ1250BkZCEt96/bWpTe4+4ZNBIF1i0XO/Y/rq+
Hrw+2/YYwcwpFhRm4m6ffPrnx69DBuVnJz/0UT0eaq6zi8NvBJqntg5RUl5bpHmQ+b29NYMe0df7
3d60rAxoR0Lx9HWvqi+Md9G8jnpf90eyCS9CeSlnlnJ6opzJWvbIUmLA2h67PWq7XUryH8+83dzu
2I59Pd1vf1MIfe4TuAxHXzZ8RRR2GAL4kf27p7kek0diZxy56T7QnVcu1iwHdCvIgVFb1dvG+3Yr
WQ+J6/maRRTwt2MjFq3jtnfd/P1YPjEp1zUl9gU+jZWJziew/l2xRL/m9c3/27/d/ux6T7n93fX2
tvf3f2p9hddj6Egi0eJjmOXBaUT5F82YyhvWC65CM8eYqmyP2vhVDdCdJ+tVb9uM61UPmAd4QoHC
hT8gAkEptsYFYi6FtNLQGuhm9FXrGmnbmKwTlCRvdsiKquN1I675Y9eb2x5V1882Bsu8hQ+JoM2d
ok0mZwsgKkZSo70OXL2thFQ4t3iYbbOlw1xv/nZsveo1aQ25b4unSShvsv7kQy5GQtX6GeBLi24+
Get8J1sEtGd9uWOR+sbHMRwESYRJFmU+RLUJuuJRE/OBlLfhUb1VCV45bv/SsCYIGdsvqFZLMMQp
PA1zIv4q1vh4moZVqVYbKBGIh5E7OiukMjXHIW9HpmzrbgSl/2vTwPa1Iz1kYQ6RcBrnACTqz+2z
0VA7w3koKmx/FCbWJcv2KenrRQ/F7G1iLYkftq3m4Vv+1SdKfepjkA+T+V63UbjDSos7tp3RM7g9
0RtHwuiihB9vu86wppB0P8voWUIOVfBAUk8NsIFj6+mART7bN1PCC26FxTqMMpBqLiG0w1tyzNJ7
XbKeO+a68xymx3g8lY2UMkXKdV8Lo0OthfJREhTpa7NAwabLm+7pSu3BtJqAchAUystTnQfDLpnz
4zBWD7HEBKeUDGpywkjVtzDuE7WpHLmjV4P/MD9um3Ww/Qpwuh4TIYegkirwpSVBftw2X2fAthvr
KZPgdAScgiaO1YZwMSJDpmJIGaCJ1POIhsoxZEq/pLghnAe43k3a2kJE4zKRa2PrvXGrLxk2WVEb
uKDm0q92EsE9r1O1bSNtV+k1/3C7WSgD6eM6coFS/agm6a5A2XJMYT6T5MZeneQThcKocaOSH2HO
O1itp3wzv922RAY75Bvr4dSKKPCujzUZOgatyfzroe0RX88BjoS8RFbWYKPCUnPa9dpSr5ssM5W1
BcQuYh6KkzHJbIbaMyMSRwt/wvbQKmWOsT1o25vWK9e2d71je9zXnyxT/EHiAxm169MadW35Jmw5
vSJQ0Vw34lJQsNhuc7JLtrQUucv6vTtuxwwBBD6qlTMIDe2wHdrujMKxX5f53bEU0tAZal5e1uOr
MUzRa0BPHopeu5sCSMWcKVzSZQJwUCb6UMdTgKHbsa75DM2w8UidrtFa8TAtlwQCnq0EIig3r3dc
b4635CcCiZVoehGkSM9YIIzYlrBc+RK57JkfIo1WTpLlEas2vhSfJlDvEb8JV0cfQd1TdmHZ8YCS
1YIH7A75w5zb0USVHd2uTdIUnVp6knPz0I7nJr6sq6SEatRxHp57+X0YMMelfmZ6qexF6bOa3EqJ
v6opYTont0bidzK/GdJLT+YAK51eSXFG5VVPZywQiGIDy82DUyccTAtp/30oIgd0iRtKScuaS6dB
nsz72ulH8iUcZI80qbufS+jWXv6rjpym83tEksJbQ/uI9//YGQctQa0HuBSkcvoiIyZI7NCNvuFW
r38gplcTZ5CfiJzCFahKTm9DyVdkp8NGSHFZ8Q1xp+cHOvchwd+dXau3WNmSb01y14o/shs8pPZZ
O1bvpp1cJrviJ+rEDkmwR/rvb/O5dalM75R3fGCDV7rCncZIVNjoXfzJMQ/yh3RfeOMhfRXd6rl2
iR7ZW4sd3Sr7YQ8r2Y7vDE8XbP2ORSf5PgdKZzfSvvoBJizqEMvZaJBTEh1jAL0HlC76WRncqt9J
zLA7txTswP1B+Pot6Y+75UnHYuil98Il/Jw/qMP/Ks/1GZkP9Ccvfy3o0rHM/tYVrnaRn9pX1f3s
9svp0L8FB14VFh8/dnjBzEOO5d1RmfYGWTekEeBtgGNrJ4ZL51aBlOXp9WuX7GPStEPsqjT8dphL
g52FejnLEYI3Nrkq+iPRNvDqxQ+1vI/gMn6nFyaInq6QVOFOlGsp4Pb7iWVt4kwGbGePeX2HyIK0
aaR9UkeD/605nY17qLn3xYFcl0d9AqToWV58kEYoUi/Ksi9D8h08RsiFk+Nbv1uCc7S37mUXuchu
eiP5qP2Qz2Fig/WH8RzGbjW5M6Efrm7hJNjDmxuDA6yfUn/A/lm8K9VJXHbfAXsk8n2R0g64jDvx
ZyV41eJ5EVfS9f8kds4/jA88nAPYNI3mhW2Ip4Cp8Ogot5Jlp8/17Jy0p0GwhZO0q9zyRfuIuA4i
WWw5k87BA7nixnegkXPgZG8WElBlvVOlU7bHmflkVWdZ3Ytn5l732Zv0ieiayoT4A89NdhzeUUYm
9RnkE7Mf4JNu5Vgh8gGUIRg4ADnbscSS0ZZfCr/DW4zW4Vn/Mdznd+ZrfZjgK9BQQXJx5udPcAFS
z/GRPm9OesVH6DSfFj8fySNNJyjdSdplJYx3n1fI09McIwNJulGOyj2swWnyrBzBjh1/ijfju/Az
u1O90mGR9iS/hh/pEw1lcOZ971CGdYJL+lK/IKO5pzoQ7iKvP2nE5lzKfQZt4jU7qJfn+UF7FPbK
XfJZrB0FB8ie5oq/6H7ox2mHAYle0+w335B83gNqOIkHDLrNM7nDaG+5Wh1ad7JVT3gVUdTt6Mrb
vds/xaPNWCg5rAoSaH8ZIEK3o//CkM0C4n54yw/okZA3kg6gQjE9hy5j6gs58BRwH0vSunSn9HJk
y7bM6ne0ZVvekZN6b31PXVjlnu4u+/QNB5wnVCSh3Cq0oBFTOwyabngsWgebjOoEdnnm50av+KLs
qQ1rL5yHZ1ivMOo9ShKjzS9fxqB6SSLHnHa4le5/BvvwzMpzX+yJM8FF6Zh33V48YDUcGsKN7YUR
UCEtw5bd+pHP9NCdJhI7IOY5BWdquI95DwOWA2xrfnWHowlty4Q+3qFhQXkcEjx01fpioNlwTM5D
P6C844cejTs/+T7elM031l6J4IQ8o7XTXiQ6fJx70BvOphse6jN+m6P+rPKafTqN+yl1bnEPGieo
MIRGcE0B4O3CvaUcSfht4n3Ot+nZelfv0m/hTehHP9a4tstEsqtzvfyZRU3BZ7tEKgwbxMB3e4pH
R5FWkR8pwQVrW0VpjpVKQLLvUV3XRv04KrBT1k6BbL7qCYV/ba/qpJEoVYU8jQrYcVj/ZNsL1wXJ
tjdqSlfsv3YtEe9Mkg2nVMXpHa+PybbVzX/+10q6CllamUVJR05z2evg76BXmgaWoMJgQRVZRCv9
uUkasT8KSkZUwrq33dG21ZtQijp1JBN35dhggl+WXYTp/NBSuTJHml/LojJSbruTSO2x1aoaYa+K
l6qNmHCOKCyc0BwmImYMpHF5ESWMu9QgiGTkdmBwl6Fk7oxYda83cJNsEW0xjDtKRdteF62Lguvt
hqaNH0fiSR/UjDyuBkvxmr4qrhuDbvbX3vWYZA2jnzf9XSAObixx8uszXzDLE1a6dSFV7pxIAnmG
tyGIGuDsGXMQJHCHJGpav1/n0tumS7VLPQvSblyDe6+bcF0KXm/KI4CAaBBvtyrb1lLa9potR/Z6
EE1lTHu4WZH2rAJ1uQcCv6gkFlIJ7taS4La3efnjlOSwPIKbrEuPyIGCnWlRmqqmIXXmistE0Fc1
TEAJsbrCeNw/E5M3ruEd+MEmy78WkERymJ051dcfY9zndlyTi5svVGKUrmFUx0iLlIKZZ48BdNJ6
5eumOMZrbId2bw3BE41V8Rjl08icbZGeqsas6TRyItAHmI6WNCm+Epv7cFm/4UbVXvK5Mr0hQ+Ds
JGu9Tk2xuxrBShxc03Kt9Zu7bq7H0CzOBzk4A7nOjxAyCLJT+3J2Z7WmH91eDFY9CnR/oLxcsLcS
3Uoxc7RhYNRby8lqu1aRvorH12Iy4SVvmoaoTxRKlFrlpBzhF0LcRMiImvHH3KWozEcAMruyxUcK
RI+VGxsxJ/5OpHXcNmj+txbb9gVvm+tNuDIxb5KFocicfPt6ibNG2DKjrnek2iK3YB5NKNEm5Z2t
dfi1WWvIGuBhLkchiHIL36NSQ1H8rfe59Qi/bpvilH+hVf6facb98UbWXhk6V1pl9/0nmurPtieV
43/892sn7Q4BWPdU/t896J+f6I8m3X/V3qO6TGvtL4S+7UVtr/ifniN75431H3QAVfp7BnQ+WYPW
lJUEpH4dFwz5X9DY6OCBm93+R3ONf+m3T+c/e////Na+Psh/fsxfXvpPyPrd+gWEcfkX1CC/9/+9
N/+3Z7i+ecX6F0IIDQIWvbzf37xl/U/mzm3HbRsIw6+y6AMIokhJ1EUKFAnQpG3aoocUvVRsNSvE
sQPL22T79P140EaivW2SWbQkcrPx7lgcDefwz4FkMJm2x2SssHmY879svt+Sn30yTqfjuDkt07Rk
ZBTTeETvXtdFrd3sGR13Sa54yYW2K5StjWqVZZ4SKwjbfy8C93JBGVuSFBZxwZQF6WPFaKnIBQgu
uWDhgrE04Nk6yAKp1rxkoSUJL2WCKpiEqWqtSRW7hWwtmYA2aLWtyNf/X2rgfhko3fw8kQg0hldM
HzkvOOweQV/unll1ReUqHcouO0WgTGfTGo9PNgIVRsA0dcuoMb8SW9Bp9GRZNgpW+4W6zOsIMEgx
CGZinj/BEmpTcBkUs/PgqF+JNnT1Lk1j6o5RtZ4JQf1mpA0percfaRKT0/TBJOIPNBj8WlNSEtb6
KKANuW2sq5k7GkQhuwOBojZSy2jawiila1OGV52qQ5pUCia2GcbBBoZnJAXkfMM7ERwFtD2iXiED
dy95qQ8tY50N0+qqkmksfuWmD1o/y1lkFLSlVM3iFZgqMCExiarEfXLzD5v8joDBcxfaRHxjXWny
OGV0ey6pw9ZWVdVkaA3cpErZ2zcF84JtqZ1T4FbiFTK+nMJDVVPYE6QjO78IFR08VYEeaIuqNgz3
pADHr/QIqK5oaBdoO2ay+JWbHuiUljqHTg8AsLZEyWGPyUFomVavmsraNkpKdpJgrRYfBwLi0rZN
peMmEa2lRWjrwjS2MVQKByZlxwSlGPcsVAqVLWpcH6pqk+1btIGlOLpyVc1uZWcS8FiiqyJQB0BC
ND4i6ZdPgtUF8KtmnnnUidlxAdSkEnvI+Iam0VRYR2AskQX8L86CiyQYdO5XbkqxUoiw8CigFXVD
pWlp2K9bScjs7CPtAg42CUzIz0nQ/s4RkZfg7Z/Ti7PEpwayxkdkwH/HkPncpEBfaA75DOCAt4uz
eY+XpMqWOMlhK2UMJ3PjgjKtkoZLxMzaMqIdFDHIeuIrKkVQ7S7qIJTIb/9c9CLVBV2Bh9jhBYbt
O79z6RwQLoKqcLtLF8HF7M4C96dUYikoiRjwlaPtO4dQ28Jyq07HBQZ3UpIZiNaoSuwoWjwhg4PA
Nv1KNGKH3bDkVki7BC4E7DIn/AQfRxwzoPYqcDJ84uQo1BwFWIMHEbaf31FQTIgVKgTTFLSduc68
eBhSIQBvd2g6PlJ2+rDDhxduX9PkaHGLbJpT7RQqQoGZzGnF/N5+WRvp9k1VgAlo8FGCwKUdaAHQ
6dgEOIxnP2StMjr7vJkG4yXyCQ2ptAqngjttgwZExpdcILeMcLgQKlfkqCoJZoVccKiJU4F14gu0
TdGWikQLt/n4FaQtJxlALwX0QhApA56SHkAHRjwgUYBKNXiEJN9xjmcrmZkvQE+31AqaGjPgUmbz
eU+Qs6YrmAWkDLnHbI0hQ9yFJ4HowLam7Wh2D7s8dwm4LhLv2fnQbmUXKYMXxNIPwYkgpVQRKd8V
USR6gbwi4Tiap4rZlgy50FqxbQArxvpxheTlRLsqYQOFCO5SOi92eenFTmoVjC4ahu4rRjUE24j2
X9pGPAQueONS2DnxmJ1/WDEfWswFKo40W2Q+w0UPoQUu4KAw+jgohC5DWeAuDqFepN6CG+24vdRE
PymRBWY4F4oxIR1Ia35nAbsl3D9uMl4Q8uR8rdUhqAsUIT4YesKvIG85qQJTidNqlN1xy3FNnBiB
guT1k1IBKAE+zhdGN7ixQiFwJZhWgwZEfZgWmnQACWFUDv6BX9kdBYM+F3IBs8CF0+QPwaTnXS5P
RCi3sVTk5KcJXKGMdPvExZWlqCqmStJaA2cVGedTuuIzv4LUZaQQNKCRNFrQCAE9v9iEaBVTheDw
VVKL1OEFLmTnITouBEjj8/1kogUuo6camaJevxLjAG8KlC+RZRS7nKRAl7E8+PP3j0K06FUG38fD
kEZLDlqkMN/dietXdh6iRgzE+IEihcyVjQh72CV6b6kQwZA05XeA7DETnx2SpqkglepFjfEDKird
sfcr0QitLRqupa1QGXdcygtFodxA3J8AkkYpZu1m5V3UCLakBku3+Mkf9ObHcuEjlMddyxMDdnZb
3+w0DtOlnqj7fmHu9Tn/PPb5PNs++sI186x+0fU+he8efBeW+/nLVdmy70VafDj3JvnviX8eN3j+
1avvmnc1/+fTcTj2x831rf/gNj5mGJn41a5/2b/pl7048B3J/PAkj75YPefCO/gXwtPrhK6D4MR0
j+Nfh/2asK+WlxN+3e+5aHV+RPcaFbMY558vdq/dQev/xIrH3En1x+G4H1dPHQoapU/9+LA7HPvt
YX5K99ShWlhOeb8fNqdxc3NaEffdOVLiT4Zd/64/DkvKoa5PTDl2l10d/riCOTdvXq7ZHkoopd/C
yITjuF29z1iRJ6X89XA4vlo/cix2k1J+CsfHcclxFWqGpISfbfvrlQDGKhQx3d1u3B/G9YkMLXJi
0vvt2CdahPYHvC8x5cO7tViEhiYp2W/PdVMobxAThsDN5vXtvHOv9kLNgJT0d9xKM52xOWSkpbSf
9+N+pT3IwD+EeXneH293/X67ZEdMIMofeZr6zfXNNJxOK5muQpZaTH/cXI+v+nVTMdElgaWcNLZg
OpxWkl2F0go57Wka+ff27Uo3xSzNQ1A/3BxT0q4mREz6sD8lOqRSPqkipfz98PLYJ95TzOXLSf/Z
r+0W4bdLEMsJv7t62r95O12Pa7MOfZdoeQj63wzHaVhpqpi/eAjiz4f342ZlxiDu0gIPQfx37vWb
Kfn4QHvEXUya2RzXV4/74wFLuT6coaH+Yb7gSc9I1pS8qzyXkv+B+5VmKp4tAYkXk329wyNZRzWE
1Q7eFpNmul86t8EjxlLCPw77/XS7+7NPwoRYyykl/9P1YTtcPZvObFsAfKXkf+ZmjsuCGLHUh/mC
c0GMIKWU/C9wf5imYeVS6AAAymm/X0eVEVKT0v311F/PAu0OD8Uprk1SSvbFcHyDZZsJecphMouY
8khkk4h3BNakpH/rsTv7V6f10Yy902Liw3S6enHp4QMeJqY/TpvDnqlYK56H7ncx7fuvxLjDoS4B
PJeQprtxOef40zwG59KfrcE19xub3dAfv/wbAAD//w==</cx:binary>
              </cx:geoCache>
            </cx:geography>
          </cx:layoutPr>
        </cx:series>
      </cx:plotAreaRegion>
    </cx:plotArea>
    <cx:legend pos="r" align="min"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Sheet1!$D$1:$D$55</cx:f>
        <cx:lvl ptCount="55">
          <cx:pt idx="0">AK</cx:pt>
          <cx:pt idx="1">AL</cx:pt>
          <cx:pt idx="2">AR</cx:pt>
          <cx:pt idx="3">AZ</cx:pt>
          <cx:pt idx="4">CA</cx:pt>
          <cx:pt idx="5">CO</cx:pt>
          <cx:pt idx="6">CT</cx:pt>
          <cx:pt idx="7">DC</cx:pt>
          <cx:pt idx="8">DE</cx:pt>
          <cx:pt idx="9">FL</cx:pt>
          <cx:pt idx="10">GA</cx:pt>
          <cx:pt idx="11">GQ</cx:pt>
          <cx:pt idx="12">HI</cx:pt>
          <cx:pt idx="13">IA</cx:pt>
          <cx:pt idx="14">ID</cx:pt>
          <cx:pt idx="15">IL</cx:pt>
          <cx:pt idx="16">IN</cx:pt>
          <cx:pt idx="17">KS</cx:pt>
          <cx:pt idx="18">KY</cx:pt>
          <cx:pt idx="19">LA</cx:pt>
          <cx:pt idx="20">MA</cx:pt>
          <cx:pt idx="21">MD</cx:pt>
          <cx:pt idx="22">ME</cx:pt>
          <cx:pt idx="23">MI</cx:pt>
          <cx:pt idx="24">MN</cx:pt>
          <cx:pt idx="25">MO</cx:pt>
          <cx:pt idx="26">MS</cx:pt>
          <cx:pt idx="27">MT</cx:pt>
          <cx:pt idx="28">NC</cx:pt>
          <cx:pt idx="29">ND</cx:pt>
          <cx:pt idx="30">NE</cx:pt>
          <cx:pt idx="31">NH</cx:pt>
          <cx:pt idx="32">NJ</cx:pt>
          <cx:pt idx="33">NM</cx:pt>
          <cx:pt idx="34">NV</cx:pt>
          <cx:pt idx="35">NY</cx:pt>
          <cx:pt idx="36">OH</cx:pt>
          <cx:pt idx="37">OK</cx:pt>
          <cx:pt idx="38">OR</cx:pt>
          <cx:pt idx="39">PA</cx:pt>
          <cx:pt idx="40">RI</cx:pt>
          <cx:pt idx="41">RQ</cx:pt>
          <cx:pt idx="42">SC</cx:pt>
          <cx:pt idx="43">SD</cx:pt>
          <cx:pt idx="44">TN</cx:pt>
          <cx:pt idx="45">TQ</cx:pt>
          <cx:pt idx="46">TX</cx:pt>
          <cx:pt idx="47">UT</cx:pt>
          <cx:pt idx="48">VA</cx:pt>
          <cx:pt idx="49">VQ</cx:pt>
          <cx:pt idx="50">VT</cx:pt>
          <cx:pt idx="51">WA</cx:pt>
          <cx:pt idx="52">WI</cx:pt>
          <cx:pt idx="53">WV</cx:pt>
          <cx:pt idx="54">WY</cx:pt>
        </cx:lvl>
      </cx:strDim>
      <cx:numDim type="colorVal">
        <cx:f>Sheet1!$H$1:$H$55</cx:f>
        <cx:lvl ptCount="55" formatCode="0.0%">
          <cx:pt idx="0">0.0033283172523678852</cx:pt>
          <cx:pt idx="1">0.011463220323979818</cx:pt>
          <cx:pt idx="2">0.0061874834026732764</cx:pt>
          <cx:pt idx="3">0.023076923076923078</cx:pt>
          <cx:pt idx="4">0.22736124634858812</cx:pt>
          <cx:pt idx="5">0.020846242365229709</cx:pt>
          <cx:pt idx="6">0.010400991413649641</cx:pt>
          <cx:pt idx="7">0.010878994423298221</cx:pt>
          <cx:pt idx="8">0.0022483845268655395</cx:pt>
          <cx:pt idx="9">0.078516420288572183</cx:pt>
          <cx:pt idx="10">0.02359918562450208</cx:pt>
          <cx:pt idx="11">0.00076126405240329296</cx:pt>
          <cx:pt idx="12">0.0094538373019385676</cx:pt>
          <cx:pt idx="13">0.0043374347171815522</cx:pt>
          <cx:pt idx="14">0.0037620607240860405</cx:pt>
          <cx:pt idx="15">0.024652562627246171</cx:pt>
          <cx:pt idx="16">0.011852704257767549</cx:pt>
          <cx:pt idx="17">0.0057802956537133755</cx:pt>
          <cx:pt idx="18">0.010710808179162609</cx:pt>
          <cx:pt idx="19">0.012729043108789945</cx:pt>
          <cx:pt idx="20">0.026520315127910064</cx:pt>
          <cx:pt idx="21">0.015791803133575286</cx:pt>
          <cx:pt idx="22">0.0022483845268655395</cx:pt>
          <cx:pt idx="23">0.018403115871470303</cx:pt>
          <cx:pt idx="24">0.010958661591572985</cx:pt>
          <cx:pt idx="25">0.012587412587412588</cx:pt>
          <cx:pt idx="26">0.0063645215543949724</cx:pt>
          <cx:pt idx="27">0.0044790652385589096</cx:pt>
          <cx:pt idx="28">0.021811100292112952</cx:pt>
          <cx:pt idx="29">0.0019474196689386564</cx:pt>
          <cx:pt idx="30">0.0045941400371780116</cx:pt>
          <cx:pt idx="31">0.0030362043020270867</cx:pt>
          <cx:pt idx="32">0.016340621403912542</cx:pt>
          <cx:pt idx="33">0.0065681154288749228</cx:pt>
          <cx:pt idx="34">0.017101885456315837</cx:pt>
          <cx:pt idx="35">0.053872709568912103</cx:pt>
          <cx:pt idx="36">0.025546605293440737</cx:pt>
          <cx:pt idx="37">0.0078693458440293879</cx:pt>
          <cx:pt idx="38">0.02712224484376383</cx:pt>
          <cx:pt idx="39">0.026626538018943081</cx:pt>
          <cx:pt idx="40">0.0027440913516862883</cx:pt>
          <cx:pt idx="41">0.0016198990882535186</cx:pt>
          <cx:pt idx="42">0.012091705762591838</cx:pt>
          <cx:pt idx="43">0.0028060547047888819</cx:pt>
          <cx:pt idx="44">0.016429140479773389</cx:pt>
          <cx:pt idx="45">0</cx:pt>
          <cx:pt idx="46">0.063955032309462687</cx:pt>
          <cx:pt idx="47">0.0067008940426661941</cx:pt>
          <cx:pt idx="48">0.017004514472868902</cx:pt>
          <cx:pt idx="49">0.00021244578206603524</cx:pt>
          <cx:pt idx="50">0.0019297158537664866</cx:pt>
          <cx:pt idx="51">0.04462246614145348</cx:pt>
          <cx:pt idx="52">0.011826148535009294</cx:pt>
          <cx:pt idx="53">0.0043816942551119769</cx:pt>
          <cx:pt idx="54">0.0019385677613525715</cx:pt>
        </cx:lvl>
      </cx:numDim>
    </cx:data>
  </cx:chartData>
  <cx:chart>
    <cx:title pos="t" align="ctr" overlay="0">
      <cx:tx>
        <cx:txData>
          <cx:v>VASH UMA Spread</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VASH UMA Spread</a:t>
          </a:r>
        </a:p>
      </cx:txPr>
    </cx:title>
    <cx:plotArea>
      <cx:plotAreaRegion>
        <cx:series layoutId="regionMap" uniqueId="{CCB247FD-0B9A-49BF-8EEE-33B8152D661B}">
          <cx:dataId val="0"/>
          <cx:layoutPr>
            <cx:geography cultureLanguage="en-US" cultureRegion="US" attribution="Powered by Bing">
              <cx:geoCache provider="{E9337A44-BEBE-4D9F-B70C-5C5E7DAFC167}">
                <cx:binary>1H1pc9s4tvZfSeXzpZsAAS5T01PVXCRL3mLHTrrzhaXYCneCBMD117+HlGTJjOMeezzvvVJ3s0mC
IAg8OPsB/M/79h/36XrFP7RZmot/3Le/fwylLP7x22/iPlxnK3GSRfecCfZDntyz7Df240d0v/7t
ga+aKA9+wyoiv92HKy7X7cd//RPeFqzZObtfyYjl19WadzdrUaVSvFD2bNGH1UMW5W4kJI/uJfr9
49XZxw/rXEayu+2K9e8fn5R//PDb9C0/tfghhY+S1QPU1egJNTVCdKpufujjh5TlwbZYsYwTqpqa
qhqGtfnt2r5cZVD/KklXIctWu7vPfdH4PauHB74WAjoz/v+w5pPv33TvnlW5HEYsgMH7/eNdHsn1
w4fPciXX4uOHSDBn84DDhk7cfR57/dvTMf/XPyc3YBwmdw5gmQ7a3xX9hMofNy+NwStRISemZZmq
huhm0M0JKviEaBailJob1Oiu7Q0qf/BklYsVDNWv58nzqOxrTlAZuneEqHxdvDQGr0OFkBNdsyyq
6eojLRzSimmdGBq2KLWAXoaftmt7g8rXSNyzXET57va/TywHVSe4DB08Qlz+OH9pEF6Hi4ZPDF0n
GGB5HPcnuOgnJlE1Dav4EbcNXWypJV19X72Fhf2xqzjBZOjcMWLyjnJFJyeIEDrwrw0m+CkHQxSf
YMMCyWJNqAQGVSRvkCe7elMsoFNHiMWF+470YZ5YFBsatZ5iYOgnhoqwpVlkQxcTJC5WvEtX+cNL
X/K8FNnXnKAxdOsI0fjj20tj8EpuRU5gyDE20XbUjaeoIIROgJtRS6f6SDqgkT3hVjzqWf4WAtlV
nGAydO4IMXGd3bg8J0ZfiQlQiEoMw6BbCTHBxDBOVKRj0zS2+thE39op5x/Yjw8OS6vse/QGgJ5/
ywStodtHiNbl6fuhRbQT3aQ6srSt0QJ861DeG+iEGoaOrZ0+ALLnkIIu182H01VWiDDi613Rc5Po
eeY2qT7BZ+joEeLjXL00EK+nJsukVCV4I/uBgx3ig1QwOolhavpE4ADpML56YC99yvOY7GtO4Bj6
dYxw/PHSGLwSDuMEU6LrFtqqYlM4kHWiIwO0MXUrkXZtb9RjZ5VGPxjP38LSDutOkYEuHiMyt7vR
eY5jvA4ZMjAq0JG1HSObIGOAYaOZoCngibxxWJ6v72V0X8mXvuZXtHJQeQoK9O4IQbl6T+minhDw
rGjEMp63JgEUMFqoidGz1uRVGL2BgW1qTdAYunWEaLjeS5PydSSiWSeqaoIwB+tl83sqSwx6QnRT
JxoCh9nwm1CKu05XzeotYn5fc4LK0L0jROXyHVEZGBc2kAZa1rPWvWWdmEg1QJl+3j95uf7O32bl
72tOUBm6d4SoXLwnKvREAzlP6I5WJlaMbp1gpCOiGls5T3Z0uhH0F6soX+9uPSfdnpcn22oTPIaO
HSEes3f0S2LzhII3GGFt4ngxwX1vGhrBQ2Bl+E304BmowdHD6vVQPFacgDH06gjBmIOK+OsAxisF
CT7RCehS5sCVht+EOEzthBCiGUTdsqwJJvM148FbVODHihNMhs4dISYXl++HCdGBYVkIQlnbMZ/o
vxY4kQcXMXjLdo1uOVUEKqxg8g0kcrGvOgFk6NkRAjK/3o3Ncyx7IJL/YtDz9B3Da6MZOuh6Owqc
zAZQygetg1i6NhFcp6DiRdFLw/C85NrVm0yEoVNHOBEWf7w0Aq/jlgSfgJagU4OQRwl16MKxNEgL
UFUdqdtyfdf2hkAXrHkDbW5qTdAYunWMaLi7EfkVWT7NVngpSQMCz5ppgT5Ntian+dQIQggi0xB1
NsDjtmt1i8MDZGfsbj33Ic8TxmJTbYoEdOkYkXhHlY6oJwhQIODc3GgREyQgBQARUwfvwN5cPXQ9
L9I0ylkk3gDJY80pKseh2708cQ61vCdPvjadyQK+pFFDpcCQnjAs8CMgU8OQMLMBbqLeTTKMfv09
zxPMpPqTLhxH+tLiHfU6cNqAs9kCh/JmrK2p/aOfgFPTVHVrG8CZyPNF/hCt3hLifKw4pZHjVO3O
Pr/EJ14n0TUTbE4Cxo+xdWtOtCvLBBkDJALUswEN7KNDznX2xoSyXb0JIkPXjpBKzv7ajcpzwvSV
iEBqJWRlYPBfPuVVJgXyAJggK3MDxYQ8zgCX6j7pXvqU59nUvuYUDujXEcJx/o4qr6aeWOC0VE0K
ouGJ6ECQjIlMyNjYsrMJHOesisTb+NVB1QkgQ8+OEJCLdwQEbBCISmqU6vQpIBDf11WQHBA229AH
0M8hq7pYCbG6DyuxllLsip6j1+eJZFJ9AszQwyME5ub6pYH4L3sJPr3nrFCBGiGYvfUYqSqaTA7j
xNRMcxBzz06OT+s8F11ar94Uz35aezI1hm4e4dS4WPzd1HiVpWoaxLAM83lLFUSbASmfsJZgWz7x
G1xE92EUrPKXvugXVPtYc4LK0L1jRAUSVw6tkCe9eq1VBLqdboDpQ0C+Db9JMq4F8QjDgHQcug2i
/oSKEKzi0Utf9CtUdjWffP/vHy+OMy/n63tyMgMSDZBGiboNok44GcLqCQg/YgJuu5HfeHW+riB1
LQ8kewOdHNadYDJ07hgp5R2tJAXGHLLWCaRCbShlKl4oeNoghgq5h/uQxVPdQ7IPc1glJtiHB/bh
c5XuoHuNAvLzOyZQXfxsPtl81UfQ2nRxlH3z/OKop0z9cEkYJLhg8MM/urCspxIWfFyQmozB17hN
73uGW0RCREXxRobxWPnvOz3xu0z7/n9iYdjF7UtT4HU2I4FEZFB7kQVxyvE3sVWQCuDABMY/xUgu
WC7f5FN5rDhFA7p1hNzi0nk/NIbFkxq43SmoNONvElM2wBtsUoIMcKuMv4l3/pJxGX5wVpyBV3j1
0nc9L12n9ScIDV09RoTcl0bi1fQCXhRNNREs3Bt/T3kZ6EOQPzYsx9jqo8DrDtn5ZoTdVfKmWPPT
2lN0oJvHiM5yN0LPCbRXogPRFA2cxFR7Xi81QNiCGIKV1VvwyK7tjR40ZOIv11ysu939577pF7Rz
UHeKDHTxGJG5eGkUXoeMRk4Ihvw+RLa66U9yRj9BsC7cAsratbrH5GLdRvdvCDsOeO7qTjGBzh0j
Jl92o/PczHwlJtaJBuYAJMxss8am9gLSQTEDgQQpZ6O0+QmZevWWpLLL9abeFBHo2jEi8tf7IQIe
Slg8iSH3eCr46QkoyCoxQVMbf5NgyjDR/2I8eelTfs22NjWncEC/jhCOK7BO3svNAevCwCyDbHBt
GzcBYX7oyN8Y1CbY3BPKuOLr4C229K7eBIqhT0cIxc3iHaEAFz02YS+ErUPJmoS4hiV6CBwbwzrX
8Qfy5VDvuglhY48PC/G25cdPa0/QGbp5hOh8fk+7BQhFhVXfGG31rol0NwcfOyTCwlLkDToTC/8z
q/4ju2Vaf4LQ0NX3QeiXPg4FQ/AVVicQdbfDyoRXEMjdJhD0U8G2G3+TCfp5BeY0mG5yxd9kuk3r
//0QvNa/M8n6/O9ufvP1PfUcE1wYmEII4ReZ2iq44DQDdM/97D3kHV/XQn74EkG29ptCPJPqE2CG
jr7P3Pz/is/n97SpwTbQYBkJrLHecIeJ8gOonGAN1pIifWKvbej+rdb009oTXIYOHiEut++ZdUVh
mxsgGcgn2eAykbnmkG0PGXDkF8vibyEyCjt0rd+wBOig6gSXoYNHiMuX250+8p/bbZC9q8LGEvDP
RMzC8l5dx7qlgx09/iDP4ZCRfVnzDLy2u5vPfcnzRsJjxQkYQ6+OEIzb65eGYDCiJ7z07/Zu22zE
N47ddI++n7Z1u/3z7xp/qmS8lMetIXA2aiYBxWqjVEwseFg2qcE2VZC7sJV8k8SW23X7lj3dttUm
k2Ho2BFOhrt3pEzIU9WwZoBzfp/z+MRgHLbiMSDzC+sTDfhOrsKX5sXzdLmpNcFh6NAR4vDlj5f6
/0rPFijjoOypg9GxU7YPcTBAI7RgDTgYLI9084RRvlnZ26uJE1SG7h0jKv+brPLrX+83JQbXmmWB
dNzZZ8AKD6cErC6H5Ihhizl1G3vbtb1NkegYbJoa7G7++7Lz667iZEIMnfvfmBC/Fm2PksYFK9Qb
94M9EHwvl+5k36TqS664DcEtHn7/CA5PDSKZj/vMDi95orgc+vF/qrZeCfn7RwWpGuzsAEvMIICq
wqJ1FThsA5bbWASLNSgsxQWOQCBlfWC++RAqhe1qIf4NqRkErD8Ndg+E9bwfP4jBGwFFCJg52Bym
BtFxFcMynMddeD+xtAMH3+OQbK8/5FX2iUW5FL9/BJX544di89zQx2F9D6RLwToeWOuDYKECUaH8
fnUDkwoeR/9TxiTtmyCPz0UZOUGp+8zWiqqfJ2l7Hpt6ndqWovJliK1SdXRLaHZoIEdRMt8OI1F6
ZUjvSRYqnkbPWcPbpQj1ZnPQSNQufWwST8m6bxnC5VIrlHJp5aVIoRU4zU2rRt54Wvk535SPl4nh
l46SWL4t6oAtGW7ZstDKT2VWNbPY1PLleEBCKIk9nhaWkS+i7MFkdb60ULY9GI9n470q0wKvQ0po
+5GfLXtKs2XeoGzJwP2d2OOp7Elh55nRuVIp82XV9XCADU+X+8vxzEKNE/pdfxrRhC2D4aClZn5w
oBUJ5xWhZ0mA2bIVcnuIhstGocqsj8T5eL/waet0gRk5Zd2lqV3nIRx1pU7gnLGbFAk+82stT21S
k2K5OTUq3CyS9oYWvIAxFV25LEmxPYyXcRTnHoqUH1wxq+YM3AnS7oVRux1V4vbMMJmbhr5pU993
+6J+kFn3Sam0xtX7PLeFlV3IsLrisRrMOlHPzTwvbENJcptXkZynbX3rh/Ec+Vw9RWZ2W4UotIuQ
XzYoofPOKD21iINPoaOXkp/1ecLPyHBWZQGb1wit/CTxDE2JPN6QeqYliWIrSZ95rOnTSMN2nAq2
CGLAasQm1su7tJel31/kmHwZ8Qv6PpolgphcfiKs0V2kSzOxmyr2bZ90xGGqvoY0M+HpflQtYT5X
y/HMejzb39OKhqT2/np8Zn+5rzfeUy1fS+0yrT3eVcXp/rm/ec20eHxtgEMKkA/fuClPzngf84Nv
pePHTb5hvHz9PV5Y1Eny3t+0OL4g4+p2aPYvHe/VadzPFWrNmDGbNLUZgskwTS7bPG5stRLSHSuH
DSrmXPjLdCCXaKCv8ZA/XiYi9IEaH6/HYp7HSe+MdcaSzUP7miTq5500QifEsrSfe+3k3r75ouug
vUnxeLl/Zv81uSylreBWuuMjY8Fzz+3fpwSVNeOJdb6/ta+6v7fv2/5eIvAV1/UOZvgwJlg37mAb
s2AWFjpbKgwOhWBc9SoELJJjpeqd6Sk2o2KpdMFVXCE0w3opVE9FAXJ0JQic8R37t00ux3clRhID
UQyNWUBsqT0+3vkxOZV+umnvuXrjvU3l8T3jh2zesL8ez8YnJ/dY1uJFwlW2aJqwXhb+N+I1WV4s
pV4Xy8hKW3VzHaV62ztj0cEp7XwGM2xgo9OiojrNtGguB6YeGQOz6PLGcqIoJ7YYeH49lPBRJBw8
FIyPjmXqIDj2j46XlU7QrEvoZVyl5TIdDiY1i81BoAg4NFJ4Nes7cT0WjM+NZ1S0LLX312Pl/eX+
NU1Ubd8agrlnWzmmTj+MTpaX9XI8Gw+UWbVTmn3uHBRIQd0o6ZhdoUQugUMfHp67JxPguzywq2FM
2lEODmd4oMvxXtIPdDOWBKg9LUiN5q1MrNSOdFItO9M0ZyiPLqcPb+qNd5VxWsvenMU4DU/jDPSH
8VDVPnx9EdSODI1yqQ/CbTxEeGCKw+VYgBKlTO2CfVV5Wy9UJRTL8YANtUntPMamR63gz3YYKk30
oVMITVkGatl4rSkimyCts40GmBOtgP01BMTD/jDeCxn9ruYt8kiE+2Vr+P2yHg45hf7mtViIoJDL
ROhyOZ7F0rdrwopFV5l02QwH1Mpurlf6MlSzRnX8GvNZQPob7jNidzFTnBHzEd9uADn1e5gw481q
nDt0EILpWZ8GEdTXMAfurReOLxue2uNIjAPjE/OUoNyY+71KllZlkeV4FlK+Pev0inlJxSI7y/Ku
dzQL2APuCWgaoAGypdpyuA6ZajdEjV2zK8UpboVLW9I3n2Gg2JJqCrV5YRgOpVzrPYvHgRdlSm4n
oSq9VqmYLfrIWqZZpXiRqTROaxqKjfPeNlul8fig1ZFRe0sGbW68lvub4/VYMh7y3gI9r8ApdjTW
+vbmel9+8ND4kvE6TRV9hrG82LTTg2boWn4s7F7RPpuoyWatIvveUQ1gJxooNptDG5WOXzTaKcpO
dRTQBR7Kx4M2aF7jmdDiDBSu4XqsuX9GKiqUTB7fP8P1kti4V31Hjwq2HA99FQFPHU9hloUwmQd1
99nyTg9UmzEzdifPjE//G/fGRzatjFX8qHkIrIB7++bGs31X67ahNukyyxk7NY7WvruTy7GjiTKn
/bUcBNL+gAYhtL8MBvHlDxIFSX+m8VaHCTuIFvjTJCDN9g+OZ62Rglzb19kXb14bpVp+OrlpiGFU
J82Oz/zyng46vKOl2kxXA2ZjDjN9PMiAw6ump+N1rqDtQ9NiQSlA+evyg5dOHz243pwevLvFLVCd
UumbV/9UPj7aR4wtBHo4aOP50+db2n900qHbziri2cEXjKf7Rw5eMZZMr8ebB9U35Qefo6VzIsAE
i5UEHxzSx8uMxR4ple50fGJ/f18BEsl9r+jTb/tbPpF4iWmaac54OpZUqYk2TbAOLMQsmnegqi7H
Q9tZfNkPhyQmVWqPp+PNsTiVBVjD+yfHszANkduleWnH+2K9GozlsfzgdTjPxBI3RaE64+lYvmlp
vI55f9sXVjoTVWUhb199PDt45/6TxrePxQD3jYJyOUNZq3g1x19GWtlTxHhJAh3lpxu60Ou4UL39
U2pWGK4fgRYC4jRfNjUHczgcNaBm0HX2BzOXoWPlleoYbUlAFFlILmMmtwel7jGoMsN11idUdcZT
a80rGi1ba7Bn04FmyKCetYM6t7/M2lkcL6lp5vNOqcRSmOE30H3Ag9BpimeKat1V5MEHQZ6yct4m
LHAp+hxkjC9ZVf9phHZ2FokOzSQi38KOWN5oWyfwGmadWVLLPD70bjTf94fRwu8jHnokADGjVHl8
plbY5UkACm6YaEtdA2GuS8NJypiDdVjNG6LfpdAXStszQeRMVUEJg7mDeJZ6pl45vULdmCdXe9t1
dEWMVmzW0sYrdRLYVlMjSNTdR3+eeHnuWdHxKAi3f27p8fJftyyDf8eI0f7m8Nea9lewCHHzZ55e
fAr2dRtcjWL60OCwe3wXuJy2DrzBSfbk4ieP3S98ck+DVW9y2MEmaoP76tcOuyc7Pw7ur22Nra9O
1yGxToc9pCF6DP41apFHXx0kcsF2XbCZBwL/PLjJhtS6ra8O1qoQCtvtmbAPCOx0iIddDre+OsjU
UyF9gKrw9yfAzQYRr9f46hD4Aw9ddbCXogFOxGH7aoikwvIs+LxDV500YlWRrdKfVp1N7aKwY2Rj
6aqVje/Rkn+rbpVF4PaxTRdNYB8M1DOOQgQdnDRuIki7HRa8Qm/AJf20cZZTVsJfpulPtba11cjp
5VnaXGZspsu5Gtlt6Zj6GjX/abMQOz7sc0V8WvMImuV/VqUTZleVMveq1Omw7YszWsz07G+aBNfq
ix0dUDhwiCa6xX2zhhal5lT9NTLsSHiBb3eRK+MvL48qOHR/ag6ipLBhiQGrzAxYJ4kn4ypSBdxj
dclPA9n4y1A35gbRrlpphbaWm+VFJJLQ05gpbN0KpNtpSXxhZQ2wZoNmNsPJhZHlvRcrvgmGvWU5
eQcCrykL5vQ8oy7sFlSBX1AFq9NQv/pGjWwWI3XWZcKuYvJQl5bdAvC21hj5aR4kmsu1TM6THEY4
KX0vjJsrXymxm8XNBdFRbEe9iMEWELmrl+ashp8r1EUombogDN9UASNOr7Z223aBx3va2pqeXfoy
CkHf425O+NfEEsBmo/ZOM4vaUTrjMyh4/ueLKsKtjYvotGl61fMNNXADFtgoFOhUh712uxZmnrYK
ux70xLy7o6ruNHklHZLSpdBrw0GauDAa5mBKl3lYLRos7zVmXWK/T8Ba1tY0qy6iovym4fqu6QpX
CHGh0OZrhxvDMSSMbB8jwxG67yaIO1WjEFsXbeD0tPZS/TvsklE4eqe1dl+T0gaf6l0r4sIpCv5N
DUoABjMnj5RZ1ymhkzGjtPXWbF2NnZbJPcrxWlOgXqMBEjiJXNgTGrocJIVjmpmD8v6aITYvmrTz
eNX4HgzbqVJ2f+bKUmdJ5knZ625VOChLkZ1HqAXLN/IIYd+MgDlxBN7UqlsnfXsX6ppLg9aJeHvX
NVHopH4xr3O9tROjX2tadhcUD6CUrCpRpi6Y6qVtxUJxKsXpkjjzjKb45re5rRhgReUmmWl6fUeL
bK02zIukTN3hPZnW3qkdverYJ720Mhf8sAhMPycqqOmaktmmHt4EFNhVwVu3zxV4hDGPYHHeR2Dg
G1nauJVSlHamt4mdalrtZgJGzSyw2+jqD4Ghj4vWZImdMbJWIJI9RzJySKYmoKt88nGDbCOOfogE
epAJn9ihIs8TWI3jZFovbZzyP2ONtKCTiAeLmeDICo3Wq5JkmSXwtNJrazWNCjsNYM7hXncsPbYR
YgU4UOBDSqL7Tp/3maPWgRerMb5ILeO01MvECUv4ZkPk1xbiN6SHaZIidM5iK3BqxUo9TQWFKlXC
hUxVL4dwzqwpYf6UiWzsMM1t1qlu5Ku6HSYlhykDFepyPgJtmcB0Sn9lWuYneFfgMAk83ofBaDCf
FwpoXmEpXRQ2F0GBrzsj2kzfHFvS9kt2j2K9dlszvQ66OLbrQPS2JOZNwsFj16bQO19Bhc36RNga
7TPb0JPFMG/aLr9NsuaywzQAY0h+Q6UeOEKpPcYK6sC+COCit3hn11iFBozCyWm1TpW8srtQPa2r
bAbkewZ/iiFeVGrf2IWme3XCP0XgQZmLSlyYhbxTck7B4QXDN848NUlc4Lu5rQfFN4yBDNOozOZx
7HsR9wOPDhTHDBUmzFwtw5lVqyH4nYBmS4Lj05qCUwsXXhIEtW3KHqgzCcBDoajrDMnPuIkvE4yc
ngClouGgUS1zRAU8nnA+s/TmrjZgjAXl34wo565hVdccjG07tjoIegSlDeTcOfUXH5Rrr6KNYWcy
KyBk1hIH+KeDgrR3/SpbDNPJZAoEWDAws0BGrlFEd6n2hZeYzFSzSGya6deUKbNYB4IME2p3rPsi
i6KxfRVIPPT7WZ8Dyx/ZUQKmhECJ02XyoqJVYldpWNmZD52ySlvVoZE4IGspgFHVHSCSmsD828bN
sX9jFjAUMYBKerzmaQO82LJOe02/CTVwR8GHyRZu5ha7jkh0zetmXvH8TsEJn/Goi2wr4mP9tpcz
arCvFm7uIEB1x61MuIp/peowndUITNIgbu8gqjMLjOhz1ZceMNUhnkbWmMF3Vs3AY3j2jUf0rsy9
OigM2+LamsXdHaYwG4GXLdRWu4bwyzVSs+vMKn9YveHWFNsBHuiYAKJ9C8MFMb8ZqVllq2bWObTM
Asc3ujlRMnB1iYtKhaHIWkCngrhmCMPaDsy9VYAHQbwLhjUMbJrEhR00OgQKQP44vGsveKqA1ARf
CFj6eB0ZCvDOOLpN5VVdzctefumS07YG/qlY0LXABE9Sq3QLYfFvw5B0JYgYTOrYDoCasiTtnKTu
xw4iJaV2WYXLccLTQn4rRbzMLaOYW70noE2nQyBHI0bnhpB/gUQOnAyHHo8BcMvvfE8V2bVBxAWI
9m+hFvzJkxDZkUHmutEn5x2I8coQHrIif26BC8mVWPMqnn7vEfgI44GrUV9lNjh9FRvxvrQhisbt
qIk8v2kc1jTJtdnw7pQVQjiy8GOnMcR13OW1wyyOPJPrcxTSc17kQEIh7xxwoF3zHIgCtw3E3cLL
yhcXZU4Ve3BIpoPkC2V6ocXymiis8igLP4OMPgMIfTeuIViR4MAxm7uiNbIZobi3k5jljmytHzLI
5xkHCRBmauGiXLWFCV2Q8Fcp3JAWntKb1FGAYpdmlGeOLrs7CwI/sR6pHnBZZV4UGXbNKAwgROND
5PKMN7d9kHmqkVxJzAM31cveNVvzT14aGvAOCyLb1MalUXsZAkPfAMPLkYFIPZXCq0CoPgjae0VG
PsUxRiAA2/ME/mMSIrKdL08LXOOvTai4Js3maQ1qjR9XZ00sqzMIWsIspbM6z/B5r+gQwq3Azowi
UjoN/Us3YCqXrIGmWvytQRA/Z4mTh4VwGO+rRa2XEA4NrKuet9dhHyrAY8mq9WVtJ2mQO3UjfAiL
QbjW1KBTYW7CcKZ6Nout5LbuWQlBo953kjT9rrCkAoncg6wAX6sdVooKTJtjF6LGscMyzW77gCwF
hi+qG7mIy1xzLKXRncC4rnT/O+nSxEmk8k2RGHQdpYPR6OrTyHBYUAqnzRrTBsZ3o9TmglvSdGNM
bVMUFLxV7cyIQYGDrhRuxpsOIoK9eaoQfo778kpr9PxM9MkXMMH5rG4x5BT0sVcQp6W1egqbl2Uz
HRVukYN/toX9d0At81u7RFlko55Gp7XZ3PdGAZkBGrfNmiKvpqbTyfrWlBWxTay4IB0YTCLVtOG/
ZaeBTOekUbxePAC3a870uj0PtB55sgUHkNlUtzGqmBNRf8VKEECbj4jK0Kk7ekq6K6z051YbfUOZ
Fbml2gQO0dIG6CME3YAx4WiRhR0WBbNYUb8qgS+dSBanutaqp30hU8dSi9xu89DGseRzBkYoeNDJ
badFN1poZK4B7myI6pHc5RJBqoTl5y5ioP4UtcbnbWteklQDPVBbcpC9cemzRRSHhUeNRcuM775J
qJsqGZ4X3EV9+1AbQFR+iIqLKE4XwIBBKZC+nJkyiuwwKNRTidlNPng2lFLcCyBNjxUPUQYTIqzD
e4Ih9N/1RgeBeRUyAfzetUDjdeNO+l5buAltH3oVkjraPK1B0WLAt/sEqAVYbqlYESh48PHjjAJG
ERlmBPTiX0RMj12rnfkGrx1wtaZBd46aQrdxlecOJISD20rW2mBJIPBKdakTB3503ir+p5Q+BCmA
LXTwEtI8v6BJn3qkgpkm2t5rGY28zvRLT4ui74msU6/NIrBA4syGTbgVz6J9bYNxC5qNmUDCQC41
uy91PjMCAZIeCc1VsHoXaYpdBTjxUrC+HCstjXnS0FWW1S4oW4ve5PWnLOqADdDMoYEP3uwcQlpC
B+2qkT9aDoK4aZPvYBXVDsK5ZhclAV0443NFqyywHwKQ6BCNgWkcu1IrcjB96CxX8ReKcelIlJou
H/JDELs0okRxtBDBWPl97RRhclOoMrfj2r9NWBXOLVRWkKEBagsWJZvVMfAjiR0rTIArZnXsMqqd
kyj5HuZNDrJtURk4c6oU105LyKXO6EMFBqtjlKk15xRLzwRzixPjIQvwj5z0yZJTUG0LFkd2iQFX
nQhr3urlQqcicYQax46aVF9Tvb4xCkPYiBkwLn64CEwOswD78pqHnVsbqPFCI76ECPkPylvfo4UA
w7aL7zQ1DWcKbpoF6KiXNE9nONWFE5kamyFcl2cCVAuJZooK0fi2TWIPdErd9guBnFhUYGxoMKX1
KnXBUpjpXSTmgTGGGmonFeafMkHU5UT5HBXGDS5qHayJTMxTrdftxghmJCxAa0bCLrkAJbYrxNyP
T62aRhca9T/7F2lO6Y1IGIcsoCR083oZx8QhKqOOn9RQN+7B5jCoS3uZQw5L/93oZegiiEo1Vk28
wJKlG3YxcJt6rpGvltnIVZtan3WtkwvQrJidtroPqTmh7saWASy8oeegCGfzugW6thrrqukDsMjB
ZRBWTefogudOAhvHzaSKbykmV4rZfic87VwDYcA3uIwbq1nkHLTtVG/mWdF+h79xZwFTBDpDQmVe
4+dgu5sidGF0YbrLxmNxrLsGCayFbDKw6AgXttRbsOKEPG/lQG4xb04huun2WW3auOutwdqE6Wkl
8f/j6byW2+a1KPxEmGEHcQtWdcmW6w3HjmOCIMECdj79v5Qzcy6SSZxYpkhgl7W+DQVLruOZuiSZ
5sdKqxwjNF0jsTsrws+OZ4GOUZusR1NcsGBDj2EUxN6PcHM3glpfdP4a41EJyL1QINLaN9wARHM8
9dAb6jIiU4NYI2kw1MaWMr88NHN7Gqpq5cxbEwtQGy3aMhTOpkNDxO2yGKFX2x+12UbanMr9pKpv
SsTnLKMSuqmx7R1UNbx1u6/GIegLFnNfms6+M7LjaKlo85eETB2FRqJuxtb9Ldd15yAFB0wDkBLS
WBH/sX6hF6ZeX38Yay7weWfmbm3aW1OQrzZXFAwJmi9ldEgnTlBPJnIayhzee+xpEFMfXswG4Iet
9Y8xl4rXbQWtoDbrhBZdvJW0C5txYQHE/9FFJ5sNjQispvyWdt5zo3bmYHXaLcCPea4dKIew3dMs
iybfd0JvtM1jRv2Dro1kcl/JQutk81wRZ6Y6Wz4ksGLF+syGKlJ14UakC3BG6BY77fhX9e3TpMQz
rbPXWuYy8KoOLbuoPZ5XCKqUHGzDJaESjt4VbvPWDq4VVrXXxJkfWdCjeDe7gjNaBrr0t0O72UGV
4wpwd4+Ltm994ZxsT1cB+A+ZyNaMx8pedo6Dq6k8WNyuc2Sbu6VNLk8kg5Ii8dhQ1drXllS4ynwl
3FkU1ytxEqCINKSlilXVvRg19JNFSJ4tcgNWMzlh3qqr1zuIzFCTorVFezdMNQtHFPbcmxEEs5ZE
XjddB3vRUIcQxEfDe/VQJAFwIIHSow6oM3oHHKm1K67E8Kd0FcPClRx/PeF1oUxo3UCga3G7rD5H
jURHP6w2P+d2JRM0R1NgdCaoqGwZ+JiFlSrr1GsaGkB9fmnXgsWP/q50Ox2t3ZsFBSPwJHCnGuFN
Sj/JjJUFjsA76NrzSLEdxVqJYyVR/qwO2TeG9VTN/TutByN01k0Gk1rPJdUMAWWEtV54QPbKLRau
EwIVqoO579dwLRDCRFaAN3D60BYl98plOi3DsqBrEx0vIQmmq1rneDWbJSW2DpiNvzVVa7+Nkh7H
bp7jjeg6cZytOTTlEnlyY9w2WrKbXPlEc6J2jeXe7M62DzWKoOwR6kuD7o2sickie+w5iYqVZmbQ
r1B+7TxXQUdyN7UNwAnrZn+LXt/nvr1YVNDQzjQL2LoeKnPWsUWpg+3MTrPa9G6cq91kWZeqa9zD
slmhk3dz0ipkV7UagZ4EBKfugICDxv6Rq2G/VcGMNk0KdE0MVEXg9gKlbkYZ5DRDhPPWvTWbStTo
oNYUiOzLhhbe1OMUWJ6PSo5mV2Y3oZp7O1AGNhJwhqMGndQs23pZ5vktk83GceSCH1Sr2LeMoFim
tt5187+4KF+mx8UDO82Av0B11U2ezNk0BJMF00k7kFo79y1rNjuylizQnv5pFfmoSqyzvlyq/VYi
K1Qui+bHDbRcvTN7lBVm48ctk0Ferk44s4IlNZU6mBB7TZG5cV+zV9/tCXcd3NO67PvI9ctY+TqU
i7OvVn3wXHUTBKphz5Ax56VBxVKGEkob7kwdzx7F9ikXbq5ljYYSHLFjEC8Qco3XaexD57G+hhFQ
Fs6bWLmpuiqasXIqQnq0b3+8zIFc51qvLId+W9VRnxciLHWO1ujD0+Z8zEN03EuyaL1rlGnshxni
Yw1+Erhv9Vt73hSUQo6x66Isz8ZhiHoTax6LezlA8f1xxw6iYIUr08Q5VTa5TFLH3rIc69pUwbZY
5dVpyXddhkVe0tAy2i+mjYnPua5SpCJzn3965NeCiZvQCgE479eBi0awxJW5AiwCU4FytEBWUq2r
OMEqTJseaw5vBVXWON8Kuz4SBw0E20w36Fj5Uy+I7yvrZFK/NNsSKdpmweQamne0a4JuQcVWAt9d
RuDDtjmxoKfq6DIBec7F+vOJd3ZpZ3Np1eRO68kPC3t2g8EQItoyB5lRK8C8HpQg1jwCUD5DpXX4
v1c2Bv/e+yuAng631yr/zPMSlmxVt2L92nomE6goJ4/UBEU5QzSpvgvCFNzhmZN+M7kaAalZ9CEC
btDGm7m7zJbfoiT2hkDNzcs8OITnGnZAZiJLmOOjtra8WJveZSYQoAdjV7EmUJO6kx9Ayodtgw2r
qo0Gq3Bv3VrEQ2vPj4cWu5OIu7bdjU731bm7Ff4tNFK05L2bfYM8jTPpn1FcxczR0cbcEWWByXju
+W/2Yh+8qucTXTdeD+aReJCxuz5WPfb7jHfh40N9S20JKIIIp9BGR95HjZ5+mAVJuTCrs1eKwC1z
FO6yX6PmafGOtrcSSPzw5AdXoUSkyHmDzuLW6495mzWBP5p38kAC/D4Pp0eTIYgZGq645bXYubox
oQyIBrW0/ZaVkjtd9+VbK0ybkdxQoX61luTruL7J3D/CJ7j1JoLdTPZtQYEwWPprKdc2mNsm9cCU
cr00XxAG34rFvm/Euc9lFRfDfCLwHHlpMyBgrWxDrPiv3tueHVJ/OBpfKIk+sH40Htg4ai3WRh5p
n6pWVEGPZFluLonWxRygY72DjpW8LdhRYS3wxm7+2MQw8b4RzzRQ72B9Vab52a0+botjRXA10SWW
DgTPBpF8VFvQdVXg1hqgyyMuwALf64oGFforI3OQRTrZo4+ZFc8XcZpYFploayv4Q6GqaB64zlPj
OezZzgaeF2gCCV6lzjqDL71fJrpFze3CZvGk9oJpsIpQ71ZsyYBl2ZQYhvb57CsatFLOt2bqUkqX
T0tmIRrtSw99KZL4GIKg9ZYrGkkK/TytMwWtyfJOZd9sp7Wnb5vrvRveVISWQukkRDNHTn0Wwzwh
R2ubTxKdu5GPKDoB+nkl0ozwRsn/NXlVDhXBmVDSGTIWpPjW5bqcexdhvyAFrJBc4hrQ+22g88KB
0pZnrHk2J9u/uSUUvTVfZFh7a7uzrLYDtD2w26wSQ/2dJ/Zd+/aVWNjmLus+lgnRYtDodvw70Qt+
ntSSV2yFlZz3EjqLs0GZrvxgLrDqbblCU340toOduplW3MS2qjBOw6m6+dWARygRIBfR7P3SQ7c/
oiyhJr1PZv6kuxEC6jSLcMUQw6Ng6TpIROY8VQeX3Ppa6pB09LrIujnOcBxunrGbbONVzWYR99rw
9u5SvMmxy/fErPq4XO2YNIY4NPDquKG9F7ebnbRyrpAFikRnXnZQqF0wFsG7rrVSrcqniU7d2fPH
XTNUOtn6XCaOmUh/I6eyse9iXX4A98Ibguh/QLGnD64tArIoFgJ8WniGbn5cNmSTvkHSzfEgrMxD
pMI982nDIADqu3ZfFCnyne24eUreOh2u5gCpQPv7rIV+1T3q1H+5MCd4AWk9gQBANli8c+4iZftj
ebYJBGAFUTWq3FNn+1lI3NoPSUvvrmP32M9C4CGyuMh6eKMLbEQDD+9foAexgAmOObsNbit5J4rv
f0uXyAAtvlG5Bi+7RwUqIPvN5LcyHRRCNjsayr8agIlCVU7nYsvjTvUD7MBs5F47fToLPfuTAUHh
sc/Rr/zaGs/dkt+6MKErd+3vmIvIz/CyrBcykG1jh9kqkn+rYarYnT2usXmUW125hYMP6aJrHhUR
dMRONk3Y1A08sRVC6MACD2AXB7iRLkWDl2yRzYRs+1DaWzyavhcUpmvtLcm+2AybtMicqK180GIl
KgBJleCGOT4CkazDzIHeUU3ZbXSebQiLe9psEOiqCOFniApQhhD/0aoZfsQ2ZOWtBwcEsRItO/mV
07zuTdC5YV1voUcp9qCtNtQnuEgL/Ya1zSQdQMGyDu0Tei9UjgbApcX4LczWjJhgFOQwkEfvZ+sF
29s9cE5QAXYo6LCc//1p7CczxEJ9kPpLEbOsqMLRr5ugQilQGEgRQz7NqYNP3uQzquOgtf06JGv7
4g5luTPLlC43i2DPykG5PBc9ppmWtQGNjWidm29WkR3gV1Z7cyLYyQIyBcZWzUtr2Dk+vGzKA2gN
oZA5uh7kx1ST5YpjtykEC1VcBqP6WznIMounR0gKPmY6rOq9k3aiDZbYlfPRlGK5be6KVrK4Cigz
cb7Jn9qgsEktH66NaYfOmH26E6Gw+20/aNXnOucjpOwKVSM91SLctpFx4g3yzJiBGZttUiiUure6
zKBGoZkiewNn7IbClO8rrhx7cpQHV6O3a3MGzh1NK5L2sXGhLFidPURj1xYJbbw/Mwx416qwZ9ui
CVw/j+tZVh+06a7zI6Ft7sVutYGEJ3MubDlFsMFqbhbr7zhMBznYAitwvk7oI7hb9B913SWQ/n+y
tjiRoTbDyjYgvQkXiDWDr1HkG7rDPHvLB0I+6RRTG6Mwcrs33TTyhfZ/GXz5kPSQOqH3tgPVHAZ9
wx05oUCGtRo6svDigbqf1gNBN8oG0HWBdr+GdG4W3bGtBUwkBRa9a8uzajsrqa1uREHSx40NA8vM
pi8y1/V9GSHFsrJKoGu91GuL8YrCCixUrMFil3ZgMPifhW3sM8wE4vFMZ1quMnXtfE1Q3TxU8GU6
Oq0jonGO6tbJXiy0Z+3kuJxk4m46OguR+HyUgauzy/ALAytnuOP7DFwttDXJ9nntn1YTFFGrzK9q
GKHgVZWZzFiNYYXFG2dlvkUNnXSiCMxPpy6Pdrn+WjBEwnFat70FbSlxyvq9FjA7mbVAHILLH4sl
njJvPlgdA5bfZInnDqiOLCtZJMHi27YePlFTwbGdYO+S0QBtUkgsmgc7YUYuZjXRN9bzc2usTei5
SKEobFig4fX5dOueqBOJsfOSsWHX2YLQ6W0LmnDfS2til/Egp0vpzOa+3ZQfQHGNMGQFMQX9UN65
mIeo6KWlGJc4SIZZhX+/Ncjie9ushRWBNPj/H63HBIMJvNCAPux4cVf35/99K/xD/NO//4txus1+
//cKhXGXmcUrwAroLB4Ti85UcI3nCD0eLyvVUMS2zF6MvHV3W32614WvL9Vs5zDZcjtBZ6MeswkM
BMrGbgw7ILBbc+WLaFlqsrgkdR4sMr8wocnXk7c1mvc9y84Y9St4bX3XA/1b3tacmLtiqFTcrtml
7edDKdh2xXso9kY7Yl27EfWLkbfGxC6G1bYB8zGYmVvFrS7gHlejKAHA/HVdxDGFUVmAbSX8ffy8
ZxMJffPJczZzu6zYkczOrnaHJpZt+1GKcoCSMH9IZQZqyaaT4YkpmX1HgQ4oBOoa+5RrEJtrhWdo
F9vL0s4jRishndpjUR6UWhJW4I6oVqF5Ue506hpZg2jBgEuDXs9CyaRkHRfMPugiK1FZl08KEGpM
yuZlsQBmPEY1NnBfiM0LnqAa34YmO3pl+7yWBDatNVw9XQ589mYwJ70+QJOqwZtNUzRUk7snFiZU
hVk6OxvcX+Aay6PDahAQhqCkzS+kRRTpbvXGGhWqgsazm7V4vBjWGaGUdrwxgbCqx053gOcxeyme
ars5TzOlXEA5jMy8Z3u4+LvOgLs8W008aIbWZ85DqRQsd6BVvrciC2PGiM/F7Mf4cIX+PG6ooPJ+
ONuGpZJtY/oho7Gkh60G9cEdX0DpSDTeaywKq91BACwuwmDpXAUDOtJ9Q9a/a+2XbwAquF+b+0nk
y67uwX4UAm5zV68YhHWh5dXTMEUes8a4rLHYQWth0lJ1h7EXsL7aMsc8p2dhOAn7v2zbn03YNG6F
/9S2M5SJB67drbCm5QNDmoQrD87ixpXS3n61PBUW/fxryTkYGwxsMHh3dGt+pe2+uvP6ZxQdsKLC
ObrUPcB7CyEMQYw07e6hLL0ByxNRPtZ3LGL37Kxmhgq60qCFN+fZu/qkGG9jYaDtziFYGqYMbWOr
w77JvNAzZ7qrlQcDW6mogru11+BRsVUmesqYMycurSCaoSFP9aD8g4RctBM9Yftpytius3sBHhtv
A8tf7XJ8lOyhMZoePQizjt6YbUCjLfsks9aPS3tyz00Gh12KU9852Rk8lBVpSxpXamZ1VHcYndjg
9oBw0X44NH3+ZEKHDF3TnZ6gwI7hY1L5yZ79cCIo5/1cLc+DA2tdk6G4dw5xAqI74w7sfQ1yh6oX
IDs66GiDAlh4MDlhlO/MDA2Vgx0WeHWmX2e0MYGSpX5lWmOFu0X7mmeoTRdjrF+HDiZSu3jVK85X
LKEUwBc2MOIcQL6Ur5gxrwJr1eIVWiigObPMX7MV/tKAIvVlqQERVJL5LwhMEOT7lr4Ar2oCc3L0
NStZVKyNBYUbeJSvQST++6sUm3V2s8aIluJ9rDyPt5iLB9xOYC125Cqk6+4Kr5/PWe5M52Eo5vNc
t/ZxFPAxH18funmIWqYm+FTUPfXmcNCSpubo+a9D6b8MM7jIevuulrkIx/JhLxCzjJSff8htANIu
NOzjvKehtziYzazlEjdzoaN+VNDWJzwIsjRmCNbtD/zKNS60diFTe07UNfBGtWGuJwt1CYSR0o7K
QX2RdTvis4Waq/TknGzteZ7tJqm6kl43XDGR3rHO5Z7JrnpSLsIxHGAF7ZUhnk01uChcf1Zqeihn
K0MigiPotCAlnNp9ADtkCBqhIYCTSBfCAxdAp5PrTHBP5szHSNlgh7Uen4ZcHgbdbEnXz3Br3PKq
iyId9Sz3y4P5yjYE+WmCn7zY1TFr/DkYtn3WUS+CsI/KDuUUksDwWRvNlsJk6yO16h8/kxDcyrP1
iNp51RLuqVGHY63QH2kX3uijr4VLEszAQRHcEUQwrHfsNFKDJzq4fl6y5QCxAIK1AAQsqDzCZhEo
So/bTY+CvZoMrCp/O9qu550kik00TSz27XU8mM7s8BoS8IU28gjn69BrvXEn85u49Qtrh4CwpFh+
Li7sQqalA8S6xfNUQDyna47vxUEIDt1QpVXCTUfPQ0+/1KGxog4R24TOQcJYdORL75ndNV8Xi9sQ
xRC2t8RuunWPVsjKi9dtm7anHDLCkXZgW2rbyE69mEVgaxGMOJt8DyQuqBvbgfdfIZTkGB4cOxqu
CzQBvMltV4lhu9LNtKDUnfARiuW59714nUfnWBUT6jxK/b0zeQUfC6F4ZazJlJNHX2Zd4AoCVLXt
NyLbv2ulXwRAZqys9eK1MMsX17RPZEPEFf008R5RK61yF6JlA6121PJoZD1EAblSvrD5AtBioQjH
zPDUHrk/i1ZP1IGxTm/NAn9kNdgaFGOt4e8488HJ0HpY9DI4YxP2AobN2FpqT8RkIOqPxwV42c5f
pxnnRDTdEZXZOd+yKR6x3mCtl4FtiOaOts4EbeQd9MKW/bA4Gtr91CetM0awY8cYnUm1dynR0byC
xGvyD2IwYO+QjJN17K7ropAatOmkyKHvloU2SNj+Q/xJNdVnZhEjcPpKxnXnV0lW2l3EMsBVg5fv
R18hebb61tvogCcUBCHOuYCGWgs73JYFXmxmHFHZrFiM05HSIZ6XSh+W3rv8axxxJ7lWHklEt6W0
UjnkAhAEk5uASfVuxNNW0I1uFY14P3Fl0ZNLgeNW9eRFpYE+ujMskOEkP2/Kao/9hvaC2KuKlOdA
1skwlgQKn2LGGtz4JOWrnWfVvtzqnWdY3oF5w3GV7pA6Ul7dZoVKUuVeYHfOuKPFjF5oyCvzkDej
edgm+IPtI/n/+9q/36bHv2YbA5bm6hVitcKksvKonWqvT3N8Eu4BGJtPAk/L2Mk6tbOX1TgUj3/4
9yerhs1fM/ehiA9Z6J98HTu3aUhcK9jyEKSCty82DkrUv03vM3D3ex52uyI0r/W7/zn9YUcTdqF4
M0lMIPxGKKucV7QLzq3DQsDc+c1fT9mXLfkw3/ouYWAJCX/IKmvQO7Fg3PzIp7hNZGqkVVJH3h98
4dI8e/hWYPQm+o2Gq1frVvTn7YNKjo0ByM691oxryNcv9FjE24kYMUlfdQNKHyI33y5KBuwOi9D4
pjvrLO3Afi6/PRo7DY7r4EayhF0Z1j/tvYTQ1p1oe5lE6N3yV0elffc9tScEhB4WI/IIrMz6YPbR
islVKxzzuJJ8PIGMVjmHbI1lxvykaNExVLE8ZlUCFMZ66r4xCTymqjr59E7IH7x1wHmx/VIOAdAe
aEzzT7cDWIKxMPE1VHw5O8C0dNDu26Qr7+oZVbdT71YzMoArInbcMEMy7upX+Uo+gRJASsLYQ9Qk
oxvZr853ZR0sg9tLsIm/w8l+YXuJpZqOCuxxmsNM5NOhO4JvqzB29zl9qYnbNxH6V7y5NXD+LMn8
1i776V3cx1cz1nYA1PZEoElvfH1GVgNClKDjNCPgItPZobwNdAUKg9cvRhM+zna4S8IXyZcpmoYw
G87bpZ9DeWQ1/BwYPpAreeUGswz6/fY8pxh/aWKYPURGcLcOmEPDs1n39VG9mhf3Xs+B491GK61A
+J4czM/zacQ8fcyejRu9W2toYeGQnYF13YXv4x6zARu0YRmQozr4JwjHaCTvclctjxWQo+NY0/wN
ht0U13/1qfsgt2VfgdBP1G6LnMMLwMlInBTezFvRBwBqoCb/6VHyfukQ2t/Z/Fkg93M37DDmcNHI
cZ8Yh3hDAFb2rmlxYAwG3BKQGAOS6pntBODrPqC7VXHD3skX3whGdLLLnkJkxlYNx3sX12f04WAJ
1oAYe/FaPbjqEE+kh8Wiw/6Iw1z2+fPyQhJ5dpNiR190fXWLnZeHWR6+mTfrmu1Qm5Ydr9+GgZd/
9UEFCIOPc0OgrWJeHnmH9x992LzrQwYZ8G2MnZA8FVzW4Nj4kAoRgyYR5+Wr2usTvbbJ1yKC/mgn
bQQqtwv9cHkrPzEQ8kxvYFyad4c30KLzyCnjIo+EHwy/8rcaOOCJvuOAEM+GfR1S8wDRZ/5EKLO/
4fM9gHoQ4AnU7wpY3tnGjQGpmdbP7Nstg+6zeSEBLJM2ce7DwZ+BO6Tmd/9plBGMVhaRU7czRpxw
xFmwBP57t/OfTRHMfzzehDoZL+r5MdEDFHfjRlo+V3NK7tCK5IBHCjnIuDux9ad/l184IamLaOLe
Nsr1W1uF/jP6xO3XxKEAVaqOxrN9Yzchd5DBst0GAfmMO4RmXe5Ln/ffxAmHBOVGHcEmwvEE++bi
vc8x/cyO+pAnddr+9rHIAvndPZwmztSBwj3Bi/PW4aPBsyaFT3cY6VN1q6B1xRPh1Qt0+3fDDsqL
dEIXRRMmbVKFAIThGdBAv7lxcsDrjkiJnP6A41xXDMCcZ6A1djAgAt0xs9Ah12DRWMDBeMuA5oUu
ak/FM3uHO8/bV/FFKGaNgv4POtYlGlYOOhFmLA4oifrUvArQx4ksQ+8wHguNh43FVJvBIzU92Afu
X9qbMUAlDDOkrOJA5oS6AQBo4HVe1O+zF6cNnDUw9BOAyGW7kmcLvuOTfAHPTSAF80olvROZpzXF
4J2Two0dAkTdP/nZP7UynEKMsh/J83Jlx+1CYKKiYjixY+6esr+zH8gjidElYg7DviMjmqjd3t07
vdKP/Bkp4YPu7B9y7FPsP4mmHoKBwjxaIFL9qveAgQqQooFxYRGGGQLx4f3mB2DiOcxXbn2YEPpn
nC3BJ3ikqXlmOS8SGLkMh1SAUwgAABt2yFjkP2sV6l8jj8hefhp4pE/mzrx045c8qrcMSxs1OHjl
mQ8BujZgMk2IvzTDpUIoW7O0Qzw05sTZ9V2Y79Qay182vBKc9RC6M1Kmc1pwLY+xkTB3Q+wsHLHk
h+OH2vVtCksJTAXFOt+REyxYUNZraAOWgQGSbjdRJ4bF6ygPBxy3FVGg2Td75VY8vLKTaSTtAUOQ
LuWYBz56CcM2MS/kvYyGFKW7dS3+5ifZhP6PMe08xNTranKwC2NIVQJOGEWQ8wdHBxzgcSq8xe5l
Gvg6Y0Q7WA7AfEXUnOsP9o4a3Tx2hOPEC9iA5As6P3Dc7Mc9lzO3rqXDdbaBZ+HDNzPA6QEwPukM
YSEkN+85n27est8OVdgnPY4xCLqkO+V8+q7frPv6rmCjfEP6EXv/UJ+VE/Uf4rVdo/4PtpyZ8+Fg
f5Mn3N3Y3GcixA2j8wU3YuuCog+LeylSxm44Ymk0dxZstAGyJp4S9jS334xi7/nRsnPLo8mn1Ew2
QBrvQzqA3PVxVBf3fjIMfS9hH3jGITNCepp+ByPNoH1Z0IKS+rUHMBhML+Rjw52eohnN2MU/FDb8
pqhen6pDVR+ylKH3591RpM63w24jBp9BtqzBGvd/sp1NAlbE45N0UzLH/QvBBIbiQ4YBGq5w8w6P
Y3Eiq4D9nM4Xdzx6IsE0hnWkvw3WdsFdl9MTPHn3NiLdk+cV9UYRuK/6NgOT/67BXEYEkx5XEudA
akDWUpDJ3GkibMw6aRM/VUOqtwtWWH9V7c6sQ2EEMKyAP4yHagj9xylAe+sJ/58SXmPaYIrWp2U6
0DJ+sJUlR6yCj+SJ2K5jHOmCnr3wbqgUZPPiOadhCHv/jkaSjCcUbO1f/TSw50GmGcrQT6l25g0B
CviTVbxAFKyf+ktxqTFTuZ+7KH8e38ouwbF32DGwa3ge0p2PwqX9Y9BAIOm/upfFxpxKjK4YZICX
5s25K/cQ51DOgUIqzvmX/2mdECSqv/I2fVJod+kU2Z/NsduJ/XgYPpyntkpWOMJgSp/tRnAc04IZ
KLGlQoVt1NGUfQ4q+Y+089qNWwu27RcRYObiKzuxg0JLrfhCyJbMnDO//g76XFxstxpqHNwXw9ve
FtMKtarmHCVQFKX7XFuM2V1mLbEABgvh3fnTY/5ZvBcBzg2Ho18oCM2/fGOF3SP7g7cr1b/wlo2v
eBexYSWmg0oO4eAs+C6cZm3dVaoj70iTnrJN2O7rR6qd3oskOdPN9Cc/mI/5ayQWnitOPuHXLnvG
g7rQmsWAN++mMJYFHwvriLkomax8JQbbsVQWFQqURfJEHNdkH37g5KRGbwbyei/cJ+ZQzANsX7sY
XXfsiAcqbl7xYnRH6T59xCkz6A7hONXrCKnoL8Se0xcbW4kxYu8TSjjC28sv6FYea04dO0lzDGrt
t8KtEUyTV5wWxtG4QUcfPY9rjxj1FwNf2nXJjrgVw8+ShHn2HpbL6qs91EuFKcP2hKoOQf5zxlK9
81zilmV6jPdatTTWQKvWYhveiEOBF0wQBS+sm+COyMF/Z84k+w7kFxYYfdPITvFoTjvwHLPfNkbB
vqrsk4c1htFm7IxbK3WGPXl18hS66+HgK9YxM0JdFI+Uf/13hQWLiCpaYizJ9rHYJM+espzyzzfp
vRje5fzYJcvylayzL229NRFUuEGigJCa8GyoToNebsRDW6w8n7C+ySi7LXhz9icfg101JoznQLNV
HekmPQ1PInS6d9taVjs9cMiyf46GY5wwtFCdVPTldF9R8luXL7LLZ/QePCRFPfvdPiDwU9ckgoXq
Bk9M0Bzl+FrfpUd/g8hWsH7ukm1yyD864fj75OTfFhyhbGKlFsHOF4mAB/0X9RkOogSsYoVNxj6g
WPadGLH4LrzPHrht5V5+l4/aiWQGl8UdxRnhDa9PhyIZOfs+X/JxpX3yTu6Og0LyVXt7BCRzlf3k
f7Iap9IORVVzK14w7P6K/lRuRElvW6z0395BYNb0OPMRIzv5jf2Al5G8XnHod2m9MJb1KvhMI2pY
nIfcxkEl81rtohV7FOOlfSVVwH7dvpL6aMpFhbFlqS79O/1BekvX8m95XBe+UzNV72PWQ4SfvPLm
A2qb/rv6w67Vl8tmWuT1st8G3VJbeb+9ff3iV/sIMe9WPUhLa5dicwuWZee0YiuvyzcbxszADOVl
/0FCLxmODWfDsdBKLL1hbWzsY3VsnhBzvohxmeN/RPjJXEURuh4PwQdRdfSH1U9Jlma4TH6NJPh8
56srUFmuCZvQZ7PLNy/tMdAOyafxyuh8CD+8Tera3nIIl/beulXwF35SW0B0YU/PAQlMeJFI4R39
XTrIbolRfmWPTrhk9Tf3lE6WwQ3DaqhX0bbeBVjg75XHebGZRWKc4aytcl/Mh1hBhWFDPs+/HZ+U
19dSoSy/JO1D0RbPORtj+Z6gZV8Ma/2WgcNHCo7qPvjC/ioektwJ/0Sn7jebgPSorLO37DSmm5x9
4uhthq31yBrFpLA+qbodtMO4izAKv8WgG5LF9MgPG94af9lOWz12SN6O0SLYEhF7XyjHOa6jvY2+
4IOkREY6ykknuMFeJT+wyvvOgN3iJsIDc8pv8w/k6PZhzm9KVH1W3oP/GDCfHO8l+WIMd6+E0OMO
PaZ8DAEALlWWHCxnDuWu+qV+Md7qF5bH4EHeYyS4L9f9C2dX/SY7KGtrv42P8sp6rZhtJYLSfM3i
yWJpvBFbP3XvvUs15qV4QqAmLUd0pLuOUHo9vnJg90KnPsCUUctlvZYp+VHse7Z3jKZf1bGUSMss
YkRh2bI/iddx2NvL7tb73Q8vUb2W0o0hb3Kds6WDqt+1bmNS/0wbHD4c4npsjI78Nk+g4bbs98Uf
b22o7qSvUyKAdi2Xrr/hf8w3xn68Le5YBdEc2ruRm6021YOxGza8AfmgrWoKgk94jAMnJh+UPQ8G
XqBtyEZJcet2Dp/xEv7KCMuC1bCSP0uxiesVC/iLxEI+CxecwrVuio/6FTuFysFTOUpPobHwjaZj
KrX6xkIE3duJt5Mozez+/i4ezA4HamEv6wnCmlUxpRHvY2h692OPj6fF/USiIVTCPV7ZQI734d8/
jxFhpXFTMlTseF8rnVhFFfs4nidvGUYYprQpeZUSrV5bjcFzm7Wk7mQj47e+iHc4Dqn4RbhLQmIv
VMooRPv2PpajcpNk3E9QdFidRyZDP/8SIbtZtFQ28HhPGjK4+qArA+HSkP/fXwZR3bR6YW5iM0h2
Q59RotQJKJMK/KH9ZX/ltd0dbKkVrYOciyQs+oRVWkicVP7+Yk5PiSX5G4oLJDERGBerpgoJHwLx
gsiycoOCwBzdIxZEEs863lOUHKRox+lTNqKTFN/7ZCz6wheIBhSsz8BndfVTjeUa+h+HOVMcPZ53
F5aU/wAIL/OSM5cHxWdh4+4u/fFLK7wbr/FUQli/xTz2GplqzVSR8R/zIVpdddErp47UT2yPw9Gq
23gzYbUgM0PhzCue9fpl1FGvzr8PxVCiFqk/pSg62UnxWA31QyNNMWskNNoh+ejNghTq+DIWkrZp
dNkls75WRus+Hn23kNRbjYOn3XkPmaI/Wh6HI0s1nNgcObFUmqsm3tGjuLPqG/FctJOxhlREsDRM
T/2k3vE5CGBy3SNPVHwKqQscq2uXlTz8Fqoh7WwvwNEXuJ5WHepsqLctLivWmSTZVhahqzW4vTwG
t5WE6QQzxrjxynbTyX64CPW5illbNyKxh32XEWTaHcnAMiUdJE36xrbV3yNJ45VQLc8JEWcsfcXD
P/oytcYfvUf4KHnMurhN1kZCuDAzFzGw30ZlwGlYEbTN+n+In0vkmplg/R/CNY3lES9ZhmnruDO5
6BnQxRwSNeskUbm9Dh8iB1zldOwXqhdu67Rx0rTcVHoEXFplM67Gp58v/53vMl99bmYpaCdOX8t/
cTLWYAyNkVuVK8f9H2/Ql3LtkzqIyGJIs0DJq0yyXTJe6Z+vq4Ad+vbYijrjww2KW/qMEP8vx0au
zWJQB6Wi0gKru8IpVpmb0OrvRxMv/CSjpk+rG2x4N6aNnpNyMifbXNvqdv8/PKr/aQhy6QvMz3j+
BRTVUjW6es5A87MvAAhaHpGHVq4ng0WISgkshPQV5AJV5F1w5xfUJ2cgDMN3oHrWPRleOS1sIuHO
H68MB7o2fbsXVUGLqgndUGHv//tajNBTVCkPqZWXGYaqiA1+xgokY/ER4EXzJKFf+RLapQGoYvGw
sJjIJn2L/r1kTMVuKgqpcs2MdJ/Vp0+WZqCTJNJqpwbxJq/fUpr3ovAAxmSbGidqORDaIwfAZZLA
E/ciJMaRI2OldWKVWF83+EdevMZ2i+Oqqp4FGpBiRJnapHzeoqUEXkKO4ECEOAwAZ0NLhZ+m1aVv
qmqahUVWzNSrs3E9+nrBruTXrkjZCE3wMI5Z9lcmz99Bej5y6F0iC/ofIDC01H9f3YDTeWxstXK7
yjjBpjl2qbXvLZLfDTOmIAVr9dkRbDk4Bpvf9GI7RMYN/o8B+3pyNANGVFIX9/0BLOqBb78phP5l
NzOzpHhPyupmGgFoFGa5kWvvXm6DP3mVVuufX5b6jZ7FGqSppqHKtlBsRT+j7MPdHxRf1TgO2ISm
vpVDKzDROFFqGYHkOVMVpm5qadsB2pM8p5XFOquSZ1/pETjGEEbM4cu31S8RV0/1zFzQfGgFkPvv
vVRUV+bIxbVD0ynczcwx1fz79/9hYGm1beZWyO0yshZAmREWUu+fZuyUknZPMSX12dP/Phj7SCN3
6SOAIyfjJEJurt3LpdmjsXDLOop6hKFnQ8BHWKJIYqzc2KB6YpXxuJxpI2NATqhUy41vMJ+ajhK7
TxmjD9LPn7/dxelLt2GVfgwGa7h8/u3wm/zPGBwQFC0rRSXJ3IWIRMcn0UaRo2qgbueZhy8LFPJM
idE69TES5JVmnMyATQ4b+/DlzUCUCbH/oomUr8aKSbj6N0VSwO5JOGXbDfb+8dQF3i84EXtslCRM
o243U5aaGUP184Mpl9+sMC12Y1Wno+y/kytGg8oAkiu3zvdGS4rd1HAFolpbD6Bmmggt8aTY24TE
eQT55eerX9oXGWEz8UwGuKedrcP64OmtnrInjDOnRyI10U9UU7ueXgK+9RQZGQmSvrnyzJdWLTp+
AgqE7wPJ7gwnFw9t1o1JX7nTwLdEcPNuivz95ye7do2zJwuNRsUnyoBF5HczmdVGF+mVxffimJz7
a2k284Ii9/mYtCNYLWrDpCiVtdZTAhhZReyBAWbk2XH4iwnSw5VRtjf4ZY6YmijGox9OkkPilfuw
6m46GX+oUJVlPyZUqSwyBsEYvIeFv25qFMCdxkhupfEpKNibxxkY5VsPRej9moFjwkOl8fOLU+ap
/O9qTxdSQ2iCtcdGsn+2p+hG0WoSsCDXR5zuNGzjjp6kKxUR1CJKmWZWnTzh7qbkAO7Gl0qqJgWh
b2Fny59v5awrCjEjd2IJevOohqpY54tOaVqyGAutdMvsj+RTbA9U8tdWo1DHHY9D1Xh7DWBFoO1/
vu736ATVpEBYZ5lC1WgN+u+UtH2lmao4Kd1pCpaWypysedmLvOjwo7HoVt61eGge8WfvnOcThoVx
3tD08+jYhpE8jaPAHaYL+BEoswllX4sqev75yS5eR1dlhQ/Maq7PT/6fLcXkDKfZlZW7gtzN5Kkb
aebtl96VWFN8D3s1xfrPdc4WNUlLTA/hSO6CpGgkW1+i+eaUbzrSgCxAyXXqig9JmG/zOhpYt4s3
PdpaZXTi8ck1dG23luxZcwUqVkOPpWiBDJheI3ccQMAOs1Hwd5APehRspQ7gpvXJGen2gP2+kLMN
/FBpNRgyil7oPq0tEFV4PoxafGCqxzE/0rZGWfvrqVvnaZAeep0KndJZ+cL2dQTwebMK8uk3PnNp
23OgxDPZI4+kll+0vzshIy+IA58DMX4xgCIfvbXkeEqpzR8a9GriTbFQSoB9LDA39c0y3yJDUk74
GHfCD9761AT720LXAed+9IvgjwwTbxl7VLAtQ5DDnBRrXRnGq7xWo+meQ3O58ciw5jYF8I6+5Iso
RjwghuA5nKaTH979PFLoEvh9TELDNOaWxCjDjPNoKUkmSeOYltMLACCAGvSPXZIdtV59FJX9i2xE
58hjfMTO82Kn0X1tBzqQph6r/yEPjd2Y6Y+Y118NpVwpQfE0Scm7YtKmRdWayskTdTONAYmd0lyG
sv9cdWbGx/XaBabEzeDJn3NnEtOKj9jaqFLpwXPeUTqVAIJq9q+k7x+Nxr6dmvZRjUm5dt5ajzIK
Iql9W5UghLERNjr/IErChTa0y6DHyxkdU1U/4CU5qk33iGXOrz6jMdtqmvI5+srGk6xbeDCxo1Xq
R5spm2Kg9Bjy2j2PKhYkc1JNq7KaEFfgWVjM96nqfbysrfYxMJXPv/+uMw91Xh9R3y7rDkKFipyv
SezdoHmuQVmwreSPOupcb2BNU/RXTc22+Cx2SZjdTIF67xv6nR/DhgiqJ2nKb3C7wNwJgqegj9+q
oJgOTQCTx/Olhyarb/TW+rQNk2y+qF5y7Ij3cWfj3cruscblD5xBGVMehqsrI+TCRqHa0FJJPhmo
Mq2zxcRLoZaq1Yg6GgxZ7lfjroFcujBt8pBpZazD1P4MEbAjyaiQs8h89rgeKIJ6Wu9euZd5Oz9b
QDXVokObbsPysM+PKGRZuq4v0twFB4I8fRdLUjgb1dKVQC/Xmkq3Q3gvL6Si/xis5reSy491hbIm
COBa511BNVFI/rZvhiubmPL91KFxQpPpvqoIqJjna3vlj50UtGbm+lgGyHcVAqkshRfE5f7eG6o3
L52gE1pq4tYWnK1A6rdtK3tXNrUZjnz+iuDbsp8JAbqbiOXftb8ZY9F7YwteVjxBBEg3+P9SafWX
G4KpwxmiYdxnCeJELd9WM02jmT3nemcjK04iHI3mbyPdJ9gJSMsP9/D+ppvck5A/YSxR9Xih2ihn
vapZTqZ0r3UJzxI2KsQ52Fp6Pq09aPlYNpL//eFE43ykgWQwyG2o6lkcVsdNkcR4qiC0treNalN6
rz5gUDldUp3KPjsl7Yj0R6N3Upd//DzyvkfQtHVngbRAQlu2YZzFmXFX4G5SIuwognITfqXlMI4n
snXr0CwPvZo+THS3uBajff+WRO3gri16/RIJmGdPXNR53vpdm7h5jOQTLWER1x+T2QL9iO4MD510
hkdu+Egj64iK+vPnZ/4bAv4723RZ47FVRVdMuuqdBUh+mBSZnpSJOxmNTm2xY3SYKtI7eUFq9S5K
zGOHOYDyNp20Mgm0RU92oux0Z5DFS9VqNCjjr0UY3401Xv5iEGRM8o9xfNDaGzB+gOyx6FvVta/1
fZngxjl0ELQbBrd/duOlQd7abFNuHNN9oOEGnsRnhAkfBOXx55d0aWBoJP1MXhORkHF2qQCpsCca
O3bjGK6BhcPDtzap0d5Y6LyxjHGibOyXn6/5PWDm8SCma0DO58XmPOzSC8CakohRAvHj7eIjp28E
SIalXChPf185nYRWumpdGY/fw0pd5kiu/Q3WufDZJDBqkhiNZ8Wu1La7MelcXY/vQlM+/Px4yqV3
asikuzQBWVA9T+MSdg1hyM92/cw4zq0TIDNqc8KNrTJ/KyXtEOvqOpKNtYAtoNesspWG06odtyGi
QCBVBhy4yXqRvGsj60K4xDtQZOJ3ocomJ8J/l9eBRmRZFGH7rfABTWHwqBkDa4B3aMJm33Zvihch
8olgRCnXhpox77Tn83Fe+iwDSBg7zdm12UAaG8pR7NoGcAkdox8ZEFgLspWzruf9toHp5mDQBNcA
iSTTfHZpgao49e8CTPBO33nTAvjgzV/grVAwAgomNd0vN96QxhBr2An80GHakzBT1GqJMw5RSNFm
a6/OHhIdE/kwE2T+QseaQsdAj5sEn1gyO9pOf1kGUkkPqB540d//HSCeDTsJ6BMmclKt4OD6/r2p
jV3VgWSYcnk2xdNhTWjlAvYxSI7wF3k9lG8DcD8p71xAXLTDUcoPAM/rYj4GXBlw8yT99mKFPadm
FBoGnw+4KYLhGugsdGMvvXt06YROujLHXVqhRisBonhGu8szSCSYpj5x56y0or7/+SYuTi5aDlC+
sFXr22k01UuCBz9PXDydSKp4bDlWTsJqrhzaLuQbGcG2ybmXRd0k1/fvCMbtpmVFmSVur1F0Qpso
WpAdrNM1Pc0IoU4wD9CD820azTgGrXqovO7Qi+najVza3UwCS6EKkp+8/X9vZIpkbMSgWV2lhnvR
8styqDa1/xGn46sxWznrOvlVlcbtbIRPxa///QvnLehs6Drtus8zckwDs4sDVrMx9j7n912hL0sr
78pirX4/JJMEY2WkzkD6Xj2ftUMdZ8qUs2KYMSUGG86/kxQJ6izrSL8fKA+sWZHWuGFn2k7fMMoh
zzsdGhO1giIeY3jg5OBONiHvXL4LdfslhZmjejQbGJAH1goCp+vL8KXVhjYUOid8+0JaRpiVAOHX
xSg7253UNzupKD54lYtMVQ+jfHXVv/ieVA3WHdgL8a1yk/CSLJPslzsOd5LSgkSOi4+WtClISIGy
Jgl/tckvHfBLL4Gr6olIzXIXZghgfh4Y1jwDzpcDPhRFXrrR0ZzkbJ+zWxXAk1/GLiZjXDqA/gXg
BwiUJdTKEO0XJqm8qe8DoglCgqMt6o0s3iyhn1K0NfnX4GNdCdPOrQmXIjZIUNMBrRz4pbNp2doP
xo1hezdjo57EQDKjYDDIWvGhN/GzrTWPaZF/2IN8KADVOzXKSb16q4SxKn0JdS3xEqlqUpD2aVLK
Bw1aU2GHM3j4K8wptgci1Va5ah7wGD90GgiYwqr2QauBt5BpZZkuPcsCeGq+ZCHHXIa9jOJ0kMFa
qoeA4eDERghr5/3v7y0zXf19y0VJRiXIf0XytV1Vv/jtLTKsrH94+85D+8qr55RCys5WVrsM2JKI
u11PkXM5T4iKjpQQVUbXUNqKA8wvkzcd2copqrKPyK9+t0G9nWT9JIVEmU3Pgl1W5SMsjvtJr3rC
UnsRV8Hv6JdigxxpA0QJ5niPw8vNYZHFM2fKSkyU0ZL52TG4RGHUi05D9zivxZrFX8kQ8MFLFbh1
OpwEuf/Q1NSzLOnKNnApwFBknWMkBm97Psb9uyomVjtEIQARV2oURxmyB3/wdnK0UvySVqTjh1yg
1fGSo52PV8446oUtiB7orMjGXKzVzuN9VWFW69i33clTPsG1vQL7f7aUYFXa2WNUvLeK5mru+GXO
xjID4U7wKufWIfe0D9E1j1kJUE8UVP2KOVO1qQcEFKqXrcn3YKmym8egSrY/z9VLqys5LcUk3ice
+3bs7qCtDpWf524foWijKXXZkt9J+8cqzrZTEe/k3lprAQ4tVJpjxs2hI3F6uX1MGtQRVoB1JrhL
rOl3NOivqZA/J1hwkXhS0vEjruUrZ6qLn1dRKEtSi+FMd7776pIdhZWoc9pYk4My+wrR0LPfFHtZ
Do8+wVaWDKsx8jejMK72FboQWHPtOfOsKobNWv3v2GLJ65taLxlbNE9ZqIxmZdAPzJqNkS/pUP2I
s34XTPJnkcif5KnXENs2We/dGmr7iDXfiRuBjBn4tCZnNz9/yQsJFEbefJzRiME4uZ2tuqlX6QDn
+ZJTk7+CG1uPk/EaGSyXfmA5nE8PckZuyTeMW9O3d/rgP1+5gwvnKr6MbGuC3vFIFs4CksLSwybN
yC6VY/c4f5/etF2/BmLevOp29yjL8XOemochFrchfjJ0HnmkvUb19NlY/lHK9NcMyL6k45q1lCuz
88J2rGioamxNZ0/6Vp3v4FtmE3lolNAt5+r8yzDKU1IzgEK/PIo2u1YMvjRYNNpsqYaiqlQRzgYL
I8PL1XrKXLID68pHDQ/PxIG8uizM4DEKRv5wuDKd5298tvNSr5cNTaMCrav2vEL9p3BRTP1QyR7J
KxzLLxM6xgFvuNXc+Hl2LfFtXfra/73W2XizpSiOdH1OlNFP1alDD4OpAqmLE44SfpRDDoBNIGvU
tU0gl7dTkVuYcMRe0LSQ4bjEsn6aib6pbq196nlVMW7lXH8BVJ9Syac7CbilZNoUShuC4ZG3tVSc
sMQGIPS1hmQtFIm9tS/a6vSXfIxEM6X8CJuv+NIzxR014kKjA7sSTds6ULZlZq2yvLsbw09ftVZ2
naGks3YCDzYpF3XI3SYfN3Jp74uqu7VToC/SuKmm+lbqy1MMwKeVsJpiAE26m7Qbt1qLS61s/0RR
c+pq7tLPbocMgknqTY9GQqVEtWlplGPSXoQWCJtkmJzil9gGMcezXLdhvnjyK61s3ujG61Ygy2gd
OC4AadvDspNpkqNBpFmX+NH+Ei5tHmWto5LEjafvTDRBVuSX63RAKS2nHwXSLDKLNX2wmv3kj3Rn
zDL2EbOkk0/OCAQvsNG1SQWK5Ic7ZjBOUEotm8jvEW42PWw6QFH9GNEgoo0f2pQgUbN1wCCJnPAj
Zuo+skRYCcZtMFjBBrIQknEy2A5NGF69Ep11ZGubjLZAQiqOYPTw6DDqJ5EdQZ0vtYJ4zJKHbZ2x
FRpQ42L8wh29g+z4y8YeZIX1SXhib4jqqwvzo19lR6lu0FJ4aJ50LO3571ooL2qCbzGL8+do2MIy
dCwT3C2FgxcLOJJXYPIGUmwHbmDws2LvRqapVQs4QAuMdSNt5yExmOXRHq29MEdMpNzkvA4ASd+g
b91oMdxDLzjQ4fg1t/xhmbXj5ufl8uL8USxLYXHQkK3Mh+r/zFX6mpfNaLIgqbW3rExW5KC/Hws6
XqAS0kdz1U72nke8sg5eClLIf3B6RUyBVunsskYwwlDxR1xklH8U2b7N4pR8fnZlJbq4HRlEmFQ4
STkDvvn38XTEQfTJtTO3H2237Vs8UZDgU9y6ZFPoCYxoPQyOdqXehLTFKZXrkcKlFZ9N1TJ5x2Rh
zw+OdpGWadEbVBTwcCQlitMW/XsvmQf++BahAIc+4Xj+9MDivwpCFK8gEQ9yBSBZkHxsacjTNNV9
rNJSS5h7L1WpYBnAkj0a0fSQM51UyZiCtef6SfaZ+81DG/g7uOJ7e+yAKdBtqjMqHAoZ2XyfRiE+
BuK0b5djbp60FgxczHLZjnONMJEWagWtNBhnp5M8fmjZ5GYTDXcCa6HY1m0ayAj5P9U6RpjTYcCn
r5djaeFDWRwrkaNh1zENyM30MX/NHDIY/q8hXorIfOYoFacm0IYRfFZ0rOAtQe4lEnn3pB7hwlyx
C1g3NDh6S8UPSdR00Y0gSKVXQQROgSxUnVrNUo06nywDGEcFhHDi0Za+w9WiIVBvkuILIxVgUhk2
99CB5UcY0fs6LQ0a/VQMfbke0fxbReODd7BxaCtwKKg9Wp25q2VMlMncvX3AY9tFz1NcQN9IZ5E4
ns/Q4wIzVvDnOXhpvzQ1jug2ejeG6jxH/zMHQ7k20izuMuiH1JjUp9RM9mMvb2KFdjX/X5c6P6J1
BbzhHOSjG1iQFDP4whk5djCJi76RrjzWxSjZ5FyFLgU5Gse5f59LLtUiL/WK54rdOqCbnp+tgiFf
z3F7pIxvik97MZzs4IavPOalqIcsDSkpQi3OYWdRj1khK8gSlpeBsi8E9DTF8tI0t1Zg75WC78t/
//xiL1/RIJM/Nzb9lm0ATo26BY6hW0UVBrDqBFXmQ/HGlzypvhr2EKhOq58v+XfpOI+zZn0suU7U
yta5+GeqC6j+dFBwoyEJFjpNDjs0jpgtbRqNypUzNeZjDZuJXnB98ijEqYyhOFYjMULVz6W+HI95
c5TYqGrMrvhM04aINJw29oi0wZByqBN0HrFSYx8jeiPRRRt5fdqahWUupmra+F7RLCzBfOtxpdFr
gNz2voOju2Su7MMQvhTF23qheI9VgjGugQmX2pqbp+rTYJf3mZSNjkcmFkHzMmgCaMI0rV+q9E8g
N9vjOp7d52UNNAkBIE3C8gWnz2wBx/8tElAnDOB4P7/Vi6OWMatRCqI0jQb131HbDx690gI7dfuy
+ErGZxvaSOxNW/B1t6q+atplhN9xupbIvDSA4AGRyCShq387GdSdNAaFaqYuhOqvaOLz2VP9MSbN
RzprMIaqOML9Of38sJd2fypPKN7l+Ze/0fV/Vh7ZrmIEyZAPY7aQHFzNwkanNW/9VW7sIqHc0TT6
NMcnP1/30or3n+uen5+jSU+63JBTjM3DRiSMsUjUt72qvFR5d/vztewLGWq6EJuIxDiWsiqcpcqb
XtDQg6ZMrpZFD8PQ9csQ2bpPNlatkoY2LsUfg2ZuVJ+mzSgHeNkFzAzyhgof2vNqyzFqV/M/kxz6
kWkOd5GvHWFVDqkH4FRLEPlJyqdv4sWqdWB5nvEWoZFcqSqyvIG2ezWMwSACnGNMT00L0mSKH1kb
YfdCnloH2ZaYFls0bpMatzad217+mktMEcm0fcJ2Z9/GOW6kUuK8oYC/djh5kTDOifWl7ESbjRpL
CHlnT9n4nUGPu6ammx6NIZFSrTKjf+smvacJHMcepTE2yL1uPdOH5NwDv6SnCVtwA2MiXvgqDOFY
G456EuzmuLmstBdBRDzUjA1aKqz8YHjR/Yk2WM0pyttb2j0UKyuW9kNsrHrws6EU/JGmalwZQbOj
x2xza1QB3aIwv9Kh98oWc2nS2HMDagoPzNZzUWeSFDW6y4K8esHpKtdeOnAUjay/GIWxp+D70tCi
7MpKr14avDaaDNwQFqXi8/HE+dKnbyELhJlYtyrAe2S3nrpU6kUJCTecu0MpcwmuDm3X9CJaGqbe
7RBGketH6SM93WsyxZR9U7p2qNGfzCte0dvT3KqbZrREvIfFCy+hBagONmuVdFiAFQMaxM/z4oJT
QMdjgc5DZbkhV3k2L3xpTNBUJjCPvHSNfgqHu0zGe6iUWz3lqei/VTghpj5phL8eSwHN9mwbYfaY
kyH3MSJKdrPpWlbhJnukqx76LaxOG7oW4MSF305Lj+S509aeqQGPLyBeNhINKBJ5bg0t0/c17AL3
54f63vEb9COiAWUOpgTpn3nE/GdFs81RpI2qJe6gRquSpDooNXFqclpZVOqwVmyvWOYp6PBUVU4B
fAXO8Bn2Xp/eIE0Wb8KYYwDUShGIK+vQJSEGom1KR3OUYH1LzPqDMRVex2JbiODQhsmHlJTHIMcY
begYkRt6nFRwvGtjOAF/vAuG5sag9OV0HifPprae+3UaZF9NzIeCUo/MLf0a6VZg9fyINhN7mtag
9tGlP1feqXxhBUUbgVQAgRuFnXMlhhx5vknaKEWfXdFIKcbv144sG568o/MzGhHe7jDl4bYPdnYP
eiCP4unGlmE39MGnPJbqHQU0qtsJxCDNm/tztiWqN2X88Cemy5j8oj9ktuqz5g46KtwTOivaBTmO
zGS2GGEnLSO4qvTtZLKNUMcNET6wWAGozHLLTWJbp9tuxllKaLtcpUOOFpAXnitfcFOCHQA1IH0J
CYqum7mm3hc+xYeXutQCtIa2tJLLAuWppD0II3zJkCE5WqsrTl8QKwlJHGL7t9WzBJtR++kb8tIz
iGayzkXItizNd4ilX77n7wYf9pMfGUtfy4/zftJZT7TBfJ+DwibRXuqqOilt+6lS66Nu/tKFqkL1
nx+syc0pIObv+25rFw0F8mAPtb5b+mH/58aTtVub3cDXo3hDthBLelXSMsW2jrRD5vgIEZAltoP5
VTTulMzc0VF+z/Lx95WxcGkoIEjTZEQrHGrPq2ojxYSkbrTUHaI8AQupOeB9H1K/Hjac53g/oX3s
dIkmnvP6hc8mTpUrypILQQsGQYHO3Jh39PMEL+2uyzKdAzQ75/P1SfFs/h/Kzqy3cSTZwn9l0O+c
y30BpudBq2Vttlx2ufxC1Nbc952//n5MuS1b3ei6FygkGJFB2mVRZGbEiXMsKIZbp+BvA5z0xhmK
5Ugf6SyAa/lX3+K/efqTKqGmQxqXFeJ19j2lxt50SZDeRA0iknka3ugZHGYWRPcLraC9KqMZaWcb
DwbfgVXi+pCHVjdunqH77Nf2Wk3Dg9sU6kYbJgnA1oGEEF0u2di0Te/uYctcIJj0KbARDmVtsWZV
w5qwLM9vsf/50GJY/fc/2N+zHOFVz6+vzP9+yhL+/Wc65y3m4xn/3aPcllXZH/U/Rq1/Zoevyc/q
OujDlfnpr7/d4mv99YOxTMHVDPfNz3I4/ayauBa/hfczmyL/r5P/+imu8mnIf/7+2/eMbMl0NS/I
0t9epzY/fv9N4JDeuvam679OTv+B3397TIP6549/PdRf65/VX877+bWqf/9NMs1/s9YAuOpMNXV7
aonpfk4ziqX+W3dQ8zaB+jm8Wbl106ys/d9/s5R/A8smCUVpXJlqdlXWTH7F/jdbDENxoPG3SKCo
1m9//ufvznu986fGH+PV/lfaJHdZkNbV779pyrSnvuwJ2elyddmZEnkkGzX2vx/ff7FCNZWmKuNn
oWV7I5W1x76I1UXuj85a4Sn42OkF6gwj+mViVrbRzhGzPNq182zM8/Q8+3fnXoL/7lzF+Rp4sMN5
bV5sxWDHyFuQyfnTdvqh2FrTcOULPXo+XwOlamemdX8DLqncXYY4d96bgZ5IKKNRb3a0z14eJztt
ysBKk1kMqQy+wLfW9Bbpn1Wr/hGldXf0yH6jNbukwThcRWM3vBg8+tNacT63HgQdToi460y2Rn0R
u6O7pbHf3YojM3fcbcqrsJxd7MhVtNsWAetogAtMt9xJFkYjf2XT9r7tY8UqVrxUFTZV2ORajlLm
yt/yKAhvhlBPd+HoZ7t4Gnwg5jA2gCq+mhCmGMygzHZRDh86gBMO8xvH65Cyni4U90gmsTwPlx4o
5lWvjfYhrMp2hWiSffCnI2hR+1kJ5eciV9ZZpVVPjgxPcx1n0Zr1XTajXw/C82lw4WU/uFYB+UaO
MlVdIzUBx0UCI21eoHIxZVMUrx4PXi7pD2xFqqXaut6q7EvjAUrkbu/l1WORQD4k+zKs2FEUVrfw
Clq80U+NHNcn/h/g/IIAYeXJJ4bpuzJzgtDbCNMcVe/0TyeJC8VGe6OxdNp0PQy/LBeaYdvZ0ftB
+MBn9O8mhK/V88fXz9zWDgNAf13pwPVogAJdVzKgqjOhS9IplvW0LNJtV/UINHf1uohqbUuBuLnN
ra69sZUiOLBKN6G4GLOT2tva3CCR8DmKLeg+e6fd5mkhLzK1h4VkouQWR4KcWxxVnRScfZcj2qzU
mzAmdaSwSZ4rVgqBDH0X/lzYXQpbrZc43k2rDA20Cz7si1WHxmSPDOJYosLkAeI95VULq4mUhD+A
FS5JuScvtQsQ09elYE/znbvzNFoY3JoyT9boxizJXdb3U+sZJIKICeaxmh1odcsOMjhfhAsYCouc
T++U+UpMlPaAurqYlvwaAesi/w4KYl+48YsaJhAr504h3U5mmrYtyp7WKN1qTfbC15P/0JtZpjqk
vuNGQWoagEKtFTM90pVtiMIyhHYRzT5aN9I/NDnP82GlfKNdyr8hUxUsM18y500roe5oSN+lOun3
cIRph4QCmB1a8fjUxl08k4vAo3/L9mBlVIx8oCYdDXfoY0I8OA2pvuCM4L3HA/qc0VCyRllvuOvJ
mva6OqzpDQjuM+qsbI3K5HvQeayOmv6zUZUHC5kTskfuVgw89dytMT1HhJmIh8nF5gM8ooFMxo21
1K5ulWTvl+g48LoZnz3ojM1KNX9QI3jQUe/+nNhORxePG+6ysUz2Ad2b59A2HXfQJfyqAZVmyau3
C2V1Vac9he22yQvrui3BQjgcZLJv/0SjKt5MSrW0CDlBDqrMzG7ZmWCLw2v7OvSd/ZfD63MrGjXn
CJ7pS6qG8mNTeKeCXv5jEgThY9bN3QRaMTdDkiGePmYxKOao8wxLol0as4UWH78KufRMHNrTGb1U
wjE8xV1Oezvj4jfU0dNm4oxf/4wihVmWBMDDYMOjVrUZ+oRqWe5cE40Ww6zzrx6QKK/XvKcEqcqN
juLTyivt/Gu7rRES+VolWbUiXWyTXIiqJwm4C4T/s26sH3pvTO8Q9zFOid/svcFqngfD8G9G0olL
xaqbZwqepH3Kyj8mRuXdlJ6lzJVSSWZOSZcqFNkDIppyv2tTe3hIouLOmvwVbWk00I/upgiMFMoR
eS78jRNadAmEKkCcyH9R6mM39NazO6TSTduU+lK4vVbf1GEePHqOXW9rVK6pS3nBi6aGi19sPewp
8/p+beMApuKJB6BcY4XDrfhxbTOGml2Zshn8ALmtkWPg1RXK0fiiy6M57waVNUPuaqdmtHmVZ8OL
HDsIRnh1tRurQTv5nvR54Au7UrosXAyxG+1KTY6ow5WvR8In2cldlI7ezZVfxPaNSWVIxF2mQ7O4
K7WSv/jfXE745Cpc535zbxmQK/ZN0+1kdKZ2UWmHyyQbvefaDI/W9OWmC+OuANjyWYSqvv4a2o7k
M95CM/qRfmSSdheiBfTZhP5oqeSKj95z7YGjlxAuztM7u+ngmA5XXagjyjQdyWzA4a1u/Nejj7PX
cRJSWn2UccbHuMyulFu1bPS5nTryDlKd94OTK5tQM8vNlf8SG9H1uROmaWS7mjzqDWkXeHIvIZdz
hY+upKPaxf2NOFVMCv/1aYkjn6RIpa8ni1buGA+feHmGc9LD5bM5TNX12u6+eTld5pFHR2iInkwQ
SGzykwC6RcMpT0qQlHPA049K2IdH1ZfVxzdrdDztMYDwVG2T8KhM1jQnLJU31SXy/3QeiPV3V7n8
PCS7zj/9408Q1jT38aeL85B6tzZRjhxFqAT+3s49ncSXinQuGuR74RNHlyESEx59X6bSv8b9XbDf
u+4vknSi2fDdF5m907R7Zn9iAtyeNj0fv8i9H0gq+RnpRxDKD/VY2ve2FYb7KoKxT3yjWRJ8b1J0
GVn6BPvizW/jB7Tx6m/HoJtnhTpMS4jvvUXq4RIv/JpnfY/dr0HpnJw6HkG22KQj3Le79nw0+eQR
Smj0wvSZ409S2+IeE9NiEHebOBKBvB0hb9F0riic54vbaMPMi9GXF1LGoriISXmlrZNui2lRnGSa
DAZJC0DRYMqpDfsju31hZZNLcz0Srn2SwdL/MtYkId3B2MZFXR07tYMDA4G274UBB7Rr9i8Jy2Q4
Bf6MMI0frnFbtba5IfcYzWrFZJF1sWFU++fnseiWy+IBlNa0kdanT3Ha7AItIw9i09X38VPMmyGz
eAbZPySkCAyUjhXU6cUuMlPWMe3Sn4QRRTedkUuf8sDMHtDAnfhoXFTi9qZZsip8M3NX5hcOO/c8
6wRWee94w0LmfWOMhbrT9NhDGkRWd8Z0pE0+cSR8l9ksd6X1JU4cdUF3UtIx2HUWRQi64ftVjZbb
MRq910FMZI3Tsyn80ydCRl6yqLgzkRsxXHfldB7g29fLiGgR6ERozP7z39j8iB6Z/sbgO9kfkmgS
bbtTNupdOtsz2kCSe1/7YaTgFWAeUMgc/zmYVcCdKuwaQjTeft5Sq4Pq9uIqkMGckWfXlmNg6Adk
UPVDhIJKqPnVXh8a/aBOg/AHtMxAC6kgWPNxQsz26NzWpRos68aRkAsbEcs9yFkbouCaPBd9oGyM
zKiOVd9UR206mvyZDu3+ORacXnSE7m3b6q36CBGcc2dZwbbscu0RmTr7bporZPvdXDVZut59yrgv
wcJLxabq8nArjkIQYuej+O3oMns58hDP20YqALN//myAR/HH//gFmAqKumnY9JNOCLSPH45v+W4c
DnL5I6pRitPBlDir0h9g5LaLu1zq242wzi6Eo5ASBsBFbth25vHZnqLFfBgFA1h5NHVTW9priW+0
68HJ3l1GTIjYgIoOolNQvbiwTkBBNkpfDDU9ZXkJ8zUJkgEgK5q42l2vpsVL5+bUWupUfpDhdgJ8
KLn7IpfDjRqkcOibvraPeGkulS4sH7QkDedD5cObyxV9dNqnK+quF51scuprXaJSVXdF8h1U5rro
u+E5aJGyGSWru1VgkrgTEXFpdoc4JAdbi9t1uj17vZF3lrhnuwJeU0Pz4lXzNnMJzFSUSTSvTedp
p1X3DgiOuOj9B71w/Ae1Q100oFkDKQt8bxF1j6iH0runYto/GqOfrlTXDRbVZApfEKPoRR8Y5JFi
x+m92Sk7NWR0CRQ+0N3hYlTCCiAeE5drJWLjmqr6TKkkqptg1wrwQIfG69kPT0eWmmSH3EiNrVJ4
yyu/iBCT05ki9HKSMZ1ZTme+XVZECL8IUwPIo6bLCtfV6R8vWznZL97Z9l9udmPitiLjDicfj/xr
WERtBnKIEL37PRrSBeU3E4rHsWCHLrNNp0Et2QqzMFwIx8twhLeRPeFMTF8FhrYPu+45XAT10zVE
5CVcXFKY4pI0c8CcryWrIKyHQ6BrOTQNbtwc8q3wjJ02HCLhtvLQXXkdlG8xL3V1dpknawsVrxXD
Q4kw6eE8/XoVhSzSrCQXv8y8ZV7alDVbqSl3SpgVCSpuHIqhkmK0FL2lMOROL3fvgi9hwzTjU8XY
0okS5DmXE67zodsEvIDg5KUhM872AGThImbNPrPIve2FTwwGmQVI66YYu7N2uTyUGxOczKvvEug7
9esVhM/JDedXuJir9h7eRbSrTrRX7P95Qv2l6cFzxtCgNCV9iyqkAshdQEtZ2gUUtg06rNOb5fIu
sVunP0CtPr1IgjQnVLxThgSxlmgcX+OFT5w5BmN/aL/zJJmuernWx+uff2gQWn9Y3ARRn1T3yTS0
1smX9eLuvGaYFg5swS8ez06iuzzc6Q3MxHwu91EdGw+OBIiw0jMdFJNjPKSjGW7NAkZLMdsrvfEw
nYBUVnU+gYwrJ3Q0ygI6WIu1Dbw3zYLvTAaUhOy5lxSQBcdKdiNPpu/+OSsy75dZkXkXs/IUfHWu
EsnpY4ZSO50v/R/uoCZ3vuyn50Hy2h80xCgb4RKTjR23m1At/0iUKr2LYTxc9NSv+J8kdLuuQmQ5
22nlGLYIBA7qYByLQW62VgVyw6hc76Wy0F1xfe15hBHX84qMPuLGX/By8R9aSqQPStQvHa+WjsLV
B33GQjan9maEvOMasGROTXMxPb/tHI1451jojn20pqPcgHyZbEq8uUz0lGv3hYRk/RR28YuLNPUk
aPk2Qa5w0oiQWGwgUj1u27IguxGxmgvhwJQl83s9WP3z0GbpiorlsDbzfHh2GxRZGrs7ITn5iwfh
VceBbpEVo60BDjHFomyjXTe8Nsj0lXIx9t/gtGJzD9034tUmbc571mn3mZG4+dyq9T+0Fhwe7bHt
A2nb6iaykm4uTDG0+ScTHWKUEwhQA+4bQBqwxU+mr6TGniryvbAaN20f2sD9A5KrZqu2Un4gt/qa
tRoGaQl2CYL1KcV1zlXFtuOv/DaO5pc4TWSxnMalC8xYSPGtWIQlDivliDahhVh3ZR9NZ3CSRW3l
K8pesPXHGZy87FLEkEfJndeW+UFYCEn2yxgkKDi+qRoQluYlniq/Nm9ZoN7qYa8txFFi9qARh3LX
TXka4deHSL8FfQZYw4bg/aNf62SWQ/RczTvwT+6vVnLGVBV7v5KjTwkEDNwcE82dTn7z40rOLtSq
Hioz+1YNlM5T1y03ddIcIFmBfbyHkJfelbLfi6MsSquNWVYH9nP0v4vgyUw6sD7Ixp7oUrD2TgZc
Incc/7aWumRvhaO5tFJUQHmzUPINguSrlfTbqIGShG5EG7RxpP6wBto1Utk4qOQE9yTxUzJc9kBd
iRVJMcq2PTOBtd6lFhAKa1w3CdLFfqtGwU+VyuYiHfxkPk6vnstg+kG1s6fh4mtTdNAgqZwBgESx
keVdfcpac4PK6E2i9tpnLfSzxZDrxsaIJe1zbcIEqjr5qYmH7hSCEeQRGD3l1tGyxmjHrxKhsPfn
YAP/qmZhW2+zKlZuxETptFSIQF2sz9tmCk+fQG+5gIvIHrliRz7twy+m8Il991vsOWw6wZTQTzDa
GjEcb9hehrHNh20CpikBBXSjaR76F5fZs2353KImiE4j7PTjaHYL5C+LvTZZwlXz1tnKdb8XFs+Y
V3+bycFqCOVufvGJEKo5L0ozVOuOHG/5LaSvDprp3txoqcn2Kx+8L4mWQjloBsM2G5L0swJeQ/jh
qso2gx/CgEFG6gvtSOSiTMU56klq3it6/WhOfoAQVCud3l2nEvz/mTr4I8JoRa8M27bvzAcIk4JH
9JxF4kmvFGGIjJHu2/40I4x4CkMC7RLmBasidPxfYJM1mZL21VeKZyNMPxOLkmyY1xDsXkPp1UlH
7RuYpWoDjNneiUGyx3BVgGudXXy6Xw8tqpzlawzERvJu4v1/O0vEXpki3pAH5KsS/ktWQWuqNKIa
0DokRqcBSeQ50EEU4N5cZlChUlIA/izUTD+H+ZoZrUy5sufCp3URSr6FU6ygpu2R1K1QBukL51Nh
SvLSpHtoJcyctuSbqZeSbQezUJNRD6SHh3ZMzAbOwmMr63thRf6YffKM84nCk5hwioWhdec5wfdQ
TtJtYpJ0bqD5nIkS2DBtQK58iCKzGPkYd/FJBpXrc63t6rxGs4et0an0bEjelyZKoidkRaWlovq8
UgbP3Zuj3C5oZ0IiYPQ2Mgq8Pz6GQmDbbPUp1CjaFkLZvlvbJV0hbtb6B3saCpl0Li3WMEnF/sFE
ZxjK+GlC2J3dH9js6RupVNElED6nNQRlej2HOZPmgMt5haRa69gGB1D4fnzUxvpltBz5KTRZpukJ
yTFhljmae5D7pUthVmocLDWos9bn4Bh6aDVuy60wob98tgy/OcJ7qzz5iH4gIf2zATwFObRmPAxG
EexzU3kWbzHhoja3ZX8bIFfrWDt43k46nTFowU2bPSUZoZxWyCVddmqXbZmYVQvyRlf7NcmVsw3d
ifatM7o8fepmCG+LQEcxUE6QbrMpuQ/Vlqa7ausleUXBkKMxizKedqiBvbnEkQgTEcIUg1xb1dZ1
lWpN1R1stdeAO3It6ARonns2M0gyobAc91HnuU/OgB5qGzzLruFuRzdN58JUnURfWCb6isLM6hTq
esU9hWX4xa3Mr5EywD5guv0tFHLJY+3HW5rqhxfhh0qnv4XG9m/9Fjn120BC/keUQ3vTiZbCFDVR
UQ0VE5ey6cXXjDQFjqie0akDKs7PVrz8ZIremJfBeTNdGU0Lo9CDtZj1yH2g8jJNl4Ua7sdg4+YF
st/IOS+9Xk+X2qjZ+55t+MzruuILiYNxjk6zu23JTD7mjcuXPSi+6BFaQqEa1yvUKPIvharvaQhv
Hmzdd86nj1PY1elJI6GEgJ+lkr40gnAXFCi0XuAPWgahLxSO2q3wsRJQjhXyCcIaUqueGyOrRLvx
oqPVPAY9raszduVsDig2Iv+C1G4LjfKd8EF3FR5V69Fpsg9hqfEcdex8Zn4uOTT5nUaSe0ApnVRa
IIIerAyt8R9kp3CnyWLCPrit+avWXdHj937RBUs2bD2OKUNYaRrsKj8uuqxESgswlPlL7iKPl7D+
2sptgESxFiiM52PTNYxta+Xo0vmmPjfE1DlATJ2H0kAMtAviGcXPYt0maXxOROeTaXNvLsWWy83M
fJ1JVbwUGzKzzV5nwzbJ7sE2rwR+QeAZxFFTNY+l1QSbi/8Chej+nBTxAhNxCXPk7jEcq1OmwpSZ
RsFjFPZLq03GZ1VBgN4PEokUVzk8O90IDzY53kPkdOcwabRo7YWkai4WPKwu5JVrKCBRp2WS8F1W
QlcVjUuwmLgsp67My5V5T6Gp8HZlcYbat7taC+2j09M0NdUlk6C7V6So+6yXRrHUw7hGoCRydpI3
+EtJCpPnSisPQUWCvxEJ4tSrvRPkkfCf53Vx1A3Wvp0q3/LWHp41Ot5uqgHhUmGKMLqUu12uoG2e
uQMkORRC7i73sjckj23ey7fnm1lDquFGS9jjihAx1NON75vZY9Nl8u3Ff4kV1zx/aSQjO18vzIaJ
mdwv52xSoxOZaIVuB8NZ5o4RnsSgJsHLmOjDVlhup9h3bvQsDHGOb7nAOWvasC++q+v0aST/YokF
Pd3VEksFTOiQlQFkBNnBX3YtUR9VE740f6l9xLvJy/n7GBbVfV8NyTxi87EwKgNQtHD+3bSYqHP0
jCo934qNZu0cG9NrT8KISpDGqmsj/TttQqW+Ufay25/Om9wokn8WtCXvWkhtbgbFQJmu7w1Ef53G
AwtLS1dXDuZNETafA7Y+cLP6AHjG0TkaeqfQGDrSXJIiJCJ85pQuCAeJWpxbrIU1Ig8zYe3ANnVw
N56GLKuQZXMd/d72x6X4pRKVzIOMkg6iheyd3azx7ylkz83M6x5ERAkCfJ6lcbYRZkHTw203JXqE
SQMPwi9R0K1jmhd2ud4valZLBzMfhsNY1OQZFV/u4P+V6rkPQ4O5EFOVJL84ua3fDI43zj3P82+y
IQWv3ffKybeqdjGS3Dl5ET24/XQUTr7MtdW9JJbtVqQ4vCMDSumxf2f4KmWTaagK6kvCz6bvTlhj
IC+pYzt0iUfW3Si1X8Sjo8q8cdXmKD8pZedtmzo0N37qgjTvq72ArNVqGm18p3Rn5vRIF4OUuPfI
EVR7YV0iBORNnPV2DREReP0w0/jGzy7PRfGwU5XK39fujyu3MK1W9fekqoRxeWSK56OYc5sfl4el
OCr0fVvZpXmYXla5HUY7dFHoJ8B5Y4ZGt5eVDLCMHffk+/yAP6oRPjW+3qIpXGRfi6S+c2Ld/cOs
v7XpYIKCUPJlBoLwR1UrL6nppF+8yERYkILHba6yoVYlzdoPamjtQ6u29oFRZZtUiaAtSrVxgUj8
60RqP5jwPbCal6YNeO+F87RVvfUlNden8Spz2j13wT2M0fr3t4PYC8+e8M+DaapWrKPkt9HWlGN7
L/kVhEZdSWqxMaSSrQhORwHBuShqN1+lnRXcB6Fh3OZwKsKQWNOgQquZt5DkyEHcEvQkT5/yPqSx
WrLXBfi13eX5Z/HXWLHeS+bnR19LtG9LS4v+tk0XRPEn4p8V1AW+NQEdZq1CsQfu3urWknNtWZTU
kCw07EUEcvTBoi7LaJ80jXUwXUSXosJSN5Kd8dK1HWObs3PdltMgzMtQFvQ3aLG/ubgaM+rWGvD1
8Ukpq2ZNwntJ8s0/qFQj73oq2Xe2FJpsqUaLZgpdcmeZHbYrvzDluZjWp8CgRwhJlj0KmUW4tmlK
n2mt5qzDuBxvlSQFHRvVyqpRSm4eOEvmleFanwvL+N6PRvozR+fScoDxzeCrgJi27L9FElgKtYEU
YSApPrPbrHzIkBuG0da8jyu7eMjCJljKkCKuxKQW1NbRlZyVmBQuD17eWU1CciNMSY67rUHz/QxV
EORUxi5+jEMt3o9Fni4gq0KBrKhkeLoSyiF+THFlophimTYdCqcYomn6fCSrRgbPI8WXS4wwedya
a1vvpdvI9aEQ7fUyuPWD8LnPeufoFolzbKejQg2kuRwhnCsmuijrb9ySLhZ2L9Y8cgMeK3Y/PKsq
lbPe+py3qrv1+ryap6R4ikQPx6cxRf64MdTwJAZPemzg4LiTSDqfaiPtt8pQvlzmtRLJzQ6lpYXw
qXL1Fd6AkIWC1Q39Oh4QeOm8/GttJOaC5rVsF3QymoYKEsPcKcn3v4nIPVlZdTns3GzPTh75Tzjo
1UdhhYb3zprmWGlQcp4iM0VaXqxpbjDN6GdCEncbZ01414CZO3/fipikf08m9LxcF8DjtGq3rg5g
z82Tw1Ar0pNhV/OyHNtPrlS1J1lJN3GcSU96avS7QovpKJqiwryz1oh35UsxG4c+kjVVDro4B0Ig
Lq1mcXyn1M27zUHbtdm6dMPX34Au1GRdexGsN5Gt7fpRhSrFGmM+mSBetujLUNG1q5MYqJce+jxD
WNatjoYArpQVFTLB+UyHs7w7O+PByNatSinV9UJeYabE3kyN0rtca1OgsFJ3DP2N8Fzcl1BfMZI7
MREnCo2yPgtnyVm3Ob0RN0Emq0ty5NUMdClCoIDLlMz9aSVTf6NZ149G7ADZV5px1+eKsrUQtG3m
LBIl1OcA+WhxcOuYY/soe1Z523r2O7/ea+E+G7NviZdoJ14+cznWnE8i05Kh1egEXX4SVuhaz0rr
uue8jDop9bRNgZbqlLRpvdpZUIiL18IMNLNeh4GlLsTVkJIbbi1VoiHYdqtVq6CtqKoOtWK3hNdK
p7JSWoo569za/8Z3775VIu9R13iB5WqireQgKyBMpsLFbppWJSn4AY0n+rBR3Dy4oyetG38YbkAh
tad4RPxPhIQR2RZQIC9xhxTY2PqA19Sk/UUOXP+bxaQlw1FiT4oWhnZN3KWB6/QUJ49fgiCiLalo
7hRNqk5RrUa38DlC1E694yR8uVUpPPTjZi1MMTFC3Xt1Vi9Bf5Q5tfRgIN2YwlnbO5MsYXM5AFuR
3Guypy7JRgEJsLS62orBTYxiRYv411GSqi10zHQVQoFQbeVpECHC1NOa88Th5eR354jrQGH35Rfg
DwHuyN6hn1SL9xDdP+CgdZBs13+vqpQrv0u07ovapskq8Wh+06b1hDIN4ij3Y17rgVyfysAKkfNm
IpgWFV1hMEEdoFpbcIDPhLOJAnufoE63g2CULVDmsRk1lePVUavG6tnXvx39/+M6tVzVhjeuRZ3S
ABBMrySJNbEtFubUabgVhUlhRnofvjPF7CX4cm6doSZ8FXwxvarkB8WSO5d7xdrZ8MQdbchBkgnJ
IQby9drEEKGtScD6D/HopEfT0ua6KhffymiQZmCU63v6NNSbPGITiSJAxL4AsZGwb80fkTubCAt/
mFEjzZK4R6RQ4ZEMIynitX2cPnsDj3zJR3lbmGlvfZIyK71PVYpxoPMOsFsmzwGtoje+1EzyUpMZ
juPMhJB/34Xt8KSlP8NkTJ+7OE23mm5PdzaXptMgWGS2jHrtNDvo6N/4aQlgVO7ZTvAbiIvJSeCt
xG9wNnXnU2a36X3jpMWpauHJRadsaRhhsGkA1i3K3jIoaeTuXRBOGNmoCL7x5fgS2Jn2oMloo5iB
4q8qIyxfbOubVFv+t6sT3Ub5/M/3/5nw9v39T4oKokawIIYKufdfCE9Gjaem5JjJk9mzFnnSEbBZ
VX5oDisvhuSqcbeSqblbv6XH2UOlRVjCT2XNKmcXm24aMu/AwG66Tofe0QzZ4/k6GvaW2ihwbo2o
iLdGfyoKM7/LoKvx4Is8CVea9e2qldJ6IUwxoavOg1lCgipcFs05u8ofH4Ulht5Vcpq7yKq0QH6X
IeIcKzqLrXXWuOOyD4FKssj056VcxzsDMMLnPgCVYCfDI0g6DzFYC+nhtjXqCQ41zlXdshfiS3z+
youvclBna10vt14j06/Na2kdQuhx1Cl6nYcc+vMZBAnxuwl/ChFnWNMZIjjNzW+Khhxo7uT0x7Ve
Q3HKiYpt/XaEACwzwqbQa9tzKD++97kD4HsKlHr5UMvm3VUeQJgXXzDMRlBsO+HJeB3tLymDWvUK
qmyuDitt6t/SASI9eaH7ovPsPwqrqY+xntmPieom97LlHyk7SU9q4/dwYkIwXhqN9ESTUrA2SbVW
HejUEw04KYoLUnhf8YH4kWw8SPDBPxR+l82cPCy2wpfkzjqrExRVw7zdSq7UbKVsaCFXU5Eovtji
6BJjT9HCZNt3QPuXBjWlhwd52sT5JC9uYVN/FDAKAZwQRzpccpCwOyDNh5w4j1TyJc6Aon9WSeHI
8kDRjwo8ItBmoJqhTaYY5NozjqkOWQu18tuhNAIoo1q430r45a7CwoIG+XN3nDy6+jaqSv8ohrQv
o4M9oEuOh2wgaWcyy09Zo46bdOwSHUJpZqxgKj7pCmnbyXS4mbZ2He554sB0AnFJnHXxnbByM0qo
XwTT0yg8iSGJKXGN9FexvPjTN0lUzpp8Ukxu/X1aDj8qt9UeIzO3hZUHoYYgyfjOouZ2tqpEVRE6
dN/NtTRFLUi9JhDHm+Ot4YfyrTiqu348HwkffZhouHcxAP0GDWRElfJbLVNcym1Wg5b7+VjR6VNE
kgS2M2reG7sYhk2fNPFOtVFML6TBPdCaPS4lSp2nLMmDhZ769WNqFNbM7ahb9G3wM2Q/+d1IFW7n
vqYDAL0gvQ3YdNCbP4PaABq/IW52SSHZ30y/+sM1a/s5dTIHqn4leYTvhLWxTTPSPz9Q/9K5ayOv
Ck3n9FDlYcr0FZo0Ml0/7YrKevRrV56JVy/0AwVE+2F8K9LXvUSnai7L8a149YrZJEDtVMzKSvw6
ezlXzKpGj1pxlt//3fnicuIEXwVhbJSlOmzTogfXUvvp7KojwGyA3LMZbtXZOYllh06309WgmrNf
7h5zZJTmnmN2jzqb9gawqyShrawH+efRDsbb3kLWR5hkCuWl7WkDD0lmTc8CSl/UxX6sleyzYUD+
PBTxukE3aumhoHRD70+xNlrVfES7+SQ2gkM9+jMY4KuHsDOMm8qT0basQ+tRarVTQKvUjWf4+o3W
F7dylaVfDAlofsAyd69rKbL0MAwsHZhBnpLKfBJZ7rfQpEpfQ63WpW93CrWd/nPW5dKCjklr/7+k
ncdy40i2hp8IEfBmS28lypVKvUGUhfcmATz9/ZCsLmo00z09cTcIpAVFEUDmOb8xXWjJKy2FO4UO
zhFtG9Z03Ri4Z50U7NlAduirnk2PNjflV9WofjjhYL8ZZdYtPJQ5X2GtQYm07f5lcCBhZJ6OmHGc
j6uqI0ihKm2/dqvQvM9zpd8ADA7vfFTNtkNntidbmM5OVwbvgKZTdsABcNg7QqhHt0IWeLQhA3po
iG+7oXTuythS1rY7ThcdWDApQNE95og3rGIsbp+bWmcvr+fiEw8uY4FWn/Y5chRU+0tcFJxp+sxf
Un9jAXB2psr5YYlsY3ZFeAhI2uwqwZ/Tm3l6PxYjupVl9XXA3hRlN1NdNYFWHZIGIqSGDamsz4bW
2dZg2zZD4KhvYWDtwtQNn0V3j+kQ5pneGCOPIiaYUk2EGGCffDOrDr3PpPsxVsg1dnZXvkR+Gmxw
5TaObZUHZxdD03WqVsFrIuxPwpu6H0oSb7rOMjd2Eeu7kT3NsjCS7jFD5npjdGp/dECz8kAMyk2H
S9dTg/sO/sJG9tWqpg0ace0xKdAjdJLSPZL4RwppPsgiKsYNaxALN+K5TnM09HvlqZrFnMpO11Nv
Ho76fX5MonfTyM5u1IqloxbpXlc85HaEWt/5aqRj35DrmwDU4jOARxxRFRON2PBNTOH0LefFjF17
rj7oFaq+uGK7O1MJ9IsSIrYRVE71tQlqxFAYk7vuz05Xi5cyQ3el46d3tAyY2YqWO0B4sRkv/Frl
tRhnB56GT+h/sfqYD8a8SpH1dTc93apu9WQln2RJ+DqkiDRC5Gqe4y/r5CTyCviIfs4MYAJ25For
KBDBc9dXzR3mEBddicNnWWVb7aEhmXyvzlWuV2cQKCN1KxtjRDGAk5EMkEVPH4nH2ThyqnGzbIZ+
Db3uzkin9t5ulfapDaNjkCaEsbQ+xW/HMtb9HNWCOo1/qu4195VhdE96F7zr1o0gLTPv1UgwTy4J
02WeAMWrV259Giywa/Igi1ky8v+zZgNW2zYuvlYElzg6QM0lXimrFGH9gaZK+6tusrnRgQFUa9nK
KqP8LwprxBn+NTuEOhU27tDlUcdCjFtTZ8zbO+pIZeTZVMS5/kL+k2TMhmdteRCTu7WJuz1U84t8
8rwttM1fpbntVprbZM92fq0P/9Lz38fJns085+8r/B4XJUq9FXU+LfzeJ53id4L0indSmx7MpGuP
6KFQIw/4qo5bJU6RIvjXhsZO2QXIQLHrZurKq/NDmFgwGeY0HTd4gc6Yv5MleTCbyNryoKiXmoUV
HwhEt1v2njtuw3yWnXRcOICdd++MkX+IjPghymPvXlbJMyUiXdMFk8Ib488Golv1Js+C8Q7z9bWZ
TfolmFetY1aVKztRKmAnuQV+M1aPrB+wgM30rzVx3udIc39MrR6+1FqPJnruawfNT6w700TCRk+D
Zl8WwlsTjYK91VqPTpmVT0mZbxFMLV7tXMQnqyM2KIsDeEWeWla7qYe8fB0nPVoq2sEuyu5OSfNs
RUxKB39f2Nzmwirugno9aQ2Q0UZR9iwW2nWfQYLdjtP0xdILjB2THssgK3JfulJ/RJg3+5b1pFCG
AkoI0CB7lxpk0v9DD6KbxaqdXcIh8mibqWxJauhZdmYPXK6zUs0+8S77DlEEzSX9rWu75pLCLDZ3
vlMHbJ1Ki+hNal1EipRrTKRkDenC+qyWyibEOuibpqS/evDp1cNMOlsjttucm9JslmGWsASfIb+E
1NExrdkr6yUgFzCnkeKK4xUi54ddcIrG4TQgmY8BJVmUFkFnFn0xcvij0H8GmnlHmDn5WsMLXvRA
YV/dssqXLEqT57GPtJXPH3NJI6/d5EDHz1aYjbuhBcoyImOGbqtV7Aq3cM+EG9HnrpEE4D+GKINB
QnkMMrvZsAafzkY1wo3QC2MfqMr4ORl4B5SDR8zcr88D/IOFrDf9ZloZ4UC3+cE1VMO7bmpSWQjR
8gRTxpzZWutXtwT1sizxfvJqT15NvkJEFOq3ALmDNVKh4amNq/ou1RJ/GUDQ+6qhPILn47dIVYvl
1CYeyChPPzRtHfFh9eo1KbK7zE7sb1ma/sgVMcuaVuV/W/paH2QFeFQhPm3i8IaPEW4tHzWV2iHR
nBQ77RfQOt5jbX5yETV/NZDLOFjIOiEZl1RvWRQjv6i03X0vKuNh0DWkNahPpmTdj8gbwsNAqXxI
9nIjIotRY70vyla7aI9VVD54k5tibx+JTVgP5WNaJ/VyINrxZmTTQyRxuZ67Ly2n+tnY5RdjTN1X
BYrnMhNatif587NtG/WoqA3Jm64c8VnJHxsUg57quT4EjL8KTGP8oz9VsV/cC5XQu9zRF8mkbsRU
BEu535dxARJcwznSS2uPqqDZbq1CzReVZcToEfesLCGOk6t08/pXMN0R2gq0dH9y4hxByFAdxEmW
/aAQJ7TmOrISQ/yxQXaxS8QfkZymY+vVwzpzh5fWtC8SSSixh7Dc09NchUNN8xCWTorEhCtWkC/V
M25W1dpR582QqiLq5kXD9zaCuaoH1k/HrR5j31U+IyhgLZO41i4TZHWe/xqxuN/DIx/MmBzON3cd
bluB+bOO+sfJGIP7zvTFzomG/L6BVrAoAjv/XNdRu0GlDkXCusk/h4791vmmwG93ip48aLOyevRy
F0W4BomfeVA+svsz9do/maHavkbFzjT87LNXoHpLlrheyuKgjE/wb+7jWRAor/07J8aYIRBtehSa
0a9kPQqH94DqqmejHVe5N2noZZcbs21ZgrOSPwEef3+41alOK9ZmgVia7HJrkEWQomINZ8lZ5aIZ
V4Oe4QtT5d6a5YbKizLqt1GcVaegGgusZ1n5ZCAXjkgNVjsj7jo0QjJtowY9XIp4ytZjFg+Paer5
y9LNm5ekLfzFoGndZzXElTyLR+OL7s854LL4UZfNBucs/HInC6kxsKgLY/QXXRJEmL0UJGF8DFi7
IHoy+imPf/aAKfYyY4ag36FEyu9BnbNphRsdELxPHmQbGZ1rmzGT4n+3yZzcv4/zcPVZ9SLXr+wB
z4xsQKXI5ksEJtxYJP1KJEQl1aANHGVjIvoG1JVfZPfkqcGeZXzwE6biPvSLCBeDWuNBMSR3qZca
BxVpm00W686TW5PFjpBm+REjX+wioVBrlbqY9Fx5dDGu2rYsBtDwQy4pqFhvVno6vhVVcIy8tD03
aoI4OJG8BYHP4CeQ0yw3jZ9K2b5h7Km9Ot1skOB2073hlONuMvRyj9ahuUmUNDyilBJt0rDRjkat
RWe1rVDTHMLk1RDpJ3QAuh+gXDZdYoZfxgTdjtIewwvECJ40VR7ugro3HpwwCdkW69ZXR/zBkhm6
QZob4hxJmoI9lOI45yfFzFeQDSCCfp2Z2jigb4BYvDpa9qUX7VtdesPn3h3HjZObxBpnXFarYT/Z
Kd7zmIrqBK8JW8LWjD53RQxcjZ/HTha9qT53TSAea79tH0SRPOlzL/T4UiSkR0Rp5iLBOyKfSvgN
BdrujnwCX0UJGekGkpqi0SHTHBHL/w22Grt+pSA5dS+rnNyJdnUabskVGMc0wfaBXJC3NcuGJwNy
9asGPcXnxB5wLq57LAmD8iHm14Gwv7JOkgQZ+zwuj6PRB1/bSYPYj678izrdXRcGSvKNB/UnvzWN
17LVpl2X5eFaFj1vtohSuNOurfxZIg/s/6InaP/bu89GCRQWPQh+XGtQbfvXZbomJijSdqU8Cy/X
wDYZxhJ12f5eFVg5IvXob6BLFs9+wbLE1DPnewkuMGi5iW99R3iN+zG5Y1lA96jMn0ukaBdlYdi3
7pmKIpWcOoXgerj2nae2ZjZJ47c6frAzqTufOiD1aXpsifj+qFuUjrsiweyxN5cRCt4XE6+tXcG+
Yze76V4CWKNLGzOtPzIY2QGLcjmoF/iBFwM4jQnchD4/CUori56dAEeSOTsfInj1nAiSv/MTRLb9
Lo3J9LFtHgfKxfkvsjJA5j5ulGCcGGgYqMDpVKRVPpB/CN/4JnBC59kgtbtKujEpX1PLXwAxS7YA
xZqjqwq4mfK07khHtvPh2pKbo7eUlSJtyEROo7sMMtxEVXs6S5yLhMPIsw+YmA9FISykZ9FsN3eQ
pdAG6nrcC8inPTmazqLT7bujplTOqU3sft0grfGCVAlOm/MXnpUnxBis73JQpkQMcuJuoxrs+eWg
Jgm4LUPXeHHSkqV+eq/rZfi9E2Lt6g13SYVDnj0ChoHd98Vp7emzp7XNEi6L9Yh1PLTYJLLPbWwq
iC0n6j5Rk/BsARfYmJNQDl5ofgp9omQpIJsTITrvCD403ijZJJ5zOHG8K8X4wwfe3Jr8QMDjgffo
4xeReNY68upfgwiER9dBbFur34NGiRSokeqqUz26DornK83bpuuVfF0Rz6pvkyIBALTtTS9b5wA7
o09TG3zBCVY7CSOJDxNCxCx2iTI2PmvZZhiCnTnHICuMSRdWNXrXGCTyUot5v/lSptZKqOA3FUWz
P5f9z2bGubddO2xq4ik714qduboy4uISmMnnzEHwuXLg6jaN/oqMoX8nq+RBFr0Mp1Wjik8f6s1G
15cY3tTrfHxEYHQ8ImFbo1DkQSaez24HWZcEfblL8hNPKLdn36Y+5ckMOEaD/KTNFFTHBk+ru7l9
0ntbf5GtY6dap9p7Cuqh2etZYrwmk7chSWc/qdjpPNSheEpnElhhNt5OyxJ7pUy6sVY69ICKEj8H
Qfx9Je9azcVkwRvd7lqUrZld7n1t3Fpl+9Oat2YDQP0NYRybKopKrJ0r8J+PfvHdGB3l1CAwf5YL
3FDbRI5ana9rXt218Y00e71fEZxmOYOh4VqgRkymJARdzVKNXWawQq4gPJVxmD1ZU/y+fmLXN+RW
9jT3t7rMezP1UzqC8M9aOLZJF65N+YmirNyz9HdXwujVnT1Z/AOyEGeVtnXPbRIWL0obrOU+c8y7
cp8RH8bZUu+exiEst6VrxBuZKPSTzFhkiemdEr6y1zy+lKo2fgJ99nwFwYD1MlaToagb1sbOIfM7
5YztHtvLuK0+W21ywbKy+4Fd8gFhautNJEMMUNyL7is/8vee0jTbKPDMxzRPcVACq/K91Tdm0qAj
rlpvefFIMLiARPjniaJ8rHnflINeiBfv++RV67ypkPtkUgHsy5wjcgi3zj+nvCFlpEdasJGtPTTJ
qhi/us4iH9mr+/w7l1AJ2rs0cpJTZxUR2muN89Zl9bpJW+1bVnTqwtOS6SFlkQQQ0HY3aSS8l6zt
n2WPOovYsEbpS1um1bZz82ivpV312M3BN9kDGfhtafXjueSZtmpnvZF6PggVMo0aZtrKxUuVfb0d
U4mG8TLtnPglG6I7Q0+ri3z5FJQYUF7kz3huu5VaI3hX+j3O9/kh/n3Wx1Odf3//z3AbMj8aibp/
10IyLKVRAnUYnyfvUCua6PZRBibJ88x+1RexfZTECHkWdD4bIBOO0wq3HwUsWe9vuhzZH8gp8PCJ
TRwrc3DJnqvPiZN4a5tH1XY023hj+zlR4RlaLEHG8axx02I4nVcQ1iJEjY42T9ZPjul9yt1Ev5cl
NRgWmCY8JxFRG83O/QPP7XoV5I71BuP6uwNQ7qH0GuUumfphkcEwuxs9lN+zZHgI276B/Nd9R0ba
e6uJrIFd6MfX2OhwO6jTSzIG4q6IYaFHrlvc1Z7j72JNNPua3WnGHnI9dlX/NOjqdEqj7g9t0vun
scr1ZYzdz8b2yCqUvOu+ezZG4Xx3u0SLlV3lt18R5DceMzMr+T4C7Ec1DzMW7vZcL51XczT9LXTg
fGtXZfcQ2uU5Bcr7lmbGSuaV1BZdolEU4cWJqwehhPF+GCKsl/Dluh54fYJQLCrk1mae0Myr6n8K
nfctGZqo8j6HhY/QpqHWR9cZW4LqNq/SLhrXhjVUmzrxzfuap9NS+JW7cQWIggWsbVSbusR5dH31
3gAG90UDMLMoyiJf+E5ZsuEZN4XqvoZW3n913ahYVEiBr+Opi7d2rWpLngDi1bNt/F3MsP8WQIev
gwrb1c547nPT+2n1ygOb4l1Ldn41OjAWxkRftq3WLkQWutvExL+lGJphZ7vKwZ+KfK2NsNjTBm8o
0NWvU94Nmx5c3KbwO3bgCLbrJfi9BtDh1y4RF5dk6w9STsRsHG8Z+KG7QS6oPaTAYiTbjw5/0gLz
ccL5fkxPQxDGD/JQVap2VBIgfHNVoij1MsqwzC2tQjsLZ4R/IMrPg1teKjsvn0HlPmu1l94joqS+
FIr2qQg0TBnisjmPVn2BCACkP4tjtnA/YrXLT2oUPHrwuveBk2EwVUcF1pnEnr31FNrZm7CJGped
WmN3SlEZ7Xu3ZHto67246+x2mB038jdTwc6jVrvwqHvdGZimC/4Z9rKk0SBNrsFaNL4nZYgx9yh+
1cvGhCAm4Zq5iyyjNvaH4hT5qvfHFzIj+X2Vxi+sTpq7cYi5kyahHYRo+k+qy5MaaHi2JUjynfeu
eMjc3jgPg7OzUlw3lwhqEdAzgaDPjeroi4d+cJxDOSVfyTHSQ6CQsPcidMmu5QhF3MUIa3LhD3m/
Loksf2IZ062B3vNam4tIwHtL1dO6fY4+8ybyynEp2kZB/sU28uP11DE7tkmsuNylmGuTgBeUqyvL
UNyVIvQOeTNeqjG27nFn2LL7XJue8b0QGiu8uP0qTKu/TG1WLvXCrTd19DbVAH1jdjpjFzc/hfkk
XEe8NPjynCp/gjtcpdAqkg4SScwjHQk/f6eKKFuU3M6XTOnKC8ZW5cUxtUvGQ/8oq2RjXzQZMvtG
sJRFwE3ZnaLVXxNSwkXjWM91ovZ70dj1UhadKJiIvCVfYiW3n9EWFo9ZVyzTuVQWMDajoMd7XR2U
0zQfQJP9OksTo9/2of3lVnXrduvrwSgmtcHVf4907OYIivdn5ZfuYaiaeO92vgcldMh2kakFZxFF
zTasjQT3WWXcGKVR3U9ujZ9khrSHEMHF4828K7IiO6JH3GIHZ2KAFxXuyUApdaOP6nQ/VG2x9gF/
PHZTgvS0iR1MmT7UtQXqwJ2yB3St411v1vU+Drz2foy6iLhXWr/hB3xWK+70JAVboOXNH3HdGUuQ
etnFIO26A0il7nrsG5dVoUO3I4q612xmE5YyvzIE7iCOoX2x2Vjoam3/cMvsSWMNsWyICl6EoawR
Fyl/mpDKQp6Fb0HPJxRhUlysPOp29djeudxK20R3xRaLj/GiOi6xBTvUX1Wr+arbGdYq9hmUJgIL
3MwXm9zzmxMa5bLqteYRuZduU6VtcXKH+ujF5AT9QGkuMIy6Zd6QCaiKAaPsOv2hhmyzvJw1CXZb
+QZ6YXGcJsM66+BIVqEntM+mGM/EQFwSlZ7GI3vTqHb1JQqtaS1ctToQpnQe80b8gFvBg5KsPTvi
xn7Imi4+GlGAkh9enneZN29fLOtrrJUBtIx23Glh223tgCUSkkUPHSjdbx4wuYWWZ+PjmJkChHmt
buq8714JT5AgoUc0L5zdqsgedBwCwQE0O9UJ0r0zefZem+LixP8ywe2ote89EyuOSMxyVUPs7UY9
Gk95CRx/iDz/2TLN5uLUwyGBmSoMfEyx3lwEQ5ueIwT4MLGu27UEdwV8lytbRNVeQr86hM1Birgt
olZAvxrsIDo0TZ9Vtc8fVb8gZNpaR6vu06Vh9mLfdVqwnlwtf4OI8YOsy3CpPKgdeDx8j+ZnrpV4
WOQo5TLSicOOnmrv+6gft0OfYK+tC494Zdd8s/F1RaVY+6GQsqjUyHmpVHNaa1ry5o415i+54V2y
+QDBXix0rLZ2vq3oyoJAkLaaaqdch37tXWRHz7PNrRtjpn6rQ9kNfovFg2WeRXZLrcG+uNe5r5Ol
Nl5MoBp6Mb2OShCu3aLMz0pAABDOIOvn3khPXuz94SSGd44M9tdh8zQZRrTUJx3BWg+We+0fHEyW
zyUEleWEvjbQE0TxvbTR93mfjvflfIh2+ZjlGzbH0Q7rIFBPdqe/Inf6xaiH4Sf5uQmkMgsVdtu1
kmaLpvWKtSD2zeMyDaaDgutjaCrWw8BzZKeOSrxKK1t7sePA2fmJkiPSmHO/aulngDDpanIbFlxq
OZ4mH/RIZljOJraNAT2gpNi46oibeNV1PUpK3ZNV4Lwl624HrXH/7NK4OnE1B/gXqxEUCZvm1W1E
s8ixcf7Uz344fWYZ2NiHbFHBQoDn3sbGBEUAQgL4HoQghV6JxRS1Z1EbbAGJUD3hAG4tIGUPe1mn
ZYa96Cds1AD/XWIjcn6Qi8IFYdn6gfsYGKySI139oirKeAB5Oh1MBaYJflo83cc5NFEpgoVg8llp
ovRNqCGAdeBAM3DZJQAeHkCl9wigGfYywXBybYOht8KIhGSQRSe1HPJ9NOXcD6WqrCpn0kntef7j
6IjHwA7OcKODEHEghQBL0m19rS4eiKdBSVaqHB5bC23cZtUEpbZ+sYsxPg/ENQiFtPVLUhbunZeY
z/x+7OdphM0DHfxPhrgzq8XcqGAVu7hV1ZMAlgRx2RBXjX/Xlt9kwQ5DdV04Ilk5Tj1dEqSxFobW
DjATjOlyrUPtY6unLtiLuYtsYLeARoqCBgw1pYiTpWrlLIBn1bTBc6pT16W/zlKjTNbIRlrIfImm
JQ9Ln+spTyJ+V6nab5DMRxfRQnJSUaF2Z9g2neWBn4G372BaGWiLnK3a5gWQxQ9tpSTc/jwWWcE6
D9qEI5LPN7O3ast5kHWtWxz0pJl2RezqCEzB7OpSmyz8gBocbpFwTMY7sk7GRR1Ha2n4YfAQ8qm3
ozOmO4WtZaUHE2y0cQ4h3INgXfWWavKaBrnplTpcnNh86yH1ncP++2gUJFq7sdx4LoHbMkqcQ+M3
rMXmMy1BPudaKcvy0Dp3ZHnHTd9F7ZqwKSmKEiakUNI3PwmTPzATmBVRlPYTz3tt2WLK9AQWJVqb
ce3f2yo/iij5wuaKBHxXA97vLF4tc1EehKeDqrU8ogPw2mjSB8c+5GKliFS/GM1jZDYQG1Ub6RWf
LxhJBJSTVa9O976t48I4aUq0LCfiAWZipatoUowHeahCKIGstrqNFqi/6uq260jY6NV+SGvz2k9o
2h0JPfuUFJa3KeMZJ+5o5qGNiLR4aFg/a6HdPIoG/1hEcJ9Np197iao8zAt1v2u0VwPE6okAgX8t
WmWWLeNRxJtML+MarV0cMErk/7dIMKXkYotvrh8XOAcIgZc7kWbRmsODhZLGcvQw9bY8TJ6TWvkU
xkXyKGBIml3dPAfjWGOc40J6arW7MlDqZ88Q1rJHo5onLEVcWPyt1hOa8Vv/zioAVUHd8u/y2P6u
TVP8GmRxvY/UkIyQFySvNmyZtSmaaCdbYUSg3RmaJegVWrGZQOU2UZ6wnFMfeX8AY6F6cHp4iyGO
fDYbzaOjTAAGe8vYWUaTrlARsWFMJQ2CTaDH4IHbLxmhBPwrXHVFXJ/WUdW2ZcHrXUkcixBLiH4n
MNG1HKt7eOaWWtmtr2M7QGe87YnzzZ1Z4TWbYgIZL1uTntifOU7VtQhMixfWOKgb2TkXKflNrOav
rWqQ5Ou6IzB2HTsM/sohob2VnY2+1Vd16PrX1tRuOvQtsmonO6uRIPGGL9ZO/gnJFCpLMqzJFjOe
neV4/X2P9P0mi6by5CZH0CfRM/aHvaaKZ0Vz+uesHj7BovLOhZkPu6qHvKkYg7jvWiToot6DO6RE
9rWu1b5UE3pq16oesYI7k2Szr5bo3MbsmAGahwdXuOJezpHXUYrmCW7mbj4sMycXLPEiZwV8Oj0G
AcRvWG/fcoJTX8oyxA6iMKz7zLfiXTS4h7adsktnJS+dmgSv8JH1AxYWKF57Q/BaJ227IdY+bmQr
4IFmSY7QO8jWwqyfsqboLwEGZ5+6L02VBTs9LNRVKawaxRC7XjXwVrdNTJITTwtkkLwSd5B1bDl/
nqbzqalllb581+HdqZlp5SYZCR8E1qMPCfOTzZ/35JnAeHFI/mTwa3vw0+IgS4olTKwwx0dZiqcc
CdRcfJOlmj8a+nZUkW6twk9TjXaQO5Cjk7PG7YQpIMiUVWwrxv3oq78OprJ3FBHc36pZ8JcYPAcv
stOtPjU7bR2OZIo/NBRBrC4qH7bArbPsQjyCvQ46ZuL35fyeDaNVa9oLfPhNJNrxzZ1sfzW1gJpH
fDjPqk64C+w09tXskcOxDpfR7IIiD/gq/TpLMZHn9s55hzs4o8hW7fdZWmTeeughlHxokJ1lq+iU
4F0rZB/sV2zREJUg9nqdtWmwJW0mgHsdpGICLOOUH5AL+3WIWSoc0vkgz24Nt363hg/9/kGX2/QT
gPhkIee/jZPFW5/blf5Blw9T3cb+5af8y6vdPsGty4fpm2AG5n1o/nCl2zS3D/NhmluX/+37+Mtp
/v5Kcpj8lFo/VpsujB5vf4KsvxX/8hJ/2eXW8OGL+N+nuv0ZH6a6fWH/09U+fIL/aezffy9/OdXf
f1LkHWpWh0axRCCEpV0034by8Dfld02kohiVp+6vUddyZybFdZZr+Trg3bD/eAVZKad6P+qvP9Ht
qrc+KnnnaX1reT/T//f6bGbYegszZnV+u+J11ut1btd9X/v/ve71iu//Enn1Fg6EVYl+c7vq7VN9
qLsVP37QvxwiG9599NsUsiWd/+Uf6mTDP6j7B13+96nA1He4qbYQoOKxueuG0FnXIOKXshj2s2SA
mTcgd2gFo2Ut1crFmNhtCn2bNpj6NbXHinJulh2HMQATB3jlBEm9PugFnk0r2Rz0a9NMvTOYXxh0
sqqfvPRYeawCS73Ut/poOCuTpNIS3t+SNAPQy9mu7WrmJn3dpKUbnD0kPeWpNUyJsrwZvenOr4G3
qpsVnO8bMSrHTfrFjxplbyL5vMyzLNmSkyIepWbFI6jMnVnl7R1iS/mjQvTlZHntRbbJXhV37saz
62EFLTx/lN30BCuxkGDLQXbRfZUlUs7SlFllh7QswHCZsba4TfQPr667/cWxdJ8g6n+4sjeivKT7
X4PcIAKXu+I8gcQaFzbaH2dZxmwyXA6p96v51mD+7mKbCl2KgS6F+DVMjpUH2c/7PYtVJeGmMCHv
aiWMFqOOyQLIU3kgSohI6a38rlPiumfQl+P23RiQp392f1eLuGLqLgdDFcj0oeGPy5t912uRcyfP
Urwr+j7vzh/qWRBFK9an/IY+DBja8NQnAWoNf84he8hDyfYWFSi7397q5FmYOv0OGuSPD/VykrJx
j3U52QfZKKucVGwydRT7Crw9mEnyhBg5YUFeO8vcrr1rvWyU9fLsdgBeZx9lcZICePLUJZni1/Gv
sXJYY0b+KjLqFs+zbNgAAeiXcNN1b4G+XnNZVBpBEkyNFH61QKgJ29nDJvaK9iICtb3UWukcnN59
llW3euS3nq2sddlr0FUeMuDIG9sM+uU4j5R112vImW6V8jquE4zX68gGtZw+Z0XdbCVNV56hA/Xw
i6/7gbqLCJ+Hw73k8l7PJWdXsneRhQXt0K48dDlDcrgHtTWMFF3zKmsOSoUVb7XwFbX+l/NWM2p1
Kbv7bd0Px1bT7UXQ9NmqiY1f3OlE6TyX6Abs6NvBKBvEOonmy6p3XT4yr2V7ELuQrt91NRRfyOGS
iI18wSJC5x/jNGLWpgFRukld+xjOoAgcItU/sgJ1oNlJ49YjtDUN0WCRLfX9B9BPkgE+38hKZ3YL
hf9qEQBZFb+xQWgaHXM7IHM0RwC5Ux4jsqgIVyKLJw8Iss+m9W1/Fc0rpZ703K8lG3btB9RCrFE9
aZCOK5uHWaFgE7V1vAqReg+XIAVz4CBZvBK+Vz+UYqwfZJ0213WQurEcIka7kWXZ/GGeQY3vm84P
9r3diFOvWv3Jw4Abs4W5HKNCf3T1u6Irhnx1bSD4BB5gcLqvIeY2JO71Hv3loFzdZujy+NdcH+rC
eT5fv/tQbauRslX04aH77RL67r3yy0W09qclMQTt3Rvm+tohBXi89pHldyOvLxnhRzh1A3pawvBD
H1chY5ql0auAF7bNZ7M5eUh/n43SVO5Wls29SK4jPtTLIjvofgvy/3MjOndaEPiENeVBYs7MSDnf
Drnf/CqaQbvogImcZKOsv47tYeMsg6me1rdhRNX9VV9W2vKqdmtCOIQGJRADNI0oAgSsVWvFad6M
scuCQ5s74pTHORvTqKn28ZRW+8RIXfVRWMQO1MHNl7JPPXdMJFVh9EBGd2TdiEPeySo31Isli1GB
PEijqdnS0230igdn2vGa0+4hs+r38izDB1Sfou58q9exbjtluoV2EV09FVDtQhtKa+vwsaH4UXk7
ENbjLwH1vYr+j7YzW24bWbr1EyEC83DLURRJjbbl9g3Cbndjnmc8/fmQVIuy2nv//4k45waByswq
0DIJoDJXrqVAYn1xR6YHVeXb1SS6WS45FgolGa52/QBhnTenvjEvV3tnz9MKdAy6eMOsH+Y0qvbk
qdVnr8sgqlR8+6eOnEfYZcMPt82HdU1T/4P/FhsZzvwhdnC+1lwmreBTDjRKAF0DOVrqNaST8uDG
gK9puLgrOyIjCdLh1VbQWFWMFQo7y4zLZFlnCJekXhW6q2bx1PCYaRtZ0R7DGwn5OGVZm9baCNZ3
Zoi3sKpNqjvOaN+DWc+3bgPRMP919k87pE9ES6rvoR3D62E16X1VJ2j/Ima4s+hz+SSxQtfya6za
zxZlGqAPil4rK0fjkSQ9Aw2qBzTDJAwXGLFqwKsmXuk2EK/jAnQQr8wtOuqQqmeYXr32WWdtUidf
1YueFPl6MvAV+KnrULzVokQl3qxAVaY2ATQ1Giy/Xrcy/bS5h6iEDp7l7Oq42sLFC4JD29sx3QoS
J4cBNuaLg96NnzMVvnkYKKJeJ8glPqwkl5hgO4ERmoUl+HrtdPlQoK+acwWsyXDMcmtPwPEie4z/
oA8KORj1j4A/AMXCCKrhodP+qCwNkFU5PU/FQH+ekqRUwgPtDydXHYqfqn8O0llFAJEv7DJdVs3b
vD6M5Hv/d6v6ow43hqKg78PL48EaXGuv+T2d2eCzVvCH9adIj4KXsJwPQUW2v3Xj+VNRFetxIUaj
f6640ztko4IliqZF3p1tNGbE6yV6xT+FJcUrS9KVN5zEG5nquyXzKadQzBpuW/ykpJBSYfAKEPRO
96QqSXvo3NDeIXZlf1Hm6E6ew9eIFODnoYwcaxc2FqTLJuxUw6qerWov78lzHBlH08nXH96Vaark
DXxWVeNoxa/eV5t4oqZ+55lGHj+ry6s6BZ8bo2iek0W+0UhTWHTM5rZVB2W4extSFA3Ocphz50Bz
dHm2FfTsWKi4aTQ3epKDB8CjTMDiyQhuC/1cme3R6E0EYLIpG/dZN/TcZJkw8/t/crK0XS/6W/sC
KjpEYlr1tmw75ywhk+4Pd7Y7768TdHtObriD0lUvE2hlttYt9OmXmMt15+S+LIrwsogBveN9OFH4
lE/hAMNHtt23VhIrB1DT6QZs07Azl+VnxS3XI6oIz0q6UWO4XYuuGZ6noNbX0YDwrdhGELcnUFE/
vYXvVUxVYUIVlKlnZzENoNN3SW3zFrkMSzZ9T4b1VXwSbsb0kXoZLTut6pu3U+b/AXfIcPSCYDhO
/ggKXU7lwO1dUdC1eAv4GFW9eSRGhn7RBtVKxlCdRVvdmvvLmteYrIgnf32dLeta9fT6OS5LyLjM
nE/qUAf7DyF2o/JEDbzPoVWjpNJ55q3bKxHYwVnlVA7XsfglUtwOVFmvkTK2r5EXl4RSkJjWWgDP
iATJGnJ2vSTaBIqx/u3VJJI9agjrIMhEVW/GeweCwU08aslWhr0XYuuN8b53Z2c1wEGx++Dwh/Rn
SL3l8NFejLdhmWnHOq9TGzkVFhndZ30qh7tAD1rASZmz89hZPkJqX6/8eh4OMpRD0rlPqtnHJxlV
caw9dta4yREQui+WkWcGwSONmdcpFSwc566zbvypmaO117WwDHjZd43272gNx8vMT0SH7E+mLxce
zXDYNVEGTqmq18B7hsfaUcNnGgHAVfrPcjBiuwVBZPm36WJzG4Cq86wg7rIMqdZ393mg31am9zpB
74EwWAgJiolWtGzrzD20sUs82Nv81BfO39d4WgOBd9mo2y0BVV9N66APpxsZzm3ZAUazo7UMFTc1
nvLyS5akr1eDFakifWk7ByNtE1A3hUHSxl10y+ASjfmXxcEGinUUyxZbVFiAiK9j82DQKAdXPwH+
EiBRMpSDEdkxOJoi2HxwXIdot5i70LLBCH4xNBednMkIkEpxKTaN8NhbAB837dDMO6rwUNe7Ufio
Ru4qnsrsX16ZayLJI7Gp4QbPMp/m/o/zJSKEnPYScb3C2/XFeV0DUDBcvoDQPaj+d1YIh1dSI6G3
smneObtKu6UzI4BIwBr+rNs4uI0XjPVKojs7ctZTaIwPcmhhTT2XfgOtfTs95DZNHlnsZ3v5TFBM
I8lg1afLyKWM1ijWuErkz/HmlU+X/cabkhJ7N7db5g7Lny5XE+uGWnVAh1NK601S1rfABeGWAgD7
NIbrNFoK/oulUGPv1h7zv8V1Car9bptWbrS9zgmGIl1NffC6jjggM/7/uM712uP//Hm6flbXhgVD
WZVaxqlo9H0f69ah9Q3et9K+N05TxTK8eqXGKbWN+HakBRhZSOMkpkG8lxgJr2jK2WqtRy/JMkUi
ZW0ZKiPqEZsqgPCpTappK0ZxX64o4SNNSFuar+pV5EbJ6126nMD5rErTmG7QxNiifheZa5Ia5m1U
ZRbQbe75bcAjD4kJxp7c38VPLmdyt2XVtjev7zX+GB3I8il3/ECCe7dL3d1YtAZcx//Y1MWB/h2d
ObV+secw7yCWvIQgS/61163yIPPFJBM0vj4bvinQoizzxTH0mXuy9UnZxdlIP8dQnsBKVKdZs8rT
74bikJAJVmu7nmmt/Z9jZaU0Cr47Noxotf1cKoayljMT0MrlLF9sZaog/vfm/e9x6MEqoIJJZrrp
9gM3lgx1YLxKHgGYXd7jxCSHOuyDdzLcKdCC1DegbcuCs+YENJ9RXzbNDIzzaBoAmONnYzH7WZfc
Tuyl1zK0Klrv4UhSADDPxYuukYQnCwTh6BLMG/1ljZl3mofYCZ8DmpVeOCT8bE3eY1C4sDP03vZF
6Tw1vo2a5HVIc8ihDyA02SuNd/EGkJU9xrZpnaAIHx9maFKsyeiOkKBND77JoYkUWLCrSN84fcnN
a4zt5DS7rxNklhxcI71MlZHMH60k3jpAaTalW6XkOrtpX2iR8VjSaLXtSvJkpmUhqbfYfMVs12Vh
N5cQcUwssIKZLb8t9emvLrC0W1LDxiOkprdqHKpnrWvdaF28TPSKPbaLa+pa5azZ401rOF6EkHY2
3SaK/vcl0qRZC3S6WazlmtcPkwZwfcfAYkow7Eexp63XriskPvaXpa4fRtzyAWMnvXyQ63LFi+Yl
ziGP9QDCBDZ2xrKfdCOlvwHqT9+WwpZ+dTVq0wzuVvaLEg7mm0hI6y8x1yWujqvtugxqP/Fq5neK
1v34hRTaCw2Vyqe2mKx90ZnlTZvV6SeY/H7oAB///DVgjBC8qAPSMkIFNKn0yRgQeQkZoBraxsau
svdDcxlKsHgl+DoU74e5hQ08vQVjvR46yzhnCXig0Xe/gm/V/NtAgy6dJh5YvupSmUjTxOaZ3K5x
luhmbDdJbQzHov07LSzzNoTi6UgnKf9VlYJOJZ2hRQ2JGFZ0zMcjKSHxTkuInMmhbmiSung+ju2o
NW7t/k8kzWz6opc4WU7GJJE6WqGr23gKoGsPkj6jDZqDMWuhcjNWJOxnniPr3qpy9+80NbMjaOCS
1GeUZccGRNQ6cXxtLZMaN/W2UddFvFvljmKe0Wqma32Y6ABcFNKXIaxR070X+h0i5N6r11L7+nFG
GuBMA94Lu87ia5fF80orIv+l64AjaX0xvfhVZK28tslffAfZwaIIPFQUGmWlWPTsdgYdTZQNvFsN
ddpLn7YZx/5lqAnVA2w174ZXr/TV/W/npmkQrZ2BLXm7dH8aHfAYo4403hU852wvbCeUz0CxT9QM
j0NQbcU2ArmcNxf3MiXrC21bLyuYNHRtPU2vt26tlDfQp7jbhLbdP/Qk/tLQYvCo9pV+P2RVuhJ7
nvXmJlOBkXsLqJf2Z17NtK/+XLW3/AEalEqy5A+625pVE3j+HVjA+alU2kexB3pW7VLftEiMcZGo
aXedCZyohWfzJfpmhPH4c5gD5Aq4rT32ZTvfoH5S3ahmFjyxHQRDb+f2z+ib3sJ/IpHQm02Pdgwt
zOubNXyTdD6h6biBwiKlB+pNfl6MtBqk22ly0jNoPOc+rxRlrQQWT7O3syAnVSq26O3s6r2cxWNx
7nLIsaLAfgx5ez3wXTTu5EATu3lnxT6qjSgHrj44ZDjF/mNZZu5BYq8R8LyTCbPAnPZp8AS5X/6s
1Wm89VVg/0VD41islOXa6p30z3aM17M5jd8C1MW2c528j2iWEsl/jRCeqDSO1lkUoiYaKDR85FBt
7mG3yfgVKWp47y8bjib0nI2lwgl2EVEOZXPiLNsQ8fsB/Q1KZB09OEO7jbc4xOulLj+atD5PSlnT
FLLsad5NW9amBjwem/rcLlK7ek/C16i88mkCmHgYXEXfjXOpfCGDdYkwaPpZZRPEQ3ZMS1ROfVhb
+NZRAf9O6Vk7wqzbPsGjON3BfX5j5HzstVpMxc6a9GEjsXIw1PQ7FHbaUUZVF830VPY38Lk3D2wu
1/1cU5b0EXMTody2IQ9XGGRH5qadPjt6vpEWaOhR2Q4jp7KRLmdXd7SVa9vqmQbFdRpqvfIc+dO0
hXW/sOmUgRZXDqGtqreKtRzAmmfcRTgFW2vqtBR0PzLujVQKFo+ELz3t/+k0DxCBrGmHpe+1msbH
aLlfQ/ZlUcNJLbb1NC7kf81+m++ukp4zuFvU/Sq0AifnRuwfVT8lJI+N8ZhOobmaYeHYSKA4rkvJ
WZA0+/htqQ9hiXuveFrWRHsoV/R402bWpm3t/MEqUzaaZhLva71NN40esdNUUxrnOxWdUbP+MZSZ
t9N7dUaKAH1q0a4WW+v183pUxuZRHP/Rpi5z6fCjNfUaI1PSuhnW3TRqGyk8XgmiL2XLd3XMEPWi
nT8Mn6VqeXFfuKP/fX4pb5oGknQXzumu6OxdX3Sf3WgD+eXK0sf0PEx9H24ThVZPJ//XMFm6jPOB
DF3at3sZvYW2Sy9yvRze7LKijMQuEW/xYjcXgaS3eLmkhHrf7AoCpnJhrZZDUfr2tunreXW1ydnC
n3nWCw8aW4mxXHgJ6dd/nde6A01BEjkkFVJaQ+Jsiyp5H3NdsYV4bU816ifKB/ZtVVl3l7+HDGG9
oi2aP8D1X0SV7RImJjd3qAK8Tb0MxfPBRsb3ux/U1UrTB3XbtNzZhF2gbIyfAOr7+wBoMRhWbSUc
BE1QZSfThCdUomSSE/SwLyxU5v+e1DbJ+bVUokUaSt9mTrtbmUxoSCHDvEpKezzLOEAeZ9dPlBLF
piwx7wPput5yt3Ius8VNTlijskj+Dey1AfFQ/JdJ5e2g5JPxIIe57Z2NMzTB9mqraa+jhKgGqyxX
TbbFSLUPi3CYHMhWw7dak/PORx8Gx0U4LLQTAzHqbxLwztz12g4622wttusa5OTAPTWOc1lDHHau
eWc94FVzuVT3dj1QQOluns3ho4N3jj8pvfaH6+KVx8+gNDu+fJ5+A4MSlDCLaCukhvWjoRf0WTvm
fZOjQo84ZP24BIhJAuQQO+9NErpMBKxsXSb+utZ1+V/Xmor2qxfF2q2rhyvHtponOcRageK95nev
ujZtASmSPnvmoVPT9qnvM++hz8IlR4WWzBCgr+qrRF/GJK6oxefaa7RDO85DwVbmY/T1ejJDXdYX
22SO3sPI+jLqSu0lysKXMYmcx3Hgda9KjPAgQ2nd8WbnSBdac5Yeniz2gsdYO8pAgkKY6ellND9F
S9+P2In290kPaqq2aAZbd0jnbbSGX47MkBg6kF8vdV1quZRDEhfZbT6M1hbho1/T57esodJ5dRq4
TOYtlS3Vz3eBGgKyAKf/EGb9XT2n01FMcihhddqjh61D5kgYmUe45GPiVAvwQKI41W01mrGDkjCy
2zeylUjkESencoDD0d+0mqatZJsiNtmWyNnVdp3xwSYLmFT9VqpbdNuQBlAgQ/CFvSMNo1nUOdRq
erzQidHu+koYVkz11rJ0KDJ7xAV3Cv2Tu3opkM5Jme1oM0h21VJNvXqnQP9z1EDQUNKL1vQpOdsP
MHkZirek5HjxXmHyAqenShte5n5wXJZavMnMNxltQ7JbdBGhafRlLmHq8jUY/d1es774nf4NQab8
Xpxdq68gydM/VVntPU16uBdzmCHEZwz04Y56ZH8ZC7U55GqZbMRrBY2yDbyYOtpyAR/t48sFLkuO
zocLUEx8d4HIbdwdVKagXmlzaU9WmKwZknaRYWYB6Js0fZ0m/S0Enu6p86do01hR9KOikWPW4T9F
CM7cDXphQ2pRJJ9HpX6UAACUDmQXgXF/nYk8YPij0tgEe775NZ0za4e4C18rC9b6dMzgh1kwK/0C
drkexJYjvAK9bb6/2r2oHnYVQEnyXIiDfZgqQ0XAlMtc+nTRi3pbeHqKI75MVhfU5apb9CnkYBcd
iSo5rWMgWO1yuLrFNs1BuJkHEkHi+LjEZZ2yplBMFnpj6LV9uh6Grm9u+xLo0ps9AI10MkaI9jb/
nNJy2M/Nu5iijcZ90no/+mAs7uBK1s+1spMB1NDIPNu8jl/sVbYXu1jkrF3mDEmjn3m3uZoDBCXh
tKPI+sui79a72n9ZNEAQq8+byHXWOp1Ty55CNiCW79r7cUy+XbYoUjhZDh/2HzQKf0X0Czzt4gRf
pu+ieCRb/Guss6xWhdG3yw5IvJf9TF8NGwBN7jE2soqUTl4/NykNfKoy04ySVQ48wpXzabLpTIew
5m8k7NzPGvdPcniaf5rjuj7qBkBI9IuMZ/7mwypUWvWn0t6Lztcyx6r01zm+pvinJoiQ5k6KaasN
03rKCnbFZLS/tdyfVz0kLvd100PnoQbsvsJs/tY4cD/AFzmt0wYuR2eYig0Vlfge6PF4sN1J2etO
Uzy6mlex86EPy/CgW17Iw6ZoeBj7Rv/6YZLW1gpsq2bx2NbwHriT7hzMwZsyVCd4gaQ/qHZ2iZUb
X5J6vEsnN/0zMRI6KXl7e4Jfs6bHlIhQUY0v9dDfSf7sdxFva/zHCJrY3HVOF/DG7ZLP8FJkDwJ0
6LYq1a0v1tTUNICFnwRQUYSqfTvCsXWBOWSlAdQTNYydMcJe1cG3uy+NvF8XhYna9oKEiPPosqjM
bzey6ARaUhYVDAWNnc5l0U6bum2MaAnQYl5TVGd4CNQqP6FtwA4EcbLLUETqhTdWw0TuBIaV5XVH
7IupjtX8JEu8rSMmBD3XTqxo/Jmh77cBPdJ4BclHcJptPblvFiG9LgzzP7sQxFTred+mWfU3KRut
S4TVqv0qBKTjgbTb2U1MA9VbPhU6gOa+KFMNBzJyk+RPr0YLHmxkLhW2LjKbok210uF8WB7Igb0p
xpn02pRl91kJl6jomndVPAKo+rejthX2EosjIKN2mZH0Ht/ixRHEpXnSDXiIzyOpqqxo1Ob5Nb8z
GE62GylQi97dxu8n9XubvKAUmv1Jpk9dR94032ngm040sEMR9hqQ99G2ThXwfErs7qe221lq6xzt
ybecDemSZJdDpAjKCI15cUeK7hwj/j3QD6FXmdJ6d0h1mtjlXwbMemuA/n/pRpg+rna4cbZmmoQv
v4m3F7seeQXIxgYusgJ6jzSp+ZUuOUkZq25QrygbWwjakbvwSm1cmXbWIhlbGS8NlZe6JQlJcuAu
rLtyJSyb8KxAaaXAdyhD0zb/+6RKMwHn5dOZJFUB/e1yUOCpBF6IfkY7/2NbHDEyZSjCDMCeVHs7
wW5cam51iptpegyXQz5a26YsYHdfRnIA8G9GDS+di8XLOvW+o1YsIygd4eMA2YckcnC8muKxzo5D
r/4hJjnYnVccXFVvLzObqA4PeW39hURPd4T7Exmjbkx6xEGLbg0RukWNaSjJty9G8UiknF3CZWwG
2V95qqrgZZLxxJZJ21ZzP6wEa6kNdN/wXo5HxhIjZ3KAJQ3eguR0NUPfC4Cz7LrXCXWDxHY1q/eJ
7iBlpLSewz1Z0fnLdbW/narA3cSJMX1q+pA8quU96ipYrnAsYQ+1NeUoznlQVRoqEVoXrwv90w2i
1f5avC6PmrM9Od/pLJ4+WXBBPyMHUNR13a2LWrmvBrjFJLKw6M6uplw9yDp6zU+nsYZpK1696YZb
jX5X2DD5ROA44odYL29lWYkACQlhn1I9ySjKIaJky1mdZDVyVh0k9tUEjZaN3qiJHp6l9WzD5lD/
7NPMSsEjgiYKJdKbgS/ywYBG90xXNrfmOig/VZBjrNQBZbaCP5pPwidALqjZqEE83nRBDuBiyamy
ndbWURRWsOIxzPQiNFagGZIzDyX4WkqTZhvFdDZxG2vr1M9+CQwdRAD8KtupeYUK8FKCU5YSnL+U
5lJyQF4/tndiEqfdQGCjeuawkwhx2B1ETjJfbNdFNKsDo5t1d2JXG2VAkgbNLPr1tVPdVflNGfqP
/qyYUH8JpVWQ6RBZaXCkzn78Z8azHHKVxRM2HqdowSQ7G+3glRhRwyJcTi+hUFfm266jLIU89cbz
XsKine6vKYBJMWkL8CPlRhIH4ogac0QIu6k33GCNB3GkekPNu9BeIMhIb52iyLnxefrezDrvrmzR
NcisCEEFf57Xau3EL+3gFitnzvzvlVvdDQMJ+dU4fyvZ8PFXLVo6SPrqr8TMvlhDkn/rFP5r6V+e
PrMfyDZhnjaPXV+QEDAt7eyG43wzBU53W6negCqv/q8rF6P5/srWcmUlLO/KqSDPUqTfKNq/v3Lf
JV/iMlPXcW7293OU7yAxg417NpW9WUzKd2Pge+51if4MHYi7heLfO9Hz399SR9f2xhCrDwmEZmun
qcqvVtO9LKBt5v8NtRGVzjn5rmiK+hL0TrLR+dE/BKmv7Onfjm+jJG7OYxvPW8ubi09O6EMYHZra
D4Q0Xj+GxsdQ/CD40RkkAT98jGn2/vUxItMtfvkYNS82Z4P35HU38nuuBuQrKEJkn6CCLR6NltvK
MjI9lQNYvtyZ8jsx8bbVbLzG6PYylOnhDFZJhq0xXqbT1+0062UqjQH0mEOK7MxmtOmN0EIgXsse
2WoBTGitZ/QErOc+WJIwiCAdxVYHwYL6XbiuIDl+BmGUPdr+63QkwagnRhbZBLNTT11rvh6a5SwB
/m4rPejSZWRH/UxuJTVInC4eyHlQ7dHUgwpL5UZ0HUyN7AIlkPkEGyyaeuqfYkZdFKmYJUp0aiQq
n6fpVFbqI+8t/joqS/gwp8GsT/3CoCIHve173o8hg46gfzxcHUgjEK2+RU9jvS1a/wa5zm5tkD87
SPEuTeC+gmHChQwVnLV44bz2DlL4y/QZOV4Xelnb97cX4MA8hOHK9wd3X0RabWxE711bjGgquHsR
dhexeDkTrw6L26pdvFULdqYbWlTXIQm7n0Pjky4stctostVPQmErvmV09S2R6lvkr/MQGL5ElkZt
0EgGLMwfrGmbtHAoySvg5W1QjGNUohOyvCxKqVwOl2izNejypTR/PXiTMm2nkrffIbRvYlMxAClE
0zeAXZsy9ZKXKapLWv2wCzdtEnkwWVTpxe5OC8OY60/fFvs1XtPNv3h9G7iHkXsZF8Z2ObSJTrfI
0EWk27BdvcESlzntDNhBdot5moV3gcaDq20HOi0mZ/zqeX6wGY1Mv5XqjlM8zPPUvHyIGpx4qS3e
puzgHxX+0zrDpnDhRo65cfOQAucizDoYzfhYTfyXSlmj19mzSXltNBTnMTVV4xmWna3C8wbNFKs7
KSn7NVGq0VON1zk9pIlo0bFB9iUHmh42R/G2qXU7QVvxFAShKWuIuUda9BRmrCFLGuTBwCMl2SoL
iwQFqy58Lqeqgn4HoFJlROFzAXE/ZC3ueh5hn11XRo+moe87u8q0X70J22qZKqbfzV8ixOnQYLe1
0KShd6B22nL5pzQXAnOnMKsT/5TmwlmuWmF9Eu+8VMbFS3Wc4BB+86tXfk0yDB39/dzfBctvjbta
chqOeeSM69z2lE9KMP3rbBr1V9vwdvYhTonRch+betw3eWIcw9GFdGf50oKDeJrKcXq2+tY4lt2U
omrIl7OG7ttg9/LOLl9m/5/4IYYLdO6LwVa3pe2QIILE5Dg3oX6c9NbeIAlvrMR2dfxuSC5Br1Yy
7+o28tnetCEK2R8c2rJ+yhN307oGEl+KFt7LISvST/SvOiAe/zHJGbxu3hpO+XRbiF6mGMu4gTbF
dqFA+zU6CgG7p/aPq9mYguh6hcwpXq/gWGC3FtY4b60HYbqVGddgW8megyE7KAosm3QvxasqG+Nd
i8onWnKufmhntbpTl0qvEmbeUe2AGCyVXp60zVNDzgmZhQrd1iVCHFljHjR6yC6TaC/uNg3iZpM2
+3fIkbYrJfXKP9qScqSlZ+Ex8/vyBT2yi72eUClCkMjcVkld/VHyrqppRfFk5D5sRdkE0nix98t0
OqCC6/QKydXnwO6+IHJRbNDeS54HlXSLnIltWGzTYpOz/zdxSkF6IVfhmh7HUFt7xgzd/nJHs/Zz
P7VfTT2cjpMKZlmsSZpp63HgjlKGBvoV226GBNtDhEeBIG9XN7G2F6GL2THuLK1Qn5JsTB6iRv8p
ZolyI1fd56Y5fV2iVM/ZGxl4mEIxn3nXzI+axU2Aerz1LLYiDDcjTY6PhmVYzzFCzRsH1PVeImSC
OZHuXARgn8W2TOht2FsveQBXDyJAfMkW1u7wBbh0ffD7Wt+GS+rLwW611nt7wbbo2xL/O/swp6jP
Vv4qHMPuLskHd5fofbEt8jD7DI2hcYMupbcO/Tb7PIQ1TctO4KwUj2E8+yQlSugxJVgz4PPps+FO
nEkZz08JJGQBr04DOlubLCj0T3o3RI+D0w43fWK7Kmk4u70teVimq0EL/INp7DWrafqf4lAK6K6O
mT62t5dwZPvQm0GECvRUBQvLXI53ZlR0L+3GHs3hRVWaFsGpMV3JMCi7hWFSQQZ28aJKWiKuQCuL
DLMRBbPAGp6pTHuPbmefxcxfF4aiAJB7mdQs6aKCliEEcyNeR5u++ebU7pKU/d31cUt2JJ1WERkS
tADePYblaXt9+PrjdmnqfRcgvlAUWHDOyLxcntUyUScHHUGGdDJhd2cPqQ27fqmyZd3YPkWzv2u7
MLgXU6e66B2H9U/xiek66Wr7dVI7ztVR64afEv9/OynqQIvB9sBH6xqXPKkz3ntxANSjbAaj+jHV
wVGJedt8zv22+JQn/t/a8tZVOXW0cnmZPEMnaFyG9q9D8V6DyVg15+twSOg409Kg2njKwTeXzuLR
cOcHRoH0Gfe/HRlOnq+G1K6egIToaysL9UdX16YdstL1CSK4/nZoEMvxHLe5J79sbBQAE5/nCiGN
qajqH24VHhoNvO2qAM4NPwFCoZnxA+Wd8KutO/o6odx2WbJXFtpHJ39dcpgBLHWD9bokLeWngO9u
1DbDV6XQe6gZOZvowVuhczB8zRuuKWfDYvttXGHM0MR6EJauxzYLd6IN5pNWOdsOFBcVxMlbGdZd
jVA4ipyiFCaaYWWmO+c3u0iL2SQweBgnMe+CZzdHNnjFienz/Fkh1XE5ee/6LzEqgJ/bfo6MXdAZ
3SacHf8Qed701UHOuhuK8kujFfE5hSF6NaLr8VXCoihRDnAEo7NpOqtS772bONH9fUiz4obGZHMb
DSX/12U6dxujSNH9kPHUmh20Iqa5HREVQhfUnreG6uzBMv30rSk4CG89oKv2Xs7e7FeT2GdLu8QL
xb2YrAUwMmLnqRocxC4mcf6P9g/r8x1/93l+XV8+pyeIjre1B93aeXS17TTFNvlC/nPoIbKd9O6+
yxN436vBpXSRxz9qw/GTLdh28j91B8nIMuESY8wxQi+xgypMzF3630tdLW/LXabHUPraY4ZC+KKG
YBbW8i1qyrWnuelObKKd0MF8ejek6srodXixeZQaZqAdKI2qF9zY4Kbmymrc7uzAMv85qozXB3Bc
voZdYGRLmNcW3RnWEPtz8k/Y3I7/Wu3XMJle+AH/xTbffmNmY4wC031bWmjSG5XzGDWR+Qjac6B/
mC96oZ7SFmYLiWxMo72xbcOFK1FnU7LE13ME1WFYw3UrMZNi2au6AU2nU2O5xCxXgH3ZencFdXMJ
Twd/PkEb8SDRsuzocd8yLsUhtRlvRwfUiukr2U2KDuYXtaQk4Tt+cJYhVH/7OmujZwVFuudsMjbT
0uOapIZO11NTrGQ4z5pxAxmzevGmYwgQZszzG/HKkiGCG2cZLktOKZx8smQOvU7aBe3ZCnxoURSP
ZEW41iVvshyaOgMmjhzcSXIpXVDOaOJFwU6GWhIOR11Fs6ivwvxTQN3o2UwvqRQJqCson6/Tm6ZS
157TbbXWQKUwiL3HsaJVTV/UQsuhh3bCaQEadz3sD/+OGNz2WI886j9EgJwiLb6UPH6zhsP+fTNG
BvrwvLNk+hYkDikV2zA5zgvtfh8rOyHSv9gufkj1IdmvalhgrVzR9lZlUpXQYTWlDladHBlSMrkM
BWEjmJpwsC6mK6bmbZKgdSTqzSQjCX2bqNOOcAoDWqljvbjv0uSI/KDzDDTYeXZ0/QttXPUZklgH
yfLK3ZLfHrfibB3FO0+krNrFKaY8T+8KJ9VhpWV2Elnxlpb6eifTXbXR2InWPy6zl0lIaeyB90cP
YlLdnpcqiJ/38gnG3u2OIXrAK/HKGjo1uFzV+0cxDaVCB9HgJDfyEVDXrm4t3VYBgPzziSD9QfVL
eRJLq2aoPs0//DjqD5KAayDI3c9VV14SeENktHc8aB/FKV8yqrGIvsfho3zBwqSl7ePX6U1WlpvQ
1qFvzhP3EPEcALvrHlqvyj5Zepx/ynhPMsZkvA8qg++4pZtrSw+bG3GCkJ5vDIgS1jLhbTr3qwwS
18nZunYR3xnGs4AmdB5CGyC9M+w78N0nFUXlehijH9Dgfrc79H0gGvEOWYgao5Om2jcmil8mTqXi
bqwY0Ey+UdRYP1gLBF9TqumGsri2QC+aR+rC1sov63TnwlowIIP0tUsiA7bTlApGuihJLVIuix1k
rf7O/ms8NcOz7tX/h7Xv2pFcV5b9IgHy5rVU3rbv6XkRxspbiiKlrz/BVK9Wr9mzz8EF7gshJpNU
tSmJzIyMSPgBpcsSENYcSAUV+fsjBth4aRNaKRIay8CnYGFHkUBPgFWzSvEMH4YaXBoiuoeKV3Tv
GsiyYHsc7AbI2N6DIwAxfxelX8IPzuRhRplxJ/m3aXScLCyCxFX04b8iT7hZ6Ch24E4tSb60Bi3p
tB00+9Qd2sFE8JZDvTsaUPSmTnZ4LrmQ8Yv7A3U7U18nYIV9TnHywLblP93oVTE4UNAOyv6vbq1a
jYDMH27qHDOvRna6qcZtttyUVuMDGJWHXAA4AWGyXT/l+Qm6YMWpNDR7NwKFcEtEDRh7bfiPPELo
ujWd+s1Mk7c0Ec2vNoPeXe7JZGVJQKC7pP7Fg/Zt1JLqrWyrDNI4ufc4mvgyN1pS3CBQ8X6X1pCf
7+LaabZBHqwD/fHX1tLfWWOgNC1OwGwRR8wnM7QhZ1qZv9lokqLg8GMDEhuBvykQe3uESEx9dJCy
gTCPYz+SLWZfemEPD8LA6yBwIDvcTeDCWvwhfQVII9OxS+2M7n5uXod+gmhpbd85o3SPltqsusBu
bI18zJDGntgNyXYJtOu/jbN4PBkt5Zlt7KNkvv+zzvWzDpaT5cJzjdkS/HPxL586C8aXtG+/0h6Z
dsu0UR4HiM2zSD+QXQT+LbF8YB+K6Y3HkB1YwrsUBlZ224TYue3GW6o8GMVLE0OpAlIRxjpFnhGS
c9l0tSKmh+TgBC9539phUqFYvWNxEbJJj7dT6thXDYjbuTECMzkHzN4MZYTwFg2Qi4DcUljhS7Yl
24D6v7XupDGE6Ti7DQJ0Ib2Ty21dMfz+2lpDAJKNR2waxy9gz/UgUeloR666prltA+m9NiCvOTk+
1PsSpR1tlJMXcgYK/8nTKjBhNb+a0dK+qgs/b94vDPDj5gyCII6B7GJlFMZL6/f9OuHMvgkD2gJ5
l5ZHJAzA6BBNwaYxoYqQGVEVFg3Id2IlT1epK+4D7Q0gD/q6gaRfJnVj8999yJGaLAPbSaK8l8Xo
Kim/VVUf4LhlnenIOdTJdGdq05lkyPLMHO/UGJ0waawz8d+iDqcfY//bPPChgOVe2l87yDKsQHyU
PCZW5G9HHxgbARrDi5kF6Ya3zHipNf6trCXUzFPw4GFX9wN0z9ZKqkma+c8kgG/lBQU9GZg1Nf1l
knKeBFnVeVJXI6AFuIkWDfkpbR0tLCaRhYg55ac4kiBpp5E+ysb3Sxqach0BFKecjpZEAq1SZZW1
hkLw1IDwOrTA0nMQgUFDK1n3oNlZE9YNS76Opbh5Dmq9VoP4NjC//4WSqd+J7/gvXmGBh9mX9i33
9By6Tyw54jfbXPLRMjfM9r1HM2OvaRTvJpU/okbUYwBsTYK6ceoXFtLFuSOPBmWgPvl8DCd+Mh6p
1+tQnO/HYNoRJKiW0CkfOkT0ZoSQgg+BkuXvNuaCgYJEqcmZ/OTHXEId0Xrk91/Xczrs0f28P4N/
A+UpuqetlwjLYOtPYEkH5kYFaSoboMDacUFVptDRqqFJEbSdNottyoKroX1tcew+pn7Q4JSsaxK/
w3g9d6Uo3dsoygyVu2mAcAGIk1LV0ACY7KKV5VTJ7pM3dsvrbiyGy+LseIrYO28eP7lByD3dSKfs
wAX+CoKY4MLqxrFWPeIBh8CKXhvTjK4jw7llDfj91rXAQDa7oOZqWmVppOHpMpZr4IkgarA8n6RZ
NCCz3tCDqSe7PXL7WhV9uRbKmUaiAhm4lc4AEMzY7PzHw49WL03LANkiytIV26Gr6BFjs0JdJl3q
RHy4DJFRGJkNVB+wGWoKaeB98ksGo07W5OikBsqDrMazDqYtZtu8gjU2+w4ybXayKpsSchOGYd+l
+dTunbQvDpXljLcJQpDQiMvaNwm5R0+LtV++aPdubXpfe6+UIU0q3azdi8IA80jAx5uFJedJpe5e
6IlgV/0eMSJ3nhQB13YXZOPGhELfqlSVCq6qVKCmkW2IoFVwsWxhAFejjvbg2khAf4XSAxAyvvvh
1ATmEta0wJsj5LP6mKzXqdhBHw3yxkjn3IAZlrcyF+3FdKFQz8zShfgOKFD0tBuPdaDfU89VJroC
b0mx564qT1BTaREaqLQ43+oN4Hde1FXvqwRF0a9NjkhqavhRuqlsHDRlboKQcLkVckv4NEDQ7Gk1
OWb7KMvYlYFUYeP7It3QN6pWXys9rR6h5GaeqddFQX+pWg7eP4xRE7S62LhAXGyyOni3oXL1Pqo1
f/4uoqq2ujSTdSN/+iqCPJ5t4kS0m2UhEbE7C7LFF1oHwWHQb4xehiATKFUaxX9l5OlvJjLvzhkg
3s0isNaTnbmOFxqdYZ66uJLPZpbs+tE33gphQMm66sYdueVIoRcGDvbdNJjH/7bsZGrNyhWg4aJl
y0hUR4tggZ3GrT2qBqNN6Uz9lljIqJshtv6pm6guUZbpXRttltFIICihV79jvBaeB2gKHVmOn5K6
doJoee36KERQo5mjOCKTBrhE1dUzYA+ZoumnLlIG6SVv+nzuxqPQL3Gj/ZpXQsbjmsXVN+rFzHGu
Q6+/eNM0PfcV628adMRoLDGs5K4rgiuNSSAX77rRAmcA7ghGjfYeG6x9BIKV51SbNGCKxi2NlYNp
PLggDKR53OHd49inIY01U5w+ueXvBv95O5EB686jangUZZWDlqsYTq4idwJs2Npnpt1ASwd8UbML
qmlay3HuqZdVhQkMYGpsqTsYwHBXeXClHk2qsEFfIUAwnKhLS3o+v/fy7GlUtCfF0OUPmoraVk1i
77DBGCB3kzQHidr9K7kgKZNcoUFxWCb0JdN3KAQAgkItQg0vUzYvEpftcLAAXV6BYSJAKrtxV1kb
AM3c2La2MjUngcgWC9Y2n6K7pqijO1RLFvsU8kYrnXxaE2V2VcOvNEoNOY/HKojdu9kp7/Bw6fA/
MK+bB2BK0p083i+TlntV6jZGBgrbIK+cNQqugCEJYt08OfjlfOwFSpECrU39T29/mY7FhnsIgje9
vst4MexdVAs9xonzM8mm8kelB8gcePVzCbq0vznknfccjHUzO+DFO+ybEYcutUKBw9KDBx6ZVepC
074y4ubiFZr1arLtFJXpa9PK9irTGDhtZeaVSHY5gONbJKOs12XSexe79QyRrGmqT/ObUZoBviNp
UqO8D/JInxoeAfCWDCNUfjHQqXcrXUHm3bviwJNaMliTJTBN7HPyut5FRQU1PMcOIOtasI3DzOyZ
ldgKpn3c/6wRq9JM2/7NkMZqvDF7c3oENQrgs3HS5jgeYvt9NJoOxXZqegSxm3n65OvdM1IewyYr
sNvvFBbCVfgI1tl4XXr8Sj1PB5vC1OcsNEYD+A41yn3xPhrHKJdvnRqIKTX1Y37gy2qrB2AwTUFh
jVgACuEHVaNSWKBVwRfkEXl7H1xROAsMnql/5eKJxiNwu61NK5hONLFQE3sqbpnkU1uk49FTZRVt
71dXR11RN3YjfE+j4WxM0NoGCwf4GdtanMmNPCYtrnc9B1nsAeAjHvpO2SLjOWpzbUBUZPUqNXRx
Zwx+cwX2RQOaFalTVzQ1/j8bJU76zwwrzoN7EAKCw7ywf3jMZyd6OfEuDa6QQdv1Cd70YWfGwxZM
et162eqpCa4o+hOZBGj6trpvASSN8CjLXPk1KpoDiHe0X4ZjnCFcOr0xMAuEHur9b+DN0vYO14c9
ykuB2lSTPAd1i5neHiaZ1LcpsqtVPlbJpVBVqXkKeLSAJNDc+7A7zKnYuhTlsbLApbiQzAAWCl0f
jXtgV9WrIw0U+Pfa1IWNHL8ZQcmV6+OlBUPaK//dCIO/xqaMwZELVrSgDaxXBv6vbWYIuSUnsLa+
zzHd1n41fthxsRdtld7z1koezdICML7QQV/VZeljwerujCfOGw1OSdJcQFF9qaRbnK0xL9ZQxoXA
ouoGHG/AFV1SE2kZHmFqZJQ5RjwIdyqhHndDxsH5DkhccW+PXnstgB9d9UOgf0k6qa3r1qwO1M2R
sYA6pnjODXUEA852lYAZ5kuUtRLYCt0/eImfnVB16obYDq14ztjLVMbJRdfGAAS6gAFASLZfa7Uf
H2vVVW5Muelxm1wQr4QmWtwhGQYU1hpUNsmRuh9uhloNYDFwoxGoYOq+o7IDDFtN/S1wEVNXEfNM
7wSQVty/yqCqz6iIc9cfHkhJoAQgEyJ0lUfUg1KePKBJVH+L2/c1yEOD4hy4iMCRjAeS/tAjmbaZ
WtSAyLo1HlBKbzwULNh2iFLeyKNMMwuIg0CuEJ0Cz66XudMKT5vxQM62hZpsNnbAXGEqzejUmghH
dhu7FlMZNq62lYPzZkJT65CDjmnVK2YYZ4qaE3UhUmM9O5y9d2M5ptsUpcpr2TJ331QQDKOzuouf
es9qka7pIE+j1KXT+uJs9yI6IaiTrSir1ds9qIKzatimna8BpFzyI7Mt/6QDtTVnx/IIlFwSGVaa
QHZKnXWjTHcjMEDzSsuEP9dEpAiqhOs8wbbHLAB0S8ohvwtyvNHk5N23UQUTMAQnafpfF9OQuZBE
sEsRxn3Bs9BLSrbOtD7fzv0mnhRneWod5r4R4eXb1tWVlqhLN78bJcf5UE0G3m5ev0CJLUjq5LFI
T2Us8jN2O+/N5GcA+/zZT+pmOJXdiew0o48CCzSqOlHNWFdPgc2nIYJgsIdaSivSzBXZHDWAP38d
VgBFbRYaELpCGB1pVCDtkrR8nJzReZIMMJkxvXGmOU9ksbTpAPoIfseUabD0dpU13DuRR4WMxLpj
UELrtM7FjgqlkqwFhxRNTSAle0QxVrCiLkpijev/cSfPavldCohLhyx8wAsHldJTW5561aTSQp+P
SQnM0FSe6IqGa5tLkBNbEryNH3Nicqdx8mymBnw+f17SuNYN7QZSWunOLuJ8Tbrhh1JVhzX4P1mb
nS4uHAD8i1MU+brQTesk3foXi3J+NgR/b+LM5meyuT749Ry7ONHgpDw42BoQR/twoRGJCjpQOoNX
rdTulzTVNHjJSR/bN/ZRWW4jzUAmSlNRo/WgqFRe1CNXmjgl/Txxzmj9s9ay/L/XIvvHHZe1zH/u
SCubVWWdUIuNxyceRm2OyltC8PofXRx3zOesx2NlGcV24nOXRpEQTwqzu9iOJi7SZNEBr7Zjb2ZA
7JBtvvQBUDlkhnEkGzWV26CeWTUoMwBJ6WvS4wQB3i7mjc8a4Pd+pr02fVt/ryz/1cc/wndQQc8X
wJPOF/8a0iPpvUAq46iGKzXz/1ji/7sPJMBQ5QX+7o3DHefcStdeEdFDmRTJtoNO7cwOYXlQdmka
3bn2+JFfTP8pnUzr9W+TIt/sZnaI/5wks8Z6jS07PYsKxZe81OQdNX3qFdDKDBfLhEDcnZuqDXme
KNFXXbFZVo2xM1KcUV1hjJ+mFjzUoraO5iUHA1wdulRBCXUHFdO7a6PE2OURiGDJZiNDuep6rwI1
aNVsBtTUHyKPFS+jNu2q1gSoVdl1Kw8Wu4jrd7sHxrZDC3zdi1PjDPlhX/z/ba9b1K9R9mpOfKns
FSgvock8zsmyFrS1Zx50T0v+rBjMdjc4vgyX/JlAChNR2NTfLkkxbsdvRWzLE5lmexLWESrKKOc2
aVF+Tqzmabk1xwNn17bJGC7LdNHweWkaGI1iXpoW0kHlfMddM5wMVAgyd0JgsAAk5Vo0rhtqHStR
ByCj6zyCJ9R4QF3Lc6ls5NeZERQUgSDZ0QrzXFrgYxUBdh8UNKlFPxpsT+eVFtOyZpvmO7xvvBMN
Agf2kDkFPw8o41/L0sOOW21k5p0HXnzNaCM1q0w+eKb3dTGCqkt1abviVDFybSLKT2RzfRAcABR+
o8HZTa3rIhW+XWyV+XtZVhv9z8vSpEBDMCsTLMc5CtsgWnYAozUNUtN/LBsxHBXGBrsq2WvOoemx
s6P9jB8DB0Fd2s9Q1/UHgUIkpCaWLo2ilg3fl/zsxzj1DKgg3kVy+hb0OBLFnj6cQSiOPR71PWWk
K2rSqIJEbN7taGoElnW8NtQU6i8rRDUI/q2he/jDPq/86SZjEaQrz6/EFiGO4SC9+NG0B/2rByHW
IHLSHyXPhrCTmX+F4G9/Bo0HygnHOvhmtBdycKBKHNYeOOVb2TSXCjoiaxpwdxY0pr5D2bldu61I
L0ESl9dkAvYAqa30h2s+DY0xfbNQlL6Gjm2lts3RDilixB4YhDvxzh2/lrrNVmluxXdV5dpXGsAR
ALUVakBDid080GjgX45M1FHI9ugZCagVHQWBkkw8kE30DlB24zA+tIgMbq1YE7eoSMyb0en3TG1q
M6SSqCd6LdlqYMyHIjBEHmPPM4+IqhyoqGUpdKEu1J2dI8jP50HyJzs1I1JLRyd193/a1bJgh9aO
tdHvP/krO90gn7TkhIKcefCP6ajeRf5YF/PHW+ptyA2QyOo0NcVuWdYEpv6S+SJsNSYvrouEjgQm
/zZEeF2j0Cx9YHkA2G8NxQbZBVVo2Ebz6rEOZXyiK776PlAAQlQ/ghzkSZXLf3O7Wud56UE/9AHJ
oAynlIKFTWBFv5E6A4y7yL/L9Cdq9Npnm/Nxk+DReG71qj4ZyK5uJ9/GphLkA6u49PsflhmH2lSU
v8HB/cKd0X4NNIngPiLvV1fT9UNto3Tfw5nsPqv8IRS9bnwd7eEgXKP4rXvTkY9B+xWgTQh0gf3Q
42yViGF61M0q20V2mx9bj+U320/itREM4iuQ9LuxyYtf+ph84UU2vgxCjjh9GtU5MLh9xje73niD
V796HOFA5Wr10yH1/OTUdqkTNnHGQYHtsFPqG9Njz4xH8HQ4X6HRDDWnyO7P0A9rHkDT9p3s+GEQ
lRlacalAW3ffsQRA6tRfawGK60CAGV+1skovrZHgsG9Zw/fO2bhZWv0AuAYyWcrBZO64Qw1lssnM
vLpD8Ut1V0co8ELAoUG83invDGiv+aumxCeeihuZUMOlITMtAitZSa3ex1qfbYUCfeBPrd2bfpGu
EDYWR0u99+aBCNUCU1TfUS9xo/pSmsllmVTUeOuPSQoSz4+FKiSM1/gyZVuNICLYUL8vTD5eYrBV
6Xc/iOxtUnycTc7HU1+uKkdRvs3Eb3NLPtR86jcynk4MWFdu+EdI2KwcFywedWFdZ8zCBGkMBAey
LWEc4spkFxRovNAgmdzEuJjW8O7PgHBHmix2TlrnOyHRUdh196VObePBRNDs/Bf70Faf7ZnZf3EK
9u7fAgAUEnsF/m++BFFmPsgY1VRzJKuKBvbO74okyNlzwQ1KmAQqVSvBv9B3PbgnIvsOv5j6eYAk
075HCfe2Hy3jy4QHb8y95DteYaBPYbl2Hrkz3aBS7YMoAwXJaiZyuvWzVDNZjcBQ7DbzTHJwIhSB
0UwLiIobzyA67v0zk+6pe4Ao0kwn8fUvDOAjcsBOD7UX8aaMO/sBCPFsiz9GcBZ5Cr5hiFfvLWY1
yAskFtTCuQ49agv0qpaZ/4B00XZsvClGTWKyAUeX8SOzUVkIxGz24ky6WAemMG+1iLXdMA390W37
8Yw8O8THvbp9aPGYR3neUL1hG/EU5QD3rpKHiXdgDGu8RqmK2G9M06vwb59t4tZ/fLa40T99tlTT
ILKrar+odCuRrAyZlfTHuThLdYGa749U9sVM7QF1JOzQiDwXK0RWQSFH4Tq/89qNlYIxYDa6SNtu
fJloK6SxK5xae28rIWYWJjLCb52MrE7xjo6d86RUvKRqKq57WxZD7Nxr5M6SXnXUAAm5CJfLC11R
w7MaDGWR666XgbaNvqdMj1Zl58mtlcXWwfea5MEfVUnbCKpfIE/OKPFsXsljtC0T+U3rGdU/IoQe
e3yUeJRYS1r/U4x/viSnCU6UAvCy1NkKmeDYDza6EcFdx/NRgxIVm1bBipnF+pXRAxk4ABb05DqA
SNv59IXcIh00p07TIAI34KyRpn1/7ZXbEKOWT03/m5vEN39XAYoIGSuPP3dluUMpN/J6+OZtTSeZ
dqXqiqIJM+iGvOZVqx9z04XsuDbpb7ojf41Z4N8h0SxvYNNGxbryt4zADRn3kLlSy5a82pH/mHnv
y9aIG++nEpXtoNYGw+7WB2YsRHYxPdDRlrqNnmWH+eCrRlGxkX7qIpaZHrJWRya6RXWpT8DVOHWG
lWEMziaoAv3sENoVL4nB3aI84+79jlCnOcU94jTFZPZnFJmAXqIEUfUZAp2RuY0bFJXXnhRbGqdG
89JvmduYO1mZHDUsaNIqHi41a2uU8hcOGGR8V67ImNbs3cdyOQ8bxpD9Vd40wL1Ygv8SSgt5g+Qt
tNb5hYsIYELoS4V9DYlGkQPNj9Q9LrHz6rdgfOtXPkKTckXGTo3QlQ+kzKFuvdtibwwT1B/zKLfW
RgOgocTOwMFr/MToi4avUHLpcxvfObpM/MfGKjIonCFuTg1yVIVASPeffg9+oQq8/mT5NJP6U54a
0CwPaa1lDoSEEIpXjVl61saWhVtcQQ/Wb3VwgV8bI7IuOn82FNyLGjLT1ZQIK3Szsdqk2Kl4OINE
/nmKy5BccrKNQdVBvyexN8sKXao/43SSgKbP59VKgyrZMVANXcW501dgUnBhxHku2JC1nzob8F3l
5Xg2lM7ZuCcfMtlO/c9sWnLpkw9167p07HAZcQ2vXhsuBCU7gYSRqNL3JkM0skO9PPqF9FsQDsW/
ZltBI+TudF69HUrtN0UgPwUp8zSFyk8C8vQeaPYzzo6fo5l/BDdpsu/Ez1qqvQAFbV1MDfyAwkpG
KMWP2aUdiwrcS1y7RxGaGbZ9YiLGU8QrMEZWP2WcbwBSrID9SCFc40TJL5613+vY7b90I/L2mpvo
D9jw+OCeZDr+jnV+wEtrAAtOh2p+L9+4eLni++BU+F1kYjzPl5rFtaPRYU9V5S0qidQINa4AMmsE
LZ7EabBPTRTtgQ7jDcDLe4h1do/+1ARnFAt2Idk1DvLFukvaWx5Z013gSOxf1IQEXAHIGNXOyUZ9
8ZNfQ05X6NVzXE/dSoKR70zNKLTyrKtmsVGXC85CpzC39QRAuKjYhblx/RwABfvA/CjUzS4BrmXd
uVXx7Mi+fkbkFfDGhj+QY1wXV6Ck/Bv1uqz7Kat2nBeBXh1oVYsE30O1Zq0OtHgQiQN1i8mZ1sAC
2Tvq9n6D9CAC3FvqjmnEcBrr/LWlbgqu0PSA7IYV0igy8dqxrUFvQaO+O6SXvscOlUZ1aXY3hAzu
aRBb13TVOKO+LzXNmsC2nHcoyOiOPTYHCCWVeXTB/1Z0oStNNF/Aly32plE708psowEB+BFM8EaJ
g2EJZWZ1RU0MVYBjlKJZun/zW6bRDHKhaUv3/32p5ZZ/LPXHJ1ju8YcfDXhM8MNgPEYJRJY1qITU
K7pcGhB/OOvaauQKQgnFaRnwUlDSt3X5zxTqL8O+WnHp0tWfNyh6ZCQNDyyH//sySfvxwegu9Elm
43JXMrpda9cr1zbuJ57i7KY+xDKFurMLXdKUpsleobzZHjQrre96SEM6SAWdK8XYSU0zOkCBaFET
jqb1bhN0leVbDaJGl1F9A4CN5mzb8Ry1Eh9zaUadAS0nPfOy2CcdtdtTgScR3XUZGEGvI1yRXys/
wc6cJ4O7yZs0COc7fiyMKBUKt8HhLejeBa9wSm6NbD0vRZMT/lZ4IrnNSxXcaDZJqrWzS6AFVwsk
RDswTPCjy3V+nK+8Yni/+ouNXKRvewW+2JhHTfVxtdhctcyyKg0sthYsoWFm4xsPerfgoRk8cFMl
YFKnbuTkwQM3IaEtcvOWKI8W8mr7pHeGkAZb2w8easRbylbol3mS4FAKRBEPIl+AiFacVTffsq6g
SWl/NpNz1Vy9+Wlz75p4uKhg8aOMnb20ADdToEcHr5PPBEgnGHqssOiIBMz2xUQeZC/b6YYq85U+
4kBQONkdCPTs+yzNvCseSBvqUaNNYHMurP7nMMY5Mn09EHlN0LLQdyOwGHhlfOoKW53nW/et/7jK
M+PdRldDYbtvSTIWK70uvbd5NN7pRvCYc57fO46T34P32j2zfjqRCeIQ+X0PIP4twrMMqnkyDslt
GO4TkDHdkRc1fcf2uVWLC/VkmuX3XVW/1l4FJg21MpkkA2eFq5nxYbENtdWFfqbnO3KhgYKXKLqo
UcRDNlozaSEnGvd2vl7uGnvc2uUSDNTLerFVmAfPkMBrGT4+cFZP/sl2+3uaRj8ScBEtlEqbT6sb
LWh4s/kjLD9CjhOlAPvXdTFVUXcnAy85L5+Me1G6MkCTiJpU/MLIl7ldtNI01/v0U7VmBBipCboq
cqEmmMABwgxmzD8VLeoNAUT3ypKHy231vvL3Wgvc+vKTDt2gHXVffFl+cQiQgvefF4fl08nKCW51
/EZrzX/DQDYq6jre5u7U2EcwbAhVTCMOngmRBK0u5beM9U9mUeZPGSQbj56uA6Gr7NCzs7S6v07Y
hwP86bNtDyqjg1829jMH0R056a5phL2rd5fUcrS15tTlikOA73GQxovox+oiVM9tgmkLrAiYk9vA
eOxc2d35IL3q/dx4JNNggNorLuP0RDY5xM2+TGs9nCc4ZvwojW3EuQEmTkD0sK8esgMtDk7c/Iio
iLGiLk0I8M+iuYa8J9MwIZRYyKHb0eKoNinPmVX9okH6uFpqnJDCjW/z3XtLAG2WuhtazPdycdXt
5kr+1ARZ9q3OPeNMPYnt4S7yzAF0IviBJk3G90CqrGmQTDUkMld2F8kjdfOpsfZeimAdudBHEKiM
06dHMmgeNF6CdtL39AFA66EfYy5xlMSZSqSvemoN95Pt8btmEj8jEQRfIO0+bqAIOO5jiW7CtTVI
t4DRzILg3HQlFPhQQf0FPIU2KHHL/tQMKaBr5v1sHqDAx9sWfCGI0YTvJ25QqO1nnN6Czc+R+jgN
VbP6BNSzMgYxccN60PCxmzh6pfx1rFffOeP1U4Mk254zSPwgShs8KQdKbWMP+N1mXzUEOb9nDgCQ
ubB/51Zx64vRfONZP0IP1KzuXSsddn5rymPUujniFLkO1kBbPuUjlHErCHT+UNOhUWr/TjHdKxEM
xr9otI2sAv8ahY6SBFVHnvoamC2MHMVnRSJfoFEBLmfYFzehqs+LwEMaEQG12c1F7T25oTrifbVR
uS2rpdmPiIgOIHk8guYb5R3aqhx/ll4CdGlgvkJ2uAUo0Sj3TPb5SzvYZ68xku+o5ynCBvDoK/dM
/VIbI1Jr1ph+/5gpCohR0MzajQHbtix9rWUZEkRxVbzQVRW7+Xwl/mL7m1+sGzqem03xKc+mudZ4
AjPY/lNWb86xOeOj5kzugdJr86iHLNnG0VqUmXzk6MiZVilatie7zIpVNSGxe22Gptm5oB94Nctm
5rNyC9/Y5JbfHYBCgjhvUc98VthLw571INA2A+1F+fuIk6FKDTAFZ6zBo2w2wtwo7HyYuAF4sNsk
/y99EWZ8FaU8OgU5ZEcAlcnrazk5SLgYYk0DyBPW1xQagtY6m+QaGKrotLhFo5Nsx7jwQmmjmlMA
qHHi5TA8JcKsNmApk9u5O4GIzXY7fCTTG564MCYQuBZnGqRGeCAMQ1HXPfVoNZkb76vZhnhfLba0
eDvwqkfEyzfzFXFmQX7oLHyju1KP6QXbZ0HZhdSlBkFeEHPG7Gq3AQCbyoOBQCy0lZQI2f6yxuyh
Jvx7jb/dxWqh/doM4J5MRrt51HLjRNwMEdRJ9zlqrTZSfSmg0ZeqWLS4tRDtfrTFdNIh/rrBw9E7
JSxOwt6f7DPLa+tFB136TFvHq/oIFspmHQM194XcoqK1z4Ye73yzHlBU736nbwxjEK5oEbO473W9
P/Xx4K/1OE+/8/JSt1bwdchBuzr1U3rUy6J6VBNpvMtraOiYgAtZae4e8gLruMx0f8YI+CRJL74j
WyrCwQ6Su9w3DIi5TmAZteoJIsr5u68DRRYOOcZqbSB5OoChF9wftr6WdGXhqCoq7iNcgKt5VF1Z
yTenl1Bx91EmpBqQYvJ4xwDo3Tm9jaQsx5OoxzYC/P7etAvwnLlvPaTWFV/a/MdI+nHNXARd6W9Z
JEN2D2U5pcF15wS687UA1y7EFMVXc5J6yPNMQEsvFvveHbS9jkznTaAkPERebnprpTwTh3ZQgb0z
rcVXvS0gB4n6C01k5VOF0nuUbuMq7hrIhuKR/KRl/N22jNJVpetsI6oOzEA2HpQo0SiP9JEjtyjO
btt9mz+x+lHcBmRf5FEmfA/Fguw5KJtzXWvBUwbCpyOeKOpbKMavyl7oeFuYSWIfXQ9UKf+2T0hk
rGqDtXs8/uQFG355mRxXQB/arne52aSrVpfZuKIRL0mnVd86ya4WI3TNNOgg+IEKaqnuYvPyYtwD
29bdD6phINZH9gI26tLAYquZx7ZtZA4hodwI74Yz8L1nu9GB8G2LXfOyaacDO7wqiKb1fxg7s+W2
kW1Nv8qOfd2IxpCYTvTpC86kSEqiJMvyDUK2y5jnGU/fH5KqLdmuU9UVFQjmCBoigMy1/uHd2co1
qntya/U6a3l6+Iqm32axqazD+ZNvjW+fZN1ftQIsRT4HrOQ24tdzcEgdbOrJLp6qKvtuEGX8Hpb1
hkBc/0VLvXgFfmo8t45DZE/L602W2NZSzyZl4TmpdnSkIoIMFMuySUSOdY5/kFXyYM9RZPmJNAVe
rsWEES3g1U1kt7CVZ8KdBHHJOgQA8L8xrBOBnPzszo/frNVf9KlRd5EweSQXyhDvharwlihjPNC7
2heY6WjRd4+7wtEt87Vwg2ilmWZ6dmPVuQmmvF4PbdbC9YYvjpvnd1GnP8a8ax6dIGy2npenez81
cUqbJ5M9JgPH9bA2XwntRyvPnrKVrTrjDglBiVGXBzfLyrVnm/paFnvIexfrrYMwzK2VpsDFx+Zh
yjyo/XGY7slpQDDE4eEeZ5C3utI+KV60zwJr/VeeFZ7Bq3ZunOZUvJ0F6grIYq88EF3jKvShX6wk
9z8mdbUj16vzCsPlCSHF6j4gGHOtk0XZALq92RlLxUYAoROd/gQNvDsIvZi1qR3ChxXWEO9FCwFF
rqtxigwfhLRjuct4VhjHqvWTVVf+g202ybEbY28pFb2tP+vb3EiOuTHbMxGBX6Plm2BKWCy4bbWv
6G20YP715M5urRGtF/4QiRl2D6pTITg0P2rH4K1vF6BobOhtcAk0xKtbj0QWe8Ppi1Bx5hna8Rm7
mLd6CcRAI/NaL/tPWeStfWWCY9A08U70YbAhyUFez5l4LpIrR90GUkicJDstTpvPskfQhGIbYc63
YLGVLq/S842iDtu/LEvhefJlsGRMx93pFtJwgVXjfiYvaVt9LMpWIv79Xl7/Mux/a/1l7Hvnbp6q
dJR2O/nToR9JumKFXt4MRAA2WaUZDxmQMGyOs+l77t0WQ+/9YUzlD8N0nKc20dhZ+oN3BAVeXce0
aaGssxGmkrzf1FFU20gJcmJP8xqonRc8/XxI3MlYqurrO2f6nVddICaxT0vMfQTM695KawyKx/aN
if3eD08G1uZd+iTUWuV32ldo06TGJjEBF4dxWZwgwWdrYE/lp8rWvklqo2J947EVf38fo4ZTsFI8
86W1+GNK1hoI43LzXnTrodxgjxxsEtv3j+YI9cocniX6Pc87rOkCbzw7wumPestGJiw97bWOrx2M
4UEdtAXZghKECLdEzgqTsLAojtKGJp2L5lyUrUYHt1O2slfUn2TrX42NrYDMRZohoKpkZ5YJrCsx
oNXLwbkpW5Wl5lzfVxaCAWPzUrZObvxoY9u54Ee7QuHWT+8DfyYwtOERpW5TfMvgEK+Q1RC3SoHr
36jY8ZOf5NUaJ6npBOUrOVhFbG2nIjfujKgwl51pBS+dnl3SJBc/IPaDb3Tb70H553A7aIFvdLGO
kD/vCvQRXEIxbno0m84DPTB8kre/rNdFZm3torq6D7mjnt7B7b7JMoyR3g2J0iJotmYbIIY7YUj0
3qAVAsMP5Q4FG5SoClD7BFcWpRn2N7LYjPlbUVIPeTt8bB1/LsrWSIUe9j+OzScwOmWWrpC2PZq1
ne3deYEFGhFHNqdMg5Msy8PcxcunbB/FdnjUWHxKPYOo7f/wzDy4s/pBXNQpPksxBCPrjS2w0Wgj
e43p9AcsPf+Ote21l6zWR4NeQ0KveeX6n7nQr7j2yurC2rRObayJUAIQHir1OTTQhuO+9u6zoEaP
m4f/CY4MOSivCwi69MZpAiqOOWJtXJq8bpa5lg2fI9d47Vw7/kMvG4bPeSgzKdkqqfF3y8VodfBN
FUM2n3var9FG6UfSJJ0WnjxNeU0UT1wXlF2spcc8Cl7lMk1uEBxYrgvH6OKDXKy5gt8gZPhiLdW8
pK5XO3jJSal4VczKX7K+GVqoHXO96J3le1dZj01nwovBLRcI9k5bSDPps429eKY5wdfUgwZto8V2
jpKgPzsQqIEaNMHXCGsAU0V7Q7dDb/vzyFgLp7ssNZ4zVjYnJJiyE6ve7MQOJNqZg/LJMcLwxojC
ja+n5UOSRN2dFdsAWnqcQQdiLsvKU9WdbFU6szn6vvPl2qqO1vca8scNiyN2LZZQsLwkQib7ygPC
dRuzz5RbWQpL11r9+1//+//+n2/Df/l/5HfASP08+1fWpnd5mDX1f//bUv/9r+Javf/+3/8WrmM4
pinQsDBd1Ecsy6H92+uFJDi9tf8VNOiN4UakP4g6rx8afYUBQfo9yjwfbppfErp1xc5wZ1UFmPSX
Jh6h4bat/Z3UOenz7FunrK77WL8P4hsYK9tYrrB60+x2QM3M5GxNQbp1pK4cdqliEYxluL26DMZh
81MZHvE5AAjzvsyIYjNakY1JMQhBmUge/Nj7WCc7l2myUvmNH7AnBj07H8wsHU7GfBiiptrkPPRQ
ZPqzNanaz4jppzuzU1mxm6lVgUdyumsXOVZ2lhPgpqAu/v7SC/33S29ZwuKXZZrkoC3x86VHHi9X
+tq2Hpo+HHckgX1QU9q0ToVSvlQxSZN5OdFP8KBLR1R3socF5wmqtgpM7K97VZmnHNLA+TBPr84y
G8bQYlasHEyzDl6SsNJXkRH3JxtLzJuyQCdjJDf1aUL0mctrfZ+7oj8Nxnvuqno4jfjJeJS3mVaN
t20QGQchdJ65UBrsf/hdusavF0eoRH25OgJoiGVa5s8Xp3fi0gE6nz1cF+lWYcLLz8UnMhT5PY6y
3T1U/Sf5OAzrTNnIR54szr2Aa2X3Y4FXsR64r8SA27VlphmqaTyYgqzGrME0m896W53seY3IS/GS
RWr+bCoFlkFFT9cxFze1fRcoeXUH0H5Dwt58yGc1/RJtW+QOYu9G1iEZFm+bAv1H2SoHVOGwMWdd
fqJmuNZWoYC3Z6RLglPRfrIzVPu9DMrj4KGZYfRxtaw9WIRB84B3vfnwS1+h3dWWvndw7vhlaS8d
5vTWdA9zo7SfmzofdlJP0IPlr3rURPhH1bvpYzMfiBQWlRkhAEYhDa1u0UE9PKRukT3qrVZtFG3K
17JVju775Do6R7z39hpvFIWurnXRxB/E5bvGnp/KWrORDaWuBv/wixDuT78IU1Udjf9NHLNtaMi2
Md9OH55UPFn0ESkZ/8HkFYV9nDqcew15ZckzDMtPmlvrr3IRJpRuOPqmN5yVwGWJplRYQUbxSbrK
Xl1ipXns1R5WfqzcoigWzez2FgICxHunjDCXicsbOUg2yOL/WHedzFdjb1vXDiib0XCSnd1P2o0q
HO1GfhJDbJSLLBxBW5EoUnfCifbvzb/1uVaIqt3+w7Pn58f+fDERgLKEajmujhCda/18MeOgUrUk
Vb2LPdQjqdjUXWjwF+70UHEBfafaukvc7CVXzbVc68oeVRXA0utFj8ItwrOkEQsH7nFX7GryDPNz
tpqfrh8OkIxOXYuXGx1kNR4fBJ20gHCaP2XLKtaQd9XV9F5z43Ahgy2yQU2VtwayMyFRAmTdFdFm
y6go0LLx3OTeAufy91fFtX/7iRnCVk1b05HcVYXxy1VhRSX8rEmsi4pd7smYDTOQNomBsM0ut1IT
1beiaDUU96E1JasP0ss5hgZSLlnWoZ8HMdZBSl5KK3v2CA5usJpVXUUKWtxpvZRQwNxEngMrZP/G
nBGDkb+128J+fu9VW6DTbBXrxn4ODRVehChGqPg7WWznut6BoRSMxm91sl8xh5quned+sm6sHZba
QnmpZnnvhe1P4oHHML4iuh+h1GWVe9kSlnhseRU2XLL1Q29X1DUGucI9Bq0+/wTGL/ycik2k19Mu
MwGqzPVqPlg8IwgqoprCjh/BfgcwvuksutodHvSZQFJARCZ1y05pLs1t/YiDUtIQlsMiLPAz5J17
zdtj7l2c2yZEZn5qvBsntT8nWdtcZFXOq2uVkMPYyKJs0BIoVKr2+ve/Ed387dZx8dtwNcwFXFOw
C5/bPzyHRlfldTca5SUItDnqnD1HdRV+zXpAh95gqXdkfkLgeQCA0dcLvhYoYpDf914K0kobfFNR
ybCt8PHnkW7VqWxgxqObKiEcV7RYrD6qiEkhVyuLTjitg6KdHrrARlXEzzbh7IhX5Ep+QiYWqOlc
ZIfR7Bx7VrmZi2mF+GjpmMNOFiEavU0pi1ghr0OgZmvH4FcuGUGhp9frcLKaD9Rr2OKsjKrqShwi
UDXtEwHV7Uq9NlOEJHAC067Ua9zm8lvPMD9Qrwt/qNdtn7bXU8jzjBBzwH3rsf2i63Z7b+mufxt3
8F8HSDwvRqvjFK6q6RGEgv2o+eXeCwrtBVWRZsMz1dvKblGE/nlBrqtvHPBOHTsIWW+J5vV9WsOf
iADPw+W0RZv7hOKLY92KCdwo1o1j2QWPaK4L8DlE6yq73o81GQFoBfYS9YvwO8unbJFOpfcUd5O+
8pQhuc3Ahu7avNP3ciazIQP4PlOvpv7FLQbIyfhkdd6w1DGNIzgNN9mZD7LerJpxXZtGu9Ss6a1O
Nsh+A6MMVTWuczjhFhOr+tbxiaBkok2/IAB/kM6QTdTcmMPkvgBitJaRPQbwJ7BPtZtK2w0hAXtN
Nwy+gZN+ccL6UHvZE2SG+FblcXg/sjHC8wKDazPvHslz+djZ+fljnk41NgFFt5VFq0zafd0BHJdF
TJiNu7pWN1Fr5PdE2LVVrib2RS/z5FYt7a02DvZFVg2h16w83Zs2xlyni7LGuePa3euT7KwX2V4G
azENQt0wsfYyYBTIDNlc1ww22OhOhRDOYslBuu1FybT7sDIJ6uX13vCq8kenx69GNDlwXmtvyTZd
3JWaUW9FUivggSbkGmBxboqwzS9/NU8S74e0KLcELLp12WGJl4XFpZjZKMAgcUmeiSiZkmPaWCcZ
txR18mBiHCD7WhNPKScsyckP42cnz1fTmI9PUQxBwyktjVwLO3ZWtwKCRs6LdBY3NJNiBbFoOPRV
U5GB67s+PtVRXi5rTXXv0ScNtoZThDjO5OMx1onOA0m0HyydRIGVB85XOFXrJPXFD791b7qGjIwc
DhzAvRd+EG4BNE2bv38SGr++LVk1CNVQeTFYmqbxTPn5QUgYqmz0QekwjNcIsfYe6SVJGUBu6s4N
Wm2HVBgREVnX4R0VNN3j1Fglhjeo5Ft2od1HXcZ6oC/Tbzm/SsBl4vm9Bxh+n0S1F+7sWWJF6qy0
iKyy/+nctRRVaWcDW/kJC0eMcZd+XafXdYQB+njZijE+t0Gj38kGlQzI3d9fBu3Xdel8GUyVdcP8
n2XJHfaH94E9DOC8HbU9v2HabXdmknLLqzgfI+JFGMDQJ/Qy32/6xDdWYjDKXx8GckSRAPKXd39Q
oGdHpixa/v1XFtov6xxbczTH4S/n8PAQv+08YZpqGA2G0fm6oJ88u0IJ3Q+/EBNO5qA8ajvxtnQ9
dftntXzHVxpQqt+rfXQbr9Wq0YZfsNp4711Hjb0ywzJDo2ktw5yp7YZPuomWS56sx6BGOJiUxyqL
teCi+OXbJ4wQxKpvoXlkviZW4/zpvV+GRd4/bMfl/uE9EmLyTmcbLNhYGJYrVMo//5z7cRrCajLj
3ehB9TKXBqYs3YTVts1CkwCSfemnHkPdmXDSt/EdoLfq03sPTxET+SF9WPS+h2ujDpUhHAasnAIE
phPeObBA8+DBVNPy0M+tsigPPong0Rr8YyBUvKr+Mz7rzRiesKZ9Vfubv/8N6HN04ed/LjevY6MS
InTbhpP18z8XqkU6ksnyd1cOl1EsrxEZYvvuSfczEpdoqFTzIZ78Gh1w6rsxg9OGQPUitlBx9NsO
YT7VJmzt68Z2RMs5YL8AdfdD+b1dcsKc6h9+zfyRjDka8OEfY6o6/xLXNXQiPMJxfo1iqbj65nYY
1NukjcWhxS58CVIIBFtv+p/D1EUCD+C5Y1cwJcUQLmQ9CCB7gxYjCegwCz67ap5gdmRaZ42cw1NK
XlR2y3Izu/EDwi6ymJvIUtdRryLqGLJaHpriQMbsK2Cr6EdanFk08kbKfIOMlOe8zFLDSyKD7UV4
SbNJ1bI8NklnH0gi99umEtMd3Gx/xaNcf57n6Rov/DFNb/PoCkqPFsnEojhrfsALBAXJ7gzQ/uT4
cX7Qubu1OTzUokDlt6dJearQ3TjLXrJaFse2nHawn19lvaySjfIwdqW30lj2L69nkJX1PGWtDd2i
zTJ/K+s+nMyxm207RvXNh7q0y9Jjo5Yrsy/xm5RD5KlMyF9bPanSj3Wyj2JW+eyB1hGw+P1bY0XN
ntBR3S0rrXLvq6ggJjDHcHHU4Gc6SbaC7aebx6jQCdfHmodMXqt0N7KcO7m/bHwtZHU7rhOvtnBV
m+JxiYAybxSrSR/sNrBPk/BuLRFQmqvaxNMWdaOaeIWYKfkbX9woIv3x3qM31R+IYNs82kXMepGR
JOLsfWNjsyzncOeJEE5HtKA1T7KHSMp4R2ycAPTcKOuMWKwJXQV31zOl7rhJx3FaXecIWfFGU3Rr
V9uwjlGKm8fptZOtNVez19cZcq+8N/C3fJ/U1qZwBdGz2MpZxVR45zDxD46pmvkSOiCOFIU37hL1
ep7G98QR65Zn2V3OM5DWXzQIaR5k0QscMbN2wHXOX0EeSh89jcTSj3KU7/jKrir4m8hvJesMHToC
ue6z7B+KEHEOTwtW8tqMg/fFyOvw6KANxzOm2+iBEBeEHsXFmJDCwk/CXTeWGWTLQYkXOLak97IL
GAMDChtupKGu52s9Es3W7VATrpPXpE+SzTCJcC8UvfiUTB4LEDt5BQFZr6wm129wHR0uStd91Uov
fgUXxVIia7Sz47vxLatTayEbMmv40ZW2ch96eXyc6iZZyRMQGb9xZjhj3o1npPqQsR/4U8iTJN5j
XrgG6qtDsk2K3t3WQik+Y729HNXK2+hJDbXUJY2jNDd9VJJ7aAkGLnm6RHsttlU41lwyIo/qohhC
tVx6PMQ8zc/uZatmhd3KYue/lcVAccEzYbx6nariN1wSozk7bqs+YIgRbjydQJ4sllml3kJp3F37
NgP8bKwC8o1XG9/kbHZhK1tMds0lu3DtQVcGcUmNG9l2rclgQqQg3q5f1VGa7MCeBauV+ZsbCfsr
RESgDdW8NInHvn3nOSYakazbyu/R5qo4GiJ7+8695dwCJ86u33n+OWzQNsjX8qyJCYJ9sm0y6fMJ
5oP83sSb++v3+rvvLAcNtfLbd/bjCsF+8m63TTZseiU2t23l7gtyc3DQ2gJgh9KxtJAfx6StgK2S
EylC29y5ssVRctiKWYKt27VnA6kjMh0f17YZFzLP0YOo3nih8xwbAUbSsk5FXjQ4yo/X2qLT1QVQ
Oy9T4lUQ8gIw4oeoLuFzVKi8sQRJHuBdJg9liiNl797LDoAGjLUKlWoti4Ua6xcGy45yCA5gzqoP
+mwj62qHZHEbLrFCHfd5lyzfhjFvHTTgctoS3W29Sx5U32xuR83avvdIy7Hln9nmOzlXOzXuiSuS
dcuyKG5kPzm08gfs2NSh3su6bFD74yiil6mc2r1jlMmKyG60Fc1gHtQ4S0/+ULFSH1ZeVuydOMfe
Ss3SRRIU4x/BtEkyu/4xJtM3dtD6JycnuRBVXgYmHOG7qRZsLPXGvx88dGSyTk+/6JpDrphBAGbZ
6TT6a2QaCPE3U3qRZx7G3DxE0WDtkQbcFo6FvJA+2TdNFPxh9HpJmlRB3NJyzFPIW2MjCl+DTYdl
9hiX7lL1wDwo9boUCHMkoCxeHV89I6E9pz+J2jgDFzkCKBCEev5daf1vJc6un61BjZeiH72HGn3K
FTYMKrSP6e3csPiLwy/nDVvfuYcPAW0uCPpPoIQhOGsgCn46Hxbd8Pnyuti4Y4GCOernmwoNkJWX
YKGTdRoL7rHTXiHmLbxOr1/cGqp9gGrcTiWW8ckV1qFM51krV1s6E0ZHxtBpt1kYk8uRI4lFekE5
PniuVhxszKTXckCabSc9cr5ALUkwyOnrPTB953FyrTvZPlkRMV2t7M9BQXgediN+5/OZUtdH6EvY
j9x2zX5Qg3hT6pX3xas214GG0631dsoPmkqEC5O/z9cvAmp2oWRcuJgNwUknf7PM5wkBLh3ysM0+
TU4w7nSo4Ju0aduXuBgXsoNiwM/Duy+9QXypvLgO5lPyVLUJebtm1XDng4E4WihgrmSDYtYbl6fm
c+sYYusgVboN4kF5zgV/+fmcSNyVqylwElK4IH7wSC6vlyvHWH0B3sW/WAoONd5sIixHVBGIHwJJ
L81k+dthKqodLiTjpynHZ2W+0HGKrgICmOnJmhQXCF6kLyZeSU8kq57KEQePEDzBLvdjbMOuiW+y
3ybaCcSzLFKXsxCMbNB8+0EZMOec36aVEpmXYj44CWu70oiUtXx9hm5Hg/MtsIb6+kIt0nDa5uj+
LOUg2asDvTuynDzJkjW0Lq4bPa/hPNe3LHO1AwyqhQ0q5ikRinIf+8WN5nX+82DnXBzIntdYZFVp
wJzUdFjLViv1k5VC6m4vg48gSX8khaOeZWmeUQdF8ZTNMyJPh7A68Uuz5Lx/ksWTAL9JSCFHsKfO
sTU7VqddOei73m5v9bkBrhsksg/NylDseOhb+6mI8LADl+UcPVP/8+MYWLjsTMN3X/vSCx+x77ZL
CYK5RrwM7KBZOrwjt6WhiniJHeNW7xzjXMM3uUyVGpyMVL1965wpJPyGNl1dyzrxQhiaZYPTzTxZ
neFDqkb3SegmF1LjBPwD94/WSmjTWydd603Nz0yeqBb5t7ZotDVIdHUN3tlAicuKnhNfsdap4uYY
21AseyTZvSAujrI4GPoODBqrqNwzH7KpWOdjFj/7QUUmYzb1YiEdP+OW4Gwr1XtrjZIhXqHYNO5l
a6faryIPqls5VPHXk6HCWEjK4o7gy5M8T5qJ8iC/VDrPD2X8r7+UbE2JPsovpaDwyWIhLrfeOKlH
ifK84j3nYkYCfOGxk7mKBcguVxmBD8hQX/EIsM+dbCkm8D7RtZOcM5w7mWk6rcrGX7OlXwJLih7A
gUxPBmj3uIEdLEtqn7NEQ41dlhzN2BuTGl9LSTEeDT/v72Sb17i36HU5t7Kk++pDibTktQSq8rkd
bO0s2zI//aoFZnhVDVdxmCc3IvrT9RRqlSy4N7yj1AZHYLVaZO4IIGT+cl6bo1mgJc6NbM14zy+0
VJCnka34v3NPJSBtW199smw3WabqqbGqeE9qLH+cLDvaxoqqrWTRT9Tm5FTeZ1u1Qn7F+JT6I2pj
slFtOFVu1O4hq5X8cYi7fJNFhOhla+8Z6bEeeaJdxzbopDjJo+yaZkiVE6hn4T6fNGj7bo3jQ0L2
nYlcFBgOoP+Tqq/PiYG1QBKn2or8en02S3x+AeXwMQrAWIw4NmyulWXg0lTW2l2UdmJP6GHEEm6e
QwUIkhrp56oP9sMERh1xxOxBc/v0XIbBWVU0JQcsOrFh0wzshOZWM6ybG28EcealZf4g6zC6+mKm
OkCsuSp0e0zj543QKCcYNVgLel7z9GX8oAGd8gLMHWVRjtCLTRB36kXWaAFrvdFM4o1sC8a4vyMM
cu0ue/QDhtdtQSRJFh3Cngj3d5fJHr4gldMcZXWjAGvkB9odZNGvSwHTCLqALMpDX+mPRpMkJ3km
d4JeEfL2grLEF5UH1VzhvbHih5Lc9WJQ14badmueNOUma3J7JQd2uaZc+j+u/9q6dKfVCNkcWB6z
TJGh38ZJtNWDMXuQ3c2MxKyuTvrb13d8wR7IfHZj/KaW8EXh4/tLnJ1Q9rYN4y62Z2S24hzeq+Sn
eLA3IPmGkyxdqzDcIG04DFsItW/D0fk3gI6P3RKlg31QDPY6EfAcRlCwd13kpNeDVzuz4YJ3cNsc
mZm0Ru5uGLK3fobb9pvWxtjPDYpw1ce+diKf3ZxAAqareEiCb95ehpnf21XR/W27HM+rOWXzl+Qb
slz2qiRFdNM2cPOlO/p7UYrovBehDiE/M3eGpkhnlt9P761ybA0sc1W56rB3yGDd1ob2Q6aELSdA
oq2qrK1MCbNqO40YEVwaVqGylxfZT2OPXrGf9u7m6qGka09dGzb3rnDL+8RIPkkkTBH5zsYuCnfT
8uokJbsYLWiVkIzz7bvOVqJU6TFg2xLHYVCAAvqzi9TYioegXCGFM6zHPo/Hhe1md+geRnsJkLrW
SZiUNTT16mruhuc3AJFiQAHdUh0uGkLKwSSA7GYQZ9D9M55kKxZjGBzj65DEvb8ZfOJ0hdKjpqnp
uXoKYnetkR27M+bDiPrFnZ8WX0e9ig+yJOudVn8bKuvkQbWUYTWyabs1DbSOQ8Spb0a77h7NuK3X
TRnUm34uCkWz91bkh0vZmovIvS0rcZCNsqroupVrqNq9LOGXgzzvmOY3eLB/nE3VNqFfWfc4ZTcX
JT61etbfa7P9eZ+SQne9Rl3INlln+Qo2VmFPQGjuL+vc+NRUrX7sovT8PtAaB3Uhi78MNDKTtDiD
4IP1hCmmtzPJAVGaebtcd5zknLFOQHRBI4Tl2ztFyfSbzOut3z6xwt9otgf6qyF6RCSNKMXMQgAe
0JedeZSldlDMG4wxXmVJHoD8j8sIp/OtkfYIdXeOf+mIp86D5TRe2Cjz3R2uujpGdXuesQlM89j3
SnCxAkBSSYYH5PRJl/+kCFnrlQgsBwlULp88RFV1kxiGcpKlsYdHO/TaJ1mq7L47VrkzbRMyZ8fQ
D3CUnA/xfz6Zodtum7h8kT0SrXzrIYtjkixNUUTYEooGCVpIQBOWtQsXtexzXyburTo3pHNDLgCz
IggLTT/v3VvIxm8jYLv+mAoduo6Z7LsZomBok7gXqF9Oen1JZ5iCzaN9VxeEUWQHWdfPYkAKWNjr
oDpXxL3tbjL7ZJnD0or1ELB0Js7y0LsDNmx46G46DJXY0NMQODPQeZxbBPzFwSCkJvvJVsCFjx2u
bDuprJW5FpYolnMjhbVcDY39hWyQ5blV8fxvYD7h3wd4CWVurz+8f/KVMVgVc53i0ypi92Pre78h
N4+Y3XwN+r58IThLOoQ//5m8q34pyUbK+goPesJmdbFTh7B8CdgmpUNhfepaFjxIcLLlnuvfh2e4
1NxUQLPvGh3Fmgkfp2c2Egigz5+quU5+knWyVfbruyr4tdVx+7exeeVVS7cP9K0yGZDkmgCRJJT4
DwBQ1rLqvV5+yq3GP7WOqLeuGU+PIvFOCiYd3+cPQCZ7+QFT+GuNXeHke7Ui9/hLtFEbHJRKu0s8
9hCh/MvJj7U7YdbjjD0BEv6m1nyQDcakBwf3zxEO/9LzlQpkY9wCxsOYVno+NNveKbVH/pTKtk/8
bCWLSQ3S2CRss5DFeojZprFS8KtQb5eGom/6PorADjHUBeG4KLnzbpTG0B7lxFVUElidi4HFxG5G
rN0jwotO8OjcITC2LgJ9OLszOSgesAhVTX/VwXoile01wnhGMQxJwzgtlpqbiGfFyojWKlkJz600
nquifhlNI7nziX8+/sUgRRvVVZbr1inDVltRopi10sr3QV1yx6xC+aGfVryxrJ1lWOYmVfRsO4Lx
Jj7Oy1cWjVqws5pfvrLY4Ke6nNKgvB/HRBz0xFWWyECNn1VEk5Zda6ZHQi7dM5i0TOCZIHsFhVCg
m7nDZ9dBtBfBp/RodIrsJQf/VS9DgQuSaVZANCTunoVykjMUTft2Wln85bT0qpM+35RKr63IH6bn
90NkoAdXqKf3mlTjPb4Ak7WsKrM4ygbcRbIz5Pf2qCLs+zlLuZd5zzzhEmbt0rE0NzGZz89dVa+S
GbMU2ZgY+EXjHCOUYG+HDsvzK5iJkV4VxU9J2byN1Lz0OlJ2SP4zstRT4zpSop2wmLwf82YX4lXx
WmfbAcGqHxVOlIuy6KwnE5WOdd714akqlfimUgZ945pW/kCkhdyW3Ylv7dQu5Kg4H1/aYAqfG4Lx
K1BlwTkQpFY1k/gdJNj4EtVesPTTpPwa9g4qD2TOYo83qlLUn6fQLdFsqYNb5CK7vVPlLyz601U5
CGJRGC+h9zQ6X1hwgqltwx+z0UkM6+0lSzV76eVmeKc1nr5znNja5YZGkgj8PTa9/fAirBwbG96t
muK9tLwQWs10z16p5Y8dFIJlgUfITnPz/FElVQXd052WhQiKx37s1dsGt0Tuu/xR9jAHZ+dPY3In
q6zKrZeR4wR72X/yO3Nbplqykq0E8Zsz8mj38lSyygmGFVY77b0sNYHhwjfCx0TOHYaVsrHwVEYa
li9j+UYOCLb4IvsOeVqd09CE8R0qBmY6YfpI6OrcJVn+xQjBSAskfQ6V44CtnSB11Fr+ZfRG1Dxb
wY8CL4/PhfpVdlc0sEmDw8JeFtFlsPOmf8mNttzhrFdvZDU+pqtGRClcilTf53pQruWknWIecm7G
RytroOQZYg+GLL7EucC3RwDuru0Of6q883gVlryriSZfigaUUTB2kLyyPl5aftXuUPFSSJDO5f/P
wdep5rP95QSajwto1OSor8yKDf+PsvPajdzo2vUVEWAOp+zcLbWyRvIJMeMZs5hDMV/9fliy3QPj
ww/sE4IVyI6ssNYbOpj96Fm8pQZiZL1RO6GqL41p2dbxaH11a8vpt26dn//ezWWxdNJZJ9/PibIE
J4n4M8m6IJSegV9Ct9jfdJx3S/Sg33U9EA+u24hwWQdR1gfDIYCbsVNFt3HIwxMouFPFyHobYrd7
F1ZrX6cizkhjcrPBdSAT90gcpkPokvP/Ezb7VjdLghMAmy6pEQR/2BZuclgn6s+ItQz7Keu0SxQ0
/QVyt7+3klp7SmcE3wQc7z+cob+a6volQwZqTNqfdYlFxeR1IwqteA/XUVBevXruT8hYz8c0kt1D
MWuoCmNF8k6C6FeRDuKvWD86psX7aAzzzc/9CTcanj1tJZmlaWMcYAb0504suLUOpbNL0P581deB
gt379ENzJVrWxMTwixyOmaVHx1lr420nTeutTDr/WDcEIVRxBlJ2zLQs/SpicmodzUBmX8Ux5ikt
sD7b6lVqv+X6RLbcKkvmV4qdk04U3eqrs0e6+thgpPjV6rZxd/SICH1dKyqPdV4usBpcr61dsidy
NrB/XN8V9J4C2zht+GotHIikva+jQrm2BkGdHGNDm79a8yDSDvFg6F+tS55GB1LskDHWO7ceiRAs
wa2vVsfA6dkxERxXtxKJbh30Dh1VVWRuMw5LL5EtWK8tp3E5mE6Eacr6usZgTgfs26BqzfIk/bo7
RnP5hvfQNIWwLOW9OvDz/n2WWg+eXKa7//ZQ3QSU15BEXn5QRVljMlwKB9Ok1T6ysE3/Plg6cEZ1
9MDka3mIo7jJvokRP1WVqp86xFX6w0tAlqqSanQ19Cf7Ytyn6/W3rmlOLCpPyYXd6tRZZ+qvZoml
6e3eEmfWiy+cs0wiZjzVLUrh3DZo5WzVjY2CwSdMYI8XsKwvtxeLKuxHGq16zNiQ//b6UDgkIkdl
ulN9by/mmdnJ8WV9d6vvY604o139rl75du+kNP0NgTHj6x7eS+QZUEVXuxV10BKcVkSAS/a8ssr+
qc5z4XShKptYZfx76pBKQ78FyQFLK7Y6AIu7r1PVtatzLRQdfnyq5f+4XZcnBzOKSS2sLzmv93Hj
nl2RKtuz5iMxEpg7I/VZm6GDG4xGcGpi/uWq6DqZx75JVPe6E8TvLR5uqt6YfOvUtDrLWMBXH4aE
CuZK4M6gnO23gmiAqs+KYDotYoIcqG6OLQ85EnCFxEBY0BqkAtSh7tLgrl0Pqth1TrPXI4jiqm5s
GpLU5PjrUDd1m8hU6t2nXufdZ7nc9oG1XJiEbWJja4MbecOOwBfzSlayzlYdVYuRYNu49hbrtbd6
dRZExt+XqeLXtW3snO0KzdUfTS4P82xqd0Aact8u7tVhthMEq9aDOlN1CQmjLTjodvOfBqTGISCu
16rOqTYcZr2uzv+pVz3UpaTJo33LcvnrFf/Xi6lrjTb4QQBxjcwR+s3HaN7rqz3ivB7Adf19qJWB
Yg6t5OTG+q5VxVuf0Yr1jR5o48GUXho6hpNgKN3GJ68u8sMo4vw9ibInRSlZZJTyt+h+7xEARv+/
e0Ra023npUMeNkBBNOg7glddXN6ZurezLbx2b1VeniKOcCvfrmjNrD9aVXMPPaa4U/Vfnb1Z97ZD
gaOd0/fdI1rzMFtsHDsmYicB6b7WO2JLVYXN7HSPX5V1KQ8A+lYhV+qq9SDbPNmxx9a36jZfDYaH
f0yGmvairzZOq7fTpM36Js+jfnOrS33heV/lSnk33ZoMAznVUF2pKn9rV2Up0cL4z+3+Z8dpfQeq
RR3UHV3D/7vuVuSpY2JXffyywRFmn0FA2wZkXKawjuf6fsKNkcxO1eiXBm6KbgmKqqWPpNlv466F
W8mvvFeVbuuupiCzlW6zFu1Ta5TPTaIzlpiJd/KDjHDJ2GZPpv+h2lQNiNP06BF53NzqXAcfj6SE
TWdkTvsswAo8V8+quzrkVsCyXfe9r9dQdbbQU0RDhDyalT8ejUIHA1MU+T3BuPxeEvs4ClQgmqgy
Rv67PkfVovqA5ezAYw/oOK+9VQPcSWNfDRaSYUVunisnG+RrVGD46zRY4QV+/FI4yfRpFGDWW6fo
yEM3mNLlMQCJUs7nuYFUz8IxfkRIE4NGDQZmxtY5HAt7/gnRfgMJZYzDvB/BGlkBmCUbQYE86V+1
iCTeYLVId3hIb+t5lp60dd0Fd6naWdM8vdYSMHnioqxv+Nnp604YnRJciRB87Hn88qK8RkuBiGpX
XyzHJI/rzXlNduifsjpTB5nI6mhLC7GnOL53/z0QWoP7PjGsFYlvHnRffqrGW/1/+i5TI1Zs2/+8
x+1SkfnDGU++nbr3rV6d3eqW2k/uEmSz13fwn1e61ak3ky1IL/u4EP7b1S/t5NC4JUJbsSPvEYbF
qN6Lrf3kF3LXpgv4/eIp8CByalXnv9al+Vhjv/Sgk0h9lb2xhIvX5ZdhLILXJerllriLx3dAqy1H
d2+x/N+ZazFYvXQXDQiOulM6tAa+MeK7anSQCnqOeFxYc9+1mVNjwxbzqOO9zjFa5WzJQIFlUGV1
ikz6eAbRuvI+puCtiPD5zqfxqkpQOV+KUh8fvkrCJrDlT49fJdc7FkulP6lSkBEhcdENKC3vG/hz
aMNjtzyogwkQdldGlg5Egbqysf9uaEFUYrni+7tOd3oXhv/agqhKGDNCHW93aNAJeEhjcSjzBDP6
f+8MOT7YlRboywATTuhOhb1De8x97ADdPNqVlx5n24NZNtRAS9aDRVTkvsB63ozYjbAqpa634oPV
LhPLU0qqb5rYZti6CXR17H0ee0yTUm2605N53BZEtn6gwtMY7o8Wpb2tnhXmnaXV3nUeSKuphga2
Ob6d+ucwOnA4l+4XhCz/MMuuOheYNSACeDtNgWefSevKZZPGZnXuDBfvrkmLTlg6EHOGUOk6bf0q
BmDgzPDtieBe/VqwwDm0WGFvVWsBufC+HYt3gtF5t+nHJfT7RD7Xa1IVlZkldDxcHIc4wBQAhhS2
In2pn6URLV+HrBx/L/7QFrdA6FeLL0SF4KWsZ9FSid+KquE/dfnar/ZLLGjVJcbS7RhbnGMLHGgS
gozHXIidJ/QWVmySPhlOCxOmkc0PObivwaRbr1k/2cfMs6N9Xg/RNw0awQSU5kezIDlaDnN3TfXC
up/Idm6adiofpkTo8hDHMNFKUF7oYYzRyZAZXpHSjB7N9cCuqbmOK5EtJdy/AwPLIl2OuMbQqLox
Rf8ifJ2e1T3UQbgJIPB4Dy0VXJqwF7zNkTK0rfkPq65R2iSRjitUnx6SAUR4NDjimqLjcK0agear
jFwiERRvDWItFnYH9MnChOnWoLlOc68B3PSaEuXcUnofVhyhtSxa7+JCLP429j/ctTrCA+rUr8FB
sgRNCII5PhpwXVHAGjXcUV3tDvKwvRvjgsTP2qDqVKtjsM1FrJ0+wGGbDRqEoVYs3kPQgRD3PTv5
oc/5s2wa7bUG2nWUi23u86bUPkpH26gOMw7b277J7Dt1ZVQC1VHWK9iMPBeGTn73byuIzsmZ7TLr
IXUd84GI5LiPCw0HkX/r1FmbimazhjP2czAPcAjZGQ3z5PPH5Fp1cNrcvAbVqypYFQNEWAD6O02V
99Nr5z7bse7OdzYMvu3tqma9PrbqIZRz5B1Ug3orEdgHLHxiROZXV2wPKr7WS/E+4/n+MNRGHJLQ
J+DcLvPBa6S3U938iBSBawfMu2vr//dVzpA0bz3mS5plDo+IEw2PsBGQ+rDwSSaTdHer75OSRPGy
+GwH6aYaslzX7wixntRFqp7Pi+hDN64hLs96INtNhH303W+6o38oUZ00OKA74P3SYol8v+HX757U
3O0QgK+zYtGdJI5RR5BZ1oNTy7+v5hv9AD38lxX3v7hdfP+l86cUAL1VmkY4uDglEYaeN2lA1dAN
00OZZ/rWzA3AwNK/nw1U1ZQiVTqYh1hP/HtVUvVrleoVLCI6fCV+zbIC8Ge74qWezehJK54BCUN5
WQ8LlkzbtJmSvSoCF11tlJv50KQLwpZ+fyeNbn5wlgIhS7LuGyhVy0k1Jt4073FhLneqFb/b6VKU
+PCo1rZA0WsGx6UaVRVMC6C29vygSk5EjCGSdxHbm9Lcrn7T+WqnMQAo3eYA0jeqePOr/jK6UeVp
7SMbrdsoT2vd8ye40cb84vvIdpoaRqYseZcXDVYPm4npbV5Lqko3zXdkYvN71V/ylz1gE8+ss/bw
gRE9DcImgM/NAsgUiGyAFDOx0TGTK/ZYLAEnRp86f5p1l9WjndyTl9K3vKHxCVk7k4VtyLj5NLVD
DbjSzDZzMeO3pw24BPQfcecEj9nZZbB58uB25/NMtjUvvINNdH3ve4G7t6v8o05rDZC+q20E6ckj
6dgTQsDJUxAxuBtwFP/wCXTbHQrNhmlbaFzY01WdaQ5wo6ZGwNF0+VlTbSywb69X0eNgQ/yJWZpQ
LJEzpuRRj3A7lpG99SuTKG62IsmP3vQ0B+uKKEDaN+b1kcCYq7NltsvmzUxgeSOfceb5n0JgbH9W
SOw917oVn2K/+AyG+LtI4+AQJUZwzCKN2BbbYWbJhH/R8uYkc35wVzSDL6dT2tZ8VvRz/ASbYtsJ
Z+SkHmuYiHuB7EEWgT5vjNfeMv4IDNMPdRBhW7uPiHZqXthaJIj0GeDPGPebYeTpIUpQ4jnVYduF
Zoj+GAQ68ufkCUNzERCASETsAD17EE/rSW7JdOzGsWde1vP0MgFbDEXV3feE42Mi9j8zp0RitrG6
XVwZzb7utCIcbQCmZj5s0JUE6JR8Gm6/fO+a/oB/4UkuzoNVt/olkGBbmZyGXZC0ZWgk819R/70t
UV9m7/sLKWy+C/mJyuAhDcpvQwGYxKx7qLjVswlaLRxbzOVN7VtcZhunbZhWmg77MWF/z8sPdL/2
Ft9MGWCaN3nyl84yYevY77ABmjOQY3YnmL2EdjoQMtC0cWMuZQ7AyvnDTMwFwDdryiCpxIYOn5BJ
d3XJBDsXmE01dXZNXJDVS0zezsnwKJiq/gBa9Ls2luVrH/3VIKF7gIT2phEdZZ2wXOuJAFKRrIJT
U87ksXhb3TCv4DH5JEuDKhPhBSCS4688jdurMVuYoeWv/TAYb5Z3HkBQbrRIvBrwQrYVygbbiTGA
iKd9wl78ai/TuRI6TlxZcR07PJ8MKDK7JePHINE7HBLwpOckPgVNt/NMzBOjqsUixx6feiNpWXx2
zSFxER0chv4R6MfWbucRFLJ9NipfC/UkKUDa9S/eUpGwnKtl20dlexbpeGp7sLlILZGaBb6u9fpx
HOGYVXYJ8BVcF7L1ZPsTDwuVmjRR1+MWN+DKkETu1feAOeOaI/rGPXR9gnZmom9cEJAC6YXjssBj
sLEACo2oNM5sy/3N2Gss3aP2RAw7tJtuBsWhn9NAwA9vmsTcNXMjz32GcPqDOm3gveXhb22LqVNR
Vu5wkHp/qmoCXaAjuUrdxVDNXzeI8QhKIzMspmU8QPYoYTvbbYjV+4SOxiLPIkjMvdPrD7pZN2eA
5AtPWOJjl8L+eCtnQCa9Of9irnKhySzBkxSrmjwrg5DZLz67JuIKZbyJag8Pqtz/+Yyf02fqs4Gb
vSYJS/OH6XovIupDk5zeKYaruvPS4c9a8vOIYHmsbRcB3xrtZjLwVbmKZA/BQ5tnCfrBGK+64rVM
lmaX9wCR2/5X4aFZAlDXQza1rneLlvgPQxudisXXXiIEfqM5uRhW/1Y6XbVHueSzK3Nt50WSHw9h
R9R/hnvdFQMpfBLVhqxeZDL8Ebd2h5Jh4h4yl4RKPfb7aGjLDe83uxTFdAgSvpCiRrPFLJzhvqn4
soxcvBYjeX2zYesSiUOWFvuFgPLRFfKuKCqkfbLqbaz1jVi9YfCpxCYKzzQymtm+q6K7tkZVIuNh
1I3hsY6Mj8T0CNXI9qKz39j0yzDsYC46Z83UBDH7zD7lApGLtmv+EkZVhXhSW3r7Fyo9aTjZKdbk
MscwNX7qSss4otDbxr2zRQG58uSLnov3xtaTMLAmtr5+cU08N9631oi+cAw2tQ2Kk2mwSMj87KNr
gyXsM3/eePKu7vLQd2c3FEGJ4XtR+/uKdM+1B7LYxrK7lk5PNBc5EsTU4GF1QkeTUvZvxPTTUAzO
h1XFMLIIOT0IPTiOOZonvjxX2vwr8NC/coJPZyyw/7TGU0nmKUwE6WIm52kzO8D5KjPwN4ShpyM7
r5zsGmo2edFc0rFjDPYne495hhn2q9OnlRvvELonsKvtnT37wTatB7wzMsipYkwv6jAIJ72QHb3k
RetCHXYLYLzDi59BsCCyFBauFvZd+1dqOe/OOP/Zmh05sMS+A4x9qWEhejNxRNv1my06CN8kZqM7
r8xfkRV3rhPTfdi1eXusY1k8FjM4PC3pn0S/hHZf5LuCRd3WhJiFKFaKw5cxgqUt3E1v4KzcmMJC
EMjPjm3hx3fY0kSo/VjJZQkK5xSxUjuLJDPO6WjB0EzK5VKl2XgsEUG+AxpuHQwh5vshKWIWs9Ba
gcc0+2HEGJFck7Gr08x7LLo42cXtfdND67GFSzIVA0i0M1gSlw0+hwniv5sVBbnpMp28uQ0k3hHC
eXWtALvARTRvUh4HzcVvoEz9t46k/ab1nB61/QSN4R4YkDVjyYREvv5tadg5Gc1QfWgNOdEg66ZT
7djOFsqrDDuGy4/JgemTwGv5gFbcAU4G+wBOFde/XlgfTGA4K0LV+pjcvsfDV+h4azr4ZxAX+YgR
RAkZ1scP4uls2LJm+DCCaAgLUFIfgYMUkrP47UdcMUSgY9h8QCGbENVG4i3WrDOGg+YV/cmAgIQX
bVUxFYt5LTVYRFPysXRZvYGXZIPpjrt9Y09MsrZ9Tlz2xFFsD9cOEder5LNeJr/dAzhjr8wEtK2D
Aqpl7jn3rLWJKAWP2tJqr13GVzbam8HlXSIxlCHlPY1oJCMK08fWGgVFzQdoFLDfGAc9d7KNjQtk
fK/rmsQ4RX73h5wUM9ogcPyrF3I6835AT2QLUsjd4IZlhYNh5Q+NM3rhLDJrlxECDi1nOJhVFuBJ
no77pb4OWTMfe5lG14XPoqXuHZjFtzyJxCOB1D5Ek4opq9X0B6TQUfQrl0fXnpmwq3beEEgAXYdy
N4kpdrL6kPYbyAzd3lpNUPsy3cCIzx7csa9OwYLTKtKOeLDUyx9VX+EzUi2HBle+3VwH74CDt307
phBfeP6jBcTv3PiCj+KCDcFwuFtAa3vuLsqSOIxyAq2yRQdHcLpPUyhDIkLjyxjzR1fLruY6dMc5
gSu36Nttj3aohg4bE7eA+EBAAC3WyNn0QeGFelGRiGR66NLIfR7rgKC6U+xlb9XhWBHUqILY32YY
wIWSzPJOJrW7nf12OCPU4d6nwkj50y3gFiThMsNmQC1ZQj94VXpXWg0gXetuRppuNzhzeoHb0RxY
+Du8swd005qjgWKG0GR06XhUEYeq/7S9pceITTjHASmaJEkJIc+eseu6qDpUscg3dvomXaN5jOfJ
DImo/cHoTYZ5FPO5dMJhHuowkbH24Nayv07upIUl6fp7KUaxQbOZD64H5wTrjbIizJN17SPRbsAN
PcCfqkWBsnQw0PYMA2V6NC9DRGl93ciu0Bv3/CWmayfJNmKjGJzjyMcxtfDvEXI/DLGWh4OvP9gE
dHaWO8+h0WnnLqjehHC9u7LTfrUTP9TkGNa9XTflTs7ZT2mB32kRFcc557Hq2/QuH8Yp1NLZCydc
BjrmfVQhmFZ0tzhj5B3t5gj3IDHAlO6jCNM1pDuEp/2yJ3u82BHwralONkk/ORsp+J/0tVmcNTFA
AbUIjM5TdfLnAWcQv2ru0By76i1bKguoiIUloonlBmBZVmSicC/tFODoMrF4MtpBHiDZ7pJJg7LW
iOVYOLkEWlm/drJ60nQAbwhsy4Mn5achcnNjtYbNE5bz8AX2w9JPsOSW+OTHuBatMdF+SLIdctCs
4GNj3ursPuogEWc4SjrZq+UPKS2wciwLtjwUcCjwWd8s04T7UB985lFph503EOtApmnK0YaW7gOp
0uk6ATJEs0jucz9+9xCr2U2BiZupyHfLFLtshge+oGEQezeO9J3w8ncMgaZtQ8hsh+SqvssT0ISV
FiO0YtZ35YQeloyYogrXtkIPSbi9lg7epivSbiOi5EAMLj9nSO+6uuleWOPfYXbZIWOePlqGoR1q
HqQwmh9zABxjkYonyX42dkg0Wz55EwGvpGskO1a9NVnps7OrrXg6FLVrbFMANqHwkZNNH2IxOSxv
5LApQEhuHS97SgJxcR2/3XVI5JK3LvT9AB3vuHh6AOMXkRPGcKg0Q1bse4Tfl96tkPNK8WJAT30f
zfpOen4bQlfO91HgMJJEIt6h8vRpoLuza3o5vhgFYaEC9k1jmlh9BQGepRbCX02UTlvMH1/4qXxi
LP53wp/5Xmg4XczW1svByMQE5UDrey2OJi2CdmZUAPOZxHtCfAae60YDGwiovWs3A0uKfeOgYN6g
BAE6vOqemxwKl0UiMCDn304g6PPJnkOdlbTdYw3G+PMDmYXxItL8SYuaZTPoRnQvpPXp2uThl6E+
p30mTuXMcG1rwLkqshm1d/HYZUI9veC9uzVwods0jYEiUhVBnYvAKWXy3JklIK8pR9MxbsIIgdWD
rrFnGRqn/To4CygIuyqwRnKdpyjIlj0cTcwwMgip/aKxU5+KFCBA0JywvOzP0yiGszq7HWLX7s9F
CnQKTg0ztUe4HXz7YS5z/8CPW5+tXK/PLvGufbdU1xmx3zOSSMs5Ldi0BfCSNupufkcyoM+nQ0OC
ERmaC9ELPyTUfxVG0J6zpnxv/YIASmmP7XFJCrbIAaxmP5+RJe7n82j1aJl7Ei9c1yiK0HFQZzFL
+zRoqyFefZjmpTwzi5RsgqZo5/TVu5uACuiGuOL+hFokPruFXW20pErYS/nRWR1YvrIOTbKrQ9h9
H2l6e176Fr2s0Tm0DIfnVs/ALiYsS8OmrV7TrPtTdmX/9V2pM/U1JYuD9vkcLT7KL704RKsbpdpn
qDN/La7WfPze27YuJ940B3eKxrMbv0FqqhnodgZS/+wuyMoGXvpulXFpbKTeZKeuW0i4L1tjzJ4M
LUhxs+eDkXxzkKFECYIVvJRRtGGQWt9A8zBU8pppDBdI6G6SbI6KMNGj6LDkzXGUDcIKJa6IaXIa
O3iJGos1YLCTdVbvADEP8sLe8kbarsavwvKXjTqVRlKz/Y2sMOkAUSIVAv37tSoDtlajTbwGQ6oz
QAfzLOCYb2oPHlvzw1/yH8RdfL7ZCA25wXR8dseU8cDCBjURJ/Vb1eZUndv1oIrqYCPmwd98/Sn/
V3OEEf1vvUcvkPt5FAQXy4NRjxvMlj/ZnPQbaaMKt3M1G4GRMjsOTRGQ1KFDXOP/XfkpYulz2AYt
+EzhNUDuOAwg/vbzT4GnBBnAydC6uyjvk1OuFci5P/TYBO77ZHgqo/ouYxw4o5KNQ1pdfEdOLiZQ
LqFp9XjMLuaDRBuecLjm77ys1UKA0aQT4nR5jpqiZOxeir0xxk8eWbGoeMF3/a3VfeswrGEC3XGK
8xQjE9m25mU2sLY5QETwXvqWZzgYfPCSRfUaKBok9gNlDJFyGE9a5WY8Ov58FTOCbI6nSVZNxBkD
xBuaIT9HukCXu9NYVkHGuvDVnNCC0ZxwIescahMgLd8ywyyI7RcUj8q6zs5Btfzkx8afBtDqyR5L
vDXNtNsmpMjMsQuuo1isA0HlGtbYJmULsXVaWT3oBaTGgW3URuR1GvZ5XD04KRlnhKwQ7S8PEO2X
LVmYgF4IPlsTyrZ43Jj+kn2A+m8vUZnaGyyRy63UluYuQzjDMirtvWaY3XtT659yfIme8M4kJ+0s
3Z9TJg7e0uE939kvnieqA49AeYyIo79XZYRiQqp97yO73iBPO4AYFflV09n3yGDY1Xkivsd18kYk
aYMDt/05xOIJQVTvVyGIpzEvmKXmPuQRy5cyTpuw1bFts6X7g8i8TyyAMcrTu/5IsOSZ1CAcl76B
aEW0ZFvFMjuZKM5vvcJejqiYLoeF1MEWlKa1XbRO7lg+bqt6TA96s8Y7AiJSJZHWTvTuFaA/doVi
eC7hk1hplXxGWu3CBCeZYL5ktV6t5JVkp1vu8ixH/bOTxkc5dg3q5BAmyfaTh8GrJfXTAB2gsdyi
uZw9iTQrILdmM4PUrpuL/NIU9Xhx1ujdDNR3tNrmGAyt9ob19U4EFiFVGHvbqM93U5zGbyAFfwiM
pu7t1tReLd3RsM/Qx53fFyAbnSrZ5+3kf7bEr9vAB1svo/lC4DPe5jZySgMZ5COK/FsfJffvMhit
jZd5xgM7AOvU1ok8SLhnL4ndwXonE/6rRT7YCdKfLYbErKcN6ymo8nr1HrGPgTWIJ6uJCG1oovwz
r38hK5CQI03qcGnd4AW0cbSPEw/CcLPgsbVkywMhhp+z2Z2WWXQvo+z8px5hi6QEz4zRdHtACZzh
SOW/c97sWeW8M3JpeXgrfzWrnqpSldVBdb9dfav7n7dQze4SqXEesTLtFBP5hP2xmhp/nVYjdseq
rM7UfDMkOp1U+bfTW/utu6pTh//Uqfuoutnoyq2l11PI3i5H+60saybV9VT3WMIQTv2n1hpsFgRr
e64B2d3hx/Z3+evSr6OYSQNqjraPM9Gc1aFep9nRrhAfU2Vbzv+UUa9mFTmkd9Vsxs+OofM4+IW1
AUQUP6u6unAZ3VN7PKg6ddDhpuvJGN19VRVu9hgzjN0u6nBuPNmo+X/VqYZSLi35nVXreL35V12q
ydAwBv10q2PHuUHM3nqo7NzYJX4dH5waqfFKa5yrXtv6NSqChKlv6r63vvFeAER+MXVtOi+RKHYu
BkRP1bywfYrnEIm36jMBcXFIMYA8khiBtQw7EZO9rWEGw3Zoc2IpUXnvVoO8s9P84DPHXnDyZIm0
ZPkJ5tghY8t/KZFsPSDu8la2uXeFfqjvNLZdDCuxez92U8oKX7/Ppu6MGEpxwb1XYKkDkBsU1bKz
AsPF9KRAP65avgsP2Um+6OCFgP592bX6J3pr5VaMbrnTF+ORdHPPFrNHprHKpo1E3fBgtxWZHh1B
JsOEKMfSe5sNg/7WeCOA0S5b2RREknL8obCgiq2PtP5pyV6yUwbQ2MfO+zLa9baAO/ecJ4gU1FP1
g1j+fFFVbWz21yAvTqqkDhCF472E+r1V/VVd15tvgTO0d6o0JNVChmm677o5AKfWiW1VZONzKaIS
Gmwy7rR4HJ9VXVKx2AUcdVWlAFfOS9IUv5Ch+bvDMiFVTVQSDMp6D3UozL+S0RFP6jZBvSQnHevC
8NZh6LF7sLU2P6m6huf2rtOiayDJ4c/VFr3E+NFYCh0Tz2zee368hicYtlVd7CRPRUkGVVU51QDq
Nq/+VOO6qkrGZd7otWEeVDGdZfU8ExX/ukOJBbYJUElhXhXIFTjoY1qn3jGVjK9ItvwDuv3qIhfW
50b07Vb/336E+EvgkJa5V/e7dRyM5GUiG8fOphg3KDhV90gG2idrWvVzmmQKVZ06DJVe3XfrIU41
4JzmvKyaT1Bz/m24dTayxTvWpv54q1Jncx5V97c6Py1+6UHL6qdNgtBvZXpfmaSMBWa9X2e3Olfr
ABG0wVn10MgwfXUr4yY/aiZgmM5EdTytbcxQ9KJ7iwkE7SLWDHtVNERV4IbQw7v2HPkmomgF+ayx
wrVzMorimAoBqHotjqKvcQwGZ4JUE3sv4b5ZQQ6+rbKJMK9Fm6T60ZQg97uxd9+msh2PQmPFplrz
SWbHrq3nbWzDlR861ztHLYsSNyM6p2uGQCQtd1+9oWQLFoh3VXIKI3tZ8wSqlPiR+2rZDipJXfGk
qqo+ZjVR1MudKoKYsjd4OH426DxszakJXp1k0JAES7SdEwT+q8HS6KiXLOpUsULqBf01Fjmqs8Vw
8QiD4aIaIxAdr99M/tbDZpwtnqu6ftTXm2Ydy90uCMo71RFbYtZ0c48zEsaFoaobmXl2QqJCFbC/
D5J6gETDlDepiU3NTb7pRYQ71zRON0AX2ViuuRy9XO6FN+RgP+PkUKIW8hqPT3XdFvtAwxg6H1fd
y9F9IUjgkPw1+l0FKutNywaiU7n+rY8zZve5LN4c4/8xdl5LkuLQun4iIvDmNn1medvTfUO0xXvP
0++PlbOHijozJ/aNAglBZWGEtNZvxol5PqMcpjEpc3HDuZkj6M7oiKZvvTKSbPH8d+SgseAYEX/2
OvMotaoc6lfHODM6RnsbL0sHVNDF0XUP+laCFHXuh2/NSCQrrUhJQaPRT1oeONuQnMAS5XO2PUiX
fZSa3YEw1hIbc5nOZy9TZ+RbU8+Ck6fvEB91H+3FD0YKPT0ZpvJg5PWXTlew4nGr6YEfjQxHMRKv
Tlm7KAa0yJjk8TawS6iGOhqCqGYV39u8f/T9Sn3FyVAQN5va9PyXjLhWUjFXV5WK6zNpoIuWQrbC
ZY5hF+ZdkAfptUkb/eiiGP1z3KQ/S9s1Tg02FvehhT7cxBT3Jquyv5h7Nz9dM7zvx0z7jc3GIfEa
i8XSQzPNGybkOTnstgUuYSUbD3HlL8GCvw7zehPgjfFmxs05Asj7U8sQhlMeU2xMnnW7uEGZNz8U
GnHaXInzvTvEJUnv6AuTvurYuxAZwtYL0adP2kezL2oCAXb0sw6/q8FsH71GW9D5ububVGKEeRwW
GGe7BG1VkLH2rD/N8ZC/Dl28sAvT8CLVtEJvFNDELcx7+9HvJvJQ3VDB1TDGx6g2F35Z3BxABcen
pkIjxFLyE3ZPmDikdn0i6FfvzYVWzsrceGbqz5+fyUGSoNgBgtrHCol+klrpJtbbiOCNvTH1J1wH
n4OZEchgqD0Evl7g9p2D+lK08k13WjRrs/zJYrX21s+u9tQ2+kH2IX3q3XR4aG9G+1fH4Pxmho73
kpXI82OR8dZbxoSLNibMy74RIThizbiaLjUVvcXnqidyv9R6ksXPOU68UkMPuHxuvOQQ+qX11hYV
Zrt5dpR9nWepT45fn6610qye2mE+m2qiImuhn5Iqne+zpWjV4WaOW51wDbWya/pD7yo2Wka6fT/q
msOad8o2RHTQDJBGY9kTW3xjpim7yfTavlcHjb3+1M57M4p6BGuXuuySggQmNk/9vVSup8qqxiKp
WhBGzYbwNPQZYckmxDDNteoQwhDKYVItlj9AEsDm6AX2TNYCOBHVsdXpPbvqfO7C6fValT1aXfaX
yErus7T/yyzi4pwR8brv++rvAgVMZ4+vXLX9tGNQvfFO56esfVvD0YxNM2rVBgA50iLLWaKWYNCo
xwgGmH7wYCTueAh7yJRaqgYPvEmQBOx+nm4XDyNpk34u1kAPUnUr8xHGHVGG5fi1fa4a5ItqW0GX
MaiZyvnaLpz8EMYpRR63OQBjKJZDWpJEXtoik9ETIaAAOIfdvmZW/lb6VXgvNc+b/AVaiSP5snNo
Y+WoDHbMQjrvXlU71+9sfD9AjLSAXuhRAUtlcfwilbAmx4Re/XwrVa0FygEZLz1KtZzy+OwPHsjh
5UhkPLOHeYiuf1iabGvaRnUaPEvNygZCrAOaKFKN8H7f2+YSiF4OD22rvMDFsDdSTXXHeqyh4EpN
fl8b6KfUzupH+e3ZgvMarVjBT3P53QuwaNK1ci/VEnN5Hs0ctxv5bXaGDFKMENRSk7NFfv+YloR4
SSyTWrO0XN0qVVNfbJIFBJKnirHaLJqTapMZCjD/fHPGYtrEQeB8B0B8U7OFJx3vU2PNf4hbvE9E
Qr+WHXQRkvLhCz7ffOqZGm7w6CzvQXCkp7Kw/UtrzOGN7yvRiTxkfioQ8XzQs/g9RZ7tVzs5z+aE
X7vjlr/yrLCxXE7Gi1ZiauzGoG+I/US/ziTiGyL4LAy0wI3v0zGPQeIEwQ0p0mM8zq/2nBsb5DiB
b5SpfdfOXTFvskrj8eZN7dPsQQrFttMHoqFIZPvfHRQet30CA90dKvJpQdUDuAJ6DodORWOzg8Xi
teMNYPn5XDfVD2wzlbOlZdOr1VU8duOjhh/8O75rP/PZ3ZKgR7m79A+hHf6uuix5iOII3drUUQ7Q
9NX30oo1Jq3tQXN1+y20j6TE0i/GPA8HQ4nivaukN4Hi/WS6rl7MOvptRsWPbgxN0juVc9JAjJJl
czHOQmhsrOMUBSbID15oJN8GkkTpZLlAkSqSlQ4vdlKN3k4PSS9VAAGei+JIRD4m5YfpeZvHmL+g
TkyWQPtSzYF3sjwynwDf030VIo9pOoCVBrDwTdP7t9Y3F9b3/ZBrz4baXCCiVxuyUMFBLYiIWchd
EngZifeqzM1rx3gYx286jifGU9Ha7mnKOuQPRwDK9ZY4o3LSFPJqcJqqA9x5HXkQ37j8BOqh3qdE
wHboK9m73M4XH9n5zOcRiU07+Fplbv0y63y0adIfHBL3gLudkIgphWKO4e3oxT+nHNPFcUA7F6vF
PzM0mLLVPdwAg2Zr9WH7RPJWO1qVFV4CKycqH5XuLshV4x3k54/Biss/JiqY5IJ+R11XQf4OCdYX
JeIQQ9ttVETqzjj3Dc9qoUWPFSgVqUlRWa12gDhPcGzpIYVf6iBdRu/Gh6zyjIyKBuwvPoGN2Md4
MTz0mqm+TKRW955OrluqFkKK91mMFvyyswdd+DIYkLFHu7+VJgP2wdGJ7GrXuIn24vVGC8oTANFS
kybNsBB8a9PkIgcsX5+zwZeZuUt0KjR/Ufssu5fJB9JqRuWT1PCkCvap62Ohs+wcWdmQr24vUvN0
rXuJlBSEgIMkvbTpeIScey+3YdFwgBRMSg68GtiLLgcErjLtkypRQSPQg1l1/NjpZB+WncpSjAOB
PwXSwFl6EOoeLn6BCtR6ysBNL4ivJtffnEVDsY286WWKCXdMlqa/ND7WaHkdXtIs5EtXtPEfu7XR
lWbu9OyE9nM6/CrxxH0lprmdDGvEmiQ3Xsux/BkmCE3IPkK06hZxSu8EYtR8tTX8DJXeG/bSNzf0
4FJhU7OVvYNKpgf7devom49870vAMPWUXbyQGQRUtOhZCsRRin2V+MU++adNn6JsE1Qe4t22Hj1P
wQjKy/fQ/jaPaRgZL27RGS/JrDDog2k5SzVWvO6szcBDpIs22MYLH7DJyaJr/7whjTyi0nqyl8Or
oD4Ad/cRRIfbVimd8yxFEjeMds0wnp0gdp5btNHvx1iBZq4DQCvMAHY0jjRH6UxEMHxCS441jd/m
W1C/zZ4LNO4BNv99vrr7U2SKv4fZDzAK25RnuHQ6FndNd61KW2vWu1rjeyY1TEyL41wBsLtWdZ+j
5uzoA9x4kKbRmEnndbGKrUcVvEjbNPsXLefFkFrdKv2pteqCHvxRKXp7eigBh9xdm2BB4mg1eBvD
yaNHx+U1b9HOsifd3JDbJVNsDMGzFJ4aHtXCmO+lNvpucx/V7rHQ0yjZzs0SBa4rZyN7i4ivfGrp
hM6aJD6sbYaX/PZUlY9eXzZPWgSr7LeDt+jYqM9S8Byh4NGTrV7bfHN4qyN1vEXRR33uAz++rTX7
r7VDwjoF5Y2mOa5tLnZl7Xg9adMPCFYgI7S1Rnu61aP4sR297J5vYHZPCv3SQ4K4SA2jTFvdyKaX
hs9aa7bnD21ymNUUP+rWD3ZaWWWAfHLnSQq3JkroQAiAoU5bqSqAdMnF1MMugaP6Usd++eInJeE1
L46O0pZFObHKGIh5mBfldqp8dcOz75+ls2ng0VqgUmyYwH9KFTuslGF2H3RR/VLP5XNLoPAOvdf6
pUgQuTVDxd+q0EHxehhunM7suQDsDIFP7UikgpTS7PpFner4oYnds+yUJnzGNIL3jXfWpqG8n8zx
xq7Dnvs5GG+NOZQXb6w7UEFTkN3VQbnPy72iDuWuaZx6p1nBDPDIbw6mYjh3fQJFI+79ZLEf2+Pj
9qUx/AI+fH/rl/2d1QcotofkpOAl/PC7+GCFCB4kFiudghmAV2rVaYzsX7Obg2Crz2ofwJxQQjDd
aq/vWuYg24bZR+7hL6RnmxmU8HaMFIikPl9zyfaBj4Fdb4JBV5XhAmLiTaud6BjwQSDArQJJB6Tc
9/qNOqM112qKQXIBdpKrHNNRf2fdxWADemFXGup91qVnzKiV26orocf2g3vOeghwhvEWN0PM8s9l
nQzaM+tD92XOLO0ykdEm3tESTDSKTZZPLZypjTripIs6MenbCTcAr+yTTTvzjWQxfKf2T1rYeI+L
CN8EicGeKhPeY2Dcmk2sHhSMUTZF9D7P8ysZoV3UauWhsFv3ps9wgyEQwOZaTAMK8LZR3SBa9gWE
xYgLXdsfSifEx1XX/fs+/8VpwgtyK8YG3edh65gGmdtC0W4z5qqZNapPRsqZhyqbbywEZ4MQkEim
YLmY6HDypuTUaEN9qTu/3mMfOewaxwluU7eed2qrfwlG/ANATHX7YIaioc7lkwX846nSzTcljqpT
hlrjLTKJ4Er4puzTxmlvy6IgSqIP8LdmfxtUU38LkODU1QgytnWyzevy6GWjd86NqdqlzBtYWpnh
xsBNa1v33cmqFkRg0Gl7c7CTAwDhH0g1fV/MRE8mWfItV6vfAofrtqizEcHjubEbBbhe0rY3GiU6
CcC10JJgxd4ZfO0NG7aN+qNK9AlenVnfDAANzsoS8DCaJ5lRa8u0mikKj1FHHiQNEWbJEyQjoqFV
3/Tse28r92kKzxdxlG0aP4Fe/jO7RnUh/6byJUxqNNfUy1RU2rMJw8PksSfda9dDAv7GqbZGHka3
XV4Fl2BkhpFpvL9TiC9P2pXI7Q3L01tmhKycHk0KJ3rDqJcJZkIM1a7q+hja0w/XVN3b0U3aLaHA
NiQUegU74K1Gbsl2zkEf4ggRQKbRckzLinqJlHyBCJBvhzj61WQlLtmReeJb3icgVpC3qg9c0D91
ikXMSBie7AOmHG1lPRIY0Tcx6LKdHzcvntvAMXMb3N9UoziHNeNgrJjbeeibbdkRE6jzRzRN1ds+
irTbdikcE8NKBxJmmm9CPfD3ZgdSL9R0ViiK0zH2Ws0+SBJ3CyjrEBXBL4XMA0oMEYpChDJ+9tZQ
vrfImvPRPnU5NnaOC6dJD8iBqCP0VI/p8V3QAOSZn1iRtFvynlVp3mNrnm1wA3hLYzXkzzvWAqHe
TZCLH0aPAHutdxNZ4eAZYRU+n20FQslXO3D4Znw7grzcYJvFrIJFYZeocHjMluD1nAYH21vUZ6v+
V+D6GQJlBvBGV08BMZg5wEP/GM5YNeoQ5jedBpWp/T1AGoyA/e4bDzhfbTtEnZ2NmbfqFqHpYq8W
HQjlTsGARVMV5CPRiwkCn8RC6b5M1fQ8hnZzS6gx287dhCha1j7AXn4m0txsLPTkz96kgwLVfevs
2O5F8XvvoiS+e7EWnE4Vd98b17stI4ZZs1EYxtKqOs0oLGGh+m0AiHqsuu4b3gcGnGA72CtlMt0N
eBXdOgSPi4VAHKT6S+q4N+AfJmbZo88VHL6NrNqJbgTAl+J4rxudv2kKSBRZXBGoaAOTrFtpnSq3
KjZWYrdHoOsFoDjPAnTDx+AAmfni5CSl9ALNLaRjX0qrc4nyFNouieNjObXmsa8r76/Ue4XL1Kmt
/3O26x2cd76l3gKRUX5GRr/NrSy46GOAP2KlNjtW6t6pB3h2tMCBgjshJaX4LN46CPeOVRD0UM0d
c8Y7b7SGx3RAo8ihhphMsm/N4DXPFPtmLaqhcK5Vm5n/2a6hiGHzdW/5zB29wQLH6GYAPSvPO/iB
721DD/U1jaFvy5J5o6sBr6JvGjdzHZM2ZfbxK831fR4k00WdkW9CKOpJi4Pf1uIQBVXnFt1ieRhZ
nfEhXopFPMfMR+1WNev2aejb6b6Nl5GbmlcG7VMdMdWt6vRYBo4ablOH2wgm7Ky0rD+6PmXmYUXv
Saqjc2gWj5Yx2ocxj1h/L4Xv3s1eBw+t1eJ90z2lTpNcQpYHl9R3op1RQACAjR3dWLb5pAcG7A1v
5InC7nEAcUV8L94PSv00Y1BJYI/FWbcInGnZSTBg9pKRhioMLNG0Fq8rEJj/FEpHvqhH27TwsMsw
QiS1/BKkxph5LWEW/BocZM+XRIAy63vdx9YVwy04EpiBenCsgx401hQMEytOn2MJjdwiKH3mQS1u
GnN6VMN5hNrh27sRVZrttFSRKZi2vcnNMlMXoJkTpvBKOqQnZw10kWcWNyAyTsMEIwW40n1ndk9K
i/9TbsbJTsdEc94KZi5cCPwW+LO9M0w5nILZvR9TTWMq2GUPHqm5S9xU7zNwoze8NkAbFt/DIUrf
1ByXGK/95RY+D7dECZwlVFDPOiudlAfK8VztToqJTxgAK0/Z+dIbDXDs1UopFcCePkiBqc7Ni5wG
18rXqA7ycxaXDNlj5+ww7AYeQkoBEFwxbwsU0yKnsHkv7K3JkHc3aFB6a4AC+K8Nh6Th7yE54t/F
BFhPyRy+h0jBIT56mLCW2znOCMF9wRsB0N4lGncX/d9U2aZ9/Yd1TXvTDtmxHms+k6ACEwdLazWB
JNTC46zrsxN+LfLS+IKEPIqc47OeBNYpHZTnmSDAQm9Vj5W5GA/E39TOOMXeGJKt33nx7J3DyLqP
SaVtUx1ZpVbNEf4zQIzbN66pT7daGr+OKqvUsAqQUQyhDC8mTZWPrk3S8PeAAr1fFSCCrO4ONglv
sFylfRWOSKc/3eBoL8B2XaSxlYmFgMk4rS24+jztm12R2t4jLADnQZ1eZxB8jwZgBDsPmkMVJ19K
JgbIV0ZAK0uSqVKdUz1jzldmADQV5Zh0bsj8yUiBv1i7POiMbVUW/Ql2RPHamXVzGmGLbKWqJ04D
3ri28AtVmjumy/w/bWfv9DL4NdnKdCzidL5B+OOxnwF7m66dPARIuTwEjVaTGUYK0+mddG/VdnUs
oYEbAewMJUFiLuPnLUwNd0Aq2AlJMhbBxpnHbM8q+sEgzsEovsuyhy4ELPY9t18xLWvP2YKZKRdc
XQjC4mw6D9GCG62NST0DjAgXJKkUkx69K4rh7+N/mqRdumfLa1dfyoDr6rXQ6TZZkVIK0LPRQU5r
dRXs/MOEI+TJCl/jBqSA/zI2QXoIoPParQG3aBhfECpH3RDPu6uuhmCEBDeUmSwY3NhByXsR3JAd
nZ9Ckhx/TG4TXMBlWfOeySq/RDbljbYquGQn2UxmIkiwsPj3hroA7eu2OgpCpXKcFkghc9nsUvTA
rYMGrwd/kyjaEkegNQCLtSer8tVR8l2iBjjk/jL7ARTzcuGa5YyyteITbS1R571AFaVxnLMpO0nP
yGm5MsgiBn8f3y4nkV5aqE4b28nSnfzKBK1pErAIny2ufsegUY+iMOJ4W0juwxkM589uuX+jGTmn
HDVqyQFLkcj1l82YJTIpLYzvpJpl1TEsFR3/meU35eA+A7wzTvIn5WfgvBxG1YA4SV/tvbL8Jcel
YwDHfLmN1zssjYKXyn2yLtZCGl3bxlLvjkit4MkE6OOK/ZWnAdotGepxSse9qtffBQ8sxQCMuqvh
1xFPRXIkqwYbM6LKSRnj3WYvSe8rzitUg289zMW914TcURsJ0UObNC9y7+3EfRiI+xzm2mBYt4YI
vT2m7qS3ikvqsPxrQzTb1psGdlgHQt0EO7ldcjdkq8TjM9nIpjwFVqj75JW7jVf0+QVfRw/0mWwu
BUQEng3lWOH1ztgyJDNABGDOWA1jBPphU452cKQAiewa+eW6Oac9aCg7OsnfG5uGGHWzi9vkyzzq
F7ly16sEtXRTWOm0k2stVyVpC9b/rYb4yoIBkHsiR8iWtF0fB6lLYaQ4hjRdCEQT0cehe5Ybf300
5dKsT4PsqYl8biow7Du5FPIj9b7m+rRBoW+JoDPLtaof7WIbgtzl9fqaudPPAK+MQ8ZsgKfuRavy
FqZteMhniM6tPj3ry9Ahn+0stp3jHMwggbHj26jQOVHCbdATspK8+H/+8IffIJvYXkF210P92vN6
91CTwaG0N/SdDAHyfe+QGz/ZALLG5xQu7/XiXuEUH96aD6CKz1fQII1XRLAm5+ZghLk272M3/KZ0
mbpfrzCD4EV3XCjd6+Ci9o8ZJpYH+S29Xz2k9qwe0Gjs522ThbftoCvAPJZxaHmt5UjZ+s82rytn
hAPCZCdPQh+nB6YwLF2WB0EfkXYy4Vivj8/Swa5mOpj6dkCC7SRP8NhZw2nKLZYl1T53BoyP3AVc
+Z9/1y7Ssx+CFfZyA7jCAkhZn705vnP1BcBoFHa9yNswvC3DsjxJUl3bCqI/y4hk6bOz951qALOS
PjqBwhgp/aVY39YPj+h1U/bPlTecvMbcypNwPQRbgaPy3jYkCGQsZMHeHFHoPq9v+PosS5tUg+Up
VPv+0ADSO4ZOdJB9pjzs0mM9/vMjKHW5a7J1PUbq181P+6X6qe362JaVbf899GArR4I/Nc8BXLlN
CjymSAG59TYI5+XDoXsQTQOdheqkH/ChIE/PvEDu+GDrGIM6D/ncPjnMDVgf3upELGa1wGM7ecoB
pQx1d2MtWNV5LJ/ywe0OpjkzlWh0dacGBbGbHoGZDQneg/AOpnyxizTnod4FUfngYF683nj5q1K9
vk5rXRrXx+TTIcWQtqce+0F5GKWol+FatvQE+pIZw3mSqy8nKcAzTmBWeOx6H1r9Vt4SWO20yuaH
1sE1/sotRJRk3TLhGryHVPfVFi5FyAXrYiU9EweHGhIv+IYx0d+iHrg7MiZ7ucZSyG2Pl+kJQrms
kaf0Rz7pFy82soM6jzeJWSJQ5nUnGWQ0Ru0Wzm6Jeu4uLILrF8Bof0HKz85yQrnzssVI3y5sGDsa
fs2D94hZnHvFLPuJ/eLjeXbI5YlYBwNVU50zx62/T29HbddPEO/Xq1hmDiNpsnxmMjezdr4FXUhI
JfAC/gKXbDAT95AflS7k1qCcGOiijJq1v+qYyWQLvG51nFznPAHMIZ97hB6JRnFkbzMcw66zq+sq
KtKCgpybrl0HYbjU97WRGAc5v/wu347Gc6s/zEbeHlTTeJK7ut5a2cq77mdsTNFmLAqU/qGQ/71A
WwcORb79Ur9O7FieljjSsHwA47/XMjuHnd/mwx2C7OYJaFp1EdbOEHXVhWfhTxlm2fX+yp1Yx5j1
xvCB/p1CzzQnr95ZEKSRxXAMHE4KXgKXEXyHQuC+5JLJnZHHOlCJPVrAg/0C35B/BnPpsI7o6528
PtDLeL9ehHWvbEmX//+pmKuNsJfu1qFefoxUr3PxtS5b18Y5wvaDCS3CDDLRVTr7pOKxKF3kz16n
XLKJwyav2nWTvPbfsPrrh1J+54dZxvXYMne3wAJuSQhij8GHXuavJEcIXctrMhfIwWyDyfyG1grx
5LBPTkUThupeul83/eULGgEG6YL0Oo+TJ1VmdGuxtk1zRspBQylSAya2TMLk31mLK0pS6h/mstdf
X84jTJy7sUDXrWe7AZ5+sMlSzVv0eguSUD9c+SFmfdFdXT3LtEwmdbIlxfXUy7RQqiSC0LwOIICs
naXLWpWttVhv49q2/o1Px0b5W4dQB2MYY6YMnB1AgPwkdXnzuOIJy/hl//XHz6VWbCJlUD9MI+UW
Xp+8+XsA0f4sj2uEki6g6eUehF2H5IY8Kf++KUdfhypAOc3JLdPdZypIAFNkXcJ94oQIwUP2rjvW
NaDskGLtJ9XB/zlodX6+/vrlSb6SPdZ35jqfuT7M0urpeUf+5J/3TrauvWTzc10Oup71Q6/Pf+Dz
UYpGYqO1X7UZqVkZV9bZgxz7b21rF9l7nWfL5lrI/VirsiXH/edZPyxnpLd0/PSn/q3t01k//aVg
GfAxmqu7EEbf8orj4Uyuopqva1V54aUglAI5ExoRi/clzLYWa9uc4QkK/Y4+VWuwee0kw62cfO36
YY9s+mYAQogU/PWJlpdF3pP1ZVlfqv9sWw+T9076/Vvb//VU/pwv5P4iBu037lwc2pjWLnNh+XCt
xXUlu9Y/xCr+rfuntut6Yjnt9S/IeT71uf6FIfFuNWX4o3ZeuJWhQdagsrV+o2UMWauytU7I1s6f
2j5VpZ/fIxjQ/9RqJBGSwobIx8tJ7p3prTzC101plfpMKJtldVZlB90rXtbhHTAVtPG1rswLjVzq
MvIzFwqIKFmZ5V5DR35gtfNWhgei/0iyNigD/01Xuw4atkoMQUaXopwhYSL+tvu34XZ9FBxZ9K99
1sdgbfv0uEhV9o5BkxKycGF6Deps7jpHT+etrH8TAAaEi5LxNWiH6HB94+WirMV1WF3rcrn+syo7
1ldXqgGBlL+Hb6l/OoO0zVkCdkJLeI3Wwf46sb7ul/uzHtngVcLiLTtbBEaMJULyYeW4dpNjpZCJ
wVqVrU/9ZBBd2z7847Ln0yGDVyn72bgDFfhYQ6XANUB6ECk3NJAcy4erxBGvfZGhy8+SLDvJlSmT
Ps9Os+psmsyxTvKyr3f0+u5/CGZ+mCqsXWVLbm9U9ET0rp2uQa7cQfTEiCNkUnS0sofZK0nHoOai
Tffyil7jlPIEjLMeN3/Ji/x3VKtWgz3W2aROGpKDeZ6dEySCYYlDWpOibshWbta6bwUK+mehtSkX
3WFntjAgY0BeIx+WrgVHU/dvhLNtkQCIVLRr5KrKfakzqEx6VbyWMTwT4ZPryw2eW0R32ms889Pl
l4v64RZdl67Xqy5rFtm8vuYRycnZM6e9XGX5s2shP2CtyoX91HZd1cmez2TOtafsXv8lPQz1rY21
3gYbQ6zigtx/74p4PBoIAe51GLNUoZ4hQFqc8Zlkr6WTOzMcZHqWvZ4HzFNPEryb6uAl0rKjtpxD
TersrgzqdiO95i4bT8pcmju1zwDpDUOxaSJedSm8zDW3tgfAUwNTdJsm7kGNQivfIxmE4TIr+z1R
SVDDk3Nu9KB5gJNFrhnRWIjnmYN7Uazepv74uiDanwNkYJ/h39Q7VONGVDmoSluG4FGWkJ6oR1Qg
YrtKn2PPQVnQ7O6mGC0EB9jCQSe3f/Qsf35Mq+YnfMdTb2rl+5ibuGql/re8ZEpe4wN/8QMVpHjW
vPbebH33iNaT2fUDEg5aizrOMGyCpq6/1DOYXpbk5ZuupvYWRR3gVRGyXWqx2AKYhJLn3KrQb1LV
XYVEMMpQJThujBir+3HZQygJM4EBR4Ew0Y5NYZf385RU97IlRVYUDrpneY6wMEF4q4iDXVkhP+RP
w1eT5NmxVRcpv0ytDOxIUOLYLQHgjeuzcouLGNVrFcKn4WMkqqJguGuzAkyQ1w6sh5vCvYDUIL3m
EWxvUf2a+il6HJYCokv06KvJN2Q1lbM0lRkm3eguospVIHxmWGRrnOCxQQ37USUT+pgqmradxjFg
BcGO2PaAVqU21zLHUhQP2c00DN29lnTew7wUdQZsz+bZgl1Nj3VHqGfpVisdXNEGsjPmhNncOOro
wvi/pySa76810Bwo/zo8c+vxVWR5D6jMRNsqbDfonhp7R7PM3TQ1ORpvgOkLQzMvtgPUGVirttNt
PWk3WMEjg4EDeOmF5W0F1e62WYq1yvN5TApiqAPSRjbctFK/5LOZGlvNNLSLFMUU/G9j0VfKdvJg
uXthSrAZUYPX3gcw6tpj/zUZ8r8MUungwqH7826Z8JlBJoJWKCpUYvr5N+nOL2Ge6F+nJgGtgCDO
azBmwK7RwXqYNXLJ1pRYN5Wb9xe9j9tTmsbFPbdAg/Lfqs/NqPBwZal5pxr9a41q0J0bJQ+DXTVQ
X5X6Oe5JHDmIPe6lKjtIhb4hv57v63HTY9yxmZbusZZiyheD5VqOI4NNk6NAu2XM2H042Mq/Oels
3sip6sbU7h0vPEEOw6kzQxbtwAen2q2/oA2SP2E4J9fz1sbcPjRdu89VZG22PhbLfZC9YFQ4E7Qv
GtbKtnkD0aJ5hnve3xM6PksNo932GdM6yFDZiFjT0kPaHKP8fFDivqouely4BgLUhvZDxGLZVGDQ
3aKf1t/WA2HlMkXtRHY4KFmckcFMQLNxKXRTaY+IbWpbqcrlyVJ1+VQ5YMKW62OPI0CXapnoxUd7
/HP9d9Ik9492UcM5W64fqtMg8rLJw5+eZ2YcTJRTZFOKKphhuK91edrGFgnJD42yW/Z0kDt2wwPA
GRB4wbAB14WlQlkxKOn1X3UdhKfeHgI03sPqW1keZH88hPUh1VFtqmbFIWCtuLiFEw88N0EU3HZL
MSTonriGf/ywo+9T7GTeA9+O91AY4ptyzPAwXArZkjaTVTaWDTaKarEWNfgN/kdHOeTaez26GzEH
/L8ckroD+ApVO34+TdsViNw+jfelSjRw++nXSW/5I1NR6s1t2i48CtKOptXCgEWR8i5aihyBiTup
Tr6PYmHkD5DX1Zjg+rK7VFEu36ydZAsHvRs+fB15ZA6OXaIqYVl5eGJMinJx3i2g+ChLyd5Ph0pV
/nCL6ujJQQj8eqj8tQ9HZLq570oAGp93LL9qKmPIjk9zYf+VYk8Kcml205t2qtIbd4wAnGgob3YZ
eUaVbMU+KULtRS3D4dbV6x95qKkvg12oL3pY33cMsPfkpmG6IDrI16830P9y6la/sYGWvLsZpyKZ
U96lqBm8R5XyBT5y8CA7zTK484vYfpR9IIX3KYS653zpOdbvyaCZr5ofFW9acpYufHOyF7VpoF/e
h3U63faBlt6NS4G4nz5szKRm027mDWM2aLylKn0gmpLI8d3fajLgXuoSu4S5lL5nXo2Otma0W6ka
fTOcDFxTd6VpoYi/sa2uf8bGCukia9T3EYTK96bHFkGFr3dc+JXvQMHKnZ355mnEMvOxtMdXIDTd
V6v8PruN+8VS3PaSlRHSSbbefW1mgBSqY+WPiOigpRv2fwLHbr8C2dJ3c4yLuN34rxrgMzRs2wG8
J1tx2O5nrGHhC/9vE7TIv3d+atMtB1RsNt+Wg1fv8WsrUZhzitdMsexLk3YTmtt98arDmH7G+n0j
OxVgbK8gML7A5FXvpMn2G/IL7lAepTqiJnHWvCnZSrWOXfNxJksnNTljN6h3KlpvOozom2CawSUU
Vmjc1GjFQIuufVTY7PyOoHvc7cDiIeuJtOy+8gfnInv61vf2pjZYPHe4ncw+Iw+CMdF7r1b9Fo5P
dJGqE6k2MIWov/kfxs5ruXEma7ZPhAiYgrslQScaiS2vG4RaasGj4N3T/wvQN6OeiTkR5wZBGBpB
BFi1d+bKZdUiiIgcSN0/LauTMr47/OZflrWxy+64X+d3Roy+xx+CfRj1yjXNGvUc+diIQ5+4qj4v
7xD6bMBOdNfCbR6TuFGPiBX6q643XCoxVPkycU7LAct2uIjbQqmyy7JpWQgoR5GFgaFqdQJXJemx
mRVcl8Nj7Gh3ubjWtdw6rVMSWFhtwJgXR2u05TFqMcvNsODiqKgs6rZ0wMyqoxe7HdBxK6pvQ80m
Cnw0HyCEpa+qWbobuJnFflnFo4OkXpdPhRhAUhodWoL5MK0b/RVMP1Q1+UC6stogFC/TV1TU2Q47
vr3V6X28WqZxzB3FvBdhZp+LxERgMR/WjOqfEbXkgZ827cywTiONiEfOvJi01F9TwavR7/5r288h
yyNTaf6Una7t/tfz9QYBTGvFt9Uw1ZdBKZFLSwf0HaouwS/Rn1z1H8XQW0+1PcAHynV5ykLDgmxc
piji+um5K53rcuhgpKcqMtyXqs5Vz6li85wWLgEsVQUtBS7sI3akDwX41SaWawfZ0EktuKicIX5v
NQRipuHUt65ogxvFspNdlIbqPVSVarW8vD29qIVbf7T0jZARiRgO42jsqdkWUHcL8+paMMe53G3A
llq+SrJKQsaFUXUquKeerCL0Ol+Pbyrg5P/s+D5m2V38bMVHgvgZjL+nToEae8v+EN3jaXm12HbY
aJXYCUtbHL5Xl926qyXDlks7+j4y0PSrKRJzp1o93u2flzBtcbSQl9/YoalsUk3qxFL19t5E73sg
66Y+aYawt1aSjXcjOS5e16j1I1ejivTHsd8YO19h8yhftfvg9AlD0kGa2+u91UjxgScRWKTgPs+3
j4s2S2xMKsG0qcqyusR6U+2FUfY3kdOYpPv6BbEErQ0fC7EqNz6cmXoBFsvv/Nc4GB6TSCh/FJSW
32+U5RqoOGl+jmn/HiqK/aJZdQbtWJvuQws2OEOU4BYLtbPLZqi4qvjpsUtjc0c5IL11sAKhca5N
6mfcyCx/Cl+5Ab9hPlQ+9YAcZNRJjLAZhCeBI/5kkJH1tnsIiOaom19di2YZTnH94DbMCduu1G7R
bbTIc0hYwndlexTXfH+v6wYZVIM9Iw3UlLQ4rc2OyyPbrmgBgkA4twlYF/Jrfml27z7kqfuijbFy
Fp3rcg7A91ZhWt0sq60BeS634/agxx1gKo1x2aEtkLrJ2nEfAwzpq7IP1XNXFv5jVE2vuhnol2Vt
mhXgtm7eLoe6mn2MNNO/W9bCLtg1aZH+ElL3H/2JXqI06/vCsO1Hfzf4mf0a81O5awa12dlNH7xJ
fVf1lfVWoMgiMqes9n3Qyxdi7tadGTm/mEeeCHmQl8pXgOcHmDfaLtRW39vmHZGk40yy7uxkGXbA
jkYuIsBrRmT8WeIOTWBqoR20jz8H1EZleKXVmtueSMFLOy/4YoxeTTayt6wuO2jYyks9kbZFZPUR
sRPvHLQl6gYCR1fU7uTFmBcWKN6joxjn3C6nX1QBXtoiGt/GaBZ6NPg54ECB3Ev1l3jqx7ehisz1
MG+P5u3/ebwDcunneN/xeR3kaes6cAC+/ev1f7b/v17/P49f3lcve5zbrtiI3IzXPRP2a9GP1VW3
hb6z5m3gMqrrsiNn8vu9bTkEUGR9LeZt//VcfjnBWSnuLtb5TVwW5uy2dMta3fLNyP7ZphIf7eZi
+3PYsnOIXXdVVfgNguJWyRoTwySer0Gr+mBjc617HRwbLxs0ebssBsH/S3ZP+kqry40eJuopKDHi
cZNaViC0q6dmXiyrlqFguv9ez0qvY7oG6/Ffe5ftP6vLM5ZtsO2OeYSg7WfT9yv9rKfc9KbBuS04
Xe8d8R8QydzXBD8TX6oiP7g+XlJ9sH+NVue+GwDoqBa6/a3pOASOJvBWZKpGdF9xE2M8PtSFsjV0
d3qGyNDvWl51AZ4+Ycs6LO8RZsj5urIxzyRhuxe/1Wh0za9NeMWtzll7RDdikjpgGFu9boYbvQph
ds+BO0uizne4jhlKzLlMvpYdy6KD1b1xEFnhRO/sg0hFAVyn8a+ZnShXANGtp+9dYsSSaYLpYsCO
AUJuixVDEHwx8VDtlDLrdkz+wOIbX6Vo3kCM9M9RTBJ80jbdbVR32l6Nm+zgD6m4hIFOJoZSTE9p
mH4hOsy+eHJIHPyNIgR0LKJ/r+TJ7IyhDS6lrOurnBeGyvAwlOAS5wMMfbYi1Ug2zKa4aCm+eJDJ
6qZ3ZXtZjl8OI+BpQ2jkSAAacJpkzmRHMk+WbJdcA2Ad5KrV6R3QIQIiTILRjFYdtuSgVRczaJNd
ibXmnGSYKoxBTCfbQVmMO9462lkfHSQo46MrIvNA2UPeuOPU32TlMBwUNSqOmSEJ9vG76JTUPoin
3nZOSTGS9VpRJInaxN/GTaOSwKBWW8eVA0ZXoMsAoLo7+hPFJo3t9upDe4IbjHaQOw5qoLLr7qeW
qB/CnYeHyASP3IpV14YUpQKpPtb0oNfhoBpPg+PA8oZ7+kz2TLcqo3E4++RQgaDOU68cwwgSFvw4
fpswfPjp9DupnY1PHtkL3esark00e+2n6B4t6VdkqdNvJTF+U/jFXm4GFMoDR99mDT/Ofi923fwK
Tkx+BzqwgoiHgQmVNQLpRGLyW6JL1Fvx7qI1YAqY9UfYqMNdRZD6TOOfgK5VZ9ccW1DIXAHMjIp9
VmuAZID3DZcYWguD8mGfCyV68BXXvtgabtolCD4UHZY70+/3XdqPL8Ji7qRpwYMjuVK0MZdgA9Th
JUIAuAmKvtsvz9Lj5FAZvXaT21rvUUuUNziCYqaqszLYdAnk8JvV9yYxAkRcDlke/bXRmvcsG/97
z8/hQ7bwCXmDn9dZtpWlgw+NBt46IzHwYhYNUY6N0j61BFjeDL6aga/glGTwtqlb9jg95lWIdu5m
bCQ5l/OqLkZMS8KUh2XVTytthTsxXhHygEnOspkUzAs9D8l7KsRYHAc3KUmw4NGy+DlmebRsI2mc
o2sdiVKfo8b6/3jeBDCqwKD+H6+9rP711jY5AgdGQqu/tv08ZXn/ISqmmyx9qccwfOCe669kbJsH
3cdb0eXGvera/s7oQ2U95fybbVfGd1Yp98va8iRhuPdNm7ln01T2oIumi9vWWAqbvHnuBrtcGb0d
vDeB8oChyP0UmrbNHW4HcMDXgZbrEQcA5W2z+Itixi10kPh3GVUxPzt18zLH3a8Tsy3O1LmPKhD3
M0aB8pxrZbgFZzqtEqGW558dy14GWP8cJ4jkkY29VtsnJDIkN8+vsDxlOfBntbMGe2X3FT3Lf7/J
f720MiT4hXT/KUWjCjBzfpOfF1hW017d0/yKbzynV+xTOwQEEBEdSuKL0oVYSHT7TkByvEut+e6r
SRQGInS+t+H0JVIpdfY2pYKzrRJcEqug/r9X520kdffnaF4s25Bgahty0eiCzHt/dizHLdvKSs22
oicVYFltLCPfRGBhvDYeKe+X1e8I44Ir1epVC0bsb10xPtkFk/ZqrP37fMo7D6lYd9XbGBqmPWS3
jgFUJQbidh7Nrt9LVLUQHCM0+8RWHczUhQky38V7W40ueaqW24y57p0Ka5eKAdXr1KwUCusye+TT
hWtq3s5zYkFAMSch3sgUffHr1PooTP9GpZAZQMLB15RUCUPpR1k0Fvg+igw0NNqvYXRPfp7LD6OO
3xVBlZq7JQJ6VEOm2ZGGJUAtmCA9synrH/2qr2GaM4FY9g52WBzDDCvgsjcnwvPkd1O9WvbGaZiR
eQlTbtk7NlZ6qRTxlsyvRMcjv02r8n7ZFwuHmhOgJcbk0W3RqMolJkmIx4E5RbfLo2WhZsHrpKvl
4WfT8og01NCLyfH5ftbPXtXO7F1MI2q1bLPrENykU+M7BQ66/jnu533UPjvXQlo3/qRz7BSTSoUT
6X5I3IIWkU/zREu1o+u02lHFR4VnPdJ26QQqZtmxLAYHatBamY+pFGUstz/P0Xzlo5gKyHb/fpm/
DjHtGA/Z8uI/r9YR07Hu7LHwvl932e2nMW/x15GTpShr4rCEZ1guRrD55ZW+wiKIg/WvJy47vt9y
+YBhpvpbV4in723G8gl+3nx0E76Cvt2qhzpsvP/5N/0c/c/rap9ZALfh+zPMZ2F59NeHnT/c92da
9ny/aVtktzFgV6ziO7Nx1KOcD1sO8EVFmWd5uOxZFuNy+peHwmlBN/S/XTpCZ6Xtt4w2iFMb6nOd
ROW6IsAiiLCaBXX+bsp6hKGHprFTD1boTzvbbf8gyx29FLCiGn10ekJ0pLDIo3Dhg7l9ewjT5rPK
fHfLmOnogDCNSj3yNGucUbbuh6UQkR23K6XiRg5oVoDDd1xqjDXpVk6VPDHP3GPCexR15646Lju4
HuND5ZeIi9tHLRh4MWx+ELGTS6fWJzvGf1mieqKgs0mpbkmhv4eyPyl0PUdJJOIIgqGYG35SoemQ
4Pfd4yNmmuomx0jRrlWTKHdqzJS3IM/orvSPgrEI8XLzpn7osEmlyfl7m0aIy2qSfXb4eVZAJc/L
KpBL5KYqd8sOPGjvzYTjqmw6rJzTfV3e16no73oGQo1dwULPmZL3E5IR4GUxHyR4VApCVkjIIfag
bG3IDs2wGrCaChe9oZleOm0gAWxejKl/rXp8/Jk82kFvovpnIakWr/GYDVtdwhpbtuUQGHYTKWsU
TP+1rZ0YSIA01XclKXrSMf3bbF6Ao3ALu7xrLHBNaQMXZ2AMczfNiyg1ir0z2uNqWeUOYtzF0Cgw
DNXfm36215Z4jszGuFk2OUqpwyUbJuJCa7lZti0LQ/d12kQwG5dD/toBMc8Y6+83XjabuqS/O8r8
sLzxss0P+5XlNobXjBUd6/lDLjujRM2PpgWAcN5kUla/2Lbi9UEYX2WxkRiC7xpNi670zL+GqPQP
vWacAZGnp4Gwqrtl4Uyw/sFamdufbenY5YS4QeZPVCVWsDT6BpnX7U1iJuYdxX7z+7ltZG0m6ZN+
FDY1KVoOkzY/JWNoMgtn971OQlK5rWQq1uh82R8Wpn6cB89x7dxOLqODbirpFZWtuHPdRLk1o2Mw
rxhR/M9iMKvXlqrlzSjSeVqI34f0P4QZP8cNCZSjdOLWu7yQrUqL7IrojsC79lLI0fv+Rk1FFKA1
blZQketbWWXBVVAku+qxvC/8YDguhy0LhmT6iligYr+sLsdqUNY9s0Q5vjxr2YajIsWSkJyZww1r
Vw3cuzQ33Du43NONYbRvgV9BCZm363bWkSQVr/zYwfm/HAYB80DnPjwvRzDyu1MjzThGE98/OUbN
Xglc6w6zqH1Hgli50UKHLINhsu+WHVoD3FMtaM4sq8sOgCniUqYMGEneUCDHhg2tZMNYdxH336Qz
Tz/HhtROCTOr7V2ql/HWGVFMgLMMrwVuCI94lmRj2JDR1nZT+lvDNSCHw2+5gnqOrqKp8YYaCfWD
gXqoY6SECs1ZJsuCsctEWhZpnvo0MNooAuLwFMJC/JnU5wMe/ufRvApf7zlvyPIjW8NFfzdHq/iE
Q98sj4hrzuhf3zSzS6idJYzLo2XRL0LJecGkFuHkshF0bbtzdTreQwzwRY4P4bfwatZ5qwy7qxdV
nyizNMxiZ+PDz4IxMlaHZT1bXA+dyJ7FbDxqZydNNX8EsolwHlmL/8gsAbtBg6QoAHf3ZlnoZTNM
BBxVM3/j3w/11P2IEh0GRp2DfVx2d92EQ3R5GIOdAfmfxLQ5AOfTtIOy933GnJEIkgTOSOxYtBCX
s/i9G9jLca7K7GCfEHeAwwz7gtgoo6FgsWv/jK349KFFpLLcDcR/eaZ2H5DreCPb7sXmtB4j4sC2
jSbewlG4m2FW1Sa8jHSP3HGyzfL3/pzt5dHyH6CHFW5EwLlSSEk7qq3uVUkg9g1BbTeWIYuDxSQh
KeNqpajtrhfWY8pfbZoDDn1MHSr/Yb4CWsWY3AFIPymmF1eYmGdTWj4rru35n7U8yoA2bEqwIPzu
dtpNDdkiKC0aXUYBiS9Jh9NfJwaLMufNcmsQira2VpTMp95Pwa0MzQ+RhcrGME+yr4abOrT674Uh
ouHG1+czl41vmaaXN1h+yxs3L4GOLw9zx+20zfJwiV5dHi2LxPZL1E4uNIxZOy/nOJbCKDHoMOj4
n1+swrXzQ5QBApg9ovOfuSyWP/hntc0MyDIauZn+7GGaZo3icjrk4jldHjYTBa88s0fv5z+zfE9/
VpdHrtYTb4WBl5u3hBPIwphlfz8LsxXhrhXmMZm198v3YFlE82pPi2M7RfVp2VT4JuEOgcNoZIk1
6JZEA0vp+P92Uv5KtboifdTI8YDNrrHvh3ar94cEyBcmec7pzIcoBTEGy2JZjSMoxFqkfFUMKfsj
wZDNaqrtjlQUJR6OtiM9g5iuRg7jKsiI1g3Jp/ZUp2QWo6v+jtrPp5sOD1oxg3UZj5AbKwmcw0o/
0jrf6FmHbzQ5Z7IMVzDKaJRORXiy0MKcA79d02+vV/2YXTKNn4jcLU3PhbJ6VMtmzS2joIVOZbEo
2wO4gXlqO6lX3Pf6fupJELIcMmnt56Zq8q2gCYOKve3IYqmDbdQQRCnyldJl9EeQCXr84HLTiG+F
rlnrURuVja80xMJ0+hb2P3i66dEQ6SEvCup3RBJFtXgt+5LMwjHdgl+KNiZGP9m0pzCo1BU/jjiT
Qym9GkNG2J4Av6IniWnpKiqt1yCmqIKXag2ULdr25ZwR3RiocClR0JxeT4Xek2/s1F4BoqJ2qDV2
w1dtc2KcziUqhedPnXsKxiReRwRs+XmswjUlojTSKFd3KuBbI4aOT2hm2X3FPo5sFSXVephMZ+fD
ulGKZt/oIScBDl0kLM60CPGK171AF9M/uc5cuiQIkvFY/Wnz0z3fWzQNdoxtHfJkZygjRmAFvX/b
KztGFNOa/uMbg+dw44z49wvFSmATIdNxJsaeAm+OAx4N+SZ/eJC74z5xrgMIpD0dT/WEmJb0DIcE
BjXnH13g0sUz3wYAg53AUcnaagXMKVxPofLV+GTLVMN5/gbpsdWc03D6Y7Jzndf8UJZMshXbv0i9
/Sgz6Eg6l+ha6zvCmsaefmNok5ijxsKjIHqSSU0CroVPDAe3l1JOMASm8ClR07XVzEgRWMurQW+e
fX4vPCivK3KZyQfNaOE4vJdVuhFMiKlbo8oZIXqZ57ZUtllQ+9cR4vpUOr+LlFS9QA3ex07ZNg4T
wV7rvHkA2FlGeEQrtzXd8FOBw7qSA9nE2jC9uCUFCwqQmvLHJiIRrpERHQyNSp4bq1eIC87aGFPP
D7uHUXO2BOEiHwmRYilCpdvKDElJPpJSa7dTObTeGKbFVnGeQiXPV2ac+ZsqzanPdPnWtBR5mkJe
sG+oDEaadhsMcQOacjy06jsz/3Dtjna3aav7OiGqtSKvi3r+xnKLV63pwLMASHIMQo+b7glFrgHs
KA7XpHhmK0aD2nqCv7pyCUxdNeOQrWI73JtCUVcdyC4rFk+AxEqBSBLMV8r4qFS9PCZ9xYEYqmrt
XjMCk33jc+B2735QVkCd5Gc8vUx6AnwtDT8Q52ZerT8SofjYoZek6wIttT+6IFPn3kYztI5HrW0Y
W5uSGSJgy9e/KN+AMLFe4968yIGmfeqehM5hmdafDZXRP/f0eNOROtwU9cmfWgJk83FHPK9Fumwe
7sffJGdTr35I8vZNawmUV5vxTsSM/NtpxvVKCoFEo9PoE9yhcyCTLZphwIYB34l1JVuAYPF7x0la
VQWhwIqhHIqBQVYotHLd7Dj3qpfaFPyJFDgaxbbKTP9KtmGzobUTr4fSfrSGzDPylhuBAoY2TV/I
uE89zaXhXVdNtKrr7Bm9KCbHhjn0kETkJaHetCqChOecWJTRw6ZW0idg/lfQac6qfu4sCHRllOC7
7w9OpH9KJfnMIv2jLg3CAivI/CpzKCrcu7xvx62T0SyINLTsToqOKByDF40q6JAB++tHea/G5aWc
C1X5ODdi/xi1TfRCzwcOkcrWnVjBvas2g2LNdufitgvjVSQtqiWzULcMhoPU+FHI0AhZwPtgvXDX
tIJ1rB2qLLq1EWKsilReskR+ZYZ9KEvrvY6YeA3iLnTSzBNqukeoQj3Ib8hr6X189U5/05BmFoCq
9koU6JvWiCHy9F3iWQpp9LrSjCvFzAfPN5QPB7JR6HcI0SNjIwiV0hvb2o1D9UDMG23oTOyoAuzM
iUpmmD/mg7oVpHpvndBCP4xmJTL5minyxVVlfNOtg9CZGWK/OiOENp4+jVOTevBnHsJq+pCD9azL
8dpZaz2zyq0VDOcJNGdiQZ6ryZ/ULOsswVg7soYzKHU6aqI+JL6PTNva9ZHiORFZ969jVLy5Qfpg
Fe1psNA0qv1T2KT7Gg1OMvCdiJt6C5INNE13CgEHImgDjFalppcUzMCVyjMqrk+o8ma6L2vZU8Qd
YcbBhwYaQHZFYL6NzfBGNnW2slPlsXYA2TSR/lpnyUcPTs8oh1f8ZX+Q7aKLNXZTFx1akT2M2MjX
qSp/FS3w8ggOU5egqOZ83AtCxHaSNgCaP4PaUT3taEACU6sPQdteyTQiQ9ChPt439p9a1KAp+IUl
Y5uo91yA/AWgvFJET+SlmoNtSk96k18T0DwrberNjXDd3WC5h9esBtAHbeggB7OBt58glh+RR4Tk
aJLGfiQUQ17wDSPhs8Gm61yRhU9lh6pwY36oWXNK1P6l5UMx9XuOEGFA+kyf3Eo5cue7R1xWrNrW
5tQHF41kemnquybu94P0t/W+7vNtzWnhJsHMn97hsKK3FzH+70EB28Ulokq1b8hTU2uCxQb3lEhY
n62R0E/Jt33E1ds7/p80JUI5QZ+WD9Wz1TYn3W3uWiddk+dwLZrgzcyYN2IhI7qhT19tPPXwSWW3
pjVDyoMg+nPiu0FHAGx8zrCh0npGNMPGMVQExu1OMM84uMyWZXYherRiHBCp1Kq4XNpnq6GoPKXO
sILDc5vGQ70qbYiAqkBwZGTBg7TSP0UzVKusSXuvdFsSIzEdVqF66FT3l20wiBxDyNl50B2NmlF2
0fpvbcN1N7X61gLmbdfd2aB6Bzkl8UDcWUpKN7T0QYminQK5+wyDEKFTQAnNoHZYdQYn2eY0Enky
cUPXMq/VbRfDv+OsurjPvOy+zmBEdYmibnUDZkNdRb8IgG982Pb8wDGSvLqf6tC2Jw0QGbMxc+/4
zYMiRrCbbvsmGkjjoxKhe2nfqtrdBh1I0Toio9hNXC+lRFDR4EgRxnu5qnDxMAgrRbwuAyoCrapm
VKyTfTZ1zoGQyWc7At7DL3jbFZ9aw9h47Lk8JXydODoJRZIw18NQjPm6lNEvjduPhzsJVRP5PVNU
noJIfhEyGq6E1tJWMh792iGoJP+tQa5zpgqXhEYimB855HPm5zYojxaDxaDJL51L05B8EVBXZwxE
T4y1nxyaFmszmLMi9OFjNJkBJE43XByXnxpr9BKnnRMG+TW3CJCKaziq5XOil1wd/dqqJvXW7LKB
wXiarITDGMxK0W0E0VdHPbs5mnImZJkDvLehfzRlv9F0c2BgRWhGZMN2sNo7pR+KQ6Qkd0bAgJxM
2lw3851BZaosp54BbdjtMGkbtZV5FIQerTD4Dd8KdmqCZi/USq4AvjTKF0W/90gmB98yBpKBG7qV
l6wAYwbiXqxS1Lb7yQwqr4aI6fbxOp7Mc9W6aFPbP6ZyQ9TyKSKYNacIDfAR7V1SbLAy3sWdEFs1
L1+BLNy0+QTxWc6I5rdSEFw9uBpmfRk+FsJmJIQGyqFIsCrVgHGnjMBMIkHPnR2iJZNoSLtfxxbm
HmvEFWK+xy0IyK4fyWy39K0wxgddtU5lzBUYcoYTQagEXck/pu13XtpAHM42oWbtImt4m4YblDOP
KYrUFbkg5SbTOE9EiV9wYiAbmZivW3iVmnEuwZvPCmS+Wdu2hh7yotdHRdtaBB6tXFO5F1JsOwC3
801KruCgYoUaEVDvZroc6R8JNzbFOIIOfO1C47duKePW1ztgyVhIIRoyPU1T8HaMCE2Xb79U8A4w
MCE2McS/whi/iUIYSYnxZVhNvrIGyv0m1CTum5QQTfCCunqNHFWHKmd7CSmnK8XlW2Kb+jsFlz9k
KBfHLqFrrdO4H4kqSnTtF8C+zEMqg4HS0Dw1keb8hE1EjdjTdRr7TrITJlxabRj2ttY5jAPiYg1q
roae0rzEWgmOujkqEd82WYlVnRaPcZpjR7JuAGN6k2T83Dcuqb4UKVZWGu56Esehdk4XCwl7IT5H
zf0osin2ELIVfE3bq533r3bdf0AS3U/juLZ07U0OkQktuQfRi/nCHyoTPkmfr+mDqIW47xL72tYO
tow4O3dOSwOlVGlku6+x2ZBonxkPfvOrFSqobhiiJIiRuKPavjeE+Tk1xUloFpdu0JDnRB+jUu3b
gllHJ/PeCyP1jsCRR70jFdNt820Qjr9C3+zQAtpXGioEuMQ+zObpxXF/OZaCSESfWXxZM6ybJmaA
zQATfF3gxbr0Rii2xJyvuqql3xDulCI/5+kj2DyXZqe/5zu5rorQ2Ayxxkys0zhUj/KNolvG2rmp
A4CdFP3QLpAN7rZoTnJ705fqi5KmtFpafecPMPcGnzC8FAxaabfroGs+whLpvWkcGF/UecoAo7dX
JqNKZl/9rZocGEmbUIdTUqoid63JzuJtyENIXWXto83NS0NbO078OdrhS0ifchzbbK10sAFjVx8P
9vgsRZRufH2XChrSOT5UPKjBxiIHRor2JcmDuULNzN+P+a+5VrXmB4FeSaVRaSWvTtnFmEhHK3kc
Bn69TVK9t0XPkKOzGtqENe3hkJBo13ZhKH8WPhkZSVhcmiDcGgSJbN1xOBaJ/jtVMOyGMeT3mTdU
Nh8okh5piMutgkZlVXLFb1zFZm7ocin1fX3Jx60LBXgcKbej5yo9Pwmgs0lsgSVOhJSuVlzj/Ut9
aiFR9Cn99KTaClDzuCBZyDdpPUX1PgSwsUK0ZK8qqX/2Btip9FGz7HwXSO3N1pS9PQ3UT1zUPEbx
KSWoU3jdn/Bm3hlR99tSDy8TyGHIvkmyJg0WCsF0W4VEuN4N/JpyKWI4zN+RxCD97r7It7z4LhHL
EfcojaDzrLOfXG04jhUwEjhzZMkb1W1XifecfxZIlGuUuPpOmSOXw2I8paYK9T3K220UMU9TGfsX
Rf/ENYoMBFH9fDu0NlUw7ngeXfA2AHwbHogVekw0XfFIwNo9YST1V33pox76dIfn0jGeqW0/2FnL
aBNhqjmhOCO6GuvEMU1cpqnconyDAS/XJiJbar1lhbzmVbX0t1JDS5WhmaBg+0ty8lZ5b1yVNKFk
KIyXjr6lFvSdR/rPzFNxg1NoiodgsvZaygBdBITycXdiBABpjzmso8NuLVsDoTEkYQpWd24YXIs/
3Hh9Oj89zsoh7K6pYKZmVfhp4p5YFKG+hBVBDaMuyYPqHwCQpls0XHex3Z1oK2D0U9KLSIPGYxJ4
6mdy62jca+9B7rzbbf1Uq3wxE/OJ7It73co9EZBTSAQwFHCCZMebuuJqwdaFQnxfG+pL25i/Fbuj
rozSrTbIrotVijExv//2FBk4JrpD2V6SEg44NwBkcDO8WXv158mrowSnCVIhSO1TolsThbv6oyiH
bWkrTymRxCs7NPp1Lxl4qyZqBp9vC6OYNpcuVnGhrkyR3ki/+Z0LLBRhOwGlRP5Utfd2Ko5GZtVr
XWkZU+XI71UA1UOsKJ6Y83lbV9tgBSeKPpYfYRbuAVfcVFG4VRPzM3Qq6lQVXUCSVIlSjHb6WFwS
i0DRqkwPRUdkaqsWG1Th74lWIxfVSeg2o02c0HiOG/Rvfg442NzwEY5teGtHOSLh/pQrGnwnSwtX
mB793vjlN1gofP9rypUHnSihwZLhg5K8wUzMzUlfK4GKGqvXLyPsMc9otA+7bQ66G93Lns46DsDP
xp9Pdpi+jVr3nOT4qklbgH4l+Zuj/jIm/VnGyPP84J0hxDvBquHKlt3WLMa3tph9eSo/5Ermogic
JOxxHbUdY/O5Ujns6OKFnjFSmlUjnQB4nWpC+OaaJFIkdX7KUuKUpPkrc3pBB115nYL+pJYgpN38
rHMLF7aza6R01lkP5C5vNlEfvURpJdZfpVl8mEb62y8KtJa6vGbQGhs74+ZiVaQtmQ14vOOU9xuf
/HhUTni1teKIz+heVzrE6Th/cVnsxx4sYUg2aByrFPXavOPbiOZ8Eoan0lOFwRXgBcn7tbpupiEm
KTFKtlNgH3FQvluifEun6baD80VbzTpzhTxbCbQ2pf0/us5juXFkbdO3MjF7RMCbLUnQiKRIWZZq
g1CVVPAmEx5X/z+A+rT69D+zQRCJBEhKYCLze93GK0o4mG6402WydvoWwrFCWlQy3SNeusO1dtoJ
y/At7A14/mjkUWZrV+fX1U1qtyfTARd9aOCD22KyzpeqDO9xcCjeONRTVgYzOu7i4mxkr62ZbghQ
vcqo+RF1QODzLTiNRExBLFG3oc2Ngn7ifsqCHRXxH4HT3FO5vQQY5bNKQIeWCc0nheiYmflTE+lv
+WCbLPQiprXoqVwPlyez4cFYxE8LVSBUKcpQPK72rMaeCNX+UTXJb1a/z6hAmwO2+WQqT8EG3csP
qzrJKnhjegAfI2KKElCoPykAOVIjbKUdrdR3c30Py4iyXjIaTBlESD6kciqdSrlnrXkbcmq7U+ts
ycsuNqVl96zpB2+bT1jRTGaW7gt5LkoFgIAL+G6q/GbduxrRQphx4O6HSUE3mWNZSUhWOLjhXRf3
LBpxTgDbV9ZVYhFbPFq7sc61OyUDwRIoEUAiHBZqbqQiz9B24+iJA/K4eCVHMpgGzcgflbHGNN5J
692y+9WGDX3C77LOgo2DhAMj/krnWdUQNu7kJVkGc/rT8MM1Y8y4CbCwnWFcC288lA6SdEROP23q
yJoJ/9QxWmXP99lOGhPV1gyo9GFiz9LmdcpkveuYocueZ1gnKUDGzRP5wu9tk83KLp4+k9IfTK3z
dk7wxyGzcz1m2js8Mp41NXS3RDVDco6zN6XFULU0mNrbvfYZFC4/GmbYeRD8MhKzXVMicjfYBpie
gYmzWvCdbIYlV9zF/Txli5Rj5MDhC5zfkaf/7mro2yODcNAGB5yYMUinYtV4+s1LMf22ttWonMX8
dvGMwBg29Kke53vPfcU/D9vDgmSJqVh3Y3KaVPsxry5VYnarJOufihD0OXPdg6xMSprOJdVRkzvu
hxwsTPxDcR2t7CGZoQNPySkbDvJoqmG/rqXBL8IjBR5V2R35GMVGhGIAw282TK57ftbGoehMAnUs
Vm97I4xMzCZgdqg2jgSaU+GJmhoODo2h9BOrusik+zHkc9DikHS7wMj/9PFUnxucNkLK26rFStkI
PR6wowE+YBi+F6k/4tE5e+EfvTbAZCV5aC4Lzip2C4bH5CnvXwMjxl3IZY0WhUa4QmK9Ghq8HIZy
WLtewtrZsfoVmOouiVXtlnqM1njHsrqlxDLk5ENp8dFsqb7YnXnPGvvZVvNbnbuZr0gzhmgR/sBj
BAm7q+9QM6lriB4MgzPp0CF2iMohRap2PZc9/U5HrK7zP9ZntHVSCIa00nRHkCln6UcDLGyruvb7
hJI/7ylVBh3gChYqSNxB3PtmYA2nkLvkFpm7Tm1bQ9HUPWsZhoCqgeVLV1bQqihYWdVHmgi8X4p+
n43UmbXM8g66eWjypl2NIcBUPVF8cpz0vaXIx9OmVFYFpIc6K6NDmHTzBFp/s5C4rKhWhtidDPKq
5jnAim79KmfoKfgpqLCstVRh7tqcamqW0GTlXYg0sGUy8hDY3JVFSbGzVdGddPcd+ro1HJXK9woL
l/QR2MOeE2taQcUvntoevIwbBmeEdCcjXCqY3q0GmbYPgsz0TU280WzIf6Qufw4tsc5a6jYDjhpa
T1mTuVR1SDqB4wdPhEiYwVq0sXpuenWbM6dcjQ7K6XgisdxUL15lGjtTbcUWh8jDJBJnZaeFH+kE
tkwhD4cwNOtjT709dSG4J+nwaheQTNXmBdSM/38xQf2hIhvEdXKXlZTVWbfiU5vYRK90W7wYcJEQ
RXxqHPBTISnaV8agIIrFDzLzcn9qDB7Gff0Dix6/sOb5Z4k0buoOVspImsXla2FPxt7RS9jMZjne
mfWMCUnoNMRvwOFzUsm8NiNPHO2Gb0bcFkpvIsCuKQTyQ2OZZVuveSbztaMVwRrLlQIuJ6rXKlkT
2VZgADX/JC/ZwFukIz9hI5PW2jTNOU9BnCwzuTU2f9tAa+x9EqcQmPjZI/N5lTbfWFi8JXoiKjGh
zbAGJGO73c3yLIjFaX7C6nM4huWDSgmFO6pYBfxX/CitsfuuJcs93lurxi1BIx2oM7MsB6zHt92q
XCdhtzdZuBMvnBOx2prFDrDYwCNm63XnMiK8Ba3su2qbzWOuB36XjDejR3XZOd1LHaD1hAYkdwVB
NAzRzWWIJzopf0xSgijrhL8qw243jtvehWCoFA49HWOUcKRsblcf+DfzJxqTa6e2CuHTLgqYziV2
o0CYICr4tDoVOp2wkZaEzYI72QqwW+OHhOq/Optjw3AzFPoBo5JyYlphcc+ZlfYxhNa7qv/phukD
6xnCLTAKt8R1qm0VZ5yAOnTwjvkWZ5u6vVUzFBRAhrjX1IhMqHsofXffgzHbpPgkUefXkfLmSdP1
W00SuBan5Rnkz/GzySUdzwTTAfZaqxozHdY5iHuZsbKu3WHsY67xxEg3PLYPiRGMd3aggm2w9DEL
KDlOWA5bBS94eMhPjZKpW+le8bhgYqiOr92g7adapSo8yJemAxGx+2ath0W9HnpPY6KYTXz68BzV
zVtmA5EZf/Quvrqs9lkE81TsugGqEcuBdgCAjjyFOfteohu/hOSRKCVh1oQ7bfpa+ZBl92aE5Hpl
wTlt4Vaa7UfvUtCvEkrwsCufG4oC5L15+P4WNsUP46ULWB4muDf4CHTelVm9FjnjcXCILsiT5EEx
K9zzrZFbbqrKVQkVZaN1rPmc2RO/ropP1eh/NZ3KjMXu9xpjz2423e7L7BfcDdIrcT8F72VlrDvy
kW+UcFdFCeUXK9tFWOBCNtykSrLPVQKdZWBcRe0ld2XNvW2ITcgfeTVWHvRAQHBNeJYfNX1/X7m+
AXt24w4maRvt+ziWF56wCbNgY2VWyOdkWcADqbZjMgt2G9YdhLZBkJ+qjwSRFUuF5ElXvWAdCUqv
UWnFvKJwkoVleylslLnKb2rt/U8l3IO+qlg7mfddDcw2DcVvx5m9WUyWRrKGWNfxX9HUaRd6U32J
541F9S2HSXu3NNmZIMqIykOV2nzbeo6gCYZ9Dv0RTq7OWEqwuqt4uPjLbtxUgnE4qLTnpI0T7gP1
VmMvsdF03VmHxt61bWtjTt4tjCMTlRs17bLOe18GLGTyHh1EspJDKQ5iqJ87p5p2emLEfiez+wHK
GNgx6JwhM7Hjx0Owsdum+AgPYLUgcUzhGGNR6WNTQXXYN2Td3neV+5gV/EGLKVvllSbvG6+pyPDe
ujz03QpPlgZ4A9exiwxGivyUGZto+NW3Gi7iDrB80mqvhg2zsKp/VgInFxRdTIVy35POJQcR21ST
Wa+ZtPoB0sEOiBXPnDloo/9M5LgJ7K4hvvAule2wxfgb5mJw703hObRZq7As26Z6Fa17JaUeo/V3
GvkDTHKGT4ZczKMc96oZ8kG0KWUYO3zNRvBPk+dSiIO0VMY/A/nBSWBo97FldJumyMOtkpGMIDT3
j2PB0cyb16HpgpWJDfLaGdW1U4+Mz8b0YQ7uXhrEZCd/HJsbdMqz32JAW6s6DXM/hRCjYgyPvVG9
yBQyRcPNpdfP6DiOnoThEwaRH8QSF49WXzme+XtWnDARx52k9nRjHejOSYd5nYG/+F1oHzwoP3cI
FV+0OWY8rBTQ9pI/gGN+1BliS3REJcXX7RC4mNok2bNng1PrDhlFeIHc2eV46QzQA8sM3qIrDBRG
lXXQT36rQ93v5Hls02wHLeMwdsGFuBCkL9QiUm2AquNwzXAcb3lhfcppOJtme2GWim1xdEwDenB3
KhCC6m1qttzd8+wMHOViJ5HJdLbOqZwYe2E1B20gBz0fnpRx0s4tXCAdHvC2jPe5ZIrbeMannhrt
qrDrm1I2E3WulIcBfzcdZaaA9CTd6NiApVFze9fNpjlphMUmkTtulabxNvVUrj0z4m6JHzKcGdYh
Y30pd9gqHeBM8ihPVR19f/Uzs4kTCwaDxGnlM7Ta99RMfzUymrj79V0v+L+YMeGF5K1v7an+GRoU
IZNkltMnIGgGGU966YZrE4syKgwgthZ/5k52W4hPjLB3SZO88P9/dH7JSnqbkHoBZVqK/rWnrpSe
ZZUVfg718FjrzmeVNTd3rJ9AIYK1nij45DsEZ3k4SomA5YCpzewdcFSF1GDbhJJN5IG7avNJsORX
QZ2dwDhilPZLC3p3LQp4YjOaVTTI81mpZRtidw7dYGP+cDca487hF1SE5S5n4A5s5YfRxn8wNyuo
PIthV6rQ2pC/R/KzcOobOVNUo4vyIsytFvDkZEzHXdnb52aH+3HxS09duOmD37oxlDrVrMhlQHda
zfEzygjBLtA+HP0TQNP1o8k7D1DSNoWGNQLU61iocHq96G6wJm2VxNG5KhVSK438ZKNWSwuR75rR
Un1ocxazi37dFvZO64cQt7FKEMEiHnUujMMaP//UvJMsSkMUnaQ7RgivPdEwwu/GKvmMSjGbTjUH
o1D43qRymjZVHKa3LMLmDLSxf9WmyDtS2VgPNdnjrhVr/uAUz1Elr0ZLEAQ21XyMeNPncF1dquXo
va2znbIUEsDl63hUCa4y0hOeeg/QvzH9GyoQqwEQYyDcCebUTjRK5ffVpZlU7Vjk3bYvlHAjUiZl
Vb0vC415KzXhuIj57w2F70bTOc4ZgIJIFL5aNXehS3B7qBK7AONI85Ta9zIFuXL3IxukL7uaKUAT
XhWNSX9flB8hgJ5ICKP0QiXeKKP+bjfiYqrNPvey0W805rtZk9rUgwzEQhmOLEF/bULjV2UeQ4NR
k5xABzjsjwfHoTQtZO6d90lGyjvFL1O4ryAou4EYODQtR4NFaRQyjRhC/YJg5RL16iXuW9ge2qEK
s3yrUR6wc/s66N5M5WE6WgmCFEe4rpXUb/UQP8OwZDqKD5XVdAg1Cvu+mIynwEgeTcaUreu0u1RO
O6/S7gKe5IhF120JQEY0pZ8kVCNJ7ExiudLFYGygUbLnhkx2KngxdU7VHC13XEa7sdO2TtMwK6HY
6JFZsKqU7GQO8iNIuo+0BqtIppUmHjPRtvxokPwF5Q89sj/iwfpsuxK/fn1jqFm1w/wevGzEWEGw
arejX5RkAeyrQlI8Uy5GOT1HlvOaOMNe1Y2DiJiqKo1+wn4HuYcJR6flgWjVbrs6/dFMxRdqxQMD
a4jOM7eW4Amr9r9kgW1g+ss0THLY0gNF3QfboRKXNeVtCryNHCdzFzXai0cOqxDeW9TOjPg4Oik9
RAqIdqRA5MPJysk9LXUK3Ln7ouLi1gblBcOjDuZV9yQ6ajFNiBi2dOwzwjEC7YLqMUfIsPKm8VS0
3iaeLFKU6AJicjLwSQFmdbeWKx8NK3+XNVlliurgtQ8hTe2ePZPysuEhK7Dcp77RmLBZG4ZcEGg8
EqDhmi8pAZ3ITbAXswz5XqjtRoGlKkgNHWL9YmsOmaH4BibU3Nsq2M+PPHCB21Sk1sqMCrTpSH0C
YT0Io7635OCuwRpZdhNat1KEcc1au/YLOD29C/NxaI56CxocAqdI5TdODkQ9Ultd9RIHSXipusO/
tgcvzzKNdalzoATP2BhrFc+1addq7WuuUgLDFWlWpO8UhN21ZzMpYaLYo1aZYUD8pGJsJ9RwpDjA
7DeofwpX27bSPLWOgx9KRTJkypiNoYVTUtBsm3Nfmc1ZK+P2TAFiAtbrlT30kX5VK9VwyGuzekxM
JX1kWT2/XhrKGv0jPkU8Nu0AL8ggCrW1tNR699dhOipD5xNrKC5LE3QAcAjLfPu+SNKHCeO4O/jW
VFeP1GHEI3Sxp0rFvGNpMoh3vReeuv/qMPfKCDDd8mmjzfeFKKSj0u915bD0g2w9PAyC+Pr5qssG
bck+QlAJbM0nW9pqu27WMOwsbFz+05bF7lrD1Oey9MC7a4TtklDQttL+Yg7dXxvWdg+uWfR3/2o3
mRtgpdMDaP2nvyZsXCzMEzipfv/dnBGtdh/CMFouurRn5Uj0VGRdWYtsK10E14RMz2cRQJwqq765
W3Ztr0znDLjJj4ekffZkmB11QS2xCPuWJ0fjPpCBsM6Q3zTrwhnOvcrgu5w6Sq9eh5D1DstuknnJ
DmGDufm6cBj0J7IKKZrNbyszXOdS7avr8lauV91AXczz8k59TGTjFLghBQm6963I9yynlfWyG6M8
Pfee/pILhc+hqhdDaPXTch2NMyllSHFaLmQVkPpE4QXb5WiTWOsRTi+qmqx8WDZWJuQ2lfy0sMqK
onVrl3hd9Hm9Xg7DaC4feMN4L8lgZhSf++TxFMG6AtT6vk5ajwPrgWJHkULfNo0RXyixR9uyH7Ir
EPzMHKiqByzqnE0Zxt1jiqXmpsZV4WmUwl4HqG+emXvJddjb2WtD9Y3fndXfogk/OyeznB/FYBWr
TGnLn6asPgmVRS4pi5vbJfnvoSqQDSbGRzFBZM/c8k8zMKPIwVRAOMp1p1YMHJN6DQZmNCt5oloF
JTfHhca0E+gHRBMz3enoPZW7CCzkEyDiaDST+Mik8+DA8P8V98mbW0TyXWVNwOyt9t50sNtVmmTj
Nq5ColE8TTwQJo+vZuYwBM2By0tbmFZIKieFyU8nxMNyQAs1h0EiqPxldzkgY4pDSZgpTHe41Fe/
Khx8G4rZZtlt5guUju763eDiqPf3e5D1XEKfBkezelFG60k66lYxNFyI5z7L9T0wwd0grO7roy4H
ijpod0UNprV0Wa4/KCo8/y4C7y8FfDYU6fupS4mLBAK9kBaU71thJUSCVtGZn5niN8qQPGFiEK+l
ZjU/80y5162qD8GIHyY3iP6I3HqH4O3delt3iUBukM32TkZVxRNHpSiNo6P37pbFa8fvP9fBxY3u
Rx90P6wSK5fI8lEP8A+a0umhcCr7bbD1ch2G/fToaXG59ewcu5287u5g97s7UpuDC7Gm9cYQqfoK
ozDBMCm6CjV9LCZdvzeqHKMFw+6BJsAC2zQS99w4AEVhmd6nLJ12Bl4L5zQ1s10rcEnJCgCuPO3H
c2oZzc4oYBUUJuB/a2r5WWtHfYezTXjWPN3e8UNxTmmKEKBkwOVXdldAOtlVSPv3hpVED8xGmNJp
jv07zO7wlbA/Gtbhq7oJx8ela2xNClWZ/3QduvpfXQ1kzo8qGd+7rrEYfdv0CfZUciL7bNcHeJvi
tkw5Y2mj4LnrRNVHfk9c6KaSKqhf0D/kek2ychJMvh5P/cOyIV7WWRvYSWyXXW3up3UocUOjsnYV
QxvB3Qm1bFx9woMei+HrvCihqOzqgbwDBP+YSPPDqIpKP1z/a1N52N6gU2I16O5LUlTgWPaIgdEl
PBi4Cm8g7Qz+0taXbvDA7B6OPo6bYEL0W9qc3tj0I/ZMy14fBfk9FmX7ZW+5EPo0b5+QngedmWss
G8u0AoKb+Q19t8HnlEC5tn5o/+4H/rHRsba7LE2V5xZYusl9KYlQH7Ks2ah6D7uCAkqzVRKT/x1x
kJGPGhE9pjKl1LL0+uLwWIAIMDdSm0zXX/u1kBjwUcf96rnsYpxPqWnefF9iOVBaYXOxgdTxnHax
genrixaM6n4p3BdKxofgxvz/NIaWre4VjRL/cuLScdksB9ChAgfPJ09TBX089exDOC9ARSSN+476
zyXMBbQWXAN/UjWsAXms8qpXGFVYE3qcsgVwNJzis9BL7yEOEd54gnr60p473hN2H+qTN093hUAW
o0Qt/YvyWFa4QlkjadPBWAh/aW8jVkR9W91AcRzMiQbiVROgy9wiclaLeuVYO9xNq+VlM5JcWgwd
VuaWclyaZJJydNn/erm0fh/vPIRrWa78+Vf7svuvNkt3tUMuUr93qaGSezUeI338a6Oq9UPc8l0n
E754HjnWDy1BfKBWafUT0O7DMiv7XXGK10bTmoNpG+bO1ZLI93ID1w884F/NUgM+Q+FR6C7jaajh
yySz+EbiJaHGDJiwMhS/Nsaji8tWMCbGBlY4418x3I9C5J9jhalnW+s/QqtWYZCWLiv2Xrnrb3td
67AVVYHuV2pvhPsgL1haN0i7XD1/rzztjXxy5RHD7PJY6NgMxs4EIWFotyKvslunAqKNSqZtFSRc
P+1gzQVyv711MqzuNCGzrYpA7FC2Yf7qjuOBYmTxrvVGieopCI551CWPgRn+Wd5u0l3+g2IoL06Z
d/dBCMowzCfMnwMGJZhWAjewsENzh53krwRL0vOyMYqhPQuzhV5ruVgcKKzSBQTJs6HH5rBa+qDl
nF9C00YDZx7/2v37Ekv3vKpueZ6V++9LZwa0YFPpGr8VSAOGYTrg2+LdL3tFigDN6bC9X3YTCYsF
euqhd+t7B0CwOdRUQGCHqfG6FIq8jR24alKY4s2ZwK3jIavfyyy/QfPofxPRfG6Zj37WnY0kqwhJ
sC+nVekiE1gpLOTncrQXom/JBxgybmjOcvscnXiDTnk2lysdgcOcrlWrmGjp3bL7fSDNlJwcZHiW
HeXuS/yqdMSIGxhSn1w7Et62rqD49oNdHyKjvVv2ls3SxZr7LbtiVheZfUi9rHEe4kFVDoWLritH
pc4qvcNEQUd8tYnnw0sfqQTqOsuoiUrLog+P1d8s6ZW7r1N0LVtLPbQuX535P91rJEtY0nIeEAxx
kb/f4+v8PsgldxbvUUMpOA5V02/XDTzsxzDNi8dgXnLEqoSr83ebW7fNJqUEBnUHSziUK/pVqq57
EnoiT2hZbqyJrWcVWRV+Y/a1qh0sZRP45A434mk5aOFqv4EHUu3VCp5g0xnVrnDgu2aNEb7EQen4
VYc5gp4M6KiQdxKe0yF1G3L7ecpg2XhlqHxuwdeCz6JjSmrIxnrOuZYPQTY9DZYRbaokQ0AEU+CJ
aqY/cK2rYRnW0yQDCqeOzgoTkR1rc0zdDbNJVstRxwDpHBsnOAHPYzAax9l9Vdvy3oGxBoQu41/C
ye9kkViv0qgcNBUhdiBTHt8qhQLC3MH57zPBUmuK6m70C77I15k2I9a6Gmv9CrZExd0R2XOfoVDC
wDN+SIIA3yitKYFIMmfXj7Z+THhGQIfJWxDtpDwxvjW7MVede5O/j++kqfFQZsTfxariPA+zZRF+
vCshTHdXt8E0rvI5g6F1Ru0M1JlRuMR1a24qYPCfq3nz1a+RZkm2hfLXGcuRZhxJSO7NgAhCxO1g
3D6MxPbRNtroqbLxrIgxevOX3WVDB9Ox20dm9rMKCOOh7w5LGx00k3IgFZD+EHitSTJtFx7tIpPn
PupzP82z5lWPk9/Lv1oz/sRWH30k3KsU00eCLuZzXKyKjuZ8TuZQU5CJWb9Oxgwf9MGnWXydU3iZ
ttLd/K9zhA0vJc2KI5Iq76g1o3cE8gTf6nUACZEU4Tbl2SBJw+ZQsRz690smwcZGaeNtNoi8JaTA
RMdHqu6q5tvj8kyO+hhiwrCyVJdtMTd8b5osJgAY1uvzhJDWbwcS1+t4ME5load+bCXKDZH8pecu
/LDi7mrWvXFDt1AAi9f/q2uQt5dl6mpGw7Xy4r+6/uuq5qSSsV6KlDLiuy4L40UNZPUcdv/Yibt3
rbP1ryOa948j/z6n8qp+V8sAEsokOpLFa3XgGYviH0BUNf3lZaphCBDPm8pLcJh0Lyq+XUeZzuu1
5WWBB61Cpup/ty77OMPLu8mgZO2Nyl1hhUckI+YuAyq+A5VX7pZ2hO8UT5dGLR9cfJHn3oB+XrFa
erW21lr7pUO9tC4vl41wLbAyp01WFc4Zf/Vfjoxa+LP1ZHQcGeevIT+NfTZQmNNyUVyDQiuuyytm
oa8NYOrdd/sQhNreNQDul1P/uy9s07/6Nnj3rvA4aLEddsPzsrEw+uQ+yk3fETneJU2L9nt5+d2n
HoE7/t1nOWyrFmYtHcEyMTTD8FnB/P1YFI1KfXp+qSswvpZXy6YOeXZBT4pW322d7o7i/L2f2lO6
TXJ8zJaTkTji1PSv61CuBKSpa5vhygUj+8c1mDg562IcVPg1FVot7Po6L75iZFBcQzUqriIbHTTi
gbHxRj3/54F902Hg991aGYazAWk1NsuJywZr5eJa7+Xcc2moe/hhNlOOHTqNnKSZ2wTceCYMQayW
XaRM5a42cFpadnUTyaiCVvO07MZ2vOEBqT9Xnq5f09x8Xpr7GO/WxiRDLhmL8VZrQL0sIZzDclSx
1AtJmtMDQdnmU11MX5f2MrM99klb4afESSAeo4+vEOvR+WNpGW6CpaUY9z25Sjc9IJnkf39ac/60
TMOiLUjScPv+tMslUz5tXmPQLFDp7xYn9JzHxbYpQ3jRs1n6lzv67Kf+vSvqCCWaB4VmObocmIaM
kX3Zz9TiLdOyYr/sjbk4MlQi8ck030uY6yILjOMr3m7Dpqae7Q+1M0JlivJ1gFHBfclUiOikwAJ+
kNhnLb2/TnSMCO60cOdcj/hqKXV8hW8WsrToH1LyL04YyB9bZXBvqs7bj96A6sjzrqJLX+q5ufDQ
2cgUOL1pU/c2NEayphAfn5ajjZ2QiTGmr6EGe7oxidgZesW9SURj20Imw3Y5S9d7ypFtktx7Sua9
TslpeUtX6dQTTq8ggPNbBUkCkCsLZbfsjun4NpE7i4dVXT3XYeAvb+k1YGPaRPJ122X6q4lqLI3d
c5MZIB6qiriYIKszSdnOuRcW2Eui2QG8UPNpHDMTu6G/Dw8KHIbvU6ZpGhlEsdi3eLQaFqqTqHsK
o7Z7ImiJ0mEGOTQI2cXyhgCZfnz/7qG1wUufGNl56U/qSb0zOoSWy66cLzijuPO1lnN6mVtrPEW8
nWdYu6Yd5WUo0NszAYBqLxV+rSomma1hhx/RQxt15QcZTjk8wXDOGjBR206Ni9C/T14su/7lGUrx
kQY69Bdb/DB0S/gNzoQnqpH2uZo0QQaS5/xMFLFZugoXnE/vVfdxysiGG9WYJ4kl+8ep8rrV8n42
IsWss8V7UEFVVMTAZExJrWONqNIvY9u9QRw4L12bRH/rXBUNom5rfCgqOst3KINerB3WUf/5Dilr
qK/vUObMqZbvIFENvcSF+AV9t9sGIjW3mZpOe8gB+UbH2ONl2e1kWmz0SNVfzKb+6+jkhcY/dtVU
F3tAo3yL2hmcxFCSV5Wc9I06qvIeMnx/EFpa77FNxkdUibONg2/ej3HsblCgzT9ufawzZfpsBMME
JuQJgnLOnrxA3tfUM8sWw4XeKN77XEQ7/LJy7O+yvjpRmSMyan71r90Wk2dihs1mzTqA3kL0I+oI
YqCDJrfvM83wg0GJT8BG7jqj7uov7cLV4QIhdC5OhlX6ZdMTGRG2nGF4McEv3uB+XaA/GI5JqpY2
x+s5jnoyTbig855IQlg8pRy/DnYy0nwpOxwJ5gNLl+Wo1+nlEQABF/0EgAonsG0mQ+tsUt882/Nm
2Y2y3j5OhEsue0v70kPLwY8AfRycqYsE6ft8bl+ScRRZ+TYi9Wa9GLCjdH2pMPp/ikMIk7UGz2Ix
Qnem+sX23PQJOD36aq8yZ91qev0Ttw3U5t0HbuM8w6C/PISVGexDrIN2bpQVT2kPyNEoavdh9Ooa
A+j2XcW1aYONo3aPdSoJaG0Wbweh1K9S1V5CmfZY6hCUNRbezUrIUEk0Jz21lejJADFGXPvH8Moa
AzF2ET4gK+9Pht7YD9a8MXV4i1b5MCaxPTuKtWcomEf0f3AtpZnKgz4xrfju39Z1vFUblmxL23Ja
F8HCH+M23y27ywE1lp/Y1lt3390cmFROXeYXxJv2QyaC+uJ2yvq7A84yTM2S8ff3ZWrDEbtmQtS3
nLQcaNt42KRZFCC54EJLm9YUA2HXcX5YdrsysLdFXMGGUMnG8ULr5rKkO/YeJIBltx7HyMepRt0v
u05avjTAXVfEVMETCvVt3bTWrRpDBGzeozYk5hnoAgv+UP0DDUvdJbJiSbO0LZs4LuoTmitky/RV
p9LYBpOsDk1XvMEFRnruBfpGU93ksR8L62rqv1pqCwhniKs4YGOG5HU+WMoyfVTNWN2ooEP+0vZ1
IKjejFHXjsseVorW1St+Ld2XltjS1AOT1n9eJ8lKFVZEo/jS6TqEpE39FqKh+roGiwvo2mJ6Q/zi
rqUHMp0A/WvzABTj9/r0vRcEX3vLWDXgcvF9rPuvvb/PWwa5v3su54E59U96D1Y9D4B/9/x6v/nY
bLjz/zjPG0LYj2F/CPsxPaNsTM9WGjy2+djtsWNJz9/ty6uvNjEAmPUwG+j+3VxIRvrVsl9P3e8s
hJhPPsM5yK3yvLxaNrUY8VTRs5YAsf8cCDQ1Hv6xbzrxvlTD/C7pyaH8usz3FbpaGX0tmb375usv
m+VaTAq61f/9P//D3pntxo2sW/pVCr5u1glOQbJxagOdyZyVmiVLuiFk2eY8Mzg9fX9Me5d31TnY
OH3fgEHkpHQmkwxG/P9a3/qPf/znx/i/w2/lbZlNYVn8hlvxtoSn1f7xSeqffqt+PHz4+scnB3Wj
Jz3LNUwhMJHauuT5j/f7uAh5tf6/CtFFQTJW3odIDFu+jcGIX2FZevV+U3fiyUbX/TRhQOP2ZbFG
XcwbbwyZ4hRHevEaLFPmaJlG58uEGpvZo0fp75he5tqF0fdcYJDXXl5y2bh57a6LBr1vvdLiwWOi
QkhAtg2T1LpuZtv8scln/dpiaD3SG2ZfQ0uyrlHlVztND9Xq1+suT9BzI0CzjEEmVzFFUbvY14U7
nO0iH8+XW+aft5ZXQE4pmMahO41YmpwDQz90sSrvqhgpbWBN/3LPK8TBjrxp++/3vO39fc87liml
5Xq26TqG6bp/3fOxPaHjC2Pna0OM61kaeXk9KJFdk26x3Ma93dLfWB6pN/ZEMhmyjRF0yLL5+XDS
eGAD6zY4azQ3/dwSNsCbsb3zYqcBocBjYyBt5KSij3D1/fN+pZqPOmsU6TPRc41c/yamG/4sjOcs
7dSTiWnqPkXLfXnUVV1y1gMshpe7mU5TZTQ14PnL39h4DzZh1jaY95X9jNYiW89OkZ0uzxZl+i/v
P1b/8v6aKQ6DajBaBjqpp0HQAeto+zPV53+/oz3zv+xoqQuOc8dydSxflvXXHa3cwmXCGhbfqIgM
8GLYf5c9HOYeO9UGZYGxD1reZR//enoowaK2RXH88bqoVTiF4YgeI2turijr4IdNOeByOSlCM5cH
e3fRD19uBoG13HSMn6+qbPmtr5l31WHlHWBWmZve7eb3rltNLfXwmYCYrcgNdVC55T7agX57eT5n
lUPF3KhwcgbyugFvvG57d34P2vRxpMb8yBjwtzfMkB/cC89EaLgeM7ilsz3e9o4TXamhOl/uAQmc
bn8+3t+S8wyBr6+KYNWbkB+RuZh+YP16CX/aWcWPPzU0q/Fn5if7MkHlEYEOAWEfj/ciqB+nUdcJ
eOupJbnd8l1C7cVxNpOyxauA/r9HLCR/3JVTfF3gYX0wXUKC4tLOCUzlr/+7d13+vDFhIVwOjf/4
y/DXXobDj7KamjiMur/d/cdjmfPvP5e/+fM1f/2Lf5zjj6ZsEQn821ftvpXX7/m39u8v+ss787//
/HT+e/f+lzuboou76U59a6b7b63Kun8O48sr/6dP/vbt8i6PU/Xtj0/v8LMosxLOGn90n34+tQz7
On6UfzmJlv/g57PLN/jj0/9p0veifW//6998e2+7Pz5prve7tGyLOCXP8hbcnf3pt+Hb5SnP+l3q
0pPSsBzbdgFwfPqtgH8W/fHJlL9TZdQ5DT3TtD28Zp9+a7HqLE+Zv2PJ4NUuD6N4MtxP//z6P69i
P363//6qZujGX69rtq7zdsLEZ8Nig56u/NtJX8e1YVWYaADsu7ALcgutbt4yPbWfMy6/B2XE4WaQ
1oc5b512LXHFHqTXvDpjLTYK5s4+lNODK/PX1ssiX85us+TRmgQThE8eoD1yQmKa0WrcGGYsjxHL
JwpoSiB8SWBR+klAhmavnM/hRNS0pyUYYSEwhjRx0V+SiOrMZz9yKQlg90GlqU/2ljQtqq7Q7qpU
/+KO6yAR7ZWADriOcjT2nQOpJ9dNAlNK53vam/KhRcw8GLSqEaXdZHawz9ou8Jnno5n1JuwDo7B3
AKRX/CzjWgopNs4UkZ/gGYdMbJo0f8MNCU+mmiUhZe7kqxqkYT9Ds3HLGV0UgPa0nYXf3kU4XnDf
opoUTo5fp0y9PcvzKU4TFJdJfDvbyMUHjyYCHY4bu7zxdJdKUKKSjSdyHdX1gkXMg3EdqvJbYTvf
Anoc4AxQ8DOLQH9TFKdhPk0z2sGoLIifyNDpX+s9yLhSUbxlRQ9p4Nz2uE1xQuycZHoecuOBqrbp
F3n02cPYthkpiWynHM80rYlmOw/fg2y86ZrgNqNH7KP5EDurBzZNeoNcs27dpyomKW5AmFoL7wbl
frtGy8YcHfdDb+mfgzKNqSCIZk3QxzYI4y12MCj5dr9FdlVuLa8Xu3KwzzbgRLcOd4nnHvvSrLdV
lCGyhd1PY2gMd3rq5ivwPvhdpmhah7b3WNmFvaqbptnFQ0lyZpWAHC3eSpQpkNgOTlu9NeQdIOf0
5utAc6hndQJPs9fEh8lrr0lzO3pMndZSRpk/i+KtRlRYV+FTm+ycApFOWHwkWOlVNN5zuSngQGPi
yukv2uNb5Ja08SRA05xg01zokNDDA44wfd9J90VQq2EF3KebztO/anX85LWbwKsQrbnl0cnA75q6
846I5BVFHkIQxa9b2+W7s8jyw4EiReBibYhJsNvnoQGelTQJOVNWItwvrcCLG9QcIVAr+gG19Sqq
+NtsNJQ6SqCYZmUhwUcfi3Uryyo/oZKKJVYjJCwP33v6iwDqbjXy82iuTy+JaeyB2+0m3A8Uu8i9
aENoYDmTfahGcyRIgrY/+jizsDYhpyvar0GEHScFhsEONe7awX3A92ZungnWq7YFn3qlaKSuBOvI
UUlCgUzIEADzsGdqTo1lK01OvYUVzEwAtAbRB2QG5lWWy/iBD602zDcrsUE+BoO1Lj251bHYODqR
eI2NoB3i/2oo7ks59Ds593LXq/g5UgkdcQRpIyd0ZGTPlUDLSR0gYiFKFDHrAlAs5EmVA+yg+3JI
z3rs3ieccR3dTzs2roPGgY3PdXhdIIdajb1COD00O3wYvuZqhz5z7ogCgPE8oAFUyX60arUaW9pT
c0M3WuQfRg/MfMpzCgCdu5my+DHU8CCGxnAOvaRckVBo+Hnt4UbtU4UcffiumfO40rL61VZ0/WaI
yhoUK5cQkDaLomuraQ7Bay3HgSDFSB6tRK1Npt37GFveSu/s7wE1VVTH5HqG926FGyENanhRxhEn
61dcM+4WK5u1iZHBhnaXr8vQijYiRA3vif6QB9nRKBpS2rzwJV3I31wDOMzxMa/KHl0KgpfXoZju
IeaI5aQcUK0XMEwCk3BiMuVzhDko+dO12Y9nwvooctLGWhtg8PcO+WQwXYDuyh5yBbkD4yqPx7dh
0giwtBeElPMFW35jN19pr4TIadLV7FRAB1qU8U1ENCi/2ujN2TZXyY2Z1kBSUhiDMmwbPw+Sxa2P
pQvP64EQkmPEqcIME21As9TEuhm2E6PPPs1oYGdfy5GON5GEqzLEphhj+J8zIXwvRU4HtKdHlNxv
NIpJJzWE9wbEAlhkVBSTwMBe7veVdqaTSv2XtvI6JnwirHQJZr1iQirbbDfaHBnleLXgTyI3NDaz
wHbhZg0VJBP6EI3YjU6MCAc0LiU9KoF4Ej6z7er8OWDVyMUMoFPUxhsT5Mh67KWkyZEYfolDZyJn
bGvkhvY+0oTYj0XJJVa4YgNj6KYfq9c4BlDqDd31WJdEZrTji6YycRjVi9ZhucxcUeJ90dYABWYy
RMnitXVsDvBNGnzMhE5PDMrY5vFnDTs7IGoc1QC2ilXZjOkuYYKMiW7EQWLaz9Aln2uJhbTuG81P
7Dz0dZuCYxJgxYon/O2pus6kgYwuo5w2QApcGWH6TtDxE+TX+RkJW2t5rq/IU8YdvOkhBRZhovYw
x61tR8uQY4bUCYXqZKxvin7GQOMdQ7OtfatwzrIk2knJ+Bi45r4p2KRVvB+QWvuj7j33MnqKEeCH
BKrF0qOrZkIxrvorpCl8VBXyy8420bmLEyxi2MU0lOFDCvhfocNzBepBXj3XLpcXGZAwV828sJo1
Z92n0CIC41ikE3gOlPgdn1FjIMEEHmv7GBFcr3UNSbhkfafBdDfl8i2sseM243CYY9072eGAUwon
QoNkJmg4kUuR7fRKRecgkVfxBNGyRWHaiXLPAgOHTVy/T8ASE+NUBI4erirru2dWHPnTlk5p+xSh
jqzCkjF3DGmfeKWvYk/4SotujLnPzvqpLUJOPns0zwF+cT1W8uAya4JcWvux8vZiDr553ec8sSHi
Lv4hMJz7qMOAN2b5AVV/sNGc6da+Uaz5cMPVb1LA2dSIhdcHanMOg5lPmW5edfAGceCC4uGAGwIF
UNazviB0SkE7q5deK1saIdVOqkz684sjureptPIrEbi3JbO3U5ZP5C4Sl32yU++Nqk61rQ2HGdCQ
PoIF8gC0cNUmbrU+uFRojgk70GHtuHHgPftm3r7MrJR3kVWdHeqDvPKRlIdlqfjNqFMUeaBHyr49
BEP2bqU5jPCKK2mBDZPxiMGqxa2/d8R8cC3vzjC8EYchM0HK+Z+nGFuuQyAjFg0i7ETdwkQQ48hE
B1Bc2BmHpNE4PJSOBixyU9oNekh+5ngAeAp1qItcHPzBwYW5tC7nmTkTDOcDs0AFg+IwmvzqKRo/
XzdpLPU57dU+VlcVzQi/s7EfNxEA7DDw9srzvHVuVj3svug9A5yxTkvEerN7zXUJbkNJMTokO5wj
kgM0KwLakHia1GM/9t6aOHqB7GIDxszZ9kVSApAyXmynrjYFEFLXbccfc64Uk9SEkfrgJqgRx+AI
NqOCir7S7Uztc5e8ZZKJDoPkEghGAsx0xMyiAR+h65ZivmTGvlApoO9qQ47GDYEFIVewiY9UC1pH
1b4LmvsoNkPkylTpEzCyEBFWDVEaSjc/o1eaDnqCxTUpUHYLE1eMjgQed55Dqcfr91ln76AJwAXn
x8SuLknTM8PsIC2xSeeXjLkLmvoE4ODY9Gdndt5o+X9RIKx9/ENfYEpsjD5oV3pCbMRIwiSWcMoW
Co3PxJKDML/+u96GDnAqQmwcClQY5B25sWq4fyirmW4y1QwscGPlQF/4+2BW7xMB4IhEzrlBezMm
rm0VKfOlBrWi0s7yraQ7VlncMri5W6aI7rEuPeDqsKKTatsOlXMwdBqevVLCHyJyZclUIjCcuGrT
KY92Oz6mfUWpqkITYlNnQF3lInhsa2/dCCIxSKm+b0uGdxvKyez0ZEl0cJS9jil4biTvMaaHgsnK
cjWEu+PhWfWc1ShJiigOzlfXCTe2UPqq1wrOkwbO6CAOMutPZf4VW6C2svsKGobrnli5isdpONhk
D2M7b7Zx2X4wV3pjplegr2fRY6nNpW+dCmfTTKrddGPvSyPU8eMvrkxZEhhKAP3KkPWml3255bAO
cqB4gmWL78QToH1xSHQlzzizJESM4GOWQ7mduOYopzA3BVqHddui3nc1UqIy0JrbNOqdrQs3aE3y
IJOvrLuhubWy5576uw3WLC21U8oJSHCkcRMpxChhgvuUpjjO3eQtb9FwJFp1NmdUsvkiPaIEuiAl
hhNyCe9OTclZizx1GGkVQ6IfXoUCdms2876pzO+ZmT30NUOppI8fZSwRPbg8SeltslTchC0Iz8Xa
GrRXhaxYxjSmuxkMeein5oqEi4OWinjn1uZz6KBJqdVQ7mSWEaA3PM2swlZOf5LGTR8ylwARdUT9
KddhQw7t1M1+aGsfZrkTHVPZou2JVU5zSNwcyFsrCPxGawEYaV8SSHwragEAbEuucLbJnITFDhRu
J4q2hgiPFt6FiKSl6OhmJQBOMBwrJrVcz3VKgRETsXUapr7b1kBVixQAQY7/kMvpd3Cz11HroIWL
vF2JfwPNnPcaW8ZnXQQdXWztXhSQdZNqT3atBc3jiSoo19E4GLYhS/ZiYm1S31sVq3lv7sk3kHDw
wmpaGaJ611MDNgzYwK1smWUlc+EDT7JA/aaPHhQ9b0k2wEb4qHkR1MFmgq+HgkA8Jom5akfM2rVq
ym2kR4S1xOkK6pWCAlk/470kcWfqqk0YA81r7acqSfjZjRfPxrYaJYhSlmkURFM7ohA7DEns64Qq
bbHO+n0mjymJsz72RxJXYNWYKWEjffnatVqwLumRbY3hbYgjNN0MBXHhurskMh5c4pIyLDSPVr7r
hRFvYilNpgi3onWJTl7A5OhXIGSnGy9so3WZfKCN/Zy4tX1F/+IMusBdcb0c9e+e1ryFKjhSxN2i
Ral3LpWXldEOGyMHKBPo6sqz5bTWYDjJaLC4hqT6Shl4fWYIJZQggkPY3hbp29BNYLuHtlrPQ3Lt
iAET+ndj8Dy/HGZYTQoMsZ32IHcAeo8aXmFpFTivFoBi52wLOeqbHFgQlLtrR2JDAFVCiXdsjqlh
Eo+gI+NR7plez4bVm7bJNToctgtwIWiCPckt67xjVenWguXppJBZ44cos47aKu6+SFGjaqNiS+79
ozHUzsE158+5swWUjzInYXApA31J/DX2HTMemVAP7bGYEkPgwrFyoVsu85IwYN1kgpXVbc3ade5E
p3sUz1XvPaESxQrcPUv0DltTGh9DCdWR1ORqsuAyQo+Ae91FNLrxCRrhOa/yx14wRMUeVYseMEyY
Jw9jVMN8iSjLrLF4PCCCPbIWm85dTWmoq2BMR0IY2Gril9QQ7b0e4TNOiuF9tndDm1QHxzRfwCav
z6AnHnCPPc6ma/KLMoDFVrUGg1weW8Vv/ePm5X6Sf02VWx409Mj7Gl5n1XRcdpaNLt2d5JxD7MO9
LDTKY60X3c61gltDkM6SO+IQRIV3NLJZ2wZK3PSxcDhJ1KHNQQgES0iPPbnxzNHEzSGDHkjtbRfp
JBvQgiVbhMWk21jeNgtB3Ec4ae+iAYBuPXwvSHo+4B5pNqER3baO8azaJvQrty/2Jss7vcey1jEi
fwzarYxs9YV4z0OdeXLVt3aBxsKTa6EAvObZAJAI6hyfbGRgqjP2Z9h8AHk7SG2mYGErRjRib9nT
hOkgNljpRgpRiJVi5KXTRnsQDugxIYZbM3DO2iCZQ06p8uOwOiy9d6QEMUs6EGVtN90HWkkuawuS
MuvuNbv+YCgi78qUZ8vNj+gJ3iSEFgTOg19qYo2Y4NpwTk1sgUAAdjzHCE7LKIAjwqFdudCiPWPG
e/AWwzzlS/TwwTK4IpNr3Geea/idU71yeaCJ3B3rJAHblMzzzrXtq6Ai0QTUoLVrQCwDv3Ov006+
epXxUnn5PQSilmpQ/6HwT2DnOcVlLtYWmspdUoeoXdE+cdAzrMwVCHfQLBy04hbt5FmfsIk5paNT
n6WBXKCkr2q0/JMw9zayiaVVnmCIs7V0V3ZLpprTv+RmtHbMIFwNeZ4eBwIhszjBUm1umyJap44d
Zajb5mAXZumJcsK1ZRpXoNvrrd0TikRTs1uNKlK+oK1yNP7cmAV5y+bykstjdhS0a80ci7U7E9Y8
kG6xMVwCQ/PMOMo5vGk5lHaXe0GdPwFi+xL3VE0Irmr9Ga7H6nJykK9OgLNwDQYZAhxwQx/LmKSu
7ihomB4LD9BYNrg+2LwXMxN8vtnLuegtT/bZPPmtJRmplo+ljfMScc3ab3b0mUIIj3WXIChniMj2
IW0h7NO30prvmoQpv2u71fGyAf1SslP+vK/zQ4lERugYOJ8vmwkbPoSJ5X5iwOmrzQNc11NnJt62
Dv1mCddKPAyUJGZKkI1Bcw5bA3J7vJx/rDYJgiX7drljIrExjb7ZW8t3v7ylHiIb+fHuy/9t0pw7
EGSVq1PNf5JpRb67fGPbUQC8Lvvhcr+IvGbrGNO9baovCIBAp1I+Gei37WzV7IAzxDnX2nE4jrPF
dIr1GLonPgSLsXA4Wl53GGLAfdoS+HX5pJdR5HK3bMx57S7rpmb51peP3pjZS83ViksMsW6eAS5P
9taefku3L4JyAwJh3ERqYNpoqLuuDaztiBKb+miOlIzMIQZc+E7FFivvPZ2K4tgTdx9VJekclOoY
1zyv2kfJTFmKVLEpH7WdKVtarXFCJnQcWCe9AejSj9GASTcdjiLsSKZpHNx52ABTLvRY8y7/zxwS
XmNns87AkXZHR3PaI4JRkOutsZeaJcWa4uJU7ZcZxmX8TSOjI1qtve6my08Ios8C9kQ5LKqPQcLm
cuuyuRxxgkywWYz5ZrokjRmwpANXZPsfp8rlfFk2WLUZMCsHWgUwp6OqXKjMyTLYe/wxzpnW8ene
K458MyC4qZCrRJlM9GKSvcpDNdUQXSr7Wx4q45hn9rVLpWArAH0eLxvTacqN3XHKO07WH82qxgRC
kATpPl5D3ShoQ+rdjDZLBGLLVJ3FVblWgFHTMYlPGEorX+9Y9VxOxsumWo7ny62I1JN9B6FVa5Z0
QNsjTDCsSV2+bLAblMcPJRVXWV2V5jGsRvOo5JMocLldfgdCsoufvwjVHNfQPrTeZiko8YAM3nTF
Um++apECruwwaXahmJ9Gw3Z8O85vJs0lGHTZ1JCGlWZM6KSjZ8Aq5nl0p5/P6Y22sxPpHhy4N1cZ
vH34UWLjViyYcioSV9Kl0pUBPru8oBjG9mTIbnV5Ts+Hq1YG3wcLTZxZazurGaadSGmBG0PYk1WV
N/3O5ERbNVWRX/eWuYeVTl4J1VC9b4DIaYEdnWubGoQ9Km8zoJ+/GssK63T/QG2BCm7DJMlYPrRo
6HFVGglZORONczSyLNV67mrWTCKw4vJoKjCEFtkZxZ786bPyMsoX6OXPwfS9VHp0JY2WGhIFt9Uc
TemBMIG9C19qm3SsnodhIsCEQ1w/M2Qa575RyL6BxhDTkF1FaT3jd9YAAfcZ/J4IsrGrvdbhkp6R
UOUs85MLCLVcKfJ+/Wq074SH3Usf87eK1CzfFtmLIm5iY1ccDPrgfsRNfkvQEFWHtk+wFzPHFlex
W0HPlfGVbhvVSZH0uQIIbftSbxOWJ1G45HU18RrmSH76tXFGNAcmKWl+ERDe5sht5Hp3FG5hS/ak
BmGTm3Bozh1zkJCQsZhLnduVPnoU4+hC3mQqxC0rMQhcN+ReiCw/mbOb/diQJkMRyGZyppxv4wSa
AGnjJvZK4jqm0DjqlqkfL7fq5e7l1q8norYyjvhHjHVKx3R9eUJEFrO/yiZR+c83uLzL5cWWHj+3
1Ne3tdDksbcMeYQP2Rary03P0bU9XE0/07A0AAS8PPpr0wyl8+OPiga+PSKDdK33JlO00TkWXUew
6bxcSaiTH8NAuMdRGOl2yMUe96ufMSOcloCiAaTGCljeF4orFm+gw9wcdt4AKasC5j96MIe4FPC7
MDyGJqlzXDgPFaMqGrLumGtWRlF+kGuHoKyTPpGdmAyI13Mmk6CdDpbBuNZpabm1GQWwf+kfNujg
Xraf446om4wCm+xecM1werndVpXtY5yyxk1dHPQpdEFyjRGemHvKreq6CKKvGeLQFdTnaG0OFa23
ZmO0gFaXGubRTLM3fTgn0+DbKZW0XjauT2z4xyjqemOyy7Km/fAcet5ut/FG8zHxXqyJwngMIXPd
WdMTl+wFcdaRpTFQ6SqbBwc7HsiwhMpJxzobAilAoV0dxY+RIM6PYoa9Znm0GUu8kW2yDUyDyqNJ
9LdixLMBj7YtxsrOptxWJLduGx0DNMB02KLHPn+L895lXLsxJ23Bquc3pQEDocrhWRGU2DlETFkZ
4doAsfSC+B+vZrIwRwtjJAPyW1TXiFVXeiM564P+6BpZd1rKssusH7DRdzIMaX45e1knt+Zk2b7h
cCmds+4LV4Zh6xo3mTYe6ePf4lbZDUn0Uk/02LzskdTF5cDijJGrZigeGydYUj0JfppLjgBGyp3n
jZJo45HY3iC5mXkzguqoKDXsoy7egUikYpyhgwOHaZ0cBkXy6Wx8Rqu5mq5zOMX77LHt4sbvTZKs
GQA5g3EhssBdGzWQfDGLcx0Er51OmTKuN2WdH0YyK6s8fq/oBDg58I0CpEFJNwffqUFwJ30S6WWQ
B/xO4UvrguJa6t4KaMghGr2vvVNcQyWgpdDH7wg3NqPaqMrsuaLdBa6bYjuFSlwSA1WRaayhNdLg
YORRuR6UTzXCV26/0yn5lQlBMV61sS3jikJgyVJVnCE57FAjHXsTCAbkVMrnljFeZ981o9/HLb+q
3cDxmM/Af/10wKFhhM+N1B90eRU49lcM6mlOegz1v4dxWDC1ilQOsoxOkyZH38Z0vZp7E73qsrnc
umyUGRoYuhlL8yh5wwpAkIXDfDK15ghoXP7ZsImeTWRWUOmPIjrr0SpfhgB6DjXnuCLirk2ISIbb
w+yNYPfmKApOe9l4wzI5437bOrMfl8y6BwNvcjrCYU+oMKrBqlnDMfIOYWq+Rsw9sJlOBksh+nDL
OpNaBT9mR7X02CwbIxooS1VTwtnZNps4dK6VBkfSJMNWhfjSdI91bCwLl4IC08LLBtHnXZvPzbbC
wpqt4mUyN2EFm9ft+EXOIllnOYsYZ1lx9D1x6IEz7aIqWOQEoHqxVjLxWZ4cb5IWfyYVV4zfy2a8
zNBy0XcL9UXB7gM5aMRkgCWcK0WE7bC2AK86BefwxXSnSQILbBp08NlweBRzDjUm9dZ9ZEPm92YS
/YZRFHR05YDQjk3Okuco3sxlvt3N2oNb8E3IIeSSd3lRQ4bMPpLFOsLkS8CvUx9ZrBHke7k5JlVw
AJWmpxn+GDf8bAwdXyePG2aL9uVL/Zg90gzCgAOlP3NMdRpDJnuGyinFLzNUs51qrhol65lf9wvd
Pogh7HZeN9Dt/fXfJ8sHobFHp5uxZYm+zlPLXcsaheCPTOzlscuty0YzyquSU5/5kTcemao45IoB
jszmV9Nqu4Xs9myTZHPiWqBTgqPIVBYOTboSWFeh1ItoY0rC/dIsZPorlVBHSoFwfR1Yx1Ns0wSS
gDMvm3DmhA21cVdQGz5eNnbkbFxSX/fI1vmGwBULP2PKQyUgMdZAWyhj6Um8jSu8JhrDIsCLcVjp
TtkspBDGaYX4Pl/m2qy9WG6A4dy0LSMqN3kwa2V3HDrv4f+L9f4nYj1Tt3Tx79R6D4uE7rf1O6m4
cfH+r5q9n3/6U7TnuL/bvJUjpRS6LY1fmj3X/N20HRff4g/tnW780uzZvxvC1m0U4qa0WDIgU25/
avaM34XlIrGzbckU1ERY+/+i2TONvyqibRS6trCFhU5XoLdjFf03oW5spHjk4hIqckcnNuidq7hW
j7mFpMEZPzdD37LeJYytGfvejyzdxtB16mdESMqmCHjj5B5tfxcQjFPfBY4W+N5MjEyp6UezDEff
igKCbEhNgt2574X3kWDMR5WQJr5EY7E2wX6SBNtSYZIjTYxrN8+SBy8VG7H4lKcgc32mbNpWn0HU
jLJDmJ2au06ETJ9DdIZZ49KSaOgotjq66ItOzi6KZG+UmbetyJ1witA+0eADGAUqytD1jc4HZcoU
lazFsXiWQcw4QoOsEbjFzCbEi1TFm5QAd0xOVLAgYl231uJ1rbIHR8fzk6ME3Nd4xGKtL/0ajN1J
UD80a1DzeUyD2IjGJy+iCVtkCQEa9g4EdXyqWCgQrzS0r1SgiFpsKO0kVGIIQrSug44BF0apd5RD
8RXaLZOykrTXvkTH0i6uFE0fmU+R9bCx4vYFLOvV1GvRc4dtMwH3SSGzNnde7R0MjqqTogB3zAbz
S9MSa0GDpTjo4QHknv3o1a2Fg64+FEaD+T6P8qtwpF4eGCGrCTqswSYnFfx97tur3HyiPeqdTK3U
N0kw3JsiKfZzBuFGisw9O/0q7FmTgH8i5Sa21yCaLfzrVn5oCS0lAov5ewC842Qrys1yWmBLXXyd
9N64EV71hNii25oKMuEcR6yDL6XVaJOpPrgK2gZFTkB2jRkNFAKt5m4u9c9FNddXonGex9JBB2ZT
bp0C4dwPKfoSFALroFbTQaLxWnuqTzbTQLNVkrowx4H9HCAe74zAPBATfG/Rk9/WMFLcuoo2dV7c
Cmr6J3DL8Xo0YtjlkUQfiW+dXAf7rgFIes8O9TVPIhpsh8dKQ38PirbbaIRYr7I+QZZQDS6E3JJo
nTQ0t2HzVefrMteVzq2VJtQ2zNcq1+nzImJj5d8Xd1pPncuiYblujF5+RjW7H1Aa7IuK8NPSyW4c
CV40HauQ455WoltPZ0A42m3bP0qw9qdozO/dgnA81T2gIJ6PE7JyNwpZLzGB89rAPMZw3ve1Yzp3
AXTUyshDJu7hXll1QzQiFxyTCKtDNAPGA9G5QdkmgLeCgXJs1Z46bb6ryz7dz15KXM/XRCvnI+GE
LQdQ/iDH7trI4umuDIOvYN+QEzpC8Lvirb04zqPaC1YXS7keo/Sp6Si5zD998uUGgEnwW43gpGtv
zuQ91nFT36AbzZPaJqrjEA1EP0+Je6V5NKHoQpJvBeMFoHX6JHKLRpTnXU1ZcSOWupVrqpvRGLMb
cs2uHUeeSjkmp9F00cqGglSuxDgq3fUIWWvJ24uqYWuX5TEYK0CoPdSgdjSam2FGxt/VREUU0WNj
PLOaJYODCX4h9Pg6DB2dMpVBsIzm3NJUfmQIcm4pW3+PWhaGTkGZmYp5uZH5JFEUM0/vWbJ6GOJo
1liSslZDDRqWylqX9fWILeWq7Lxgl7kaMrAYUZHqlEZbQN3nVT0ASJSR72JHWxMNbW6AJ5v+opVj
/xhvumPRuaxTpEqR+trKdEu+BDlq1Mr3CZYK5JzNN0dNLNeGVPc7oWE5SNz81p/61D39X/bOa7lx
JuuyT4QOmIS7HHorUl6qG0SppA8JbxL+6f8Fqruru2amO+Z+LopBgCBLooBE5jl7r93X2jOCWXMT
WWS+ZiDgUUPS+S1GyDky1K4TUT3rCezHWlreX8IPwJ/g/S4NqnKR5pCa/DqCxLgbvRDEIssifu7h
wle7lMiRHqr8i/Z5+1wjCSDNmUarb+90xIhrQQifge5i8HrmQXG3rw0TNHRgJmSM6MOq68jeoDuE
bptOgzt+0bVg9VYRFV0bcto0qnqNEaItow5nkc4xfp6/YTOCOEy8wLISw3PuoiQaB3rsyg5O0lBk
Yuj5r8ljRl8YVAihBmUGvmAzQTRCTswawTYZl2m6RmlLxyQ1tgbVnkVrkcMCbW3OqpiRruPGHCMu
SkmvbxzAvFgEB0RTQg4CywX4QMOOFc2+8hIXX6w2XD1Daot+Yrrs6IfWLbg9TAwcFgrG9RD2GcM8
TH78w+Naaa+Egz6PAHyZzfvWLDymadh/2EOGrNzyWOI6KkMPX72b4fSBQgCYW713BtE9qBHwf2Lf
e3gTr2FkGCu/6VCLOKSmjQW/hBLRfU0+8nIYgUHUGZEvLV2ZPBFnK4Cf1uWuvzGSsFziAaFdkviH
1GgEuW6IkTFsA2PTz15nTxcU8jlCxlzfeXn8gYwcuR5t0MUk1hoj3bbQYa261XgI6bzdZSgolg2t
ctQwIMAzh7KXi3aetUpsw2EaG3owFWQOMe78BHzbZNVwOR25Mxt8x0ZO0GTc5+hjmuXQ+PF+muDV
gu2jeGAPnCWcYGllMsC6Cnd3eXUcZAFDpu2yoVqjLZqof5LpiTPnPMXSWqBGZPBp/hozz3jK1U4v
sjfD7QHBduErtZ9fOS0pclQ4Z6AswU6w1QU1QKpZ+zja+oGmHYy2fvecpNpR3OuBWtC7DuyYGDFF
tLjvTtmjYTaIpontjRi/N5UdmNeAX8CqPeMeW8ca62b0RkkURiKcABM9I7hcWu85eim0Fc1r0olH
LxruVW7It86kjmGDKS7j1n5iWfHMsEQglmxe0fZ9SgGqyEkS+m0R4jmfGcwybAp9RzZfscJslj7C
Yy9mXWmDMJ8xT6/QuMRSBZCWxx/m2DR3RkScuh+fnNAUPzs9ZLELx/zYOMadV0X6EQm3Du+mcX/a
0nsLyuCn1Kd+r4tMPOWEzSGRTd0TIejiqXPr145MJ9bYYbfxkOo/2A4L9RqdDPGpACaaSCNTyR2S
Q2sPDyLrurPVgfA0J63cOSF+60B+VRotcBuO+WMSpO228wy6yK1lX+Ke78PGDrzxa1PurEqC7sVL
X4QxQyPMKXP8kp5+cqVLD5hOOlweYzOh1t/2MhmXSWQE23o06PAYE1c+ydtO/pAATaTgWx58ygtP
fsNJjL2m+zUgHyqdijAOosSqQFe0OYI18dCPfFU6pcuo3LfNHBMWTNmJqBvKXRV6KaR0y7jyWv4o
9qqowSHYQySfnPg6z7O6bNqYaUChX7Jm97PqmXvvxqnDZO9WUbtqdfuhLdXVBJdEOsEPL6B+q4zJ
R5tFSUgSv3WOmK4yVs8O+QmedRR8mdz8l2KWIZe5NSF544tKai9eJ/SX0Spm8GRz6y+EefZKNsIh
UkO/elSTJvUqekTVVuu/BybeTV0GHvleJTc4yg/JRP6WhZfCCYuXAWHfKg9LJM4aEkWVoQWEPy/f
g2tuRefA7YevkP6zFHJ6H5X1qLn2hyJv7yG3uv0o2jPjESOIh4A2RRLh9F50MTgtaeb2DXDSN3uu
dmaQR5dEEqBBmoz6i1yAakFOtoMrXRwnSXyPrv1lBa08IpJrV7FOOA9VqR4hM5xqPPbYU+Ys+ZTq
BBG9QXR1xCoLI+3Fa8WBeZxc9V6pX4pAIz60Tz5LjyhV1RvjrgiG16pQ2Fw1cojHyX9PuvocVPz4
McSDnU22wBCJFyp0zdIleKcnWJcIdq9ZuXONgMCcfMMy4ROFFZmQZntEUGUusF1kC9OMXm79RJYe
mHyKLlvZ83tub+xF3WJ9JM6kyDiWGfpj2RPrAXXGX7DGitPpqHT5kuvgQkU3fNIuabFCFcRdVA0u
SC94cXSIEUw8OopXlMtvD4zPe6mX9wDTKRWmU4yVCkkpZ5wZO3cF6oktE7DzYBKDGJQTAq+5MnR7
6GfMU9T17wYYanId6LJa0Ie4NgRdwnrdOUV/SELHB9xhZsspROQDq5e+qEu8INc8taOgj3N8KKW1
qMr41RghDbVNdacpN9oasFiWMgkFKvIyXfSqPYZgyUF7CsWKExOPpbfjwfSIKO2ZW66trJ+nzc5H
Uw3If9rYXfop6A1QVE/VQBVPeRFruol4QBNtWDa6BJSM8r6y6dLYYevtmZ5MlftQdO3anTnzXXJq
PiVh6qwf4ktmt8RpYLFCp6KOxZCG+0CDeD10hzGPdPJSHchspZBnA3nqJk+wEtlefPFcHSGojNfI
d1z0sK5/RoP+UhCcsCBHJnpA6rE14C53LfRPJZP4wchc6LTVl69L/VGLqYn2tKDXaY4ZJiGSGEh8
966hPkLpitg/Cb23HPYr5exebH2bWieXpIop4se5BE5vNY8T5mBMyN57PBS7se7kTs9phKXuO5Xz
bVMaJyQGHxJK4jLJxKtWnyV0x6qhKxpUiI0I0EB2GEwXVLTvDVK5SVcLvZ8ps6CvcU6hEZtHNqlT
/ccOwsLkmOTxQaR3aWSjwSyOVWquhK2PW9itJK7hTc8Hv9/RE92q0QsONz16NtlMd1kDLuokduj0
lctUOtomHEi0IhCUXIJTl/XiYBHH1cXUQdvIftAUClRfL/W1HWTJMZIvSe/9dAbryrV7zdvkNUB9
dfCb7GAMOs72mRFSEwDKBxXTYOyqMtlV0HIFCUE7q7RIu9MRMbrTqxlm5jEouI4lQSnYFEgT6YsS
xux8+rVJ1rMKonwg/ZSoOJx9QY0uJ8tGsHzWLq0Q8dW9n27BD1+6HlcG/LK9P2aEjMwl9NDkd1Kd
SxpCanYrrAYKREz7yMBzH7UWc5yMSWQWmOT/1SxH1lZPvGkPjQPKxzHECjReSsJ396Wi89VWYXis
wSHuteZTa1n01r5LqbhtNRaB9Z03jN4mStxhhTChQRbO759pBvnTBcjv1rMPwqrsA7og++CjM97a
fF5ZUlAVITmnukGmAk0uqAltD88vI2yruZhthLSp70d0SsyjmMs8GVWR7XLf7Td6iKcFav4vZkM1
8/qQNq60t7ppP/fDDP3qtAfC4lDkPhiekayTpocf5hIM4KV3+tTgb59gmnB7fdEdZJeaI88E1XyS
imgsUHmJjaZvNZ25spmAfehTiQVDJOUhaYetmMWtuh48u4gkV60xfvX5u6oG0mTNL2fyX7IhCjck
rSz6riKiuyXL20IvRdTnBd4E6lDHRaquFfsWyU8gB+MYu82HURm7XDJlmkx325jeNQ6NH1SLVd7a
e4rB7w01wEMB0sMeJ3fRtFi8aGJMqBjQfFp0PI2fPhUJDI/NtlGjvQ5JhSSdtMKaYH6VWuWf71rI
Vz+AHnceaRlt1m56KmOhBxtRUS4HAIgR1Ww2hU0UkhxDsQob8hsSq780A2D4CKTExg687RBl8clk
qr9samhdekrhuFPloRBrm8QOMaJ4G23jEzi8pIQ2rwGojHBeOsdAQ6sexUByC8uoLj1H4U551ssm
Xk8OQuLMnlZQ6e1ln3RITumHrDVILBdXZZhegSisutZsiSin05AUhbXUSP8mDwQtF6f1rk6HdTml
V+Jo9s1QfFWsdfGmhbvIRVitYRstnyXC5p7WXSbrFx/z+yKV6RVXsFqr6IcpNZwqdkoZfEq25Jo8
y4YBraAUMpl3XNcboHOHbMi+yobTwbSqowiqcQlcikZcN3BdoYMlI25CZLUQZQ6zhxz1ynms9Jh4
eUjTSYBbzRQYgG1BPlo+7Drc1QufKAyTewmNLG3hQnnQmunsujb3hYI5C60AhA5wmz69WH5SN/Ql
nTIQEOvEsvgD1W8kS7/3zmzr3ouav5yBN0UQv2IH9j2+B8qsXfoT7sS5G2bbKCKbNMArKbW928Ad
0vNPr672dEPzNbYF4O9qqcdAnAUz5UWmO91y5tOIJihJFUnxe2rXsghIQ4NxXcdPmG8fPVnOHkh/
EzO/YXL0wDXShOU9lucvx8xippXOa9gNd4XDl0OJAkfBAwUmONjaB0ZpZyFSsSmT+KB7aBEFw3zY
gDzW18qosg2DmrawhHWtG0ct/YERtxOSWesr7tlfUy++kLA9Z4S2T/g8Yq9/UYGz8/PhVxQk1cqo
x7MWWR/aUD1Ofbbs4uiz040Hd+pXut/tpyR/70gQWcQF9SPIe6u2TX8OWqkv/H74BIOHgqvh8uHv
wELlTpiUTVkm7P3ZrmeHxrPl2HtyQvYhDR2fQK26bN6Lyn7qWQWAhtmks027SHaqE8TBzloVbZvR
pZK0u/lld3JBQCp/UMnJXc552rr16Ul/RXUU6agb0XNs0hdiTfkZA/VAJsJW7yB6YyyoVqmpVqNX
flAGvsq9yD7R4xFIWp+tGgu4ridYCvuRi0qM56KpPhpTHAObqOEeQ1s85C+DjUurMXy1SJiXNaS6
jEX6NYp9rgWc4em8uvGgqQkSjgnZDfp3gWgJAB3zxyL31k6ZX6qpPGrWNUUxoFUvOb97kTRXn3MK
eUtWRVCG4IRhOMLZEZgLO9jg7eEXsKjjml27sFVkrZ05b2UQNNAxcKpF3TK3lrb2SEeScKVYvCTW
c4Lx3repfxS8faIG3RCLTjF0+KsUCcuoBHm0huon86Z36WXYIwJr2lvkTMeou/mDyr9Qfd01tkvg
MlXt1mvXZoNT15I5vffia6QO5pDZiJ7G2uatp+2gzlZTJvY6wcfUOMjUQKKLV5i/SPug/CFdpl4X
7AnJOgeJkqzKUzxPwFW1KLpkXcDElGJOXkXYEDWGXgN8D+nY/bbudGtvyK5eTsHwgZTuR14hu4jk
0ZVE3bMKT5dIsjA/1ERSV+2R1NJU7kRZdajxAzQVQbhCqxJttZqylCi56rTWXJp6TOqxzx3PU6wx
a9kWi2hsKVUFxXgC+Lw2U9BrUVZRkzXspXJLQUg04cgDWuqwBBSm5fFPR0JcQkqCSAb3rMapv7CH
RF+CkUC4H9kOcrWtNYBoNAGiWXZGgd89ZJHHHAj3UdvZRM7yLfd3AIt+5kB0g8569iQdghqNCSDq
+Aj7F3uWa/f7uAhzZNl6ynBdb4y2qxFfmMwxoMlplljLnJlWTrTMRpnRwxS3BeVyQaA3YbnLKupY
qYfamtA75Bd2Ccezbu/sy9T+0kuimPoJlGTF+CywR2xMYs9Wfdc9jabuL6CoT6VV8TVQktBdX65l
PCeb0fJH50DMchEuojIZttwXxc4cWm1FspNa+bZLunOQv4xU4fCrPpU+pGcYZK9JQ2fZ7sWlY9Ai
8sPcYvi86pV4MlCpgQ6W0dnBSryIwtRCHW8/lCqu96MULFuS7qOW4VPjID8RKmTcCamrFnPeulKP
HgIcRgPfXbmr2UHMYnLfjKg3PCpAi7jkDgFwdNqQ24uaEnnpQhGSt7AQ7YGLUBvbYLYGSpgzJdBP
IL/IhcWJkDQ5cxTP+yuP/WwJ72fnoKlYd5WzkxUxO1H8SlZMeRUYDYya07DJwzUYOrUmVH0NyHGJ
t/OFCS6u+NJNDiY1EWYg6a+20EwsVc8Yuqp94rMIs/3Muujh9EPZmcN5bQFDkvUmS6vnLHDVxrKD
dGmPKYu8vlxpWfCzbKeUAiCpnJ3ld1Sl0q2Z8rEJoO1V1b1Q7W/x3X3FajwMVvbZN7Mzhpb2pDnv
wskvUxiunaLcVp2FKKSb3nL4OwvHzx8Hlx9Kv/fcgpGHqn5tAwwTP0y3R7FACcM3en1d2hQUQog9
hCejDI8XVQoCthzQurQ9X3WIcLEeddQr0SYGHr0zBrUzkCeTLIpmppn51sFS1Y8BJZ1oYOB2YxZw
OgrbDPuJFriPygrIPOLaHSZ/TRmTaGzCAlyucV+ZPWtN7Dx+QkGBPsTDCJdvhWQOW6ie/pQcTIjo
X9n4aY/12dVnylxJ28+KygcsOwahRXYottkYEz5R/6j7hjM2fbeZ7jrDcIrIg6H+uyw1TEy244Jb
sLprMq8NLHKTx/TcZK/OQOdQJg5zLr36mhCv+jJjlUK5y9omentvDv0r3cV1Bu2qNl2UzS1yYLAb
tvjyhrRe6SWf0odI2DD3Wj+tQIGMyD4zgwhM/74YoUcYZrl0/f5k6g7d16BZZ51zX9urZlKQAcJk
7Toh4lf1Q7nJGtTPC7M8sYla764dcEk45GDWrFoXupE+dW3zhmLqMH9WbSfnvBBHZqzbBsfjzFPC
STwh20Alxdyq3wZRfgyzS+XmbyT9XnvdefBbtWqCGefwZhL4yV8SZdDKHPOtHQcrNUfNR4w+FoJn
Y2syRC4GZiZ1Ya9TBqm6mdcnOokkxcRSpxzPVslQGWXGozdOT0iP3wYKHWjmVwPGsMwpj1ZfPKfi
iW9txVU6U/LXLf2QevAvdt9e5r9XOwPhs/jCf3mnJ0u9cO6DRv3oCbuCUtx1C6dlrT30iwxlP1rc
XdD3O2uMgEikNbeWjDujoLZeWjW2qLG6d9L2tfJqvm7FHcB8MB1voTX2Inamq0MEQW0VG9rZ77Ft
IQyNq3vl3+eGc1eNcl+T3YXreQuRDYFkZb9ErblxbP0QtPm5qltrUSba0wDJgW/uPo6pVGmuT7NG
1vE2TeMXGGefdBXRMZErRnTQ1WqTB91D8l2m3W5o6qNI6RsoTazgkYtF2YlLZYabuJWfRUrDVVYE
Iw7RC7VnyUhYdwvXRMro6Fjg7wLxg8LWMR07c4VEb+138U73w23em7uCVfIc0szwKNprSDhmwzmi
GeM5EkR6xHIPiOfJjJl4a9ZmasZtosodEV0bOwEe49B1KXNCbge6SgZoFOTmqd0+EkS9ITJpwbC7
HQQh9AyKJwgoawBPj/OJ32gxoRJUPbinFd1dPxJihXu7ttw37NLHWvPv0sReq8Z7ptH+1sMXge5y
ZIXNcFXpr4iMCRYfMSthixsydT9yyS8M0BOQMXpS7o38yNTjVCFbNfV6myky/UTwZFJ9KJm/FJl5
N0QAu+LyJ+3rd0VSrhE32I7MbOv2v3KMcjltT6FNq5qJi8aI6jXax2SoT4Bmz6PpPStJ3Z1ixGfe
OE9j4pC5au6dpnqhj/ljYq7YBj90O7gXk/orqeRzniebxE7u6Tnv+2yaveTUrsKNn8fw27FbVE+O
bFc0qTaRn36YOn1gx3rMQ9yGdvuLMsxualYk4P6sNf2hTtV7xlWv5eWplfGbWfbvfQMDIYR11iXu
LgF1MtGCtQp636GJ4DjhBpQhNs38g3TjFfeYveeEz6ZlXAv+JiD9PvlZF1UvlxIAXpE963TSHO6f
lZFd4+GJ/tJXMHow38w7lSYgXGnGufEuleEpmoY7z0FzouXnyRJHvHlfEaDNOumOOOjfLC4qByGV
M+KUj+iZJvp9qqL3PDNR55rU81jgtgwmXGCvtmaDfcGcTrGxdKuFjMo76fo7q6OZojf9xZqISTJr
FHXWnUbS1ahxv/TCgwrgvRr9E8Wlx5p7ymKiI1IY6SIcJ3iKnNqMnrYB693j8szMa1uyfnrI7R6f
FG5ASpFO2xydYl591fU6PeiTe0FAXjGAA4nyiaNHdujtAiiRQXg1gnojS3RyEfUrxhmNUomqCTXE
mV3jygkynP5jUG6KusaJdhFduoMJ8mQQ+N5Z49ItbGvRgARp9PKCdnLduo9WjGF7tBAnUOEPMf5j
pN5mAyUgd3wEr8B/AWhwYdeXqROIns2rr4FXHuQuhCYps+kU0EVVE4DgRP3I2ugBZBzaT9BGrvs6
ej8Cf9wP9vCr0Eo6KQZgb5U8BFi2hufeqH4SgNrV6tQr9SbF+O62uEQT/0WSObLA1Jai6fs1mtFZ
UAWnLbIt9YIupsl0yqqL/dCYq4hk8sR1M1pjdDbQxQCygzhLLS6jGZ0U51hO2yBhjsSIQbYFf6a+
zBYuJilM7dJctwZuIKZZS+DvBjLcVecaz3S3zn5uLlAHHFjj7CKRvgj82PR8ybD2p6NO+aG01C43
ak4/Ck+2uDLn/Rp5PTC8tQ/0cjAuTgVBL8VUYt0PU/Sq+vrRse3NzBWiO0C5HPsukBHmkBtNkxSo
bX/tGOKv+f9NRudet/yjrORZgqVb1CZSnfk/xHj56GZ2tIqkfxrC9sGXWCwVZ4qMns2M1MCueHGJ
j5vOtiGxdA+CdYjstqntHTGqq+V80JBVr60bstyLvkwlSbMnl6UwSxjhG3eWvq9AJD56SEpEO62S
zP8wVYA3zLIf9GniTg7PmgUchnHINIKYEuVML1DdtrGtNiW+ckVMpSMoimgEI9KVL4mvNikww9I5
90aGwRuGTj/0u9rtLn5AdKEugAwoXDfueQwtArWabUxumXjrWorY41MH/mKIRiJp2ouI3sO5lNkX
X3GPt4/agJPTAyWN1Andj8p/pkWzC4P0KxDeOQDVuhydmRSifkKDfAiyeN23cu/lVHBaC48WrRxN
patxYogkMGxLCW/Zju6PnG7ayqZDnqbFAQAKX2XSivXEXWsOJdNWLm3VZQxSiTEIg3OP8F5YVACG
zHyfh8wQBI9D6sSS7o+z1NTF8ZDQ+rFeHZJi55sMj6gmzvYodw3ziQM04Jum8f+zGv8bq1EX/1H9
+b/Snyr5N9WncXvH30Wfhun/zSf+EQOLC/sUiMU/SI2Ga/5NCN3QfdM2fdN3kGP+HdToGn+zhMfh
rvDIIUIs+k/Rp81Ltu7zqgVLHZ3J/5Po03JnTedv/vD888BuRJbqGMg/dM/6gz/sud1IkpAuvibV
/FUPY3giODi669oU8QwX/88IV0ViNPFnlbeoJqVhYTxV8d5w3W4Lw3qJi3G4DyVyy7bN4MDZdvEI
2l3dt5GJwSstH28PYQvOq00zeyvDsXwMq1KcW9u7ui7uX5bSPvD6RO9gMPEO4kdprMzjwTSF6dIr
ga+D9w/PCO8ClQJ9/ueDOzOa8RPIAek1PB/VV9nq98u3Z7djbs86KpLoCL8/5LY7N5EvuRTXxWyz
VrIy3kgQurOZB38ZCewWo23fx3rIV91gw8inTn9IdCvbAkCLHoXeTYvKNVEJTUx/ab7WYFqCiptN
wLyzCJ5/77rtvz383ofJca0qYFS3/VrkcB9r7zWrIPctrcrhSGFpOKokHI63Tc40bsh19r/t90wA
SjSlWODejr49fG8XA2nDi9sHRV6/r9O+3bm341Edz+/K82Gf21a7cGvVwV1R6j7sw3ApRo142VRk
R61rMe/IpMuOyRhSPP3zacCd8ihI+N77S2te5M3wZ2dGPt+eTX2RjAtPqfg4v3p7oakK5vQ2sRFU
pqn9oNJ6jybWwEHXhQfh09GkxQb8t3z3A/QZA3dt12+HO7SNyEBHt3w3jMiHZC3U0Ytb8WKQQIpa
p3qnoprvXLS7m9thONHvAcdYD25Mvujvt1c4I5EzhXJbuszkVhQk0f561fV78wa2dgKNkkHggAfM
dUoXwrs4jhlwgZQdZ0SlrSrQYxfXKFjszQ9kuh4RHglMz//Y38o8gKAX3t923R7aafIvIk3mKUb/
98+QfkjPICR3UeVxf2rnh063u9OUdelaGzi//njhdsjvfSpCSoUXo1iXbuwelSXk1kASd9tqJ4F2
8/b0z22ppbwEEdc9pik6kLxlSv77SMDrplzZHeiB3ztB6a6DivDeDqruw+0BiAE5r5p7l+Vtg0LF
aI51Ht3DzYw/O0PdjbrMflplhCgLcj9iNohUEdG5F7NkegXcg7pE3JdHNwoHkmx8uv16qfU0dNqg
XjOB1SDA0EjXqtHYDd0YXb8f0jw55alx+Jdd84vUPe2lnYQEvv3z2GgOHvo0h0H+/b3zK1msAlRX
KdAYk0J91VQeQQz+043KcHsQJn/n1pHim9Rw2xcF08mPNahM7dCQbpa2J93Tvt8UwCpAW53hbSpM
cfLbiQh1MhbmjSieou57//dTOSpxGv3SW4c1nJrbQVQNxSkmYqmjVRoMMKiIaK+Rd9x5Y5jpuHzO
ccu416aVZDbMfroZ7A88ESKxgOLwfVyLWOr79Uzpn1ZmHMaO+ZDWCFCcdTo+YLiZn38/9Ga5DdXo
Ul9PjO99k8voSK7nibww44H2VY7VLwEC+I83NRKu4x8fGnx/QBF2lyrEmxbOdHrqnyAMzRZkHFvf
u5JWbeIes/9t8xYIdct6+uexv/ezqFCbTNM65pQjxeoZBDkJYp362PSXcrCzXx6FZS2dPnS4VCut
zZKzN5IY3Nt/vyv89wPseFWUNFduM6d/g1z/K+PfuBkn/vUmC3bNMsGg8M8WlvnnTbbACVSQEmN/
ObTidw1f3mmwarjnNhCnjZvazrbKmmfNNPR2kcHMRAVH6BM8LuOBRgZyVdO+hC3fudHZxV4fWdbU
84u3feTRM+/GG3aY+sg+G1m8z0SdePs8jj/SyYY8T0WhnAiXhG3xlHYkBJdjvrlt3R76bp86bfb0
vVFGJ11O0bWRvfZkN3SMdN9vT7cXS8IclnmOtPS2qVPIVk7hUxf1cua2tnawplFbl6kev05pdQ1l
Fn+SvvCWJK3xXDjI63PEB5vR8E4kldL36WP9GsXC3dapBYFRdcaZWFdSuAM9fzZyYFVS0a6Af4qQ
qzWpUPc5BaSuEw9ay4PrGbj4cMEDdY/nzS69y6bwdNu6HeaplGZbyX89Klc8fB8GDw5Mk8S6fS08
RYfMganpN5H7bLv6BbFd9xGEibHg7JquE/nkGMDDYOVlQ/ER3PWu0cJ/AXkAdI7pT5M4d//5pAH9
98fMzHepqdmugOHtWJ5v/DEzc2NzyApFWFHv6gZGhjp56EJjurfCdRKbVCoqPBNEE1ZXxxuzzRgo
tMPxkD2x8GhObt4CTwnj4WhVdPVvYW63yDbmoj7LfM0gzbULvpPgbi/cDrnt+735x77f7/3jhdvm
/3UfM0wT2gXBf5GZr8tI2GfWw9oe1xP0hk5010wjkkIKTbyNbvvoWyg2a8LKS2WFvyilGnMtwrJP
SDStg43I8dDXukftct6WTBFYi897v5/e9jqNrfDdRKfvw+cDb/t9E8ZPErVIQWMHkhGApD3EmvLi
k5ZFWpzlv3lFcxmNIviKtHxrdFW5z7CzLA2/1+9Ss53QyiOqVV3GZpNNcPbmp0NaXeLSSbCEctxt
1xg4IC0y+gGc8jPJyf4YUOWfUIRmTxORU2tVwDqGdJTchwkPyCronBfMCgjeSu6tTksIX5cZdDUX
OcC873ac0Co0zB50h9vm7QGsIuKfeHz7vYsk+AxGIZndfOWInaif8r8QJljO/di6nPmGDjVKHtD8
9DggybrM56nD7xduz277FALi//PLbU2lbkCJgTnrHx94e9YAE6kXjrJ+kgNUnxw//KIwbNwNHlEV
buoTYR5GT8YU9o9yLNbwQrWHUteKExL3cGk00vhwXLELQs98RTptb2QHi7EPkcRxc/l1OwDNz1dp
2+rRt7EwiVHo1A0s7bVuva0oe+PDD8KYqCK/vziJV564+0yr2wvpNsyTbTghTcyJClkWwRSeaYXI
80iWvVqRBr7vsT3fMTWWj1XQXKNC0mqeg0yNQiPa3CXV4/bi7aHT6utYG/r5tvX7iMqKePv8rn9+
xu0IM8+D789o4lDgVc7MdRVUZNp6SQDE8fY0Ji32oIGToOD4++lwRRlATDKAlTWhctpL0MkJYbCw
d5b0tBfdsiiQe9wNbq86Nc4aGBmPMsm1hz6jnDIfhR242v63YevfRy1X50aHk9DHl2j4Duvaf/cQ
BjIZIo1M1a/E9LtrYcJd7JE+fJRUybukRr6VoCfPalqCYXeKG9d89tpCHJpYO8nUmyiAWCRFBmVa
bG53Ny9JrYMC24FmKS9QqjT9uJlcwB1Okvfr//zj30Jf/uVOzY9P6UmQyQMonkHX+8MCOaZZ5U/O
EHxqfXyuECa/0D9j2epZbxh52n3e02p2LEu8xTor1q6jST4vmJ9Qu+2noBRvoNSiXVSAX7xtBm3x
mVqqvmI40u5dO3z8fneZuxvRSLm9fXblF/dKP4uoPeT9j2iYFGbsUh31GuLI4vb0e7txFe0uXkns
qsw2NsHBx4YguHUxApMsiiLuLkAkl8qWM3/H5ocQ7T7xbLryw2zuiVLX/X7AXwAU9LaN+Qe/XWmC
6MyQNd/ufgKnQ9Q03huGcrUZzGLY+0VZP3INfd4OqLm6F66ukdk3Ea+MFD3ZqMFX7xQIUZz7yU8o
N3QQBoY4PPfmMwZofZMrfE965/zrphhBRsaW9pi5IjwjT5Hn27PbgyxZbnoU60A//tsL0USA03/+
899SKf74889OW+y5nuUSovFHaoVhgQb1h9j57JRXO3coqBchcI7zkOkXFUXjg+WDbbMIKFhJAnZI
FGfz9kKqNYitnfH7sFD1wV6GqBEdoAQ+8V442ZEJ3qPh/R/Czqu5cVxbo7+IVczhVZIVrGTLuV9Y
nYY5gZm//i5CfVo9PnPmVnWhiA2QciuQwA7r8x8TEXpgIrPXrnDncAuh5FEryV4LPG3ZpYUTLxGB
N5aJTVWJPENOJBj+xv3V2sszpJ0C9/mq0pAHpiuvKnvyDHnVTAv15e0q4SiMZWxV0UbOi4ATVOBD
jTnpE8QUOgbXw7kvj2TTI6B339us/0kk57Cd6VaCcpk2IZ/93z8FTZ/f5r9/DDi+TFRKTPwZBu6z
v99EIBqkELgtHYgKRNAIEcZzJtKLB3Lq3kHC4yybbtSScxwhAFqUYB2lTc6VR6JxjLte8zryGjjj
NjBUfbPrwvH9k30cRHIq+6dPZgj4yVkP4kNTjOH+dhk5DX4x6JyUimTZ/aMxkGwAN6xcX/02UJOK
QPkSoZmbTR7ldYDaGfubm/32YopWbtxcU/ZyUNojk0zm0BXpJsurjqV/SENWNhAA2f98KCf4AEZS
ghfM/ePwj9NCEDfk9Xy+2NxvlFJZ2RS4rlpB1N6ey33lEXETnXqAoxW3JEkET0YgkICHBY6mcQtR
J2xIVNWL0D3IERs3JLFVuiP+qXUDj3yRzPwKTwn7F5hPJAfWwQUP1HACGziLfE/qR5oRcUDoQDtM
gZs/l6m+l3Y20/G6b1wQO2Gkfej2ZdQ78W7jpdqVMLVWctY/XFXLq2n1719cYur/9cVFekZXXaqu
eYZwP/v7FxcJCnz71Dr8wOnBJ2z7w7RoW909Jr1Yw6ZO9rJHsCNUV4RuqcAcAzKn5yl/jPTxdvDT
6mpqUENVgbO4HktQsyfH8T+ThynwrnPqEoTLCE4DNTnCFz33LT1pNxE5Qydt6l0Ky1zWP0COPCf3
HqUpBzN+b1oJFR1QYx/1uSknm4SeGKaptMl5SeO2S9W22420ke+/z3ge71yRW/tc6629PLo10maH
kFS5RVMcMM9zdPTOrof/dN4fw1bSj1sou/dUZ5ufr/8/X+726lXNI3G0V/801Wsa0Eq8R3uAd8qh
cHLlII9gDrx2iaVsPtmHedrNZqASs/AKc16a4Ee+nf9pXm/OtZK9ba0+DRQFqXQLecE6IPfJ5a9F
KfS3UV7RxkW29fCjha1Fxifla3tcVPF+8vZBnYh6TZ6HiY+Rxh2SCP6AEVnXebcz8L49+j6VFjfT
7TR5zdDcRP4T3l314PK3UDLV9K+Nbn0Ys+s7IUmK9DTzq93F3RInQrXx8Vw+DEF6J2y3+uKO7rRC
6YwdRltR3Vc71koxfZChOGrktt9Ow3KhAJ96GnSydpwqbrZ5TGkVAqJn3Z+2peuUr0pdB+cybT4y
v6he4yAhPaCC2Cq7bRTOAttCX17nZq2+Ee1E0do8uRc7xTlk0Uz8ztv+wRjmXDzVnqicUaInBORa
tjOp80P1PmKXkty00ghJKNF0gR3q7rrYRcgwMeYnejtdSvS2gPEKZSttFvT4hzFyrydIE87+dp2H
VbsKgngC38qV/MB49MoiPMoZ3YCgQY+L6w5FgX5pe7CeCflCcL7e8Qhjk+uC1vx21Cq28twpZSNH
b3fG20DCs8XS8UvfTL28yO2Genulm03O1n5f3t9qO/ncDuayDtgwSU4Mlif8tT8/0UfNIqah+ceb
6fb41/5hNSDn3RYHny53O5e3IP31aqbWh//PYsH4u9CY6aiWgcytZhkUwTqs3T/dchUtUBy0eYzv
gaHsbRgtVL9GSUc6iVsurn0vCgEDVxSNDXFTbK9Gt3LL4zCJO6cZqf4IQyME7DXZKFPjG5GnNAnK
C6KggJK9c3yuTGTFUMwb0ey247O0ycaGIEygmqQ5OWDNo47Qgw06gT6apf/+lDHm1c/fVkcWmyt7
/gfykMji/BD6QzLUIJNGIDhVfzdFsNPhW0LJoFq/reKfA3mh6tqq6vJwPQy8t6ZUnHueDer3QPGf
C55br1oI9YvKbm9fe059ZElP+aMo9JUg72dPAgX0/NrujtNgeM82Yf4oVKkv0/J82zlk6w9O6L2j
rv619Gv7gTTb9DHwgg/c+o///n+dY6Cf/6/aXC7oshxUNfuz51TzElcfdOrz7Zj6HhEPBN0T0i+S
EC2ouadC3d0g5qAtU2UkPJ7ZxWOg8dHK0QwpiftUz0hJRp5ynVQx8GB/8vek0Pl7eVRSLtMhWLKR
PSKeNlS/eYpsrLFGe25U7/vAAkdLWO6+Ujqxb5IGPGDRNOcwGlhk4IV4JkE6WLZeaS4QjZ9TklyF
17Wi4BDYNHhSlb08krbJ1ONd60Awngc/TZNzSSgmPUwOK2K+VhR1p2CMqheWndbacaN8PcWV8tqM
sJjhhtX3sgsA8g1lE3Ko50FVX1XD1Lx6g2o8QL18ZAUab//9Y9I+h5H5FXp8IVkQqazmoeZ8clb6
IDuGUlgUhShWuWlz5YuRwjGRjW8NKQGa+IE/08OtE2XqMVIRrxjt/DGy4vxRtKRwJghQkhjkk1vp
B/YDeR9d1AFUaNuvZDv5Z3ktbb6qiwbEpJridHsNK+IzdVlTyutJuxIJ0tjzVZPo0yNV6C0fv+/t
W9/S9kXcTGtKrMFixxmVUn3Xf+0bbZuhSvCXm/abPLXdr3pvewsk4oKnEeGzdaflqKYlTnPXCXiN
pk3+MzGvi2zMqeJPNShfu9kiQTKqZxkHGSIavbw9plr1jyfBaSGBfj7BmU+Q11DcoT3Or9KEqZYu
y5HqhdsrWEr1EFl9vyyrorlkWdUeRSROUaI2F2niRzHeVSGKhrKrdbCZcKMEgJUgJ9oH0xc/86Qs
Hnoj8h4Hw33q+VW9C7ue1i1Z4PyqWvu9Cttj13mULmVheha9my/K2d5RN3dnjm66y/1xXMRJSvab
UhR7c0zXdtMrx1sTqvavrmiGFz/p8LE/hXpn7PFj/2p0itj3aWsBjvaD2tylFim7s01OGZvM2Id1
qG0SFV+BiIv2Tf9Oyo/xpjYz+6ZSCVzPXXhpw1oYo03BfGS8CZYEVPblwenXOSQOmhctCO1N2IfV
yTUqUCn8N77X9pEEXtDp5BT1ttIdqEOgjn/EvQHi6EtFwiY0X8W8d/pmfCH5YZsRc/liEH2hzCHJ
EEiMoveYNAQ5Pws1h19nabKk5HQyr+aTP3Koylscue3y//kFarr6+UnIrw6A1/wMBOXuXqNQfzwX
EIIqRdaK4ht0J21plK4NmZ6mmkJqTjMVuZe527elIJio6lvh8py4zQvdst/7KUmoVAvD5aTorHUG
bROMrffWBf1d3OnTV8oM6lWvusEB7aHx3hjzXaDo4iG3bB5Iub2jBKZ+kKbGBPnRWYja3WxywJqo
+EJb8uj7nFkJUrBFVmhrC6UKou0GaReECwC1hq5J4Jk8EtkNgjJGeFKM/f56KK22Xev+8o8J8rAs
ifnE8bCTvWa+2nX2fLYnxERBVmLvO1PBUar45ZM5hNG2TlxWDmOuXgIBWzmfAEpZsTOu47oID7Lx
mXgYy7xaEshAJWQekDZ55M6j/9NmJH2y9+3n2yw5lRjZCFK181ZhWVOEX7YUUSrUHy7NlGTS1vb1
nTVvz/x582aXzbr2NVJUZtPopMVZISXamHvSVHd5ek9gAvSk7scPlETw2GcjahT1+FGJNNiaAcqY
bWmPHyE1S8jmVM9+mpiE/aimkdP4YEiedJPo1Oe+cemEeZF2smH6OzE6wU52dfZ0MTXAVkzZetEu
0CVM9qTuUSeOTM4ztfWwY+EXkt3zdLWEmbEI0qG8D21hnZM8g1VlNXuKcwQfAQ0FnnCzwj6+n9B0
eKpDqg1FrM3qRoyGU0d2gzqWOwUdBihQQXQiTQUQJVrM6Psl7UWfKA1ii+5/6xHdjBrT/4lW6Bsx
bfEG2sFaqfNJVagARqEAhNKlqM0XukjYGspDJ2eXeG0U4vDk59E3VN/flDF0B3zYwJZ0y3SJQnnb
gJIidYOOYb1wlWwrYzt5R8TRIs9pIwM/apajn5qQkU1WzhuLiHSuFknJJ3SnJ1y4p3x2XQR+blH7
rIDJm9z43hom5yE0Gw/8tLKTvWqGSskj5PdQXCzsk5tGRCXcYZ2oI6pw8p7rRmO3bfToQ953rdz3
fg3IfjYNq2ks9f2n+3NkGZe+JWs/i0le7lSKwkKv6B8d9KApz9Cjl9Qj0NskWUh5rf3DSdQSAMp4
37kZWfQUCigJCPA2oWM3nX+SjVvZ2SH27TsV2SjjOqAoln8qcu09mgyC2XJAaT39NJfHeTmZ9/44
0biZdpBdYE9TS24DfQHAA2hZ+XCdN5uuo7LPz0O9niLn8RV7kJca6vQcibRYaWEMUSlWQZrPzYxC
Iu3rYhdEoPy4oljJTlBSn8cC6AzHUuteZK/18+6pEvE3qirVJQo3+bqkcOssG6+CeuKShnJ3s7U2
xf69761RPUbW7PdcJ3HmXWv3k1dSzuTMs+fkXj5rb1vaWhrlZJWKuZ2I81PiFM1u1kh6Hw1v21gZ
sS+cyg9UlH+T5hgMwAZVmnYtux1fdKpDw+hs574LrEZZSXvjOmBoUxh2uuam78kQassxiSArawEb
XbvQvpBf7eFL5UYAwNl7ABRPcpjmia9+Qhie9J3gkdwn0haM3ufv7fq1OXYk0/oKKOe5SXQb2tmt
PygTMJceaYluHka/jOEgLlvIf3qz10onpaxeV+6qWMkfHA+aRS2U6AfYGmdohu/EeIel6UftGeK4
TWS15RmWpJD+MvBH88xIV1/j3nNfLG0cISeiQOqF6qdrBS7sqMQuH5x+0vZ9qjnVWh6aQ2JAjpmt
gxltyhLpXdV0tb2N0AkY30Xt2d3OCezqpcpgg9lpH207No0vqh81dz1PECokMvFSjC5vZFhrd3LU
A6qwmXxLXclRON7JrrZzcym7dcYtzdQGZSG7Yafmh7ZjnSK7OR+Yk5r2JZhmqErehT89j+wscpqD
hUrpH7EQ50vsUzkYaS7yKXWtgLzQfH4bXXGvAPnb9mg9t0stTRzqfQAZouGoP5t5A2TaKcev6Bfv
W2EoX2CP7wiJBc92HboPk0F1rKPGoMuU5MO36+yog999LtSou7NaE+QOZSY7QrDjvrB4wozZQTbA
fkkL+t1tNSc79HNzsymU3tyh6onzayalaXl8p5LeuZcNnu9mbwKVQ2jYtQloZa5CZazZbg0cBmfZ
FF4W7bq8+XozyaNJEdrajAptq2SAyCLTGL9kuncmESd5pgK72ks7RSbjl1hVzgpKm0MnDBLwDfa7
FDUvwzEsTjiUi5M8UhGiOKXd+Gt0nLvSJke9lFSY3hfTu1kDtNNH1ToZ9lAfBSGvpVLW1TdUTJdT
iXL5GLRiXetZt7PKSn8qjeCrPrECJl10G3qNOBVjLE7ySMfft2KTbYOZZCOyUFyG5QhEd8J5AUw4
2b0NyJPH2iKb3qG2TQ5I2/UKlh49OSzRNqZeHzweY2ToRvCxSmLWlYuG0twd64Dimbnr46pH/6c8
9ALOWDGJcd+UfYVHyEkeprLr8UCr/Olsl6lVG9qHGtYb0p1U/KP6YbzkrlXhk8yoMPh7VxF2v/ZH
3HrZV98t+BJXmfGsUlz10RkoYSJjbDyaTWqvh6ox90Wq1nuvHSPQh1CJSNcwllNl4wBH42zDLzc9
d575CvpN3RlzT5qiPEjPqdPGVMPE4KrBJpm8LQxnqEXcudr8xorq6JZ2eNH6bto0tqMi4EJubwhi
O5vs9lmLAN6WalpQ2VB1H42TKmCnouEY6fb0RPX90cvc9kPPi2w9RDrJI/Pp5O8sFEQvHysl3sjA
PQ4K914G62XjhChfySM5UMiw/m2OmfrhCoLbnaa05pNuxpACu+Yt5fe5R/8L+qoJyy1GRGDdh4p7
HeWz01DP6x2WnoyqoB9yI3OfzaaCtFWR1xeP6rFQ/ZhUrMJ/ICwbHwub+PXckybZ5PnHONjGmeIM
/2FSvHKXpNQ7J3m0qvSs2PlVXb/qmWUumkw4e9lN9eFrM/bWSfZyX0ehooovsucqd4EztE9qRmVV
XFGjVdr2oR57+zDH6OCVzIeyL5sIAMzMDICt+HuiHPjUhY5okBtW/nG920U+zf2nazYVMVCVUg3W
ISmys3oQbQ2BEHKEYwWqEutmJFlhEKrJ22i39o8GhXvAFWh940w7V1GqfNSeRb2/YQQXCAL2uuvV
cY/0LJ73otfW2qgmW3+uTh20PNtbJeF4wV3kS2DFaCIr5bO0R2H0y55r6dlinXTRu69NFoUP1YDb
rSwH8a2xqpMTD8GrBS5mC/gP4u/ojq8C/4OcoNjpfPc3h3M0xtrBntqS30dQf8sp8B/ITfuSKbZ5
J2KXYpMw7S8gT+Prtd04/hHoWQmKpKYopnXSNYqjw8dUoFg9v7ghEBYcmqkkGGk6p9IgqTqfB/oU
kaMiggvbETNSYnLBZRa4bGT+t0wVl0e3gU/zPnXlZFRxIBLbA2ScOcH8doFP17u9hs6Cnsy8qVxF
CAdDLhqHbV2NzQcFsaC7ki818gMbN+VjijWXur8YeAiUfXyhMCXyHpENOS0rGpQdrf7Zt9PoPjeg
o0XNKPZD74h9pCb1/tbtZlviKi0LnPlQ9q8Tf59ys5UFtbxFIqBU/8PksBHRVqANtNQoX48Sg2+B
7mnPbR1/D0srP5pzT4wu/OTemraU/EMGgTtmABxB2QOa04DPJyWry7Ij/w+XkztE+wo27NXJ5MK4
YDcavV09SLcTrv1YCfZQ80IgS6WKMK8V3itIxhHhQ50qQknuejTbFDOu/jKNckkShHcwbIdtydzI
7q0pAhLfG+3nzfJp1mQO1hL1yZ40t3ZRiqK+JHNu3EguEel8TYvcJV2tUUwWl4m38qhOeLaFS2Gy
qXzEwF8XlTEhMVuk2lHREhXWipd/pGhWU2ps/xgH59Wwg/41D0DyUB2t72P0B49tVKmrOkUhg8o9
5V53wB07PiV0uWErZ9vsfjWDaYKCYteysbU0gAvIQKP0zZlKO9kZY9N3Fs6IJglOu/vai5d5E4iF
EajJTw1JxNBL/+qi8GekukS3lIRdQThNx5Bg3L0AY7OZXIiipCaG8DPM4ls6pMzgJNZID03p2e9q
bcaQa63x3AIs3RmDeadF1G36Xr0Klan5VnVrmfEcVa6zpAQvOtlzVh+6RDsYvcWjidocxKJc/4aC
wzlsEv9FayJzY0GA3RJDFy9A2i81SrFfBsd6mdSsuDhJl19Ux2WhUEFflF05oIh6m1GTcZImQJFE
7wkENsYbu2XyHrTyh5bUbyLzKXZBznpteMFAGWoyndkaorwRDfl3s9i7U1L9yLqKILWnJY+pr1Q7
/vR64xEwfw6bGAT0PKUe7Y3RaP0HpRwItFaOf5g83T30PO5WbTc1H1aXbeXr4hDni8oa9VJawr6r
c78/Dfb0qylI79pnYEZvds8dYpxJMRn+FdsmBEb/M/k2Z+wJFxSjBtQeaG4E7GQTD1X4ylIPvZsB
Tum1S60kUBf+E7I7aVTnx2hI3MuulcCM6mrV2+NMC1+tWRau0hJxlKNR47/jkHZO3EqjV7bBp3Jw
WiqWeRlWIpsgC5KLPFEDseT3TfbYAgK6PrczQlh9gjC4fGhLW9vHRE2FfbyZpJ0kub7Cm9zYwY4N
X9xcKFMMN6RrftWajvTRakyrHdDH7yQOT9tWrZH1qfihoDZdvbYjcr6gY70fI0Fm+GEkrVRAr1o8
yV+i3MqX6lS1F9R82AgqpNrafp/vPZwXG1DQzSNedRUxSuD+CIn7K9sfyeWpyLUuPSu+yMZr051K
JtTp2otq/LS2srOnNLlOcBVr2hhx1y4daE6zdJxiJcNRNrCdUlTC5v7ovXdTvJ7qwH8tfIfi3Zqi
MjOZvNdIH721njsIEM9dNKOcJV8vbydH0QL8Ueame5KnWmlHSS3uMhwf5cVIQbnN59huqaNMnkzI
j9FFszXdUtAJSa2BiWmyNAFlJQ59MXpUdpdOhcYSaDojrl2NXWFUHwCQUpUmhwqv0BZyviE/gmws
tVWQZvqyZiF01lDtQZMke5S9wgqa89/tqg47kbUfc/U0hQTOXCPU6+s0clb/uIa0SxMFr/0BV9VL
oWZ3cjNEFEu/61pi6I6eRW/DlF7tmTroMFcKsfNm+9/nS3sniuJZBGw5qITet11LFvl8pANC2wOu
FbCecZYPozJtiwrm5/V7O688LZPgxtRXe2lyHRe2zbz0FP59Q4RvV5WVAjdU9G//c3knB/TG+lnW
Wsi66G/rydtSsE16Dd8zMOnafsdp0n/gAe+2sJg9qIt0wwhgjO6zEEpjHZlLQj3SDt2aL7aYeLap
dv7csc4X7DcC3XhRwiyiyM2kuiRTlY9EV74Iv7MeDc9ITpEn2AjMdttlIcfWvMSh5aEnWnT2fa96
/j1fPRzdv+s2as2BQJWMzTaYSztYbygPPoX7sidrP8pYFeuph4svbZmD2AMAJRC2VQcnXOgPYhDW
EyIakEc8UW14e60nnObqvrKpJw9KxXySU36fMJDOyVY5JkXTU7PnQYfgrTvRoz73Evg0FBjHz7EC
gLaukW4Dpm0s8mbwTwiK+ZQZZQ+DheoNeQ73eYqGVwdYiPVDcxzndDzZ6PPGK7Gcd7/v6p00xfMG
LZwboM2UNo9A6W1BCE+ZfPDgSjB6qxxe3j3A8eO1K/2HYByPUWnr97InJp0bqusimV35GxZB/pNs
SOl8Mwa7oqzA85+mBHQzi3fnTszd1mfFYpbKFzNpHAGdvFyzuhof5Nwi8rwlCFGwbvPVjGj2Ozux
RS1ppTwZeqc/Td+HXkUdGPQUVeFm1N0PTU/5vfDsnRm/5jNeGqbXC9X1zXsQIsng5PYPO6qRZooz
ttdokxLEMO2TqsX1o5St0OBmSFOed+zH5xnN0DgnOSinzSbX1+6p7Si37PFIoaMc2D04NhSWVaRF
T6pQiy0LmonkujnRQw5fZ1baNK0Gw6iXf5wpJwHz/JH0rbIccKshXWE8AmEf3yeVrT7uo24tu9QL
fEm5eT3U0XSdpTX41NyGtPOIjeLcsKbhyzh1JA7/tuVBHu6IkFaUMTamskB3bgEvHHckCp1VX0d7
f7DDvezKZoIdRlgJFm9VlCyFpVFLFeTi5WFCDg6o7Pl0eWYDuVQtt01tV0A8uvoSVKhsVKbT/SA1
igO9+6amKskAwqjPjd8iaqXxePLhLL7UnfKF0ET3Q0fywU+0xyxV1fssyNpgA/OMEDpoypWbCwS4
c5MFVddOD0av9ne6QH2mo4IB3VL1wcpV42Wgl8w9OQbk+TomdWrmsVIk2nXsv8+TY9qcA/37PNNL
ySYPE2AdSVkvUSQmojb67Y4s837DY6B8KgxAf2h/OD9sJViY+ARjBHDaLDK/9eRFLcYWPIgyiWLf
J1Vxp5EP86VibVZOxrc2mD9yhNGJ5UbJiTRTfSkHNMQnbY0dk+j50Yg6RBfEasSjVqHkIq+dxv15
CJToNURRZ6P3WrHVmkQ5kMQEnSwwQcUCAb2v0+7X0WAXW4TZYegW2Zz4M0+5jcqj22mhWarUk/nx
ieX6YqgM+z1w9HFTJmDbBi+FQp+hwJab2VceU82driEHbXN7fuZterC58S2CEL11FNy6Z1+EJKcl
rbr2RqV7VuJkwHNeg9ubRzu1ph4Rd4SRO36D06tGKM9ILhbltc/UyeMIVs1pf7tS7ZCvXsynMn9B
eRqUDj9pD8j7Gsugi5VlKbu1w4c/N51rIzstD68TZ2OixK8a3ySQPv+ZJ4+qKXgk245S+1K8ctuv
/xKzz4HKhh8sebtFB1PnubSdgATatjyg/KDuzQglgVIZTolwhkcQueMjhC6WRCQKSJNsLNCheli3
Z9nDgz08XkflCaFghdAhy367hvC4fafVgIIKl5VNZLrj3gvFq+xl3EpOWtmTJDSXApOg7uy7uVy4
mZtbN1OCt0hFUDGQFcVygLx+tVmbc/Ww7MumTnz4/jHqD/MFPl/1j34cBZdKN10K0q1sq5E1vNIc
RX01ddIw7EbrNn7QaK+dhipV6w3WfTVp6W6cneuBTqZSmEfFOs3DDIosSlQoc2srxOvSlzivgB+F
ol6OvZq+dFYSQvo3xOLahfN70r3iRfYqhexdr0L0UYrdiBiIrDy6NUrkEiKR/ZhYlnudidRNtY+b
JgZDCJXGVtpn37OyRRY0/UtUx/W9GBBylN3YttJ9rufWolKz4aUIQTH4pkk96DzZGRT30A1pukht
q3/pI9c6gpT4ns+9HHfHKY7HVzkGWt04e1H5IE9MAt94GMHZyLEUaOlj5ShrOVaUpUP+IqSB+Spe
zhOvQZtlfr3BDJMXjbtREEcjBM5t7mTms5yXIycSCzyi8rWdHgGXWIpt1DAaWjt/8ftxl1iEKqkW
KF6mEP9k4dUnOebGpAHr8ZAc5CA/8wxIpYhheXOm4kTFymRFvZXdosNPkA8D4hcAvWxRuvvcBzJU
/r0ZUcVSe+0gzVMrSjzU5vRrWqxRPwXCAa3wCN6qnANvgDmApadtqovHX115ohyXZ8dtrK790IQd
WsJnKO1evWc5gM+JRzYpPVZqHIzWHSCqAwJrfMPjo5qNfSV88k7lJDcik1qdcC72+nS8NdMQqEc9
NlOk2/WdNvfkoLQnI/5v6sA9sekRPF9IY65Rxb64TcJ/jr6CaOcFjfJXV5LdRsiXTN1eS1bFYKdI
HNKEAYnhaLbNuY+yddsmuw4Bk7lEozPzOH7PkYeKEmcHhze7cMbhnDgj6PcoKO8rM65fo4qn++BZ
8PzmrtCry5So8YPsmW0Kzqcbn1i9sNUoDklQgWoQVbHydQLk6NrDMEqF+RhWybgeIxRtYxQ+0dvy
ydQyuqJYJ6Az42XmEGkPVOJm174mvHMIGvaAGJ35KK/jljzAc+Nhmq9XxFFzskaflHNeQpoouEL2
Kmn+kqarHf7hpgjNein/CGnr0PxcuV3QAsPUirXm9ehlzLuoZAoAJU9Ui5q+cWzmDZeYG2lXQFCE
mmoc5VSz6gHk8k5dbbdp8qzfc6U9c8fqoEFQXLZlNH7xfYAGWqG+D2jHb1HebtYxtX3SHvj29O6K
qdlaatWuPROQKwuV8GBWMQJJVWVu2qzrLqOT9ZdQ26KKZD5KCysUfYufEzD15EHljHNVJaZk1Tt4
3t0FYKD5oLH/v46SEETxERyopTw5zJKfHanEK7sdk9d2gDEN9OzRaNOEwkKbwhVuFBq42JfwqzTC
aGqfROcQfOGEfMBdUdjNXo7ZrPfPnjK+ybEAd+1R15GgaptIv7id9RpM4ofuF91zXAX2U2mva6Xx
miWXe1FQ1Dma85id1s4sj9Vs5dTONaYNsJKamwWj2eR7h9/X0cdaXidOWK/2EaXDtaafjXlnVM27
JeRPnrS4N46yF6gNvqAGbRClYLPkRb44zfPlICqh1pNaW5/n479FeGwehFEsTs5oIn0YkrSU+vFi
cgf33i6tZFH2pXnhIWVewBWAZkTeddeI0Lrkmh6cxzLaykE5LdRQwqoD3PG3s6z+qaBY7VGeo5dG
u5mS0VreTho0cXF9PT7Kc3ylcO/d+YXN+TU/vbDsoi94SET0YtuddhaWQGgARb5XcCl/ecKYfobG
M0BrFB1KKo81V58+mihoyVYxSD7iMbOuEIHfJ4WPY01hE1SQIfkYOWOz7B3XevXLbBvkHfgH+PoS
si+CnpoThQyZvEizJ8+doemRdZA9OcOpagfuIkBgeZbXwaoXo/fNMR0LKWMHUXayklsytZx+RzVw
udCTMDl17qDvMphfZEQMKuTguY18Lzhq6oeccTVRepmcZL8iyuTWlbrXZpO02xObkzyuhpVatN25
MGq2IGlSfUy1IVaVqo33NYDXt148u5lefky96m/7rmnvrCip8EHCJcUlVHMLVRAA8sryUsyN6SNs
Hk5huZM2Q9Nw+LINat3gQgFgcfFxwpLdAWhSjslZJaAHCjOqo9V3xtmYGzR7u2VvNfFa2motMc7A
JIwz8kWPbFz0+5upMlrzFGmPes26YCFPBxaa8oPPlvyiKan5MdmJdZCN4nq4uuRh0VUcFmYwrjJ2
R8vbpHpof00n3muxAv1PNwza3UBkdodU8XfuGz8HYD34PafpoEGP4xdcdE8U/KJ74Kr+19x2Nppu
KH9ZHeKWgVp9G23bWGRNZj2NYeLdTYpjH2Kj1u4jeEpzWnXwCHLhPrYC8rSslTHUzkeYZu5aA6q5
AdLrfCgE76AkWW+u4Tu7GGjfXZEQZC9CkBSQNI2thSzXmxfkL5QYWg/6kMfPE9FVaa6TMAZilw9Q
0pkVGL63yrrM/NeTjDLJUVuBljjgnC419GFCS1+VTWPwaxiDc4CqAZ3ynX3lh6mSVdOZlnWpKv8g
zUKjLgENjvqujdLqPU9s+H9DbxNghoVKJOZ69qDruBGdrH1I3eweNB+4z9qB4EGe0Dotx+DDGMMH
vycnT+E2esaNX4HUwQ7tRlvxw5idm0H4UU3rPrbK9xDwKwuNKV6FxeCzdTG1O/ItkTzH5dGxYzx2
mg4keY5uix4X0NgZ8ZHM2eSZx8tehrmBm3fryW0QM52D49S3LXuiPK8NWe/7sRTBSk4zqP6h7k3k
ZxOSx+M4Wu/yslWRZHcgkEhlml+lvXNbv/qoU3hUjo2WhIysd5P/QWS7x/dZ19xRYZLKi06lgtga
2QG7evxmdWo8LjRjfIqT0NiWxCaLTfh/nJ1Hc+M6l4Z/EauYw1Y5y7Ith96w3O02c8789fMQ8m3d
6flmFrNhEQcgJNkSCZzzBpS50Z9U6gPeMWjxo7O9lmtfh9ZQt/WpbqEw9GG3J7mqKHzzRCwLjjWW
pNnUMvS2XbEejraSOUh77BvR0eoS5zlA1vFsOPFBtCJNH58nzZOpy267Zp9lST2lLWATQdE7ZCV1
+qCBv+gqusy3K/PfEtv5lbeG9OniAkmxAm/WmoWO3ZXDL3RGMEUNOuMF7ZhgAhgVQHP7dtkFffk0
Sv2AlFaB5MTUbGEmPziyv0B7vSa9rYHWTCEsLH3NdU+5aoNaA1rFjfwx6DsaXVIsIg2RA9En+XmP
pU8BSZNOv4oYESmfkTNEhwhKwYrXpagVaWj6tuwvxiLRz3kjKzcQmNoXX6mMQVKXUFSzWOAi7Q04
TGn7Vcqm/1UpkdrVdAPMW6+Z72VGyrWqPvgV98vYh07OrfVLdf0BXgz2T2g5lNqi0gbuwIh6Swou
OOIAfQNApjhlIKdoTFu7Yjr83f+voffrtbppv68XQXH5rbusyRcUqXqxG/JGfR61H5YMLARPyEmY
wC7QlgCo7Z8DR/I/VA/1ThR5neeygPENEkY+kx5X1g6MWRTYymov4bA002Qz3pUJ0rlITrVr3/FZ
Mfc1DoxTrIMNMee7rK3aVCYxHLd8D2P0dybf2nUD5PltKM0PG4WlhxIKw1OaaGufGwS71QbV3dEE
icx9z1w2PUkiUAzNwVWrzj4OOTAGx+8WxkABMgX78VgDktjIvpptwN1Ij37Hbyhn3XTVInzTFK1K
qK255euY9z3WNmgnG1NTcqRZYWfBFckfIKat9SjCNe5M2yhPfDwMy+qVZ7wLKF9rN6LXdowvaLnO
SXSKkGjWWbfXYfxfMZEdN04X2Uu9a5R3MmJHbHyNJzVVvKPlV89Rb1uzTEbfGZADL64q4arJemep
Tk0wduUGMeMIMipNiAnSTnKphCNwFVwRSfdOik9eXzLe08x/lY3BeK6qVF2BFcuWFX+AZ82dkLRW
6c/bSjKebYoTJz0Pr3FXYcBbd/1KKrVDY1jNE3YP7VOKQA0A3zDaDxMGFDUpbzvGCHaLXjEurIN5
yQLwIlodwsoLdDkjDEacCyDhfAfODj8PoAB8b6v+l9IUbC/S5IeLufWStT3LG9WWT01uqHMxIkdV
TsrCXzVZq3llU493R1AdVmmpC+yzvY+qsWadNJ5wIT64JQLkVqj4oMWiZmdobvLWYc7U8Ri6NpaJ
NnXuU0PgD/HWxgZqtbzOWiuHEjtA8iOIfnmzUQHikrXYKhd8zQMVmpula9IpBNm563MeM/z+jWfV
U7yZVuT5BWuPcJNoknR0OuX7IMfFo4Emx/Yer0Fexnpfbwe0umEg9P27NGbnBozzF6ZcC4xO418p
Uups5gE7wbqMVm3DPlHu5W6PcYG8ktXEfKxz1Z2pCLf8tHJ1FarG8KV57m4gG/MDf4ByLg+eczCM
0JtJUdnMZOjVL4GG1xjSPMNcNEvfNNdgVqjSTb1qhCKHn7jGCnxa+ULhNltYimVvhqnXVEkYmXpR
7EUviyF4yzX/CYnkxMsI5jXDHuwiZsobOAgZXs/AdIbnAWMCcY2qqenGzTPz3PT9B4Cu5su1t7pc
V78pBif4vCn51YROs6wGPT0mCsl9w0/S9UCe9yIDl5wPvpF9RHa5gaNXfyWFse1ItPwIfa+cp0E5
XiI1gNQtJfUuzf3hiD9EhsBHo161qVRrQ1b9bTZz1n/1F7eAz8SMZPzAYwswgZPxjYMTH0O+Xfco
NzwYDghgNbRWRsXfERh/u5MQeo7B9G0LCw131GoqclqDFVIimazGxEF03ZumGgCqstEt+9c1aQyr
QikcacPjIzuV06ECc7JQSvxQ0ZzMTuSXgLCJbqWyo3/1BOzpWLEzRvTCark6bCfqfpvZPItvByPz
WB119aroYvCqU0eH0TDahZX6jmCWu21EswxDGxVCAKvTENkYdeQx3ZbiixLsqYiX+ABNp4OnTKdj
Wq0ztz3deorWDfZt6xb+Spz+a7xvnwcSLBdHr1YB2ZHXUdbSIzVFIGVTM6i9aqNp3BwUt/Ve5UbF
58zAcFb08qQuZmPWdEfRS1Ed5S5JfjKGoniapuxrRXoRUwbNWM9EU0zZUf1aiKbH8uY2pWiiDrE2
9MLa8BuUd1VNtsqDjoVImYwvxJ+YOOssd9wZXYn6v2jfD+K6e1Oc3WMsWDaVUx+p8OiICVzrPIEQ
rrX2Q+NZ9oMNlys2s/Fwj+t9r+KYDGZCjGB/az/EEyqxJhNLheqfS/FeRxXDbLuZGNfvdI2iLPfn
CJ+Kxj6W05lih99nIsZW6bv3r3H/qRdQgn2bL4u9o4uaaxRhdlH38AlRIoIhazs6rtniVNdHVh3i
9DZAjKWYp858u61ul4pYKa4Xp/+6iHIJit+Kgfi9byUQBaRyE7QAdRMcYB/GxPPgbCgsK0tgOkXq
UHz80zFElneCPj8Xw+5xJ0JjlvsFcHtS1Vj3TLPUunoEVdzt7+OkUA12VTC89YZhbWvXkVdWJfc7
NcI0A08PHLZFG2+9YRfImasv7/3Yn9EvhorgbfytreL7BC4QECiqT7NQPqd2On54mVliKJfWuIYG
3ZOq1G8i7mJaYQzYYKtQ81nmxarnXTA1kB5SGwU1vuz1oqxMvDkKHwV0So8yanU9orMjZqV7UJa3
0eISFpfOOcqfRYPaH1d1hoQAuof65jSnOGgx2GIgvNxVcKidtXY1JU8nluysq1KdJE/k8MtKpV3b
RVBTveHqakmNvYFaXOI8etHzfHhDMwF1whVmv/K1vpau1V4rt9U4V6O2vQqs8/e5qSE8mXjjGZo2
2t1mpq46Detbr0UoCsjS71JrrIMaxP1zUILQ9GV2T0Ho9s8sdb1Nwwp8IXqlKouP1ej8FJ1xoSks
kfbgEuJmHox4KmneWRtaEI06toDikDQUubHIGup1Kznh7Na+94szq2g2sh7jb99EMg4qUuAu8pTs
qhPm7d5oyVXMsMZo9qJtTUFx9lfMjlWo9GQmWYihyI/YC3gfWwsOdWt558buvg+GhVxwH+K081cH
hAF0rgpbnt07yO9550RPwyPfl/lfcTGn62dPA1odOH3xCr2pdofSJZE8cYME22dUumyL1zNcrX9o
PyJusEmDinYnEjFmqzHuHrqd2bCH7tOJmJjzz1gR+mt2fJT3illUG70fIwk2M2IdhttgUJ4gwI+C
10CZrsuybWtH0yltcZailDrT4uCg+jl3H8vVTkh46ZjSjRjLISqgtFJ+MgcXIWIMt5VFKOGMe+vV
WT90rYNHAl8UsMp8unIIXgeVr1Gqt8lSNFPXyBaItxRbcMPhq6aEv9UJ2iQ6I+ORX4l1ZYz7QIHx
oVCk4BUso7MzW+QMxSBMB0tuV4UKuoH5+VnHc/CQ1V4M7n33WFKOvtimST2N74QIV4mBq+hgBrc3
pers5aQfN+gDBjRFZEYPAtLAGqW6EIHBEz/ckQ5g0P+KZMp7iPPuA2Dh6oaX+N/nub1OZbzd5+h6
yGLQlXdNOoApINGMQYvsDuYcAD3QsOkAs7FepGPMfSLNG+iKUhMeEgirB3FWi+A44noYqbXPzm0a
JPqDSq2/x99GiQuihIo6UmdAc/+aRHTfLgotH7ePXcaOaB/hUrRuG+eZBK+EH3ZvlEdxGnSpB8OK
4MAPkpsGpAbQflYLxg6iI9+DwCUbErrSPiA7gpHfqXc+a9sNF1MaMZ+JoqOoRP7noqToAhBQ7MVI
SfNXdVemO93BarCAoFqoE5q0ZH9+k2G7tf90V3Indac/zT5Ap3omtNkU9I+qRRz1864won2PQY23
viu51fiHiBcIDaospz/N2wwoGPXI5SQdpM6xuyjveFxoF3EoTbU5hroP3N7n7tX6lbQNrDLhf9do
l7SK9UtUeDBGcEab32MO9+BFFVkUXqepREdmle5sUKkw3mOybL450VjjxM1MIs59Fa/oGLTSdKWm
ZOGDZJW31xOh0tZTyrPNo7gmtCDctrW6xZKrh7yf9wet5n7Vuk7LCrUIZymCHQ0v3IUc5dKg2DUN
GPABlPKw33nThbkYJE5dj8KjEtrV8r4aK6dV3L351+Ls3nFfsP3fQ6qowp4W+Muqb9n4jOAbvMYr
zy5wZtSGp4PZPXiD0e8aHvM4QE6xIrNeyMDqW9GyorI8p5M1rOUUn71RgKr+ExIjBlWLQZKM+WYw
kCKO2lw6orIa4AjcDq/xCJ2yb9z6se8Scxnnknt06lbZ6EoV71QEnA+VPXprLavLB0k3OmwTg+Q6
jgWb5tawX+Kmb/dSI4OPokBiA9Pk4CV9csiLvZIGzkF1PTqbVv/uFCNUdQgPOsZ0MhtjOTbCh2wq
LIZBaOEKhNvt1BIHibvALtbqz3bwonBu1UG3zp2igrHgmovKjPVd5UE29wK8QfVhtJ9bqWTTmqr7
GpdYi5L2gxOcLAMnJXGIeBpfaqR7E9uqz6J1i3sOLuKDdKAAMU5cu+qHawYGLsaMl+M4vtiIL88o
XRsb3fJkbw5BA0hCVfrr++xyghBol1I4v8eyKpaWoxYnCzGNmLApmmFNWZ1PNL0zYzr0aVRvc9/P
Zre34MgaawNTedarcfDmJsoUR79u1/f33Jha+pCRPv3vn67r8SSsEkDz09sWw9Fhv326e+jPJ7y/
g1C3KYmEnrm5vWTKdgOgCsuH+2uGloUCT0oF7v6qbSC5S6hw359QTFgG6fcnvP21At9G6nf6dLe5
VcNjvcOnE6PF/OITYsyyvr/JbvqESX37/93+LF0OCTzqvz+duFq2jB3O6qCipj+EuDpL0h+hWhq7
+/QWZcdZX0rhAhhe8QTuaOK7yvkxNxv7kVLZU6VazjvkGzT2UheApeIWr5mC7ZspJadMdfSlM2Il
UFvZmRuT8ZSqZOT80eUuE0RUPWNdPUiK9iE6xaEAjKEZznAbX7aQ5msSoJg1cnkX+s3BzqPP+3hH
IX/IM58Fpy0vGk1irVdMMu1J3y+q0FYefS9TH1G+Oth9LR3DqTUUVrfzQ/60olMMw6jJmrHa9tHB
ZIhb+8hR4J4uOsVBrbFhS1or/1cMH9aVY1rV+fYqQ1iR83fxx5zmEFfVeoAriJknO9HslaE6AW6+
tcRVfY2cUWEWyJH+eb++2oE+UOwHEQoRfNggJpHN7+8XzfCvTI6rvRgR16F/tNTq9poihLY7edA+
8qn2/fNmtPfIa5vbnwSwf76Ww8l4TPvRO0cMRtNTJSkQWAcvOIszI8ZTGTRRvhFNy4hRci9UEAiB
XoeLv0Y7kdxvS9iO9wnECHHgFdx0+H6Fe9iM8hAy/j+vcO/Ahvb7VTJIKOjHsx6SWzSSZT9ZAmUm
tc2iY6Uakgal3ou2LOcRs8ZrcU/V2abcXhYnx8EqoZf9+oINbrGgnmM+S77tzVst7d8MbItmSq8N
P8OsPpZ46345I7Wa1O9ZE7ZUlVmaYbhnq8CnZP+XpSu/a8uT3vzEsdEja9KrCq9nkaCveoG6xNZU
0+QTb1dZm35r7S2ptbdOapfbXuKbq2WWsGFh5aW4v/hxDQegWnmD8eB0VFjy44iZbEVPrzkT4yil
ljxT22Q43KKW5sx6HgRLEBUp/4Ka/3I6D6qafL+kxKtGYXkyL9KpnK1c0qjSHwv0h9ZBlW+DUgnI
mTreWXbAg4AvlhCgbON5pCb1caxM+TGUq6uI216kLcKxrHfc3RU4ldoizS3pHTyrsnJU16SQzOV9
d8zUBtHdDp9sfhrKUoTZIe67opefw4sx+jY0MDPGzcxx4FmuWCaShKTiG+87TJj3VZXXcJSn01FF
tcI2lF2n4DOMGscisNt8OQ5pcnVMymdNjzmCbZnxNZewVTAz8B2i2TZQrsJM/hKtUaptFNKdo7gS
zRfjEZX0OdrIPIung51uQJbUz6LRRfka5fYad1YmTsLxqnuBfBItPglKxK4fHsTQuAME2JCq35I+
kJ4T9p9bfgo4eOt5FZCr56D1SjCXrVTDLgsLRBEbE/hcKFxXAIUN0n4iGPbqP93TQLMZ8507ZOCN
/8RzY0o0tHLEjXR8iXBbAVZdxK+tNKjI//PkF00tJ+ephbq38wBpvbIGeJGNInyArj6+NMZCDFJS
Jz5recv3mBlsNYTPZCqsBKZLYtugnC+5oASm3kHh5thZo30UvSP1b3BI3nUAXXUxtPpU1nHyqit2
sB/rAC/e6aKsHbOVCcZiJS4yclkC5RuwecBhZY96v7vyJsakOITCl8cJ8OGJJ8seEdTAEpIdRQpm
9MryKSStNUSNemkirURtOYiWGX/hlejsBts9U2e8tUSobDpvnsYDP6HpcoeS9l6pDSpefU4BEiHU
q9R4IdsEZiIR7GxDyAUgmL8Uo/qJsgOwn2CiietW/hDphbE23XHizPXIHko8sp3GrCZmtTND2jv/
qCzoU8pURlcazKKALv0yXZy1oySTr7lvUmrRVZVEtu5sOhSito40TniSPFiiJZtdq5itGV/K7hf5
tcVtpiKNtnnX6h9Y7ZpQ12X9qanJetVxkBw1OaNyF/XeJpAt9+xbWrawlSh5DUzpM7Es43fcX27z
YHp1kbBaeW+MrgZ81UoXB9WHhTuOuDT18XXE1uo5wA/iua1wgoqs9FGEwgpHV1gbIKunzqJJilVG
Oh3Pey7g3hgdWr0DIjr15ugpP9f7+1zU46asVlRjWEm/5SQJnot8yaT31Gna56FNFgUCzq+NYSvA
LwJtJppabliYvDYF0t119cpODCunqIc+MQ3WEndF4QMFFDcpH6FW3cK9mfj7NJvQ0dMorPu0JfSR
fj3IjbHvpDqe6YbUHSd9ioVc+d1cN8f+KGLiABShP8bTYQxrc4GlE0OmKzqkewewq/SItioj0Xrv
FjHRixwc6KnU3MtVHM5xaXZPFVZ8xzqz+vmgjfYHKbid17vjSz5i4JC5VbGGkxm8efqIt0Rsf0gQ
mhepOuK10yrhQ0r5Blqvan2k4fCqYD7hUdmY+W7agWvsgof7wardY8VCZw+ZsbBnke1EW6yofUzT
GRcH1vdgL0B1WZfTY2TCapqZpOpmhVFX/P5Fm93Fqkj48wRGOjxUCJrtxg4oj2AHYMz8qxxRVhLM
gZoWkB4fNSdYBYMT/JLNJjgJdsDUV08j/x/XiVl0o9/aShmc5RGqgFRRiHeNyHn0jc55tCvgIzY+
xFNkkEn6IJNTL0SfiJl2veoxoz+LVmxE0abqUC7zMYFL56ZbPSDT2x/DabLMxfF9xEUqUA3z0cdj
BQnNhI2JVpuPajbal9gC5kKfiFSmIS0xHHWxh6xQbQyjcKlBADkqoLLtsgznYRiVL0qWfp+JGDSr
5mno8zkYiuCH031pZla+WbmZbi0IbksRdr1g71iNTrGXuxXWMUgZJF3wIxzlX1D224sfNdlp0AZr
JsZXqYZURGZ1J0eTk4ur6r9F3HByl3VAYSJbw+/MsYuDiHNvrdHOTJptiMHqW6hTnJ/ejtRJ8TpG
gm0tmrw748+76zq7X2bTu0BhZl801ve7a1lKzTvVXVVIqYQFLpSFpZzJyGZvY5gZCzPq5aNbO8W+
yBB77Loguo4tEAXSKNlv2ODzqO71c6OpyaLRNRepSw8TkOnsfkgaaVibbXRwzObfcTFWl/UXT7f9
a9vqeyU21Te3L9AhSyP/WCgN9HjZzZYq/u6vvRqf3cBWPkMtewQVl7xqHh+rKzNpH2pjd0SdAuao
7lfvYOW3HmvvT8XNf2DNpV/lUkpXWC/jDxTU8qnzMOFENNP9EUneUgxFDglHJyevnjPY36tWb7yd
DJX9jHpUP1eVgR/xoLeIjw8uqLZRt7Za6GzYYERCLOh1nPyqu3GIfxh58DNPKvcnmYRThkDH70Id
lzK3fX/mtEdET7Jw1pjI38AYmUH9WOlZUv52fPkBM7Xmp9YGv8fWNzaS6XQrGeeRJxfwXpY/IReR
PbVlwQZ0cBX8rIm1o16eIY5t0qzDJX4agVyhN3dinTQGDnNDFjz6aeic88AAxTydwcSvFk2MwXRt
Iyey9FEY4z/g7EuVojSPV/aNRhE93nprF15SaNfBMrIQL6Lc3TDPP5fcYvxVb5eI+X0lU5ZhH9Sr
2G6lWSjF0tm1OxVTbYBykZeVH234Av7Y+hmXjTtHbFw58g8zjzpCy/Ny6miGXwk85I/Q7MKlV7IP
MAcgKrncIa8WhdbPUc9hZDT+W95F7SqwQ3kr5Yb8aIeY0YoRfWs+a3Awr0Gqexv0QW3Ae2Z5bTBT
FwOQJMJiPSyAnFVVuValQOVPQL0IKCbwuurNApO9keIkX5UYwVhN5L+g+K9uY93plnYvGz/MoVkE
Vjq8umWvb2wV3xARL+WfdR/E7w12busG+NFacQLzR5wkxg/NJqPQx7K1Lpoufh/in6IvguO8Yl+s
bbBsGV8HrVqIuGKwUQ2rRCXn1fsvJJQ34iXI71h4BwdrzYyleWn4WJ2xl9iLs3xq3mOiQ/fL/zGk
0x0dPkWjL/66tgdpv0PHHkdLJP7EoQzBKRdBrv0rliZdduZNhGvqCHgR/RkcTx34E9jobBuff8XV
Gsqt79XHv+Kul6XHBsR/G5nDvIK1PO+67jU1qvJSpHp5sdHw2f8JwXqvLpjT3EJU2UqSSLBiJba1
eDErixxHvYuHafSy1nsET1rHWeWanh8ddnobWLH9Xq75f1IWd7ee6eT7JPPbTYXK59HAnXpdRzkV
DAkXvwgt5Ac/rNAEcEvvKVFaFGJDFqOhKp+AAWTn0tTklam07ixNDWznRbDipr9BI4GdqWmmZxET
Z27sGDuYQSfR0pzQQ8oo8YtjRUEqiLv0fIuFZYKFYCLHC38Y5CfI4B423iUAVlcfCvZ6/hwAdHcR
vUZcFwsrwB5UNLXI7g75kP3MykR+qvSyOSG2eIg9F9VeNQyo6BrRRjR1XelmaR66t96gG9e6E2H1
XaLPVavNQoyyR9Yvpc46XoatCPALrZnBGKkTdm548Eu9fgn0Eqt2DTlmi0zhqLfNUjSbOvqEGz88
2EkbXfAcfjfqGJCoo2vL3CxqdC+5KMGtKqNispEz/F0t06geS5sssB4Hx2ZSu41qIzi2PPxFnzh4
XV0uG9Uvl6apjDFA6OZBN0x57YEg2aaBm5zFQdGLaCEXJoZ2WpbeYkE9JrCVPB8XUBM44zRYxMQZ
DM5yIzcUOO8xV/LdBWovygzkYT4u27inNjJp8CROk+xCSE3rmPYD1yFn1zYNNyjn6qia+xXEGCP7
9u+wcL/UppdfklIagSVV/rnO8L5GET5Aa9HUT50CfzfX8uJFCfOA+kbR/gbLa2ia86WV4XP4nJay
zhNqMG+HOrFQqGuTSxFlWJr+93g7df4VI7eB40oziw3/qzC8Sj054JmhZMjjUgdYcMxGTQEbGf5G
4HxA1WUY9uLsfrAMJVkrUQOLWndRXuDgsw6B9Tidhlr53KpUiO9GbyKuSvD0Rew2+M840Xsf3JdK
sYxl3d1IsNHWmK0OoI3M4FVVJAntQNnYhpUXvPpR8hGYTnXmwR286lMVPK5ePNfqSQ0nT+KSsajU
HSXDbi4GxexgQX7B9iALyzNl4LExdjCLjN7SrmaoK4skGqpzrKjxRpGLBPyCZh6KMI5XftkrjxYk
sXkHneS9G61HkuwTkJ/lF0WrmQuTPXBZhvi6Vs6hO9aPesUTJCkU+aCgVbtLbQzfx0Iez7mfTn73
hffSdeyS8zfuOclBN3JKAGHVzUhwydECeGt88CaalNNAhZyJtjgAyQtBOOBtPqAl+N0j5hDDxZjb
NaKtSii2du37UOnJxZ+kr5W+yw59WiDFRiicQiAQjGPY1WsREodOV5szuYKZuOYeF2fqpIl9izHi
NvTP/EiDrW8Tygl5uiSqzrafZgcxXh4DaeUaYwUQS3PWBomt/ViExa7OOocUfOMf7UrTViDmogd0
8e0FG5fhKRuMmoKxVkzP3BxzJs1b2A28Mz3SlT2KLYgYJJNaiFLW0UoEQyW1i9up7aHQ7JJNG/by
oAJBU9hPZ15TPbVdDBJcd0lWJ3KylpsOYcQ+17dDUhbbdMpMhigyrkanjB9ySaSyVe9Zl7NkbspV
8YaPsI9OKKnFFmFS2JwpS+Vh7U6bqBnAwmXbFUiNuZm1tuxhZkyAj7aQgh0bcPzepqblN+4MvoR0
COOkffkzrLFAF9o9jJnM176HuZXpYlrGMIfZRFzMZk7DwLX8exirEBOcwBgforou11JsU9yPBvUp
MM3y4nMHN2vfKOauCimgRZFgVzqx+mSZqbrJPAMm/zTYxtzmKYXaMw3V8ySbK2DdNmKoItfxrpGA
a4umbtUYXjqFuuksSkLIBslPiY+ypuEY0UvusetpRtV8q0MWw/z7lY9oRErCr5VPKW1Zc8UIbZOr
mNmkucKZV67ZZmC6Cp5mWUVJcZGkSp9XDVTzMmzRaGoSUocUAT4gkR8zvyFvEdobr8zsL+pzV7cP
i/c8MfK5JRX6owZKblWjo3o0w0jbNkOibbBgaE9iRqR+UkS5XFSz297/KDNWpzy7ptzxbcYiAb0z
zai3Tj4fJpFCHVjUVuxx/tMu6K8YFbFi5yektkdj40NSDDO9T3HYGZJlgv4QKt2SlieXoM6za9EU
16zT1NPgtumVd5kBbjTIyEydo5QhdWdr5U70Wk0Vot9ptBvRS9WjQN3JNfHn5FrSsMaqItfdV80J
DE0B/l2L3+1APhiT64ppsT3xXOct1c1JbjRoTk5YAcxsFZfteQ0hLCraWaVZ9e9x5XpS/ruM436m
a0hiyXn3DrXDObhS+X2om2pYxlmszf7q+KtplhW7LciRIj4GGdohDhaCyag7B78mDY34OpvW0GCH
XwT9JysyBJn77gvlwxcMxf03J0EnGF5Rdw7j3thU8HLgutj5OaEgvEBm21yb+uDMebzxZ58ODQSD
vanY6Mj1GvbiIpjhioqx9BBRmTZcnl9jMAt0Tz90VeU+u143/VDUGmNGmknrlMuyMbC8mAbjEmCu
R01HbmNq+o2DjjNmyLeprNxpTr7UXMWlI7viRwSP5tY01Kybbs7SJ1jF7CfgRXpjtMhjNp6ZJvXa
a5Nw+6kW7Bt6fwYkucf5IUB0wFjk0dD9lnPlKaXK+OG2ZjVTLdN5wcFsmOO5mzzJjRwsEZ7eO4mF
TqA/oNkajtm2B4mD8okiZfO6bHcsNWzw7PQqlh6vJcOOF1nkpk/JdBioLFBpuIiI7HoHxxq3Ml1H
3zedo6pkxohvN/Rp2XSTBRChTl6I/nIgI5y16BVXjXsMycvPC723Z6kvP0cW7CsTSYb1QPlpZbpp
ORfKQkI4KJwIsHWWT9bxwFrlscJfJVZfLJ2PZ0fqWbRkUuggr5/xVK0eFDSHd2WWlgsvtYz3oc0+
rcRILrlTSSfkoSl6Gx2/I3wepmzkhWpy9TPxm0+Dv9k7D5cG70tgAaHWBHMUmx9wm+9OGSSmZWDb
IIkdC8tMpau2pQfd2kVvcsAtCIMheTzwa/mhjNwg8QHB8a5uvZXpgLBE7y34dPjHaKWkbCIllDYk
AH8OJcLmiY4AeYEe+jeXBYXIVM2tV33Q3TVWJ+naLPLm4pv5MXYHFRsyja1/mfySa5RdSDr7D1ZY
XDrJD7d9H5h7RLxRhJwORnz28o+s8Gtv5nXwRbOg/erUlazJ6z4onDc/c7tlrcnl3mYDcfZ4i/Ow
YZGloeCwwnVbP5dj4807cpGwhYoQpWjHj2Z1E1nQPuWzpjTjhzJZrCKeks5cK8/5Rg2rTLZffbR2
f9p2gLJKB+GMB0q4NkuUUVzZ6F4dE7hWqfvtL88Y1qVXULhrtOc21R1YetLFM9NNrSO2MFiIjgyR
Oq9rTKa7xLfXEZrk+6yv+o1pSzt3zNKlMjj7Ma7amUzSg0RM06/aQDNXmdu8+VZa4/BuB7MqHYKf
6DI92EZh/c758SDljAcsMugrR6rrHdKvOwd+84kBk5k5DIVTOoBLj4CB9J4fXsQBgTJlL0Wo0k+h
SJKQFUtsY0ltRzl21qAc5S5/6+38oTBTsvFZ+Qx9PD4j7CxfM0lBwEuxTmqYV8fBKB+6EChPnoTh
PnB+h3KTHmREJ5ywH7aehboK8P5MP0gnt4Gp6JvJewcqYw02HWmmqSkN5nnKbD2aatudGrOGuC4B
atOlMFiUcuPvVac5KnVjo1k/IQ4nYKLvcMYS4TPKfTBSA/IFIi4OkLHA04shou341Q8W/Skq2sO1
x03pXMThtVay6kSilV/S2FHh66r2RbbTcAbJIlmXQftpUwm5YBOsHfvegtqo+8Gc1cZ/sXZeTW7r
yhb+RaxiDq/KcaTJtl9Y9t42c8789fcjZA9nT9kn1Ll+QAGNBihrJJHoXr1WdqJ3LyYhje/u294C
rjxG3wjr49EpxrB3gihf3MaBavWLoVJjQHVpu857u3gptLBZI4OZb8XQ1ExuP44Cv6w3Uv/m5MOy
qykDJcqmpcdb1+LUenR1Kv2WE6jiGHn6A6lgael3yC76ziGthmsxhMbFTkC1dvVad7S/OdcVCzms
v3W60V7HOiHtlEHzWQafx5LvYSipy6EJqx+d/tjZFiw/ke+cCtJMC1io2lUfUTzThEiRB1Lj7pDG
I+DE1/mawOR5TaceaehrosYFRZyYxGSbUSjVdfxWiqGs6smdpJTfIlA9GUpnT2Ukt9yDoIUSQyvw
xvNgEyzjPvcE5rN7SJpsSRmE+ZRncrIIgAmQOO/fq8mN0zCONO66vvn1d2JywkNMONwe9trA1d80
6yyYsocg/lG4uX3oC7gf7QZ9G6pukl2gU2FFfSaVySXcZBy5h42Wa8VltEuLYku5IYbjXZ26yHYZ
j+rH1CYv5/P133EPITmXQaUA4eF4gZQ5W7tBID80Y2QtY72Tn/L4vix5AJ3keu/bNgx3rY4ifOg5
9WUIpuSLE5efVTc9ywXf9CjuUVsHzkSUS1ualpZctcbQd407yjuw0iiZZ2oMO7hV7BWT3QB3T7eM
riAzzXMpVctrVS7N73aePCoDMkFVJsvI1kjrzgjzH5zy7nx+Cz97La+w86MMiqag2ZVDfWfzVdpG
qt1te8MervBbeis4oNVXmQSlaibhj9Q8k8kCOs6X+Wr2tfXZ8uE5LVqleiDB1GyKuM7AupRgowlj
8cxVXbNKb5ZpZUXfiqxf+lkZf5f9EhGENIifTaCBmxbqk+M4arC0GGB5fadTyOkPZ7XW7SfbcRR+
sjdEuYqvgW9Q3mnLxcHVOws8Yfdd8SJ+KG0LKL5RmQDhm/AIFXG4JnIz3CWOmS9aw/gWKrn3RCni
sFMgTt1Ceuo8c0aHKjL1/oLGAgBhmgwPQ6J3lP2U8qZM2+YVXtSD8AjMeqRqjfic2lXZtumrnWx5
8R5OCHOvkH848beMSP3V5gXqCWcVQOS/bnqC7oMaDKeUsO+iDxz3ydB1wkFlf5iwJ50GQ3DRgxbs
6/gcANSjoqas16WBTLXHe7kyUfzcc3ORXppw9Bd2a5P+nmarxkZxxtCfZHniInUzHopqbqQlkApN
b7t90xC9Hm0l/ezE1vcOpOm1cEL9mmn+34i1pxRAO4scHPWSOj4YFhzZ3CMiNWz7NkofPHWKXGdN
9ZcJeVYSNMp3TjnfCzmwnguon9aKEn22hzJfkfd0rsnUgFmGSZXc0c41JVWC36NSVmMJZsl3S+cq
HB3HBJofksSebbnUm0R/+WGZdhFuMXGlq33b+7ZZbCKu01z6tiPYLHn+2s7y9Cx5FQIEYwzxU6vF
J1AXXywAk+dAM9aZXz1CQR0s1VE9jZVz1BPiuJZjK+ccUfflOPjKyqjrfufElbpHh2S45FMT7NKB
kAsog2CXe06w0s1GfTUH+PTLvv9BMdzod5zYobV6Lom3L6raydYdBEn8XMbeeCCDsPR1yUAoKtd2
8gCILS5MhViNZ+3cSEqXfOT5virxJ99RoYGxEYHR5Hw4jRSrLhONdHRoav2qMyIi9PJgUVLXNO0i
qptHyIKSnbDNDVVhv1wqW+3WndVpC55Gzjqpgle76gi2WHrwMrFRrtrE0K6R4zsbn+JsNzG2ZKTG
EwVG6c4zULzp1ALGn6A+d6WWPMKowHM1Kntgr/R+L2xKAvQFdlngoJJ95ShgfVdUwlDjJEdmP3ga
T8moTXyVJWk4+Ho2HsBj8+64ZDACivpPDdgjHgSjT1JF2qGjCHfdQsC8S4revpcRNJUtteXQg9I8
da/ESgPOOH7QLGMvCU5ghtN9MBKwsIF5rAprVFea77iQu3QPHtFwxzBJ4Y+hZJ5rEIou9Wr3UuZl
9zxLT9XOyEaMJk9NHujdZxMhAMQNfR7y4rp8RuWLIHqkP/H5McHoLGF4T692MykpN88WxchXIp/J
rSnIS68KGMLWw+QlJsKicu/q/C8xQNpVXpMwjVaWVY5XGKachabUPVkWbbzebLJhbtXY1sG/4iIm
OC3oFwOI5GTJuzBaygYC7rXUlKfesYpT08Q/ezFUCzB0Q8MI6TUgZeFz6/JLxOcqlttNzJ3wXBro
GUuykW8TxXGpqqThY+Dsm9oifp+OZ6M0uQEk4X1dSBFff34WeYK10MCFoRthE0pISsO6F7bazgg0
VtCWhrbKMalySdIR1QX1tx3lNF1lxXDXQAd0lWE2WGqu7937vOotobmYbGEHa743Xm3ARCe+dFWn
rOAV1LlNu/rRydVkW4f659Zvo7Pf/k0QvLyLmyHfOLYLW0yAAlHlQropenAqQ5MjunNTW3d90Q+E
TpEf6U3ZRGjCgq9aij+7sKJ8MZC3WBi6VL/we68s69D1Hgu7RKktLN2LKfOhCCJIe4LoaDaoEauN
wa1lGoqmg9SDKkgn67OFmFJ74tZpt5K6WL1q1UMgyJlkM0aehzf4xt0kE47bUxVG+mKkqIRTrzqF
+hBwEwRLoil8hccC32w2iidrNwKnsm6QX+1V+IUmCifh16FrBV+0eYoyeATy0ItXjaXohzqgXt8B
zPWk+Gb1wHF6IfdJ9gTz4xqYpHQ/Pai7TaW8arFTnMokcG9DI0+SZTh04QYCFzRW0raX1si1StsY
mO5DpWd/UToBRiztugPftWDRkam6N7IIvJwTj1vDcQFcldKLj7bVQzckS70pqydvGMqnLLGvOWTC
d7knlU+O1hnLdhgafmEZ2rbibklRhCu3du+MLO/ObT64dyny8vBzhq9eEpb7QPZzCje86NWMiE0S
hwx2YjaijhqMPKkyMetKCFelkfQo27r8wP1jJ8y91aan2M9ANnHQBCA5+pA3kME0tCpeUQ9hPhtx
BIG3Cnc4FVXmc1IR+wZoJq/saWgMsrLNM27vUmQZzwlVSkBClXgt1qpO621h+G7Wt7UNyGHu9hoM
vzjzhFdtstH14Eljq6jtA0jbqf8SQxWRyjXM/PJGOKcdmHQd2tHbrOxFKaEbP9/e1va9u4LwR94K
Z41iilXp2+5tNjarZmVRZr8TznLQAXpqpzSsuO7oS0u9rqMtuNGdYTntpfUGa5MEY36yo2NGhO4J
ta9WkbunqZLmKSn7F/JzzjmDWWAHwwPs+lrfXZo63lPS7hwtTYKNRdhq5WsxUpl1M7VaF93pIBVc
OVcDqEtT/Uh25GB3dncR/mkZxCvOzwGC7aibWGnHI15AnlgOY2TryF0kSv9Xmhvt1zz3VYTRNeNC
XXq4C+CNqkmHXRsjem5kpMJMJ1UPxNTbZej03mtJ6HijwXOwEbNKhexHXcSoi0yzmQ6kr8raqxfY
2kvztSoSb6f6GaTlHWG7MDHLVSUV5RY0M/ct2xuHg4NMhbEODetXN566upIU6vKdw7uunij5Jpqq
vTzjAXFb78Xkv0fR8rCSoAF60fi03bsxQkTTSDI6/RJ6w4MYhWOa3RWg88QIjJVx0lDoWQSC97yE
5Mnue/jOp10R6NQ2E7vWKjQl7TK48s9Gl/aWREHgbOaBPz/ELmDKyWm2xzqci/4QmMsPE5kXyovC
TYbt7CxciEdw1jHhmn+7nNtyYDRKRXlGmGBDfffw2R5NdzXWTncalFQ+yyrhrkYFOBhyRvYHyCaC
SVFINMUkKyR6sWZMPBgIw44WikLCprz14mxKMrfI036YEM5iFtZeRD+mncUyNH89eBQgsliPgKhv
u1bEloE9kZRqFiCZV9EwpoesCn421AamByLf6UH05onZb5744PcfuMzbAzeD8F7sP68Tw9lnvtJ/
4PJhq3ntH1/lH682v4LZ5cP2lSf9evl/vNK8zezyYZvZ5b97P/64zb++klgm3g+lHdB39IMHYZpf
xjz84yX+6DJPfHjL//ut5v/Gh61+90o/uPzuah9s/4+v9I9b/etXant+ydOhliHaO/BoF0xfQ9H8
i/G7qajyWZWSI7ytuo0bPcrej28L3i377RWEUWx12+Xf+c9XnV+13KFCs55n3u/07/b7d9fnMMPR
u9NDns7nK952/fg+vLf+r9e9XfH9/0RcvR7Gq1F07Wb+386v6oNtHn58oX9cIibevfR5CzETT3/y
DzYx8R/Y/gOX/34r2ymhzi21r4NkBMdGaieGRMBmx/itETPRMBQHVbsKs7CIXiUWzL6mW4ZHMV2S
QNo7MbJsWuc9ZFqjL73KoLaqNqT7LIghUKv7J07BENlOozinkrAF3zLNizVjoJsHsu8/xLywu/BE
bcYSRixhE03Vw5Zh6oDAasj2T9BFXyD1iC+FLcX7znYQfO6o87XN6NbAUBmf8xQG0slLiyKU5MRs
YEnA2Tz5dLOJaTXSv7cAqIicNVDLiK1yv6fOOVfl9c3RhVVyVRmBDU+yQX1JNiKxw8keHCZiqhs/
QsvVhu/GoH6+Ky46QQPy9iHVPdNwCKziUihxcVGURtt6egF0XaxutWrYuQXIhnerrd4BmJw2nyEX
ZEexsDJzZImM+n7eS2ztd1pFUNM73vYLkqI5hWkMLe+vSwq3tO/6s8qDxc1NHzmiWerOkcueImb0
grxJwP4mVg89MiXq74TrG5n6q3HotgZ/tyOgXO/kV5OWvRC8F0axfJ4uwIk4kqMfkq4BVWHnBUWn
KUwfmbXPC8u/DRwlcEDDTPYcOC4EVwSvbiuEcV4mWWO0JOlRr9+tuXlWQ7nu4iQ9flw4KoO/b0Lp
/sNeYmhk5plIt7FXKgOt+hihtVHuvLugSbw70QPs5aHbWnpbF8gseW1m5wnh1zljdB6pLJ1c55W3
jbT2wbajmLhpoB9EMxI6O6CMrB9ED8G0YZ9IyUJMJm9uYujqupdScMKKjOJoxGalRevIwMtQG/Mh
HmsK9a6VJOVOWFvE5NZgarWlmLjNTu6i140yIW/VOwnf2YOMk7mRcig9wGv89J1nI8V/RGRIJWD7
j0ltzPSdrtpfZ7sJnlCFTyvNyPK48lbMzBdz0DAEVddBYTK96rfXdRumlOpRamivxYswLE/lHSkT
GLZs9yAaI8tQrL+1s7WLTKwZNSFECyffBGQLwtcDyndj3EnvNtCLnIBB3MXSbcPboncblj1crxIM
DSsVZvSjPjVhmDdHMRS9uflgo04P2lgOYst54r/aYF52u4baO5sMaruUg0/ZnxKOiCggq8nVl/30
Ghopp6sQQQkxQbwtQoMakdoMjnR4ae0DpQBjuhBjsKc/jZbhPyG0IG+EHfSYc5hXzL6lELYU24i1
s8+HYe71VGM49X6Uo89Sk5LJyA2Y3PQwegwAqO1ti6CBzCfstWi1nfCggMvhzO34V2uCsacZ1XW5
GZdAqiwo/Cc4STvBSZoBUE8+5iapx6krjPU0I3qzj1hS9RurR75pdhXm3w0DAVGZd4rl8c5t6+F+
dIyrXifdU8GB+5Drarkeyjj96ukGKSUAVoTOBkjephSUHLmfCgPgalRAvxbWtbuQ6mEvwMYChSya
urLdpWE4yXq2CdhySlXdOgG/tRQTN3iy67jhVrP56L8DPXt1G+1hXvx2c2yo4q4CGHMRuHIPTuE4
B06ueroQXdHAxW4AIajQtL9ZS0q9+0I1NtrsCdmpiwzn5EPeCJnYqRHL7aIOAFgSFsjNqocxNIVQ
XR69GtmcoLorc3ifRU80+ZBQbZvqoDrc6udE9NaLPUAOMDnrW+Esaxpy0JEPJ2ptVZc+jV9C17Eg
H46BnEoxalhvtpBU1kVM+FPvT/akT1/itz2i9omwZX6qnTw6w/0fnZvSWlUOoU9IvX6axORYdCN4
kkrJ95DQnuTRHrqF8Kk6ENTkPVGGT52I+sBpr6Stq2ArunFjfLcDNdu+s4lLhT9yeMFPoi8RMu17
LYHoTncOydT0pgIj5TwWPXSC0SUxq91Hu9Q6h9/ZesN3DxKiT2i6Tz63XYVVjMUa0bQDpSdLMVMU
g7wjq9wapnLVdT9/qYk3+zJAdjP29WeiHrXZ5C+el8ooqHfg+uXsRUFC/mJ05qNYEeZ2fC5zHhpz
nWit2fBDo1NyffRT3z2KXtLlXwbPNjdi1A2Fe/QqIMnc3H+5hG+92dYBM0UNx0V9YpqdJ26LxT5i
xw+Xq6nWWaV1MnHi/2Pd7PxzbSCjQmEFG9kPsm0x6t69JJew0BdO/Ino3Wej15UfiGs7hk7q1/bC
x9iK6s9OG5HSCVv/wQ9tfjONUDqatRkfP+zTQPp19LsSvhs+xCdFrqx9J+XEn6AdWNSI55wC5CWG
cwMr4KYNgV6CRTDL1zCSnHUMW9fCIlBOwjSJ1vCONadmakjWvW9mm3BRZGUdlba0n+1iwTwUbsKW
5pq5GyMHrbZ/bGnk4/srzOu1kHREnSRX1zAohIoRd7BgJd+KYSznyZ2TxHcAbKN82aSoWXg+alu+
VlMw1aPApWhBv4BUqyNx/o8mQ68XvVcDbu+FmAo7BR5r0c29BBXYgrDaO6NbZOZa60JQbk7VbAIl
UqaSA/9RNI0OgQRa9/di5BUQ4Mwe3eTW4RFY4y8PnprAPyrIeytFWq1IO3rnUpAkFXXMY7ub9Wth
hDrTPw+CECmenITxzz7zmtmnmmiXxEQYat5OBqsHg1CuPcMVErlK/txWKNH9GvyaKaRC2qRUR1EM
M/3uaV62DqFyWIqfwflXMRtgxvWnidl2+x2dJvTBJZA+/ayKZt5qnpiXzVvNzhmCTcRrk5Tf9Xp8
pNa/X9hk3A9jhF6MmlgeuVZKimLLbYplBVeJ36gP/TQJMYa9bBSQ2cK3l0zjGFST3m2mtQVpleBo
l2pwEbNBzl8kTaAxF0OLzPyd7vWTkJD8WA7rlvqYCiQdkIVJ7tzOtJXbmP4+RejilFiwcHEmyqOV
6EIsPlQLOwPZSRlquamHtK8WhSb/dL3Nz0tFrwsmDoaBs4oYEmWnmqkHhBdJ2YNNtfGdW2vK00DS
c6lFlr4HNaU8+aVlw3bvuShO51CFyXq3NKfsq4Hk697Qir+KUbY5rk42MI0eILCm3I9THlY0uqfo
+6Cu/xKjZsrZCt+A0p3f+k57zstFT+yrZFK5h6UrPvZRV1C/zvOUwvtw0UsAM8LWKlRr1o7rbMci
k+5y6nTXQ92iNtd7+bKvEuUwiiauADhlk5zgQhjeTU3zGVwfBy9pf/aEyztvLQo+pZlc7kDvlAdV
hljyTW1QSA6KYRZkR9Ii/lGYaqFKWCWkzkw5nSj4f+kTCufSpHJO6lWgx0gWvlvRK/nRMC3veNtA
zMy7jCl016u3lzG0FYny0YuXRpB/J5WaP5KBKh4lKf5Crr896dNIkY1+B2QSKavJIy/U4jELmhXU
5+NV+CvFiBBxT4mUmJQMs7pXa0L303KxyHVjBcARWt+3C9hxck5Sg9p+Lc+XHaGShRk52VE4gyIY
9+pApZC4PgoR8n6wSUtCXG212mtTldrZkoDHiqHlQao81lTliGHhWNVC1iPrnHqS/PpzTdsq2llK
4Bl3C0d7ndfwEBteVRW1Px9Oy8CKvyVgcC7Z1JDCVC6+mhjrflIvnW1iItEzdBIiVH7EUDTCxdeD
xx504mE2iR41o71JcGbeh9yhfXBTKH/fLnfzVKk1d3sHrOv0EkTTWzoM6qm/7VypPhqcPXPYBtT6
qPblzuy8YWcrdQ09LaZYNTWqVsRYdIX1tkYsNyuSiEBxi2rtj+Cfmzr7zYJMpuYzCqSd0nCEEE3c
ei6oq2lcyZJ6M1Lu8nN6dvxgG6cVjdk4PxeLaV2L1a0CLv/j1kbs2Ananv/YNqf0ZacN8DfCCxKv
IhRnPimN03Gn1RHpNL3sk2I/Q4psvUBtVp6rEMlAq4/TT6k75Gvbo7ycIzZEz6W8sDJZWTkTMh8p
6PRoTMhN0RO2ESA6sOJpRjTZW08MoUlj2jFiaHm66cabdXuZZ+YTvNTNVfGT9qoqhrvqOhRvZpsp
F965yt2tMHUUXcIyO1G6aoPd74VRNCHEEFsTQMfEc91c58Z8DGs3u4LOtDgqGhRxZlXpALjngkVo
yufEAM1GiekqhF5zl5Otfmkq3qEqNJAcnpSYqf+lutpt6qM+DbsaBCsVwu5JzJq2/7UbnOFOLAUB
e0lKtbiKOVvPt41uxg9iLpDqBQic+ElxFOe5Q34YhhfHlJ4CmPKuADarY+aCSJ1GCdQGt17jxIgQ
KG21FxO94ZVXp7SbHUxaPI9MzvNE40t7WdEbBC9wE77g2LxN4wFMmX3F7ojIFZHv31bf5vwSOIak
KWvJ89yN0/nwEMRedhGNbCANNdYI6IohgsY/J6q8gppGlr3N7JxOs0hOdCs/yqGee9sl6pXs4vmq
s+6aHIGgtwmxwuiI2oWSBRmTLm1MmLb3XMfcpwqqMRM5pexEBeKy9HJBazmP52mECyG8FOOhrotd
pVO87EfjNiP/D8uT115dTeXzNvW06ByiAXghp/zTErpZN0V9+AMJh2mizeuSCgbApESL164UU6cf
OvAEQkC775zaug5TQ1UuKsAl0bFYCayrnxjW1VBca1v3kbWYbboiKScqnI7CJJYKX2hsFnWq+mAU
2U1MKp4X3C4z2+bLOC0Vxy3cNEfHt9o9hdkUp8f5+GryyL1K9IZ45DS0YaOibF+/71upeox0a+vJ
6gjWpPWOMQjTZSCGuhWt48ardmI2KPqvoTul6kHnPBd8eoUX3CoQ33MgRLSCrYtKSTfQcgRbMRzD
AhSl4jtnMVRKEJ9S+ppqfnPHnSq+LUKfBeZhmBrWwivXDGlRluD5xTC1IOxUEdzWCz62Zp6htAAd
0L7KrXTLj672SLKBX3KIBP4OTOi3IcT/Bkdgv7SQ+r588NXhCUCLBd80RuWdx8cVxbvOqpZH7dhO
jeiJJkCK6mgVvlvAgc6MBNxq0WpRDeEmw6isHjSnDl+7qHbCpzxt6tdcbr4rTbCxraK4zztZfaIs
HXhkWfGkGPjaUw/aY+UZnbsVs4HOeR/VEg0ABs4Dyt/HyAUmFU3OJTHEKyXgBzEp1ofFX7HNaUhY
/Dz87JUSDNeTt5RD7D9CLC8bhryK+ao9iIbiK9nwHzqjzR8o5hyJJcmQXY5uFC/tmONqqusQo775
12221XzDuFMt9bubIEjWd0p86TJ+KXmchB0fNOKlmRox0aepuff65Lk2i1+maUGa2vm5NMPlzb8x
vUPoj+dGUJRO5POiNzf1b2xDYvw7v3lZGPL5z6S6X+mxF4GVdmHcGXQqhqeaU7XyVRiDaESvzcmT
LMT4wzRY0GDnB+5J2G87iCUf/GbbO58cro4N34fvilyoPGRw4XdXmpeI3sdXk+rEhnoe62DG5HX+
8Xrz3sJP8yVjXfCrAlM3GgHLzoZVmk9tlG+MiVtajKE2CQAPA2icbV2voWH0bjwtbIRRrJmb0rbC
Q5530j3AQeOxrdK/pMzoTmJEyFXdcDYzVi2fm0eEQ3ZBlPWntLEVVHKo1BjMUEXfNFUvwiaaNjUg
ubTVbC2GuTSC3S3acU/Mls9/U/ovoKEDKtSUBq3ALN3oztCco6hyqFMJvIM0Mb+yKYFrAEL+WHpg
0D3/InqGyt0mUxrYkf85gcoY0WPXeBV2c0xCaCgmFyX+UXUkksQeSWb7kEP0Kj9zkomCLLWht42F
bzmQMHD/ihEmOSZ1nB2tPrwPdCPZhm8mYS/M0s8XH7s9Fe1YeaNvq8X8O6e33YTtz1vmrvNr9zr3
toCc7LXSOem5ioMWogUqDXJqTBaB2frfU2CeFBH94C/zSYMb63VUsnrlKnZ8yTKYBCH3U3eDWSgX
k2e0ldk2+ZLSfYfkQz2efB149qb0KSWyKqtfvTOKrmg0D4B6W2sucC0w22C71fE0Tw9Q3DeLxuVt
Qjf56zwRQA+Lxhqal3KSPXC35ecYOlIxolJCP1bZ+FmMRNPl+vSh6cq1Wg3Zg7DJAUQw5Wjz5cbk
IppNqjZYizl9MkF/om5HSWuWsy1JansxtIDV54366JuroF1+25VysANlcuFC7CFsqQO3rBv34UbY
eDgKloUa1Dt4Ri5ZPiDxgczSQ+uY/RnezHM4jSiTLx4GWPg3kKaNKzEUDTH87wDlQ6KTuMWV4Vxc
Mt5ikTDVVFtvYTZolyXE0NQJ9wNIMhdpxj5XLzHoeD0fg7t6Ggm76pv6kWeHgxjZ8qiDUlSHYmsh
ubUQxltTyerFVZEK0xqY5oTN72TtTh/CRZWU4dp0pOIuyA2ys1Dz7mJL0e74f9sAni3luTVJoMit
7v895MoygQyFYu5WP6R6kH31CwpXbVipIDuSpHU0FtZJh6Hk4FSyvrUIilxb6iFXULDIr0YWfCPD
Vf6wwi2KGt6G35lya1E9d20c1VxmhYfNbBpnkfFsfmpq5yBmTSmC8T4e+IijNWruZLCQ+xiJm5Wm
luaJsvnvUCr4FFAoSHpPprmZbSYc7btMbqg3x0PYpX7IW7isfy2jdvN/2e53VxW26RVy7lLXHkj5
ckpf1lPTTJlX0VBstAoB/J5mk/Dw1EHZNKrMH3TyFTaxXgwpBH0A727sxWjelyqZFC6QbUa51KEB
Vj7JLCdPRRtTLGp9gcreuVRk2IYqLXaZKgd3aVdT/Wto5j3RIJSnHBdyJXRIF8hiGF96o3nsIj7B
Ul8tjY4cJ6f8441f9R3VqugOTqKuy0KnVGZiVlU1g0b0pka4jBM7azNFrYMx+TGq+XDhFw2a695v
v1Gscigoq3z1IDfaUl/e7orADZGxkb8ZfMZ2qW1Bv5NZ2UtPAdLWscdhLYZVX7drhJrSrRi6Yxeu
ZEML92LoqBP5FUIXx4GfyhcPJivKjaDeKmRZOqP/DK45hX6tkG31uVfSn8NyireKoRM5LlRk7c9Z
MUyuub4ePPl7O44OzK+mjOpQrIP1rdMIdHTHCcZUUCzhP7NKpFY+i5FoEj+ZiCzU72Gnpcm6t/aq
SaCfsIFGOYys3XrTwzqFMUVHEohCMzGhI+Vwm+WrplOiNHnHpaGuc7WDe/Zt2ikMLV+JHW/bUlm7
GFJXWtdIxSzbuM0ORpSgE4hc7GoEf/5NNiBhUJ0v0tgZ61Hxg0NT2umjFmnfEPFMtrnngdNpvOws
Gtvt61NnX8RgqIqiWc2TmuQpS6NEYqlvim4HoeGLmxYUEzqlunBUS7qrJzkPsgHeJY1hWzIU7Z09
L1JPX3Q25JNB3RA3wE2sgoG23Y8tSpekL8LPjQpHpWnYX+vO40YX5fDEt9RlNF3dwhmROV+hCfqq
5G35qGtDdOBRSVlD8dx9jXg8jjXnq06kjkxtLoOFVZUHfbS/i3WcA7h9U3Zy31PxSD6i0bnvBsaN
kkzuH3XFVL5QUYp2JxCRvTg6iibhKORbObep6TQpmqCg7FOuCwTCU8uGaTgfrXPumCtxCLXDSa4t
9ZaKW8uXKgrlS1a5n8vAU/ZiJBoxGUbuoqM27jzbNVXVT02ujQVSlXLlvJijNp5NNxgWrYyo4AjJ
3NpRe3srholkPKPqvESNFU2MibZGV0Kfd031T6IXjX5SLUTX8+yoWsxTsl1zaCkVkOEseef4s4vs
30KvTQc2x7E/hVPjEYVJV6XWfbIys9mKCdS3XKRPguzV1FMqDvPSr/hbd6CHRNefaHfCSdRiuuGc
bs3E5HMb35waUm4KWl8QYk2YaYGKruBzUzh++hYao/BSS4SK0XMd1V09afdUwOW5q4fark5U9Vlu
3Z+zUN+Fh6FDGY7nBHtBLZ33bbSibRnq+g8Y9vdV2BDkg6SB46O7Nysru4pAfqwW40L2Uv8ohp7i
++tChprMjqznqh/RR4rGL6Zr55u47gk+Olb5abJnhTp8oWQWWlY+wqR3lgUIqUMm98En3Y4gM3aq
p2aABTIJ2u/CbCedv821fmEkO5Mz2gHmbpiap57+z+Eg9d0kX8j0rXtz94Fb6QU3znnNh31u3gry
Auli3tNzrHuLOohtmVrdSfKyDsF7pKyMTrk0aJnriPliE7OR3Hcn0WRl+iT1nrWNqtB0z8IGNQgY
GjUvF2IFIJOA8PS0a5GO0U4h/5Mj/orWNzVJedxtordiLv6A1rgQs0YQfs4qudmNtaJS1TCtCPya
TFBuBlTpvTmKKjAofcyTUX/lGBtFUFu2PNDkPISUNUmMrVRG5iaHzwy2a1WRV55X/8hzQvlSXKAT
SN0LlRW/xN75vyL73nQ/J4QA/M02MWR8mLBTi+LXeRvhLVTib8Lx/9z/d9vMtpt8/NuK1IBZhe8u
ryaYXk0wyUML7/m1Gr764OmptlCkqlgRY8iuKIylV2vqgS+ggMm8CItoRh8VubIzrXeuTlwPnId2
tyVvO/TFkPAz5jZrsVJsrdtyezcQyxImPWl9FC8MnTBy4IebMTQ8Z6FwXz3ndrdWxFCsS/I4I50p
6xvZo2ycMr+2OQUgQudXJq5Ova/FD/7YbucJp27aY0XQ8fYydHkSAZNWCDlb9wlhp8YhUKoahX0f
V45+BvdyEHPyZMo6C6IObeDpaBqKiTpvunWpOM5KDXkOX3KCcxcV85MatHXz4Y96MSHvOYld+FVo
7lGzmefB/tV7WF3Olh3t7KAx7moji7m/JqRAlUoGogOzwV046sad6Nleqe29un68+YklXhf/nbrp
uEv4pxH4ZoXFV2JXV1qwMKddhd+81YQLHaw8O9wuqcCVEVCVteqmbGPXNh4leHm+E0O0zhECNihF
EkM7geqjbB4RDLCP6EtYt+bDUEwIW+v8H2Fntt22jq3rV6lR14fjsG/2OLUvJFmdZbl37NxwxEkW
+xYk2Dz9+QhlxcmqtWvfMMQEQDlqSGDOv0mTbT3FKcqDYP+sdMhX+Nu093jMtfdJSs3Lrk0YX8PU
8jZzgGfya0wN5inYbfIBtQ7VVOPU3C5l7WGTYL7M/cv1hIi7XS3gYhu4nl/blfxxCHrvemDRAAUe
pSXIVH92LJblDUYIyHE6qajaLdrlaE4gM9gYTbRRV/jlVF1WjVY9IQoi/NCwRpp1zKMw38QSsy7w
hO/S4ARlmiTb4OCWXg+Fvrm0YaH6p8uoKYhQsHDj9196HDWpWuajes72G54gy/Cc9Yrdhtr1DKuQ
9RUHJ6s1bJip+iHoYxrHbKyTUwLPFfV565gW+TYix7lPPWhVc904R2q27j6yhwfNGmBZo4q8smbZ
bdlATZ8zsgjwT6dXM0ITgW9It21zeYmXbjtf4kNh/hJX42fgJJfxdt5rN7gqIskyIp80NM25Xdx1
84ztcVdPyXFevHcHD2sBAwO9rVjMdi02Lnt+UfFG9UZIs55CN+MBtcxtysm907Vk3y9jsT7wj34U
viBhOt8LV1or0aLagxYcNg6O9cUyeuwxIpkgZ25DcTWFucrTIDvLpM4fcVy6bVATfwNmVW7dSGgI
rAX1WwCTmfxRDdkPj3YK/rgmFjdQNNsbpKsxEGowARr89hKK3BiBIir57Y3RauTSCuDZarAaozpU
Ux1qDx57GOHIE8WL5svHQHWmLZLO1fD14/IqrC7yERvi5HPvveVjNW9bS0TGtpldSIsa27UNRqTN
mvuoYBm1dDlp1pzG3uIuXgRpviWBVKz+bRZYqvRoBdbmchF1vcsgO5OfDM1q96mVJuePg1uBoh6m
9UcEeaTkjI4lXglz4jyRkowOKvYxRJ2J2p/XoWFom48OY/KZRtY02jmygHe4vNglqE6rFmQH6k0b
K7d//Sssj1RcX/df/DYbjlE4yWOgez8OKqaaquOj+cuQtNHy1S/tn5fR5tBeh9hqrVXvx+T/8Vre
8sJaV8d7PJsPSHvMu2T04lW7SGh1KPsjBeDXm1oLrOsyDpDeUlJbGaJRNxn1nfXkJCR7w3bScblk
jl7xoUyzea2GID+QoKyEAVMU1c5+zD2P1WOrvQ2DcYA5hxq3Ho8Uvxbt8iXezM13K0OpI0lj81x3
9lHE/XbQ5DEVTvUeF77gKWlpz0lqN5tRaMOdqzvJzkNb49rHemLd51ONtZ2J+H3XfSmElz5btebd
VRCJS+TenkPqMU9VdFRd6oD0A5BmXeAbyGjWFfdC2Cs8d782eAU/ZZjb4lyhrVXLwczoyRv5kflZ
v5lYa288a+VqSfYYxb18zMYi3fhF2O3ywpWPelWlN9wBX1SnOoxR+NlntXhSLeQ4vJ2w4W6mOmmh
NRfzl4sFXvzjYrPI+x2J4Jup7yj4zRVrmEXER6KQDeZkaaJ8cuV15q7JUQNKEm3gIfynE48yxjFy
gbCzA770o6MR9RdsXjwklskCaEVMlWnM7hTSCpThbdMV2Z0CYS19YmmpvihNb4We66upY9XhOV1N
uTDTV2D16wevsqsH1tKQJcq53Kmm6rAqeMJp6p1VSDiyPZmd93QZv0yKtMUuNWLTk08yzdeD3b2n
QdRfqyFUMvzbbnbXHxMMvVvr3CRPwrBXmcciOKsT6SAVnIeHoNBu0zbS2CwB/DxjWSbPxSCo/+s5
pJUQKc+d5cFZwKOo3YWhYfEmhmLdODElsuVhmpsZ2sYptj9LSx1UZ7WM+Bj2n2OTxIVvFJB7M+2q
cn3UCdlT+8iNXE1p4V+PY9zc4lHSrHFpLb7+7yMKrjH+fo3eaPAksapo32R59ygm7TXkbzxVS6st
+3g/D6Ox1jRbPFrV2D1m+atp59mDijh4jOBk6Axb1ZdMgXe2R3SSItHd56kJrLmxz+xNceYupHwf
eGTHjpa+dl5gbUVgJYcq091zz83AHfzwuuUx10LX5XScA+3KrwFA4vruI4c5Y7Y0d+bzhPTSpWlK
13zuZej90vzoVYP/bm5J7m+P5m0xm91JHQId5QMeuhVSjn/G1Jneo3hBKjikClIuAM+pwFZXR1ly
cwn2C5o07b194Vrzca5Rx1ai7D0OSDyTvCdpzNp+kj1Q/dJM3vTGWiP6Gb8DnAQOlvjPppdikViD
wckkwq5WcnYGzTxnKMhAbuJnciqi+urS6aadd3Aj/VMMpYFST/hSCW4RgTv3O4mBzaYKZuupiW1x
TflDrlTTRBz8LhEZJj2t1q8t65Nh1v2j6msRWMi0Jj6rllFP9do/zwm38js0cPzrKdOyNQAA7EUm
d7qRzWytsVuK3z3L27JScj7JrkZVxEQhy520+KVeDMGWAWpmthiTtCOKTmomS+vkfW6cbTl5zqdh
GOqdzK7iCOnvGcRw+y1p8DmcOkN7ceXw3jptdqtauvki+k5/BlLX31Ncu8nzCufvPqSSaebRWjXN
cih2QIHdK3B6rwX8+EPTuuUMyl6b9zWoazMnNaQvByce0Zz6eTYWKGWwGRi2qkMdjDp3L+M8BD+u
EQ1bf8zPBUUU7I96gQJEGG+9Ehet0e/ZGbdTdg563eSOmRsPKDUP66wWPm/6HK2E19rIcVnjuvaj
6trtm8a/nBZhXV0bvkMK2qtRZNS+9hbq3CTcKqyGRmDgE0+pyhqwxem74dEMF8/wwk6/5mG4JvXY
/1Gk8s5GjOptnvjB2FZT33VBVu/l4JIjNArzbKWNvokNCvZodn9Rkyb/UKNC9N1zhmIV62X7XEqM
1lsvlKs2wgGc+qBEUZTfnJjsdt9lbv9ETmLxGgPbrnrbKo4o8thfVadXRcEjb4zqUgfszl/w7w5u
VMtyhb+2/AHE2XJppIv/9lqqs9Fm//drJRie2JYR3NjLZHWt1HyK8sLeqLSbdPocd6Ok+5Gv+6Ut
R81fFz2KQ2JZW3cm2h8zejB7tCKcp9xIvW0jy+yqW9baMm2RvtW4A8ulqY/WfCZrTd2XlmbU5uOY
3auJ6mKeUx9w8Bh45tGPQVADW6sIrtW1dGv8+1eKnuso4dFjReHlEJmdA3Q0zpJtL0W/Uj2BbH50
q+ZljF4I4wDO4/AxOa3ZWUToB62MyeI22oJxuzZdvM2AsVILzLm/LqFwkT3XY2NKsGXi9DK6SADX
akZ6nJHI033jzdFjYMZdH26HqJo+WzPaU3+G+walXRXWvb8N/zZaXaRccnq/jVbhOE2/BRXaxqPu
yz07J2eXoUb/ZE/RV+m201dEQh40BIhebDN1IFc5OszNlu1PP88rNQKZxe0gA9icYVwDaO8/Wakx
ri0q8DesJlFe1bWuulHtHtz4sOhCBcNXltbYdlX2H2VUn/GV8d8Gs8XtqCGr7ZFP3bXo7Bw90Wsn
KQPzaq4G8YSw+YCunBi/Vq213HjsP0gM7VAdXvVlMD9JgC3ok+hgvJZ3zWmBe/xNHA+1m86u9afI
Rwt2cJwf4xOMoj7Gf8SX8XIZH3qMV9dXb+jv4z9eN+I6fxmv/p7fx//N9dXf3y5/vzdVVyMFlCcr
cL7HVj987VGBnrMcfxh/BZMuQfDfKfekDMyv+Kd/G1PbOyJyK1lwOs4e9aB0G/rh9Bm9NqTYWu2T
Z6J53CxxzIunzyjyrO2f8RKi3SW+jJ99W+7JnnSrAsOVa2FnbbvKC829bgbLw8BDmhvVow6q46Op
zlphMeUv3VXaH/t4HPcf8ckYHDJlsf6IrTO6TEVmvtVSPPtUVf9Ab7fQPPTG+nnYj3jUrEdkWLZ5
HbRI+3HAT6s9qaY6UwdtoFwe2Z1ACYVHkgZFq567G3XI6qC7SZaDaobO6KyReOk2H7HW7sljq3ak
zenWsqN5peapKapjqlGVhdPZIu/v6W9ytrB6a6PnyneSkxw84xKfUiROxtzFTlPHkYS9gX2WA/Iv
WV4cG6/HRT0HzbULSoy70W7XTiR64c15UJFna9G/K+fHMWF7E1Rst7zpEXeQ+dHHuwBKqcR8cYlB
u5kwdmXBkbjQ/FzzDnLb9NiNARK4wDJQPg7aZh2NPoyC3DyrXjdZeFagxK4MK54fe4S4lt0wi8lu
belW8JrG0ycDXcI/8uzOQ8kwWrku+Ih54Qkiq3/V56xbzArYgdT7zyYMt2GH81x8RgJq2WJaA1a+
KHGNe92LQQYYCLvpTX1UrZHUyK06a26FbMbLucYzduOYOe/ZCBAIDj+soSKCet7ATLxpy3qsdq2c
WDIjqLemODneONC2SrSgUPqx5HsoqvVYTzZ6t7V2FelFcsyMYX4QTorkLMJy+1F3giu/i8XWH3GM
NbRofOmyRfCxK+ODmfbjy+SnxooNYIkPA71zk/FEwQDPLpIRl5KGJ8bPAyaQP5rsj9KjFjTo0aMF
dIYGJZ+F169Zi1A1SQ1uG1mEJ87ShGeP6J0sN+lo8V+yvEVdswJLTAr+yq2F+Vpri4e4yIJbCm7t
tQ26BG8oTcKXjOMtF+9WTQc7ovR9814dWNzfWrqBlGGEdtkljuyArdV3AuT2fZVDTEnMGdntP6fY
STOQN4xfP0IzIp173SKh/XEZ6qQY2/BkvEwVCFOu87kvN0aIEXILGOcmm03rE1L8TaR3nyrHjM4+
Yp4rFdYzEwcN2301ULWk3u9vsWAHN5WRUNxo5gJX1stDm7WBtunTlj1SVdrbWRrFrZ9F5eVQYHWC
MTQS2C5QlHMFsnKnW/iwOaKfbotIurBvDO8zEs3b2o6q79XQvVatMb7Ynj5caWYqTji8Daeqq5rN
YPbdk2yKcEOJPNkLI5lfyC8Ao4layBeDMb3Efv9ZA2sCTZCWHjmsb4rh0S47+0kHO8XHO7+UOPPc
xXPwoAY1y1cGzoOx8hKUls2y32n6mG0bG/0+uC/jsyWDk8Zz94vro4NpjYBzkgTXSSiZ6NKNQ/el
maDQVV7u348oi10PBjiACaT2l4bkmxV49SeU9/N95EXJTnRO97aUjNQAXHrRwJ1KeWylaT6aSfPS
k3fdReQC9u0i/NoFhvG0II62WeslR0x/IUEiZrXG7Mt8H7U/GlObvgEo5e4HX/whDrxkb9WJtfdF
qN93EdreCI/N38APIaClfW0jPwd3I8y7yMO2WkgPy1mgDmUl0utgUZBWh3Ca9RPYn2I7LdCKj9jl
zEdk2u/4Ql16nGVgbPAWe5ZN0Pt5Hd4bFyNU7NWauhyP0eyRWvzrqWqrg2nb41GHRvLvg/RO0yk7
R8N4dNKGqwBgjMEIIZWgAzKzEkOeozZx7ut2lHdp8CW1LWzV8yIuT9EUPqg+L+ic+7iW+r4twaQO
UArSdebE9pWsXIMa1tKOUJldc2uukH1jeGCj8Vj7u6JB5W+qTWM/t5SkIbN7rIMNKj5iBv+NgaXs
74RIgP3rw1m1ELzt72rXJ8NcZuaViqnDoqeAV4FxxsiES6lYF5qvhaF1x8sI59UsoiMZihktUQl3
qwJrgXfMgn9sTO+e6n16m+sBJjOxf19YjXdfFk53xFM7Walm5I3mLW6KpPCkP38RxnAcTZAuWpDN
+06z7S2LDv0NACLyp9pBjNo9mSd5P3pNdvQdM1hFYfSHXWfLkm/xsHYe3Ya1SUfdbDWioPxsZmm+
EWEjeP0cIwBQgjeeYMHieVDW9aL1r/tYF1RsK3kbLnYFSMROj30PSnCyteI1irBt9jyE6lwXdQF4
3vd1KLJ3XPyilSxsjD0GJNUyX5iYQaRAMzxZPCEXixdWn3r3PYm/q2kEfght3Nh2jYCNAfBg75am
dS1Z9B4iydvo68s9Qne7vT0P2Q30b25F7pjdYrXIY5FdwP20mJk0UT0/Ym+mkx7BkG30fAftldF4
xT8hg3HIj9pDyLaLveabrU+HulxE+EMHxnA/Y3FQxNPKlYb3PLvY4yZ9y6Y6amFIm9kmEFH7CgIJ
ZwirQnzY8trXOl+xF4peJ92tTkiJ5Gs1KvfgfFu5j+3IMgnJl42fl8iimkKeHRG2/KbdFivURnvx
4wBSZEB2ojLloxNpa306xc5Z5nWCZ81YHk0slL5adfnN0Z30TTeALyapj6+s4VJ3zfMZoKyL1EUR
tWdl12Mi2u+5flNbK30Q8tZfaGSKSasYt2AxJXL48sFf6LgqNGQR6iy5NI+Bn9ePM9zFIybTctW0
mdyPYOK22CPpt1mXJOhXGGfVAikLMGU5oFzY7TL0iXlCRnZ61ViDudLqwn1AjsVcTaMbfpZ9c4sL
hB+teNS6i6Atr3qTlBnMkaZMtqVV8aQcrEwDHJXj6WqmHsSMzrshTWXNmwjCFevE/nRpNjI0t52D
IJNPWZqPIU23fmbo+lHPBD5byIyucjNsbtShWIo3Le/8eAlm5R71GvukOvXCRn2EHNlV42Dmkfug
Qjo7Ss+5VWxdDen7CRwYP+PKvktlYN3FlWzOEAxRdf0zJJazDoXJcJy864/4mGn22hWy3hpJFqET
jWHn/nI57ohgdybncil1YSxH+5Nohz8MMaOtP8bV9+IsBr/7rmVOv7L9Znr02zngf2oPR3a2wWbo
qndWAC4uGpSQpV7GVMKg2KnmR8elSfEqC0R585f4aPf6JkVXe6OGfRyqihSGXd6piO0Xtb8ZJ6Nf
m3ZQXo3hUTcj+aAOsc9bG5pSP6gmSuUGir8o8YxCPmh8Cx+QuSx3ke/jLr/MUjHUNGGvG2lwVOOG
DuJLNofby4RlWGXG5VbM4bRRs4bWlg9tq79gSVqdVGj08ZqVIj2rSWD3KtxG4n1NheJsDCTiJgPn
SqsdSMYiy8/d03zToiLa2q4VHUkrGw/GjLyrGjF64p3slv4odL89tI4YtmGHV7BepQdR1Y6FyYsZ
npsOvn8fOCdUSZBwxUtg49iLSBXWhBtkYNsDeUv/1eXhktSe/RInRnoawKCt69D1X61YcCvU25Rd
duW8OCH2J4Ufr7sKxLxh+NlBFJZxAp+W7NI0HW6rrquvUBvVH8jWu2tbiPSlaRIDfZkCXXp3+qxh
CPFVyPRQZ5bFs82fdkk4h/BKOPQxN+egnEx2N2Tj3RBh/Xx6C53cX3dzMF83mfSek9y9iuuZOPor
O2NGN9UprfGtNMlKS2RdQzIRuJBblECW6VMFLCyux/q2r+f2PoyHL2p67ZvupnCQZTepXmdJcUOy
2ToEAVDzvh7l2fK88irGbffJaQwHCmuZfBEu7tFqy9MOh0QO7h+IHDw7bla9JVXVrHVhmA/lOEVb
dcWBrcflih66rWetGDCfGt3qqRlHB2i/kXxxYnljZiabKK5Ygqr4ZlDxmr4u3jOWGftvbmLxeQyu
dbKK2H6MB2AYQ+69DRZQFg31gYONivSjHuXsIhEomGu9xNCrvKDootLur7lz9GuFogPV2q+n8j30
mwQDqtBft0Zr7qOA5iBzxJKGAddk8jVgqDt7l2hYhKveMWOHFgPJXqteq4HU7kEtxNvPudYC09+g
WRy95/EVD3/jvemNDtOuQj85ichvJ80uF6ra+LQgzOrKPLTCnZ7Z69fHyEzjKwUs+z2eLHEFRPs9
XrNe+Lu4Gq+NdUtFsnD2ep5G2yIwYizorfQ5lpa26zP0D7wwzZ4HU6uPron5peqtjFxj3zHxRFp6
g8DETX3Mb2ZjKeJ04l3BPWxN5sdhQKbgA/2hYtQ7Kcf/RH9oo50fVUwBRFSHcKgLCMChnoXQcYBD
240/W5SRtdR8a3zu7MJ0sTyp3zocr1/aRUCfJCAKZ8vQ/LuTbfsKVKPKFNhTb5/VmbmcIeh/O2pz
flShj3hVut1u+DlLdVAQ/zE17JxfZpnx/K2dhb03DSO97YvM21TQfTZOjcq6iqlDBLVhb9YBrlaQ
eG5FK3sWuHD/4HnZazlnkv/hzym4g+2CpvevL+PUtcIQ0mS3EFd+CWp66G68GbxD74hE20i7avct
QrerPBAxhpvLK2S8grq2us5l9vIKdi29TREa5J2sPrh3ZwOmnTG23wLre12l47tTl9aat6G4pbTs
HGMMwrYmdru3sZE5eKQJ70orAnaWhixfXF3CzmnMfj8uzdJpkV7O/PaoehFzkECZ4uE06Un54vTF
5yAd3DOc7vLFTtnK86s6djFfGz3nVcWs129g+JA3iu30nGpB8Qhz6FbFHb+qQGhAGp5xVHrzhnoz
BW75gu27fV0PyY/pYYHEWIKK+tly87+dHgFqeXPn6jIdEXb7OvICc+0VFmgMKwnXWUC2J7Mm9gJ+
n34S/WuAqNFz1wrtLsoppBd++qm3Yv9IiqfD06bOPo3sWre6J0BL8ZmsAs0VO3MKcZiz2vg8driz
j+hD78WERZIWTXLTxbXzMifuH3WOO0WT30NNZom9kDDga6xStzr7lj2elNOu8uNdQnzfseNw/rTo
/RlqGzwLhyINgbC2/aHNm4cUdWp9Byeg+6WJd0x/wCrqoen16hxnLQzDMCg2lm2jgLgciqL/nCOX
cphkg3Hg1KXFrYHi+Dr1vH6rmmqcvnQUk0kRsbXKywXasd0EVg4KT1rT0xiSRUgt8YoDYUOFfHI2
oJGWhAKC22hy5zcjD7UXp8tXmZN1r7bl6sdw9LW1mhVFZr8uHGyiVa/+OiHv90qiJTkVOU5qcLw7
Vu9psZlEWB9Forsb0prxVuY8wdEYkC48RnZgnn05rRDqFgByT+CHyJJIqv9ZLIqDtcjkbFh7+6tu
aHm+o1G2JvuYPvtdBjILr9TvhQCpF7rfUmAIpI29+dEqsaEdRzu6th34bEhFJFeaB+feaSv8imbS
zVTT0Ud03gfuwpQGI6QtsU3YjWHtHeBuu2eRBM0mmHLztTWdW/VCdhLvM7iQWMPxIK31GahBFaa3
6swVzTdNiz0Kgb/Fm7YLMLDHXbwg9bkfNTacUnfkSbpiOKmzvkx/nHmDo13rCVBxBnyE/zIUd/Th
0tvLRVfFrUlMZpTNsj4u9gFWVpey2cAHdNOY6avqrBe4SJWsptzPn1Txy9PsLyyVyhvVhX9AuTHx
t9ipTpYg+eVaTRJox2KknBxnZnSHiZ2zwagJaFMCm13FwuWMvPuVppuUi3EpvMSb0BR7SfV2pUZ8
TMgTpKUCb2xAaf55kaTgT/ETRH6Wl1FxNSuTvr0JMuzIVccvV+cF7dsk1et7thL9syj9m2SSIEGW
lm8Uz5qeBGfV8kT1LSwWTY6pkM8eju54TdbzyVmaNXjmVWP7A9AJZuqI1qzNKJDHXszyOZPxtC7w
yTuouWS8sZZM7Xmv5o46N+xpiO3d5W8wUBgJJa4Jaq5PkWvbW3q+Vb1DFjpAHxd/vQYLzrZwsVCU
Q/0Suul+1k3vs2tr7iYH/AB5KK6f4A/eXeKocmwy9vMnfSy7B982v6i4uk4yCdQ5g26+c0u417Kb
/c9jbxvcbbv2Nk6y4OyajksawkBDsCvGjRixlWz8eLiDhTncaQs9v+UxOesBkLOfccd04g2FS4cV
GiNUR+QYmFWUKLAsoajWtQBh1+m2xKzkWsUKO0tX3DGdTXPoUsDfBqv4qyYwp0NGYfNpqOb7rh3w
CerIBU6ekE+uBxkRh4DTsLQuoRg1kxbNWdVK4avhZZ4P16o5hWl5FeXxtA0zMIh+37vbUjF39Djs
V/Vyinn81m5lvCxhiPULu8cA11tvujQGhLPgcI052xXBfCxrT3vruKU6BStyttZ7REb5doGIfOuK
YI+JWvXMQ0JcoxC7OOwSRyPo64TrjW48OkNZxZvpLm4a4zphmX1twZPxezLkJjftlTOM7UOplcE+
ntJxN6b59FSY41dS/+7X1OU+gl7Cp6q2860P8uJIMj25QwIXORk3c7/65YOrj/17Z2Lx64Vufg4M
QAFCgHrVvMK+RhtBrELWPdzmaKpDmA329ZKYAe6/BH85DVTU6ptiS30Yzcelv3OMbB0sW02W92sM
CcIT+Wvb3wyenmwSTfM2fdF5Zxy8e/Y8Kb+WuG720rI88DV0RI4AMCqdEZIiN+u9ClLR8i/dThxD
NglcuRpR6tr0BnonuuXOD3jnOrvFWAoLr6kruBuP3zF3abFpSOeHKGDDicjKWbXUBKqH+mZctqq6
VvcFC9t+3eSivVNDQp5hh7ky3JWFGvCDsxwiE/GNqMyCg2paMsrPsb6H8XwH5Z60fvvioL4QrSDO
P+j8yW9xlGXYJSXVow535UovsBioUWU5eOEcH9gtRec8SPBDIvfyGEeNtuKH332WTf7jiiY1kD+v
KNDN2gVzqV9hFWrubSND06Jtw1eEmL+3rtXexTAJsHsMXlR4snTSK8Uc7PxlVO1ZO8dMjCd22zOm
76bDZ01coo+7GcFyH3GmEq9lsVH/JvlpGF2LLS90Oq+q4WLn469N3C21FUUod11MM0ZLg92eUg3C
6XZaTuViBaQOwmg8vEMYUyOA0q1U8GOMhXLvzqkLfZ2UpB2VM7BhTvuyo1CV8ptcOWA0nycvN6kD
zfCAoyq6GtrOf+nc5RtUfcJYLDhHQ/LHpQVocy9Y7W1iu68+TU3RcWsNy0MUasnGD0O51Rpw12aA
U1cheVKFg9zxla1eS0RP+iVxa0OB2WR1hv0nQrT3TuRlK6zN5i89SFKeYEV+b2ZZTvk0gq34U6pR
nSnBxYsq46WHjTar3HD7MU6mQ7FO3MJal3jzDX053E3LIW988uhR/b0v0ABRLRW3ogQWaTOxFkV/
+TIsyNvmtnZe1aiPcDexwHHMqth/dDQ1CazUA8CorqZeT+jSAO9qldmXeoiubG4N51yM+Fz1U/JQ
guVZmy4o1KkFwDDEVfPZMLoXTC+T76VFNdTsuesGxq7sjZotoB0dTV9gKqU5360ptl6DZorJ4BTj
kzlk46asG/tOIgGzNUUqbnoTRok52Auhc5CbD7y8jMd+7dcBFD0KZlRYhljcqG4BHxRnmOG7YIO4
a0gHI8VTZdjEVfdz7+KjYwDjKrWa3HtmYv6G0SSfdtIde/B4rzDz1PCUPMshkyJet2Ko9tylkF0U
qb2JlxuuOnRdWseXdua0ZbuyBEzyf/7j//73//s6/lf0vbojlRJV5T/KvrirkrIT//qn6//zH/Ul
fPj2r3/ansFqk/pwYOmB6TmGrdP/9ctDAujwX/80/o/PyngIcbR9zw1WN2PJ/UkdHB9pRVMTh6hq
xxvNsexhY1TGeGNU6VkEZXf4GKviem0+80Uld++HfC5Oo0M8G70nPFHyPQXkfKOaveGY1y3mO7zl
9IJMCG+tMD2p1iBC7wnaO3ijS6/FyhLJy1vVUZkj1KqmQtfMR6jLlvlV31n1a+Qn/sGf826jmmgN
luvWL9LTaNf1a78BUV28ZhbFoHw28rUapGdSbgJSoQe7TJ5LvzzP3djeGXZY74OokivDqqCPq2DZ
+NDV4vCkWqRU27vW0KarUgTZxm+K9q7y5Jf//Lmo9/2vn4uPzKfv24bpe575++cy1aihkJrt3juU
c8DUVff11Mr7QauelSm8VYIpKmfH3SqL+VTqL2oUu4mczTQ7gsgov9cLZ0YdHGn0ePpk34Hmtfd8
5MTTrD/+HOUsmZKfIT1ybVR59X5dR+n4kqNbMYeUC1QLbDBklOQl7vL+oZx9yLyMibRQnFPHJity
95/fDNf7ty+pZ/imGVi+YRq+pS9f4l++pCagx1myVXyfW9FtDbsvtjZrwwNpzPw5Hapb3071L6Vf
UGDpnYR8dpzexkGurVRH7dvPaOuGj9CN06MsgukqGxts9truEfNRLCvnPH6QXZofLs14KR2o+oFO
QnbXaynGM3Hew8H82aNqDBN67tmAVdlHxUGdmZrl3XzMVbM+LvrLYOar11UjPuLhCJwV6UC+70A5
rutyiq49mObVpR1b2Fjybu1Ur7sM+RiHQF58mRGoGR/deVqU7hrT+eh/uYuY5nKb+P3rGlieYTmm
t2yefcv9/RMSuiHQM4fcLbWk2Q6FHuAehP6PH0CoJM3AvhRrtHMatvJUdwEkfVl1r54wk2srl+V9
4qTlvZHj/pkPgX1QsctBwvyI4hpD0mWciiFuW5C7kP1ONfvJLe+H2vRJoubddlIvHoY1Rd2qkVdQ
QkJkMKApZ7ZVdqux1dBltjJOGxD1pEh9sc48oz4FeQ0P5pfTDsHhfTqHd6EuQLunJe/4kDt7fpvu
aR6bbDcOVnJbpbl5BWx0uE/5RWwwYsyeIkmKil16+KLVAxSzcdbe8jh+13TA55rpn9Cbnp/gYj20
ttHtZ4BRpDn77M4k13mnzuDKfOMCKDP+DFUdIodpV7zYwTz6lwl1E8HMLMCFfszvJLTCkDRcovFr
rBbBt9mt/j9n57Uct46t4SdiFRMYbjvnVrQk37AcmXPm05+PaM/I1p7yrjq+QCGRbXUAgbX+UMZf
CKtATLYRWfLV0l6aosfnVxfQfudabE9ItctqPYXurVM2AZqbh+aniMn9+kuw2vEcDkzWbhMAYZaF
H+9MZ1T2JDdjFKyV2lhqToAFACT6ExL43ilRmu5IvBkCPC3Zb/kVe+jfqoCa16ixT4f3ObnLpm0l
25ZufY1Mv956ebMP1SJ4DtS2WAli76d8Mp2LS354aczB7jadDSUT8cojJt+QPTT3GHKTH/Va8pWV
Nd5g+hKZP3g+Fn0OVM4ZyD92LnHWGriRHAR8G137Cr6/8KZiaVbpuBjVCPurebLRuKRZs/AzGO/m
NLm9egEt+avIMgxoOOvaW86pk76ou1S9RBqwPGTbN3Kepf1Qxya42k3snMcMa/bBs4LPbg/rIx4F
x42uFnf2gI6bmxvh56rLIR55TgI+xlQeSTNdzM7znonJdAs3OpAjGi+KV6n+usM7krQmMDK3LK6G
Am8ASVqss9OpPMq+DCwnWpdacSVS8dwXaEdUnED9NUc8AjtgO3cjIsX+uhBs2pQMXIS8Tl4ia24Q
QaRJ+Gve7zU5CMIn/FjWSZDwxkZgy9bm5AUrm+3yWmt0ntyoxl9gOeRH4VXWtbZ16zpGoOn+/uQw
jY/rkmHoqma6mmqYGgxu8891aai8tPF7W3wZPG9tzD4K2lwQeWs59lMTiNt5YNP+01k6Q7CqSI//
1idnt6DDjnGumKiNzFfLtqwFA7Ly6pSSfJoMpAWbdkP0O+EIacWXKmDZk0U3ZBF+GbKOrIKqIsTD
LNn2KxdWkd8d5TWy/zYFCNEzelY+ijq1pi5ykcFnMzC6/vv7JLcTf6zfhmUbriMsx9V005HbxN+e
sKKMcDdWrOKLYkbZ0iYqtM3LAm9RgExvnUDBDl27T7njtEfiyegXzP1OhFKiWojpmkyKd+cL83tf
WCM+tZxf2E7UB6EP6ktUFgvZH3hGuCMaWmxkU8uwCAXB8UTUzjiZwVDdbltqBRvyRk0vkwjSTaJr
PcYLSbjRHd9h7Y3tlx55o3gGxX7oT/2lWbT5Z3+MnXWPMdA+QXfxJVTzG8A4Qqv01o+befuSEE+W
QN8P8zP6JWDYDZUIHYdjWDn545yXXBVZaG5kUxmb/AordRcT7yoQXtZheAddvo/avHjEIJsMS1P/
GEdFW//903L+sR/iWWuTCBN8XkInjfHnt7oqa8Mhixl86YIWJ2gtf5ms2ruP0tK+9HnVLxrR9m9D
G4Af8F0LtrKjPaORs8ESu38T3ZBsnVYPt8JMm3UdgHQxwJcctblwyKwdZVPWZF8gdHI1tn2I9Di7
Y7+DpIvKz6bEC/kOsUDsYgcWl75Ui5Onjf2pwCzjuRnFNaii6YooUf7s6uIH+Y7mLFvBHKRsiqA+
ymbahv2ycu1+X81Xlj5HNX8y7K0cDcGNr420qje+q6eHYIacgYFsT93MJ7Jm7fh22dR9fQK1B9RS
9six91llryMj7nBayGqUptqo/86ib835vVS3yI8R23zgOVbs4qgmmJKohDBilalG3M1T68bf2R7k
zNod7bONlNu0EGZun/PKvFS5GPflPCBHZb/WWPa/fPDyg/39Z6oToxSaahuqyWFN+7gR7pGi7nrX
Nz6Pul+tcqsAUSuU/lbEfOFRI3E/5VVkbThSRGerdKz7dEJ410ZgUbbIgydX0ZnAQTkCz6ZS3Tr3
zHCR1eBqxh4pM1mgFZVdHJu1329Mhc0onuMOqlOEWoZLx5Z4//cv9T+Wal0YKl9nQ4UJaxiG9mEL
GZuidAwt0j7bmvdSQ2o+N6wyvxVDjzoffEeNjdxkL1LEpc+gRvqVmXnuXZnq+SbmeI+REhqkIsu9
Q+mE1kEFQrPrkmk6e91QbQqsme+gn/WL3hibYxFqxOLNot4BugYllExrx0u9vQl+7yBrhRp1t1r2
39r/Gn3ve59HYi3+l0faP378unAt3dFMxxDufHj/8EhjAzdxZh+rz1Ga/siyK+F57zxEkXUJZyyP
xOcIPY1XKB6J1XufrMWto580DLZuF5Ro1CxkNZpmELFRjht5AzlZDqBkM0c/vONI0nr8BfXuUBgo
gzFAa8Xpzzf4t6yqQz1LNY3JuicGCu4AwqgOoAdumF5fbaljMvfZYaudb1NAfd2axjzFR3Nlgdbs
iAxsnd1VdfqkO8I8SLMhnIizO18VzU4gogsBi6Ys5Nw8jW9zU/D+zkKUQbvzlWHTR3oN3ddptUU7
lGeQ8s7nQE2wp3cA4xEhsTnEilez8d3PVm83S5gLqItovXNXJYix6vMAYkOEg/Mgu4Ks8a/F5CG6
OQ9kI3u8xhsxAxdBfm4HdQ4PMRBNxYsJIPLvPxNb/g7+WAMs9jQuwFbbdgAhGh8jA0hWJhpatp+t
AeR4WYcEv3AXWEdKb38qTa9fibq2dsHcVHow3KrRZGc5yqMb916iwmMhxFPGFlN2jxbYKR5uX1ED
tT+1GvgPJzfVpRx0dWxYPH4qFPOok98Hff+EO1F5EaWwz8IP9WWLsvJXYO4wqozxdaoLUH+4puyz
0C+eKqV6kRM6JasXVjs298g9xsfAn5J14g3KlyZcyAm5nrmrwg3Go1dkLj7xHo/++db46T1xDrCe
2MUYu8FQcCOTxEsntQj7+T2fLzJHW1WL6vtxLqD//OqrMrO6lwVSKb/3ycnv1ypRV9/mvffpEUpJ
7Cn+uNfH+5c2qCCOkzrZ80fbVi8BnJC3xMBeKC6HbJ/Xiv3aR+jG1/Zb18ChSzq1Qq3Js97sEjtw
KIts4DtwJRiMIHJGP/RKqAl1Zt112YDmdQI11HXLfVeQ+EMoJOFnYvjYRUP3j6DPVWN/ZOPRB5/c
vHl0dLAvel5/ciEInCezcR6Bsxnr3kXcLcSN+HH0qw6bO3yPIqQrlmxcQJgP7VXOHSYcvJJK8WCt
MtfXSIZV+ZQs5OityJul6UbTfcLB8SQGzdjq/xVKkXonH+RP3kVWMNKetlgx3713yQs+XP+h+eF2
LYy+VSl0ayGvlTIr7/dLsRw7qAWWRrndrLs+N+5EoTUkOHhZY64Nc58cVQtXv9X+Pi9HM3zjquTY
vBnjbkm4u6z6ufdstJZ5GyA2rZ1ciZCXo848W9aKwQecwryYHNFkQIKY2IuBolaje1nkXoOYgRem
yxlNc+trhDnt7WyGC8/z2rlQmxZ+S6xf3y+N7Fa56FO77KNRX6Nu9Gw67nhvq1O91Pqu3sqmLIZM
axd956T7rimme9mnpcCDFUhPsiX7i9Hd504xnt+7WhGhn99Gd5khmjuR/fA0UsV1gqMRodbxFVuv
H+Qb/TtX0cyHQQsuzWgPr6K0DNA0qDfhkPL7rD5mpYFaeRnTAlw+jMFlNBppuUz8i4e02YOrKsNj
7UdEG0gZbv1uGh71cjROM//QcbusJD6JBxQ4F5CCzO1yxYGMwsNJix91nhHo8o/3HJeLR3VI27Wl
9fpaNkc3Du+zsVzK1m3GWGpL09eVLYxlQow+sQSEvexqY3imcQz1jt1fn+2wibR3wrT6ei8HZJH0
wD43rjBmLau+WsjZcqSx1XOQFOWD5iKeXTaiP8e2o128FkASINLya4IAWYqs40ueptk2Q09xJ9S8
eMb6615O+Bzqvn0I7FoJUaOD1+E25nlwnIHY0zhcocCmF8gAi9sMjZ3MUYnN0/sMOc0vMlzUrAZk
sqk6bJYrhyhCgDX5IIb5PUuqo+YjIh+kNBOr8fZZ1htr1BpKlDUJ6NiDl341ENApY2v4jlERwGIs
NR+6yUceJ22snRepI2uvY9+mJPzmXMv+ZpFUluyKuyxLxz3P4xTFipcWphcmfQMCgHX+q3Dn5ntf
kZp8jDPRcgPCzV0E5HJfsepbSuWAtLLR3VMBYkZlbl8DlceyVAyYxuTBTkv9VPS8y1PRo/iMauPn
yZkpS5oyXFKVkJ6JmYhuckgF+b0sGq38DG8I9FHg5nBp2vYNaq6VZOXnCZD/1qunYiubiX4oBg94
2DCWu2k06428GEnIZQ7P7aVXFOSdvHhcy/6gDndNpInnYlK7Q9KbYiVvo1X2RU0IF3pZj3RAi+5k
IiwTtqA3vJnYGC9KWxoUTeM9Ru6fZb/mg90G3y2NDYbXeDgG83S9UdSdi2HfWs4qVHE1a4uULwjo
s2EVCoqd/fA2igYJgHIR47e27GNHPFtqay+Gpp5eG7+OcXsKxy8i8uGtV/p3I8p2pEl8QJjKzxxu
ZERA51pyYg8WpLk3fZ5WP2I/vVeGzrif/DCDMS2GuwzY/BLChLeJY33W9lVabzfqTc5ebwjqtRcl
iwr9xKsrlMxbGBoMwYq3dBNnPir50ZseqC4nrLJSzl6vKefBRgcs1suj7HrvlzW193r+KDacHwbM
wFDWEy+2rQYLh64pvjpJiGyPqXjPY2YkIJpd5c7NC/+eE46zMKBwkImlz/L77CL04J4U5SlSjf5o
DJp5VRtfXPELiWdZtrXskkUK0AablqE9kIokgt2yZXBVLXjuYwC3QF9iUCRt+IxSh32Nu5L1ikHL
i4dH3/iRl2H4XKh6tXLGFM8jd2jOw1wUeoS8Q1btVC9rzqpjU8w1OSinlaZRLAUkvrXs+zCvTAZs
L60nSDvaqdLV6di7aYmBTh09TQNpcB/wxY8Q34zG9H50IggXHtJT5Fv9ae2DGLtdBIGv3ESJthBA
pY+2jnCsBiOtQ7DS6HaK2dzdmqjKm6exRh1mYa9N+HbPTYaBQVXwM4lEWj2XEAXXGIMFW8e3yufM
QM6SVd3GLYamXpoYiTo5opdzM7RtexegJb2UTaftygMbzOjWRFHRPcJLBH80T04nSz3rhf890Z+8
eFK/AAX/FgHRfBvq0lv4lbCfkkqvV7ljBfew//JN1A/qeVDKgSD/qB6SkQ8psQokVvDzWVqq3t7B
sI13Kv/2ljY2F0h5YuVXo8Yhu/uuaUH/k5+GUiXJz4id3SLGGuFTGY7BuiqACP90Mj1dxVbCL0CN
LPfUl/oOm0V+AIVpfcrKzDgU3jjeza2yKXin/CB7BgWcLBTNmBAxVdNn2zeBRPtKdZCjrpahuYiu
PZB4RvVu6FG5c6eNbJI1jrY9Ab31NGbpM3pU5iJtlfjk5nVw1XXtJ4th9xIGab4r4NmsLYQpX/zc
1Qj7FSqqLIy6XXDSgyZ/aDJWEOEjbDN326VZHWEzywW1e2nQu10XQ61u5ShfFlTukyoBn8Ut+35V
AVP6ZCKjd7V787fXhRSYruU1RjtsdOwZLbWrH3Acy4Eml1h2xVZ48ZFaXDlVWr8gl/4CM4nvZ9Qv
yXi7X53JA6g1XyTgnmyHQGAVPl8UOCC1DGyNX6YguV1kOf3SqQrnq9+nCFTYUf3gz6+U6sHvrwQI
rn7JKv/FUnzlR1p2v70SrN7dpFgL1lIBSnROxssUvSyqtNn8yyFvjnXkMll/y8qTRtNN1SJwBgDp
n3GeNvOKQFHhU9hRYCD82cZHvcr0T6kevU1+VF8R/tM/BUYMgrWunoaSrU8/eis5CS42tsZArW+X
BM14iExQRbI5Aya3qNAZfHDcwhmUfoU2ibGTd0QiEpRFEZOkm0fHMLrGWNDcaZzKD0R/wkuee9ku
SPBZYLeG8IeYwpPvJvkiiDhS5uEAuzQdcMZKrCc5wx9e0HzrHuV4gO0Ir91cZCvUeBSlo5ocRjf4
5NSuhWCKwWlctbZeZSgzkNA5wS2FHjQ3ayWLdnEcReCNaLpJOSCv6do72TQbC2Zo0ejHwBkfWYg/
6Y6VPdhxlz3EHDlAYpLJ6Ap+C0s/4scbZulRjoIYac9//wQ142PmYc6Euq4qiNVYsITEh3BWZLOa
lLXTc8Ibxi0BwskgezuxMHop4lgNZtrRuRWqebSqjC8VfytEO49EszWKOy/7qqtO9FBUefxQYmK9
d2LRkEaMIJa7aImqCBNvazVU1mNedK9qx4O5TY3m6tcOaivFtE8UvXudun7aTQIYZ4A43GtpoLwx
EQK7WCYOOeDDb5dDD2n2Ts1Pp5/vVrQwZF3HKs899iSfRuDZ8vK6mPJDQRYdAy6mlTOcIjPT6pSC
Pn1xfr2m69bx0XEzcyln+QJBP43V8SjvgSYSSc1xpTjRsByIBN7pKMzdFZgv+Cxvl/cuV4CJMQZE
22SfLDyseDYm6rq3S5Fz1k5mab2omOiefPwVd7mRovc21977/lft7/PsyP11P/e/tQ93iUNXbIFO
k2tV7+tO8bZREIZLDmjTfEqb7rU0SDai7fLVe5+vtdOqazVjLS+TA52pl0sztbvte58tHATTRr3c
iH76Dg4cecxaE/zyfHUvDMJYk+hRqq5D5wH993xpZUH7pnfiCfxYAAhHWdMBgUl1yotRdvXnv3+/
/5HwNwzOCKTVLFjohG3l+G8Jo8zikBPqTfCGUE0YHyx7VxvZEwSv5ofltFsx1tpn1XfEMtBt41qi
qb+vgsnaQvbPTznq94sc4OAChBVf8rlQkPVfWTFIUNnU6+by9/+y8TFrYtiusA2Cm5bhmI4pPgTO
LE31w4Cs1OdpHFaRO9VARCjMpMDz2babHcfkeNGr3q8+dbCx+MbPbqGnZvdmZ/URah9wcw2KFWkE
yFNp2r/54PUXqUjVc49m2KMyplcrVfu3ouID0rGU2aXBCtp04Wf6eWwqQpuDib92nvCQt1xHwzaR
EVmThZwIUqHHtyrM/wWqYTgfFib+cMe2EFG2bJOsKHnGP5NHsOhBYmSz/YDFgimSMj+Rn/FnI2+q
9lykup+fvALOOQHs/Yd+2ZQz3ufKvkTkaLUmJl5/800+zHtvvl+buxB3YDVFaMKa/YOBuPkxEO4b
xAFiILU5YtBg+2LjmDWj8xSYoMsB5vyd7AKtNexZSSe0aRmUN+lVbJxqJzR3yNEND2pR9ohp3Iko
55ZKx3fTr1pUW+YL5E0UrwwWwCf8o7wJDLPxEmMdJwdF3cZrr+hNmSg5JsQI2XICY4jnQtaa2swX
yCy36w8DWYpW+0JOtPipLHUNIdmqLWzk9OJpGRhh92Qn1njhDXlo0w51r7kohzcYU/HjbdwiNMom
uT7JMUAsepY1pzzB88YqG7Rc/UDDs8FQT4lW/qrJPlnE8+iHybJPjtaNae+FjzpNP/nFUXVbgg9j
ci+0oiAu/p9CDk4Ogveb3ByLo2y/D6sRksYkDQaStC5+u8qkbIz5yavNhQp+JdLa9OLMz2FgNPF5
arJrf3sMA5LfYNbaglOYR2c3HyQ4MzKJoCrkTboyVe9Fu5FjclaYTtUe1dWRjcr8LP9fr6p14z70
zF+vGqWDunQGAWQjnSYUdDFoTJDce6tB/MBKK9wrxE3nKpu9Pipvek8U30CA4dQNenZNs+YL/sLG
BVV58yJrlmdyAsQlwyoLk2PiBAhHDkSc87GRqMu1bL4X8ooKXdf3LpXkw6LVYmRSml45AwRCjE3P
nE2gWspZ9r0XgeUHS78IkwPR4/iIhhcOgHNNFrXijflCVslaJRu0Ua9RGySnyM9QwHKKbO3wMayq
qKjWKTIbqEqgB02Qa4D41v70yxz9jL7LHuuGuHU/6ur61qzb9t7FNkg3TC9fiqwi9FIWHX50TA7c
vr1k0XQi+JOcfXJ4yJ4KZ+E1pvEyDLq1bkU9bWUzxxxwYU5jfC2D2v9UsWPR3MR8Saaxg7D8x1VW
d5dCkmG72UTEBfT6K7/mwwi478Wz8mqb9xx/8jwoULQMH+QElN7GhR141t0Qut1RFDkSwoNbfAUN
Ot/AKRRnlQGcOiIspN+1ozkt5ABQsXsiJc1z5/kF6jIIysYZ6PXQ0Q9ygijRpFYIunQOfqrFMk49
s3vqXQ6tHhptnJyrzUzC+TKsEE4EZBVDYGPLbOy8UDc/mTXQrHk4cmLQ3BbnlbSvrLUTiOEwg4vh
fSE9pwTKsZSKc4O6ymzEsyQxwy/ifVAXKbxctzkOuf+LsKEP3XfyCcU9HmjjpSpL0lNAMN9qc1pr
YaNc0VsYH0aXuFIBhnQXZ/rwoKOyeN+aJzkmeyrNLkAnBdZSNold3JumaR3wVAz2dWgYm1jV8tcx
qzfyvbCGtlsGzVRf0qQkhTcKcXt7EWJeZVmevWkGP2pcedT9EAzlo8DwSV6ZaTESaIWAk1ADVFJM
3127wxh8hqtx+yB0D5G93kGj08Cr46omZba0KoQRlA7Jy8xE27Qu4clBbi3dW2WUFZyEbpX/Do3q
/2fOP1+C+2R1W83bgveXUHxd/MtjWf/nUxlnKkMF5GrahuV+fCoL4TduarXDs2lOzjVO2iv2HeWb
1uKP2aHRspXNDNkOq9IJmFVkBpd9Swhy7Fde7itdzNtjF8sMQTxIgkoEJP4/NcW0XXYZY7SVtdto
af1LahKZkj+PrfPOirSkZWOQC4TI+Hjm4exQlwUY6iez6hHeRHVXrQxtZ5uIccrae5/7P/rkPDe/
4hq6GJWUrBSaMck+JDh96KaSyGPieodOL/ZjNkXGVhs8ezO2PHlubdxpNugZo4kyJG9d2yQro67s
Q+kiKCrqx8hWEnZlVrYPgzBleaYZjd133Be1O6hMBqS/8LucRQQgXRsOTmayWXlPNpCWlwJY5aar
ncq6JENWojUXFi96y/6jDhr8H+dmWOQr3/CqJz+dzHt+f+z5ZoDOaOO8lLs4bgac9JzYS7YBSk7X
nizvyfaGjWyNceteZa1qHRWVMfz0Yhv56YXsVKz0DQUtb/8+WV5PlGqjzpfe5sprk5ansezsBlzH
Q9+AJWto3tYP1ZK9Sl+8EAK2QQIUyUH+JZHrPpC5NAneht1z12REePmLLPwKlnDKBxS3Mlu8FWn4
JYim9Fs4RW9mlZts+wePL6gDAhRzyKd5Qshz4jkUJUtd7wKZm7dLt6rcQ+ljzCerjW29NA3+E+8b
q0prC2/5vpVCoRTPBdhx26k1040TTuWe/bjzRJr43jBC40shvBjFRN+4GEZQXPyy5iE0D7TBdCn4
YT27aubv7bDqNmXPglNH3+Q4qedgPSVY0puNOnszeP3aYPt/SRL2Fb3mFl90N3qB5dUh66eLA4lc
ZSX7edeXEfbAr7OW6rZv7XprF67yGiBeIyck+Eet9d6oDuirR09ZSIBmvqHqm9XSGSfnDHvYuNZF
R0pmHmg9Er4oWSn3uld7xylNy5WVCvcu6mG4oEv6qa7yGvmywn8WnA0KXxtfOtsuTmNlop80ZuML
NI9w04RGBiKf0bBAWFXB+ukiRys4T7aZvaCyNFwqbBM4kjArDqdpO/oKYkhtOL00URsvVexvjvIi
2/XXLdJtT0rdK3d2hpOsfGF4L3vbDbqVvAjTxWTVeI61R9KsPlcR2izTOAHsqOdTUxgZz+9NfKJ+
NcvCq46Eln5vytGwIuQgr21md6Ww9AnppuQeXZPEvwi8Q+h34leVR183+1OX3kGDxq2s/zEmr1A8
sTZiSwUTso8zzxOv5VBXSHYgOAdQlZB9TIKm0619ks/SdF6h4itlR8di9MRjPDkPt/7EtYi6gSR2
msG7Zzf9Q/bXbEmWaY0gAKSl5C5timYRzFATZcSuJQ0c82pNZX8BJ4sfRISsbtcCrEGcd21njX24
VfGrsQ+y7ZGM2WK7iUYOD1nEcMxzNiJjWZdY9dz6ytI6h+qkHH4D18x9vnY/Amn3WCzYvoJy66Lw
a9X7D3bkhT+6vtziVJwHiyL9mmIQHi2K9srJWASLPI5QtPCnH/XoXa3K6b/ivvN9qnLtTZ/MAVUw
BO4Gwt4LVOKR2fVsG0nBhBMEBDaX55DqoafZOQS55qqcJGu10eAV5TjpUvYpFZSZhRJwj1TegwxC
uEW/86ccfr/O6bEeC4IpX3deOixcZM7hmsb+WrFK88IZV4XNqmn7zI3aM7gtZOJEUD8qAXtlZ6q6
zyjFXT0ftOJCWflZ193YTeFMapLMJsli8v1UOwYTyJ+Z/9SMWFNYRpovumqwAaBREOyDJlLgWef6
ERsRyKw6t79DQa07+EH9qs3+bLJwZyZx66dnDOKVo+ySU60AUUgPndPV+1w7wHlQE8EuiSqx0vXR
v+ppM+FeZY040yXmuYnUbq27efaEL5YO99bwvxoDEJiaPfSii4tVjKzPt3yIZwU+zXx2Q8QP5Z0q
X/t1p3w2aDUsRd9aSiXOhLZyEQZnZ24kbEPPaT8lCLv1ZbipbWX2RWDETswIHiL+nEuQkERNomZH
JT0Ncy3SyvTkF1Wzy3EgvNWC//Z9GM39ul+rUPlBB6gHl9go7Ju5GliqelAEhWzKQhhOZq1vk1A2
FDpGG0x1Yktb5loR3nVIbyaOkbwA+dEPjtnWK92C6oxeBspgAdEB6GrpnZMY+LDOA+ihFavebZ1D
6Qfupyppl4llDnikQJHI+m7cyCa4rz1OcuIJb5+IdDEEsAT17RY/V95qdt95WHufMW0Pl2k+C5Qp
RrXJkjA7IcsLlhnZ3W05+d295k7jMghgr6sJyQdjjjD5c6yp6UNz72TVy3uXrDllb67C2c1QxfBH
i1PnhCO5w6Ef3hxKc2Kpz03ZJ4upYOeygHOIRaSDOB+KQfcVAbClRj4MId0CKQXZnub2UPugmGSb
p/h/2n5avZhqhuZXpr6q4IfTSs1+ckBEtDMTnJcAGgSxaT2AFbY2gVOER8tO/XPrzAknpame2zxD
/QJl3x/t1ySJ85+ZDoa0qnTnWWHZAziQNGe/r/RDbqfxNinb8oFTJxIfaZl87TDclFdpXXH1R1Yr
gHvekqV1+/fIny7+pCeRJTRdW1cJC7tCGCpfpz9jXsQog85RC++byGf5g8nwjymxPjgwP/Xar7+m
8bR+FS0y1xEG68s4PI861nhaDa1YEVp4bfVhjxMSln+lZ7Ajyy9hVNX71l0ZdhFu0yIPHoLsIYmb
a2745kFVhHEgWoChS14ky7BrQcCYkDI4NZmrXB1R/RoSlaWD28GgReNz075opmKumhH9NuJ2zRb6
CeFko4JS0wTYWmgHawbf2CrsKQSlX3UNca3MeI1+gJw17qb8GTM6F6QPCsY6+U2co5zspGqetk2r
9llxJ4yKfBKYcO3FjmxquoRYqRzt6JGgB6reel9fxYgTl9dBRwpRkT4qqk3KHYXURYZP6yYFmbrq
PfypnCBZekLLN1Dd1E3vJcZmEt9aU8/2HaGWtU18fCkQMt0QAR+WdlWw9xbt3pvCZAcXF6zMBG4o
FvkCiV4InXioKSH/5TonxxMLNJzTcjGo4fTYIxodKbg3jgHPfOi9aIrosb0Gx6SsAd4Vm9Fw9EUc
9KTu46ZcqQiy4fyAlozS61/iHMm+zsrKdeZ72UJRynSV+nrxEIEGBFKgnxGx1s8NXLBYC1scGYIl
CjfDAcCxe8TBEOHzGiIZOcPgMYY0uUwGnZAjvm6AEMtqjw7fCj1MkvlRs5/QsUesoVhYAxGDaGq/
pWppnIDPfPUDY2sH7JmsMo+yhdeN5YFouN/46Sk1zE9DZBkHv1HtVSyQ72XX4i8jzW3wjrRqcixP
nOrSE2T+9FSySI8Boq8tjIwq8orHwCyehGjSgwhJVXvmkfD1FVks65W1dx84mLvjO+4E2Tk3rOil
UpKtZvc9plZhvcxJR96bgOm6ylwkgQ36oQgwgMNBD6ZstOi6rjm31mECBrGe1Tw3mPqe28SZzkEO
QEWxyYpDYTsVHi6zKsy1jT2Y4lCU0ac89fqzNxKUjdHMcLTK27Wjfu9wHl2wJDt7ZEsRhdaHRy2q
2ossdBvlxKHMsOALKkBXpWocjbEGKmfYp4Js7LUHibIarQD5fhsbWsC2y96bFo169ktHfIKmuXCC
4FgSxT4oqTLsR7d7S+GPn019ABtt8DEaAFyXuoGxMCd6wI3gJ1ddhUCCNzn6dmAnu0p1exkqxje1
L9d6qPN4GYfhrGbpXQN3EXd68LWQ5JHHGI1mFWctRuhpsCZg4W4T385XiCivrMH/YulG9y/LmvZn
zIBVDSqAITQBGByKwj9Il0TW3DyGj/Y9RV7rgAKgdQQ/ssLVPMIiKEGdCesQb5HBUl0QPPTw4U4w
2NYd+ILCWf59kXW1Pw7/8n+DSziCra6rkfr8yCQfgJzrHV/v7y57YlQ42go76fxH5wQzhWZsVpPp
xgsrQjfEGZyfhhJ/a5tmOLW9O+1z09mWqs0OmiDWjp3KcPCUAPhTE9obLShROZ/QNmy74BVEknqp
p+AS17YG1KALz2mrJ9sWXwixlodxjBNflDz0FnoRPYVt+cia6q79ok/x10rEtlKNlzDBdjAy0RAz
rRgNszncHbVu+3+Mndlu5EiWbX+lkO+s5mwk0NUPHHyUu1yzQi+EpFBwnknj8PV3eVR2183IRlYD
CUEZrsHlTpodO2fvtXm5QOKMra2GWiz3ZdnrfmKp0l9irSM5SmBquf5vZ9tF2E/iGGNEIoWg9MqZ
bEKwkT/cIU22Vjp806sV0F9T39eO6R70WDtMqfIAqSp7zrmGPM1xP8oadJ2xjOoRlYi5q2KWs1op
sq0V6d0xi8PuqrIdxx/WYt5ydeLJ6opwmaCZdlE+3ujqMKDwdIkQUJvj0I7DqSgJB7bjevSh5+Ze
rjopXQvtAspfYZqQkpvZL+uPv37/tT/tsVyJ1+sRdbqpC+H8ssfWcDtFa8XV90qo80V2bkPYU2RO
PlOGhz7RKdIberz69eps2jq5s5zs3/hjtD82oH5eg5awMIrTRyMU6VdtPGy+SridW31HiKe/1AsK
Q9KUhFSwqA1CoQ2BjR+qWthEvLKmtJofJMmIbUKNR3JQfqOpeX7I0Z2MqVzw0bPb/fXLpP/pNrkO
SxF1cK8YzCB/HZxqiuhnfLLrd60uPolBG26QOxTg2MoYWSdolZ/TXD3vTigjthxZ4n2yaHNIDxi9
8FQ7m9TSPyD5j6eZdFlYKotyLDDhZ0ulBtMk9Zt1Ikfzr5+29ktvj5cWVLeKk9LRNfc6PPxFz6Dl
nL8QAonvacf9oebWuztOekBSH1SNKG73lbDRlKzDs5WEdLv30MaNt9qZ9+x1uGAJ7mPXbqazIhuP
dqV76MVSeJkDzB/6v69xWVE7Otpj2mpquCT1DqCSGgx9fNQcYA0RmX92XwYEjtj7OV77gFajs50c
mmPTUAAmKQnYJM3oysUuXiJlrjZiAl+cMNw9tugtwzaKQJfEqbwR9sIAhLkrHl8yPMc66702Wz4q
k2FggoXQz5VlDJd4FpvachIObrUM+ky22AcXdxOPxiapre7OmIYSU34hwpmgq01kmhlbuEt5Z8UT
7bB1wCBmtEFnxoMfNVR6bvaOky7p2w/FNK1TW1CQKQp5t5pD0maL/90TWbrQPIoe8Za5+8lMf4wU
Sth8fhab87KHWdvsmn5AfkubYssWqx2AzqZQdj9VgxxciBpGJwmiqodkb1+HUybnU+IiUyIZE3Pf
T/EcTjC/fNe2qgcXjPnOleOXBXuwpArQtZ2Gg+zS9JR2tyh2OBCpCE0P0XLj6k2+S9pJ8xZppivt
hcq32sJfyAq/GEIhh7UF/jipblJ5tPqVu7R6rUwm/kQ3aOWRgEqKqUoL4ukHdO7yoa9Ne2fKfvUH
eraqpV0gwl9zgbDf1evQ/5ud6hcHzT8vZROehKBf7cKp+8VBNaqRy30pou92lyaUH7LycqG4mxzJ
zkZT05EprZRn27bk2Yw1AjGz+FgXeOZZWzazKR/kNaEPq99jyZvy13ea/kft189nRwMdh4+mM7wX
5i/mTk3Vi65sm+xrJkyRFAxieie1vuM6qYl5X6adLggeaxid+A3t1k2h9Z4xIU7+Sd5vVkBW2UIO
h1FsDM3uN2gU6PSlQ3lXq5Ubqmuib9br8aTKp5S3vzBCs7SIzauTl4El59/8OX9a7wTDBctFcKDZ
uvgTYMbQp3XN5yn/mtLxFtmw9qC5yN07FMZ+xE4ZLGNXXAZoaOgkpK/pC440zdH8wWLBVgxSvfte
q99mZ0RBmwsDEWQmH8T06NbOxxIvzWPMzP/fiUXcX6sZXnhDZxJjGI5rspD88cRoa2lf9kQWfCkx
4JsVpOJUi6ehyCgVwJdu7FmfvUSJ6j2eHcZDyGIfoA1fROEeKs229j8PU1I1Tko/o9er9vpEWlY9
ct7RyKfwYtSVYpj6k6E1+4zG4VZz4iuwBGMNxDT30E2r6hlRvyUa6HNBKfbNyB2EK0N3ysqo29Ib
zh9L2dE2YzEdxvnlr9+5XxRsPy9Ex+Tw5qiWjtbV/UUvs5Yj5IQ5z76cUu9DN7djdvAI23fv3Blp
kx/tWbNDvFJfi0JQ1DgflKW3juXchbiXABBPycmY1e7GKpMGvrX2KgiuvxiOsiexUCqD+YzZlzRI
zBoB6sXUa/tC+jRVYJ9kcXteq+htVEfW6IhDFT7Xpwhfz7EbYZH/9d/K9fOn9xv9D0WL7nCR2pr9
y5rQTaXVO3FVfRWWpQYoaaczbmCXoG0Zi31KmXlbpnmATqY6uWv8YA7Jj6hddT9XdWtTmG58+vmh
dmntQu4B9mChrMRulY1jfsfKG+0bp/9GBPN8o9DudYYyTJXuTKDyDKiC9ijuxrPJc7uYAIdSrq2d
a8Zk2heKeZkZ953z6lsq9uzTBWmW5DhANahcw7MaB7urajy19hhGzOiN3NSOhJKj5R+kCmmXlLAR
3UyFPb4RbI30vXZRnCX+SGiI18fVdfjBEWu9t8rKW0xbIdSkBJWCQecW7EN1M1ypR3HptkTYAwRH
S8MTs0blWVmKNmBEcYt+sT7r8+MwrOmOI2dMn97G1F1WDSnDsvARguv+ajxREiLx7Kev0R6PbtuR
5cPmAwzcY6iY3xaU0d6KoDXMSDzxyiuH37Y6oorb6kzN7h4du06PDLFqb8hNa6cl0XxYnOXHnI46
U4dKO0TXRNdIr76SsQV1QR/TIzRgvmlI6YhacikH2H4zK/vGourCIkfDQwXuc22Fmta1Ayel8Iie
Oc6yAyqWFc+22ZFpeU3g1R16bmiG8MZoxz5Z+pMpfzCgH24LiiEPjMge1tu0NaMuf0bof4g6esT1
8uEUSnzDCt5u5hiqd4e0zssW2BH0xtWjdf2AQ9ojobW5iaPmA0bRV4cPfKfV1hmws3lvjuO8E9BU
J7i0t3qKpHK2ys9q7E6mDZV+cOLLRM7WBViq32vlPckR9Q8Rs7XbZ3r74qXSVttbGD0cK1U/z5am
Pyxasl2cJr9MnDFhni3DjmWJ/vaUTEQIJThp0evt7JTWP3hSaoumdMOMyuSI4n05xSOtqtVx+0tM
/tm/qejFn04VwtYsw2IzFK6G3vCXdViSTMlVZ45fNvExfp4sVHElvizHHVlDqYBuHaflguw3Olnu
jZfFAE9sLQ4Sghm3drp+lnNqbYsc4HxmAR5/o+shPDBZ7j7Prh0qTk5s5zckRGIGAYXHEhef8GZ4
uV1NpL9Etqcb2KTjaXECLV7A95fTcqP2b3lR7QxEn/cgAmoCBKvxBIPE2mS19uMnNQfXyJbsEmNv
zcyAwJfl38peFgHWMXaRMeEYwu+aytTa4InRt5gH8IbGaX2cgGrl17zPqu/GhzHTNX+VjyWTL7hr
cxaqFQilZK2+ZgelkT3LYRtHDJTy6yUcdelZZnI5pbZ1Gdam++cZ5j/+QI3rf1LkPmuwYojBhl/+
978e65L//vP6Pf/zNX/8jv86pZ9MJOsfw19+1farPr+XX/2vX/SHn8xv//3ZBe/D+x/+J6yGdFju
xq9uuf/qx2L4b/rd9Sv/rw/+7evnT3lcmq9//Pb+vUyrIO2HLv0cfvv9oasu37DRXP9/G8v1N/z+
8PVP+MdvL1/98LfntMPllL7/L9/59d4P//hNEeLvAtoBp3vV4SZH6P/b3+AFXh9y9L/bDCc00KQm
ynH3+lBVd0MCq0/9OwKR6yYlXBSsqCx++1tPeikPGeLvHMoYlQiUIybqC/e3/34VfmcA/vPt+9+Z
gLr1yznauvaSBEJZLOYaRz7KxD9WP/FiTgVbcLKfFAt4p06WiGx7lgS0YmK4ekAMnNsNaK52HN+H
ES/potzkkzaeJeY5097Dasi8Kt6m45r5MFsivHal4rEvbBpbvKdZdDvOahXWtEnZgbD45EyDtwXu
fA+MNZcuc9fVDrDl6MYCNid2FX/UO9SY0/oyvdum1YTr2MJxJWpzbKZAIN6aVKn7SObbDcLlUA5G
sLbtvoNyuDdNpQzkAk1Pr6Z3ETOzgpG8yWyIjFo0k4xerDfTuniryN0gJiy6lCsgVLa8QnMYhND7
A0Wzd+FBb6uoOim11gZmJm0glA+wqtOAnqLcqKY8FSonISIllLBcbDNse5aHfsg6T0P2gByrccPZ
IJaN9ajcmk7dchRV1LBIMfw1NELz0XI2Vhp0cgbJUbUAnMd3oAqmZ3Iv3GYuDNuCeIqgyUBpMo2x
l+bUTTPxW6lQaC/nwtOUmVjFgm543KKybcd0QwWebUCcZIHexBtYnfOjIZ17kt6vqRz1fqZ9HOhW
f4I27Wm7stEfm0FON2qiPALmC5ehf7aT6c5CwkDMxqa1Nc8G81l1bVCnL6tOAAFsvVZVjuxCt/aV
7zq6T6po3kF0eDQBrxmt3WbIly5QBmd/fdQo4grHqYBo279NmXuVGMaxD8eERrJmnocUng3xTTgs
6V8bM/naqVZNDI81+OX2YYrBui8GU9jaKo6OKk8wQV7Tus9v1oUEDH1mRpEYlJStSuSirkRBUTOb
dymStplkQoPOZ6SPQSxDho+TnMbco+kHFYULHJIOUEFQadZxTIv2FfdCN1THQYiOCw4jREutRyMC
Jmirk/sEl2VblMgFnflzKONHVS+J7zG7Ec5QftI7eo6Ratw3ms7w3LrTC/eW/l/st9ObGdNE6LTs
tW2S7rYDzjCnxGgqKFO9HIemlc5OOELBCZXeBUEEE3hW8uSmJwO3xNO4mSptSzW68kq2h142K95c
d0trcQmw6yZhbCjTFkdWWI7ji14UJSTaOgvpkAWsBNxmc+OrtKfg40Y3UQeZUGewIVqg2wYd/L7b
av01hsE0iO0u67AohYPUkJlIDyyCDqsEwkOMUyPOg1m2J5HKjRyG6Sl5NJm2pN09BwllW5uV5UGI
+p4NFJtVrX/H63COomXjVky2NLMvtyMuMtp2zeiBfpuQoQ/J64QrBk/yzp2vWRRrj4Uiom6UPrfN
a5bdt1YBRYK4BollNjQ06yy6rN2wufndQuEzX48ptPqkdW7teT+SsbIRWuvT3llIhtHqIJnlZVmS
IhjhbPnSIcacswbV7Qh80G2xhcZ3LNUbV43uyMaCn7PSnU34CcUZZQy+sxxSsd7ojOJNQRYLRliy
pwyaLMwWkUyoxL++Q7OzfK1/n2fkuIJhD6GG7+p6fYPiNeEAbG4A+W2FBBneZX28U5xK+lbcfY66
WgSkWJvbgnSzlhPbTcHwGsBHdD+3bvSUlMWhLR7IU67DIa3eFwhQQW0k8QGQBH9MnXw1DX1tl1DT
dEI/UBjilra5PMzJ9ExDFbiSeXVdAZTA9iAnZ0/H1LmTJKzmDePCWa4grd0uDoCkNshmEiucmoGW
qvVlZz9SxX4uVhTr5eIOgZXrXzB+PWiQk0cgOtn0lvoo6KjjW/mMU2M6G1ad+3UBC02WKMF1gvhc
8cH4/+oLc5LAJaw4GchezBwmGw0rE9yx7VxL2BiFGd/ZzLAofgdMFz4zft7dLi23kYU4nhQNXDCu
4pmtepMLAhtz4zg3I3BdN4XCZj7BHMiIEmxa+nr7ZSVNIkJp5ZC8GRrglUGjKl6ZauomQUOjwt8+
tWX81KI4cdrbSU5b+q+Or2RVHEh2yaiL9LvSVaETNeDom3I69JYiA80KLYuZK3k8IPXmMEYfw2sz
k8qEM9jjLIrnt3roim7xC9Ql2zWHQ+MKuSt/uMXwmjkwhETR3vULbgdtN68MMfH4kQB4NgvbZoVj
eRmaEc40CLJuMByoP12BNbfb4vsuabO0SZAW8bG1IvWCLpC0dYNrJ31mLwCAkJPZJJRYO8vE2MuO
bW0q24uR9w5sMdMvga3YpqheZzq0RzshNITJ7X4cqgZIyFDfpHZz6ncVApNbyDdeltjyLMyRHRJu
CC6ih7RXDCLHlPyi4CK4KMVU7pUMRg3YJSsToTaMD6tonyzTfcyxw3px/pLUFUZ9Z3pxNS5LbYYq
2ozLvsZOh7ze2JaohRjjuUBgmxWq3J51td0sSn9AIXjrTIm8yx0CW0hPb0V3dlG000zEkOEIvu4a
hAbn8W41FPAQI5ZTk5Y8ysqCMM3W2XCrvWHguR8HiJZ9zPWPVcUvGy5Mao5pl0YYOtbFIH3J0ynS
Qq7fW2sCF10jyUF4mwT1BB3PbL5qyxw37Vx/teOCqbi9niJSeooS1XhKEummhrzZ50t1gAb9rZyN
R+Sb+Uaa5n1MAZIWGYBM1x3DBO6COxItr5YqOruBtLfyyouvwNMpS4AVgOAoW56EfE31dBdBCA3K
FodCGe+suSxv1c4JE0gSb60QpC1rCh45Sb+7XkmWqiPLX0r9LYnS7bS6bPCZj5NvfrG7q5KxLR81
wHsWfl1+sG8faoxSIBK0JGyHSt/ZLqdoXCSo8jVNbub03VLW6RUO5WedaNW2c/It/bajTfueG4hX
TFUMzYN09CQZm4kUoipDTn1DzKcW2ALvf2xheC2ou5i0vcMDHDwomp5o6YlYbY0wQ5H35TIAJ5Yr
4UCoi+ohIrCo3S+xO9ygwmOmK+RT6xo0IxCs+kgY81OdGfwUsTanejaZ3nqO3nyoUYt8tFI85M1D
MJP2cliXYV+myV2qNdgzG+u9kWkXaoSppwqCVsJH6au/Lo17hfy/2Z3ymOMECAxEbTTb9ZoARqXf
kS15QhcErAp6cpECzGiNzIJIov0oS4x6JvhTygdn31E++R1dm33TJ2GBOzKoo5f8eqF2UMoF7/Oe
aqW4cUhrt4h42Kbw3jZl38Yh7LsGA71Vo5tFzNQuM9dXd4ojUWxW8ZHlzeTNU9FsmQsVuf6hAGvw
r8MYX9HVjz7W31C92HvoIreY0tKjRvBSUK4N6tHbCkeDX01rEypLdR+17a2GRMOzxuw+W8/XOR5O
mDIc7JSSsoCOWblOir2qK72GM6SgEVT35t1SdXoAEdlfaDRtul69r2dZ0WOLfZFQorsO+9gEwt3S
r4t7Zrbb9XpqGDF4T5o/190do+cbpxxOmPtNr5bzuCsUm+0lQhluKn3PLrvSn5mlsmNFGsO1X7tv
BIm+UPJS29H08A1Za37V9JexQoEGVsL1zTrZNyYCV8JwHK+SGYf4QkqvNxSHu5vXWwikknxP7M7z
1pTj0yw0SVneVV7qQKxYh3KhnZkRAH7Nz5uNGE8a3P4o08dDofxgjcmoyUmlsuRetLSnjPG5U8HL
ZoIi1cSsHTuGb/I3e9NaMwhq0JRIQwazK2b6iB34DNZVoZGL0Sirs+kXRviDIggxxWhKYT22b21D
el0Fs2S3Riv7mhInoV225H9F07OZiu0qqhOJvplXw+56jZrsUzKJBS0830J/+hoN+C4ZbaSgLa2L
ymHjxkIJ3KUAqcoYMEZka/v4+hDXH8DAfm9P6UdvyKPqcI3m3ABBUugfWI6U0uJXMYDfJFP7sljL
l97m92TjNteKtYLCpt/QNVOsLQCEU6XRnqv73gSwjNGiV+Aaq8lHnANYpBJ5K/tu79gL+94FXfGh
HxsMNiSKyeWZGBVSM6o10PUjwqq3QZnog1Ra66Wre1/KmCG6eW3weYkKWn+NaS+v93bj3pPr8e44
Ma9wF3ZWR7IniNAufo+Uce92IOxMbRNzvBHmRBJgoXuRNgaurA914RzUgo5wCSlDl/YWf0tgw1uz
o+TD1cB7rOHK6U3O6J3gK2q2+2QKaLp00Gf3kdnhJ9XnNyFZQ8xI9ZXmm66dXDMPOqbAGVuLoxac
DaoLaQHPpYgua6wTkNA8p4oMGzrfq9NfaDdLbyjEvYVCs0hWIG9ahWQxy5FM4S4As9LHOPb5UVlR
3jXmEEi0RVqZL0EZ6TDtlPnWshPoON0lW4kl6OpdNk2+JYdDFbFCK1GIn/OIcP5cW32C85zcI9YF
hh4Dl6N9bWLqTJS0Z6PtdoWpEUKRWx+5RARcn1bFUb2UJHbXNE5Z090uSIr0CMGE/W1s6lDJkT05
kQ/QKGg6M1ybJr157dIq22iG+giibjdmrMraPqpRJa2ZeTt35ltbN49qryPxic74MnXU+E4jwnjO
3yzXot5rLbjP7g31L435ZHY8zRw/59beLJQ4eIv9RgPw3c5sBRQC9uy1V3l0Vp2FPoZln3y61nyH
LYCOQMaxTxcXy7EDo5GPKZC79ip0vb41VcrE0y03ZbdzkdjXJcdRvX3IruYsjWmQmAmF1lF+Nkp5
mGv9MLjGLgHTAs0Vm/w4XQE/LxM70vU1VybnERfF1o2Tx6g5yal5F+o2rfQFiZhNQ9gSwbq4l1Gf
nmPJ6K+XIdPwhiXIpw3yRFnxTPeioIzi9Iyo+pLbchNDviIjwbQe7hs76Y6Voo0hHcgGvVJ+yVGC
7I2JeoqOy0nJVfUmtcDn1Wu/HySLBho40AGco+qSRCLepkK197F0PaRoDQdlWrCGI7fs/WQIGMMp
jdXbGaasx8aVebTDT/akMBFjeJOk3U6JcJUMfYegigu/Zg4U5kt0RCp/swLDYtMow65uv2qbJxAt
0je4h8DCFLd9K15cfLHIWyZi3CdkyuMVYpAh1VmV9VxkkZczK9HHhuOrmrx3lHWgX7yoIKZMpRts
xM2WzhVlHBYRK8nGjTjbzqlrKQuyROcwn5yoHT+END6Uad93lHHZxG5hD26GCs0+L4sxAi2HNDgX
KSiU+gPAjbMvzUb6NPgmXyunTUIHvLlqDgelfrHt7DiLBiNkr350yrQ8qult68CRdaOKFvpgPZqx
c2Lru0hkaJ6tiq1YlEdbKrejMT3rdO9ZFOlWgafbKKl+S4IZ+2K9vml526IPTczN4CzcbeOO65Lo
RBUWWunC265yXAGOc05jDayEnmycBhwNuMSDkmOQwpiCgXOi3cR1ZyFx3SaN/mbUNUV082nKIfLn
zg4y/Ol7QxVhphsqMsn6vY6A0E0QqlZxk4OFPOOnH3C25PvIzcIE3fWxoOMZQNIl7X2rTowOUmmv
GDkMnO55HBRGcyS3wt1CzObcrk3fy6xvfJxYxLGt3a5vWDY0Wp1hmU83xiS1cBb6Ubc4ctTzQ4Z0
knIr8vHjvhEYkUEQBuNadMFkKsve0praj63huCQ02IYxeo1NmxhqJYVzpW4qt++D9epH07rpXKda
ynmU5mS61g0nih+l5AYdRctJ0pKv9pBzXpgesAKVftwBGUrrjFXc5VQyFcI4ut1qb/RGuYMVVAV8
dR4mOgc/YgC3szHkO2LCON2t1o49VaBXB/IgZc8pgeLMzdhsJzEU+9yydmRcH8CAd15bAk0yI4U+
Cu2NUlvk/Tx+r41pDiY06ezcE90q49SOprPXYtC3rtmHtY4IsYF6MTQ0KtGan6esu4i53hKphFdy
lnPYKptcaz+tiFYg4JHv62wLP+dAB/5O+xSR9VUKnIZgJRVvdDC9yEZ96Nx+pxJkE5hjfBnUmKmv
co4QonuRK0rfXFpKPDQ3HApGWP/MrvI4uzSF+Zki+wicTN6kdUxeK1QvHdmnPhoYkEWb+TXmXEwF
yr6C1bRW4SoFP7joQa8WZ2jyggHwcFfUxiMSQpoDi/JWKboRlEI9DFIYnMZszNAqbDCDykRpNqlq
t74NXaVXDcKHS0mO+7aLhue6ZzJLnEnYuFkZmrn0Td3o/aqkM1rF+mHsw2Tq3O+Kqj+RFchRN4uR
IVpy3dJQ3UWy3EWCc4eSFtiLO0LViT65Jp5AMtPKNqwExe88On4iXX/Vgb7hxO+9oWs/O8UENsil
fD0y3bnFoh9wPuiHuG/0Q5IV1sbW+osxD9ouxTSuEBt1UGtbHKak//2zLu7WcMINy7qhKAduFE6E
nHUCy6H3+fMDlBH7sKAQPegLuhnv5z8ObrogbeVW71kzD2OMqMWgYbXPDB2G1qidachYm7ot+wNx
10lAa0YnQ7WpD1j+SBeJocxe0Sb1YalmPjVi4mXpwnDYyLSduUAMo53cHppV7qayXLZGVTUHQ5p8
uH42DRQ1zrIvCDIBG5fsx/qu1DB3hT2q8ggLfuH9/O0JVMRDY0aBXdUuozGHE/vP3/vzyfz8jJZ4
zdvOc/nXv1GFBjgX9V1v8SZKRHMehuwomFC/+npC34c2tH6ooKj/80NScWxlsvJiaGV1mC2LXhd+
zMX/+alwUpGjP0grVM9ReUgH9p9Kt27aFFWq15vWUdZptuXOaw7IO9tD0sjIQy5u+lrFi/jzw8hd
E066+v6vf9LJ1qDKbbaE19JS+9cDzWL8/l0//y1bSi2AGMQt9T8PTDUDDKOlmGNKB6ih67ccJevD
vz64nREDBr3+Y5oOYdthXshc7gJgSgOz81HZwgU9VD1gwSHWiSsq2wdRROWpjqmH0UVyLqSB3ZbR
sRQVlCFA4IUqsZCDAQ5USXpZN3R+gZeXwMp9rV0pQ5g2a4RyXuYqCgtPjjk5Tu9K5pLIo0f1voi6
M9y1yodNxcFTX0lMm6b0RmTx6pV4sXxbz6MwkfbXqmNNbyq550xg3RD5tSVQrQwbulIgrfQY4W9J
dUsX0ibkzHmcuA0DTaGruKTl05L1zNmXyRNclMfMND7x20veUToQ+ZI9alHR3ChNToNeIErM9QOC
vusmQJqGpUMCraPxYpJmfEQVFWr1Ah68qjarAy+uno1sN9Aa8hsRH1YD1x/LXM0YFpWBO6qIAHJ1
V6nLeKgj+a1Vyid17pF70A+y68M4lXecEw20w4SwFtHIcQn6J4ukwTxoq2QjH2qKOD3+4OxbXBpF
Szd2VLgMbXxMV9DTquZ7q5MxoJ5jU9+1BkcVY9mS9nOHMfQ514Bww0j4KhX7AUXzpoD6WRRLsTcg
QUjFjHyzwEpv6E85aHrPQkyRO3vbHMlQTFKm53J+7BdxyPJHiVLZi43pNhrNe7dr9pObndV0CRDq
PtOM57xfLTNHyeppMVlxASn6csRdV7qkwDXHxtEYlTBiFzauySTNvleEs0o6+AziltcIXUAZQYxU
1PLBMsWLqTDBkTRli0R9RTS/0IPqvk+d8TrwF1oZjZFhZNEZ9f5bstDDrvWHDuzJSKAvjUrhmUv/
cv3rfJN2wym37ZVIwuFdyPjiKhTntcWzTFiGqCcGec5ih5MbIDzVemwi6p+V26NoimqLfPIJaCHS
1JVTYjp+76eB8opzLh1w9kp936imcuyHRz2bo9BSkcVwBtzrbbpN9S5kbWSXJwTMm9LyC/xfwcQE
5FO1gJ6tO9SmHbulhUWdREvP0JbHRnc/7dhaj9C0mpM2AkbNl364VRZ78typpe4boEopCYIbd2uN
tOkd/BWoehy5w6FuXyq6mPDESk9lllHUFSGXHXy3auVPqJjsXV86BkXGewt/VBrK27msOaXqEUMI
MVqvCsEw8WA/aKR8MKU0TzojOABdih/p9LwjjYZv1J46G+nh9f3oCJfbdEnnXgEMJ21xXmSnvrNW
GkFVG98k+UKcZfmbW8jUJC9/5t3SeEoRxnoXb4epIA4IQ7xt5jQQFpvCxrhFc0QMyNSCwaYvTKSK
daPRrNvZogbEOGQfS+UwC+nvUrv/IXIaocgIPcCRkr4gto3UXQs/ZxCh8i4Gxhx7hAi+rY3D24Pv
vTVdwnja+2g0vk+I5IAn03Ot+8prBjxrJp9cH0pTAQk177/rxFEg0n+2U27SKJXcjvVzJ7Rbd5HT
xsrlFHYmXOD2mUOWCxqGtKm4MG3fnAgZcYm36nOOlGVpPTJRxyAa0/x1J8HJzVDoNrahkZEjm/aS
0jlNg/abOq5tYJWo3rKUt8TpcFnVL/jGzmZaFgFthCxZX3qJ292cbgct3qSDzW/WgfdDzNkTmq7h
akoes8RqN47dXctUhneOYm5jUA9cQS0LZ3at3Tltufp26W0aI/rI8X1HN/tVSQzi7B0282N+hYN2
9hvBo35vVQZ7KVa3xrlvXfvDEUxuuGwqY/zSSbtt2ovQ63AxaQPOV8TR9YHMIhygaqPX6wUP6Ssc
UzdUzHhvmMph7muaE6N5l5NgryzZey/RJNn1hqeGw9SmF0dm0gWfNTVuYeuBtcxPSd3gt8iV+zIv
bhr5ocRR5zkSh5WlorBCiGl3MbpmjeGh5YRGD1rBGuNQb5zCawVuZINsFns506e6Q89+MYrhrhqv
URZ2UBfG7c/fuyDpxLCEJ9Eeik0n6vukR1mmo0rQVkpuU025Om1sNBRIVETwgkezeMK4i+e+iHvU
BMuXgkerhrnOznM9I1o02Sy9Rfl3j5u28qQqagiUCAer6N7W8sBY0OuW5juEO3xilvUJWOIy4Qbr
u/Ypa7Nt3yVHq1LOBrHNKSmWw0z4Bt0kY6BRFIPxx7FlvPfFguRSvCE5++EUH+r/Y+9MmuNG1iz7
V9p6jzTH6MCiFx0IxMzgLFLawEhJxDzP+PV9AOmlUlmvKq16XQuGISYSjAAc7t9377kF9EB6Z0/A
a7wGe5TIpUqSKV33WhwYXAeKwlRYR1iWQ40OipFlsGOWke0+Z6BV8uotDrIHxBS3tWO6aUksdNv7
6bbP5OwxB7mEIjgJx3gCW/iC5dG1UPdtmFseI3JRt2CxvxBIWZHKnW5KpBQlbZiNQvmUOblH9/UU
m5ZHO/ANmE/mdWn5HPfjCYAPkQ5fRcAcR0tcxGfwt/sLF1rANP0ttuENDqBdbUzHsqBMrM7UJe1S
zdxKpdteKyzjJ3piZaztazFTYi40orcjbxIGjEKxdK/8M2z1bY46ocN1wCqRXoowXVmVn+Ouf2mS
VrhaFN3qYY0WMo7uhzb/Bl+b1rvRvdpp5TVt815Nxpesyj/lKdMCWL6V1X82JNHtMPrvmWvkO9aP
kgtANLpk2b2Frb5z6E5sKJduurx+N/k+fXvUOBlALhf4N1M1OYCrDGKlvY8LAXdzq4kKLjgpwYug
MHW50uTYTvvZNTmV0MtGkm+07MbRA8HHkWDWFX3K8pWC/hZhkqDh1dKXVJO3tkIR4HOhoC2m76y2
uhEZ/WKDDwY5QUxwwkD/Vgs+N4q1E1N1zmFgbAybKyUSEiyy9Z2pCNDP4TEejbehTwhmmp7sSX2j
aJYuYPm9QgQY18v863J+A6Kp3Ka1XEpsRCJp7eyOhvVkCHnsw57Rx6ILN+jTxZR02uwaAB2i8Ymh
lKgO2ZqQqBIWoJrytaj4LabyKWfUFE3VbayMeYtZg4uq04ORW7UnIPIeQ0rG63Rftt/wvDqbNiBb
G/78cmm+zXufiUrFkEkegJq0XxWDvYAY8N7UBBTCPp0dFKDEb1sIeSCkYh6RgXpMeN9BOVVq9Jxo
ebcLisRkYXUnkjg6d3RK9Gxpm810ZIhjywr/yYmsVxHSFwj88WZK/E+t6M9WAyJarZqz34XID/Py
+1SRgKFp8z3MrL2MYFo0WXJeiGRUFWiFtGAfJTkb206+6Q3migRnpRxjlUJS7FnJeMgz1TPo8Ltq
AY0gpAyyoXsw7AvFfKnmaDhWTUaVTqU/KaOXSptvOyaRex9X0sbRknumQGgUJvmK8OZQk9HoMt2q
XV9M/Ec6Pe5u8lSBWTbtrhPF1b6rRoYM68tIucKbC8YVvlxjlyvhQ1UFRL36wI0H2P5FcAtZ61Wb
Y9UbRn3eKgiTGgTKGjFCe5WMdj797kR0aHuie+NKOq6L6rhsWFUUjXlV/V7udXt85lBAbVvdaeYw
HJH93Csyfh5EmlO35lIbQZ/cVH7rxaQ4bJGH4XYbMfpgwkNlIZCpox3yJ+o+DTQ5ejcd068qYZIn
FQRTltPthjivDiWxavMQbQIWhHh0ac8PtEvV1sDenlh3DqJizD/RTUrdak/PWex7NXkwS/2ddIb4
IsyjQ8Abi+z7Tp3PYxjoR1pmrSDpL2gzZjZcsLIYMJMZwEY1SjKHSmFu8O6jlaKaV3YZ88hQbGpn
fG4pCw1a/tAWw6WCQuLSw//UEuu31c1Xp/xqtbLZKg2mRqFFD1k0P+QI5VkkwHXH3v/gJ/d2EZxn
aiKSyEkmiMXZ6tJhRzbbB+HJtJSiwWJYHh230PqjaXYfGsipbepPeyMWz4byJU2s78KY3QEfP/F4
KGf0PrrMKihwB+YV03fdi6Cia3P6yTA5rHNoaArFthg3Vman+U6xQgsOdXAYmvbaq5DMDFJNvbAl
PiZUI496NBbApCJyVReMiVO+JfsZCJ9AAajHR+BGSz8wdKfUd2dMtNZo2Icil3t7/ER5hhqhpcid
3fbvuUZbJiv9x2GUr6o2fqIc8dzleHTRwtR70qGuGDKpRU/fgMu/YJ1nSlPTtQmgF7sZ6CyGieNc
im6f2B0RnUNgbrmGcpimzV1s4UYLizonhrzftbl5rBxq9YEdv81AA7Uuex1S5E9+96UJnV3e1vTl
S79iQjXc0BC/mUY6B6IKrHt6s1LPv1t5bwNloeuBijvGqad5wZwdMJmQvmijOZt7lQRTqR6sWbs1
A4OJFqVOE6MZ5pB+0HDxjOr7MOWtm6QqFvb4wLUv2Bfqc+cYmUubGPFJmuU7XQnxpGV3MTH1zM76
eyfXHnv5rYmzrePYBNr4lLDb7hUSFZ607CY1wfGTf8skm6UK6I0U7+Z80UXHMldrGuzZxol29yGJ
LK/Frws0QRxY9eHbI2iPhVg9elaRPUdRtwkXiHRpEKtFWsq4bUPX7/KPCim653SBurUj692YRtCY
WYx/JFIfQkOQJz3kDM2T9dq924UWHpKKbhIlxk6qYmOCAh3jliUXdoLQZ0mbDM+2Wd2EmhXtbdva
tHM+bU2Y8X5T7Z1sfrQ0hcxOzl8mfGnstVqJqxOZ9Q78h+ahktlrbUtnLT+oOjwl+luPc+CDWAlu
zZrKuupHb5atRcce70ejoKivYd9tU8iKQGzGCT+zuXfyXj4o5uRaloBRgDs+pLyCnDJ3u6Lu3Gg0
kCumB5o50FSngWAP5aCVfQc4iD3T4h6F3uI9CEpPF+O3VX38P0LtfxBqS+n8lzptylP5969thMH8
ryrtH2/7l0hb/QP6OqY1iQuMVZWK3PqnSFvqi35bCjRfpHNTM8Q89i+RtvaHME3cs5ZuaFLqhvGn
SBv9tmPjpoSLZ0oyvTHQ/zdE2rY0f3MsodGWuu5gJTZsVUI0+buRGN+vxRIq6g91Kg40ZVEmBdWF
Tn+0GAO4rLfta6t8UCF6QBWL5xorpZd3DP9JTPx6vszyIgW+TW/nTOaXZAv7ieJ+cmJtjj+r+hi7
9NKDwd1IhXC5gmW8iI4pDXcMqhS7pw4ilBM43O39cYN7HXos2o/c4rqXz8+Rw+g7qfNVDZX70uFy
XOryrRmTZ+lo9ymNXiRqAzoApCLyTnimT3MJZfJGrZA9BHgXNwicLsMSP6a+xWpeMrNPtmJcbGAx
03Xj3pke+tR5Wjp22Hif6jn8CIHzWWb83g3ObWOFNwNi1rHNT4nAa6XOPfLrbN50nSXcsq9f57B8
Cv3ioferz01a7ycxeo1oO9rk8pOhh3edTD76pYdkmeVrWkQfWMAwDxV8zER03luIg2pTvZCI0dD+
YJ8DWb8ahVeiyNUzjXGUaDaumS1KA/TMe9s0rr0Tv6Y9JD7SiMgxbQRoqm86kQ11jeJS8LH5y4oZ
ibgX+2YJe8j3mFHogJWJHLEmJAkKdim4XhuD5QP1hgQIODJl9iHt8aqAST4II98GGvXX0LK9UthH
Y7S+0Mr46te8L0JLtEljWK5DdoaED6ib9gB9yOVIURoEoHQarXkbG3W5S5YiVzJCxaq4dLIKuMcZ
OfN1aoflF8cGEuX12/Yb5ZtRvgDzoSOV6lSkR/sl7uhkNzFqtKBI7wkSOZkV+iOG0Whp5yZ4fY/m
gOiwR+yC+pcqyXBFQkcZjtYQ2ryGDrzFFz8Hz0mDAsGXnb0FifXR6GAdSBo+FDDuIsmhw8++tRuT
qwZBhG0hX6gn92cnDb76qYI7q3aeYslVPQpuAoD8TUpTIOTq34iYYT2L58VFhW5ATndKr37V6q9g
S5UHrfG3aIDDTYA1EI3XlsKI75r+yZjBItdSRuiST5jkKDs27OtgsuLx5THEG72eLL7jjK6ArDtX
SCpn8VHKXmzVSb/Pes6ZWjhP1Ri8RHN6hT6kJSofkDDvkZxprqYG9zTageWgT9wai5Opyvk3S5r8
JINMCwVbS7+Ove+W1NLppGgPTssUOngQQ9e6wpFXDZECOjUKg6nznakzBMyHUtM94pD3ILs/LB81
xKwtJ16VHFMyjelkmtdxSj5GJ2EOr/Gp0F54MQcg9IjbjIQzQbyo1Lo5RsdNT9Vwa9QXY+AQkT09
1WxRiwQoSzbzELyqRWNv28LqOUwbx62bmkg8FDbKEXURNZKUU0zhpKNEvkc8S3o5h0OkP8FzgD+D
4xya2WlO3pMq2CVw5LSKz7pjL4QafBi1uu2GnTFHT9E87tREvYP+gt5CctLUPd7CkAptUmTHyhgV
7vjnVpcJAmaet+z4Xacagi6JAKCBGlZeh9Oh4ytExv2kkTXhAhnzeIYiw5JBFVUgZFKL8VTPfeho
yJw2JiHXjmxeZcLftSQ4XsbafdjACWT0TCwZu0N5l9MvgxJoqzssgvWmTLJ3hYHMjdvqmJUMLLQT
mZ+Hbqo1poecQGw0obNsYFpdp+pDZ8PawxsLVB63G1pzGERDjV7C0ZZztmP9MUXyOrLWdIu6ftMK
50Mb08RVAIk1YTVSSaDYnmC1KShrI+wY922g3yXhTAtaR/lc8Q854aemYTiCc6W506BfItZL/D9F
s62aLtyQPrZDi5VzMUhudD6IjZnZyA3PIkL87UT6Izw/xCbwq2y0eoaaFFsRJx+ISXw3VPJi14fm
dVD4BlkQ0IwNrI4aSg5vbLKfRQfLxFaRwpubpWJBD6noaLcKGk/IwwuGt2wwNzLovCAU+X6ALu2O
Se/1KgSMPrELdzCcO4ASO0O/VTK+CsXPLxr4L+iKbqBSgUP4/K3L00d94NtKzNehHUhdos68o+ro
7KupfC9BtAD/JeOEi69r6fgCjJTyk6IFLsjSpcXrPAWNdj/VSbxFcfog0/BR1N23EYwvai50M23L
YGEFdzL5th7lo3NoE+bkMYXy1toPBli2rJmiTSmL2wh4J9ZChlsCK48VC+HNesHC9BdRq2BHC6Xx
3b6pKF47JGDHZvSuw04bJzofTLFDI9sDnPoMnhutlpp+E8qy0tFbxw20jIKjZnpRbxzRpPSo+BVz
kwoQSbGDz7Xx9+Zo7itG+4lmlRLAXfQ16zoP8mYYBEAJwQjsY6+qQp/iLixNucgHZ/Edc84nm+Qv
JK4TguoMC1Vefcb4JTdlwMWIShRD+cgsXlqcy3Nf11yc0is2Fv6v3GZ+EWdvYkhe6lKc1BlZ5ch1
EqFgKcR39HUI2vzxS+uj1UoMqiRW8GYQIYRI6WIOn4kpSrd1jfzLV1lX1iOlvIHKy9ZJrKPT8W7Z
tvmONNlDkAEUqUkZVDBZuhR6Wq8rGXwGqTw1PQGvtU1F2e+0+x6lakWJbTcvA6Q1LiGjDVdioYvU
TftzRX24CgD/+j3/xNDR8Y/DIdhPBlIP9apLvtdUtLtMpjhHl8shJ4+OarV+TZfZF7lUaCHVfR8x
IEIbfkJt/Domc4JcjJZyTkelNo17oSRbHAhYTjqulKF+Y7bFMn9j2qCY5aMy8L+Ezo0OtJzRLaX1
Von80qheUCjhdZm6RKV2I5uGHoRGz38Wr+uR4yD3WXwcrq1AuSH43ZOjUmw6LnE7amuJh8SWMr7S
4HPwX6I4Q+FnVpvg6kjUFThQaLFRDyKFzr/T5iHctrHk+4fXEauIjQpI7Ij5vtuDWp0i0yp3lfCx
CZqgQfrQCzs/3kja//ITjanCSxSmWVayg3CykQDfN1bZU5YmQpKPPD9oltWeW238eVNNRXuuyepg
UVjnTJk8a+ydk642exsFzIEZ+Oewwg6d0PSGdLdOjodTXTuUpYr0JRXjNlSa5bc9mKF8C+RicSxL
VJG06FTUGdz8uC+aOd0iCcYBTODvKSzS2zg2xm2ni0fb7pBO/NmrLyR19CD2oo4a4IDh62SCLjiV
Udyd1rvrTbc84e+moOlOlvE+UJJE0yGbE1kOZLhMw0xZWQvPACBvjUWgkTRWe3JsWm91rCJ518mI
1Wp7p7Q7Yq20A0YMb2yMq5qF6l7g98Wo6Idbw6gQlICqc0i5ylENtCiw8mVf4Ky1pzFLn83aSXfV
+kSVcMjhs8PtWAXtaabZBGrfiyoUDrEaYPahiHxE00Nuek1sb36dqJd7uRYgGZnUAJpOi7c+7Nw6
papCYldw8Vt0wIUm9jreu5OdAo9zDN0LLWM8WMja6jx/RHVkjbn/2My0Jhqn/1oQqnYJJXl7aOVD
61pWerLRU9s88VeerfBLaQfWSSfjMQr69EibMEXzwAFjN2JEIeIrqrtuJlJjimOlH+u9qEwTZvxy
pnUQP8YZgphYrcfTupXirMtlcJaWBAAGVgkepvycK3O3rThY3bmzXqWAo1Joqo4yJ9FPltAdmol/
3teQwnoE8HzLWtQ9IiI3ZvNj04AsNklk7CgRJChmdD+qApeXvrcDDruJaFJRH8TZNwPx0S7w/xVw
fmhMAhxo6z2UiyynnMDK3dHucbeBETivNyQG/9xCMvpJB8hLDbaVHguVCE1qO5xbp1XhCCHbwzkM
f1v0rA0x0ACqi4YLimWJAcMEtl6DiJ6FCWjJMc9Vlls/tnyjllujhTW4Pra+pAOznDfzSbViw1sf
0Zc3WTkOTyCPo9s14kbVcaEPcf+9ZGeJEqs/J7Wfb21TWNfB9yEM0RY5D9VgoRNXLvEizSGQ5TFq
G+XaZuY5H8CrVPqQnivZqU9KQy40uopgv941IWVQgaeuNjA3KwehPaUoqC4NIbMk28I/mlR8l6mD
whsc9vClnIM9otzkPlk6THUyfs46mX0qO8f0SPdEtZ+bTM/RlOkdn3Yorae1EvObY/5/5V12Ryu8
bf7P/1Z/5xiYy2od2hC+aouDxQZQ9rujOnUUbTaoCB1QSeR7zUeQGX5ECWYgPbefuppZjS5YlvRo
N4yIq9f/z983EOFpli2kLv5GZ3MQiOHJwx3QyPHZnImTkkwmWezpUfKNyT5FPqQ9FoAndf4HBNCC
aPgVZvfzXwfjYGkGaB/gYb//60z+FTBROXaNiXXismBsOueJmB0VSc/kgkU9iLAJflCe/qf29Q+1
L5Wy1F+Ojf/AKPi/6dv7W/YbneDHW37WvWzjD9uxYRJAejO0Jbnuz7qXbf9hULnSQQNolsot3/TP
updu/gF9wKTuJjjOsWdB5vsXnED8oWkGWXimBTGLofG/VfdSfwf14AA0SZZYdkNoOkufZR/KvwSP
Mb/QjAZRASdS6+yAsdAVn52zEg3kWQY7zvv8gCdKAAchSHVMqdPMaJ7/6Xz6d7uBIZbin60Lm9Xv
77sxqw2rLgR0h6osUOKnmg3IvnuXjfjm5C2e+1ijjlEqXpfY0m0FFqBQA7vzl6/uJ7rht2Hl70VA
Pg1HJXwQzaojLcPkq//rp0F5MubCqfsHURvl1k8N0JCqoh0Vn9aNPA5D8UrgzJ0VOa/pxAU+hC5V
qhmcnDxX9o3e99chotn3D7tlGL9TzJavSSKJU01KWjblULF8fn/5msakMStVIvqV/YQoWnQFTSa8
YwVx05k0nc04MpEqwlA54XxjaTCNKhV+DQMZS0w66r1VeEQhkwTZBae+LJyLOqb1Rcp9gujk0qBY
O+DBuBsKzbjQ8f95k5Y480NCW7cl7Ts65IXpdk443s6ksp4iZXrxq6w805oDshwpxU0wIT+yCvFd
qWzrZNybAU7yoHOdcdhPFhkY2BiVY6DmHw6de9IqGuFWPjLWtjnIKr2hRd94zAjwS9RJy3K1+daj
DTHngQqI6PIbEc+PdlH7O2X66geATJu42I2th6rQ7/Er2TIttsnUAxI90kyhoouPHhDNrlKqq4y/
OVNyZ8RDeE6T1CEeFQ69XqXTOdeGJ2i7zF0pZnqNcxYo1WNNyy+pMKyd6sT4JOWBoBZw71ESk7+X
b62+STdcdYydJvEXpkfi14HPs1tJ9oE1D19uSXNVD53v7fKFLDz8IXrJTGvajy2GdfDmVAnjYJvM
IP+GxmB2Cvk2aiEx9oSLVFP0Pc+QZIzgICH3fMh8viuc4K7SF3sZ/ZWxr+7jxzyt3ge5ZLwQbowd
xtnW2Ghvk4bVYxlRteydbRPQWDH1kk4288KAoI2GkCSqHEhLYCfu9Fq7m/36IPOEorFjPqpcfvea
GgOWCGPS4qkclCFdoYxekabOG2WqOk+BvkR4d/VuYe325R2ysy+BJLSsNGkBY595gTAAdV0dMdPo
4r4d26tM0u+qQZIuRdiYCe4s3UYfqYcPfbjN5We1fIzUjGp4PkW3sXjHpgMlnM49uX8izGjuiZGp
cDJ8H3FTmiXIiqZx1H2eIS4mfyXdSbuDKpWPN92kNjsbvuSdkeFsS+uQo2IK92ONMoUZ69cJgjex
8WoLbWL4QC2FHkwFr5x2OOcIDvC3TVdlezUN2p0eBZISbmne5D4ctmTwt1HVmAwBWn1wUkzZnW5u
mZR3QPi5MRAakjy8bAqwB3+5ydrQ3FbLsnV9QjGr9ylKZy9b1hMlUgsraMxdHZTtaX2oD2rkUuv9
9abt8mfV0ZBY/fmSdStZ3r++49cT62O/7q5btTnO+1gxD92i0c6h/tKmHo2XwA/JGFse6yY0HuuW
oc34KKb0RQvhXXkI4XLAu0bRnH+9UB3odha1tLbr0+sNGcghDMrl5RwywIr5SGsX4xTNvOUv/Hjw
x+36qshJbIqbOqun5U31crNurTezRbVu2Kxv/cueTEKEB39Sce2SSmFUKr3J5Y2/9g0OIP3gH39n
fXRad3799XLdsXWzWneXIQShNTJCw6JIb8aw+HWDw0vh8EQq+z4kABU1g5MHa8wER6c6Y7rFoBj7
wNDEnuKOD+e03tZjPZxAYDxFRvMt6257f4o/WZZ2yTPrlA95T9LY/MnQu492HE6oMhashZJuiCpu
vXTqsoOO43bDeSGOCgP7hpWjfU0p9vgieDAUS/MInaCWK3EO66wsLf0W9IBzmKr2XgtsZ48R/Eua
kofShVRlm9rYhg6aDzMo4TzYxjXMJ/+S51+ghN2MpZ1QdWC2zPiN2cspv2MMYZFr1ZAIogEpaz26
EX1tNxTqI2iRaF/05VUZ/fBENPTR6Kf5SSMG2lear6BovTnCrVHnAx1vqBQMz9V9Prc2EseGXDfS
IKhGl4j+nBiZAF6tTTSVwRZuxJbSytFvI4RKg2g85AACdgyAvGRs8M9OtiejTFviT2/JEvhecf5+
rrpbKwQ3Dlt83rXfEhlYFwvXMi7QHDxPOHZe1y4XLRx9nUWkG5WpHTHFkARQpi+FJcR2G6dEok0G
xPNkqVzOcq3e9YqNzLk8N2No3kk69uQZkgsN1W6HuLkesu/GPL/3on42lTondVVWB01xDk7CpS5A
T3abp4Ic5aCRLo2o4mx8MN9zCPSjbNxSeexD9HNV0tPIs6ji1J3q6jIqPMviOipq0peBGLEOQPTJ
GVabidu3AXr0mVL/nKmbbKGLIHBBodNtm/TOFgWyHlUW6HRYERX9KavUM5q2b6pdDpRKaF5Vt9UY
vkYODiCNRGxM1N0pkx3Lv0h/sbq3vI80VqwmraOUMHelUNA26/W+pyCqq2jGIXK+a1lFuWHUAIVU
lUc4Ue4q8DW2RXlWrZEcFIQvRjFfZwWh+kw50dTodA5jja0QjyHgrW6jVfqukfpRjXFtmTB80mnP
FOMgZmFsObBvLS2cdiJgvonrqzxoxU7Fm1x1WLCCKZTbpk2UO9xPDiEJ32fJ4ZWQTrOL/XkXtMOX
qBDzFhDQtAlCaAHZV07xY29a91GCzUiWJkkj5MnLJSJ+8fsW9ZNlXov+AZaXZ4/tQ+bTPFRqDRdk
edDDPPOU0g43kQ03Ha2gJewl3GlGD1zexnPKGrsHqoS0JBt9N3EqusEKnncQZ3cilJx78wPG4Ycp
618HX7ddaY9QgP14p4DFdDWLMArUcmbQuPNYHBSo85Dmx4daJaoLyzuX3Fn/cJZabqARXoinfWlw
wIMv93YmvoyI1TYh6iYjT1rKsBWmlc4ONlXEVSyJHgeHmq/T9/q22+fyxtIpdscN8moTbAXtGhDt
CHrHI6r8k5bZd7as7hrYrdRWCbCeks8j2QPCkJ/qhKHJWSJ9UPVRRmHUnsiJDPigJ/veB6pkqv1T
YfcQMqPQYJikMWgrzoNEz7PxwxAjB/2GUVIDjmuSCMyC3qfsX2I0+C6Fv02s16AiwzTcQB9rczJh
Kz26WFZ2gtMVWH10CMfpYrWstdFUXvIUVAES13M9P2hzCDNUg5QA9vFLqVMu7wz1U0wuBKVEWmDz
2Y4AEkY+RlWRPk2x9d0exRuODJyvz0ponYgBuJpMacO4eAwcel0+AVXAvL/lQ/ZSlFT/BB3K89RB
sbYyGW7xcwEtSpe0Xpwd2TVF3+ZFRAW46zPrYz+eJsmduZQ1eQnuazDa4pD22uv6Kr/Mag91XetO
XP6vCpOYPWBleF4aOvwAI8EuTrIckKszXbTR2MxhNl210kSNQ8BeWhHtlliIdbYz5veoLjkbCXJD
QItqUFR+Q3sbaaItPuShL6oJK28laV3mD7Xh0y9r5I3eajQocHQix1THHTSgDeU++jUzlzRflOON
qjxFUvIfLnuC0GhGlOhnjKqSjw9oiudQZMQ2hreUAjWf00eAluh21AtuRhoWRt+/kSrUuxqZdXzx
EzkhcB9uUBLrNz3fNxyYm6IAGKq12Y1Tat81h74OkI0vSqkDakNwr+r+JW5HPMOiuGuiyNrnOYFe
ZrJFodld7SyJPKGXH4pikeGnjxRhg9tB03Uuei25s9j9UcymN+8CEypvKY4YBY9agZ5yMKF/Dmpz
DUZxbwIyOMqsyS7llG1DW2l4L70qPILxvsyyeEeS3iIhpP5PRPfk2RR5F8Prcaox0mdRsVFG69wZ
lXNsq7IjZAHtwlJVy/3k2sRhdVCn6h1b54k42PbsxENycsYZo8UwXY3RNk6qxGCYJR+hxT46UF+a
nj+TcWQls1lcBxKA1X5apuAIVsk53ZhIyVQNhFwrP9sm30paA0dixdFftVoce2xWXJfoU9j5bZqo
/jFnLuwaZu7jkqhMrv2KV6kTZIMGYqszQWZt7eGaLjeONnwf7MbYZTCmcmv+lDqYDUxYBwGLoZaZ
C/rtyRWA4a+2Hr07wbjAfezkIgHT0sIpj742f7OL8c503q1oy2ExnNabftkicnNS3XWzQQQKqGR5
VA86m4sUK7oQh6RR8oEsW4CRCoTxf95fHzTKmvrsuhmuz7OQ//n6f/tgYzjbBAPW0o4lW4Fy7slq
sA6sW5EW1//53fUl9fKOdevXe9e3/bq7bv36VbYxMVYR6c2cjD+0/gLGb3Mh+PmKqE+KwMK5bv26
+U8fs3MDe9K/e1/FwB9ZKHx8A23Kr18ltbiiAbn8pfUmW0yr69aP3/XrT0Wa869XQqrKfHqd1HZb
IeMfr//L8wHpXqq3/pbEtvqfe7TeX39f13VfUAFqHlMlGoqrVTWpCNrz1s0U4FQaaM/pLJgV+PEt
XW1UfmAxXyyTiI4iUG8HGpyLYQRuJku8Ywyt1s0T0DK5tP1tBcrUS4LsLoyDe1oGwQYxtstng4DS
yoCRGEV2M3USCwol4x3sgPTGRpEPT6Ehq2C5S5ZTehMpIeZkooR3AzHlF7XRP8XCNPazzlI6JUTE
M9LBJNPL6g5RXqtH27Z1Yt7rzSzqR6w9Q2jEh66vQYWEEU6bsA7dBaXVqoQCz0NDtk0tbmOJooRp
0VRfSOoi8FwAFpicg2zn4jL1p2cW4qRl0ze5rFv2Ai1SCocr7fKEutzkOqArJg/Hpop+viyYVWSm
FsbLRFXxcOloP9iT2fwcZVZ+g4UuAenMmqBJBNZY3d/a7ax6og2IM7Mw/qZ+cGmXG5XaRRMHgNer
St2Eg4Gy+Wooyo3GSgVJW6WfteAu5cLGZ8QvZDnP5WUuxguj6Xgxg+ypQvTHuMwr6kAZLgnt1c2U
0NtpUjhDiiwzlukpFYYx+iS1uryZbTtl7obthlzKr5CEtZ3flbSymupgh8Z5bY8ofXsAm5Sf5pTI
TfjgGf3k6M0HCbbDafJaOyhYAxvvB2FxAiwKW+sNeA5xcUwxu1pKc4Vu/47aj6LzFfRzohEzu7y0
nJwcx1+Gt/jP5o0J5IAWMmhBVX6lz29cpFnXJ7JlPGW5h8OHGwobhDYt/ec/HwslpZWx2cB5fChz
Zr1Qs4zLemCtW3YPvzU2gVt1gPqZOLbE93TWwSRS7eIMrb5PYsTtjoEVJUCTgTBOLk+tz1tDqROa
eQB1wKQPTiU128ELYI4czZIV5dLXVcRYb6SpEKfBSXLRRKZc1q00QH+EQiL3nKy8ibKLbKPmEHWg
IRDIKzlJctXL3JHYjabM06oBw2vSJxdLS5OLLtvPtb53jBGM+PJooEAgtYh4dJXCji9IvH++cn35
eiPtc2x1TxQ6k11Hv/Ok95mDmp0rcbR87mFmtIB2+Azb5aBfb9QuwiCsqggVm5KFoBmf53D4eaPQ
s0QKtdz/sUmaF14cckk2nTJ/Wp/olrcUcdf99sL1qfW3rc+vd6WIwo2e6OqPP/PriV9/dX3s112n
rfSF5IAW7/cdW19X6k1G0/cF0iJ+c2TyyV92ndxLlgCGs1tf+mP/fv3FX7tXrXue9lTOfHoBRB3z
zw4ccA4Gg/2v161bf9u9v91dX/K33fj1EfRoe/Fg3ZB8lu0DIxVcdwNWBWUCO1desJ0h4KzbFrFc
lN8VFJwPeqm/YgFWrnGt5YtVEiF7TrTlSsx2wmQ3yGa++gXpbWL8KmqldAExcjbUZrfNyU3HQKxp
F4qPd5h3rQOz+nBq59sgfmnA9aTULDzwxF815rmebTkkbbSsdI3C9rFHYTkNqMeW6EeWtWX4xc73
KGoJKZsbBPTDOMNdoFtObCxHsKbujc7+7OeTuMHD8RqyrsG8wpEy6CMtXDJNjuxEC1mF6aDpxAgC
1LtgnoBt+PmXTCwW3fCthFVa1qN6izYjq3soPHV/n/eMs20bdfRIKXPPdl97Sf7/2Duv5caVbct+
EW4ggUyYV9GTIinvXhBSVW147/H1PQDt21Vnn9t9ot/7BUHRiQSBROZac44Zvwcal+Wpn/pbWVJI
6luTML/6B8EBEndf4W+6CG1XM0TAXbv32nPuUrq5WyRefhDXp0i8sk5TJ/znYJnBgjKeexsvF5RU
nT4/ldCQNOIGaPqjpspJKNE0mAI5EfFrbyRexZi8Gx+lyIT09aZ05Zcq3GZV6j1uHhU/GDiwqKAH
6arxq3jn6uBWi74GC8VdGWAUqsFgmyRWCTr25EHD3enL+qPRldhK0sfySZpbXHJTpPxHwh93DoHs
EJyac0/HGOp+dNeVRrgF8UHevHfpRgo6nMrymOynQcYswXCmNVZ1r7vNporDYtN2Wrb3Eq8/qWnC
/33VGqveRbp3zKF73w6kPM3OdWAdaVtcmo/Is5zbviOxBDzHsaF8eci7SOIM9OoVxS+1DTQBMqzI
ratsWS7lKXHHsp62XVeoBxH526xqCOnLrXOv9eLs6d4uKlLzmGTZgJEncE5l2P8yiNbbsTE3zLMB
pzU98MhshEvlEvXspQYcbq8Fl6V8opC7Lt94gYbkpx83eqoTP2JrYhvMTjlqZEi3R6RETg/BIEup
crQoEVRbGPt8jP6SBAtedZkjDeGIotJmUuTrd8not1tXwzodJOQBYUP6YtV3Ew3WtIkdBSUldQ6x
ALW4NJ7+f9P3PzR9FaF7f7To/q3pu/pMEKZX/6DSf7/q774vtvT/EubsJXAtiUVB0sH92+8gDPlf
ktRUItUscsuU/bvvK/E70A0m8g8YGoE5c+/5v/u+xn8pwnMkoSrMKO3/R7+D8a+BPErnY8EYtxwL
8QLtTjl3Qv9oKDaTmRfA5odL1pvM3nJ9WzSDvO1Y4u/8Iuieczlkh1aGzroMlbMmwRjeehMWu9Br
HzsPFmWqJz/8NL+lPxfgKcguoYWQO1gzocmuqe5qR0+OH6HmkFZTJd1hcOW+dovnHiPwNYvG4eo2
jrX944f4H1q4SvLB/5BHzF8MBi5mEVvqpFJZ/+iUymwsYjdou4tvmOkO8MbKaOQP9HcKV4ef3ZJe
FqxFCqshq2jrkjjp3Fb9IC7UpH815MGf3KG75halDkPMiRQt4jAHNOF5BrfqfdXe2XNJy5V9vBcD
85dqXjxgRPvZkQC114fsIZ9FNnYKr0IY0OWAy3Wn0MmanUUicJMH/anCCkUyDBPIrOwPfpdFJ7Pl
6h43+O4Hu7Z3I1PljTUI72QG/R20Ioe4zs58pkznYCljQRZs8LTjziTG/NGaCnOfSZTLvl+F/2Gf
Whyr/7ZPsfQzhNOHpj3/D8kJJpiAS/DYXLgmNlu6geHW7ZBw+43tP3W+Tgtuwjs/4QunCRzusiL6
wHj505GEroduaQD8QD9Ee+Lada25b/Km3WRWZxASt6NRoh4jK4kfBKwDdrTxjKkO3RuR8gD3OxYl
kDy6ostOlGQ2viS0CIPshABP75/ivIJIaUWPQxJkFjhWP9wlQSEQaKY5FRTSWMA0Q7s2XCrmuZNc
O+Wt9bZrMN4Klomj0Ysn02ZfuhMqdyt9GTEudjSG1o0qgjMk8+tIXYhc4ngVjlOzDwz1EIfOtI+C
Jn0xmkup2vKWteoji6z++HuDlpUonTEKv7U4/2f107+fvLaEFcdRztwFN9V8Dvxx8tIt8XutSOoL
udKxP5FDiy2JXRdprAYAUkSeEZ46qazz0MlwF1fBxvJIekEK2ZRVdDQydWkbCaSwyTZmoO3Ai7tl
qb/838/Ff4gWdJtMOxQv2KoYY9jMh9UfH1PpcOkK4pAuuqHVcHFom0La2aigD9ctdqv/8O8Wkcif
p/78/1ycWzaRzMK1nX+c+gXH/1RWQX5ZY0kPrhrNIeoFN5qGUFtQQ7+MTZxtQvQtjyUn1I1OBA/u
5fzkAkP2W6k/2A+EY/gvjcnqV+9nXwq4X9zySRNqL3kAwQYsebHLPaI2yKuzzzke2m1hoIWsdc/6
D9l1y1j1r19oDrdUyH1oCs1Xk3/dgRjiwsDP0vCipPmBHD442XjRwHiLiuEKNoBvxfrGJsJoU3eF
dmsyElEBJ+IrssoHGJug1HVITbMI3BwZDetC3C2bWLq/RNbYBzPkFMRVhscGQ9BpmLDD1kG1NdDQ
3XaCb4fioN/2LagCr+yp9kNGCdNOHGnsCNSZpdzWlZ1cCAAs0a8TikRfICCuHZGpF5A/jOEUtqrD
CqJZ+XNqO7OveusXPdw7uO1nrYd80NDky3AdU+6k1a/VdEVrPbhoFfMnjwsqAaKhuHUcTwD0iqe9
byX4pXOwR4Vssv+QVqdmtdE/9jsCOwSnlmtILiTz+ffHgatbrcqU8rTzCDyNJKMboan+3lF4bAKN
gbeLjFVfOT2dxfFnLJzolwluzIjyHkaQLVBESosSVqQf4l7rdtTUvYdoxGMWzs/t4PLBSf/ZtvFF
xuZhMKzoI5pRHCnKhCuhTONdmaByqFTCSJRZ8lMKb25PPhBlptAw1O4GtRQNo3K8Y8LaA/1EX6sk
BmxwvY94m+V2NEq5J3EVRC8i9j1AunKbyUFStbJYLGQ9BOCw3EgrSy60sm86r3rvwOhfcedXL9K+
rwxo5Xi/EOGI/yBoIj12PnT/ZRebEj65zcKNxJ5Z3fSvu9iqHAz5QWOeG5g9kEcScXKdVpz0eqAy
5Ydil0yWs18eWDaD40Fy1ObnVBrKk+3v1whP+wH8qfrjrj+eouxI4E2fX/j73boav1xH8uP6+32X
hz3gp9rqj2dOlqatCPgFQ06y4c3ycq2vUPWgvPjjhcsD3/9y+YABUZtbV8qX7/vM5RP8/uejS/UN
rUyrH+qgWf+P3+n3s/9+XzFbXkYYGuyp5RXLrT8+7PzA92daHvn+p22RXiOxFhX0F9UQiZbPT1ue
gBrZ0b73/PLIshmX3b/clJyycXkJuMbvRIfww0OHTnzKKRSGu1drMmHacycY+ojcMzeRVnjbpmvb
Vc889qVT019T0sTbsXketf6vLpfi0MbmbSSnv/ShsQgPCp9w73wmA9CiIB6+Chx6a/AxOLts+qp0
RltXL5691r5ENT3VpEawPFXZq0FfF5LEdM5afRNWUGtAVZy44APjBTa+jTJtYxqeeYMTFURDA1nc
L5kmQG+9GEZPq2a4h3wXU7bAuYmxqOktEmW8EG1jA7EztiUQEJlsDQ+3naMPjz1MR9anvEfoAB/S
o1/MzqZVSTt2k4ZHmSFg6g3rtXaMixX+LKPu0sV2dA7NxY/XzDzvO9EZ19aHmYPhxL7RyXtYpVYz
rm2wgimnATwdJ9yhoXgIzJYLEtRhTt8PmXw4Kd0TNcLAgpOLhKuWu1JiYIokyr7cxUHnFBFv5kBI
pm0ax8UtoU2o2MLApZYq3qYB4pdjHmPTvvh+HZy0BlVCktNJUi7poeBfaojytwoCCXfHbzGw1aDu
4pVIhp8R3hgDq8U6t4yHyK/OqOacGfXyMFHwvClqcB4uMU5Jd9Qy7wnxiLf2KayAGMYh3f2wh2Fd
kZ23awRF+iEvzaspP+KmWHn0UnfNnFcckAnh1NVqgEG/w5YgTrnOyChAS43hoSr2WmmdqsCyjlyx
TzFKonUbJOEWhibpH4L9MCtTo+FHWCYPsBcpVDuMknCd6CsPW8JHoFzZJcyPgQMscyokLQSttDkJ
5Z06QBsBID6t6NQ3e+QIXN6D8rZU446+mXdoS+ysVZyxpxtKugJlJRJvIhKmFrCfkTIUx/azKHFy
TjP9bc5sSYaKPIAaWcVEMxPZ67CqOnQrtgZno9dQahvDXzb9vmR4kSr6aeXtNh+qbqNk9JD5eXVL
9+6Y6/TT8p4MjZKyQ2R0X5ihbqkCJCstfGi4zt90sbjNyvix06FFg5cN6f7fiDmggxBYPBynJlEv
A73Ga1/IVRHQ0y3q7q4qrQqaRPc86fljYBYGiAXL2vgVqh4Fvxs+L7XZWvRn23e3XSn9o+sJ6lbZ
Ey65HSno/rrG3nfTUrDAF0DzeRzIImokQytiiJ+TBG1rFE2PdXEFGAQtQGajehPdpU2bmDglKvMz
26LSkp0+Whdl6NUWMTSl9wAoZOz4x16M2yyyvzrNvzJgJUcS2F/GVotZ2RUjHAjzOHqEGKpYP6a+
oVbShgQTWv69zL2BUwtYiveZYpGhrB1zHAzOltV6c9THAsqbP166JztKrhgXNzoD4s1IZ3Y1TQjG
SNXoN4oCXVtLA8AJDq5I1U9lx3qQ1iSpozm6yjn9cMiK/cT88sZy82cmW9socp97y4+2WZLTSanT
Q2OU7xxDSEEzx9mbcYrDNcVgXfY0Oem6vmtAseZU73hTFDFOyxwyTdpSORziW8fKqw15jQLjpnzE
eIDODYPIvgNdszK0kkwl1/nV1yW0UlVnay20TyyHvhQRjxhXMMQoCkXSIV40NBn9LP+1s+WOpdiw
KibsjHLawa86k9TSrxCikD41JBCrAxZK4yhBpzFOJqyKAMdH94kTbjpjrO9qPVpHlTy0eFf5ARAI
WdYMB/XQG3tg/bYT2tahiZBcNfEHhTG4hcaqtignJs1rUMeHIW4x5tlythnG1dptm8uo7vISxTUy
MWx9hUW40YRyNrDum8kASzeyaCTM7AQSsb1xXXs16sh7BiLidlIQ2FaWmHiw2TnGCWQWXTb1GOrJ
DuJUuQJu5cNqgVdgVOlj5iXMQBvZEjWGgjDxsp1QH63b3cL0i7GwmE/KcG5tj194Ivbb6QIHczgk
P0BSj0ZJq31ohnJl5AglOvOTE6yjbg3iioFzNVa1cRMb5S5gVj3F0FtpEqEAjv1dCiJvcHGnjBXd
rSriz8ouXspYf5ipEu/A22m2APzMXFxnmmm9VeVwCRg6i3TatZ4Bcd3GAwiEctWmij5OkFBvR42K
1UXboejBeqcNI+YaJ9voIZHnpmAGbZqPQksCCjg5I4ChBWtaRE+tBlGxFPR9yAG1t27jorwn4pbC
xJ0dDY9kuu3zHKVM5/1qs/iXaOf4gm7YU6RNV0IMb3omMpByqC9DiXM7LMiZjQbQV5SW17Kn+eK3
6EBV9mpVBYM0Bzm1UoQzEDzpQZQHYgBqt9oywISFKX/0ISLG0RNvgMpB8+uyP3W+q12yOtdXyzOW
zfJnPGX+FaPRcPLURAz6/LL59YId8wPZ76yUm7QHiNLDvugSe+fD1H4KGx0nJ/+q7sc5Vql9Lbme
bmWqG0ewx9p11JIMqxrvkTn3XZo0X1YUh+uchMHL0OT1bdLSOwUoob13aHaW97InrLo21/B70iBy
MpkTgtdSavUR+QuYoZNPQFLVTyMVJ4u0zDdNigyZkpaTAO/2Z8BwA4QfYk00zJbLU9n1AAYg28yo
dgDRdR8fAtBT9xXO6Zvvd+vO0VgnPwwbiCfBX/qVKNPm6ARatxWUWp69wn1T8/+FEXgGoRC8jS2q
ykH3g1tgBursx1wyCumOH+R5bHphlT8HG3HC2JbtI1OeE3ZoaIMYc/ddJ8S93npA0Oen6fLVlIX8
GmsNSB7N8Cs4YHFUdUO4lF7NTV3nZXmmmuQlSgPjtfWdYRPaA71crfYvwTrWwGoItwNITpM+L1X1
0/HDioRCM3p0q0rbGeNo0Ba3tHtZGgKxF98FD/NNpWf110BnYAWiOri2du4erdEj6QmFASt452nZ
QSIp77hcla+JggHPedCfyrhE3WX30TrXjeozz3HLze9aWNCWZJ6rhyL2kj0k126ftWH5AHmDX3Z+
istslwhf7xN+kbuC1yQvrmnFJ01LEM04uXrx3OBxearf+g99NJcNSt3ZVAX8sJTjDsBZqjFVa+Vn
A5z4e0c6Wg/hJesehDfVe8cPir3oG/3By5E3LO/WkxZXtI570/q8h6oBjbViLG5rICWXZiS8PtDT
/EcvX7UpMT47L9DxW1b6LUGUDYAxFtXLEzL8kOiZv6IQJoumAXPpNKzNWBWclTea2Q83Z33Zi6/U
Cgp8r31+JrwUXVYugvXyDnNqHQcctMBonaAeOHuWXZ/pWqfo2UfS5oiVWD5K1VJdbWz37JAMexYF
tIE0J3Hdrs3k1uv2y7OY8insGUFxyQfNvF2eoNOA+xy1h+XzWLjrV9gA9EucyObWrZW57qep/uzI
Nfr+QAEMiDx3Pfh6AoxcCas0a5TzYfNjLc+gDoE1G1b3lcGTwLoRhFqTj80HUfLf31q5PbzXUIhr
wnIao6ddbAJGvHeY5t9fG8BhuGIHBXc+wthTOg9N8+L+3UKsu/wXxM2klLhefRf7KDOmRDeAuibB
ezYSiD3vWxSfasZZg6fXQtYG5QSsM4PrqsLxLcKkv7xPg6oZ4KoV36MOQbrENXeLGjh66/yMLA/e
JxgoJQRRNdzXhoa32JlKMsE5vZgeHJdn4NVGX80pcT+VhTwY+CWIUQa5bdj5Sy587ObT8AkmzV0r
fQxJssuNB1XqP0j0Gj45eQgJ8Czv6oCfPaNcFSt7fgHIViBmtnpOjNkjZTkzhs7oP0R9Wl5oqGjY
NNQ1jlzPk42JDxFfdfa8PAhsNKCAWmBZVU5zGQqVfr9rFE8PyObbp6iqrYMqE7nJ43D8JNXZYCz8
bIYq3bZ6kB/cRC+fDQp8y8cHlNCvKGuZ5wxK5FUQB3azfMyuA2+g7PixrU0TZpkTbZb7if1hEdn0
72gjmJ2QibDvB1LRJlvul4+Ym6NPsugoEBeG5p3yA3rC8xe3YgcRrJ0492FkGaduZKz+fsDDSEuz
+g21MP4TrSKow7XiNz2U6+UtiZwd184UsmjXK+++GclEdC0WaRpM+bsiEw0GrVLcFXVo3k5ND0Fo
/u5DERwo80wveaZYn4nB3kaDO70XOlN7rBl3tDmAeEov3gxFZRzDSKaPraO9f38qgwPNC/P+qodK
nqESdN+7ug6mS+yjd+4mqzg0LgEmxtBCNqVDPf/y7QTBFGy/OgCl8fFke9SIjfzhe+/UbYaSl0CM
CLAM0S918P2ulWifCU/zHm3RJ6j5EiJG5y+BWdngQv/h+CVxCbBdaI7k1rNThSxPeVwTs8F8PsRa
v/euy2FHFJf8MKIdeigIPFy6fREPeN1hg5tc2xvPgXRQoOpq4N0eqsj6oMdb7FNTlec88JmaAOjb
WTK3z0Vsqa0DFnN2nnNVbR9cXeWHyDbRRussVgWRtb0OmLByWyDxbudco2Z6GJtKnnO33uhO4SJg
ajsuMV/WiNQctsy0MXu0GF3dy7U7WOOa9suH7RS0Z0SIHr938ufccQ9h1A83BNubx6Fz9lXGGjC0
G/ts41Bf+bI1VqBvNmIyukctkR+UMTCOOeqlNchwMwwSelqrMbbBHJ9cq2KA7w/sYGri8uSVeOuX
jZ8amAaoJ80/Wnb8I3ZhiWFoO+NUDWWwW0IYlqf8M55h+fv35neaw9DKgPCv6bS8bHmD5WnwRjBZ
LTd/38kwDmbHxvveygjjwhKhEJOidCMLGw08BmxytsYz75WvBguWeRfD/bWJKgtDVkCB1uDYd5qX
MHhL6XAxIQbaXVldcazniIhy3sStzly36JjzZ3F/FF7dH/smZOfq2lo5kwJnXbXbxPq0G308aK5o
jnmVILOThKt2bdJyESDs3emutoQ6uzyhm7VIcQ5DNZ03y634pFOc2puD8RgnhHjVQX1s9F+5pvGF
gjnPY9mMILUmBcSKbgxBiz2IhDYdN3Ae3sLaz0/IRGJCum5qu+438D6uqY1S0K/+O3aChKiNEUMc
ynHz31gaC4ao7J6XL0d1tDhiuE31gpGjz6djI79inB8njZXKNrPDZ9EhdK3r5kmPggFeOi9o+op9
hT95goAkbkORa9vlvuXRbDZIoflfBwiw1sSQAC+AdQwnaM1EwS8Ihl1+t8CMXGwcrOKw3fCNp0hD
fGbtmI491TF3m7V2B/OJSGeju0iC+tKWpSX2XvBXaEl/ozxynwtvnoHH8azWO3pxEK+pXqnv4+P7
3RWRp98RHITDuqtoINMxkM2ByLB9TctwP4k22/gMVbRYoMVMdK3XlqLkEIUJAZOTra0gt6H4aKr7
VmbtTp9lUlGbDDujtm8ttGkYWWKQ43ShaYiAztuSgvwSStQpeQkO1XfdI4tF2ajwSLJddcRvUx2r
bqAICVFmpZxBzF5BRHUFAkoRGeNGzBwO3E8/+rr+Gdko4BeYB6Kwi+zIJ6kQnSRT6RMn279088kJ
6DA91rM1bblV0TmjxK/1yA0RhxCnYU2oDM2XKXSts5fcWk5r32mE05wmA1ZgFhXOoeWl57rH0prU
LtCoUmOdHim5iWyCBclganeeDdS1tXA/wBtaGV1MAITo3I3ZifaihVN08KfupVHtdGoiMzlltSwe
Jni+63D0rbOycnMbmVoCjzBQK5qQ9hYisXnsWngd3kDS90gwejibhm0uDSt31EzUsaj7HRQ36EI9
dNrMrIsyvNHHJ1/23l2MTHNjJgkWZD2ZHrSMKiP/B21WS802DsghxHJpU1+BOJT0QuyLNCHTR7rn
sSnsrTV5+RF0M3aYtsyTXW3Gp4glMgB0NmS83rm1Tt5LbhDnCX04QMf2xyaeLYd9Dp9Ht7Uffhw+
g1VoVkzAPBTnLSHsGoLYgWYDBREbntpRRxV8tLsP5cRiOw7GXWCS82PPDLHUifaQ/gexKZn5c153
IZpfMCadIapdb+a3C6vk9wbMRnczVQA4tDT/8sj4IKWbrDk4gt+fv685A4YOslFb4H9dGDfLZsHb
hPaLSzoniFi8oE0TXcOMpKNk9nkudy0EmuUWGER0GLZ6mTRYOslA+BPYR7M+hvPGGE1to9vDmx/T
E6dac5eKUOdM9IkdhiBEObielaTLcW6vTOR+R424hqPSTERik37oSUk+KYKxYvzFeB48Jkc2l9Ey
cdvvzfKnjoYlmaG33VGnfG7lfX5YaD3LJjU1tfYy2LQDIK7jNG8K6DOblNySG6HjDMqmHA+W/uRW
jPKk9HbfGzgcf9/y/vct3gzGW0kvn7DY/thYoj8utyROpT/+XB7QC3sNIrfY+6WVH5eN6YZcV8r0
2Zfoq5fspGXzWxP/+z4HcxBUKl+utLJGO28icwsi6IHoByEum9Zz64Nu8yZzJDWCASSe3QMB3oKV
SsthpUl7OEzw4m1R4JFzHbjHRIGma7pulEYdxnZD7ylD0wI1tlOfv8huolAj9XvcaSZziSI/9QJH
VDMyXvhzD1ZDebjD00yjlH21bCxm6ze5HuJrm3dJm8YuRXyXKuV8VCxfJ644hzyW67qGxt4B0RPG
n2DiopPqyCsdRb9v53FqGbawflP4oGZII8S7o7zWziY0wkiCfjgqKYcjQhesI26f4RnCqBhFqX+I
yY9licSgTap9szIyPf3775li6nttcjCA4K11qmormZqrtHSLYwuAKjE9rsWBwcHeGhityOfJQBS3
T/gDSM+az5VlOFhu/eM+3+JARJhLx5Xjom1yd1OgNjgjto6AE6LEj/M4u6VXSPSrcDDnBMigSVAa
djZKPbq7LMaMXD6h4Cy3+hA518Eyti3L3E96MOmaIF9FYRrdeOp5/aEvtVusA+LcDiFBsZXP/aa/
t+wJkTQqnqNXEgw9BOWHmxrnkBbrU4qt7OR0JrmZj4FyhwfgP+4lQ2OQm3Oig0tD0AzoLUla4pj/
wHCN+OqufVlARW6AQnqOBVsLGRQhCkZPmybpAmqx5D0Jle/S2Aru0h7iFbP3tFkHqU9JmfRjeD3q
guKlxxxs65vBKYH7JX1/byvFMkoQPx1Y49aYtOwurTKqxJZ55zlltjJcWjcV+miE5MWbcCWuwnIe
rSPcn4v+W6ATuwG+mW+/td6FTwxJ4BgkXfjuU9JFPyvdI4pz/otaPFPAnEElidx4VbtKvg4ZXCfN
Fh8tvuaNKQXqCyMNXweJs3S+3y5IjBmMQBwsM65eqrTa5XmkHtw+f69G3wCpZVJTKhtrb4wIYIyJ
YCJdVa+SPv+hCIkpbf2sfs3FpNaDn9EUmh91YuATCtsmTuRsW6c+SIIEvC5OK67NdjdWr7aF/NRx
3a9SQtyzTASXaR7vdL0JKOVsw7QfHhp4lFF9XTZmXYSIJwYX40SMUqLIxWejVYgHUvXkt7AAWaqF
21ol411Lu521x0vZaM6LOdbhPusJm0xmqkIeGHf+fGsMpxSPHnbQSuJRpVUfH+tYjvcBUR0rA1/X
apzGHCl917Cr63I1JNF400Wk0IkZs2ZPjEBJO1YHPVAEvGXJr7RqdWSyRfHidjG9jbCm2CYnbW2Y
iM4cR3Zb5g2EZXKt/Or8Rzfu9n5h6i+DEx4hDgeryPLLJxsUJu6xrlqh4KKerF8g4yk+BMCuCBMw
Grl6QvY3NOcgSQbyFhK4ChE8ApCX9X1Vpu1pELn3y4ybdFPXSIk2om4PfVUWLxDN9i2E26ucIkRf
g3mxXAzWyjCeiHBpniyS1ewIuOHYwOIY2vqa8S0se0z3DeHet8uZHoKbAce7tfEnNCOv4VfjUpc9
JGSOnE2jOi9/CRvRnqaXdG5sQrrNmdTvTcF1rw2JfLWHZFdNefrVu9TZvC7yL10yvJcDCS60Ral9
KxO2qaOMezVvpm66VRF19FSXAA1Y9a2MkoPMjZLmDu3TqkVacSOqql+HnjXem2oqyPOg2+aZuLVy
xCLZSEPb8Jh7el1mvhkUK2+CgQxGAuK/nJqpBFgt+trtO7oraz3UtTp6rp8/uS5lC6t0PrA/g1kN
nOKWBhHhEKlrbYtYwT+txvEHtpuNMwXTu+t2KKLgtuJ+Mdt1oefkaKPvfmxmzmdLAsaPwQ/nWGDr
lxbBacWpDJeR6RkJYEVDHBYFLgSQ/jZ1gvTYt7p735KWNKnhVbi++VwqPaSByIXACIiEJDHz7z+X
R+lw0iRVTBXz2isfwdeR2DLKN7Aw0670fCQr859lNbx1lUBxZ/R/1Vh4Ll2Au7dzk+uIGODkRPgD
TGTTR2Wl8ZWqZbqyKp9eaThSN6G8q1s/sPEyJyaf90lCjyPAPB33vu7YD5PQ5zZMjrvAnPqnbKdI
C/hLJxMhp5n8ioOpWyPeSa+JzywpdImISKuQPs4YRzQbgAQUXfQsw+Fdj8FMc344n0bt3JdklP7q
iWXqY8/DA5/vKf5AlqjJ41SFYljOYdu3KgY2CcLwONqWRXxn728IEfd3mk3Qn492fGMOXX8NE/Ge
hD7BF1PdnOVkr0HGFS8E3NhpJJ87y+ofU875zJTNNdR87PijIw4cRPiElZNvKj1O123dNqRbWupU
dM1jXiZPooQrHZnTR2LkcCIcg3VN3YQPtVaLdYUmf+9PRffKa97iCkJ5U3JiVLSKV6U9eauxob41
ugVLNCmdV7xfhJfVq7g2rTeTDn+aHYZSF1eTlL4EviyMRA/5PMwOk1LSzD4OV8rq5T7roM1yfSXN
uokV4a/UZUwvqa90hVkwdgawoBjScp4Z9mM1SvemzjPrmMQmPT2V28cmbv0D1aNpZybqHMV68B74
EX63RPsKhEaPLhpYuwIoIhhSq37Uw0859PRge7M4m5rMwYR2AlNu+zJos8k4T9Vt1NYfVSWqx8Qv
iqM31zctp1KfzvuQw8auGyWeemEkJ7dJxUPGxZPsoDph5puZz9Nkf0aFWGtgosCLQ+yYgK4ehIHk
n0ApcqkmCnMO2TxACUwHJ7zL6qxxkh1tES5iRDjdIpWZ6dK5vaP7lZ9l60IHlto5QqS9oV9cPBSV
WW1xGRmrv3/BxkjwoxtPVgppw3Hj+rMOoy1qZG2nelAdTj7vFd18LOPQPOhxQuCgRx9XCMjgnRoe
gmnQLqLpdstfyoJbyTWlPteQuEiUzkjDAJyt7ND8GU/5T3jtGIL59Td+HQKur+3PHkksKHKmYis7
C8pL09DIKMvpuR4QXggnlO9u95wFuOqt3hkRVNba2dRlehpH+O5aoZ9q3H5/b6p8Z2vtLzoZd30E
b4QVJ1MLyNQnLR9vk0BEz5CobGRRIyEjWeReR1CdV85KQlsbkdf40dNfg8LXFAWEcNGmih6T9FBV
5MJWIwmxvq491qbPUVjjWootY7rkWYyhHMRnDbVpNXmYfzDvTFsjKI2bZTFdp21z8hIDLFjtPiaC
PLsuDO9aCOQ3g+XWF4YoO4fZ0rOsKuZviP5JO4O9vkvLHor9M86i9kzxwrnUDQnAWtmplyoIdtBI
SBL1RHGgaVysp7LOgQnw2kaV7pG3e471/jVEkvMCLBPEbp9tBo/wrbnz+BkGJejwqLc2Yz0yQ0tp
IPBtkrMsejjJ1BeOJGg3O2CwP6jwXpskNO77GIgNPvxoXdSYy1pHAVboQZI0Vn0knbR+Acp1DP0U
Eu98mnR1Rqwb5O77eFRfegHUhiV8f4/EPj1JpvarOaAGRH29azoKvLHpPfvmgLoIHesPb55RaqBL
MUOA6JKr3Lk3zdIGLt51Xw4XFgvK2IZ6UYI8SIR3Uzf37z1trRtT+6wBDMOdHnKpAw2iptwnQtDC
HUO81a2qzUdp02WxQm26GnPCaY8Ie++7g7dN6H3Qwq8/054mUFulf1GjoasmbJIRHGZL5J88lE4R
rhMZ5XuFQ3OVmQzYk6WSk0zz8aY1ffug6Um+rx1BkFTfIhcj+2oiDBAinQzkGvx08qqy/8XeeWw3
jqzZ+lXu6jnqwptBDy69kZSyKSknWGmq4E3AA0/fXwSzijp56pzbPe8JFgCSECkSQMT/7/1tnRIL
9fqyy7jnk37+TedmQf5a8VTDNmmA223swQ0+JabV7WsvHs4z5P1zYUQAeir6qWZPL4tQtKISEc3b
IicE3diTRcs9LInenMgbecMhqm9tUxl1e5uk1jbXcZxAyxjKezN1emB5Gf0ng6kQH5s3Zb0AZOjQ
N0QPdZoZW956vqWAZTwWItUfOYEbSNkdnVHbZuJnN1hbkYoXZdxstaTNNu4ykDoTxOE+rnUy6wFi
r5LebM4EpTXnOuEuXzXzMUKAv2fEQfIfoKqtXuYNDK+qOTf+1JyZK99pLpqssBtfpia/hZprHRmb
lJvSNinzpbF1ZpjF3Y3M0k6k91PviLOeabd5bGZ3fpZ33OHs+JbKV7HKQG+Dj8n3dtG1ZyMJjxiY
tXtgMAbsM07lnGrYawMfIi37zx3pj+Bg7jrw73eaWIxj58T3aleRGchpC1IC6ny+q83sOUp0D2h5
B2PeCF5JEAAfI16HaT9ROnnEUk0B2BXmHptmu63tbOtX1EnIHepiYoSjetkMVlPuI42hTuFInlr9
xXLp+KaV88Vxe/GYktdMcFnhftMF+J8qip6y2TPXVoeNJkq+oIkMdsJxy0MXddNrhy4pLQkeKQo7
P2qa3T5lDj9Y2h8HP4haEqIdsszMwhKoXcon/hsUpZouPqOEAdDyrevldNf6MkV4F9MpDA/jEkxE
HmdYzxnnVHid14xlmq8dsmKYHiUSO8889/G0YPzgP5HO/fSK8WRZpegpaDB50ytjFoSUYfPY23CF
iPR6YA5RbsayCcgygiPlUMCQtYPoVi2SyeK4pTFsiDBbN3bnPatFRml3NlUA7PQ6FoihRBql+wQk
YBQRxaiPmn4K4z6/bUNux3aJAsaYSIjPu1g/ZeFoboqirb9QqbrvrPBNc7QDc/GBoRWXgrRn+ur3
fn5XfjFnLncpYd7IqfxqRxaGiyAl15BtDfl+Bk3FNztnzx2xGEbATGAQGlhZ27gLa42oPc1mrp4U
z1qQVWedam0aId3umNAEmQYdsW/JiIBHcSY6iYlKpKMhB0Bz7BDtlZ1h3M4t00xsq4KxiZYSh7Y4
/CaZt01j/gCnqrtNh+AmcqeYKWWFyKyg4awhavE8tNldLYqTTuE7aDnRssE62VnC6Bry0laGQjz6
EBKI6vjSwt383FdefcoZjqARrcLPy+SUu89M8kvcLXn5CYHJdvDM8SbeGzrRc1EsshcnTjaDoY+3
RN7RDSxa41MT2d5R+OWb0cTGJ3QshBwm4mhhY3zxSuNUToIcLV1E24RMKooVafJtmk9duh99M3zG
SD4+m0TP4u39QQuru9WgHT0wAy7o7wXhZgqhWRdFVWH2ScWtN9J41dvRQpvV04LQO29dtsSDkMPZ
EALc5YeOKBgGGCzcNqM4Zk1nnEEFeL4mPTAGQhU9TZTPKmg03qg7z3HXkZdrF18D07cQfyFIaaKn
2iIBd+iz6p3MXxo4nvO7RZvdJZONgajDKN4J9qL00xM8M+OWMpV+W9BquUWO153GRsOzTnw9Zal3
4jrmreji5FxF4WtHTfhAB49yH9N3as73SYONSVjFc9iZ/YMFZ9ApSrr0jEMLnShgyIPo7TR6xr2h
I26ja3p04Foixy6szzpglV0ya5T/wS9/Nl3kAhN5oU9jYVCq99sfpJ68eDUynaFPFqavLdHAlDZ2
1PUawwwB2g/+U+HVtzGxoRStHCj5FMnmZj4kDle6FUUPRm96ZO1MqjqfpoGc0rZrX92WXCO1K47x
WZcQ4A5OXVEz5K6ZJ5DvuK0SOVqPVDWRWd7MpvPdpqS1rnrttRDLdAp7Md4ndjTdGw582QALIJ2b
HhER3eTU8dH9T3r+mRnfHVYlsWmSHptdoIMDQnh5oPtuUfkA75aa4hPm4ofON6PbEbvWY0c9A0ej
9uL13W5pHXuHNS3dWZoF6qpPzgic60fX4WQqNXIONduhtEUsozZTnCwpqh5IyQCbF1bmRsurF2L5
OPmW4l7gTNnadsA11jde3CQRhyjKGDAYkr8z1we6YogRm4RMsnCJbnM7+LlIgiY4ZeVSFFyn6q8F
2eJntQCYjxgCXyAlFyhIyLEpI1TiCbG/8eD1VXbQE5n6GuXQzQmMFgggSM5dJt9+AP0Tuw35pnJB
vrXQsFNrnoC9SFd1YxjneNSzdwMyzHqejWHrzotx6hitUOq2UlScWormpo9WVkHYD71oY5v7wlk3
U21+ShoiUXD7dYdBo2w4j9q4b+fJ2zZUUjHwlD70wtjfGYl46l3PP1PS9s9BFKebNl3EVnMroj+y
trpJtHJ5atNnYmTyTWQk/n4oxuYZaQgT+bYjc6GDjAhh85M9xwv286k+OTliDddviwMq9VNATtGD
U34FMBXdzoMSg879pzHhxAz1F2vou9swQ3qVCVM7akb0iMGauJaqd5/njvM9wSh2mVfD2VvgU3EV
W9DAdc2XgAjY90lS5ZzQSndqE4HIjVuRtDlRIlhB0otP5mTYn2oyMZGXLiRJOPWb1XbW/Tj+GEej
v1/aCCtDhRqopwR7y1wS9IoHdWecc2angdj4qEtI3QhfU3sadtmo60cz6e850ejkm/qwwTs+UK4I
vb0hf6oxAGS6O8tpHES7DQfZwE5C+zypxXRH1QfiEK3VCuqHB6U5JPwgM/W7Yky6TTOWnwtzFGuE
xta7K5ZDsVjug3AxDlTVsaos94cdReiK+3R6BBF3w+ggOIyJjty2ytIX2oHBXSLl5L7VnJyGsbVv
B/ZjGQYotanpZVZ8KihHNfBMvDBFC2nV4ORmAqkWs/yRCImpTNq7PB2BxkXxcDQoqJy8flhZthk8
opvGlJ/F9kFtIvYaNh7W3PvFN26mukSzNjTgXn3OFUvTb1Ezk2kx1e4a+71+W+mDfpvD8iILlFui
AVrxaerfC3J/Hk2vbZ8qhshaZL6Xrq6/EImFS04rf66pfdrgQ+sprL3XacgnMV09WXlwSxlleF9m
Slz1PCBsMmCVTtBkVlHFJcNAg4QZtaeFGM1fKIySddNMT+BfR8roGQYAF8FyPxbNJ6c1SSHPF2u9
tIPzQv4vsvLK7d74SDTGkrT62nf+SxMBKuJU38fOQn1R7+77BfsJbRam7V3oElAcT/436ZI1Uw+F
dhyR0aCjedJLxDtU48Jnu0U7bQKs8+J8urN0zGZx0krnQJUfMdk2J1M3wlO2yy17vEnzgdCAric7
xEnRxtfu25A63q7q3B+jR+XXgE5xW5kIsGBWaI+UkIE1LtAsEC6+RjQnz+XCIUZm40e3Q55QBVr0
wPUTuX2GjS9HbkSNklYB3Mj4SS20GSBltATeyRwLsVmAJmzG2kvA4LAg36Pdi9j6qiq4MTpLgwxO
0HFko3OJPIrovuPqdSCgrT+k1F/ppw/+NnRpM1uatq3otCGvNnBBJiJFzW4UgJXxe4mwoKk7dAP9
LJmBbNgUtjuv2+upRv3J1py9S++L/EhdEHxPG0/EAVMgOpMH/xsetOCho8C1bnO/2NMOaLdc0qx1
RR7h2bDOjiwPC3s0V8oy+7/Ehf8PcQHhrYEL8//+GeH4T8iFJ3DV8f/ZfEWA8/VjyOTPF/6kLgTu
b9SZDDJpAoYXjNo55p/UBd3+TXdtCoBOYHuMinAr/5ky6fyGGY9SL4x+LMSehZ+6lX/vP/8DIINN
zR7zO6B9Vzd41Z9v8f5iZ2x/2f4Hvrzl/RJcoROBScFSNwwcyhQujV880YFOES0MMSkgAQ3h4Ib1
FkdIjzLTxRaKJ6KNAApqbfvmE6q+1ufwlE7tGyP/e/IevHUq9HmdknVG5cDbmcOC4u0wI9DOKWD6
0Xgf9Rsg/QvUN+qVjd9T6QtXqEa5q9mAsZkkbimY+fspcKhloF6qq+Kxdfs3a2n3kU6octOXd/FU
7oXw7w0rIymsWpyj1RhKxbPOjeBdb7ynALNLuix3oz199+syWuV2v0MAdQbBcCJhCgZuySAcU0YR
e7ewf6y1bmaPVZd8s9KFuPBDWWvuSujtY+Yg1SWY3dsSewP92anW2CK2iBxoag64lRJaEAUNZggx
f9BK2uv2dE6qXVkTANj29z25BCszb6HAYgcLqz/GmCcznyd83rZfeqR6Y58hUaJWVlp8Zof2ZTa2
D1SOqlXWC3cdROb3xbC3czcC0RTmo8izk+86T92oy/5gJ1ZpH2z8RkNaOjzXovzabYahKzbtnAKw
BaGIJhbbSLWARG9eDNSpGx2GwAI+1ZGmRheKMlWPW83zOiasn/V0QFZN41cbi1un4ONm/BdarWYk
WA73RL1U69oMMY4kpPfqR6r9j105HXx8MGujz25A7wBVHRmpcO/7KuZ4gMhOxjnmpR9VjgrZIfa4
f4JRtXM5BuVLcszwUTeb0dQZd9ZMR4YIYLqm3YWZbFY607emyG6gwpcrkeOuCxaG9Y+1+12fYOTU
OZoK/glzXU2PeL0O6YxfKfjmZ8kZdTwJoH34jDT3Pua7pvFQ7ceEZGw9y1b+JLyjYWf4WTJyOY3Z
28B2femt0T/ETXeb1SZVaE8yY+12G5Nfz1wYLb+Hk85p213Ll0lkGK2SGTQS3jpr41pE9EWgJd1K
pNyf17WNIDqGG4hg744Kbb2yvJBM96F8K/z6jWLivCp1rM3Za53VOaNBe1iZnvE5K8vv83CrB+Wt
WWQ7P/PzlbAXbN+u12NqA41SPVWj+7iA2aliet1zTQJWpG9at+ghvJII4bR3ZnnnEfS2MRLncfFw
FQgKiAvcc8dq+i2k1JVVZWdo39R4Ooukv78WrYtcuCr5iIVPNbLNwBTM+Ti/BT6DCgOwot/9TgmV
upxfGnQ0BFp0VCs1veYAYsa2i6I1w9N3YRHVjqevBYpIPEEN4qocrAcGLja9Lg0/n279EEOTbmRT
KwCGHzqEueGl0E9WYjLm9MLlsnbdpwEAZEyf5355UgtiIqvLmtILyovxllzxt58PSgGoUMrBixj0
sq4ttYNQEC3eZfvD4YpsQCeqd5vahJQ/jZ1x4Id52coa/k1bI0nnjWXSRjGnELatKDxvVTrSutbG
w8nvk+/kBE1cPnSB/A0EtDnn8YGa5dpLwuAAx9dg6MUg7FQHVXeKFuRTao0B+z2oFWN33aX2gzW7
S6bE212fT8Ph5ytn7iWbxWEApFVIiUwfFRH1gz1BBiZKCRNSt9qHR7JGYcZT1AKZunOM9P11z/VZ
iZfxqgRhGBc3uArylZcjdep4aseQpI9RMNDuafh1O0P11PZOSMBhYj+PhUbzZF+PWfq1xh1E4iWX
G+YAY/USLr2xCgQzMFF54t6g17oawf2ci2HY98inzuNQPVMlp1BvxiZl+fJOiWz6TgDSrMvkiMCy
lCNRpClfp3h4TLJNQB2HqEWtJpgXOyOFn7ulCO2baR6eC7JAtiVkLdJlpa5goV/ceCZw9Kh6afG7
rOES3Wh13W+7tPa25E1twcee++VtMohA9ucWvejy1lh0oR3tfZGWhEXK6ydyy++qrD0y5alONU4Q
0RreQSut9lDM1Td7suCqAbQ+YMPzSU0m9N31sgMED3dbaz7mfT96F3P/exn37aOrh9W9iabY8oet
p3X9M9FKyWmpyvs+nEjHwO716k7ZtpjjxyKNyR1pcUvXIGe2rae/DSCD9lkk/FMWcMNtjX4T/+jr
qbkz44dGTgfHgpZdNaMqNOBBb2ambxuCS7IN+mBO4xq2TYRiypY6bdcMz7Y8z5SwMW7IpjyobTAO
qTUEpLr7enFQwiy1YGYIT8Mbd4wmitNEqTpbdV0Ls9G3e4JOgd1wirSckZ43GMc8PbkTgGhmVxYE
zT5xN84UwJU3p+qkFmHNrxVhjoTNy51qe651c1/38z6eAMutTSDuTIxZ4FKH/n3iF9qcFM12whwI
NKE8XrG8jf0ngFftu256S/1ZKyepSuQYVlnWp7nk7r6ay3GbMFY4GDmq3UQzKIXLR+2amWNiWkQK
YM9Y1i4xkTXeoGPe5+KkFg4UlQW1C9u+49cn33JeXea+yGiYNTuMCkzkucdLMJ9M51PayOumEWME
CiOPVFmFsVWiuctqbIDlVdvaiP4uzcCsRwv5L3hzVin/T36R/BvwkdJnzGdvpqoOPiSGD0yyCMym
dHCocHHppBwkheRy1aFxthcuMZHyW4/TZcN/uD4Aivspv1Pfci/VeEo6rNbUvnzOfndmvQLgORWn
ajR+LtQP4bqp1tBMz1TlUHyr7x3HY8kViUUifwZqX114jF7CBu9h4YoX9d1T8Uh+/gxAcbIaae1b
SIYryBlIznryTelOwebZmyyiH0gvjbxDqTNUi86zsi00PrQPf+1T/+8obY29MwFylTrJ60L7V+Tj
xX0XVdodfdTsOTe4f6A0Z0Xjwnbw/bUiPF8X19+g2qd+eR78RZ0Taz9oOhjJKPc/ZWW17Oj9VSe1
UJrCi3ZRbQPLrrk+IeWQ2sPLd3c5R3WIQHjs+eKSsuPSls2b6xfnqdSR65l6/Q6tHpn76PUH9d0M
6py9nLmXdSetv3upyYxTfjvXr0h9Y7/sw286rAVshfX1bHWlQ8FV3506e9UjyLPCrYj1zwYQ7p8n
b9NKzK3cblPg9MAlvOLIsG+FxJhoa3XKqFNJqZ/V2nWfERl7rzXt/QSq4NRC28iwBzk0JvYwA5qT
3WjipB67PEHuI+udrEKn9zC6/qWy/mvtl31ag3peY+y+sn0fI2zCzGHnIYFZTfHSnINk2ZvqwjEw
01FrZRDTzgyaL+orNOQl4/qNFnbINU1t1yBwDm1KfJc8BdUpWbVxTFEeTATDtczf9pQKKZZLif7l
OnsXjCK9KGIt17NW45KGa3VKui1KFRjIAELkaeqqRBn1otoyHsoUhJL6okvhAixWZ6tahD73/FUj
Qn68fcYMRJ6QqCEZMKpv+sN267saack6A09sG1xx1DcsF7W8RutqZzF02j7rUnSrf16eHSlvVptq
TS3UdVvtCytMYqUIDtfLZR4umErUlfOyyvHxo1PcRdFj7wJ5kynkpYa2WFUcfPURJmuSH0w9ZkYN
IUbyGZPB+OigVtVDjMN+vlZtRmC8UGe42jfCK+L4W9hloGflRxpIijqptevi7/aVyo5zfU5UyH/N
3x1iYq5Ctmb8hzpMrl4XRvrZcSxQ0deX/d1rf9lHsLe7WXCw4lvivapH9dz76o0O7GW5q5q6NX2S
emM03Q9jlLcj2gfiZEfcgNQC+6w4XfeRnMTJZurajrgXb0/rD3N0X+wtmH6Sc8vLopkQBlJXOIx6
8d8dRj3w4TXQybZOat1QmC23cWO9GjH8BPWsy+Euzx3qqeIb579hYEzbq8fVwpV/+PLosNgrHYH2
QbPJ1lq10mVUK5dRF0MvbN2a3mGPYOEwyAReVybwJrHPsKAs94s8Rw25QEcjWxpWylWnq4zstDxV
cmygQU44CTVKUMT+KCzeGp0EFuzP5WmOu5A84fFGDJEcjqB9boqEAPJZaiC5yJQnlfekFmrzkvek
ttMAaMYkFeyJPNUvC3XZVqt1Z3Ej9ufuwfYJARqt/kdBgMCW9815IxdI3BjfyzVbqdnT8gWVarGa
meAh3uDKQ2+s5N+GSlh+ArVLfSC1iJDB0vVAxBI4E30ieeOK5SghkbdGX7YWA3kLjOTYQuPGwFRP
3gP1lIz5fiqxdft081axdHDM8iaq1tquiE89P0RpU0HW9O6Mi73tcc+fWrlQawaIBaJP+0MnL72T
fKpaa1ws8xjNpbqWNyKNLdlo8hM05BVbbY92TlHJ1KUlSq/AgvOD9eRwqiDelqtk+NYNsI3Xmhws
LvJyc1nTqfPH2mosLKDyqfycvrRKqDXBB9ulS3+bKuy/eRtKPb/64GrhEni8KUPcX6Sc4wBAPUML
Rg4oiLkx0GnHGt77Piw2qQxxBsS2i6kA7pd8jHQouZx6YBHvcTJPdEHlpVQ6gRyyUrg2yVWarVBd
7PBGBKgoF+nG0nGlweGRqyoYrDT1eV/26cGSN/VRDsLUGt8R94XrTn2ItU3fiHQFzh5n0l8LzEHe
fmk9wrL/3O/IXxCqqGjdkQ9GkcJpdpOmPaijDXJIodaui0j+Ujujfe0BfhFpwIFyde9Sq+5U8I+3
0wyHzuAcOpvJ2Dkcoh5Tktg4MlFCLYT6qTkk06T5dEA2wxesHtAqNOx+JyDm89WoX5sfQJpZqW1H
xUnEndXz5VpfTQykJbJ4BgPyx6cWCTVCHV1n9AfFPrE1KXNyaDOQMfXJUdQldt0Ib4iO+pnJ/l/b
RSTGQ4ZPNpRelVSaUwgIIm3BEHEiw8LZmyQJb84pv1OGH1A04/2JpAFIbf7TvhTtcEBkOwC8wSyr
T4L+4h2Bw/aqNbeMaygUYc4KMjvcLTTH6HlqdLWW9ESn2tvFpusS2l6Ve68swm29FGI360uybXR/
uTeKx1kvvYMdYI+qxVPdLhDsp+oZyGl4aBPkcZ3lvtMMh6Mh4nVTLfp93xvVTR7RkvNvGW6npA/q
FhJ3sTJSjxMiigFszN02Mex17uNao5r7GTFkBja6Ljft4D2mE1SA0eus1aB7J5TDGHfSITw04fKQ
hbhSRet153ocbgbLRbgj5GhhJI0sIod9cdEYekw/5jYV2FBwEmsjiPRgaq2j3aJ5IUNoqwVEJtsq
p1O4/RG//iGIEvgHwnHuIm+5SROIZJE+v45WYAFjG+d16Y0WrRkyFkyHiKrOHD9R2RLnJrXEWa31
mfi9tYph54i2vrFiNcjF2EPnJkYGiAZ9qY15LXqSf0rCTIlP8Jy1Fob22snt5C7PCwqfzMZ34KMW
WugrHUX3Ic1RNZVNc7cM3icuZ+Oz1Sc+dEPYRoaHQscu9XEf5WPxKaPDG5uNLINEJEqlNHYa0F8z
8TE3pl/q66Huhw1NR/pEVVJtNN+/tcoGd4AwSFCgNmOn65xS4YNTa895gCjPJw/e6CikFlb/3UFp
jtx+3FJq3SMFJe+iZ4EytNhYhGfZ4fCjMqS5D1c7eaUbEVrPTllMtyF2voPtzC8TtvYtErSO9isx
7DV8xi2Q/y/AluFolUa+bqisz6n+DS3Lj6ocftTEPq3qhVwl0kGWiZhGy+1vMW1ixLSwHTeWTiU4
Tx+Fi/3QEjGdy9aqKY4RX9Ta3CzHMt8seokqam7FzudOsc7EtBq6yFzlBHYPUj45idnZOxoyB83s
Nx4ZgXjIZmuH2WW5icCPk0xPlju0hfFYL+a8LlB7LWPyY0CAM3REJ8iCtJb+rht48HuGfWvdKD3k
VOR3YBC7tSwETr3gD5MLqq1Iq4ako9UzY1mYYEDv/E3X08xIfPE7YjzGmxbwhYwJ5gri3qbPWm72
ZsTdvAMJak4FgrCuO4C73IfQvDcWcQKbMEEsj/JpM/EDRSfkfwr14hxoboZNqzvowD2OWSa+1RPN
ksogaPV/u3fIt3DGzPXv//kfX38Q77BB09Uk37uPTTg8X/DD/3Xz7v81CQWzf+jbXV7yJyxdD37T
bd2wUTHZumnZNOD+bNvBUfcN20W0akDs012S3v8MyfYIyfahjEhHKaX4gF7az7adZfxmmb4PYt3y
DSegtfhLl+7fdu1cS9LQP9JKA4woFpZMcLyGYduWJB1/AMIWAmHBlLnjDYLRHoc/6gy1mNCynAxZ
ODcJ7FujHBvWakB3vble1uS9loHca9lRYBk7ks8gzVG5Vrc4tebEK3LG4stgFsLHx2GtGomofeic
GM+osa2GYnYfmPERnyI5ZNX8HFcDxkE12IHJFTVviKVvTDl+luWp03VhqIqg2i6WgKHNYBevtknM
qxoGqVF07HUMl9xLdqogsIe5sblBBMVQWC5M0U0LMYUM/uzrqpkH35OM2kXUojhHr8TDgxorqtW0
KLlI5xnV/HSAQ+ia3AEv/zF/zsUho0ufqsKb+i9eHh5FcW7L06RTSmUg7sxyQCXRENfNPJdTi1KL
0xMFawVxKBe0x/g9sTFHIw76y161rcAPdKRsYrBAiK6XChNqJT3614Xhyo8fqQoANxY5kmQKZhR4
iHs5QY3l0Ncb0lrf+rQnGQHBrCwPard6wvVZY2N+dkbc1ws9590sxOM8M8a3JCtBrSlqglpLiNnk
7v2PD+uY7bmuMW/aaZPxHPqMxIBnYj9WT1TbsL9lVNf1oevRPxyztGQ019wJZPgzxOJf/np9eVj+
dfWW1DEuf0mtXt+nemFR70nFo36oZSaQdikvk2uoYs2TBXsQjrNcVTvVQiygTG1Ugtddaq2QL1Nr
jtCAOlbp5RnX/dcXOK0sdNb7QjMwzZc+//k2alhe1tXu68KTv5XL42rn325/OJRaTcSY7jLHer6+
RK1djvPrIT783X9aTYMfFgS4469/4cORcnd2V5BhvfWHV394/N+8+Q8v+LB6fdMfXvq3j6tn/vrW
fn1m4qYVNU5r5zEtWat+1fXnrdb+5b7LefHrw0lulYdfdqqGmDp10LHCCvzlL9RthWJWW2Q12m4g
kZhc0q6vuT77l8OqB9zlIU5q53itBKo1VR1UdUK1+cu+Sk24VAvsn1bVU9VD11f+XcHxQwn5Q+3R
GTvKkP/+r1+Pq/4M4sFn6qD5pUZtAvYd3tRTBrCA+jZtF2Ovjx62Nyq5SGNoo8DmzdErMG1XO9XC
z00At5eH1LPU3i4ZnWXtYTFatSIdN3anpcNZPbToqbsgjeOoTOyL6tOHw5iulBDWRrYpMky6zI15
VqdZUOLPDULYXZaQKDTnxm2gNTQJ3elb0tjvlBdRdxvNqoyxWExN/w2qG2Tdbpq2Q/5jlhNLsq63
0AELWmMlmHU/OROOTQV+gpyFH6kvTpYXfbeWYdiV3IJWY2bQsmlIMv3wLi8fY7YJ650T4g8ufZO/
uipq81/uu3ZaLk+RdwZV2P+Xm9CP6Z6oou/10P+NwwCE6/comi68heDSMpDv8rKqjqUOg/qF+/6l
myAf/7t3Uujga4jw3n98Ny1TttqcH2t1J1PkGVV9VmvdX1wate/X51wfvr7uuq9W9ezr9t8d1lSw
KPXq6yH+Z39GHfb6V66HUfuCNHsvEEWcZonsmeSty5T3VbWm9qlN7uD3RqrPu+v+IW5H7oXyZZdV
9VCq7qvqNb8cUW0W6g6pHr48U71okX9WrV0ev25fjhnbWE4hNm8WAxivV2mQjmvnbOhfIPkV53gp
bqpRHxhdzDQ3+pEOCuETK4sRKWLidlP5mb5ZQmoyue1C/Y7rb9ngLht/Dghc66RbLvYm0ABZsG8K
CVMNqgM2nX2AP2udZf4Xy4bJUyenrP3iav7RyJgIjb4gOSw04W94j3MJtQSFCF6mVnxPl4FkKkYY
hGXcQUkmo02E+7ae6HI3ubGiG/YMSgdgYdW+5Yn2HQxKQopEH2yRit1FIzTJlEZx5Ly2QRnsIZ0F
W2f0oEXEe7sHCJzrtL3zclgBQN+2Iv6eARliSOwerFbr1k44otHMdkU9tdthykeIV/ahzgRBOMkf
WQnqlhmHTui9e8MUIcaFh1AX3czXGSX7CmxPeUauUW18zJ25qb8WVjbdFUl9o+MvRU7fbbB9Pg1j
lQIc3AXUx1HriGBbBBqWom4mZn1MHmmiaRs3yrPV16GsCADuK6C5mk4EWpWkN8m4kIGXgBsDA2+M
73r71Ef1vcBYEIlDVejFtvbkdc6J4dZbVDbRS62yRMez6IfFCuoOlpQFf/oDuYUHijH8es1GGr+q
ct371ZdqnMaV30UQQ2EwrebYejCtH/kQWKcijIeXHBmMT2DEY9G5N2Ui3h0H6nVPRl4/P6AqoPRa
n9N6+qMuDFq+As6YUwOVcMYaiDUFyVWOLp4uUJwcu5lHMyQgRJud0OAUa6Fb5Q71wLrooeH5hQlH
QATfUwPLm9nCRp6tYgOHJNo4QZUcY898H2LSv0kIqRPyy4Td+Ju67vZGqO/tyPG21pp8Rsb+lGt3
fcLHcpdRahreS6rin4a+Xh76N/9Jn/ph7yXzSMlS+12DzixK8oPoXlbBUu0bCv94yTFRL9a9hQ+w
KneRU1MpC+pg3TmTvTZQag+UVygPwTIhuhjHFYF1qMPao6CmtErShHQXv0GHJgaI2Ym3CcNoO4Lq
OVhB9x5l/R9oC6YNpkYUjNknfDEFfOEWUR0Gi2o9ZBBHa6tzz36EDT7Ik/VU/4BXGe7GIN/lBbR+
Uen4L3vjFLT1H6Ww750+NHb0u/YLLZmo3WKNqPdBdk9gwLB2GnyPbos5G9BVsbaKOtgQjpFAWecW
7ebMbGyXfoYfQdIeFuOxJk52ZRvYIuwQdG06vnfL9OB2kuYP6GvVm/1JvWKmwwbGdL4tq/a+DKOa
YOj8kBj4Uz1vV3B+tDTRkYxC7kvTh57RPqLL3D+76CHwcOGv1PvinrCUk6C6dTZTmp98nmhrR8b3
yWnybUjPYO1Ec30/le5xnoL50OSBvqmxWE1T3j/UnFXrnuQY7vbkwzhGUtzPkCdWtgXDt5j9l2Uc
uIc3khPfh93Os+gwC8d+hqYCij/tnhor9g/LcioWGCqruYGIY1QOEzKG0CKL2lvdhxwUO/vJyu+n
kenfAChlC9H3JdZ6ZG7LfBjGrDpOqOaHvjXgWhFVX4MxXdLhq93gFJ9GlKwtJ/660ppqZ6WrAivs
1tHCfe9E085ELMhr6xfq4WAcOsu+CQXqTvjJFoMRRIkl11PUhZpfcXVrOEAyNA5NkwHWltgZ/jnj
13h0gF/3dGhmScN2JBcbR+MrNbe1NWLwqyU727LbWzEGcOUH5Ke6JGwvkrWtA93uOojATjoear5c
op/i3xcA3SWg7gRgtwu4m9bufStJ3j4oklyyvWtJ+WaQpq2mqnuuJAGchAxgy5IK3oEHH1Bbb/CH
H8k8IRlWMsRHSRMn1GtPuBkEPUka7yRzvJb0cRcMeSd55BVgcrK6ttT37kLID1gnDXANMMwLYOYV
UHN0T2hqJeZc8s4Z+dWrUTLQc7a6IKRFDh19lpz0CGA65q791ABE1OdyWEPJesHUjlTN+mpU0NbR
rom1IQnsFJ6eJslk9wZJZ8cxMKSdR6Xavcki49mQJPcOpLvufAkk4b0G9R5I5nsh6e+YOp4syYMn
A5NSOdAnKMn5HvOT85TX60FS5PtPLtCr88gJxplm7UWawPcCPC8kgbUFRW9KJj2ea/gH7sMgafVJ
La1KkmBfKpa9c++Dtoee0hAoxW9vlNz7CLF31r02qAKosZOZzuWuA5TPBAFGPxJOUOzBrpI0fUdy
9YkKavZdA2ufkfSxAb7fmzOwYXD8s+Tyo/fdcLWDvSKZ/diSMVOC8e+hPa1HSfa3QfwjUqwWZJP9
8F/sndeS28qWbb8IJ+DNKwm6IquKVaWSe0FIW1vwHgn39Xdkch9RR7c7ovu9XxBw9CCQWGvOOYi6
w7h+gG7xcXWXemvPwUdafnACCnoKSAK2wxJ964RzpreC54NKMLhtl+ygQgu9eUm3/FPgdXInsIkb
862aST/No7TbFd7ZdBN9Y7dYhoY5MAg4bPNdhmMMP635pfWFsQ26Mt54Pqu6RvePCynX3MLXX6io
laSkMSISbrrXHPd9Hpe9a5Tv1QrCc/CrYxHzC3s9mYhJsFLYtcGrOP2HShIahLUSrGolT7lfT/A6
HaSo+J+3vV8R9EW0ilXhvH/VB3N+IjNjT8I9DUb+Gx7G4T0nEvjD4zd8k7s4sucwdaOrJYkS3ODB
lsj1hzYHmdZRr5hIsKUzaueHPks/RmVWPGCse/KE/d0eZ7Lk1hgVJxwLxwvgHkC2WEFcEMKBRx2R
du0ul0h+0w04jFpyMRDZxdtpgFcKMQNAib+x/PRHg/R1u9gMFJBAt5tBsja6GuqGrwXEPwHiEAA5
yCCj/UuAvguqI5HMjkrSOyIHjoc9VU8i0SF7SMYHirE3JLPvraJ/DMM1sNoOHThxXIPZPDuu+dHs
wARFh9kVJuczxNuepIqQGFXiChPARtiJn816mR0aFmsZExE8fm/Ak9g66NxKEks80CXdGLUXw0xe
7bkgmj+jwZ4lP/L5owv0ZAF+UkxQUFrJQ6li49RX07y1bLIWMrsUu9KVNJif8NhK2sCAVUzPfid1
AKUmYLBohF2U+JpMyh6RdRP6Qf9ES7dpXkWnliE02YOXplmrnQvm7ViTmOkR+OZp1glujCBW/+Lx
ioT8d2gKjaIP7dbSTy0No1VCYzjH7UojiB7dKnslEOsvAV8G/TowDSwGg0LPSAgN+Jxzm4ClieDT
tM2xkriawNLDGIWqMwFfCdaK8XxL3Bm9DzMHMCWhN9w+bE376yRhOL3E4kgR18GdZzTS41/0tDiZ
ELXR5kTrxf4HJH5k1iWHGtbOIqE7fC2vs10B5qyax9jSX3FXidDSqzdHiB9xT8iw3ugbUiU+k7NG
E2VOzItGnpqemvSKy3m3tjOn5iRLziR6P+Xjw6IgQbbxmaw3MiolQAiR44XrIMMt2EKESWVboXBD
DBQaCSAipwkUUUvCoNPT6GknKOr613FYvmrOuI8tMEaGVb+WEmxUKMSREx9pnS0hyft4y6LVw5GQ
4VeHjYSf9QqXfNgnUJNE7mWPDRwlJ/3R+eZTN5nuJwvOUpE+NOQH7CBpUH4GxET26JaIEQZHgZPQ
PF45RiGDax4AJ7+wNwzRkCT4EXG3NercdkLNTnjYKAFQ8/xiSCAUwMQnHAy4QwnVIp4Q3XKmufRg
s2gHtIhKw5QBl9LzM7n58cFD5ISj+jHqCDSq4uJTItYYnii+dsH9j0m94n2oz7Zp06ZvOcACQ8Bt
myh3SNgVNvVvYkk/6HHtInmYfhJSc/EC9LnGMv5043fK8QA9+uXnRLbpRyeheZpLvBYBZBYdZGwi
mYRvuWEmUVwx2E1oCpcGUcYuEHp88LXHMpi+B0ufP1I52qeOZT8YMwk+eUpTdI1PMVVhLLbVN6fu
F7Tgq0O/+eQm0XrwAvF34zcLAORdoqd/jWbeYYdwKdoEZEkFkyAcfPjRlRGhFDNhhgs+W1DP5FFx
UWi84C9XK0Oo5hutCx4RBB5s9Jl+gI+1j+IXv8s/kjpznAz/3e7HYDNyk4xTY/nQRS2/qng3YEeF
RjQ2G0/Pn0a9v3CWhhGHVMLvyHE0ibC3zW9JPV202tss9UhYrV9tmjwltkcretJLjOQ4mrZ56AJ+
MizV3UB6t5450bVZ2+LaIrPWAH1s1KppHkmQK/LH2zqooA1pXRMBQb8eFZtRAgIdI2gj16kN42oR
kOHNYYvL0ErwOrdvfWFP18mYDoPXwX/BKY1SEHsDSToZbyR+15ox1ggJXR+yVng7HETzZk7PyP4Q
OjvFExK1+GWQk6WIEJBvfcAYZy+enKuaUI4k3HlZGYmSt31bV7nYk1eR8Jf/tU6sZAiYQNAPra9t
asxkz6WcCA7GBg8AfwoCo4YBMUppmlcST0wCUKzm6KNcxh3LIv5L65p1Xvo8if626r6+d+1PKcNf
BLHs6muteS2aeQ3LiawitU5NwLCZWNpQS6hdfttA1BiRh7cXVqsdE5NJilv0pF5YrYuSCajSYBHe
15GD9OtdpblenR13ebs9smzSJ8/TiO5PshdqhaQ3ksNhGOnL1M4/57SNTpNhPepLVlzm2bGvagI2
QWzxvjr7+7piGasDDXTcQbqGQpQARetiaeIhd3LnimjMuT0W5TztHNL3kafhjKgArpAtF7ub1Wl8
MuPlMpKQdk/UKswttZw0jsnIaL5mNKaRqa603tuJ/46wrwGJIc9OeiYp375a3N7cJtxafRFZshLZ
VvCMBXrzcK4sLg6/9ptzyCzFCjRRPZGn1+45LtNr2ZTiqamRJKsjam1Suvy01IOi7El4KbHsYoR4
MbP6rYni+ax2UxO3rc1N5AO1UotqXwN6cei0k45AgEepdSYijFCrydYRM75wPQ6uBe66K2JrPESW
+BpHXXBV602vHJ9dQgyjzNf5HHK3SCynxjOTR7UHd4FXHXE4ZRuOv3pJh6MWB+61bWoPTELS7ozE
X9FZrIRiyw3GkPUnvXFwv8lFtSHOdfupLTC/Z/mgMfBHDdGXlrUdU8iJ+ehc7vsmLXFTJEF5h8LE
P+YvGTQ3LUpeGgJlwtnGU4l9DNmWN7TRHiGM2PZtm74IObGHfjhRU6pIZZz1//MA//0/URHgsaWv
/t+rCLawarpvP+rflQe3x/ySEZjICCzSWB3LNSzTBzr6bxmBVBhg+EcP4JiOhY7gl4zANmCuEw/G
I3Hn0uH/jbnu/gs8qRlQJUQL7Bl68L/REfA2/pAR+NwEehBPPVIUOaPbkjv7m4xAL5NGj7RVOxPZ
DPxEKmwnKQbGpvnP3G2d0uRmixT9Tmpe7fX/bZsjBhNEZmHmks9yfz61qCa11Ayb+IL38RRciUgk
G4i690uCs5KYIwrnuWpd9OgbtugN061aCeca54GcNCC1qFmqnboKVItkYFcPai9l4bvv+tvT3fe5
b1Zz1Lu5aRfTFyDiVEZ+vcwfrzopisR9s5r7Y5/bO+s1jxuTgBHDfZ8K8aROctJOKwZOMd146KOq
e4BjjLLWdgn9RVc30DiWa9XEc/v/WM5rKaWVm1duZA0yik7q0WpVARb5wfig5u87qkU1ue95212+
7G8v8F9t/mMdXhp/3+fuoyz5CBevzf2Z1JwVABLRW3dPa5M2uJW3SN/krJpkv+bUIpZJNmMD/mez
sHSuU0Hv3X7K+6/4x4+qFiv1+/uxucqKOX5qtyGZorNll1EedJlssdUzOjmi0WkEqoOwLhsUkUaj
33ZU69RDbo9Th7TpaBYlaONJHaeLWqc2lwTYtFZCQKB8kWLizkOkg7v57bFq1pzsqyuwvqml+8Gv
Fm9PKt+glWxmQ8OlDj2F4RDmUTWrJulkjCdRfKtSch6XmPorGhzExbmcqGB9tWh7/kA+NfcZyr1E
uF/SUT1Fkj0QklzHLZmeSVmFFCekQxepjZqIfhYbxLIdg1mRHj0f8ut/Onr0PDqYVacf7uad7A/r
ndXVRPq51Rfl21AT1bxVc6rrqgw8apH7qk/r0vjcBPHN+TE6x6Cyj7MjHbm4rJj6aTIC8vCOqo+m
+omxEvr8Nmul3Nkv/D2WuQ3zukAHo4AKpZpVgAWGVRi7yyvlBodkOv1RfbBKaYnULH1NlPVFWU5b
yFwAV03PLJ8x4G+9LHOPmU07bXd/+x762NBsERIra4tytQxS7393utjyoFaLwDMf/Z4IIuVnGSi2
Yp9YbeRGytZCKh713KUncptvQTXB1Zx6NV0gMJltchSMbqZpmM4PGQhBUkORMs+ThxDZFvOEsaNl
1iFsO2xyoKZFbnqYiVqPzkajYULvB0ry8i3dTHJJxhFaw8HeqjelfhNb67Yi6s2jWqV+oftvhSS5
QaR+c9nkRfmx6at4f1u8Oa2yWtt2UY2YWQcYm0bctMlDLvKcj8HcoiKzVzLG6/GgzHVqm5qzCasy
iXq4mevulrpglpIhxS5AS9/vDNwOv/npLCUR76RsXPnrqjV7M/y82TvS5aCNVoXGSc5G0q6h5ohp
SjmYYiTPiNSVpgFEDaqwuzoipti/YeDHY4P4s8JqLNKJoObui/4aNDRDkp9qlRDxF3+c3V1SCw4J
T/pJ/KJkFBavj0JaTNSqJB7MQ+rWRwKXPzV2wfn+l3/QVzr2+/KMiGpjIjgN75/w9jGtRFo4pW6+
GQzzRHCcMgveP6VaVJ9X+QltdAez30UHApnJ57DHdHt3mnnKJPKb8qNuG6rkk3nM5FckZo/zuZnl
u9+OV3V0YGhGw4qrCriOMuSof7CcBGixy8QyDrc/tVxl2+UTaTXOHrEzZ2Dp4LhP4pVOlOcgFFa/
Su23077Vx6uyuSkL4828qKxvdwejQ0AO2VhjtrupB+4yBt2H0aK17bgn1SnduqMVYM0fmtCTx7wr
QRulhzYoK8lKxSs+YzFmXVQtX70aO5opAEuoiVvkK84fSC1TUtqhtToDwTzSnCKdKGrOo7mFkC/v
5hNCaGNacLJXvrut27V/aMpy5nCQhkHlFRxnRMiBPpe7WDe4fiv/rTrAb8voEmlTBUSFJ7ERuk3H
eEr9/MoJqibr4rOylf5csw3o264erZ+br1C6fgblEiXVOxjqlCseNQh1cKu5++LQucYO3LXY+cR9
eDJvTU0wFH4CEDNKiSHcH2lDURNlhruvU4u1sqqoWbWP2nxfVOusLE4gYrpntWRzhSYTTj71bVat
/e15brO+MW3dgfMeKGtt3/XtRQkYlDbB7GfnpPcvtemOoaAhENpGboXglmOyjiBQTFWZk+bJcVbI
oeSghkxGhQvXlit7Nau2c1J5ppeSbfSCek8lpSWTdNZ0StWiZtVKNSHShUGknGhkKTDAlD6u+2PU
4vhiCSe9PYnapNaqJ6JOzyfPzVWGw7gNQxO5nMonuT9TEsFbNlOnmuQABTqt3Fyr8YyapfPNIFeu
pJ6C+VpOcqWzuS//l5sJv//3nupBgHMYI9+fUz38vnjb/MerZffHOEFWHwbR3N6Betxv7/K24+05
PNnAjyPfhEWO3qqe5UVP2fHUcmTaYxhHA1IuadFTE/FrTi2uPtJdtbOauz9WLYq1TR4KhwQZ9rJj
6QlWszr8aKKw5FP9ZgG8rb0/z/2lEOrp2xhR7lZtVa93f3k1d9/5t2e8P9cfb/GPh9z3m1POFH56
VBY95TJUk7vp8I9FDAw0v+gNQ9lBQWzKC1orPbT3ie1A9I2c5YdapSvjO0GEv+/yx6La8b9dBzwZ
tpbI9Y3az1LG7PvLqcfdXuW/3C5khEPrtvY/71iele7vXc3B35VGbvmBblvkPuqj0X7+9xa1fN/H
MWLnNLbHoJks0v/AWKsHyYn68iaIfOgCjQnRce6+NU3VI9jBP1OrQR7BIY8EWXv7Xo7SlPvOU0M+
tXyf3FZ2lRGRP4Le6M+dLDmEuj2lehK1rB5+W6mW9QV4iFHRN/Up2dL1mYBp68S7TaRrDsVCQpXm
0EHp0npDhRhVgtNhcmsbz6NDoVHaludtm67/9EYVPPQI4ziONKuQcnc65yv+S0rTLtRYUinVzQTS
8tZHy7hZCMTdRSKwH4JVB7Aq55K2hLgh52xc8wdu9Y/K16kcnoFKKchI6aMVaXbbpSBDequdDZPz
f6ks1vCCcIIqm71yXMbyIq5WwgHUtqPZ25vaM17NBDB2AaAI8jWOWmgAy2GU1iHlHxKADU8pmYGg
FIYH5YtUc+XYn7KMMYMK8Rlkuo8K9uk7y9jFtfPdFrp4GOUt0X2i1rmMEELLQAw2Id8lrZmg+rq3
tAezX5NtoUG+NNrs89rR7S7V5diXl2M16VdnJGDy081sqL4J5ThUX4yaUxO1oZBOiWEk3SqVXL3b
xCSyB5sdBiZ5Pr0ZeFdZflD+h0zNqrV6lT7REw32yjkRuIQzo0nj88YdqRvyPP7bzoY8W6uHqS1q
DrNFY/Fj1B32gPuEkOzfF9UGtS5tDTpKweyEdxOim9mVbDVjNJJmxfsGNTfLryqYgwBzP3eh6vdV
c/fJKI8B9ZurdWpxMGTR5758m1vFS7JCEc7VsXN/BvVg9bg09p4G1zb2dzOrcnHcFzV1iby5Onp5
4W2VIvQ3w0da2aSqLsH2t50KHPJpCoFi5FYV7VXUH+dFkLgk8W6B6fnFhuB57npBmofcYCRIGbBr
jUSCYlBkIlqifgbhHz19huQcS6OzmohS6i/RvoajLprbCbwl4fOfE5k6HZGvTKYT3Xh6u/7yUOBw
JUx5erDkLRqwPvifvxbFauMlvS+rObWP2lstNpFeHP/P8vU/KdZalFhxaf331dqPKUTsKv0P09c/
D/qnXOs5/zIhzVgupnGcVb6Bteufcq1v/cv1PNuzAwqvvhNYVEr/7foK/mUT7Ui8gE7R1pQ12V+u
L/dfPBtJUB65w6Zpuv+rsEZTvcrvti/b5/Ut8iBdi7eB14wP/Hu91h/duq6XmCj/tX1xA3y8dl4B
k744Q9pvhhjKRSDwD7ftoVi9M9GsuT0aB7d0bCpJEmS3ZJN4wPNrnUzvCXtWaMADPRozI6m66fLj
mJu7gPwj+KPae98h5Rm199XAGkUbPwyIKiysAqWOTjuWEXpkzK8eV7lY+A8tclPXfIeri7IMkzbC
4sfCcMXOQ/3yc127T000f468Rqd7YSB1juevU39NP3ZOb2ALPa/pqG08s/ma9fF3dSopk2AbN+4r
ZbILyXNQHlxrN2qn5SehsiEstWhPz5gxJ2FSCwWtALkFdZGJRvY2NimjRJX7jJjFfCAo3Dr6nghz
R+a12QidN4btn1Yb7YLrkRALGGEJA+DMWlX9BEfgYCl3n1tQzHT8jClcRPstmwGGjXn22ukfC7w0
TvDBSonsTYP32bCCTWmi3ilksY6f7zWNSEZTJ1p1SS2dTall1kZ3uEHsyibe1QIfK84AkpCTVSNy
o1r0rZknXOdkhNEcPLi2l4RdV9mfM22KUQWmh2HFoZynvH/Tstxdx2H/HiXtZ+wNwi6q8+L1P+fA
ay5N6p6LVkpHhOB6SZCmU9vp1RToWJyoqs+jAzvRSMZ4T6LK0VriFLzD8AMvtyBYi+inhKi6j4u9
GB+5gTw1iyFLYoj7CHY/LhPMk3wFF2nnrnH0sxeoJNSFAu7u/cR+hlUXMRAuenIBcJnlwVVdG4Vm
0bq1Vpgk1XvDbRLOAqD3bkIsJ3f85zGdTWPbBqR+zr5BF1zjccAP6iC0k2XkoAHKFyFIVPb8ssfJ
llbJ3pUX/XTuCCSDZu/x8/sMUkLSCw/0WP92puDDlADXjusfqw9+iQyEPcnw0w6Vm08ld5cVjPv6
BpKzYx0qv7p0sg5gGlW9l+McujQIvHsCA6UoGX7Ha20YuJHj0YWiWk4IXfytPtlIOZfkDJeKwSnC
9G3twlZZs35fG8v3ecarrbInAjFCUSDexJN/NfTBU1iZGa5lOTRQk66cBe0/v9+oC48WL7C35EVf
JZoMsuZkC7hfU+YclcFyLr6kXfDFpl4UdY7sNW5Aj/yV+/6BbDfCQjsapr1NTiCqAXSAHco60yl+
lrLUrA7ZFMkGp5eUL7r+UXjlp67Uo30EWVOQ+z23DqlitQd2NXKIGKMEpiaRVpzodEyH+1iKBIAV
OMZcRnXoyWFHlmjaJh/9mdG9F1ryi9GomZJE9A4T9JihdQDvAX06w0VAoSaDp1HG9Q5UB5fzNO7P
NSWBTrj5Yc1cDACZu4fJ9dS2joY4kqZvk125F0UtDAQezRqBe3H8z8UYzcGuGIr1BH1zP8T6cFpc
8ZxkQUuaqW1uiJTBkzOV+q6Yul3Xa/XRQ0iF8Nlut2o0mpE8vu9G/bnFiLdJYWBuPYEGXL3P1HlL
QY/uxxqfWIUabmNRAo1aYuSSKfnmJ73Yk87wpu50ujJnPMjNzfpDzyGcmHICoHXjT6/5NAzbSejE
GgxomSkvWZ7/1MQeXy18Lkhu5WkuQGLPJLmpMWSrgZEsI/Qygpv1YOoQAqFd87Tq21RaJepB4xpP
ZM4KTgXbruq/A3FJ9zSwl7AXJrchRvviGJxpNI9fqYVJ/UAMDK46M1teC9+/uDjgQ6fU1sNwqmPk
UDaEiicS/wjf9NazQTQ+B+8efo73sDbxh07G9BYEReF/mDzOCH6YTYtBmI59cPG3PJhO/sNckD26
bgxsZVrq89AXKbwGfZ8s+UldiObOfuzjjCpKXE3oI/K3CmAdKoj8BQZM9zRz//PaBcEhhln4cYFG
8Fy2/Re1FCd9hlKbvGFr+DRVpvFoGr39tDppRyyZFh/I+TGOFHTjLbpzvvXIJQ0iANhu5oZ9MVrz
72EkT76ru5fcv0y2nW5HiVs1k/op6fIGFogMsJi6PozawPrEV0sKzDKcF72ZL1U5bGczHx5Fklr7
ajUFPM0G5T3jVtgdkUHGATAqIuCJCPAXszn42Whv8nzgqJujGNaQNu31QiPSwypdynT4RTjw+33Q
66D8iEa4xsl3NDfOuW4RlCFDMXbJLK7duvqc8tuUw25ZUHDPxWM9x98bFA5oaXOiTgz/5DiA6UwC
CB7cJL10duCjHUMkV835p36AquQQwrXXSCK/UCodUY/BV4K/maKr0OwdqHdcLfEAJ77PPrrcR24y
6sPh5JD5zzW9DcuEYM2gTT65IEQusQCe0qRQ8vIGK828+CakgMEHgRQMb84SgjXon6OqeU4CYACC
zFQSw0w8QslKujP3Hg9l8aOyuIoM5KuFbe4jfLbFySiDDzTL9OPEiIzzhKjPpPU7x0JDaWeggHvU
eS5YP2zgK6x2HkgATkrIn9L8mqTmleSf8a2yKhcJY/wqNODRaTYsEupZPTYdS6mevRZCT/dk0nyI
YwuykfWRWLDoa++Q5pCOefPYGYiyM9gEFrZ7z+Y+ZIZQZMzGwB1JOnzrlgPOIu0hWXt4MuDjD/Qn
oW+VhTjMCzoOvcvOhOFq6P/wJL5OVn9COHTNoIO/2JNvQRlpu3N/Diy6Z2Ls8WN5BIvWC78qUlGG
cUZwnHzU874od2OZCw6r4psmgldLc8kgcen5OGN7iX1vuVTNhUgna5M6kfkgvPnRG0Y3TDrQ7XVs
P69ejzYvfxazBbnQHuNdN7LT6jIua6LpCxquGJ1LdaioTe8cSCkEDCAYHC1cmWQsJu6F0enwqi3N
ikRa+zymZRkSn1q+l7H9WEAYjPOsu0QTxFauQutZ797IzkM5a07Fkx0leogNHO50b785OkLutOy0
Z4wiyaPmcmr1vy5VHF8ZROCkz4n0FnZyAFy4oLUjOLvRPPE+2kTHIKKlAdSn4l34ucM5czK36wrM
nTyszQLh8L00Pq9UW47xxM9DU6tMOu8R94az0fyFnwN17xwWluwNouAc0tS4gE3LD4Nem59QsfmW
cIEsrtUWWKuD1pHI6cDk4iuG8pJl62NUjdpD05vI9pNg3Ys17/hj8BYsLcGobqfWZRoT5xjNAVBF
nfYD6rX3luNri5Bj2SVu/K3jZuQ5zaDpBV3j0LMhcLi3puowkRdzKuzSf5nH7jnIFnT+QfdhTcx5
13qWeMxJfn5I9hny7nOTLXQ9msx77yzzK6e+jdWkw3s6DzSwlpKPzhHHKKzcrXPcspgWF68t/8pk
x8/SCO9dM+F8zvdOHn/FbzI+JwwRgfnpkr0Hc8rgCvm8COs1WMhv4YTvwQvuIfc5ibunjDYcGDd3
B633WoLKYvshnh1gafbQHQ3ANeGaW/DN+sV4qxueLq/66AVHyKehhymix17zrpszb2y0kx8QJvnr
NeAqVs/FB7XVZq97r2ifEgEDt5wrZ/OlzwgtryA3nEunMAkLcsliGevvHqhAwussjDB15eyrvn0n
qdKXENts6p4dLHXpwonepv0QRktTkJ2N1FCgx+Hq0cBApHLwkLniY1KSgB7RgwwdgEPHfNUPBNRp
nKaQWUZ6vz6m4u++dAlPmDwGT7QYrSFnQDxCCpLfq6Ylwb4qGSRH3acFuMcFCgq3ckKDdYzUl242
ACBtADCRJe65C9Y8jMuq4AbP8z8nZXROC9d5WRZsN5bfgRfuAXZisz7kHqaXOsi+8SzRmZRHf0sJ
xPk2Ein/bCVjv0sDkLnc94H/nI3PA/eG7Rq/xpLcCE6jwimYECOk6z0ITr73LLZ3zeAtqOloXWhV
H2+DlYwhvbHowSXgTZxi+DlbdfKW53jdLG/6BLp0CkuLwaEeWaHN3/+0rtYjQKNhX7aEBfUOAV1T
Gl1HZKUicRz+OdrPijS+k4vauqlPcYZ9k25Pd6RauqKqGMZtOqASLeMJNBKYI8WwNLXlknH57DnZ
P3tZBNXKBwFbIbw9k+PVhj3faKqTRMXo65nmKXdGZm5vOh+5Hr27B/hl6alynO/JtBr7PnO9jR5Q
9BIxWrwU2+WW9MP6cS7g7InhwxQ0+ZHhr7+bRwxxhYvQuSVFbDBNBP6YTMH6BpQNeWavtX6S7C8O
LXaLMLCxenC6YbzRGP1rlwHbXpKEZN9skDw3QpiGKIseKsujlxljTNMYYYRuFD/NpS+eoi+UIKZN
HvTdEV+vuelnRJZVKQFui/eS4lM9zjMZR/GYVhvPbbStDfD+YhaPqyQac2Uydz2O0VOUeJ8XC6xn
5xXvVaQ/awC2qzIpLwkSVH6f/ADkGjcLv1rWZHw2Z6bQPsETAw6M/6LTzYeqrc9ajEMOXKNP9El+
Cah4nUW+8iWTEqZluXjRPA7MzAAWqps7oAV/r8JuMfDkvPvK/dbFpPwTXtyGXjXoDxqB5tR5p+Bk
4GCLs6jadJAgXoDtfCEtctkWiEYZ9Vkk4dd2cdCyWHpqRoLVaRJleWYdl8ixoEOP89EhoZxGanlF
YeLvmro294brDyR0+38NS1CfnUUDc1GZ58gx8Hy1+XTxounZrobd5K3BS1BkAiBC/kErXx1LJG+u
H6ePYNevuhavD81Yv+LIC1CSxyAOO81+nMvxUmYM9BLbu9QJJM3EaWsS7/dB2eJHhv0AF+uHXg/L
2cxjuGYZ6fAl5VhMMGiarYccqwIQpngn3CImpqNIT745cdttxuc+1tz90ltQdnyxSbyg3s1r83Uo
8cNmxrXqvOQLxi+qOO0ec8VTP0Yz31NXPZm1nuFSgRgUAKELfXnF9SLD5YxZzscBCw69efEyez1H
75TpR3R3h94GAJK4QCKbThBub5vnsfaHc5ZaIaY3Boh+/2EhEW8XD1q0cYugD8khROuhO+muykus
eFZx7HEbZYOTfeVSbeJggcXhiimEOopsv7fDjLvAk2G77/hnxSFfaiLOaQeHna6ZD+57oeGJAKpb
gX/Yz4EFHaP3yKbNk49uVzCsKfg/mXzfey4Bm+b7lMfzy0wU/pY8hh/GPBJCJOxDljtHa2odYrft
v1s9+NspZvNQGuVfjpt3p2Qd9kGTufBKBaQJF0tl2+E8suwTKdvBuxlU37AbYvYMVgavBqA4X1BS
cdvHobJgn5R9BRuvaujsiOZbYvRvfBOf7Z50sjo9MxRMXqr1WPdcfiglFJ8T3HdmtXyCB+qc+M9Z
4dLa5Wtp+aegjpeT5mWXcRQfDWofO8MOuBwk9TPm4+GsaZO5AQFd7dbB919qLPJ9YJ5ipx/+YhKu
Tb7NaTW9JZkVUhXfa1PC+NfrOOJHwgk7M6EwnsfPadqTnzQu6T6m7ESb55BjtbssE2XDyO2+uB48
gUQmICXEaMRetr5iaHqbwQNvl076Tz8vfTZy+y72E+K6kHVk0NfQtvEA7cmPLUCM7GMYq5uYUIDN
MBCmqOU1nalx2JYUV0L682T5rZMf8jOV29ml4Dca39q1rHdXE4gnjnjON3PNpVCY3VGsso87LU9i
8u0rp37nWpQuSQUFF0pXNC9RX+MS1j2xNTWfEZmDGwIz6xczGU/cUBVfiTTY2UDMsfm0Ca4UK2Wk
3ucMEVsQMJCf+G6pxCCV658NnfoLhJUoxIjyA4EK7rLOLbd2t1BJ1cpMmjtfKh/Xd6+h6sbZUIaz
RdlDD8g5XTM+tJtqeoh8rWdYgwmk45BrpcXVs+kNNH+XMXf9RtyGBt6TsKXAeiVMdzpMRYfgfLAm
rkWp80hLqdl5CwYN8ILfijUgpxmkX1XMGCb7HdAFpHRVxl+nrJ/MPLrQ8K7PmY/TyxLlB2cd+f/j
XxTCfksnfGftYJ67VOzGwPmAliUKCUjGfuS2yesoJ4lbfW29oXxxSg5Q7voA0+2LiSxhH8r9RkDe
DLBdCpK6cwyxbURaA36PcYkfTVz8oOgxj7qGDhTdgvye8yd1g5I0wcbDyMwRVjfpdw2BjhO0nwyB
Sl4s3+bU/NrFAj+9g/G5q567yRIhwFrkWAN8ltF6l9r5jjLJs2M2X+bIPuYzte4yfVm5DjLOIZMF
ztyjsy4bShnfHTz4JWNFJ7g2fvLBNSdrs4lk9Tl2+592iu+KdvjO13HYFIx4NtViPs+uuc1N5yAm
caZsjbWRIxFSywAhIXmPJ2zrRfueFHYc1qn2Dpw1YNgpEkq3dJ7WJOEvJ75YixWHowMOWOo90iml
BoC1YwzSnATN8tNkMrCOm/qTQ21EY7zhTOWhXcaLqBKcwDOPavApm+k1SRgpNMVnjsmvdgn9Z6ys
eN+4/ZcB9svBNKKPSBr/yufcBtSun5tFTEeu8duJC4BpG0Ro5AyyzcUG3Ga8OgsCKWoUG9edpzAv
8K7Kg9dOKK9or57RQvKYLA88ZfExXtyaSIaqoUJgi7ArTYI6mwDKQvZu1/3JLHA3UdDmJrPW1pDU
YjoKJFYIQmK2NTXLuuPn06vsi6A+uMltN2KIaW2HiQ87lOvPQvMxRq9Q1LhOGvPOB3jo7wz4wRvy
i8XR64tuQ/3yu/Dn73hyKRtTPsgbTrXLoh+7UiO3xNj1IKpDb+iDbUs1uZvbv900+rq6PXp0jHlh
XTyJzPd2MYwRxgwmTT8vaI+G7ZxNm3xPe80vIjZxNi/kcpaGdwU9SPmvs+k3DNPRn0iuXev+a5T7
L56BgUpfuXs3gv6MFoBbwPxoBw/tBH6opszCzXS6RUVjbvv03DXNX7HkZq9puu/a8f+xdybbbSPb
mn6Vs+4cp9AFAqhVtwYE2ImiqM6yrAmWZEvo+zbw9PVBzqx0Zt517ql5TWxKYgOSQMTe//6b8mzI
kzctb3peaAFoirfT0+EkpuQtsidUmkijwe9uU10hwGtcuWmSNLAH1ihXWtcOf0JtEAVhTP5bVnfv
YSNwP0VoTVD39wnOzTOVCrQnWZ5FIvdTOD1Jam7f1vB7ReKYbiomoYe2ngV0/qF5yUId8b8ms0uv
gBwajZm3y3uDZIarrADxVh5XAF8c8aB1e5wXBDkiteH5R9gp6LZ5E2Uyuy6Zd2Aa/eTipuqMR9kM
xYuOz2ZQaB9aivnDsHDGkZUUHQU5KpOGD7bek9CVukShLzhjbJQkX0uMw5fYm+d9U3e3npSANmZ+
3RNMe2Xm47ipRioztGKkittW8ygoaaFUs3OUdLMVj7HHysAgHs+NJKb7JC7+Ky1Z+y11yHdR86gd
QrFYgSDWzIeMzicH5EU4yTwctGxBU1j0Z9cS115Z31HdGf5wqy2hR0br1OwNCQrToZ3YNJ6LX2jc
HDuMbUtivW/KWt2T0MJkwGx8Re8Z4Ix650xQGaviUV9IG1q1p+xhdr2JJ1fbmhoIe1Npt1Z1Y3Qs
vCah1MNQXZYpv1/0vt6mU5b56U3RrqE2eFUGsePGpy6NLxC9nWM3Li/Edr4NZg3dcaZJoo95Y7kx
+rDakws/QeF8iyYj342rGcOwbupI2GVEqlnXTThZdaQj4w3b7jx8e/Yd51+aR/l1qeflkTgTap2O
QJDpa6xCvr4uwlx9SY/WhLyyL1tOd3xzzDb8CJPlQ2W2fYclL/mz6XyXDXSSScamsKJWNrr+jUTD
ztVT2oFotUfZvMw1G4NYoudYRKDuyO4bVLDKbbadab46bSROpPfclll37OcqvcJHucdYgPld2Fg3
nlm/cUYURK+MYV0jmVwKIiuN7Fx6VBQMlqJNufRfphGzNjUs/bWV18ep94KpR7INYopGsGqfUq+/
R2iGA3PDUK7oCxxrrTV5GDZ+TowzyPwToZlAAEtjBEOizN3YKuda1n2w9PJL1+ir3UCF95FedYc2
MU+Wnu7Z68q9pXlvXlVMz7n+UsXwdbHF7Q6qKYddozQDC5ExZmnqwkNzHJyJNmfC10N+tZriUYI5
b0OPeO1pSv15YcQZJntkhki1Q0HAZPzFGJt4k5IUcWil7HZJYkYvRutuseYuLrKIDowlN3wRbqDa
+FAmzyNl5Tn10PFrYLCLk5/A4PEsA0ZYCv1YE8eHKFNtCiyetg1qQ5qykFcw78kxxQSpMR7TMGQ/
qkvssB0s8RuDme7c7mr4sI3NKxHO4/hoKN5LQQpfRZ5nDWu3QKQdVBlpx8ZM6d8Ul6HhEyNl04pM
5neKspBZ0mGozMgXM+Gm4zJzGLXG9Ga47039RXFwu3CUzHDlRFpvjE99oStcZuTd2LFuNXOzs1vB
Jrb6BUhtam9yQ/quOukx6dbKrICqMBrH2JrA6qPD6PWAbv0IpL4EzmTC2Slmf4oKdRQEVSP5Rlwz
DV+9NnXxTXjqOvT9/Swf8Sn+YvbDg4OVdlJ3hyhzDlGBSjciof62HrUMYaVmXQnde4jqUT+RgHTO
YgcJOctqZTnahdmXU59h9FTXY88mq8vkKGMNlMyklYaPUD6XRN/V2HPbWefezkVzS6kN6yS2jq4W
GTdapmf7pGavKpInPCLNa7yRtq0I9VuuYQrghn2LjcYnRpfqYnXGcwjG7TEtZUbQs5yj0icCmNyl
+sYtp8u00HWzsSKAOWLxczfi5+zPdvM8fE8KfTyUi/MiPJHsS72Abj7kD2Rq87kl+GvQp281TEow
AmEnr4AoDIcx9rLNJrgCjfLofhZctYsUa1ChzLvWSHZpmUSBN2ZMKYoRpThfT3dwQu8xs+fhTFz8
pmgHrFZD0n3bHBlJpuEtgYomSb34qpOM/dMGS3TGI01sf4mwIGNTY83IrFMqKb10hRE0E9EGjTqw
7hwwhCQAwWCpi8XadHhZe1a7gmX9ru/XtT0hQkufm/PimWhllMnqxBSA8QE1PCdm3L+ltWEQElzu
qnkiB8xgha6MbrqZvLexxkcJutejU3GiRNaENxJNpZ2Z77mijM0WxpOx5jyJ9GNIrfdpaa9r6djb
mXjIrYsxP28GUM9NsK1a8GhoJkPeyUgeFQqWYgGh9Zon8LXiqrf6J1kb49UsxCWhK2XWUlgX8rS2
1hT+yKTZ4zcltGOjSSuYp+x1KLJq24h7w2Ad7abwi7u493PYKgbrunldu/PRdCabzngE+2yr78uQ
0josWXQYpWsgm+lJdLP4Nih3O0+Pt8kwv46GExhjXQS1fJ3lAN6ev3oGuha38TYTdnK+rHCDHwer
QTq1oKMfDMu3rEQElZbejEXse/D5mDZcXD284xPcOWF4K2Jcd8aM4O8hDNpp6TdhZJQ+528W5KpH
drtOroSrKKprf/Ayk3HYdDQW60apSu6lO7xr2demZnOWbr1rHetmyeZkOyxVAOeDmYt1B/b7bDR+
F0qay87aunOiBV7u8KritnT7+Hle2mnrjJjr9HnLoJqufo97e+QXYt71SX2TzssPrUq5bNT0gzck
Nro1aPu4va/08t67W5Zo+sLAaycctz47vbgRjBBVJkaSrGloRRjeZ4Ukv56udx3tIW9qAH2yZs/p
c3aa9sK0lpC2Pr43kujsNhohjNZc+xauJn0ME6ZI062ZePlxSLqvJE9tmXNM+2TgC1qoSZi0evt+
BMCOS9I1YJJuCIbfk0MHkJGPG7JZIhr/GZeJgtW1ylHjOI27BQPapNJxQcfa6aBNC0W32VzGKn5m
5Odsk+SlyjyU5qW85KG4aww8PXTrfmgyikw7P+NQxTjMBAsiPOLRm7+TNIYngzLhZYS5j5MFUgB9
hOLpOcRDGlxvJdsRNixDb60RmUqcVm4TtSuOK0M3jdtqDNONptrdwBkBoVTHZaQZ6iCWk7GfXVwd
nNgJAymnNXmSvL94rHaAJi7mOUl2HcbquXP7c1WSa9MUxDtGKDXy3kFiZRxSg7bLnmcoKHl1Mpy+
wxaunYi8tG+GgixLh/mTP6de5cdl9zLENE+xh6l9znAldI5zCC8pU+ws7sCuORMaUJev61+TaT7b
rbw0mnei8UIKmuDm/JRy5A45mrUDIjE5O9uGnBNPd3PfPemMNpdYe6z6cbrOa/NRP2CLxk7enjEx
Ieg188rjQBAiRNt7Lynmx5DoeSPO0gDyU7prmngXucW4iaKqCSC4gg+MEchsb2hBmXKAUtXnBdoi
EQBwl+TnLC8JaM3VZXRihmLRK+GYiW+pgRi9JMgH4e76eXyYDYqkyLOR3+u4ABEum+/zTrTkqKfe
tkaT73dZ1G5U0a1fm25vjSnRtoAqCzmww1lOgKJhEieBaT4IaB9bMPEmqMLyHMbYysy5aRwTyq7C
QAgDVaMcIUhhlXbRZYadPu39FOWYiYfzKeM78YU77dwIBNsqp9dJMXYWNmBM587VcXSrI9h3kFku
rtVevbNxh/At3LG7POM6aw+am8kg8ZZ6G30Ls/nrEOao7VNboybCnMohRS8m3saZTlHpnmPlzXRX
cbhfr1rc1SA8j7NebnGhu/SleNU7vgaRaJtlbRrUasfWil01dulG6aNzbLdZ1g43jnEdt3pxxMDn
dTbg49Ov59vMztqTqUc4Y4DsumH+bqsl3dn6/CNGkzbSqlloifd5RI9sQUa9c7RDDUnqUJkqxNUq
P6QMYcaqxeoP28ZE5iFuLXg0SEeHdaR8JpPyXrcFRFryy2P8brh3PQY6WiEfDdQFMmNyJC+X4ttV
Qd9eSgtcjCv/wbRW6CYuD1ZPNqbl7rucocI4x1wnZv2ZGZtu04ojk6aWweJZHtKwa/ZO82VYMFrU
ldyw86YAvd1Z79QXrxBfUhO4EDumPYSCYJSARvmIhryTr16FPdr41ivnWTF92CQ29J0pMe7zInW2
QoGLeInzFrs5HmdJU22HqvmATDRr6/C2JJQ3RymC4xanelV86WY22fRM7FTjGszqok4/DN5yzDHP
KBkvU2mVi3jN0lltNTaJq5SJ1zYmmBT4qzyT3kp7yfUUWnn5nGU1Phrpj3KVFE2RPKGWCwj3gebA
dtWBg27piY8V5eKTas5dq8YXEYsJppMOzfJILeZxe1z8WVTnhtQMG0wehPmh9CqURmZ3baISIAGR
qXVUZSRCWzSfRKfQJEv3UA2cTpRd7cZSdfXaaliXVa25FaxeRy3xMKf7SN3UPunfS/rTAKWpOIoa
4qZT4LGaQEFgEYDLhWppF8WivcYUjVLG+MDePVkHn4+knwAfOPJ5sIc9lHjj1tAG4xZ0ziAjFGDY
YizMaG8hoZKiAXy93RIXBgVmFM96Mu4Yfuh6RMsdl2xSk/hWGMl0yc272btJ+tL8yj7B+06deZNY
0UaJZQBTcc1tJGFTYdk84X2KNzwpSFnF91pnYLFGN9AteSxk8M6WTZ5aT/34EjIyPC16m+/VPNxx
FhX7sU8C2YXXuYaowpYrWMugqatvcSR0tm7bj5h1QQbN2uSrrH1D64sv7VxcenBiDJbCXck2s/pi
QkJ1CMlRKcZWTfMAM+pWharxPbJgNkV+rxz3PDbltx76ue94rZ8Jwm77jKAzp6EkNh3GUQpGbF/n
igG+FZCDCL80lPgEtt+7NGc6rXzK8CvRkXmDyyVI6qLdjTMR0VHtMexGszNX1k70KJgxZ018s1o7
A0J09mXmUWDhoEWMrmRPDbBxa+n1Js+vw+W8FNA1dfxauPIaTmyddU8JHO6K5VjEIcWqKQCXB9bU
EcKh38vqbWTDv1pcd5NrHmT3FHjXNsuvGesi2HZ4gY1SbSY9VgdQg64tDnnclIdPJWLmgGc4nkth
Tw55BffF6y96xzVhkWS7UY1gtBYWaAectyIem31mWnLTFiPrMh+31QI3mTTq/iK1jkB6J4ZAnMob
jwLKXYjYzuBTBcqtAVhiLkHl2ZjL1cdKeiKIRoeVQGjnrinewzQdd3TSs/6tjRemc8sMl/ZeDGo8
tbLtjxqpYm01Ut8Xi0NcOt+xleMS7Ln2IYcYowBw07EKKjEagSgXf3RScRP3IyRGcDS2VBq4Eloe
p90mnzktiz7fMgKiG+upXBbmZmpO7+sS0ZPVhV/M7vWPULM8V9g6JZ0MuoQJaGxTrKhahHikNXAn
Vs5fmSTHxCbhQ0+N90UVGZ55K1U5JbpQgVM1ypmOWt2LY9HGGM0wIITAjbi51VsCg0xsX9ew2lbn
fPkcqI0QCKM5zK70Zg4y/PDYQUixzPMmPgqvxyG3bojhHStfw1cymOMnO3mQhrEwkQ/vLZQju0+5
TImMOP+UkhNbQXuIqOhT0MBOcLEXKGSem105ljnuwbtnTJqTM9Az4EpfP36qqUZFqHasd9Anposk
OHcfhgDgm66f9KtW4PgUIzD/PJxwjbds+DHI0oepRRvFDMcOConXwU/296dAKhn7e8DuZvcZ/aZh
57bRx1APfqZ9WGB6kBGWMAs0MdwNYa32giJApTA7GrfydW+9NBFDBY6KURUbJE19arCi0hQ7zKIu
GFbA48WArHarwzRxcTiaSPw8TjAxUl2z9bwfYzcS2jVCGTecw4Sl73HuSI/KOBG7orgf2IfJGlx1
Tvg1D1eaLF8rvTDJU48xDhptL1hcJM9kjH1bmRiMaeTjomPOWRSwOX2jjey9FNVhiIti2y3aiwEC
wXilxKIrFME0lHLLZXuGh54yFjVfsEDQr5gX8Q9meEd80TY1JtmBHVHDEJhtbDDZpfDCYsgx7xFx
kv9kE5O3ymk+/2my+IoLbt4vbq5Wk8lnp4Tyaug3Tp+dJgWuPUSYFiTGbhYlszo4JxG/2kJ4vLRu
/GWRrxYialgdUIZzz95bInVYuMQxM8yPSBs9tlkF5c8LsWjNcT2Cs0zuVd3YeBDaBWUmfm+orvot
9EGyHwS0bYIDnyzTwP2URc6TJCin4O5XIam7V4g4ArNEmOdahuGDSa1c2lg5b7lprhTGElNVRWZd
Hzmzj278lRb3qzsbs68KeWYDTDa2PqirCnerK7dK7V3TN/dQpwmBLuS9Rzsg6EiKqd9jUBP6GEhX
9EX5CeS5ge7E1afR2jygm39aYoKdpkp7drrZpPcN4Rvnr5/MYUn18ZPrrABR96jH7mgcKJ7Uq8hW
cUC/ZPvKHi6a50VXC75+Q4RjOG0mIGbjp9TCUbQQZRCWs8+g2Ubx5Yce3xu0050uuBIGtmjGW0ag
kR22qQVJf62VP3xeVUYIGjKZMXbDenzSbHxFeW6syDktP1nPn/8sLW4JeXiJZmQQvXYnG3QmIOI6
apGm2JmuesoNj4y1GXxSothn64l2SsThlbZaMISDvp+6wrgaQnh3Sr9m2YaYvB5tW8FeadYzRQ/1
9GSrKA6w68S12kHjSbTct89oSa0hoH4SSF7qNVvlM/9yCpuLWGhXmip8Li3tHDppcrBWa4OxuM/R
J+yMzyRsPMp4f2P07pUT+xxSzI2C4AxrtNiNxE7aqakd+mY9u1P7Z2ziZ8pmH0f2wVQ0+w7DH5yk
AcyicN8sNsxLqzgi4Q8A5mYMI4dl44V94B3wYiOyfJh/AJCz7wtsG/F/4svg2osslgTNnJhkaoDV
SWT70bguciYGpsawXQPIuuxmMASmXnhV78DE7seMgao35hH0j52E7LPxakwZ4EHCvZIZPeovcqjb
n+lR/yixxa5If+7+8z9WedOf1EWebgkX6Y0FKmege/mLG1SEkyKN+dzCUE/fF2GH+KKjYi8dhkkq
FkRpjJy/pivsK4gnJhAKUzPlvHrAePt/fSw86G8HY1uGK0zbkrQiplgP9hdrqjwelSP0rjroOvRp
KWxkpwrnQQDPs0n+IR0JZtGYVmuwr4CC4paBh0VmoeEu8Jar6KmqHjIurWuJBev1yoQGar6v4yy7
cUDKyrELUlvFoE9zuJ1itwzwftMuNuVkil0fttOJhZi36AOEBd11aEtIlD2TTiPpWxzcU3XllhRO
EznBiWFn931v2hDjbuowTD6Y3L/pI0bChlnH8HKhGrHlDFzwzGP1ogz9XhvsL0rskAREPpxg/U6r
E1b3aRTHHFPfvaio7W1B/YOTdf0Y2TjwTqmBz0qufavg8FrNsVpRlKnRbsyZYWERYzvl1nrydfEo
LbG230IdQaESR8fUcbEWsvtjqNcOwYX1s9lOeIvEWnVKLBobFZb3WI66V8AQyAra0bjBJTAK6jZh
mRRr7oG17piLa130db5YzuG1l2rREyBKHjEzp+u2dq5Ib5BcgsKQokAA+2Lt8zyE0Fal7lEX1cJU
O/f2JkspJqt9v4f8YOwqTX/OxVLca8K9t5t8OVeA0UFf2+a2SeqRczrt9tCzViy6fcvwwTvNsH3R
SGANb5i5dg1y+IOtgtAnxWFmKSDiZBTuyQ6tfSKn+VqWLIKV6uczTEECDGxx0aemepvjDDfIO3aJ
8hWiQYLbfXxgailePUiPgWvWT0k4Z9caU0pYbTbnfZhdx/bCRg+0WGEC+Whq6JzyJf2G7OSAaNvd
wmrrYQjay9fCq1ofFe2HVZvmXi84mdCjKPjTWfvkyf7FyI0J7BMobFK5fsbZtDjaYXE7rD+lzjgB
dqw3S06os2X22MjWZE2ELs6CnC9yARFk2r+GFARhJE0CF9a7fz6GpQDESJXxzzsSkiEDZ1TqEDqg
EtDPsiu7rynx0bJtltakJBXJwFRHWMdYePN9N7ftwTaguc0dkI/7ZKfwB0oG0THZeX4VyQXObP5Q
qao5V56jB3qW6lyVYKkLlRQsEFwJuSbLh246wR0qbvVCEknqWD4jeXXteZO3yR3IY3HvHB2jaXem
1r43Woxxtuy6K60CxSCMtdyYVWvfU2/Cqg4vecOpP5Cu6hexaZM3FyKH4oO99FOYI9DI3LPelimV
uI0vPmDhPfzzalO4XnoM7Y6Bd4hqbyTSx6jT+pKJjyYapy8uTBpBxOa2y0DpYGaKU5LqGCEhfMnc
3mA7hOErnRQsUMk3F6eYg2uOuO5Hw0OnRfV5Hh3mmLjCJ7U17fq6RbY4kD+8VG0e8Jm1u9BeGOUC
5GhwKpASLdtwdjDCXA3RSusmdXQkxVW1zbNqOKVW+4kx9fSIRbeJqtj2+3maTpKoGFydjXYHYTTZ
S2d5A+Jtfch++V5X1cHN3SQgOdMO/vXibJBj+JeNQgoHJbTLUq8ji/3LRpG1hhk6HUHMMAoIGkBP
aBtleqWbRXotJhNLkDR7bzmPUczkUAbcpIL/PmeBJ/Tk2hy1i9HQKJUlIhJmLR+gif/NIZqrEvaX
gEQbjapwPMdGxWu7lvnXvcwlVJqEYQ5xNlJrS/KYQXITAzy4XuZJz7ESGIoifQ9ZykkFbvw+N6lO
haXdjoROGfodlqDTOQY+9MfF7fdjO8uzA1ktwbrWh5dkAHQzrwIzxGeagh6oszL/m13QQDr8l3fh
6qt9pEMKnWd54i8xj7UGlV5XcwVtrGzOJJbcIsDbODQfgTBEee5w4a7G64g1EAyr2SdzaTPRhJDH
6kNGTVd/sVsCO7z5lXESrLmqIW53Infmp0Xo9/l/Ru/V7d9rBxtPyr8dqW3qrmca0vL+9nkjQ9QI
zGlhwqfYhJtNhNiw1p2D6U5BGeHTPnbT9zlq75rebZ975/usGMVLpyNCoETYQfzMybHw9Z/DUdtX
hfe1bOSJdMb52oXEjcM9W71oG48C2zQ3c1jQsJS1oFZFQyYYgG7qQlr7cWrNwCuKvUlP8TV05vdx
uWjKne/qOoIDnduHKPEc1LJQ/fUeeCeTECNA9hPQpEOrM8n7vFr+x58+m5/xnd+rWrWo/fq//Pi/
HyF3VMX/Wh/zf+/zGQD6x0/n5DtxHtVH/y/vtX+vbl6L9+6vd/rTM/Pqvx1d8Nq//umH7aeU/m54
b9X9ezfk/e8xpOs9/90//uPfck+ljtR/WVfWF/jtges7+M//CJLuM7f1H9XHP3BSHYq3P2vzfz7+
d2m+809P90CNbBTeqzKfcvE3ab6U/zQMScCFjtzZM+xfnFQtF7tU2/Ncj1LSRQ7O9fN7IKv7T9JY
LZM/OkL+P0vz/16t6kKnYKVeXRX/6zv/tVpVRpkZsZr1AxqgDStCEX2I5YTUZqcTV2IU0DjtNEhd
wsaNd9FB2R0fGM7Bg/lhAuN1ZFAmeIdFRQqycDvVBz259M2zAcWqT25/+Zj/i2v1v6qtdY4SR1qL
j8dc02j/dLSVcJzadSOOdtavsDHGn6mob3VpkrxkPyuvvsaufxtBpBHyALviXtIG1MuNcsdDo/Vv
JvvQaJsHyCLbaMq2dh6eWRd3k0XSjg2xFSCHvA9MMuKNd5HWeweZJJvXTOsLT9Ng3YOg04/K+nZ9
OgWlNlx/xz2ydtrZTfV9vQ+cABBTcAxerhLI3LzQ1xeNp2YIxfyptq5dKF7rr9a7rE/Z1MZ+PQIX
Bs36VJPAdsoFP6u/2zz77wfV2DQKHNN6gJ8HjCddpYstlGcWeKgF60bbKFSsyIDWIHRY6aHXYt4F
o4/bDbeZnvthD6USa/wuyraJq1/W+8QFonyxJ4OBga3N/B0EA4fGZr0rJMUwpVBuysDtL/AljiYE
BGLi/aYdYPlQ7yfeQS/CF6pnYFSeI6nKoIlxOdQiGAwmCJ3YRGpPjH0wFd55fTozPQ0j7CrUOOs9
smS6a7g3KoMMk3q+jl7/MF1CNbKBPAtY5Ce7wiepO2QlT8BrfB4XL94Y+Cf99lbX1+u0eSM9Y99j
FVWOh/VPtoUlDv/P6CveuhSaNeldn2+A54Gwia1nsl8/nvW9ry++vgdbS7dNme3W2+tHGK63+VuH
wbpXBWn2qHNoyiqfmHLBJIMzZuZUbSatf8FcABxjE8Fhcrg9Vrep+Rg6yI+IUdH7q8RDfIDb0vrj
eufOmDdooQ6K7okgoQ0DTPr8ccc4jXIRfwR+Hy7tZhzpb5eXhNdYn7fLUAmhRgGG+nwKk9vU/5ty
IGaDo0JnSlbJz4e6Jkhpimx3ShmBY1LD7fVvzfq0TD95ZzxbZgMMJkb/oEPCh+1Oucv3zF1JznS8
bwYBvJkTHsZm5S9gdQPS/IqQY+NRGdsIzgrIE319bTJw1qGevI4z/Okhu5+18NGLmHDijv+SodrD
ZAMA0roNi/xpqp0UANyCBS32CJhOnZLnpjX8JWIcmGa+jM3zgLlGUJJ6Axq/n3rm36brPmbls9mR
fqQlYUP/BLVR6dP3EpZzEa/U8ogLRjPi29ygoBojzjOAi6m/w63Kh4zM7G3hE7QuLGLR/99D/609
1AWi/GVx//se+p6/Tq/t+68O5D8f8/u+KTAg9whmdABLVpfxPyxtcLuRLrp+9+emue6ofzjauOjH
yAGybMG2ugJFf2ybtm0YaG8dgdTfxJv89writ53nXwWZ2/LvnYRwDIPq1nDZpXXnL/smuHicGgtM
7DEjesTFMG6BzbhzHRRlK4iYFLhCRLZi0k2cCnJwDaoABgrlwRgnommQKDADgL0gjCLyU43ZaMoC
Sa5KRXiXbE4Cv93NjmF9v627Hn+REgq0i0FBnY1mMFVmf+qKlgTw+HpgXdtp0YvrkC7Ui97xO8cZ
TonLBWhpvR4YTfxKkcLQWzo3EwO9Y0KAUeJAIs/ITYl1eyNQSDMorN6zigQyuxMY+fMWfTIRtmPZ
PduzuKlq3hYi7HbIX7DkpSRgujrPawQkg0Tfi+WTsvRom8XhjWu1GoyXMtu2pi635LvU/hLqgHJi
HxZCPFRpftIjIGltQFI7hvFychTRL4u9r2XSIFAXIbg57XuBL+GgL/he9RAku+yWheXFCXPjwU3w
U8HsIESKRZYdcwZdPQ4V4gFNrlPDuGVM5C4NyygGdnOzRnpF+rdFRxxTVp6/mOJhmsx6i/1j9gAC
8Y00xTY/W62zMm27eNvajK9KCa9Y1jcG3A66Rs/HuKtjc1c6Kr/kZai2SaSZRPzg4wGfFzg+6WHT
TmRg9vUOczc6n37HOfSRTVXlW7WYN0h1Huqotpi38N3vdLN/KsyIYNMZDiqc4hNJSPg3RD8EEpRN
GULaRkh4147mnciGDqU1ypRpiCn/MQ7YXeKMZJ9sQp8WZR84ugU5xhajzv5gVMUZpsSmsJ3HkHxK
Ar8caGOtovlIlp2XNj8+1eOiUTLIKLB8kRa3MS8EvQfzGNmf+6qxcNs170r2VmXJ63AczkboraEN
5cOY9KRFhfjItEiC5qlOMXmGWK2iVRIQ3ZkuGWSquGbfbevitm6yqxmvUOw3Sf1IwbbJyoxePCc8
qtq5Qfy5VNkxtyymCtlLIyD/SBDRISu20i3zJ4Z/PpT+op/92iKNMcxAEwqpHQadYUxC7l0N7D80
F/RM21AysmFg+8gRN+tuSxkEfYgQT2NXjAxlNFTXG5J+2MXzgxVp9bZg3tEOFer3HmV+wTW+8usP
1TTZO6eBbFe3TG60aT7ClkXZTASjMVtwpUuC7vByYbatq2OSRo+OAe5W9vAAYr2A0nDv9dDfJ/jh
lWdcQlu76qNQ2wytdM7KfRjabroAoV0XurOXS/3gaApLgjDfeSNyWaONn6w6h6eQfBiowouiPOYT
MnyYkBtX9M2lc7xDqh6UsjpCno1+a2fu4xCfZU6OZY48v5pbbJggaa86YTj0oB5OmCEuseDwpIVe
cvyrcBfLxC5jqcnaMTnWb21O2o+4sfIY0yOLZDYWnV29rm1aQglbhVFKd/AVGl61i/TxvkhIkDEx
tBtlumJ4JtXwVVdaqE1asjGdqqawYqwxOc1dgwrl2lpmfAt6r6fwQuUWW2W7LZMaNmcVlRsDU5Bl
zO/hZNqHAv9HYtG6XZghMZNDv+zsWL94uAjsCMmbGjJxoWc9VHGzbNH/PBCBgxC8Lz7yNKQgXKJy
p2Lju0xgX2MuPD2EXXoYFe5WVDKGxtDOwJEHLoKnpptR3ZkWPhdrVqRlxRDDizBwQ/07mXBJUJji
aTFLbHTw1SMkCcvyIXROjl3KUzoTQkWc0HZ0i2gX1fPAnB1QDJ11scPR6bvV9O0pQRp4MidsrHtt
+TFmM5MBtbPU/JQagjGtQYTpKNy9FfX9QQ3JnZy7ee8ZFaLm0GXfkK1zMk1CFeohCmTx1K4Lv2nM
A77GcJqrnG6k0PX+sKDmtDHa9rMw9XzOluxa5Az7IhUfc3fcV9mEbswlOG50WUfxc18CrypbzGbM
cVNY3YcpaQihZWhUZsQ4YpBFnTaatxoK9FM5JjVcrRJDjLwhiBn7ESqx1S7JkemhnJabHobiAdnx
2ZoVjHKjEAEfBUFDmBjFjUeIXGl99ZBn7C1beic1EgEHt/JcpToK6VKl8FlsuooeZufnUbTroXze
apaPWKby6vOHop/mAyfaz6Ms4wye3dCjCobwwuznCoKWQMvyebNJnKPbP5G5u1xFjvVY6Zb5f9g7
r+22la1LPxHOQCoUcMtMMcpKtm8w5CDknAp4+v5A/93Hlj3s7vu+2NwUbYskSBRWrTXnN1cahKTR
cMxNbSP3mdmWGFH6MLHuHInR+XYPPI91Z2sj6LpY6JBc+7dMQJIvxgpQcvyxT3kUXNs2rdCD1Cae
GX20r0Fuk3PkTViARpPZWp7vjTSguJdqO2jTqVJAlP5/E+f/hqpoGHxWf6tAN0TgRN9+gSr+z7/5
nwrU1f9DBek6zBYNchj/27dx5X9o5ThiDrQxaMXInwpQ4z/63Pd0HZPLubCd/yIVTfs/eJxoBLm6
A7XDIdLm/6EA/b1N7JB7Y9kGaTpsq/TbSPSnKWMwKH1imNLtRJIy6Mvq6KLFRXxoyuqCzhVIexqG
SN+05MilmS2cWRXLokpWcXm18d7Ake/OWptQCZVko0lR57AY2aUTB70AxYhlyehPjahcWot5tfVg
Efyj1f2uRyx0055ZldTiLi1v03zXzKmqYGLZVu1W56PishxtEi0zF5pP4ZubsJQmNB+dJ79JiBj/
eG5jrs9/arP/eHLPFTp+Zcyd79vs4Jx7gzUIHTZaY7cvtlVqTYt6DEnFMwZGLMGldOh+JBXaBIsI
7p++a39oZf3x+fnYGGJKvmP2nNf0c99tMlRS0sBBieE2V8sekpUxQJeHLbFgyEReRbKvIqo5Gjpr
V2AO/sfzvxsz3N6/xbu3+XoToeS+O/iqb7skFRx8IdpwGdf9h6CmNrRGYdDxC4lMtVquKC7N3x5t
IGQuRNX21tXR+lsN4itIDH9/SX9+RSzu88ll/DYyaFXo+2i62q1WsMQbsQrXOW3E49+fxeDkfPfB
C5PTRdJWdUyLfeSvB77B94nUyWfjMhlstZDJrGvlxM9gopaJ0xI1G+T+eWoAMZo9wLVBG66yrhWp
pxU+EwtuU6ocB5qE7f5jajIf81+/k8Kk3aubbFz5StrzEfrpnBZVb1qh0XbbpvomfZg2jhZ+taFz
Qtp/REEM68CP/zkA+cOTmqY3k2MNG7n7u42sj+h+cK2i23KdFVztPcSqOoSOvx/2Px11mIQ0raXu
0Wme//yntwaOABVdkvDWAkxcJCqWhPo5DZ0gLCx/f6o/HcWfn+rdB+zYOu5SAabMHSNv0THGC7r4
W0kAK9mY4C3hx6yicDz9/Vmtdw0BTij6CpKevEVfgi8wF5+f3+EYJo7LFqHdmlIHcoJ7cudl+qGN
ZLah2LAXPVCVeOxOZTk8ttKO18jrdywN3kz/SlaUDCSSxtpWGxxzh7nd53Vj1XRYd92uH9BjJsdK
sCPrO69f0618qwNCqDXfPPk4g5d5Hbw1hjPtxuRau8W4hF8RUzyb0RE1bNDeG5322a5EtPvHO58P
6LuvraXbUjdoyUjzt6+t2yChKFpO3NRsk42honsLtghJIbwrLezv27nBOPTaWvbeI7GeKbHE4xUf
hVwpJfq1kz+kDZskXfOwkkhgKG4Bl5RkoFUQ0Q/s+bKYfQ+RoWYrn4ri7MppN8Mvq4rexmRaR6Yb
8Uk1GP2oQAN30Hf+x9FBZm7G3VEz45e/v2Xj/Xxz/rQBoxrWvFgJ/nt3qsb4rJIJeNS2qGS27rrp
MFTxd3gvBe31pylG9T51uHQHIdQuHzkcmngbveasI1qFq6odAbrmCf/X9U9m5BBFXRqfCI2FOGQV
WPCFsXE6fM5k7kLiTeWj1/k7T/8SaygTM8zSi0FyndSqjjY6q1nbY2q0ZxAEvvRD5jUEwgAeofOR
QVpz7705SLc74nKhsY9HwbXkyWx19igCyOIhntCKWyEc3GggQK/r74MSSUF/SBSq8CLrMNfYD7ou
nlyRPtSxAN7qaMjW8m7d9mgJC8rkJAeOZ2tyM8nSWhUmBsLOjp5R8LoGucktgdBu8GTF0bWT/YUe
C7NfdvfuOHwdS3BzWpmPa1Q1uAfZLcmEuL2rJJEk03aY2B5tnUbRoLWgqKJD0tjZRpVPVUSGL5me
Ft769M7Wq3YRT22CIr82cWNoHwzk1YvC+xrW4msh66uw8Tc2EI0r8dk0nEd7sj/KDDk8UPp9Rjty
4UuUR63LL6mx8zuB2yMnY+NMFpu1YL0C1FG3lzQc//Gt+n3hcoErW2zXbNsD2v1uBVGEu3aCpva2
I3arzNTW7RMN0RbuKEWzLQjxnmLr+Ecl8MdnFVx1hT6PE713z+rVfDtAtHHZ1Z8h9N13RfrW1c5Z
TdpTbScvCTPnf5w9v9deLi1aVxoeCCKUDu8uOU3g9bmWdtReDPuJKELCpeKHWoPOWb8KOWcv6we9
ZQRSiun69yf/vegk3cmcy3MP1eCNvP7zMh2AlIyHvuDtyuJjWZubeDS1PRQNbVO25h07Zal90waZ
/eMwG9ZvqyRPjDSROteysDe+O84QiTW2phxnu8MSwBm2tjJIaWkwqj1y+deMPcNSoCuDWjKdGxbP
BR2lV6d/jgXzjr8fBeP3YotX49LAplluyN9EikmkTYZDDjrtW6ogfV42gjJZI5CNEBqhpUqHxjg3
UseDZxcXJpQr0g3jdRYOj9ij0fil+urvr8n800dDPUxjwxAInO13X4uqKmxA6qRcmwzSlymOwBK5
54bQp+cyGN/QYYBwRTiLNxsXJn2xl8wqPozS149NanxCVxosdo3d3pFrwtS2M2zUTjQj+VxXrR48
GrF5aiNdnilF+q0amPT52akiKy20fQUgjl/997d0K2t+vTS6AszHvCNEnirey2ACW9MIwrUQANqT
tyXXMOjOhvSzdU70yCI1QBb3MVTl3kIuHqcq2U0Nk/NUzCc+NLtVozuv5kTp4tCEBwyyGkqwDY7X
eERDQ8kagIvpItdXSeBbqCTdR5006znxflopkncXtXf0lGx3Ar83H+U+sLisKjLtAo5RERGe+ve3
bDPmeVcN8JY9GOKWZAjDDpo//6nSgwfpZaM7NPifceQgSAwhHoAGGHdTZQALgCAsQuhkA1LzLifm
sQjfYpzLIqTg7ztb21GeM69DWLZiA0jrxbInCC6Y2Ye4+JipqlvE82a2BdHZpl80d3iqZ3ZvSljp
GrUc9Y9jrbKytham6NHEmaWFvDq5I7s1WENexEscja9TA9Y+TWxGKH5jrUy9eRigPfz9aLxXJlMn
/Ho03p31Q5sOWODGZhuQtkeLeayXWBdqEmlAr5eJm6Eh5zI6oN1zZnQgbnKifaR4wvJ1+ftrEX9a
6SnAuUizChkY83/9ZNwRZ/UoumbrZbLfDjZgCdtMsIx6mL2M8RiJfg5l7OYQnIAFITUumSqSi/TK
vWenwD5gffoFMxxR4rhp8hElX8Y4aNKmRTbXODEOBUYpX4TJL8HV+NoaXb8Hxlgu/MpxVxyMR37t
Ix7jeDVJZJBYnGnwukm+ztzoLc1bTJ7SvLR0nDcicz5mpYBi5c2cDZCf2yQEhWLpe5CKFBSWm62A
JXrg9WDDRPqLZfuvhiyenC7m2l56axKnX7oWhWsFNDqqGE/XwTfXiNO7fxzb37/0SOKRnlMDO2Qg
v/uY553B3Fdttq6dvJIbVqy0CZFMMVHT//2Z/rBIOhSfjEZtyW/V5w/5p9ML36+T1xAbtmWQv8Ul
fi1Z7lg6ry5JgIuwZFaU2eHSzu3Hvz/xH0peemEmOjkPhT14/3f7qgqZaCl9wfKci3XXxzNdVtn7
pG2+4oNjIuPiXTc79NN54ixEoEdrQLCUU9T1yyQtYCy432zRwYAplYMFro4xbWx8PIP/WHb/8EV3
QDfhrrIoLtjY/nqM2gCzkB/rzTYPg3kkcADp+9rr6VVpeBej6K2Rxb+aWbei5d1ST8ePhGvDpDXH
kPnXJ/V6rVERzN2t0Xdn3dIZcYCZk9FqciQMa79dmg5UFgwtO7oMH0zf3ZtN3q8GL/EXVmFflQXV
JMSjt6l9Cs0pGh8jYzgwGPhHCfT7fo0PUnDplHwutv6+/AIF2wtMCs0WnF670kF4sA6CqnJ0+N4i
jN/+/sX54zeWLZKLXEvM4tZfD4zjxUmQdaphQHYaWvNk2zyrmTtnFmeLYFsMrN6kiEL41xf29x25
i1KMYtqePxAiaH594hi0WmHYZbPNpvZlGO17Q7I7BC+XLENVX9iuMP5g/5moUFs6AV74GApl2Gvs
w/0AjgmRxUtL7zc6lsBpYjD69wPzh1YUL1CyedQ5mV0QN7++wGHsxBQ2CWeUZr+yqjAytYn5hIx2
Yt/4PcQYiFrN3Tgm+zU5PpQoWlBgY3mtEbyxir1ZI4fw76/K/tPnRYXMJ8Xu1sXB8uuragO8Mlau
19uxC+INrJxwz4hnnzZTvGLwLc9N63nLGPnRBl4Q9uyg3JcmTURE8dl1zGCsi+jBUup7F4cDLqHg
Hq9ucw7yg6dZ04GQlfPESnOsvKoDEizyLVZS/ZxzXfBi49S6DNsiL/ROU8llIu8p4SJ9JMPW8fqX
pjrlJTuESNHh2Tdt+5oqARA9LfaaFctnBLzfJrIEkt4It0MeKpJ8uKxZ9VQemTs2FTXA3w/YH46X
6zmOw2IsqaWNd9/vUHOjUeQOwJdAYDKJ4jXR8P2M9g+XRSceo3AGHdRv8fDPJvYfai2Pqw56edgC
LtqSXz+qKDZo99cSSoFK5S7WO3sXaQROmL4FHLxwjP1Q13d9nw3EI9PftKxKYCi0/rGg/OEIzA4s
BKzzNOK3KwNIwwmPm40hGvxGDQxpUSW6vo6GvEC1ZbwqNzfOY5EfY9ts/vF1/UMjHfmNRTeXTQyK
/vdNU3Ni+gwot9pieRGgr0l1dQswR0FwzILKXEealxNGS8IzcUFlWIX/OIv/sMp4Oi0/G2OsYQvv
3cdPpZS3HrTkbdpN2bL09pa/jIl8gvKUmcCA//mO2Qr9YS9Jha17nvQkQqv3e0k3sQlgmgyes8+8
L4UpY8hRrXNVNG02mLwe0nymIKnKe8SWpPM19L9ZMgTMBTNwi43au8baKykw4brDkgyMIQqXyWAF
185sj41RQc0tZia8hHOSSkvDXNJgWK/FgjoZQ1GiJDgxYLO6Xz6YYfrSjGAAZFPHry0mQItA+/sm
RTxsWaQ7cbaz7c1V9JS3JV7U8gfZzXpJbPsLuBbI+6bKOdM79xQY8y+yDf+VIIAtCCfD1PUPdHO0
RxtCui8H8RyR7L6n/eWf/AjKVlHY2lXofX0/mRhousG6Z7BRPbVvFtkSiwhby4trPeNkib/39PXr
GUPcRY+SHcR9MeC5H2q/Z7Sfs+d2Q9/7EEsPekEwHkCMXCd0Rc9NbmBfHy3vI3IBtB6yoEVk2vYl
99JnKpluj0VzOitTR1XTGXdt631mE5ScSkPFR3dK9QVXyPxZjfGjDil2lQ0IFjyjxSxK3ZZh7nq1
C5GydpjJqp3IcUgAIC7HsSse4kh+NcNy+qonBtDe9FMLVnCTm3Z0GmUXoYok+2pshmXYDemEYKro
1hnaHvZ7mGrR4bIDI0eoXkUJvKzYyAgEj3q1lKlF9gXpaRDs05dWi7utMf90e0iGE0Edvp1BDJDR
mSt7dG6LAnwwbZLbQ4aLiwGq7zbNo+EIDW04Frrd/7h3ewwizarp54RvBVUhgUtJ65EYgfnef2+G
LEB7OtCTc0WZbUYUR6gpiujkw2k8Bbai1xlgMA78pDiESteKhae1xaGS9WflFOxeJvLhooB8uNs9
sBHpOk1NneSmAA9FUU+XLsGDhfn29giTv/ESpTEs/inZFbVzbHNfXP97A99wGVGrnGXWECPUJGqL
nyPZNWOuqHFL+0klyIlbmSFCxUeLccv2EdXa7h1SneeRT2ATShkgcBX+g+0WG2PMjRctLIpDE7KX
0SiTcYdqH9rS0D6oAlpdis4KFJd2NWp6x17Ubn2lQfoMhP8IoJiM04b4gtuPGSX+aZzSVdeofd1r
GapmmQxXyoQa7xwRWnHUXcm/kdiTTSJA76vUE7MoOt33ZeUvjcopNrHuxPc2RNJ7Gkz9Wo0oPqbR
of3u9CEIyKg/EJIZL1tLes8pYWTbsijBOOem/+zAB1zmdptRW6EqdNRE2ppBCyPop1Ou+dMzKmQS
jg3vPtPr+jn7TDDQ9Gw3YbpXXc7JUMptxfblKfC98cFp4eXD732qxprYgwSNTjlZZDQVsxqSLfHF
aSLrcrtH6Tqw11hIUlU3xtBSI8WjVZP7McmNrJLPpJCJO+nCxSLSx+H7jZQdoOgZFTIEPKOtt8II
IWeW8mnuUS7MBFAtBM8e7odlPGBxJQasv6IAa9bexNv2evx2fZg7K125cmslPDFRoelKGUN50kZz
Oqiy2WDPMmoo7kzP/fu277vPMHs/9t1wMKY8vziDaZ2Lhu9JYbpqpdWQWpsBKoBTht9CJxsXJjYp
ehB6RaSNIBKnQW8T44J8mDLoj65yPmVwsVEwAzjUlNZ8FOpZCEQ/VmQTUaDROM5jEryyyv3UhXeV
OTqfmf+qjaqndofDL/koCNVp5scdiyo3LVvIIIpl1XKL5gnj2bg0cVICacCdX0/xMwzVzywk6ecc
LV1aJg8xTsarayTOcxhvrCDKnlU3dPeWGwGXei5tAJtu7RUXRJtPQVf7TyKaknPcal9vP6V2FJ3y
JoWk6BeoWHONT4Pe6z0XmYUMHP/Bm2/G1kZJGU72IWUEuipjs95ZeQevlObSrjQN8Es+gMYIoyLz
tmJ8SoErrFOpf1EDYvOqiJuHToXGybOjDzWOgYd2vjEU/QNVkPpNeEu7LHpB2zn3hrshN5lRzT/G
XRs/RBAtnUH/7GEm3laukrvB8T4i8kvYrzmci2bCd8SWOyNIoi/Ndz7oYdfDzubi49pXuB/sx8Wq
RiJ1ZiwHkVUl7tbFOgg7uK7WLHjOUWhuuQYRB9Q+CsZL4Fbj5Xavhx23KJIUeKMWb0ZlMc9TyF5V
VoYXJ332Ktw5WY/ttQc+etB7y0BWRsdGVlhaHc0hfmA27niVN+28MQPwRH8tKcOzHGVxCIykPNgl
Dpimib3tMBLPlIh8w4i2uTcjNI2WsuWhMt3ykDk231I5hZfbxa6w+dMwHtjoA14+324EcwMj8fSt
3tTB0fYqSJCGiQ3Yf52i9uCEbbaOq++F1n8lRYxrDn023sDBI1m5S0PQvQCbV4VU68hG5mzoQQCx
hlyLvMjuzNnZxjZiIcjCA7ixtazyW5QkH8hQQpGajhtAEt+BHW1hQi+ENthrsMW8Cuq+HuN3AW5q
MieGr358bMLmpUVx7Zv1t7gH3pSjX9OXqrU/9ZHzQdeAeNH+uqecBxqOJEUmJtf8XoBroIbUMvvo
du2LObbXaZinyuUllcF81WWy5NsoSbDryuTFNf2dPYmvphlu7SbaKvPO7z2WNVJieuKWTffb1CqU
oRawGvzKzDwBF8/ZgkpvyyWjUMSQQdHPZKN6qY3VHZuh+M4opmfYtNfK6aeVAQoYY+HeGtP7HkYn
nM4IXedeEaW8iBVQ23zaNoDrxt7cJrh3BEbzQI7f2XHel0T9rkZZ20uwtnQgs9HisFGyCt4WILFp
ryeHfmb3OeVTklT9EnrQh9jWp2XX2PrC6H2qAkG/1s90GEDuV5cENXyIiJSntL3PPf+DM07VSsPb
v21iKhMsp3OTEbI73biqcC9ElLjraRpIDPSyfdsQ5205PbNJ7RIp9RpN5C8Vk7HS65E3ZBmf81I/
0yqBPOlCcDVXcmLv6TXTtxA+H8M/c08INhyWlqEKHHBYJnXtbkatOpkJ+eQoQgpMVtZVrzVr0YgU
dJwBrMX8aHbueWwQ/vQgqtZJlpZrM4kbPEwVPAAt3+gKpzKjKvBpWo/itzDPQmMfkRPPgBvJRKzo
sCTY8rvW9uWqcK03LSfnyxWFtUgm7wwq7V5vPHbIhjAXvuOsbVMrgCS1wS7xgarS+CcdIqwwCUUa
0DHJ0MKZTjLsoTyGQH0mKwAYUxxNI3oiTR5GYC7u6AS+5bSSZxNt02Xf3Th+sxpSJ4YJ4lxHZbGQ
cM2TjM/Y7ptnp7c+V0aJwIBkAPHBvkQaw+jA61nrsCQoHfNTZGoc4FJHwCBgTMftAR5WkTQQfocu
PfU+Ua6m84qKAyZYJRLQpAJ7V9dz2Z1ZqvEA2nxsjyAI01Wsq4/C0DQc/MOlLntrFTH5XBjVcOgK
rktlL/eZGdVbP4cyFejTvqm6rzkXwLgco/t2rC99jI6/i0K5AtyEknMYFcFQ3GsifQXfrNv3DZce
VQNxm4LyUBLmdIgk21z6jMIoy0Pq2hpSkPDgkfuzqHRZr73Iy1eFTs/YjfNVnwX1we2CGpVBQ5Z6
IWjB3x4EclsdyjY4Wmpwt8xuqoOh1XQUS70CJpZUB5P9DZ7JoTS3nQ4ccn7CipyBg3Qkq6ehYAXV
7gLdNY3xwiZ2bn7tYaZyrO/xV0YD0SEOVHRw2Lsv8qjpVj0Sf5arQF+letIcBL4r5H2z7KOGR9xH
7rlIkp0ZYK9o/OxLH5RkpATkpGY9kYHdfBCSmOECxiwS4XytO4SC3M1iFNuQYTvq9mFPuiy9HK6Z
C22OAsVzjrzZabSV63U7SF7g+QZfJw7LbA63G+aCgFxMb1drYq2aLNrXrbCRqGVpDkeK+X9Vu/kB
ftlLrfkDYDV+uj3EFvwY5TJeQ5A/REWVHyZMWQfSBj+7pLItrA5hGY2oct05TjXDXdtiEc9HuYJE
uDLKKT/w8nIAWJzzbWbtY5cLf6inhzao00My3zOGcDuJsMUX2H10eyJy+cm/u90Uk2w3dm485ymR
v3ot5OL2eAzRKf9xdxDEl1mm3FX5GBzGJAkPt3segG2NANLJR/rf2MawA+hB7GQFcbGvq5ewbNTm
x49kooFR0rtuaVtiQknBLo9E3FSL4sPtBmB5dFDFS1oE2Y+H3dZ2QdTE9WqYyjTftLYFVKzxEQB2
nXZXV8kXg43pmmGGe2d1PfloQX+25uDVUDYnYplcEPbM0GAuhC7XNfD+3SolbGBn8InjcYiSncEO
bm0OSNOnVFvh9HRPoIW4IUiH0DW93FRaaXKSJwg2Gknqc/h9cg3/QJNv9gzU9bIGUeVU+kb4gs21
5ZIf401LKBVAxZk9aBV71TTRvw6dNiyNloV11L1vo9lulBuqdeJHfJtaQBieEU5L4jXyOzej681+
hLtTZBfNgZM4v3Nuj2IQxLMLRDC/uz3azX9LVCS2Wj6tCsAC60nXw93tcSvMDU6K+V/rTufiCLg9
fLu5/frbPX2w7GXsYcq9/fjjeX7c3v5poQFnzro5Ovf2Em5/q7y93NvdHz/j0lgh1cfV8H9em7q9
+Nsf/3glYkxfhDnJHy/pv38xxKy6Vsp+Kcw+ouaeX3CiiV0jFJfpoGzvcsBnd7d76Xzvvz/e7t0e
e/f3kHKkxOLkT7fHbzdDUJuzdvZ//ypIXWJTQba7PTRFKaTqrPjStDlbZdfH3eJJe3X78b83U8xG
upgqPu3bXdb07s72lFi5qXVXQDrehVUjlt5QAbcuqmOvkyCGhtIh8EY0m6SNs63KDH9VKuku9HkW
qOLRJi6NrL2YjGAVGAKMp/OVCxHCeBbnbVKHe6T2E/FxnXVtR6MBXJKrk+OyEy8ZcmcZzZm6wdNr
l9g+CVcitGb4nhJAuSXSj/GpO9G/R73PtDfSv7hsXS4hrQ722Q+Z/ETFRh45C/miyiaJ9cUiZ8Rm
7XGS9Huj2nMtzHsEK8g+VQTVMvRfCjr2C82ZtI0+yc+evApDB5teffFVkN6B0SQg3jTY/fvtUxqz
petws0EEjrCtRPuwnpyt7omHHCYXQQ7Vjq3VdRqtTeSBV29wPxFOYG4toz1C5yaeCP8S1Cx3ZTk+
1htbLayBIXBEgHjdY8ToJXY/Ite+RA9DX91HNkirkvgbItCJ4FBXM4bRYIt1lmHS4vr5ve8Nfxu2
bDxcq131jX0XTxW7CkB1vkJhwcaOZtGchVEPNRVSy6ZU69dGUbjHzCKkqLt0YMD9pBq2dQABgGak
d5WkUfZ5HK4Tt/pWBt2j1sLm7PSBdMtcHYI4xAu80Ujo45OdZYmdvcIYXa+zqtvKIvcOQY02IaI2
AlmNa8v87uTgY8P+KUS+9QFQOjaTyD9q6FMOxrgf+wI1kqXD2yFTJPFizGYdYd96leXEWRBvaqlz
XH4r7ACQKFvgjSFICk1EQehVhMO413u59YIaJww2p3QkY91osGk0dUJby0jOmlYHu8afvqNxTM7S
JlDdrt1D1uNKGokeu7cQnkVZ+aKlZUO4QaeYdUBVNvD7n2Df70Rv6/sxieAKZM8aL+EgZvBQ6feM
AX1XrSc7JaiWjMcdsaqv7G578KlmsQ2k2V/IYdY7Sr5cYyxfdu2cyCJreMIkzdRjxUQxk2wIC/bu
tMCyNbkicLvH6JENzbgFRd0voOE2B7+/R8fkUZlQGyA1ODi189SbQBJgsY5aisRFX8Vdpu0nBPXL
G3IlA0VyxGrFlSgrqYMJv7J89N0TnURUUeEn/HNc4ScrWllxXR9b+kONizKLBFfy9USAOn1wPxIs
l965X6D+1JeKqGC/hh0pzHMX0GFolBbtEr046wbqj14YLP1hqJYxCaAbRzTeFu2rtwoT+/OQ6j2B
D4BYwoh6H8oBSbqUv0b0YinEpVHeiVVcsHEKC4rUOiBWNK1SKOlpQ/cjmmldeCCnMR+3RdldhZkC
SuGXkOwd77uuAZDYDHxr4FyN0Fu61DXPqclYONFtSnvMw0u/YGFO9ddZA1ZqNcUIR4d9HR39dHqD
/POqFdEnrSjfukHZd52BBY5K3gFKj1wLY9EmEF7GacS/91RrrrGefw0jf6NyUa0puYtVGHnyRKRz
OKdrwxLMkXOKmpk0fb8jOidSSBBsc+m0/Y1dqxHWazFt4zZKVr45fIuiYrxnBUQI02NmrCvV3UWk
Pm1gaSfLesqcPflAC/hCxiFj7x4QD3MwegowSzefoYv7mwxfyx6zMbC/SfN2Y+8fqg5+UODF4UOr
rG++OBXluYmZ42i9sOZOcHydCsM7zeFN2SSozeqMU3s+iwarGvaVMi4yqNnEeX3GjFJuHZLEFgWF
MpBobjDRhjatubyVd6307K1W1ceGUNLTjxuTtbG1vDefNAyysKFo6t7A6A/jK79MVuGxyJGpCKjf
knGgZARIcxAjqRiS7tAgnCf0jI2M6TK/yAKYPijoIprrrFRzNWluRR3svZrOChA39AhajjGRUK1c
yp0z5tqmjqp963f1QuWvthEbGEzhUw1uaK6emz53NtjpGAsrf9mFLoj6oiagy2S11saYxpA37OBv
vo75FO6l3/O7MpJQPSIJPMNc8yghYSRllB1RHG5D3Icu2xSGXQLAO4w2ThQ0X4es/2rqahnhiSW5
bWZyqtygThy/F6a1Hx1rOyajQy+UOMdaI3SsiWEHifhqmGSas5dZdEg3F2Znoa6pp49k6tibOMpf
pjY+waIdiRHL4i2zHI2vG0aPrCt2AV2vDcqrenxsfFZZnJ4CHETwiWajWFLcot0x84WmJpNpjlcf
8mRLXvA2b83ZDs6Z6fE7LZbHS8XhG8MLZeqwKTHWLnBDwTJLZkJH/ETLG/ORt+ly6+JNroeyVqa0
1KN0KUtSSALYnjoii/WQzXusmdzqkaQptU5dw+ZA/OkS57t7SagAA/DY97VVfo0SKEgekbEnlTQf
E/i/25Hmy6boZr4n30Xq5AAeCcK4eizdTZUYJ6DF+aEg0mEohuQgGaavUxbtVQAUfDOQdtmHylyP
dOphLHfRpfG4uFj9B2MK0M/FEALL2RLTl5GxHj9h6cg+9AyQQILk9lLmeb4saHltChsBm9tujgqN
+L4Pkm+DERB/AcgSD27CgCe1vqQAj7f2ULPG0uvaGfXkr1tJ9BYDtT19GfJ8ujo5NLXEk1z6e4yr
8Dpc9UUTnnWo2tg7Ks8LNimaStRYJJ3YyiOvCt3fmVaAfkzSaml0fnytbPawPkmBhlcoF+t9EV/v
9UhNsNSFuQsINAhZbQG8CUeZO5xb9dXyP/S1lT2U8DyB3JpXNAr5A9r4ZONibl4Z3acaKvGjiMk2
U2H0idOtemzdjrJehDmQ0Tezj7OPUddXB73UYI/OP6KMy1atYyZ3Vl+ofZjSY6hI9RjUYLxpUXpw
y3Zde4SvVEJ+zEb8m4gA6ZJI9qpjoS44+CFnjiQSabSSBMzsnWmSPiKNYbpYHOY56C3bp+BCSP30
sM1q6Wasws9C9fs0dvv70glJKA7Kc6vK7DFKux0tKAM5WvoGRYH0mK4ONuQWviXtBQdqfqyGLzQk
mlMSY9NqU6SVYQ4EOOtsnL8WBIBI7XUo75xdOvYNresJ8mlhXybBliwoi9kWZedY6WD++oEhCZuX
PPAhwJYOSztlCtlCiJDNrxHoHzH2uJLTwFjbkc8G128/m2StOXNSpgC9uPTxwBP1NO2HON8oQkC6
ZJw2GuRxWHBia49QjRja7iCqfRC2aM9jXGNLNY1+UxajCbSJq6svyOchJmFr6bp3TCtq2CH/SNYq
PBual6gqvV1Wml9kq1t7L7ZOyqKNYCkLwEFXg+vr+ruUeROYcFIeOtc+Zir4jrWOhqiUwzqJQdan
+bCFaefs2zDKN1BBOyT+TreUgc0F1x9T+gnK3lnFRkKCWDBHiS/k0MLyN8R9FAmCafxMLrISpjEB
IfZKYwSG0GRcOxHpmfowh5bWqb9HyrOfQtLrUjdFVsVKMdTOxqJVtYJKWv4v9s5kSW4lS7L/UntU
AzCMi9r4PE/hMW4gZJDEDBgAw/j1dcDKlMruXtW+RFJCJPM9Jkl3DHb1qurZ1ynltU4wvgH+so+C
xAL4EKzM0ZDTXetByRmaWL4YGSXVDpJyibtlK508oa2Ags0Qv+PVRx5fmFUzrlwWbwawcZ5IA9YP
h67suosenkU/FrbqxvZ/G1bQ7Tt64u1G2As1xhz6+kSSffZ4vdBmOoNOrJWeWxD1wGwZqQbRqa3o
zGVcPk5zUUJiBiwJ7PjLRGLdW57/FfZBd67tNUCK6AaT3thkLQXELNpzDhcQWoVkumOirXc6Zm0x
VMWpHw8Ypxn8koaya7AJWxFTvhjAncmcYR+kNenPxh03PSyIVQ8DLKncS105S8wnw6veLIOk1t7h
nx0zt74nIxhJTQzfI2fFU1EyeCKunbwkgJqFHWfLFxPsaus9KCnyoJpH+3L6X4FbOO9G8i3HPFjD
uB1Pltd5+7qY2MOFAS/1NDpHBQkYwype82JozoFKjUfXP2VqEoDAlnCOEi+95IonCVI+7N+8u+cR
mBSXKsFzl11s2nnvoYdrmux9w8m2UfeAE8yfMavdixaPKNg25lVH4Bql1/iQSeSFzg7qBWgB0kTz
j8YK1aZ2J3fBsdG/+PqdtdeJzo9dWJcA66bpKSOVnFhRjI8akoQ2acwaf6uSbOujaiaaWecfyHa7
BIaWhCe7bvTMxYTqxkvO7oSBwvE5AXQ78z7oHiBSDpEZffXIxKjWHRuaCFeaq/kNsJsgZy7Q6hVu
ID5WUdxLkZKvd2HuVn3Ljn2iIr/M8D7TIebN3QMSVS6ob+a0aum1x7u4tgoxrl1HLzb0sCcnETVr
lXrTsUAoXsemLhYk0HlKax3rHKCGdmVHWwN44j3FN9KzpKySwTuRHR0Ofoh5O5b977jqK3ZGE63n
shgONgNrGcfNqosqYrV5CHQwMsON4SErGsc0C+VLQf18hVuK0NJpzMh/iCLagL4DoBDbnN8DaMqw
ucNT7BW3NBLxjlqBWQEdl46AroTasgmtIt4MULhXTqzGq6Agd8l+hK7jLGjXRZvUtKWzDDLsn3hR
tb0dSW87GDHEdwTfvz+0v6SJgQ9GlnF+z8dyTeeQ8ey44w9JR21s2urdYYy9zyIIf2uEN28Uk2CV
LOQeMxXt6YHoOTIWcj2leb4ae7C/ZW2yOa6ccJ+rcFjWeRVS59FWO1sCtwwclLtxhGCqRfOOH6Sa
bW8UsJmt6jkdVrH3MTVUBNBKtZhEXx8HN5YsRYoPgrGKS8KP15Fm/BwBGFG8k/UHxUy8TQyvWiVO
fjentr7kHSX2QVAex5GukDEX9qbgKbQt+hSwgEMPDp1A72MDTloooFnUBEUggxKOQknvwuyts6sd
/vDNP5Xb0ctQ9vj6nOyz1MiHDtaQfKKrS5qhl1VvOXsGa4enN4E/+H50kgrgGlHeP3Mjqc8UpIA1
j7eto5yFx3N0TwQGdWCbqi7ekbF/FlEkV4FvimXvguqyledQyKXafZJWWFd8vbpQaJG7v73WxLxZ
AQww7fFpObm1b1ULNbPBrDCzjvOigB2iFHOHh0+gxfCG1UbZi1hzQta10y/HwoVbshxnegRYalJm
MbMul+wnML4TBqH1RW6CJKsJLLhY1pmKUgWGWGHCQ9eaTL79GT9Rt8UqjUF+B+vGMDnpa6z9lIRv
JGl8C/xyJ2n4xGgQtUuJz3SbBdOuK0CADBLTeypXvRey/ZRbitGtP72+Jz9ClaC+sINY3DQDPF5Q
abtSB62UIVyZA/qPE7TnOtc+h3z4Dk20kLylu6aYRkhck2XsS228Tp3rn6WW1iejVN4KN1XOQpMl
akXrTSFMIPczhVD2gDqGnBbe4SMpTY4p7qECIYP9qlrVTlXxqndD2qsSmjg4TsVjvy77YtgpQULe
CUwsl0gynCXw14FwVSXb3Jy27EWaRB9VC+1wQuNnSMXPA+cJJ5Z3yeppPEjQj/Tku8fQ3hhGg3dc
a2gxLxC/TGAedFHG5gIElNgGdZCzDcnUobTVL/RwfeuJipY9EfXrniUbTcM/WJM52zEETjNoRGs4
Ba1DE+5T7OjH3KbEeRBt8KgQl8aBfW1LeuGodSpizFMPMBG0DKQhdohWs15U8cM1rYxmHvZ9EH6N
ucPQ3rXzXK8hrIHmEbuReO9So519bSOFk7kFWaZVnBxz9z3SfBBiuSy2lR7BcJdTitlhcDc8DY98
WQO5hprZRK/EtSuMA/G7bMFWFVTbiEm8JlACgG6yllHUiBMlO7Bu+hyYMKjNoqBPp27q+uK6nDkd
NdCgy+EdLop/zWJ0kBhtLU4qezE06skJquZiFZhlomYvPBMYM1l+lp/hOlS1v530HDvFsPCq0l1p
eVVfWnd6GmzKZkXKPVBPnsNvLkdmaj64HmTNOXK0AMnTeFbwIA884Q7W6KSEbvofbW8aS6qqtWUj
kPeitRX40dqsOL6FpfEzouOaLUfxq2Fo34JgDZYamNW0iU5Y7LyNaye/enuWuijC2iVE7m0PTiI1
oDB8veCnaRbXIPmr2yJkjyZ7siYi/NtyVfua7uyNIrKBYrJ/yQEBLkMl6aqxEw6yRAvpESwsnrP5
b/a8DFk5xxeI0ry3gS9D76QAOpbDWagvNAyKdeL03e33o6rdQ2ooCCZ2wrfjVWxFI2p9CfAf/En8
qF06tmM9otNKOgojvwHOsGv3FZg6BnQeJZwj70Xwx3Dr8q5b9ogbwqPeSCbJ1gm5M114JmiOPgM1
BlWf2EgIVg+TpL9Ps/4TdGN8DNV4l4W7DOtKnjKSBcvEKdkQTszDXoMNq6c4MSw5D8TQfA6gjL8D
A4nGShXfMiVRpQtU0LEHmFGdD9nV035mBIl1Mq0bJEfeB93oHQfBX88aPIf8CK1ueWDR083K8eqP
FMu7WLpQaMOVBXJ567JsgQl7CHMPoNJolGBdKbxJkP02nfWpj5p3rAblE2DtYcNalxKRRWg8cTTt
Hho2nRImtaia2XAjZ/W7oCP/QLCv3MpJd5Yl66fBcljoi0riIpE89y3lH//+oPbql0RbQ/uLqw3i
RbxnJ3MLPGkBphM/OVPq31lt3aHJRpdorLyNEcVnt6P2soo7Y40k1G0oVeN+bi2+4AaUde07lNdm
8TuMxMvUt8MCMOQ5kfN6TIVPgAo9B6YsOZiAk6q0yQ4h/XX7YrDvoqDAx6x4aE1pxXpvySsjCrtF
hs/jW3Fca2vvPchqDue9SLcDpLxl7msD5wDxmrjFLm+bH2bZpE+JJLRlXYbDoxPVJW/rJ4eqEVAT
DbMT7WcFZ6QxUmLf+bVaEASn4ixlTJNRwxOpB5+XIpiOHgH7CvZVpMzoUOu8RdshYDasbALmTcoo
MJHCMMLkUFFocMIyt5mN7OtiCL17E5XdUhukvhlH/8vFuAZOBG6CBTxjTXSrXWal2lVmKY7DGNoL
n1lMJchvKbUICA29sakFM81U6md/MngPunKbh+xixlSjzY1B9+z46bYpfUYd8uV8x8HjkgWZs0l8
sHxWxV3eSBOFJiqCc64PO30AU59xlt53GSlzRzb4nczsEnWZthsgt4Q2c7mWPMbSLfDbwMfwiQxG
CfkJMzSybc6ekhXU0OwnaTEqa+ekbMSScuRkJYxJ7lVB8bhHxGsFkGFBHKRD0nSAO3jaLTfGmqNC
BFTcLa+51C75WEOlcNLm4och1Qcyys4992UkBuNg59T8VUNAEQJeuCiFvGXBR8ns+JQGkq+nU+a2
LjKeVoWeLP8++L2OadLVZLYolWnueXdc4pGjog4kpAyTqzARfSerW2Va0h35MulZ5bpch1LqO5m2
Z1T5allXtfMSOCwnotp8KQvOKEGP+ahL2Qx1sfET4Fhxi12YGGVlfXoILQDbGv5I5DvWRZWLN73b
qe63ksp6VkJXNy9Rz6LBP8U8TEevCLM3O4t+l47T/S5L9D17nAEM+GGh0u/NeBpPneaIfWMO6dkz
re3kD/KT1yD0NqoYqI4to0MrAMr77eheohRPSRCW4Iy7dhUaVbbXWKUHsflsYv8R5RMXkc50PpaC
asKOhCBOTnFRNe+PIFH2tZMT6HiKCEqkvGs1/xj1PCMtWw83a+hN9AHdep1wjUOufyMn588zLrUa
fXYbpRh28MD/5DKtll7iVg5DP4YiaxxuvW+EF0CtOeuGRxEw+SLduEcbnXMFoJCCAUFFpqlTzamF
LXyKpLH3VVPHhADItk2Sc3+NlzbhUIsPDh6bpRjqzF4jxxumX4ZtXEkna1tim9HGrDG58bj/co3J
5kReqn1c9uFKxXW6BrjjkKCCvg5YxXpJ8+mP5PqOva54Wn4rdhVz9AJQ6GnSO/3aDzx+oMHgWZ16
8o9xWkLrno0tlteyWp2CY15LtixTfCLQmF5M4xTWLLdLJXIMJP5dAXW49k5ZH9KOq47EUHP0nEA/
d1bRXOjb3etV+SJsDfmZZM7eq2sONMpemi4nLsMPxesw+g/EfnXovGhlERFYjGUYvOARfrN6jxLC
tEqPFU2ed7Phhi+FD/YQmBNLtyA5+0mJ+GcS0B0iMz+xo2XGkt0uB9C8aRNl3svhbyjYXlVt5pwG
J2wura6fDZ4ZqwYS+zqb3yJahnTrhDHOO7xNPQssO5tKdMFWPUKt1O8zjNvZErbKvlPkqaUz6M2t
6W6lyrJTRriAwTM1PjAmEuA2akUWbOrfmRe7/hxIy/sUiSrZ/vBSNJB/OB1CRB7pXkWzbH8UQ4J1
0ZHWITeaLyYC/WjWvBP8WKypnby4PRgAhZ+cb4WHU5p10a0f6KLzOOtZdLOf/v7wWFBRudHeE97f
N2IQd0PEC9r+7IOVNLiIEiM+dqPvLlVF3qixe0pDw56rlh+hYt7Wpr7fZW277brU2Fe+nTzAV60c
vVq7PBepoO6oYEXA2I1O2CPJ5IdeIxYofRG+1TGya5jDpORbh5eoKgRoKy2+MuocWaq68T0vWpOC
Wat9Y7eNTe+OsudY6dXMMdzl6iA9V77lM/+cvCEK+04jNgQaQn8NWGj+KUXFK9C1b06L0tc1Ov+v
M7qErdA9pTCcor5gXI+0RK3KNr9QuRdzfmJEL1Opn3W0/rkm/EVhUOZzLeL3qELeqTzyYj3MZcsY
BROtsbQ5hHYwG88yzegNxZXJHsrnIZxQclnnzg8vdMpt5HQvphZe6wjDbZsWwxZuCENbwG9TW9nd
Hj3vyJ6+ZBPcJ+gkWbArMop/oDp09550SU/u4MOpET7TNL4bpA1ZlJjOgnuSlEewJ/23cRrT+dWS
U3CCdVqiTf39kdiGe7FCC24OEN5wpbEP+sisqj46GRe8kRb6h6rpjwc/7h1Fj72vhW24zbQuP8s4
wbtt2+1rxMWN2Ju+YaZKtsiHjFQTMHbZhFR19778ObIiGmNDP0UJ1QfS8+2DKaYZvktJuWhY1Ytc
fHtYhV4hl8IoH+1qCcGVenLZDw9Kf6FaqeD3gBz0iINk2sgCo4L/V68q8JgWMhLsbpCvnLrJT974
x3W1YVgJgbOTUhljScNdu63UnDqIE/FqTz2AV7MThyboxGtl6P/4r47kfUdb3Eg9b9fu9BJbeFYM
+X7sR8ICefg1tiJ+zeTDl3751plB+OhFj+ciSe5+Dx6L4oOtjIInqs54aoQfYc/z3XtaBNGb8XcX
0Q7y0AXF0if3+YxgNIPQcZFT0vGZlihthMyOdYYJgzFHHHuXSFTo19XHFLDCIlwgD2Qzu21dozn4
uNkoFmj9TdoyQtuYsIvZXj7Z9bCFeeeRL8mKiz2SgywEm9wRq/m6o1hww3YXR6XdlBezzP8gNXjb
igrlrW/2Av5PzS3BYWMx5Cz4gxGODaqmtdTVMG1an1mWs/V4djjwL2XZd5zvNGPnG5a6dhMjr0xD
8w2I4JtqvfbBH+zPWNfAG7GHrNs06ncFNrRFrdLghO1brdlqsmCF5XtNcRR76VLBtD92IQfevGn/
8HUiEIZNw4XUik2Rp/Or2BA3Jl3rxljZEvmxj7lmD2s1lBAX3kc7T59VqNVPzm/hgqb7aGtLzkd9
wYzdT2q62HTcopW7763Q21cstoy4bj7eWe0YlykoV23qJmciHDYbyPGrdpRx/vtD6wyWPWQg0S/4
31iT7SCvdFsvno58V9kBt57xCOxD3LbpXTaBOAb5wDPNYKxxXPGcjBfla+a78Z017cUb/PAt0szw
SqPI++D4EiyzW5Jvi/rr37re3JtOJGAD/0DlDQ35E7rBphg5ok4EX1kTF/qmqermb6PBUU8hvCWi
UUuql81ba2U/EvDx2KOkeMcnFWGye1EdE0niGLSJiq4+R01xdS3IQwwMmIAiamXLKamPRqgdGsk3
T2nKuzMZ7c7qXCoU3e6TycLYExwTRyS7cDcMRr7xBzIzdTYVax8fKMJJakGJMnHWrs0wgKNJdo60
Wf0WoYovWXb/yCwTBmZ7c1RE8zKM0/XUtL87qR6jNLzVYJX9maaKQ1cKm/K48DX0K/3YQq1a2KM2
gTgsvG1vWt1/BS7/F0vzHCV0mR+/8rj4J2LmX+vx56AjEfb/88/W0P+vUx/ETh3+3yiaf/ya/240
nQvrfbraTMwfliAv/A8WjWf/u0MxH88Rth5zJSX/6J+l+nT1NWWrov/4N6H/O81FtJraNL3R02P+
jypM6asgn/wvnQkW+VVQV7CzSM5a9Kj9P62AvsklEpRetkMv+10mVY7vCLJM9Yd2SDrCTTrM/PQV
itJJxwA/zk54b/bEZ5NxHv9usbJuHVJAxyCMgz6bvfQeBPpdryVyplTTO++bC2P23je9cfda7UIq
c5ZKuAMkRv161OWKdP7vCQu/7mg+1LIOrHDEHhyAKtYwHP/N7P035hTAMOcBaoIBYk4IZHNWoJ9T
A9OcHxAECXLzoydWoOZ8QZPwQHBK+yY13P5kbDhsieasUY+zqeeEAr+yw44H+aSnvIcsr7agxv0X
ikII4EOQGNlFekw0hG73orS+jDkL4cypCHaqcOf1H7Cxb0GGAaWZAxQEKcY5UZHO2QpJyKJD9opT
iByuUaypWaPn1bUNNnMIvEkUvXAOulcB2BjPL8kOEuSgshAJlmQHBGLW83Pag/37xJ+SAMicBLHl
azsnQ6b0WM5JEYvISD5nR6Y5RZLNeRJ0YnCSYduvMJDdNZwrcB9PCSEU8B7blDpsk1dJTEiln9Mq
0ZxbEQRY+A/k0nvqoIRPFd5yY1rxWd10gi/enIDBcnlw5kwMxQ7dup5zMv2cmKnYhbc1jjLXiXBP
4w4jTjss8Dj+Yg9CLb6GAyFYKe0AYW4riOXYxHN8YjrUqb0Xocf14NDQY3+nLjKnpuQVJ9UK1srN
JfATEPyRBIBiBcnZmTNB5Ltr5nuHPVd7n+bcUJJ7j15Znxq911ZdboV1MlX7S2LrY49Bx05yIieI
xZ9AktPQzy6IKOVsp6w5s0QoYBGM9VbDtQlgceO5kcWlkD5M4k5kh7YWk2FXEa8RBKJKglGqsJLF
MGDJwDAQHnt/XFP35a/UnKjyiFZ1c8bKIWxlz6EYffwW9u+xxUM/RLq/pqZgYXDCxGLGpw60M964
BkkvaUk4SNwyQZ+dqWFkmdYGNOUXiHqN7QBjKMdHEiX5Jm6C6Nzqyd5Kx5b+RrBAabXjwZLfKVxR
WJCpvhyeQ4eUqyXjUjRI5og0AbTu4GNSmHo8cJfo1BsQ3mAsE806euZw7jqBOVij2SdpQkqCMOaI
EDMsK0XAyBF5N41yXpC+h4oqjy1t/v5aBw/HKq55Nl4b7aOoGldF239RYx5AtE1V5QGMRGWNnPLc
pPoXGAN/z2bsNRmEsYhdB70KJayfplOixaey5NodkPXpcpk+ow43X9TVp0JZ46YJhqWj9eNSEf4u
U0yQhFtSjH7tDnqqtg54Sm1at7l3XqzvjF/aSCWASkObBBKoxDauwOhG7L5pqToWav5Ly+HmFUlP
RrjrIC1XuxBteqeB60Bn8be9YWgrvW28pRn1IdC/Si45YU1PxEguo+hnjNlvKYfqZRi99EpPEbKf
nx1q15acmDqokwPJgoTdHoswbcFZv9o47kdK3eaFsPoqY2fK6G2fajv8blRKhLQ037AjOUAP+GCj
tsI/FxJQ4a6gJdJio+hhUtzkrPqAB2Kr76oeJ51XrgZTfmata28sCJHHjF1XXZrLafi2pjx+2pAU
KZEi2Nt3OdYJxmBrcKo1jXCzJds99RqtXTiu+fvMAU0tPWrukSb4fJNPeAfqel0ZDmHxzj8nqnP5
1SZ5vnlXh8IDq4RxoU6dN6IU7irnQdPNe77GTDcDLJBHGRr7EGPaWpcZMOiZFsu78NhUuEhxzVTA
F4wdDORXrCzBhll6K5yhPFLftbei+IsXKEGqKXjEfb6gYGu40za5iibho2kN9am3GrIlE3ZebSry
N1WwStKHc0I49GoAU1l6fvCdJxq/f52uCG9ESBU/tQRPYdegrDp2bS89w3g1m+QtJ6a2aYr4yDka
51mMFcfX+2yd6/LqcRmYFMLR7kF3DvXlOzvuxlUEEnTd2PRhmWNLwiYkHhAECtFXl4s4+tToJryN
hEmiUbdmpkS7QHfKgS0Nn5HbljTThW/g7Q+9H7sLXA4jyVsvWtoGNE5lag97ahK2pjrusepB7K5d
+k7Tf1hmM13wNDy60i4Og+KPakQBi2W3j1aGN6cUm3h6LTX95pFkOpKFxWo7VPlW+tOqTKYIiasb
PiJpnHmhNQxtIj6M8laUU7Zml2EQMgmao8OA0cy+pHRiWY7w1Vyjcm/C5OJJmlKvR8g7A37bmm1M
xIkpW6j608bbPo8kOo2yfH/F2J/asImuOCEvZiintbLRHRu7/Mm7xnmfXNjG5jNT3XBk81KsC9N/
AWPDptir39Mp++4Ep338vO6Ka2k3edPGIW2Fn4fe9Nze1rr7qymhgFiO85FEJnk3CViYqM2B/Yaa
um0kaJcYLZrZwwYOrRyno5yBVFr3oOuWbVXmX71IdivhDwmwBzYKQCZXWd6mF1THM+snn6O/BaEg
wkMyK5k4fbSnzg3NEV59ArtJYdHpxRanCg1P3ij4YMnVkkplNCUmDSKPziM3FbhFJV5aWxb+Kndq
hNkEhlmq9mOCB2Wo+61TatuAq2pfT7wDOy2LLw71gVVX76tpNk7wOjGp2T4OccDp5PPvvjst5afu
Z+3FnH+MevXDQx0w8EDTIYCol5J85qaVGMuWjlXD3aw14D10a7C6kPhuypxPxjeH5SRzKApG8pVq
HQ8Sp5zfS1QcDF4LjQNY9FqkUc285KxpGOBpSZfllr9D9B7Wb230p1Ffo08fm+43jOZu9Qxdk4IP
co2RYMNUU+FQlnPgNjLCdZ1OzYwyVjvphOnVyrej42KlKUIOcoOgfoSjiK4jM3Y0k+TjoB0w450p
mQLy4MLzSEv3RxSyIDGi+TtOM+KAxMnr7BiEZA8sE6OVGXJpuro01o7MfnMc8lk2V6xLUo8OiZoP
Y0oMXpqT+V6bRbdWwlYroWntRiluFYtSmZqifiXtPa6VA+X83R8TLKDh7rqmiD6sfDC2Th5bYGsm
zlilg+kENimnrw4u8IQrK7Y4Z5tBLzetKetVWjTfiSfCnZC23JmYhXD67GJ8IFVr9+esv3iGMx6x
4Hn3+ZJBObMpFX70Fev2akrrlebgc3cIuawx8x0oC+Q91cbOwTchMI2wW1rhKIz4KddsGJ4Hl6O+
OQTbXjq0QBo0vYxpiRPGczdyLIob+ONV6jV3tmHNLTfr8qoIhTHk2ju8WU9PtM8UuzQpCMli16iq
pRW5w87IZqOdn0yLMlP+mpWrwEbkqK3jYFpvWsflEpA/cXikR6Z59pYx/xoxH31tRelaQh24+s5X
HikXeqKZ7dyc+v+oGT7whJzG3Py0Z7O26qNimXQpKR0c3p4eeqS0eUl37WQsvaCw1lLyKmBndzC8
4Vrm9HN2o/uFPAuyOU+305RcQ5WtOoMdtl23YukX+4Gji5YngG/8R1p0P2gp3mtRQDp/DM5UI//G
I7irqrfK8H+6Nduvot22bIrS3vsZ9OXvSJGAjz99r72OMW2bHePGW+3bJFp/dLG911hTDaHYx7ZP
83N71XRrHwRApgJ1HYZ+V0f6KnSxxKhUOwsOES1ABA8xoIa2g+CxVbG3rLRmq031Rmlqq5zpzR6a
hVYm5krHkoWj2aePe9pZwn6IBpOM57o/7XZaeaE6DY2kPmJF8qSDHmTKu5c7T960oAbJKnHwJprT
vNPFuanbSJGqD45z8ghvpcsnTlS0aI2zXEm7epv/JRNVku7N3TCWB5X0j8oKTl5uxys49S+lUR8b
ExtmDGiAJkretMI/ZiN9P6N34Mr+09r+Ogxjgh8swGc9DT/IstPbjcxicIjWxqvliyrD976+hz6L
nCp/qvBms+3HBkZyPTxWwvrtWLdGCMoq+A0r0QB3Y+7wKQThn9sdS0Ny0G+VRcsMvy8D9SI1KHdz
ecdrI9kB66Ueqf/sjGLTgw1fU/KBMaqX+cIVwULzgnXeE/vBwz3fICxN89khtXLG+OjG8b6EYQbp
vliOMt7Ry7Ni9NjjHoCjpKNYTpa/tfFcTWZ8zq1GfVOFEoPGpnLZf+uwt8M1+hya5qOvGwzqm8Go
fmBgfdWI+acPNzBMaFxyM9rDt+aP+8n7gpP3HkQRYnH+hC/5wLzx1VjDReN0HecTy3e5tYZoJ5vy
pxj1W2eaSL8cWAgFeE5EHzs1dsXgPYlbiK0Wmh9El8/OKHaJ0e7z7iVXc5ZMXjnQrz0CeItejEtp
uGu7yJ52l+2iq6x5uU4BdpxcjETWyI5rxZ6JLFuGGuvlpCTaSqKJuyFRG/yPmpnfmoArRZocD3XJ
8ODa1aIZ/Gt+sDlTuiUaPJPe0QoNf4n3wO61hfbo5HxDmreqnQs19AUtPKAiU4pOprU0sgVWiAdS
Lh+GGl4oTX56U35ym/jgpO2G/dTGbu1LX6hZFr7qtHvUppuzOtd2yqsulVstDMYwB8q1o9knpIH3
jnAy9R1sKW1cv5Y45E382ab6PSkW7jh7RRx1SGzr4WjtR5PiLifv03XNbwoGj5ZWnH0nXibTcOFv
erJ4Sw/27ETOv0ZXXLTRu9hW9TsdnrWR3yocBWRiDuH0qvRmWyO8c75bwE4n1YefUxg33wlfNbfZ
x24Cmdo/lC1XGgZ5zm6bJKdqC9vdNsvzWz14u5CNf1ik3jKwxk/IgX8fmQWxtyZrPhtNfzgeEEK6
i4N8R+HQN9mLte6Il5z479iXP3UsiqPWruqueRKLjNLs6uOP091gwepwqfJ871nxvYTAysDIpqD5
Q7nS3WmDL71a+N7w5arqLeQBN6XOulTOs86cXyoigTKZ3muXW69Y83/5SvuJm+ZQuGxjA9BNvn9K
8Go7PXa6fKsnVM3OFwtRiM8yIavncXiLLOzGbJPy6IM2pqIhwSYoSKw7az9U4dkqKR7oem059FQo
TDa3/Zg3+HM96HvjH7PnlnMr/b0Y0KdSez4Bz22oxodS3mue2utG8y8Dhwmw4B+9qFY805ah7C5t
KtYy+2y15AcochyS6UtbRmty26fRKumj8IttC+pW05nR7faFBwa8Wc1YaXJY+7I4aM5wc1Jsg3m0
bUS109W4TRgsBLRW3DcvSRLtE8vYhuZ4bm0ubTRhu70NaP5kcSXV+m7CSGRSjp7FO7eroI5XaAha
c9SsL/eC0HiFKWsuEceIsMU9fSkU/lck5mRGx1XaRr9qvL9VR9sEcTbGdosqksFeYKw6Vlm3Mzyi
FBZw2Iqna45Te2n7cIa14VeeJW+SarVtSLMolkLcxviQR7r3F1WqPWtem4sgl+exNg+VLjal4b5N
kqt6lHhVY30DzIeIm3NR/h3K+j21WWw0svjEnLZxk5qhbbpNFnBjguH9qD96H9FJVJvYqd/9obxX
gtYGOymYTC06uzKyytjxwMyyRw21HYoc5IGZQYc6oSdIhIPs6ZVXzZdROnfqnidqD4s4u+Yq3zua
vjVUfy1mJd/OlySc10bKaDRUKzt9tfrytXDkcXS7UyuS1cjyIGmKD3+cnkluvFiSuE41nuWk5Yse
2/tCEHNa5AkjUWmzFqVRbj7oVcG0LRkDLWeneJg4SbAyWWci55BsWgrTPVW5+ogEve9YuwbrYYv+
VrvFR5Rftbg4JhZvXKY/nZaBscfmjjunFR8GZZvU7OGmSzkaOJvKDg5JVP8ne2eyHDeSbulXudZ7
pLljRpv1JuaZweAkaQMjRQrzPOPp+/PIrK4qdd+qvvu7iSSpJEVFBBz/cM53vuHkeS4XIfSNgDOi
H50zo8cLRnMu+6J5bSnP66ghmDQ4UwBTaQ0J8kNIf/ajVfvtWv2sXEynkClFPtnjso20R90mzrH4
hJK3jo37Gx8v1I7CiVeFle1gmV+Cjjbwu1+N7hxy6N3JXKx1b3pL5PDY86/ruFHI/Djq/doV1VeQ
EDUz6XBFrfmtrnKErYQDzj4lTn+1bYfnTSvxhYCOisNg6YzjSb1eZAl+7+3+1dPbH1mTXnCRbPGi
bwn8xLhx00s29GiFdO7H9TmfPlMz+BWR2NeK9N13ZIQqBlOpZ3R4qGmFzTmOVj7qD1Ujsm82VqQT
k1RBF2WbRHW0BrmVmvOUD/6j1NsDPBcHlk81U2EVT239NPtsrye5SDX8fQ7SHn0kCtvM052MNg2T
bFzlSLstIOibHMYyACoyL7Gu4ObfMFBRmvvu7MtBrL18sFY06E+x+QOtwAOdKwVTWlCxTY/pvHe8
/Ak9GsdVP3+rewM3WVFukUCsLTt/EJr9nUV7shjbfjUZ2WfSTIex+woA53GAv6Y9cC4j1XTesul2
MLDnjZK5KWF4cH5j1qg+c4XOxdhY09Vj+vdWpo1dGLecbPviWjT9ueC9fEgtGvRkZO0c9e7BRNWg
kQB5ZupMVVdM66Gyd87MdLvAk1HE1EegQn+lbX6Xvu0aDxJrp5EQMHN+2pLKyMqbDVng3rUFZsUA
hKOumXGJVrTwoHcDf+FZOOu7KQ841aY9HcDCXfWt59A5ty7LhOZpLPR6jXo7XFtNsOtsLEtNGDzT
EXzMoUlEeBPX+65nZB7gyXBqtrKGiwBRDyHyY2x9jm3v6stK3w6mcbUH86GpCzxhhvZaeSmkviB4
njXES37+6lsAkq0W9L8xdtoqbCtzF5cQCVNQIot7WFmae9BGFQAEua0tgYIkQ4NqIcULzhIV8CHQ
gRxUIPet2rS/WZpB+UOrh60sXPh1oK3N6mZpokMFH7crvevJXEcYngUiXdYN/ZSr45aGqY9g0vW2
VdXwDEXThjF7e1n4peOtvLDag9E0Xor0J0uG93q4mGQfIq98qUvyMfPI3eUOLyHGH6GjlENnSoeM
CcmyT55jUQmpHQ5LRP5fvLEMDVTmN0qUoIjfwzLjCs66vSWBMrROCXgcuOIyzqq9kVako2hiDeVv
OhGx5PBqEAzsNWiM/Nj/YQ2Up0GE8E5rajA4Dj3nyFvJSJBwFXaPaLKHLmGNATlDdna0iuQp7dKv
uCdmKPWajWfz67FR5qZmX8N6/JW5Lre7N2R+dADFvEyNFy02X4sQixIQnKdGvZPrmrVI6ypuqMTQ
nMKdwx/XLsbAZriRY7KsUYUnvNlqJLoLZbvPunBFp4obTWlicWAZz+RzvIYI2s0rCOOjU+YPZe6u
E8lb1uphdDT+8B319Odsbm032xH7B0VH8yeqf3z+6RdcInTC8aKTHs+gRaRtMuav5QC2SbOmfaeb
II6qD25xZwFdaSkFHa5ZDw3x1Hg3JL4A46dEfWBeCRz8yPRmRbBRhT6VgwmOEEL+5kZ/jUy/RSrj
qNFhCRUDZhlqPuNTeat4fhRREORgRJGAux7yXZ45KxFqW5OcM1beSLYTpF36fmTpgMB5O4zOM8Kz
734D1j4qFnOZ7E3b2qOZfvEJTELUDd7YQ+rOO+YyuJ1csDDc6eCD/GH8pK1SSVk48hNsGgV6giEF
UCmS/Lv0+r07D6tByNsQR59iyJbwRZ+C2PjQ6+kcQ7xYAR/5KUZrl7jDqxHRlDjOmunQixi4+3j1
T614M3oz3PvceZvWbpYmVzIjaeCbDOw2vBtD6F78Y7GT0l1USXywuCvGPtlCsa59OIE4NHF5I3dx
yRBkEfbjhSXXm820cDHb41cY1o8RU7/BvbFDWVXC3witBkgx10/BmD7rWfcgYYiIOHwsuvRotX55
GlqxZ8Lc0yXCFWBenbPdb5elZh+wzLIKses9w+lPu/V3yRigyYJnGqFM8oaWK0E/V336HlDfEyVl
PQ7JsB0JNQ/EwA+T+9EGuGIn3y2//SaE9dBqdbcOs/QJG3Vix59T/hXEDDRy6kaTPGLbsY5OJs+a
Z691Q1sg+wkWIMQvNblA/EOmHYLed0zL46KZHHz+UbcqRZwuyTx7akASoxt+R0/LyShm6hiQxuRF
qjfnORjwAiNoPHpCokQpyy+sD4eJnWI96xezCB+j1vnu9d6LSmElqQsTRhEBmxkoRupmjVHk6mpm
vcjq9jWoWClCzqxe0Cg/xE5Plnkd7uw5VbLp4ivNq70c8ytGgXUkW7ayJt7sVmJV95AQayiumfZC
ivWFg2dHPUAZGP786P6ppj797Wu/ffrbt92/48+fFzXbZDJYPWXKWGI/RXEhQdLwFNYVaHNfElEL
3yI/5OwKWDHPtzzGNWOmAKh09XD/6O8P/x9fG1mepAufsYgzRAlkvaA4TOFM0L3DqyHzvDy46HD+
fLh/SgpOu3fml1p0fQvTTC8OGH75AdAzATqGBHvCik5nFKsGfYn6dc0R9cz6/mGZOSSg3D+cWxWN
7Y4b3404lL1szA73Byykf/uoAaJq+zjOUo/00LLau1bH73v/Nf/8MFF/y/3zcmrVwA4bZQlYlxKu
PoyAG+B2DH893L92//T+B44b9Lzu/+ePG/URkdfpkvvFsITiVghmlnyxzF+BE7dsNKPywAatPLQm
/Dy8PCgMkrA6sE6tDveP/v5w/1oGNWvvdR9u2V99bfhMU7zJdg0ZxHeTkxswjkMI+zGzvrngu5go
ANBiRQMKVHOXwPRcZAzfUjSSvdswq9KHr6R1B7pUHuApQesvQNfJaVp5HjCYmWPSsJDFZiNErySR
/j5w8wdCm6dDbU4gBwSH69RfkprUaMdyxiXC3e+jVeIR4CZItwzEznoT/ZQeepoAbB7FBUkW6uem
n9ZzgZw/ADuSJr+EUx2M0TUPXjdMSKjmmxsPyUE3/fYYFuRrTtVHHYfVrs990CFs05shvzRV2V1a
s/I4Ue0jW4YC94yzLqx+71Qq8b2R/DU6unot4cUsMiBDAZtLalKHW5WrNRcy5ld2hs7QhP281wbx
aAyyufRWfSYwu4MEbBNUgPSXOnzxguw4PQtU0kHeGpdeN4wLLAGufmM8+Jr9MBvlLydLojXf0l2w
ka2y3DzXUWQrJ/s1akd370jDPyW6TwWE+Uwbf0ikhku31L8avc3OeUH9DvHp3IWULPw3dkefacHE
s5p4jH/DmpPaa96HscYbaxT5g9bM+cMc/SI4wEJ2PCO8ZroY94KEcJtXBT4cJa5o8VgnWX4JHSe7
CO2Z7dJ4tuagXoVlykqFcVtOxOyml9j56c+dM5J158yMdB9E+U0PKodRVjWd7B2BQb8MRgQzK7aF
XXkELupzgH2AnKmJGxOlajav8GFSMurM+2VJuxlm0wUj+GLKPXKD1G/C7kljO0d5IwVSYd9xu+1d
kV1AJ196ZVZzJ/JSWJj6N+53YseY7pkCZC3Ui8hGCaUJC5WMnRz/V0je9zKpbGN9/9qff3z/E5SU
eOE7AtDd4xzt8tJI4S9mb4bnfnb2fCpwsS1IBHiCm8MIrb5AXjvEmv8yjrDnxne7Mr5EFz9PWXBO
yLagjz4Oo3yO2iBbtKZ8xVVdLTSv/OHoEDjkzFS2mm/D3HfHLDVWpibISaZSlDa4cxYwO81ZVlV6
KI3o1OTUeXGFuRpqZWSA2XSwzUSit5aF07+Zhb7rycuB7KiXeOhwCYcIZG2fOhWV7K0K0nFJJpe5
zN2eDYrsnz3uVdroPg4gghk2TNeKyAcGWgfaWyAMWITd1nod/OHsTsn3QTMpU2k8hd1cZYZ0RtaH
dMdqm7Jk9Na+BbdkiBsUekb5kDnnljUqWM7egx1TJ9ET3K0VJAGqfIcgRXjHLciD8udQUYQ5mfjR
lRh5nMxbD2gTV5o8ukQ3LfzZ+GXR2y0qSSijFYw3P+Lkn8aCSV/QLDEY7KV99VGNEmwZbTS9GI9D
MrvLMeu/dbZxM+fbrMAeYR1cO01PT7GHZiMFtKPryaLs0RlHEQ5X7SJgXnAQYqCayQCreu3NL9m8
6mHObjcpdrU1v/vgp2hc6xuJt0Sq3izrwon/7LU502Enf5kwYmmTcaoqiXTash9dGe7LFh6nvIKJ
mxiSs7Mo3PZHjuIjKexpMzm0ft34lZeFt0cdq121EShp2bFSE7p+lIhC7aDczRC6VhZ9HhqQ+GGe
hYn9mKchnVBg6ycRU1E2+r5jETbmsls0LTjRIi+XkpCMhUGTY0TkIRkFItgS3m4YDeciODpUcWgG
BSiuLEGvP+LEMbLqC37Gh4M2c9GxqxSYarZ17D3h5xl3oaXjFc0teayC9z6U+ltnMXCxmkMGmX4f
daOxwo71JrVLRX1WFihQzLr6TCvJMd0fijL8JQnTWjgCt3KdXj2Ks17v6YwDtGJaJDFygZspaKC1
MFmmNXfgsJkPqpRsDHGcLFZ2uhPhqa9ReteELGMhbt5jt2VSj1J84Vu0ZeRNLYJPt7HzI9gcpGo0
P4vANoqHkXHCQp/cnWNDz6PbzW91U76gmProzfgr7j4JoLM2vT75K3sOdpy75jXjyYI9stAhem9G
On72AeML3KVplXqTw+ysbTfvROZ1m4rxcmubWEkrjzi5dnyQ4ditK5vlY+WjC0xUToH1HpJas7Ho
KHm5H0rk1d99S35V4fxgR5kOaKF21/HYLHM29Is69MR6HgTXdsus0NYpmxl6hFMZsNHsNJwQvrkK
jZJQ0tDs+H2acUVAkbuwg+qRcNtkrelYX3Eb6evamdaeRr5WD6paS+dnbY7Bm2Dpg5J3sYo22gZC
PoUWNbMOLGOJtqdfOqAGMJxRv6X516glw6KJJ9phTjZGuvY5tpDoFDg5XBObQYnyzQPIbjW1ye4M
7ZcVumtHr390cDy3dlk/Mpb1doYrHyKWUrUV3lIF9TTYVBDUGdzYWe+YDLmXwMEg3bSl2MekVUCd
67KdByRj7VoQ44oUj1czDgfD6H7Z1fyaEQHMz7YPhMOfOn+KX9PuITSbz2Dsnyu0BxRqYPAG4a9r
X2y72L8yZQHfFFRMn/GBcdqYxAwCGfMD+VFr47DIpOoWKvurYAK8oCgd1qMikUIkFQpN2itIaQKt
FGc9/wT4pWZuuouoVabhlPGEgpxGCnda5fuEf9mybvEQTQqJqgVfeQMilTPPAB6GLzTivrtJFEo1
CYGqhq5wz+QvrKQCrgqFXi0UhJXg1YlVMWBW4TR43BSstVXYVkcBXCGMUcLA+2DkSn7ChelLurUU
9FUo/GsFBxbXjnYwFRq2QZ2/6u+82EyhYx0FkU0UZTZRYNmheCPjjHTc+1fUw6wwtHr4bCgsbS4A
1MLWSI92XXGrCkoAth0k2z8/RXOyrU0wtwA/zA1NNstFVfwBxR0VFPf+kc0QeYeVYT0pxG50p+je
P5xrBs6ZguwairY7g929f/3+ANaHxAnovHzW7gS83liBexuF8A3VRxFUX1vhfSfmqVyC+V4o9G+p
IMCRwgHndzJwawMJ1h1wwboCBzsKIezAEp4UVDhUeGEO92OogMO8QKdScYjhgAMjVljiED7x/UuJ
QhajLMmXVas4xkMD0riCbYwjx9u50I51xT6+P/QKhTyWQJEd6MjY4Ih1qxHt+wqdPCiIcsoYZJUq
sHLQg3GEtBzwiqMHBL7sKgwzkJKBUBfQzJhXiiPaEvjcCtwM3eBDBuAac5jOHWznTkGeS4V7NhX4
OVEIaOSOYtUpLHSmANGWQIkXKWi0ofDRhP/8pG3NNxkq0uNAewImhsVFXKuAUQDUzLdZTykoNbOF
8tjCqU6HUt/KO7saV2R17O9Aa/Us41iDaq1w1wXc61YBsDuFS8ktvINS4bGdOyn7/kUHejZvKYbg
EUBtrMv12lWQbQfadqKw2+b9L4yYuAHkLhSau1dPQjCyMOjgdlcK4F1D8r7/7rGCe98/IhTBWXUK
/d3AAMenHT3WPVearH/qChPusfNNFTi8gCDeKpS4gCkemsDFK4UZ1+buoc34BSKcUzor+BWW+1OZ
N+4CdyScWnjllQKXN3eEeUA5N0E154neYPxOz6y1y5UL+BydUKABQndcpkn2GKykHyhMPpTBgD18
VItoYz6aN3+g1pu8Chqn/cOAtR4r6Lommg0BlvgHFZBdV2h2B0b7XeP/33aIf2eHMGyLrK3/3A6x
ex/eo+ifHBR/fstfbghpmX+4OA8s3UAOivXgLyuEtMUfummb0pSuaTn3BNu/rBC6/oeu4rZwLDgm
CwmXJLS/rBHS/cOD5usK3YADw5/I/4o3QhoqnPDv1gjTI7yUkE/ufDbBbqbp/maNELbH0NYK9CdR
xtounYDTaWlBelMuz0lE3Zbmc74A4XKUbWe+uDPcCN2rp0OSgZLo5fzaAPdZAVEeWFYJghRmczy0
8MHQaWtHgWSaikPW295r6K5bKmGwOfuhY82dVxbuOVfLT2TdPCOl2JBav3NMNNcTzfdB+OmA5Esu
sUoxLdBZ5GF20nbgbpt1MDS7SY72D5fmhhPIcZappxgj7mDsopYl1ZQPzs7IfaxI6F6v84ieQ9jg
CIpwTDYUSY8V5+hyFkgowNCyT2ti99x2wXpu7JcqD1e61zxVxbgzbR/wktZax4At+tgFuzk2yDxR
I4EcipE6caQZp9TmVr0UkR9gCAFS5Ds9CQem2rv0w8+mLhfItOHVxWXHLHHotoNmf7TW9MbpXQOl
dB51sy6xU6gzFUjUUCXZ44STFNmJ4pXEnolxOrJuQwlipXLat8b1fzHRgLmReOTUG7YGbRq3SIRq
EWPDKhkSdK4Y4NeIEvIdHuFN3A8dAo3gDF+032NEJ+TDNg9FMf66G9uHTvumReLaFPp8y0CnYSlp
gqc8Qo3lsDoNK7M89zXmTr1MzX2ci18IF4YjrPyfcevZl9pJGVGOwOcC0cJvgGBWMZwDlxTm27Jw
KopndoT/cM1d/3zH/kfeZdciytvmf/0PW8VF/vZGVtmIXBzwA13p/pYHnbFhp/1u7Ke8oqUXfrez
jM5ah2M60Y/2+AEkoEf+XgbJ8Q8K8xUhYOwhU5OJeag3D72HZFRju49Go9gOBDs+OlhkVs3cG1d2
HbYXPEvSnBbz5AYHp+wfo0T0QMHjaQ0MZcPaN9oOnbwQt01SJcBB0sOyw8iuIxgqZ4tAWdFmSWo1
cCSfem+QXGVrgar+UmTNNkSMsLbTLoK3w2qrTN6dfm7eGopvb3Ze+7SzbkiX1/08/KAID1Y4TAOS
1G1UVHQxsZxujem20CQRVCNz0xGmoKonIYTlbJt5T//6CdeFShz8p2fcFI46hFwXw5j5f8Xflq4N
ZEuU+ZNTJR2dh8LtskGiszXORpAtPd/C9BIGD+lpxFB/jCftOpb9j1aQWJsAwVlVkwFCvKt/Wh0B
I07a5wCgsvqExxMFm36OZBRvYnhClD48BBULABkgi2rKQR7icbCWtd/hmI2Nq4yLfRc2qO7GDwg8
CbC9/g3XtUtTHF2rEFmsiJjpzG72SnYEUW/kBOplIY88S/lJ042t2wUO7A/yK4NqvFqu/4omXt+y
yEdrVUoK+nygMIlmuZid8jvN1ylNATBl3UwN4p4ajOarqajbdYWietm75fdINK5avB48tTQTs/GZ
291pqHW5czjcJhTr26yX1RKOT/E6BcPJ9AljywQBaKbWIo8Cr4gzehPGpbM0YowHhHmQBDNly24g
JSkCk7xIsxDoOi0g96FLKpTpZoJ0bbQsIVUMR+QsJXTzTa3YY4QxfXOUMAokA8g7/0TMXNYU0ZNl
9iplGX9bEwfLAIBMWIS31tVcpK+IorUhVhaYQLA/67ZYqlhI5dhVCGRaxal26cOGPT4T22NpyxdU
ug9sJ6sNQY7jahorKBZNNGxAASc7sH1oqUKH9LEZwe8MElKPOnDUZbWrCEsH6E3xOw1HLSR7u+25
pOe+nI4VzZZRMvOnMgerEXR7E8ub75Fr1IPo31SO5h7wOUPQlGWHRMq0nly325V9Nx2mKcD1Y2Vb
LvTPFoPVotZ7bdHpbIEZh/8EetHsshSZD5Vi2rbizPtqCVlspWPOPjHRJ5NKlMeOw0SnaTgPyhM+
QYXyVVIWEMbkYZwejTAjmqsD8EDY33aMUBZ0kwV9zXNKlJU8OHm5KKuuIuKwr5gLJ+Uuz1DieRac
gtSfVvPg/gCfhioNHu9GlvaOi4DCPc9W3mQ1Ww3t7yInzHIXC8Nb9nGQHAyiEgY9MLYwvZrVNDvc
npLgdKd/E7F1ZXf4E/PasPvXxwBr7386BiwhXN1DlohQz/AMXfdUiOg/JIXrQe/7AQvJG/YYazGE
kPD1vPJoimN4MNa8nz2zhutIoAf1/qp2Og/T8jLUHGhKBXNHwaIBVf9sLeacyyvL+1cg+oyquL2D
Mh4/50BYT1F2QP5Qdt14aix/kVrVwc01e6vVDIpZzLUHDdprFhrtpXLLb6OHJKaax24/oKVGAjpB
5Wkn/eQFabS2nW34IFp2rQTcMFKCSoLFDjRI07TrTJcIFYz8C9IGqTZB5y5CXbK3hLN/nHXdBp6W
QwiG0xuiUCzqlF1h6PPzR0J5LTKjIMbg+vsAHxPsMmFmx7oxV10xpjvGxwfQLmoBytmPFYMkbMOa
Tgx4O3yaGihoLqyTUSIQbQXTD3LiGGnYKeQjzclWDLmzTYsrlKGpZh2rSbxCZ/gBHvrDxmy21Znn
esIOgA6gn+9h+nYWvvgGl36IjnqTM+9cO6alL70oHw51My/jMmbSywV8tD0dW39v9JvIb8HoydY8
Dzl2BHcixS3zJuoyGuFjFPDytiPAQvKAYw4AEEs1r6geDShh4Ky3o417oKDtLYJB7ZmSz8KR9raa
bpHmhRvTodcRhtbcdMKEgQEj0M4RdBbZSWLmLqoyO3Wzw4xWPezGvvuzmfk5/s/gC9WOylbI/6la
UG/Kv9+71JvWoHh2hGvbuoXJWKXt/sObdmC8rQVz7d/w2aEp6QPv6NvkQMyt3uyEqb+WdbbTtHm8
9dbPePamswlCkIEyiJu5ehcwWLQ8ZYYmUqpg9FGrSC90VBb6eMoGxtnafNOmJsamZGukjriPmpVO
390c4SE5w+GNTSROT09EWxMof8Tge41sm3RYq/aWnlv3KzPPxnNVcJYZTj1vZjD0Jz3oPFZyg4+c
Zf6wIzinrZXMRCUhX2qMcz+CgHPc0whFZGnnKFQ05Ec3CyYYRTQvml2LVw+0yYyYaTcYMzJIMyAj
cFi3XDnXmC0octXU2TpElFdRp23+9XFhqn7ityfeVL2NtHVBpJP122mRz9CSZBg4t9Se2/UYy/FS
lZye3xDx+NccTftWmCGSdUhhQ9uSwBoeiybqTqUlzSVupvgGlhoAn7Ym5pCBOb5jMA3lq/CFhYUv
0Ja12XsXzLU4vHH5Fa5U4YigltgVHCWVwd4vgpTtWdkudbKIdiCF6QmsnqnJZCTPEsVBmrjf6zws
DnMfhkuSSPOTjXoTq2Xz1AZ+s5rhZUNBZP3HuOzwr58j6Yn/x5PkmI6Uuu4gePn9SRqyGr6iOVg3
akTumFB9HyL52MyiO9RhL7b8nd9sPU4QMEDhE9080q7gFKp6aaJu56jTPOLOk6YD22aN0N+hWq9s
E/hE6ZQVUyBPrtpYMiHy5rPwcqjafgZ5LM/tPTPs/oBT9+xU8RuKdXNXNKcw608C08amKUPkMDpL
BDfAKWRn8AQb54NNnbXjVJyfHeQ/9Wh4+5LZ/Ex46qnvs5UsXUCoQqFbqBjBPGYjlr14uqQmh1wS
9YLNS4OchWFb4RUmgNDcPWUCsw7Cow5yOApYaMxxEIXfNGlZO8g7PUk4p6gzNxNEkbNjG8Gqm0Lz
WUiQxEYy28esKcn7rCcOkgMujJ44+Yz+SsdSE/YDEtQRDZBol1UjtaWHC3HBkv6bPXBZDvQ663HI
rUXt4pImPQq7f2bjic9tecQPKKGrB56t7TSKpqs0B/BLXo1HCYIfSc9EnMIRWDWFfUI2092iGUdH
6+N1aiv7Mhf4+uJIhCcWVd86o+HYaGB7F8mHjtbt3U1gbrVEDaGAdXcZNSEQUofVlvHZw0AZsxxu
iZ+uwJOj/OmYc93vQIQNXGGQVAQkV5eo1B7SQboPdaUxTQ5T5KTEKuRpc0HguK8Eap0CK1/hFPKA
k6qwGFXrsaMdILvvBYGir0aSWQtcINMj3pZDrZwV0STeWP/Ll2FU4Mi6WUGLnug6MdZNegTwDcPk
ptWYhcauc23Ll0zP4gekfBcSFaCPWR5bh4aTJ8i2CsFzbEZiWiv2noMZeUtYlF+OBHIGxh1OJaMv
ZmaQXLBqhpEWntimFJuywT1z/5QZ6tbJ4p9GkRV7spN/5lxStL06ZlfXwxmU8LSzqD9RLQGzGdon
w5iyTTjhp3DaAHnQGIgzT677bwLjOcx+v4o9w6Qdla5l3Qc2v3WkqE7BLSY9ikeb4mDMvBhTUecc
GiYqF25Kt9m+57Hk5oOTaE96yH5NrxpSMYax2k7Ek6AWsqko1I7KsGr4bma3jvyrluWPph7nz0rM
qLfzo9CJc4jwnTJsCHXihvF7Rq5tLOBT5ttCL5/b2LW2ouG+fT9njboFSZ42wz70wVkHQTc8uIn/
2bv9TaSG9wyDbFPwMl/6xMdNA14ZiClcYO6ZZCBgrlzqvUtatU/UD9OZDk2NTDfNoMKgNdvf+bIM
4anZ6PM0H/D74GxqjCFHbXbdi18VqFkzvHmlXeX8xUH+YHXGESwBewjPg8ycB913p5z3uMnnZ1tW
/ToNSJGvRt1a5iVRpOSGzFoRvhhzVe0SUJOrVBvj58x/sj31f4tZO4++m+49E4RcF7FvqnxON+EE
j73MxNlXWq9MGKfYR88+uHXyQKX41tiSPJNJT042cpB9HxJMHkwiXnud8zNTu8GgAxvahBELQIN1
U1nscs8YjlKVM0GMgj/F0c0Kc6wWFiXTrZXzEjuusSXaAw+axZ2LeKG9kdDQjXKmmo+0apOm/RaU
K6hNJ/MvelV4uC1saxniFNm6IRTDttWQr4wJc41Be4160BS5X4ptPUnOOHgV646ioyh065jrz0TX
VQhMe/SePvJYv4gtkg/DVWSg25xxeyFaJMrDRy6L0N9mJB9WFRu0skt2Kcj1BfbStzBGrFCNwmBZ
37AaCSQZk6lHDwugrY/tCYRnpHLLfw5WKp8Ku022VmEEh4gZ+ANqCtTcLZSSocp+SvOBO67/rhUE
GvgtV2QgyX7Cjmkoi8jRN7PkErnRoUAS+4Lm9oOBjTxX6rO28o5eMN/QPxhItW1803mbrANoL6TZ
vGbwHh8a0cCrCw1nif4qJWVYsDoRmctL6CU3V0G7k4L220x++fXwYVeu/Ri/IhcMDmGDkH3csYUo
HiPtM2pDd9myzTmGKbP7wMFCRjqvu5KicF/MOc0wK7dELMWkD6CAthAT268akjlU09wrYTzb6Dox
gofcf0mxJHJbUQmAqpXLdszjfWDlL2VQ4KsUuTiU4rk3VMJPYUTf3T7bVfWZJU6BltxyN20Bj9qI
3eOUsWl2WmRmc0KcKqBZPNlt9DgEKMO03t4EOLM4XsvpNfF521EchWE7f6tGZFzQFvJVZpE/OHGK
n9hIJWwkv5djRkyATS6RHlunnkSyq6PEHlo/ptfSrJ+6luV16lXaprC8lHQAsBKez3gS7js1mYYe
P+jitzwiRgofHVwJ1yOsPR8E75YeFLguw2+ZdKrlMPTONbZKZg71J3MK/RIGpUdAW5TgEwznjeek
9tbszQZzhtxEQes+AwmzDMx/3l5DZnRyzfAl9lttXQa7NG7rXTUNuEEaKzvauMtXHf0TYRSmv8s0
t9nImrUuDiTCdEqCqKxiLVrEkykZSDN6TP86WgxOzT5P9wRlt6uOIImDmWTQ+iw8v0DAUIg3Ebqc
EUpLWw1PQYGWS3encWv00yEjJG9xL5sn671Ny3pP8455Ykpwx4PCy7VJv+C6Qw+wLbv4ZxoP6Uak
rjjplVjMGhRy4G7wfwoAb/ZEEt1QzReitYgRKysDxJ9JMSsk0dLS+O7kzg5PwHegnfpOIFfae5Ii
gRREe5lEznCRcfVjZli8Fkam9HrDjR2Cx5PmXblYsK6LbrikJQKCKjd+pVWAtgvjwZs55Q+Bsg6Y
ZcWZZiY1m3Z743mvKLnzb0BeZnAvlliMYdfsiLJx/rxT/vdm6d9slnTDltQE//lm6cKoMPyP5Tud
cpS//+OG6a9v/WvD5Fh/0LHbjunalsP8Qe2r/sbbMv8wdGmbQkhWTX+iuP5aMhn2HxasHvY/rmBu
o9t819/4W8Yf/K/SJQmBFRTWZeO/smSis/6tFDLh/iFsxF3BLotRkfNb1+fgrMlqxoq7SFj4B8by
xXInf4ubDUC5DmzUcMLHIB4OeQZCmbgSuTJKwaXfZeUCBm13sLISt0lu30oomixo9HwTzWyOhqlE
ajab1pXRpouZ8Wp3wYbyJX4qNLVGiQaYrujJ3oz6zBXDtSLmH9CIWCmTLHrR25wg4zlPEPM104Kj
x3kkz95bwobNnhwG20lgwz6UvsFNhMycVpc6N9bIg2HadhsJV3alh5W14SxlgDQ1kLg9smNcqfGb
2+nRBI63m0c/Y1s2Dd8ELYL/vxk7j+bGkTWL/iJEJIBEIrGlJyiJEuW1QagcvPf49XOgiZi3eYtZ
tKKqu0otiWDmZ+49F+HUZ6xZByEL2Fekch6TXJXv80yiQx25A16T0gf12MO2VSEh2XN133dL94o2
GxJp1Tm7Sldqg+Itei2Q7ecO9Ip8ySmmy4d5eZqDSJ4HXX+DRisIC0uPZj2Rbho7+i5RS3RsaO3H
ETlWZz7YdvyOfmYisSViZkar5+V3g07nS4tIgvqheBNds8sqaMuJt7yA7bT3hjM0O6XkX2PUuKL4
34l2aXHIkU7/EyNRD7siqqJTsYy3Hho8C7zn0aWtCRHvFayjqMvb8miUd0nbe2/ikjyx+Cwew376
CMZ8POQT1LU5T2hfG7LjPO5aoIfUmExKTXZZ02A+oou+Fc1gQjCHaKJyGI8e34Kl7gyNwalCxNaV
RsF1LnKc69ryWzf2kLE1yVvAwFnG8NwN3UToIMw1SeMP7yMKSvbqJ8L/xDX26LKC0n5hlRBg4UbS
r6MWM2pubV0nqM4ekCDEStZ0rKyO0AVenEPnRUcp5uGgPNGcswnafZikxDfmILzwpfWnLoWGZlRO
dDFH41/Zil8Vve8JyZv9JAyfmap9Nq3Cu3N6r8KrwqwiI61j3zHb823AM8wiapS9dmwcjCDxgCTo
lRXh2Y82vp01GpEcJTv7amyR3tGKp2A2u0uQkoQCwroCEQkzJI22q7PAz4OUkbp3W9bJpI4n6x4Z
T75rM2aosUyeWdYA4prQ4Qczl1Yy+1oGyWMMZv+njprsmayjqOC3bU3Ma94wUKiKDNkWFX1Yt+MG
Ycj0SDmZ73KDxAdjWNuynN1NGbuwjTBkd+X8VswWeAt+5OuWpSbfc31NR/Ingb4eLYhrgMlIv3L7
Cn1w0m9exqnoL1MT/bIpKc9NzYrNUR261iQjeR3Vk66N4+KiHJsR18bdpa4r99EVOUHM5vrtz9gF
C7tsTpNRc8+xQDtSK8GbgfG3Kwv8ha1Zpft5SPUlHtN3Ecnm0SutZ8Q1fhzY9r0VatidROBkeC9b
lgCbQYXlR16aRHi3bAE4gZFFq3enw4q+tAQUmtnytEzWTDfi8HAjn6KSjw62YUd7QqmyndMH6th3
ZLfgnCYZSgzLRsyZ3gUsR87MJycEkZXajaiBHojXqu8TktWSpviSsgayqcvEFzUquFdydNgkxf19
aSXmBgarxg+AaEnYHWneqBVJFnkrpqIC/lnC78Nz0I7T4OP7+NBIC49L4eYEHuefmIB2pSIptNZG
+QlFdzML99DXdnUf5l3xoLxpulWxCXrAraI7d17UptYQNogHdRlGOqQ9GJiJOrexnmQqrhYzHpAN
7tOypBQ6JaYdmMgDMtFgk+va/cUmcV+XzjmskrdwpF7RZMfuix0Zq8l5blc5qpnG58F12x1UL28P
SClGGoMHLLaMBPui8ctJSsyngXUtM2Bhkd3fKzQPW3YV6EWhBN2pxn4q5v5dzJz85l/hRta14unf
g0QUDy346k2hsVshFuxRMC7WNuwbwJqDDBifW1vW8N9hHHhvxIYH4KlMv0ltsG5VMJ76xFhT+SC/
qtyAaywc77CGuOTwuh6XSJdfiYM4gD7ydRY2pHTVvxIe2VqBJLXYJaUGuxCiiP5fEns90zGLpKi2
jO6coubyYNF3ylPJWkynH1ls4o+ajIsmxG1Is/SlmX+z77tCVNaviWF85G5/qSAF7gAXRH5qYb2z
IvzAlsOPltxrbtqFaBYryv0Qhnq6jPPXIoqvWfEnB6z9q4TPW5sXj4nB3CIhR67h8cTvusBrnjzj
jALmT1hG3hvaSee0iPAx1lmFgEBHz8lMuUoK9G0ShHwVDf8UiXHPxga3iB0wIvSGiwS8dYrr4iOI
YECPaV76VRoNzHIWwr6XFQIfVACtm8Q6qsg6tfhDXhivEU/d5tNRmSVMK3s4CfQgB7dxmW8PDpHO
dcX+xlgzqhc17l3ilc4hysgdoz28wXhwH0bDk/dosL8Y7OH/UtbraJaTHyfmI7bdkKmycm4sAWQ4
jgdVEppEOA0BrY7Fkg8o887KDG831tY/a56/YWiZb7N5EUPhvZGddaMw+l4KeD713JKPlrav4eBF
qPMh7t0tNT1Nqr8jOY9+aYwfVesbrNt2qib06GelYkkW1T8XiTsn5wiVy3ZOXCIb64bcD7Ccm74n
7CHLO0QfpLfsEbiS5pNlgCKsbxoOB7o5+vhM1PadldroQGpu6oiZMNyLQp+arkdlbUblSxkny56V
qt73FgP0vCTaMbPb8tJYdnIuCVojx2he1Tn6xNsdxeT4W2W3H9g/YRTJsWOyu2lIP70RwoZ0dPAu
NhFtw9jAE4OT5rv2FcyfuHXdA7Se8CJJS2vmsjxXqFc3fWlchjVFxIyw0ztt1T61DAg8DqA7LMYs
mlLYRm3TqruhiHxVM8BN2KcgIMj+1ktNVWAU2L7Hpzrnya7gzt1C0T93reG8NCzysk4J0IaIb3UX
Hg1mFHd58pXZArxLN/9p1lax8FAbReTxRLFO7qeF9VyHgIevh2nVcYYDT4uVBUde5w0dW/41SqUP
FlL6aoTTxHZZPMSoA+CuNcUpmifBMre19zr81F7YcjSWPXTOzgjPIxyu7ZpRO5QwlQbVUzwm4x0U
UvMUjJA2MBPLndQ1YOUB4Ipyyr99MwWHEhuiitgPtlIWZ0iJzSP8rveRfKyLrJ871yifk+NPGUEs
tmKLf0vyAk8fWl+CF/viA9AG+TPhZCyPppP+drGNniXOWyQ+7r2mLtxVYdUcowU/h+t9Fs7NQOpz
lYH8dmSEiGk5CV23W2EmLSwBhVG/cy86yw41zc8dTBT04QVq1Pmf7djRHWRTl8EAw1/pxtCocMOg
gcnTS2dWuz4GvF+sg8OuSbrHnFJrkiPJI0n/SM2aE4o4iS3uJFyfEtxnZKfpVhj4KAY7JJnSVW+5
hRXaSBckCiU6ZCIiSKgaRHdJyQGCLhBvJfr+E7E1r7Lt46NtBS+u0cSnrmbk7yTjNaJ22xSwBIuq
J8ux4z3f8RUpy3hJet8KdPPh1hWfgQlfUl8rWYANHZ88K67PaeWbfVKeRCqDHekRwncsdFVU2HXC
4oBCZoGpVjGXYm9zy2X1FqEkTXunOjP24e6slluK30bE0XxfxsRDh9NEKEsBGiM2z+0k7bOBvQYt
CdA+sET7ZiwZuIMaPURZ8acouHIDA4NQChqcST2QLRBj8qHTQ89tB2iUrgsZ7erLr1nAH1q9lPA/
uFEYVL/nTSLPP8UQXy+DzUnvh67CIduTmhf01hVR7TYYF+/OTUdC7zIk5Y1VPbtTEG5/tDp1BFc3
l8k9/93PlDbh2JZAL1Ny6xBCNHtzJGsWt0u9/SnKRnec7kBh4KVWVr3BG+NdsEl/JSXz6YYN613d
J/V5KASxbQShsaiElEhPtPfcmYwgVWNcQJJw6glo3KghJfQK5RGrUue5sQkqVOWMZoXbkpTbYI+0
uBxvYBFNRGp0T+t/hPcQ8WWxAs+rmYG2sZ88J7+FSA63JcdxpER3LkOcG/OApKSm2D4QZ75QYtQZ
VSWzKVbx8FSpqaGKbjWR36cp56msDYkk2bZObqfvCw9dEZ+5ZYoILGTWoCT6r8GiwnLoAzbKEftE
Tv9QAOsdOAnm2V36W7JEPUu7GnCVwpNKkP9vCyzA27C1l924NGjDWBbvuO7Z/hlEQuE5t0JMbXHb
WQ8lnngYdXUUnGzD4hGIrHqXhclHkmokii0hbT/HADKrfZu9Jbglru1iOWjIdXPuACMsjIHpoMbx
BLNUIoQJH7yxKF7MCmZMQwVcDjCMKBhhhHDWB/MUXeQ0PedCDUi7hSaN0GbIRrnSTTQsIqvcEznX
LwvhUDCjm/LguEjte28iQPC5Um2/RVvDKZr2ORe4aqimg+boAsg+Zsn87iW1+RB0oBUyFoM7b30s
Gwth3WgPfp6m99VcvceRp3j8WGvqwo5XP8Fnmw/LdpBkoOBdUYyHJ5yQS8ALGqcfvaeJ2AZqtUv7
pT0MWt07llH4zoqlBVztHjAPEkA3pYzWZX02a+cPwNFhPwVIPcoQlT78nTUfCvF/UgOKmYcy5UXa
/TTcMZ65bdDlzzOkxu04mP9K6pf9AOB4H4XDb9RBvNyZR3AiKrKO5hMWoOSby2t96lXs3YmRt1qc
k/sxksRwaGpX7KoUm1maMkUso5zIZ0u3BLHrUwt76CRNj1m/K9xTCgJvk5rqHpRDeW8A+1Iu1QpR
z+Jgyj5E++78jm0ybklc2eNFtFg9MVtVEEHbED4W133HuX0IZP1NBtNvcqA7+s7TAtjsviIGDMZE
4d3XgXGuJtSmzQRxpsfeeltJxLyGyLjAJ9KWQyvfsrlbjZ8By5nhi86VP5ANgb/o7l27w2qcdbrH
pnws4hGFRdTh0bbao2SUs0MVso0YWh0hudgLqdgLI+Vth9Bs46xpK6JJkR+H6DnidvkLCNTcTfWU
UIrThCUz6WOgHF4Uni/iXpfsGLMKJ7wJPgcup1sUNGfbsbprlhE0N3RhBOcCqo7OWzJqHkCxgNoe
3ewcF0ELJ6Zg92O6KP3beQGx5HH5lbg7yN8mJJWNI+sGoG2QMArzQZBeaRAx3uVR8BaZLXP/Kj2E
ZJDtTJtqpyxYInjL3cLsPE6r9IGOoDv2XmZBAgnFnpUum4MZCDSuGLE11ytwaixxF3jJq2qIZ6xM
7rk5PS1z8zgDt8NDOsL3DNoXNW/y1u7wu3nOPX3HMWGz/thN4lZlxjrPeUsnii6htDr3Ie4ZTRol
hlEz2yE8qN/XxBYTtxfX5XIkEZX4q5Ykmhjt3MmlzcyLaIT1oJ/MvDUfS/2FLJWGdSwfK+IgzBbw
ZbnkDjxGpc94QbZND0NuKYzTutPf5paawOEwpHKlAcOWDL/ZvCfnPbqP0/Ej64z2rdYLA4PiV2cY
8bPM4o8gGfJLGERfPzdWQrBv0Bbu3jRrtpaL8TowiFlM1TxHKeeL3dj3qbWgxIYof+SQs7DAbyjZ
n2zgmG8RQbu72WXB7vG9NTPCETbTeTxYV2DPGPHbIDyWPOTdYWSp5sPLPCHLN18WIDs0IkQsGTzU
3NWkVfHdToYt6JplfPYSOF02ppRzPB/diXovHM35hDXQ2ciQcq5OLGZNZvhPLe78mGUEA65bxIkS
0JrRXvfVZ0K4ju4SZkd2Gh40ErI0keXFKZJ/uI7FvRM5eydnpycZ8Z4T9C0wwi2GGC2JhGpPZJcm
Xg7WnCIoIKiPeTQaZzDJ6SWe0FyBFu4OcDhcTOQAA2vdP5feyNffpOI85M0JV0NxZIUWMERMCHqc
wQsRi2gBqErRP8zIw8kpl7/6gTAZea6csf0w2RVKk6kmUbELdFtAjVkSUOK37k6T7EuK0h89QQmd
6nnbtETHwor/jAx+Wpr5DJmTjAJCbrfHNjdvgnXXxu7pZqhsxsf6S8ulPIxA03YN8AVJ+vBdTvDL
LYqiXdKK92jo7K/Q+PjxRcW243umCs7KckMUCWAFIm+8qlai4LCao0y0OEEBqFdBnbEzIDteilw8
GQlIwyp2h4fRRCWfQWok9Cx9LvoaOTaQIrhG034IeGbLdVhrj+3NiRuGmRqqQ1KQd7IkFgI4Ei63
rije2vRpUvPCKEX9XlNl/cFwi6uULHr78SUOU/cqMXYxQ7/zuJctcwxOTgsprFXYSV2PBINFAWUb
8inZwwUKmDfCScwLdGRlkvX+BOABpXk6bY0Qk0RsUFsXmGgPRRrg/sNetrG6Njw41YpWXCcWw9Kj
vBhBExsxyE5kXN1+CI38UDfITqu49I4ub/WlZFbu5tEjmb+30qYbxy/w0E/98DZ7VMrczw+j1L8H
Ermf08T0nivJhGBiNqHl46gMHJSm4a0j5wS4CPSGXoRbGII1jlKUchR392OYvrewA3yOS7KGmTM8
MR/ZlhM+1XEhf4mwUAAxYbgpy9k+FSnGEBYE/mzO8IVsEgtiON96tD4tpuaoJtW+z7r4HU/aSafN
W+38HhDOrxMOIFtC/MMvAchqHX/okMo5QsziqrTGjlw/KDVS2LZF9pRM5TM6NfdI9TWds1k+UOqE
51Ck0QnbCTl/AwvfAFAavE0kJ0FtqfNgWN6274lnxA3OLLiRm2BImpNBpJd2C+oj7grU2iDqivYX
0k1F4q3BnTObj0hG8wOOmG/NKjNa0hCJTOlz46CeMjiSf5gq3YTrD9EqWhnuI6UYKuASOybhCkqs
W38gyq4nY71NGBun2c1YbBhU2D6hQUy++DPFjAbzdD5Z7gBLJHaeBSOUQxcEXwBW0b6WHJO9WaKP
BjitGiauBn/IWI2Iuid4Ltdi29Qj2ZmDuFKB2IdRNr3vtpJow574oLY1ypPT13vVcX1hRoVZzvRq
E+O3B67dX1GRd+cp0gcngfhqEzuBh2b0+zDEjbumq/BjY3bb4GRrokfaih1pV8bRzuWDCD3nIBL1
AGc5PY5L/SQDi4Y3g2xm5GG5//k600EtfL8OPTZxwIhN+fl75Sv4+fsE/Op2qtUuQ8JyoqTmcEU1
QYAsSbahsKPt745D21dEdvsJSSfHfE7Pdb20/s+HkHIdALc4zzXDQVIZ2n0e7gksCg7OkL6jB/5T
lWXMWRQi6oKkWsS0jraT/XPLVaUR9uC6pHaZ0xRw/fFJYWF2j4h+fgOs5BYlFRJoe9J4n0vwEcHY
8S1w8adSBhsHTqrvrh/CFK91iFJlZ6+YHMHGe8MIrN/9B8DDyBcBJfuXHVjdwZeYvo8Ey0ESSVaG
kUXMdjT+6iKvOYRW+uxSB20p98B3YazEW1yepdDonDGVZuFAR2iavNJFeivmJgAoW2COQZCvesUu
PCoP0Hsaf8nzu1lPBLAAsgF04wMzQt+niUlJx30MzedgFN6vsM7+ALY8dpX7gvj4byCMgyiHkOUN
iwxuScWzcp6NqPVNO0Q2Fom3H0yRBXsY1Pf85UQMKVEQUAVmx3YyHttJE0dVjZtFWyaDmxy5sph6
TNvrznvmhaiLV2EvSLGFaHFfy97X0yNPLldg6dz3Rl34ShI6gr7yUo79qr+qliPzCR6eMHwDE2a9
lktnkpninhwOAZgxbn8IqzI4LNX86mW2vfvZkSxtiV6rWP9fD3cmmrkHQ/fpp8Z9lhhUH47bIrMz
nZfImCyAW67ti2J+s8ZJ7UXcrdx5Z8VzhMfUGDmzIS59zMqK6B7x5OPsh0bPrcjfIV+I9Qm9jNLA
yT2YCHkV7k0HtFtfwjxDSICdpvaJUcBw0FbNgVbz9r/PJekpnKA2UiOpXmU83Dez+5J7f5yOIMYI
ATMEHCQf365njkwuvH6DQPSq0VKg4E//TWLeSa+bd2pNLDfQnW8sqc+MhY0NQnqgLmnQsdeR9gmy
j+Ub/OXIKtaBI6+xgvyzXsYoqkuKIh7KbCMJDD2onr79N2WKB5fFa1sTY7a8wwF9Y+K4RQ9U+4b0
vrVVfYkYA0dRXIaUAlg9T+3jEk5frKM5ClxyhRk3fBhF9d7+1tFDbqoeeP+dwN6C+mltqi04Uu2z
dJVvjIxl5uFWaQin1gQyk5wfYsV5uvudQGG5qXPvNW2ifWDoV1Rzg+9G5n60EwRZK5JpCqrxNC7G
Np8ewrq2z2w3ej+PAGzOqoCS0PZshHoq3oUJWV0fIYnA6gCzo7q43WiYarSDtTkjG5vLJ402A42d
wuYOYMMjCAWvdp4eooV8hTEFhFHGIBGsmmkEgI8tyRQPJIhaiKrR/z6HjJ8oX0ICkrh2QntcdpE9
sDpePLGONITvYjhBNJPv2376kzgsAIsTDIWdbhpGBgaQhwAZdjXb+Rkt8ilqHA9CbrozVTee7Bm0
YRTK0w+TK1spXCKRfo81nCmaZZxcw96GVnZQiVechpF7u0IBuudZ+5NHRovtYqFmzq2RJp/RF/OB
raESmkrPu4+V+0FBHO6moL7+4L/6SsdU2ASQhMSCHGPTbn18Mp9sJmgxEo2JYg55b5AzemGHEu5b
9K9USqvvqoKSt8ziboAKjBbLZIbXi2Noo+1ewQJ5TVk9uYDW1DS95zD7Drae3zAi5aQFt1x4Na9O
azxRIfRMmIOr4Pz5ue5+PhAn2fsyxsyROPqxFhEw2IjvLyiRQaOo8Vs7e64dhyM2sCmIy8jcDTLc
c9ZhHVks+sIMCAob6vWrRaKIwTLEwGUX+RXVQk26GEVf2YcPQvApPFh6EjpIt6RHBUWUOM/5W4/V
PozZo2HHomleb+n1K//51ZgB5Qf96LagXKbS+GCBWW4FuTHTk00ejeIHS4pADRM7uVSUM4xnYRZY
RXvMwNVVkiDB3L1xX437pqtvXplIIM3h4sMHYAlgrvhZCD/eZE4YkYZ3y82/+xCfKPFchN7DtKPH
syQdsv3LW6sTZ+/ZHM9kmZOzJL2dQXnqE3ypfeyyxbkZva20TNi65vjmONwZHOdgGYOUebyXNiBi
JFiyqpb7TGsiUbMkRGJF+lSazYRCGoPnZ6b1r5bOWTrMMafFBiTK5c0Aqz8b7bctjBcZT9dofVK0
HVzCUJ1ACt1adDhHt3VBNnSYKhRnwNYd5mvfZuSyJocJd13tATKRdv0247ri8W4e0m662EyELhKB
6mw38mY3OVwEAtQpdqc7XskOIcD4Eg7jlcr2iW6NTOgVCJ8jH9/KuPiHt4FpQtvtPIFv1F2yd9Ka
4AJXM6XjfD/K6tS9p6K3zgsEw20xkqiqwqHYS/G3HWuqpzIml53Q9mM8MMwbg+C5oQXcEG7RXJmI
NgGgs7bVp8AqCMRGBuaTPA/bFT2fuw7mbLcMD+RlJka/LaLoiXMiYKzIGMNhs62ZbFcmJyMRnOe+
GYN9m8pN0rlYo4jUfixzIXgDG8eGhPWjk7bZKTRxHTKxk1sgrIc+d8RZIMorQkTHRq4/40ynZ5T6
K8YB723YXsiFY5qA4qaPxysuiww64iFr+u8gKX7hs6Hk0DOIOrNvd+g3YPYP9VehrC9jBX9izhYV
8EeR/EJ4PdyVM4ROWxvjeXJgR9GwQ86hswafE22JwCkxRtLxYJACpeWJ4SBjm1gjtjU7L50MLgMX
8tRiv3njCq7r/wjTOLWmFZxtokyyOtsWnumATuWHB3+6OZo5IWxhnby4LGxP7dyf0iEw/dH5G5QB
iXsyPDv0kttGZYDKyn8NPpsPr2C80uZnq43SL4C3Hjr8hAryNMKLOSyEqXlVq/ZJS84HxHim9wFG
a7hyapn0Fq7e2W7Ncs83gFlQMSCTDqRnXVg7FqBgCD1gV3ISIM0lIR3I0OXCQChqKxCxqzAAoIiz
buYDL7+SFBuerO4mBqQ75B1s5xT/QixD3lTbQoTf4NvIEB3Eb+WlIH/5zQg5egEZdoRYzIEb9Iwa
BeJBg3g7nvuz56iRDZEJuW4eQyZNz02TAIUSy7xFydA+9MnwGLrtocKNmXvmH8b3zqPu3ZxWChGs
2e2GsALSGjOu61uG7ll2NWmwnVypHfjiIwdUctIktG5ppT8A91aZ+IPAl9mETapR7HlokgRM6QBD
TMBgiNOKKoVA6my5h8cF294d9i4uVEjlFCAQdIymabeTRLVlS2RjloTg3wT4xbVCye24wF9t9+9w
j+0qZv7X5OQizlJipFAJy/JlB6qLBdohgHltNS+2azfnfkSjEE+JXPdXKH9Qf+xFq/KNyZCrtJG5
pMUT4gp9cPFUsFBGwpBroNsG11G6Z/hIB+Vgm2QrQxsPhJaA+pF948i6q5CXSazdGgqdMj4mbkYk
nyg/XNDcucIxxikI3JAFSZxEdB0WriibQ8OQLJvaNP/lYVfZiPULcyoPxfc831lFIE9xS+JNHFl/
NPNgQldJ1y32xFO8ZBX0rrl0tnYNgdYd0naDx+RkcM25SGaQg4EpUdE2SZp+R6TAjS6PS1pkhMTF
y96UULLifkYwiw6oac29Y4ybCFDTNl7yp5xBwc6Oh19u4zwvHfBCxvy7qkrOwVWRFMPQlLURc0eI
D/1ZNNFBy6nxy5ZsoFmkp64nZSrILCi4I9tDp9pk0m4PpCGw6zTHm9GEHuxjcppTx2cxmm3roMLQ
bJjHwCzOziSqLTpLwsNcYt3C1vzN6hd+XuWSlZlgvVms6VEA29lNNzqcxndibJSBBaNFL191DKKf
7LuOodf0QRJg6LWY2yv5K1szF/ToikMf8z7Py+ET8Q/Y4Y7wiSTDfZiYxjFr8r3mrxwyPd2aYuqp
9CZkSOtnGRWJanVZMWpD5dSVmcso6JwAFHhSefGYkEbks79ROxnM/0oRTSe7UPe2hp1GC9FSOIL3
tiIu3rSUByuMrinIXeif8tQjz8uz4S4sNJFqEmNywdNa1dW4E5g7Doq9xQ77BztoxEjVmO9DI/xs
rKeiK5ZXohAWnig5UlqPloV+G+7itnVXQ2wumPW6KMKhY2FvZzvATnza54u1GQr1UWRzv9Vtj9Bl
eg7zhOYesB0gzpjtbr4+Da3LFh7cpBOgtBthUgqRvPTKfNesj3JJEDD5DBttlhHvudcMHeIBiQZt
Os8HIjK7xZOtowtrKuyswtzUmYoPngVVUAXvkVcGKMfdQwIQ4KJkA9nEiU7rFL9rFcKYPrS3CfX/
YjS7xWRjlBMjwvmwprSI4bGusmvgEi9pmjw2WjYB4j708nUe+3kzRg9NNX8mD1Mvf9sZb9e5Kl6r
DuKcGLyvGA7aIcKmlEcZwXqLuY4h80u20FoUAx7cVQ02wJWNe59g8X1F5CWr+NjiXvZYhVHPx5Db
MQnNthVus5A5p3BI1ivWd+JKxOXsA5EYrxV6LXqQuZV6xQ7b4e9iauCucN2fD//725W6q2apdk5c
lb4x1ylDjmwz/mB67ZXx+/PB/L9f/X//Xb6Sgjsaz8XLwNJpBrfByuYdEgHBbKLPnFVvEoaknwUt
YVoGM2qj7hisQOMk6YAcr7+K/u9XP7/9b//u54/852/8tz8i5USzEDsQtaWZctLAJkjaJroS/qpx
lSzTVpQdyrw5WHYGpALsCeRlRc0rKJc/IWCqa5zE4z5QqbuRtb4UmjzYSoniAP4KsQB/Sg7ITDsb
Z1GwR0NU+Zh7GQjOrF2xKWyzcUjuePKOHLEgGtcg796LputorJaCHEKeM4sNilI2lYw5HFa1G9nH
UKLIOYvQHaNj2fbLiWFb8PVlpqZ3L7N/nJmAPQXHXN/OQMbq7uhIDzKr+Q10vN8RXRruipEpkplw
ShJiNtITMnw3/TKwPjVHxzlQGPrsr8oKHucwwAhMC78usY1+/GVVWB+DuNuZHUtQBZkqgxXKj+fa
eInNzBCG7IAHd2MpDT2NilIFxluf/xOtlz+P5mdnzn8ZrkLhEMFrWJMZldrz0W67yi9TTO1QsKE2
NJbcNvqYVlg7g5HOfpzKP8uc3FO7cA2K9g09NHNpItwh5mUPlAt7TUe0iUyCQGKzv+XBVg8kK00Y
J/mmXsdGHenS8QyaooH1Gf9uGVBskjmeDpOH5cZq9EthRCDix3HemX1MMJg9XO0l/9T9+DxBA90I
B4L5mHsZmh7oZ5LgWx319jFeFgfYIOixodeOL0v9khlmT81LRzflmL4YF8E/n8hjnprm4YeyV3su
iLxejSyG/8BBCli38wnL1iY9GFv0eX4KmcDWLvk15XS12FVjq933zT7jotnFeQruHyYmgJv8aSEa
N8L1x3rdGnbNABfdMCfXVzmUNMz7NXGdBage1i1pzDh19LIjpF2yr3Nm6Xk+Hz1slmRUWGe9Uvtm
r9x3aT6e5NrjDQRdsT/ogm2IFXbvlfwszDC3LtJd3mkUCaP3zH0IkvhUBY1fVSma78k8/Xz/ZnO1
lcsIZRIPbMuZZM6Kzjt/d9P00Znsx2RE9xa9yQAVkBaVQJbAYHmFHPUJ9Y7F+OnnE3nOna34nuAt
X9NIGYeOmQFkY3VCt4HpbmEW67nmmtWnAx8n0DGfvPFUR8NwGkDl2Y7AhpNZbNXLSwov384ekiLx
yxx4nhiY6c8bN3TV1iBzxq0NHhzqYTSudP+pd6DI+2wiekEJ8ynXcGDmivItSwF/xvfaMd+7ySm2
thd8t5V5Zyfq2GXuJ27bj6kZ0DQCqXXH4NMOooAtdtI/DzaZWYsgChPKMWlEiJpsieR5BSD3wYdZ
9+Lg2sQC1fH8mVYVKakp86ghMdI9aRO8sCISz6VT/xU5eYNRmtzIKNYbUastTiMIRpLgNFiFG9JQ
3lzQSfdGRr1O+7B32UixmtbJNU+TkzCC6GCUMiLsVnnnCaTl0cv9vhrlXTl5BsTAho0jYIIAowMa
7+hqAuI6O9/KytK7Yvku0BfNtXubGOWEbBwrRB0HssqfsrWLGt2SGIUF3YJm88DeMYEXM77ojDlH
1idE8q5bh7LyfiW4D1Bz9cXe1NnsW+vj1zmM6vGYQ98uiM1kvXyJIE9BPme6JahItwF1xjEoWhxl
ir1VlbwnFb5vb4QbiJui9he34xbL53Dh9LM4/0xFAk+IDrhXbB3maY/n1d0uM4iEMXFCjn9u2WgY
Pwcvnny7X2mi6wevIuFitJgbYEy+L8z/Ye+8tuRGsiz7K/MDyAVhMACvrlVEeEgy+IJFEYRWBhjU
18+GZ1aTmdNTtfq9HwrlHskgXQCGa/ees0/f77Ho3vsOoqC8OZaw1E5hZxNwaGJStdxjtww0bgdd
I1BxTWOxZoVvY0ZIM76DGrRkQihrTw6VWXmwIZA6gzg+UzJV2XIHIVhV2NFLWVAo4pwYsIUxapEa
FoBYDnOFvd7tmCxCOixPlp28zTV/tmgBOabS1mebRKu5UD/sJCtprvI7KADYWC1rmjTtn4EPNWpI
xJtQ4yrh1DgEjcPMs1fAnufgva6Z4NUIzWDFflLLBLvys2xjDtkP5FLxsQda+NC3qN+JqMJInhhv
6BWLOUyuiIy79WgQUmJ6mdgNrWy5a47MAcy0Wtc+MT604+LzbPyEIGCwkxBn2SbyIegYaeP5Ux9L
hMc6dxdO9YD91HY+D5pBMclMAFMGP3nIRHOhf57jtwM4Mgp9V/DqVVBWT6Hnfhtb5zkS8fxOuNE5
8Ibxo3CSu+A6uHP8rgpm2jMkUyY4RMQOftpumNq92fFEvp077PqUDv6EZWCGmA/UpU4+2zp4dwZX
/ZjaT15crfPSvEYdQVhJO7hQO5yfoYcYNa0iMrCVn27D3mZvWCLYcvCibKBfxPS8w49sFuioO+DL
RKEv4Unl3eQhEVXWHDx7iwQ8qJT/xRqOXd1eO9N9khA5Nq6KsmMLNdIvmld6VAyu8sUtUEB3Gaev
bnoVYxK/lMqijZ64m4ShPlcGKxtAh682/OSzG6Km7DqHKMaWFgL4P5OSq3qu0MjVodmiL25NtrPN
E6muaxE4/Xe/Ax7uM+99qeP6lFLZYtJ+kpPuLqE1b5vJKk9pYoVoBRB2TTA9cMBYmKL4HmXs1eQA
0IO1p4/AyS8lcS5VNoifdhMffYXkm8273CUDH1SgHfdBE099ZCnUe4HC4hnPF/tcPE0fbnSwZgP+
NRUukLNZn6PYxTGjratykWqPirGiJ+XF1tV+qobmDhrZfNVSx/vMhuMw0m6786X52CGXRr7clndR
kzFdTWmm9srEDZ1r672152SXZMR+ecuY4nYo2BOesk9D3NWQO9P6rlCJxDFNd/XPpzTy9y3h7WuH
WmUS83D1u/gzYDQART4THl3bT6kfEogFcAZoVILV32gWm0hgrLO4W4eG67HejSSYjR35CaHsjp3X
fvY8+FORu3zmNZ0bkVni0mTGq6vtYEsfoITe8tPy5HKLnN4YB/XsUWf0kAK1tMs4WIeMmyhZSe6q
M0Su+XxqYze879EDOPlwSuIpu/rPgwQPO7tlufYrjUAiGIllKq1tOyDHxLxBSWwLeknEPq4qFuMD
JAJ/64dkrf7mc/xv+DzuPwgoTGhAYgrfxjZoe5gH/b/zeXQc5kkN2PogbQLp/bm17/rOPCV2Fzzy
ce00valTBqSJmKNRkWs2tdzFmfzPJaYUSinE7PmUkB/tp29961PgFjlgrywBcjm4BXG6sshWQ+38
ZYVy8theV8ojv67G5QrJ6TRRwqMYyOVLRzgT3g9tnR1Sws+EFZHSaZnzln5SfLDr8D0vneGuDZr0
aGvnoQ7n6O7XwS/K9pBH+iWyGuZagjqpRwFHZhZ8hFlDfKhN60l7QfgfPsZ/0naWj9F3rOX/PN/h
o1zon79jjmIMEbNNQFA3eD8WHNS7VnBiMvzkuMgNSYejTz7Pn+upRfPjkTtAG9+BzZNCmyT466hF
7jwxf20fPDHv0CxgYBEF9hea3c9cuJhxtPdiTq1xzAK1Ql8SXccslRs++3ZbSfk9t1R7QhwcPwKs
IZUsjr/kKkdTNM7Fm5WMJI1UgsYpwcoEFLXhPfCPoz9OzRlJ6LWz8emJtjl2zJ2pz1rrzRfMz//9
6eYsKI7fqETLBxQ4PiWgLbHJejeUx2+fU+nosIrRBRy0HW7Gsui3kuj3eqh4u6k9UUq66RrFUXfu
TaSscb9LOQf2g0MCPO3h+7AMzEvMhMKbiBu/GdhSt2sObkT8b8G8cf0D2mT04OMln6fXYkzuSW0e
N2GGltEIi3cjTftnYxBnNDz//r3x7/63b07yBiVyYWKO/n4SlBMu1hIg8oGYjfyIvJT2KXHdTvIl
rlsskFHVcCnxRTC9EjunaZcAhMT45jcW966KIljl8MtTN9+WPsNW5qc99GltvqrAHTaeKmh1c1qR
b1chXmFi+xA5HgiG/3qUufG9Z0NmmzQJs4addd97lkhpTuUnIqKA0+wR/4wnXLkWaJy23ESR6b2H
dXEsBNO4cjTfzC59BxeTvFLd6H2OA+YgPG0/5QjBV2iREGIOE3EqEchawOzPWCWylU4TsVXsOTDZ
Q7ppmJscplwepbPhyrHOdnxVvg1lJ7L8Z2560DqZEAxNHl/qQMb3bGZZEEK8lCodw3PblJ/6VvYf
PcOuUHRfKj1NaNyRgtruU9ejY8iWyF/L7cRzTS9/X0PMhlM38i1bGEmLBjmfp3sJlaF6sNTsfrC0
Huh+hmcpicqUCVFbnfajlzQUObhbVxJrjzSMKeAB0yUBWJgM03jHfVvtZgOLyrBr57p9x/aGcLw9
cu3i3x2C7gJbDbE4+VXOoOrPpSdh8iFSQIsFLDJ2i0PnqIngZqSYfWp7KKs6B3AKQrqwst7//Vno
/IP7xRXmeh7/cwLbhBn6zyuMAU9iOHhyoRJitjSRLju0Nu9IK8l7+5ossUwiUpKo6Nk+Q1CtaPll
0QEJPTt+f+i2apk5Jqb9rXDp8wpmd3sSIx59cyLApiCAaA6wd9gtTgG9qOqXqAOva4s14UFbtwVb
41QB/fswfkfYhmiD7uhaFOCvOv5k7g/uoWBW+R/e9nKf+vvCgpoC15t0hOdYprUY439bWAy3MWZt
e/Fh9iqSaSf7wZ6SaC1zI7mPXH0uSrs4lFH5UtmEV4re1C/saB6MQbPBVK2+tgKPZe+RRUim3p0R
5gvmgj50M+NZrnvU31HRoxxchJAzIWe4/1aOgQMwStNXLqJ6EzATy1R7L534ZFfugXY00cYjKTzK
a9xNbhfujsDRlvnXZmac9R8+Akv+v189RALhBuB5LbqPFpyB3z8DGMjA9FQTH3q77h+mPPLvtHKY
l9mfpdd1j3Mk4xNo1++eQLshkvrTQDyM8qJxJz2ThlwR1O959tD11nM+ZaiYC9t5KcgkWTUA2n1u
Ime3Uf2nIHkPkSlc+6H/BrXGPNjNhM/NEOabk3obFClcaW2KX2WqHkhBRb7PGDuu8jd4lTlxSOoT
4fXJOglJ0WsNpZ8D7xSGZf2i6QhtmmKsD1pX17w2hwfFCPkyRtMXn3Tqc4Jsr60n1OGufGun1H3o
bCEeWC8/5wKcqLQtTtMu6Z7QDzkXWAMwfrTL1rDAHjIYdxpX0XqOhEvoDDHeLaOaDbjKu5u2hDX7
2OZs+XuTMEt3IigIHN6Tr+vqrBv15DgdzD8EUU8Fm8E6mFEco5fcM2s9G1WN56SDTexrFzfF7O/1
HIDnbxgVADpjyfMfXUvDyJSdCSUyIsvGQJCKTTGqCa6svdq/2G5rIFpC/jKiL9vR//jhTSSQ4KbO
VljAyjU8+/CaF9YDHYd8n/a52tY+SuK2jNQ2YfsOgbogctr3EN9ZRrZL7Ky8mok+IDlFvpewLw9n
mt2uFWWrOR7SM5puoqIMmuZEhYRbq7FsaIlE/eZvFFfUfzkdPSPG+Nx+c62aztc8IeWa+3fAxS1k
ZkQoOCOp/TQGx7qEpAB10+WPxT+b3L6i27yzkGw9DAXNUYHD1EeYsyKlRV1VroMtwYLOdpxouCST
lTFaL9ECeqgtpsR8wWdePebxCPdT8ptxKKnVZ/8NpdjK8dj3oTCVl0JPDHjq0Hj99yuLZcOA/+fS
4tmekJYvLCED8Y8SObYMGkNwVwkfoGG9mAgfci8M1yi6bUIPxY+eTfRTWRPNTAh0vq09UZ7As37p
Sy+CnkDjzkjhSpBMPl4hKMVHHXBbK+LgxQ385KBAFux6b7AOjiM/deUSTjEVd27ltg/dZCDda3pi
hOK8uw9C6HmuX7HBu45xFl+Xcd8jBSneCsv24F2h+g0ZzoO1T4mCgutYdD2/F9FOGb2SHBIaHXey
QvzQu4PeDFil71xRMDavLIvJcPWVsTmdar8i5CyuUfdzPiau5d3bedesHQk8MB6IY5osrNvF1H0q
Btu7DuSqObjNFp/erohPhaHb795E1HyA+tYyrrb9jfZFfzAqpuUkgs4UEfceFS53kmE4AA9BfyLT
zcCCvB16/pXIhsplFuF8IIjpStQTkhu2YIzmJnB48MJvPnjXOzuStl4e1vOhoGOzyuUQvGGjvcum
BjqFeASFibl5Ar8Qg8R7KjqvOWCfj3EmBA6kvrhYzZB6HrKS0hxh0gUd5toyaooNjF4qRxkzYE06
yzIyd8jYF1HbooRAXI3exX1Jcd7Q+YKf3IdoMdOsgljvZ3AB0YPMYCu2IsKMh0oyjdLie5AhDAiI
1bRUaJP2gVfxdsb+L+bnP2B+2Fr44GX//5ifYzX8De7z1y/8BfcJzD9updMC7/G4tf4F9gnkH1LY
0sK2YAUe5xx31b/APsL5wzVZFjzBYFfye+z6/gL7CPMPuu0LjVCS9kBDQP5PwD7kOv89PsI1A0Ag
VDf2Qjq0Pcdx/n5vx2rUsZwg3Gmc7NOIMrZTGFLaxRC5hF2ZYfrmU/FcyE284Dppz3ENJMyb7K9G
6qBAWHK7w5oZeTr3l9r/EoP0OjpIp7PkFSnAStf5z2nSyQGi1o/R+9Khgkfq7a311KMyzBL7xWEf
Pta+c65NaKA9Uls9vIbKzI6IidSS7PBCSeo8Tl59MdrxhEK4PCVRAme/NIa9LMPglA3+s6j9ea2W
2ior9mCh/UukPFKr+/GIP48+iTbqlUvVv4sU+JsKjUptwbAuM6QdeHeYJKfmQwUYZpU7LLdpRLaa
By9UhtzZauE8NqX88GQeQA/sPxIsa1uyjC5J0I1H4bevbA0j3HDYp4CxAqSpHOMs0B7R7nwfYK3c
J3qJqWI27gIADktrfM244GtH3NlCF9+cQDI/Sg50EqdHZi3m0dLd0Se2Gqh2NkOxYfEF4HIi+hwt
YU/mGlFKR58JNvBEMtas+mGYtyXElzUA+2TTE3jnTMQ8qdqbES5Ah67qaT4DuDiI/Dh1SDQb3Gyj
ixmCG7yTMB3K6gSqwgSOGsTfpKkRvCELyRAs70Wvrf2I3IIkji9Cta/wQvVWh4LdX1zsrdD90ZQw
YdpctqewJmxssPG+BL1X7Kchk8cqu6LEsE9aOsPWmp90YSGwRP4kJ9Ytxhn7PGHhjbe23Zv4kkAY
QB9AeyrET8cpz044dOfSUJd0NIJLOPg7+ZZ1ZbSfg/EuH0lYnPP4mxjQP+GuO4k+s6nQXHCpbGxL
l7S7pPrA7EXkAhaQXTYWBgwr/V56AyE98wTOvhs2FlTMIxqI89BAFGi9KN+mDnKqkVvlZnZbQtK5
hfS996OsyLfyBJWPGYU/LJmgrM1gd2aRjxU1mZJNZzGJrA3v0S3pgPcDaYn0FBiUy/5Lueg7ctHd
ZdFcnUNwKFgoumNhVEfXA2g923LLZMyvqvBTNZEo10aPMj04fUAPWlVoLh1jj+5x49b+Z7LaZzKt
MMcYSNwKu35UqgcoXQ39JbV+MhrI72JDh1u3jDF/wLvZ4F6hOBTqLC3iYbjixk2qzDO+dlRYATq6
DgOOlgzERUYSeewV8mJW342xVXtmru/RhMDBYwq0sRV7kzZY27if7k07vCiDgJMoaULOuund8Qt8
xB0BDIZrUKwJj0u7I7pjNZHudcSNstG9eC5zUd4VVgFGRiI7KwO5k7WA2DCVGRAaJB5WBJg9yzRe
ytY90KBB+Zt/K+mT7pGV42Fn4rfH9fi5y9GU4P2KQASupy9JngS7lgYU4QVPamDhIvFWcns2V7af
nAlLNbAJc9ak5RdrdpMDMpgRPRNkE9vO0fq2j7k9/xShufEznItJv70ZnhPX/PBldJSV4a7tsA4x
UDeEtBTfed3s7DLvCBh+IiinXSKvHCpwhhgzZINqmEZab22875L3EdIr6ejGFpMzX+Dsb0czBrvr
CMQcXYFEthpWeVcnK8UeZf2kKgEDNNQkSMoxuzeemMTvCEVMjszVHkQ79DuNSw30NYnzVopkAUwr
HgR8L1OGBrXtiKKH4Ik4Pr2C4ei3QZ7VW1gN+7KTzaZwfWriJXlDPMhAQefIrHjdVxF5xmyttrg6
dkEzh2ieP9c4DdGMAXspUsbr5riYxecLfDfEBdVMbvP0w2WstxmRCa9sSOGFAL4wSfVFjpw/YuRd
Np2H2Gj2PhUfzHyZbS8AB9UVqF9o1mEvuAQJTB6dlN+ZZ17M0MvuM22Ae7M6Y2P27JlDfUxiXnKF
WH2FxSQ4lgU9kQae5k4bHzP+3l2yDDOq0YQqSQ6yh1B5GqFdt4kTvXHP3XVjcp1VkGzMziISAxUd
9CbWpLL4JqTxapjh2RrYjEUuvfkI2Htn9J8aoiANM1grKw0JH7E80CM25FEid4Kif2r60t3No6Oo
Y91s28Nb2o1x7y15188Ts5odjsp047Wm/UA4JpY8h/G3Rpq7bmGeUknLpelvTfuwFcW96XUMqW0i
E0TLiAe2KV1aMV/DjNSSQDcXCyrAdqSnQSQAntTMKipOdsW1kc6XrgJQC8IjgP/FiDFTgO5JrHM2
dgBgnqG5xbCosQkd6Q5irg+EGhyNCQsDiT3zpml74oJjrdZBm3anvps3knyIe0fWzaaXhb2pK31O
wH1vb5EngZG/AkoAH9E3ryZ8pg2y9pgZ4ciEfAI5oE2bM9wmzAWlqLdVs5WtXBqW5LJPLL4hhl2p
7qBXXAoZibOjiFmM7PYiWy4Td6zShwHynoyc+7kOhpNtgJGi63Qu4f1s7eTQhx5yKKOzQELQaODO
3pzGodyLelTc0Stj5+OLIQdBckeGaSKXOHhSiZEVlZvMaJqzR3MvaJJhNSZAt3zlBXs6CXuD9s86
KC3OXCx6Rxd7Ww42Aj4ExklFt2sFs+lOs/s+qGcjqQ1YJ8Qw0Dl6Cb2YXKUKOBqZVKQ6x+gKlCal
OM7IxIC54oZoy+I0de9E3Qu++l1TG9DF3ZyJSO8SCVuhDBoIGOBVFg9tQhkQZPizaRdEufHsJ3F0
NDvfWxkGG2a4wvkFNdF+Qp6ycXP8Rg12YRYgq0COhTcN2gtqhm7mBGCGeohmCKWksRBUByTK3YQ0
9TchINo/7RBa+T9sto+b3j7ewspvJonbI7H47TxbY5dFZpq3/fPo0aDx9QQUsUJsZAcQy2tbogSM
gd/fvDWydr6k2aSw3PYj0DkHGWydH8zOxKCFeuB2mBnpbVFCfUXTggnb7b8bc9iwhuFYO6Ex5NvO
zWRF66k6FahsD6FrbOQIk0bERAVADBwpRbPynJKksu9a385RYHZEQmce94HMJcYDCvzajIxpa3Xd
t44aHIFChRtoMQCN5YAn0kayWYUJmiDtom/sSSRy2ldVyD+NJnRBXjE5ZLt0cThB7URzH7SXtJqi
/e1ZtPRh5t7YpQ4n4rT4uW6PbGX89ej29HYo8Ao6dRIccFGo0+1wy5e/PZpsxzgm0Vb1YXKO/UU1
HDw5i3mmCcPsyC5yUzKBXbuMNSEnyGhbuSbyPepXkBH19eaLGTzHX+gQB7loCG8WoNvBGToGDL+e
ywgrdBTKT+M006RclIN9HeXlgbwN2kGJwhXLXoZ7q0JzoHCwtIsPT/SKn90etmjpSPQis/p2vpnW
J6u3mqNvFfxVvYU44fYwh0O9Av/kb25fa7ZoDH1Ur3QIb8fbDyxRXWdpIt63x/eokRV1Jofbo18H
ZzF0qUVOLQiyk2S5M04dIPovflmnF/XJXQ63p2rKPkwMNNtfP8ogUK9w3lNnLSLL22fh3j6W22fV
2qT92km4sxnSdzPbfyVO4Szkyp9RrOjEjs+3A+zh+Nz6PxtNuzweiPXKTIHCPmKPUpVNfxqR+/kU
O4fQ9PrTrwNklmGJmal2WTC/FvQMTnUcG6d8WM65hOuzMZBt0Qw53Q5+T6SmKdsPsOmDuZ7hEO9j
kjEM6g5C6s2/Dv6vR6XQOeolfD2j0b3f7LK3g2eVLJf0HncUjqx9um1Y1SG6pw3vVCb6PlQq2o9i
1gu0QT2hyJhApvAf++Vid5oR/BOYd+R1i0NM58jnzKqgIBeYqW6WXLVIem6PrMlHCHR73nfRW+Jj
lbx9Kbfv4vZF9RmdWVl6z62TFkQVpxAcGhnsvIQ8mts384/zl7YPe6o2Hde//oMXsMvqA2a7TTmv
byfyeJPE0loCeEJB4N8+EO7jv39ewVhjVShSHR/ZTvz5Edze5e390vGcT7/eOct2if41PhZTD1tK
pUARnB9V7hNVMZbQSDvr0WJHzNR8sQQqam9kBHwH4p2h6xp5KcOTLt1NU/VqlKTIpQQQoLqaUQr7
3YfJt+IDxxrzYfqssowF1if9oCwJUshU4GwAX2T4P/91GANlgYNMzq1LW0jkeivnIIM6eTC9aiSt
y33qEVVvNOQXA4xuFF6VXHieMTd6gVo5xRhm4IYXrXiquuq5wTZWERRQC3TfXkbxbmFnnIPybuzv
0rL8TmbMmxlZ/So3FkrOkHwqzLcUNQnDmfozZqfPthcibcOUwa+m9youczzR4yOKTrdq0t0wFpeE
qL1VYdoOpYXzSbfsPBXVO47Tdqc9jOXm7EJeIeVyCCdKH69/SQHknCPV3XXO4B+iPH7FhOkxmk23
JkqLtQld+2iZ3F8Xz7rGwb8nJAuL8ngNCv8ldQpzTSPi7H8z6BMArAU0q6Fvu+Blh8nvT9DZ7nL1
fbQfffr2eZ7swtgoV02RXWJ3/MaGBGKVYdwbmsa3LaAIR4LdOr1oOhEF8pnQg2hMeG/uq+c0ch/K
/Dr52Y9wgmNeTzELaB59bTXFioHheW1qIpdc7EGj1x/ctH6C5RQsWz1ibNaWLys+ru6aEbTFmeUA
UyvybTgUd7pq0E+k/Z05voWe1626SN5NFBmw8LkkrIksFiLQqJk3Xl2/ItDDz8nczkypq3xAnHNX
YYlYdyL72rr9SyuBwfAhzDFNdT1gQgokWK48O+Egfmro29JdcLa1mr9nNnvqHq/oKh1a/PzIp6SM
eV/ENpDX9aYZoI69/ToB+yB0Bdph4X4o5aiNdpqjtmGkTgzLCpqa+NBJID13ANi54H+2SYf5C6jb
pm6JFBzdS5PmyGEBuuhYrK0m8XBuIpitzfapqA25AouQztEatP632c4W54qzHjN5B/0BnlRWXrxw
sVUgTCymcyb0LluI7b0Yv5eEP8aFep2V94wi+z2QIORsrqO5mt2j6WQVLlif8VGxL838fsiAqFGT
7rGsfq6q4mlBz1l9gOXESv19GbPxEqD0Rnzkm8kMV3RKcB9U7Nyh425IB/Si4Trm+DlRDJkHq5/p
1/TSQ0ilVlg4UJWislk7RXBNxvbzPCFsdcMJvWT7WUVo7onrOHYkTa/hiej1rIDzdWPWn+2kSfbl
bLwr2Pub0Kq4FRw1mx6PvKRd6Es2t03/1bQ1i5+hty5KIWpwlgNE/C0u2e6qUaihZ9rEGa4qPIJg
inPsFaX1gve7B+0wEFaPgyZFeb12FBolPrWGOnnBB/fDWbfERPgoVyYXKWYrunGtBrNheGCtERHA
r3eTdS/rz74gVQEG85ZBwUc3YfeKq/6+psRaITJvV3C18CrXyDujvtkMAmVfljyRLzudddETFNjv
nYxg5prBB+Q+UF4eCTjp0BgX0yY/zyxjWDRmeiUZA9YNg8vW9Z6CWCED71FbM/ZdQXvCPzLJn1QW
0dbRfYPL8OrZkYXC+m1qE0wycr5YIrlUAdpAQ+qfjgaFETQ0JJTzdXTVwtwx30FFVNt5FmfsONY6
bRYQQNxylv8QuVqQMvMIQnLYZFmN1LFcJY5/h7JkBV6cC3mWNpMAkhUXzEZtlsbKC8vXJJmubUk3
tsicfm92wsKMkL9x12g5pWgETuWljQa2at5AVpH5FKRki5lOeUd0GqMCz5D3BAA8QOdGr8vUCWsa
qUgduuoMGEoR0xYgUR0bkf8zTfNxyzbEXbcGWsXUS/I1sRPb2K0/t3SsLyxr+OD4Nt1I/aTtMe3U
WG8cQQaiiWm1YQ06EVL3M4ZfxYiW22ehPmK6KKtm+ElgVLUB+u6bebeNRP6YxH22AfWxGALNS6f0
g4ArwS3m0rKQ7aCBUHN0n1GHfHBL7wFSTDGTKnEiAYZsmR+ZKyf4Mnq4yIF7Y0pNRgoEsx+09F23
S1tsuTm3NC4kXJgGYm/4uTH0D3xQQU90SAET2Q+uVs982DVYZahqFy7DYLMM+gn1qPHN0wpc++Q7
axNxia2SJ5W5xb0sB2J7CwlDFncgYMqVlXtXpsXFuvNromjF4GAV3yrYzeG4toT4opiVUWfqYV8R
t2XOH8rnkmc2tAsqlMGOhWnF56VVXU/mCP3z9dDqU1PF7/jhyzXppAH6bXTNJc6GdnoM3VACu8KR
B6nD3BIx56+E80BEULLqG483bOM9N0n26W35BE4Gw4iPYBy2L36H4WJI/9uCFTPYhW3QhdWrUryU
2Zywa4CQgc6Ca0f3S2zVWqv6wFw/XdsAEqaoF3cOZ3UCXWVOh+kikNRy+7L1LsaAlavN2ObnhFUC
WzGBJNZiVJ6r6FOClrJrIYjpYh0hARbMwSNO/dxCyOjtXG/4nhHiVuk7oLaM3JkkbHKNpajXNnum
QK9h/9KBk4g2/W6fhEZynfo9QTzmiTZZyYg9qJGVE5+aKPmYJPYVeb7e5OIT0FxWomXLeDtAq1s3
WRnCQKhfBAvbgNB9sTN3Nh0vmkO1BkZDLxhHpgoZGWfc/KOfpC7X53AQJs4aG82UlstiOB4MJ7/j
Noe+Rwf3CcbZVT6Wz2n/DWh5aDfuFmdKgo0wdOG6O68K15tXA3rEe/w1QKYFjC6Bcp7377M1fqNu
2lpR/sXMmExmuf8YInR2euoWxWA25/W03vBjhNpPp/KCH1tsC2zn2IS/uu4EFKisJRvl42yyvUq6
/APfwxM5uXjRcKm7TvqttsW3mY7Hpu4MNN6CrabmrPN9485O+gUaGTZgiKpozXfCMpyVBQ2C5qQM
Lfk6keIaUbUeJjTdtEyfnIaMV9WQggjWtLMCfEgV/tY8bXbzvLSSBmJ7Lbvaaq/Fz9k5aLgKtLpo
aKaxlDAtxINnxQ1K2xR+Ds56rMtV/dDl2Q75S8mNUXQrr8+pUFTWXGLUUJlZADb14naXuFgYSMgx
ze+QooG38j0WdUwuuLRG1JnB16GG8MCItSnWdJ3mNZc4INWlYa6t6eI191CqCBpX1UuRe4r9FabG
eOFUdFNOUBwYXXjry3OziTpaTWy93vIWJo269RGKBSNxe/7rkNQxy4XLSm+UHjINq97H1oB3l8b/
Zlr+BijuaCtvezaf8y1GtKqWfwie+yMzEcB6C+Hl9qNfh36AyxAiUMBXyj+ajm7eHm6mAjO9SxfD
E62MbY219uTDZuQf1v0Jk2dlwaOZXSL0YK54FcxjCkTcDXoBNw3LgRdwma2o3N9+bsr31BbTMSnk
X+4JX1MIzpNrbYbFNTs2rWbgxmTk9tSTXUAcAKkWNMuaE2785hSbTVEfasqZqEnSI+MuuD0L0Mhb
2iPucqBz8/sh78wEy9dska7Axl78iWZxnqwOwlWW5C/uQIySO4bD6XZo6nIk5THjbRHld3ML3syD
/7AR3n5WmcO1A4uEcAq6SrnswKMFBEM8bgDVcnn+64eligmVzK2DmQ58tXBZVCZrLNJsjuaRFEUc
wwyLUK1DZVFdd0KAvBCKfHsVNim2/Dx1Mekz3TJSfk8uzKd6wVjcHonl6e3R8ica2+8OOFhwCXcC
FW589R0vPbmdRgju6NQ/mQtuLJUKY51p2KdC2vapXh71OO6PHpPPm0g6RJRfYKsIDLidGaYOhNNp
xMp5e2SNyIFMLWlwlvrDcpxxW7oN1YQRW8jPeuuYNd9uT24/Fl3ZHTO+sc4k5ep2UP/16B9PKXjb
bVYTB357fUY1Opy3G4tIkZOpK+fPw+3HEzRSEjEewQG4xYptQoatK723BJJG+k682NsrzigS1mRC
Wut6eY1imq0T/D3rdHt6O8imSzcNcUc1d2KAmRqd/5///m8vYvmQpO8SgjAtr+P2XyZOhCSkZI6H
zN2G/gsU9oegJ3VSx2RT4USrGlISoWmuZg/nURIriG8jGy8k38w4nPDgIxJStbifoR5Q09PSNnq6
2W3YXSwbsfHop1+zMf9GDQTcAn0JIYhyY1XJh0t4WIXEJ8ymco08BqAaZBAmPUjeSVc90TyFDxlO
7CUMhodoVorFcN/snEmcO3Y03Vi6+6znr1MIBX+am5H95n4OBfJJzCE0fRU/OarEeq2s/sOAdYGV
ALxYlIKimTxvxaSUM7f3TlEnUWX35rOBo3TVSJX8qR78X9HIfxCN2I4Z/FvRyP3H8H8OX4uagYT6
+Hs01O03/xUNZf4hLQvdpTCl/Us94tl/sDhK0p1siSDE8hGP/Us94v7hoB5xg4CdixDuopX/l3rE
/kMGrucj+kDK6yMm/5+oR9xFG/K7NhabOX+T9IVvmv6iSPm7dkQYcowa30OVRIZnlsApKGJQt1vj
tbnkB/xK0JEaBJj2tmo2+qX7Kr5HL90b6y/hTVOAlGE3zmvP+NSRyR7uyR23yn0drF1Fm+dA2mZh
bJjZxq9MqZryWIdP+b7Y2Lvyq4P62NlyxlK+x6/WD7wGG+8YbLhwfxPyXP98M7/nTFv/1N7f3mPg
87G5aP4I0P77e0RKNVl24YPJn703bVlPsYai6y+2V/FdK/3z/7J3XrutbFmW/ZVGv0civGmgX8LR
O5GUewlIOlJ47+Pre1CZlZmVlahGvzcuQFC6RxJNcO+91ppzTICjhOOk8ZsWS0///R9HZ/RvXmGV
d8rQVNEQNeVf/nqZB1OdhMqyNu/WuBN/yqfmpBJ68975+Q/1P/CZ/se40qALXHX38N1fmWkdrKuJ
EuIENF29SM1B2tdb+SM/Lpv0Ap2nPUKmHy89E1cvPkKfUomVsbWrkXCSd2Gff5XP0V45i6vK/A41
nbqJiJn0G72afqZZ6Y7w+1gY+ZkDtqLFsDkJ2v17fc/vZNvCJGYdzw2PGFeaUxI58LAXagKU7Haf
70df/DPZg7LuGIHWcEnhR9mm21zrIzuctGtX5pax+3t5lwD+fiU3no4/vRQ/y0p4eni6DsFaJ0UF
9sRHaK7HfX+iz2f6yfe8Jl7dXWYSVu20sn/kHcEGnQV1XdgQZNB+gg99BGq7+ScwHogcwqZ5Z5CY
y15zN9l6VFuWPYbi4Q27q3XHQJIll/m80Hk4hITGm7fykn6jWmaYJBzKm7ZanshRLpAq3tC4lgh+
sXju59fiQ/dHiOGxrf2gxzYOur4ZpG0aekWCY3A9mP4I6hWy9UNpakNi0ufXIeeaPiwSBSvsCPGi
iv4MsOzSvI87/bM8B6euPJLARSgs0YLlGhU6jjPriWnkMd+Ox3A7LOvwrO8GSPcuIp1WcaqPbFub
NvTO6EL58JN49Nd7n6RoxkGQI9G4DmSe06xzqUpe5ZY8sXN866KDuQPxYoxOQcPW67xit6xUP2Lo
7FgJclBbe5P+BIdKtvXD8toSeOjmJza69+hA9lTIS9tSAFOxsjeSYMr4YGXsJwkkyWremUDgKTRd
egHZd3MBhQF5mRbvSXyTB0974jzT2HQEFcjkeDqxFN6gHABnYkJnGHskNPI6+eg3jZOf5CcJcsg9
/NSPfbvr0JS+BHfzQv3LpY2/nFRIZDUb/ZifRqaiXq7sjUuregICr3XxOfoFuOJ1vYbk5LKeWGuO
7AnuUut5QSrQr9AlTF7nkCSX2Nn3cFR5NXdycsP9Wp/KjX5qM3/ROFTZEH+MdDtiL+VNU2n5DLYM
PMKF0vSBtxTilC2B5XYWrxWc0rcuGsmbdnRoKwcfOnnOZMGAhfpqHBJC5bXuF56xgfmD55lmswQe
9jCvA3w8ht04zREHXL+JDgz4EAARo9vRYUST5AVoNHTcA16IHuxPdo88MEhvYNeyFari9XSG+qyv
6KJom+Tevc/uel5HdxX6F8V/6IQno3NDREo3fPA/QrsFnIJ1b9jMLyASPXyu1qUP8OzZwmpuNgxd
p9UUMhu1zZPS363LcOjeou0DWPQ2P4kvopu7lIrik3TC/fjfr49sf/95/zE5SakmUABJYpt7KCj/
2ZcgZ4upjcROrNuwIwzwETBmvJhx+1fd69f0v8Lv8t/sAf9lEX78Gc2SDUtks5P1f7FfNQ2loBhI
mMGk8fb4E9Y8beZw+l5aNBQoKB1xqdni/y4g/Td/U5b/6+5qYpsUoYTiZwOjJz4sb//kPFHCWtVR
p7RrSchflEeyMsaSZF1NISIMXRHeJY2q3Mr8oHpOQkt1JfOjVMaCDhYme3p+G7Wab2UQDOsFAB8K
x3JBFkTueKyI+7SfThMTa6c2G9A3qASdWMRrZU6y6TcygavLgugoJfW7m1gysgWcfKnuRCVLTsWi
1HuV2QjprMY2Zf5dt+2zTM/W0Y0YjpjYW9iqS8FTmJh0eR7grWCjD2nNEyYxm+W904z+GuIEOljk
y6CiGNw8NQQ0BiGRfF27p1MWr+aQjSwQqzdrKMmtOmVhTpSD9tWHIyGofeY3OjwVELEC+r6y7tAC
pNIKQenG6IvF1zH52uqDqagHuMKYclQWwo1xREohFcM5LngKvO0dy4FpF1YLOFsC3yGC/4Oj8SJX
jeA21lK5UhP/gLNJj/LI4C4uxWuqB+ohHmoVl7s+sFCR0lBqwjY15zVmlouePfBHJJUDa0YLqiH+
EkrzR75F0mMIBp3U5ZILmI50JZZ1iRBlYSEFvs6BjACiwWTHMAC6zqFrDZDHC4B9cWTjM9TT3ABd
0QX1cwTdfrQ6T8UEhALKyNbDIGMX6rR2k0LlmsbkTD7BlyXzyAptuWnyBxAGkg7M/A8qMgjllc5+
tsinZOjQB9Iu7kpd8+VYf+4JfPFUejRM2iLk7xwS8M4hL1cxver6VVvCK86ghzjsKJrRWpi1szT9
qSftaakEZaWG88ukV8/VlH1Ep16MQJVO7dMUFdckCG9y3P5JTOqmhQt4UfvU0dqXx30VaegYm3Qz
wY3TTXLDiSQIyAs8xVRdD2wJBaR/bdFp9Kqyq8p57+VJQjJBEh7RJ98ZzB4EQewRM/FOkxlZJqWA
aEcV1k3ZeMkwto6SAgZp+vG5ALonmg8iVBWavjB9z1zqopDdpkr+ExjzdpyLhoUvzbFhrYS0n9F+
9Q0bhX4WDcrAmZ2hOw68AzNZTxmvDmQ6aa4AnoWol6+VSvYDIacmQLKqz1wQ/IyP6EjyE2Ig+FP2
jdPQN9TeUSLNHQlCaJaMHnK9Vs86aUM5bBGQME5RMhRIIZAxptVA8o0TYzbQdBRt+Rg7gfSuDYJj
QIJJOXgV2ncSfSzTdRkwrE/D3WzHvaXg14dfplYxM88FxyfJAhzRhinWd7nR6DslDFWSSvLTHBG9
Z0MQkj3UHWwaTa/sA6E3exK1jwsab9J1Nhgl6fGjCXdnArk2sl7M6wQ/KYNbxryaNPW7ggpdKMNg
pZYokDAXN06p0XAI20cxz8rHIJx2vTnIDIuGgQimVkUOOUHxpGdnSlic5jL2AS7LEMof1fxM8yOL
G85sMhaZVd2Z5wAZu1MIWusmEpw1dVYqb4zEdDepY7o19I8kDTi0/n4rNl+KAe1JGefZ7vc7GmDS
v94b5C8+EQkaTbgMBh5xJ6/VwUMxzhSMIQr8RCsLtlEvf9ehLPgIlWPvHDsZ/L3T8tQS2mHAvLGh
1rvtobxYuR2vSDnhyBi8yfdlLb8llde6zSE7TAfpI0Mjs2tTR7dc67wINmt3+jZf+ezXe5QU0w9c
Sm/ghLBXjuabXV4iADFvwsRpKfpo96o/HWgbBMfyM99xZBdtDZ3bK++R/mru2itgBqzeTMRY509G
BRwVaoyTk2Wl8kI5YsdAzYWWaBzFM+oAieNp6jb6luMssusI6Q2j84vpcsAXVbt5g8E5G3uJNUF1
DQ6Ijp7Y2qd5Nv+QUvEdD2+oB9LEVckH6/nB4adWPO15hObgFIAZLadIOfUQeu1mR8IJnssbB/nw
DFz8GVLVirhWYApksxC/zkGDlOv3hRxux/xc3glCMlYgiEtE7NiE2JvY8nS323VrqaZU8Rl7Ttsy
3GYDC6jlmMnRKGnPrUBejWTNE984rifTB+ILOF1pd5K6oU8z82nrdjj3xQNKJtZSTbTJUgAaVtVe
zLzIfJzPBW/UzxrGN57epWZt2uUeEBTTB8VnjCwI7CeQFqDSY+5lruGFLygTK5TZtnk0eeQA/DcV
oXqvcrVSJL8glgTZ00Pyh+LC1k7y1kS9uyVniqeHsQtSPC49tAPu+MprnPL5mlcdAX/KWub10PdT
78ujwywLr/ss2DiyYi++lI/Ucqf81gJmsrvmE3gQbw9yS5CWqQ0fMjuRrASwnipEL57GYTNZb8KR
Jcw6atpWfxMqb0B8R+m94SU2QsxMV+OIFw0VDxMJ0Yb0BQ4J4a2zcGY0b8axaAgqOCKj1v9onnBZ
noMT9VMLm4Wq/am74Yrmb4fvHH1fi321Gf5QkxWto34jpD/qB3DDGE0gd72M9xjssO5YRz42KROI
tTli8nDKe+WTBUOphWj8jU+A8plTrBEdzyyZaSluNC7wex16aOGP6V3jqIooXdrB1bMqDy/qC4Lb
cFxXPP4tj1fsDzLGNY7dvNQeCiVDtG9N6tDeNupVfcfENYcbnia/ehjOpcR4n+Y5wxEoHm5MShk5
1PxbCsljinplL9WesQvQRbjoJeaSd4rwQ5uUPt4gphLBc58+h8sq1wkWRKq+Ez7JnYufQiBbzCat
FaTm+midMCCIRNtPh2kD5b+1H0hf5qRkwtn1qtn1qT9tu216gJjMySb7MxOE+gqUMdsHBQBIlCYY
xm1MC+VnAxaSas4m7aMMbeOV62pG+sRckJ59aQtr0sU++8/EU9fYANo9Oc8TYn6XIFKyiB0OAxRg
ozc9xwjWToD8ckdgbK0wQMOyCYIN+hG8HS4RJ9S9cQ+Cj/nLcrC4aihR6Qt4hBcLFC7OxMjyQkVe
bNP0NhAFZls3xh39CxHKyrRCPrBpHelV8okEvWcrmjlvOa1Qto9Ndoh95V7QV/CMPdwOb7kCrpzg
dNv1ObtQz7wx5d0gOiD7k2UM4LlrsXD/Aa4frvMjApHX4VVdme88hwuVrkmW43ZYQcAMkVXvmSYR
lbkpS3c6EZ4wNw70kaL0xWPwhLwFRN9jZOfgCcns7qk9CW/1TrsinetezYtV2u/Rpt0FNFI4JlyC
CQU2xTbS0Gsyw0RA7RVsmO1+yl7+zBbandEiSPvJL4/hsfki1QN3jHwggcs6YXVVOW7dq08IQQdW
WPWmHON7ugvXqgw7kga4FzAUhiFM3g2R0N2mEs/6RT0Y1/I5b8kXYrICqxXhk5to6+YPpQEBCLtm
I70ya1hOlHRHdhhaIdSI8WcHnEq2rRDBjU2uDzS7THWId66CLa977qqvNUJq5F5e8yopnoJF4WQe
tQ6hu49pdQjWkbAmwJL3CfoYz6VML+K0L8HOJA5F6kBHofeLA22VseSwsKeqlP609SenCouI426v
XqKbAOLZxg5zkVfWVSK9PLNLRtqiA/yBfnbM9NxuNhEhGb097eN1zInAOtaIx9iQjpDSGD+aPySZ
Kxsuu/Bl+cqPv8uc6jHcf38QEomJec9DhC625c3nfIX85hLGW0X6BIucmJdwPMTvkJ/GbLc02y6y
k25nMpnO9AOLPxLkMGXei4WcK134Ya6+Mg2vTM6sP9aMuM26pdvhOnvRl/RCgiwVwXjI3uhAKK/S
iQYIHk3plG0Wv75IIAs5z13Cd/YlFgNF+YBX3x+GU/kEpV77wpuGmOcFGDdxooScWrwAo52wlbE+
gk5iH9YlL7tP1T2EAKM7qbay2FtKn01FYrV7S95xDqQnmXPphRz2APk53TCn2yhcsYkMfcrtvYVQ
jXdszvBcoANVn/W9fC+DvfpcxU/J2ax2Fu6adfL2OHgKfvwxlQzo7SF2G8lOt8lpUdYLG8WLtK58
dYXDBos0DZG1uOo2lKc90V9u1CBY8/tvkzTCwmbZDGuUZnb/BiF0OQbXYm14wVv/TVxXxSngxgQc
fSeKMD4owPK9/G6ITnAuL0C2nnAALE76wbCi/lH8/h3WU/gzb/MPWbnksdNS1C287MMORRa7S3Zl
z4sv+DvOg7jS4k23jb35Xe3d+s6qruQsk05Ib+yY7pormmB2EWVtPuu0KaGrn2gofSi++M0XkrYa
w81En5kW64MijwzUyyQnuBHFWOy0p4pmSUR85yX/hhBmDl7+rZGRmkJg36WSL+D78RXjiEBpOA+4
qNkWZ/Fdpd2SqZ8DqoUyEUFnvC567jbIezvVK1u/5KMXU9iiM0A4Q1IQ1sGMI1AdNxTqnlGNbLpA
h1eSbKuHmQL9FepTcGiUn7b5YnTZnHlOZFEYgxNswm/OMMWp4ZBAaAAOECfjlLA1mGk2OP4cYsp6
zri2CuqcwnqrQR7n0r+PGPlhbt6GPbiAr/EdtUkaOstn/U3ViFKrbJzgp9V9crjtkZoZW4mtvWCd
Ys8S0SqujO1ymF2SX1fAmhgb6/Z4TDlmNEDh1BWiMgmt7K4bbFzNHglvs+Srf8QNR0QCnBCI7NRD
vabhx/JSe+Exeys2yQruR/vZV55BW/NWY5mExmqzU5zMVX00zZ24mr6Hb/PIVSlAab4th+hQfFm3
8NQdEGeqn9Ymfm72A1dBYNfP0+zPxY+0nAGREKhA6TUnGwLC4safvgxzVTGmINqRzC2TCx2PyRTn
CoHWIRrnaRax6TGcsycYoFtCVZxIM8TdGGYSQRKP/yGJ3WHIO4yG7dx4XcZui6Zd2v3e/P6733u/
P2aMSLqKlECiqARWhYdTQnn5+NelsVTbgIy5sFuPeRJdWhGas4asUjFF5pOsM13dqq4pNrJnyLxe
zGKnVV6RW5sQb21HpmNoySmMMHsmsAWdvJKQPBnpJbaina6ZPDYLQ6ig5qKPg4D0b0O07KCoVbcj
0tCWhzSnfySzeOgl8AdIlKFgdH4wi2hRzAYVskgzytJ4yiSPeF3SvUmpTgJ8345X6ZHwlRfkCst0
2EWLA3fHYMsljnWiEm6ubasQhBmYH0De2LgETDKz4hrQ7tywgfqJtbDxxgxZ9SQHua/g5XqOY5/E
TdURCNL24xDi2qAAI0JZiNqsYCss67JDqIpojYhAeMvA3qeQYm1SKddga6g9+3qVLjRSzHEXJdlF
eNhKBlEKDlGrvOnqgmqJ9SHpyQoqZjqZqpA8VWglzMrYGWxOEDV3g0Li+EIqQF1zQh7L4JLFwbuK
FXTbySiSyonyOWH9Y+Lto2f5lUuA192k4Y76+txVIslgKmFDDIlRIMc5lQjqZnqL6iYcrXuUG7DY
Y7RVg7ltjXAfVJDJ00LeDCNmj7zTz0HykfUN6nVL+laZp2OkMsm3m5NkJQZkWdEASYCBvan4Femj
DBaJ1ZVg50vXkKkzPS3hJS8KDQL/K9lfsCLE7q3oF9rLOGOT4FZrP7ALkKWG2fMQZeyrNUl1Y2P9
1IWxk1ocVQJ0G1cseAw5sQz1BIdENoWHXuuF5PZh3U3glGsx+lmwukqwHhozREQ6QlcN6OVBzbzX
qOPXfSKQ9ySQQR7qIxOGcHwBZI1mXaY6lXBxWLCoJyKC7WaB8RF1vioB4IsTNPotmfJiRXs6VqzV
kiKtTYuow1O065cXNKEvJI6TD0dNjaIaFHr50nUUY78/C7r8RzQ3qURSbzVSv9NPi42Jkj8zT5lO
Ik0zi7dOVF+LKV0/wtGQy+MUE2t2HUCbz6zKkQ37iUdgfGHEeyk1kNcQWt2q4IiqlN29qGHtFarC
WXu0PpsJjHWAuZCjcTz0O6PkwFzlTBBI87PUNyuTXpuejmNKvk3bxaOTIrUrh0dkFSUDlEtOVg8F
NLEKK6nJw80TinQy9mYqujSqV6UUU8y02Fxr42LNxrOQjJRNRsN5WgRKO34m0GI5FQer2aIflGNm
i1EcPZIJrWQg5jK5Y7IhEFFhSckg3nlRm5VuhOQQyegMNxKrIFRYnZyyWN8OWOLwLt/6SY1WhrIa
qEuTDi+3JIgXhEh+21qdI8S3IEo+NPURX/BAPptdt5EzJV0pbcW+KFuWowz0LYRQwYBd09GLmSCy
RHrKXMOQJ01AVJi3hX11go1/QS99l+r50SabTZTkBHxJ3ZM14peoxfEOYj6BuY6R8tfuBWMqtoOH
xg+5uywCU4HNi0dV8CupvCi8tFydcrFuVI60eHtaAuL7l6TMOI9kzGJYw/O9VT8T7NBS9ydvRmcx
vkqC+Ygjz0lC8zaMyX55+OZkNfVNACBlSS09DZFMUoIwk8UJSapiDiiQI+TrVoxa0EA7aC2YV0nZ
SEwg3FJmfdQZlSv5wHeUeDb8Gk6VlkI2wwR2VIUFUtFmQE/zjXwOeWD/UpUJOaEzQD49S+DN49Dn
oDyheNyarfweTRxkq+5N1HehVB2Za6wrA0Gw2bXf1sTgPodBTZiQIRQHchrpzeThwXkqTW2T1/UV
G+hxIk9+GHUmbZ04bvKm+VNlW2sWP8IwZzsteigxMVgYbPY0m4zsLRX8NmX622jRIUNyTXsUFnpI
iTO/feizhcq95mDfRoiuB/qkiiDvu56uSCM8alWcGLFZcPBIYpwiqBEzyGdKzdh3KtG8E1kZNkS+
Zf3MxooKuX3kG+u4qRK87GUjkI8uZk/T0L0NFdLqOsdQE8oo5XXORHkxXEpB+Jge/ONIOeFS2SGd
OI2TFfJu9JisEkpJNPGmYEx+1kbgVDW+xO3arINUXEUGNXGBFJtzVGa4yMPv5TTyrYq2WjMOuywK
70RzuG0Jt7HVpBWa2IzR6kj3d5BXLauZrcPj9QhlPkqL/JwNs76K1RQvR4ZEDjozjvSdFC7CJhGl
S25yBsUMfh8nSBS93l0nhQ5uMBqXnuvUgf4Pv91aKSrKWbPPqJuYtYbwWfl0gAkLKj+tFTeIKzTA
wIcqGn1KBlwvJjpDyardYMZXgef/HNM8T8v0NTVg1hlZxGmRjUwiyJZp2yhu1EHciRbBl7KS00JO
FNapRo39iJAs8qoaCswAE0gs9CVabeqOJS6wWCb4ZxBrnlLseUNCjKI+hkScyRb5CSMqYOY6zkwD
CH8VpaE+f6iAmBzMQQ9ue4qiVVrnpblRk673TIGwxahPU5rjukumjjui2HDHh0lgIc+zFXn/9WDx
lYi6TELE4gSJcJ7VLgcKoiZuA8LY7vOSUA58Qcko/wCPoI2btc54GwRRwwuHTHhOKB1aNMlyFDPZ
jbxFLdaz2V3b3KSv2TWboDfXmUGIk9FolzFny60WLOmTdUx5iUCSGfsKmL5bPZzYDK2wEV3rueUT
02ovMiZsfEr5WxqIsO4jqH66xqDOejFgovryMPmaMgZObBE1NIT6KzkldB0SwdUkJWVIUxg2CFGf
t3v0oZu+4qAkkl6nJ2A+etaanD0tggC8Zbk2KRMIFnaNSK+Kj3GuQvIGZOGEpvSnz/vmoCYtVJUZ
5z2WPX8IuidCo4gq+dRlSGgtYt0wn3/gI0cPjIVpB7xCpap6/UR/TSKchZYzMFYcfliN+VQb9ZdR
44SQdC6JqA1yt5ta3U19DGS1Iw8FwlRZugdiH+6HnkJBRR1REnRJ/FR8TfHf+QxoemxwD7I1o+xH
Yqm9+HEWWO7ERIOgMsEOO+MgA17BfFMdcCDPZNJfgqAtgUUsyyouhtOg+AI+O1t+UP+XplC3JHyr
2997//LllJXzJiopXOv0M2Yy5EmPgIDRjP755vd7ZjNbXiyG7+HDTf17Uw98AliwJC+vOLUFkvwm
PsSHrV58aSWefyu1ZHd4wMR/5cRaNNDhI4/PCSUK2QTrK3YpgdxNvLtqRuX2UAUPYUiiJ10nLSOx
85f//3sD3/oi5IqBGQ9/dZvMqKVlrTS2cqTof70pCvQn3Zv1CBX4TRb4vUHmjedEqzfJQ8j8K1wm
OrHbajWJmoYmPuWjSVdM0eC8BaO8Gnot3Wd1qq5+p93/XyT4fxEJ8pGUENX9XRjgfnQf/+MbY1o3
Hz/y7//9Pzd/PqLyn8WBf/uJv4kD0T38RVShUwKQQ/Onq2gE/oaXkiTjL7KCKEKVLR392D/kgdZf
RFG0mExa0KAIyQFL9x/yQOkvlgXmEXclegfK1P8neaAhyQ952j8JBMXHrxB5XNaDYSxRiP5nCUMq
BSAS8XwepTkZ1mmBXSCKQ+x+C3agKoayZP+Kpn9vqrjjJBRGT7+q6EyKH2lQf1dJJy2tvDaBJd3X
Gob4x83yCJedHje/X5K6QWoY6XB+NgJ/UB6u+t8bbBzNX+Xo//Q9gfTOMGh2RRpyvE0flv34cfN7
T24nvqk2JvuqgQ1CmppqW5HLxfb3uEtMNNacgbGaWr4syGbtSCD1qaZS3aFsX2OrOAeqRT+4q48Q
TeKVFeUW4wMVqoeBhRR3OQ513QpHvzNzak16EdNEi8TKEyZUPUCcQmcwahmbdk4/rYKzJEmMw8Mm
0W/nMRq2wiBJVNPt+VeR3nSElSIqZ/wX1tXTHCpkPkP2JT7LvPcz4diybse1WG6Uh7aegwjF/0N+
Py0Wbbffu23TcvdXj69IE/wiEsF+H+c/lPhxXBobuBz1A+b6eyMtdbQSx/g0DS2itGZe/66ArNKU
bCFY0CBeT8i6sooUaknfmN1HAqIjSrE+o2yAWDM6FSExG6wIxEkaoLRC9ZrnMebZLicHhHbUX4MR
RoVKHyQUp5X/yDH6vRc+sk//8b35gSkgJiK5ECeMZSAkOen35jch6ffeb2DS7z0ZvQ8IpoB4QQbC
/1jAjceXv98TUEvIU465HyRmb/8+ni7BmxamK3JSsyvLNT3elNkD03LAWxdlL8GIMe36LmtXqITT
n0akdWgzrCk7vxB92l10VYkR7WwaJivSDGnGOOb80XXrWrjWtAz6/ol7Vk9z18mfHzR42aXPNotA
VDEEtX6g71qD/uKBhnnxmv5ILnyOl/IQxbhhadY7LRwIDAwY8dvlpEzQ0f6Umm+mVDWcrJGB0rqu
SFHC1TLYqGl208hpiaOQjTWaOfxm+RTvUUX2CHWGHT8xwjPoSthRQYytQTzdhrGFqBPDRdSgC94e
b2BYuANXYeHp38mZKI6gpu4EtIGhwWbIVlyLq5KA7NJJjSB2RcJdZ9NqJEahnzgzgDfA8stzfQSF
rusJz9GjDTlCDzGcJjxW1mf1B0QXL99puMUX/VlAjkanad9dh8HhlTBc+mdLj4qGJoGXyocZD6tq
x7vyQgRO+8T3qzdKb+8j3SR2tUM5CUNYtau3vgQvTEeWEgQyj8uYJSGcxEsX2sQ25wRMLcNqjs8V
IZQMB7/xQI3NV4IliuQHyoF0gzhj+SJuO+2e8FTz6jJd4cdyyxE/mCYwSazxLTOcWGHimKis5C12
9v5JmXbFWb4rL3njSBprCPAXmwEfoWdA6kOnugbbZTPAdyiQU9F/9XU+m0+VuabpykiZXheMi1H0
squ+L6hOX4pP4148W152ShhNj57R76zmjRLVIJMEGI+NiW4JVrjyesNFYNUOX4YMV+turmJc0o54
nmFAPSR1rnlT9sIrQYA8GS5b9UP9nm4xaJSdvq02wOloliH45iwju+SBQ9fk4xCski9s74x0YeDm
HMpYKdbqMwoLTBIohS9peR32NF7P8ruZr5tX9N7Y7bjYhr1ZHXlT+x8922LSeqBtWo8LSst8eXGY
u9XGjoGBqTuMUHZevBF1r7zpD0erg8gCMxfFGnYJr7uohFT9ECWLMcaWfdwpjEW2+o/1Fd2UXfut
/lG22kf8x2L+Q8fA069kwjByJMZyuQfZeuKYSHJeuavOrbKaOkd6QcuJ43er4Tgl9NlCggEEZTOc
5sJDQ0RvmwyX9gOldemV2drkesj9KvaiP3Xrj41duX+GA7j44VBNnv6i7qPYIaR4ODDp8eTcbT0K
KxgAwSsC5sTLDiPKUAhWu85tbo8wzV1ssWYwLl6bP6jb5mfAiUXnKd0rrUrWDsaDJinL+h81dzPj
SUOuy0hhL5Jp8MHst9wiZ2Dryfh1DHTmxUPPAU5knfzpwhWTNAZF6/KJIRyvefux3BJf+iy/LZZQ
Zr3A5wE08PfXNJ6S1/mu7RkgsSyOK46om9EnD4f4Xlo1b7RqqEIYc9vj+wCSdVOdE0QaYA7QABF4
RVskIA15U92CLYEjBUGLZ+GLpEre31HweOv57BU3Mt74g3KMYprRX/8cLJuHlIAB6AgT2zd5HqUt
Ij4AmwBAGqsduVVsdKw70ja7MetiLBgKXviBziKy6Ok8Rp1KtxKTdRp4+oWP9yU/JJ9R4lhf4VPH
4JOUBBYQ5Rutli9riJCRur6Wwz2pDwgLrasA8Ubw+TUBsmFqbWFvCO/tjD6XoW67b76ka/caHLAE
GbC3ZkQ0bvg8iqu8fNYYXlXNuqR8Uf0yX3XSMwJlUby008kQf9Adow0jWYbFI84BB+z0zMuz75x4
p8FVIIEwzsOabEaP8b1xXa7B8C633y2LLJ/eenZlw1f4CNE/a0kMLSp6FGd+hxpaOJa8tPdZLBiZ
cMskdkQWb9mtxTvjZsF7NLyoKDAJP5rs8ifb8N9gTz4TbZ4Y67+44my2jb7C2ZHsm4CvIMxeU7iV
RwwamJSWw7hBQN6Ql27HbH07sfYzbJzFegq/Bn2fZE6ab4rOpRoqeGnz9SL6mEGl6Fw2OyEGunQY
xhUPDxEN4IA430jlISWc9vQYG/ebzn0MQuw7PpCp9FFfC67aXgwM3VK1S9+srbJNnvTdvFaPymk5
oQHfckUzvtsJr4y5apaYVFps0aleeQhtbjcM82M3QoqjHKsWflfiScF6iI+FfKUVoWpbFD04Trzx
VvoI6HBo29lGKnxCX4r4Oe6O6bQfGb0hIdoVXuo/E1fMO6j9kaIvlSBLeT0x3GYsXroqeI2G49eI
3BNhA0oZepN2jHIAGNdnR28MqTwDwcdAXSPIZ03TnuwGtIVyvRqT21IyeDlI+PUZ8GQHVB78exmR
UXYp0IcgChUciEXVEwsR7BiEGnZ+ihqbYEOwTJvqG/9NcxfOao3JhukHen+Hd4laOfmO0wvzeu5G
E5kQK+jcFfRguh8AkXo31VeC6qa1V9cwMHdW+myMa/rwj8JYsuMv9aU6oNZAPHvhu3OzCnbRbhKO
aJdSx3ypK5eH9CTv0FvMe6Qen+pL6Yr77GluXSJka6f7EQy3OYbWRvebVde7w4qEt5XiFe/dBZXB
ZfHCsyBt+017GnfKW72+0N4qvpv36Uh6oHmq+B2LF+2Qsax0GtMwC8YD4MBXcR0HtwZlkeSYO14j
qGqzaCM+ia84JNrAlTmukvo1bojAGdJn5cyckf5iL3tFigrTblbip/UmAqF5GUavuUMqGC40GlO3
vc47zko8ihVndm1e9fpKRFu1zQ4Pv8RF3SFNeRlfmjuvP38s7ndU6LrdHNk4hslzyk17G2+gKrhi
K3epfHgKS3YstsazdF++owkUK2kGh+XebCkDxooRnC3KXvjVn6sPlcRdtlb7/9B13sqNM80aviJU
wZuUcPRWFCUlKLmF9x5Xfx7qC/7oJFtaWRIYzHT365DAQ3YXZciSSA/W0bXfhDfhxfhh4UAbvIsd
jvq29koWuzRRbTORgVPwMJcbQl2RV/IJ+iWhYl7B8SHuthmuY+Rrpf+MBd4ZiichKEo90pH3+O4l
jCvZ4UEEP5IL4vUaUnePuICUu7KHXXYlS6kffB1JfO6NudfpnvJJ9kgJ/eHTbVFL/HBOo7OFE628
oiqIfEIhXcHvjrjcgkfJwZ2uqj51d/ELWo71Znqx6BF5hiugAeTbHsBlGOXlI9Xtebg210Y+SJiI
XJXSt9JN+h4j8IFnu6vPs2z3llff0m/ePBzEkYRye0YRTyZ5vK3PT+/GyX1aQvDzeJCLjhBveyJI
TgvTfgp13a2kdXFVuw1exUXmYlHKgiceurWDY3oKHryifh55mO0iPA2lD/kp6TzaJuufRnkubHkv
lXpJR7+Jb0b1NeXrHndcbLXesFpMFaffzItHNSEhTOGa472g7sdFaZ2iA2MDr4Wn1ihggrRl5lZ7
ioCVEYO9qt8kpWRu//4xosLaCkJCa9l8BApq7yFC970g5f/vo7/P/f2D3QZKZ1GlwjAbKBJd2e4q
zAuULmAM2uJhOykp4KdKu7yNnk56fx+N0tNF7fm5XBB4XcnzK5naJn6aDbvJEmEj/H150pSuWP+/
P61WFcSmJ57XaWsjMbFeEN7qJhxcuaBS1NoSwVCJ4rt//kFcWStadi61Fbd+Ls3bYsienpSz0wYg
jBaOqhliWz5UCBfbzhne6vJZZ7vtnK58oPz4jeUdKSTigRaNSXxqI5jqGl9r/DzE+cWJDQL3VniX
MISjbH7Sdn7NTbFr1oq6QRprQlj70qWVuafjSbqVcIQBCyYlvmucFLZs7EvZaxMMblc0mIcB2ugE
Eu1Zus8vVdEjHYYVXOCbflMO8BrKZCeY+FuQoky0KiyR4jGfBbejFmXYzd+g/nxg2BzsI/Rm/TtE
YWm1oIfLjwk59ivB7tagbJc5cnpPfe8P9QddZzi6JvqfBVLiKjeJVVlBGB8edeLo7+FWPEsf+q37
AnEKf4HiuNDqe+kbowcXnXsPPSHTXKhW8u/wk5xpUqvsCmHU0S4TjdayTqOrdszo3r4Kr9hQeEiZ
Xe2hbs1USTYCIWxS3tL1/Bt50gdSt/Ed7ZMD0AZZcj4mPxTFdHojU/f39rf8qEMbaDchm9Xwkfoh
3v6luIz4MZyzJHzFrZX8CiGHDCcOpMop2V33ypfM+XdBGFitEA3WB6i30K6cyON2w76Zz4CdxVq7
dNvwABKrHGeJUZHLTBxEAtqx+AMHrIfiymT51CXracdfg1RbY6dSunPh8UP8quUKefct8CqoCaXT
YR7bVXaJ8f68Gr1wz6oks7bAmePZUw0PUOUnS/ohuN8TGjGQlH3wYtixnW50QIpVegi8Znbxptgq
OHwSl7Pq/e5L5hbgCmfXCnGVdrGGe4ym7gurN+HWRS5kpnTNJ67CtU75HWq1eioEhSv9s7JjjiLt
JDaWG0wOdQX9VVuccnQhNiDMVFbGVcRjGbox6MlPtc4eTUCHT03FSBnJpJdxkN9hN0uOuoVb44aX
Av+bmhq+vkaUhs/IPIYwqN95j7bigzSy2VoHEU7falr39+SkkX/0qLdkb09+dio/ohtEWKV05h+M
qi7B4Brwn+/PrNkRHg2Uu+FrQm3BXX7MI62lHrvyD/BkRUdFjDIrGF45elFK6pu8adbTg7tR+5ZX
nbBdN99ltAD3ikH6ge6lfxaB6/hDrTyLRgBOQF96CE6lK8X5pUJgQjyysapQO8EggIC4TtFgQutJ
1yoSEiAVUuTRb6jXnvETB+fTW5mo3Uvf28GtjNzk0zjQDuTmv0m1FeGgNRss76xvij/aU92vNs9h
mUQYO66FrkaH8gQtn20XZEUasn9m7uODX8GytMePZR8Mn8h08SkD/i9aXoQPxaykLOUoxdDuU/si
PgaLJoYeDCsTD7FFEGKE/aI9PPF12lRkDvkylnDSGlZjJGK8YQPqwEkAd1EexTsZtPCKcYKuRGep
3ekLz1NpN6PpYd4C/vXxXEUfuCfdmIMUNxYGnD8eQwZA3PD+wlRAeKP51r5YJNHbgh+wYNcfMNm0
LwyG8uwYJR5skuSt/2WLi97x/MTMuYQk3O+Gc3sUMAPEDPaBc2wCBeTI62I4sdEvIypErE7P4wfY
IqMMHfvzZ2btI62YTGKJ7Yq/ZMy0HzMGzVy0ERNBYmNWJulKsW3+a5l/Zdg8rvIP7C/wIM99gbEP
zM3xYNFMkwf0FZgeQlYVJ6JV/ro4vZ8gX1xhyLE88g/rOmtH6DTEkUiSnWWXLH0J2Jke2NZEqT00
PszPdnqOWdhCdSLeA85ehkPQaxB23ETNrpPVFS77s3Fg6MCcAFZhvV8eUMK3wzq4zU7H7UQLfWGs
ZU+dy91tfiANlE6o3AyNg/OwKGvF9IhoJr7Eij12aMVp77JL98IkbV0Dkt/zy5MtfqjGV6ZenESB
do4sSgUMDFfNF1LqIxO0eKc8eHY7WHKH6qSf53NpEc2JWZiN/xfFQrnSt4pHCBTtKL/uEldX7mM9
bub7c6dI7OjGneeREx79AUuhOMHnguedh/GLUwOP4CRhu4EG3bPz7sp7ehjPxgcBqqj5Qkf8ndR1
zyOXQl/vNbjgnhitZ0JZKs9kEhpjxr5CMzhZ54AqxlixdzFHLIXfv+vNjVFd8TKwCZjvGPWgXvYx
p9J29NmBT2JS5SGwQADA5mMZGNRsoxKg14bPJtF8oqit562Ij3Fpm78ctUgD4hlRF/IIMHbmRDYL
Kx4PhkSruepexqv823GbbzxuAJTkwDASZ3YHaCrLHiGeqED4gyoqEiIKOF95UAjcnVfRsdws9P46
3k481qviM8pXFUjAW8tifJs/xgNPGhs2VH1okwgaY+mQJXdR22WKnW0a8i+qGc49ywmKF7sW5szK
nWphxABuzVMrAEL7KvHmz41eob/ltXO91VuL6z20onKfdUwnlQ9tctHCZLlbLZsa2QwEx4nY2FPP
avyJXdpjDzdMKXTT3NWlF7zQDCykEDy38KZtEW/rTXV7vmd2FpyVuHcHKKRP8z+X0LqvjDpFfd7w
YDhE1To0zoRyzrB1W7pKjm3YwaT9ATuXtjrameyizXguFJVxitdll44NBivHHgI1zqLIZeiTAwQb
nnVk+13hFwBVDCoO0rddZnlPu6hfqb1Zptei8+6P4p1DkaFgT5f0U17acFP6iRdrZ26K8lDv4SW8
qz8a5f9x2A34WT6mVWtTtYVr6yQ9Z7+O9J2cw1074U6/yVOfZ5TYXRZe6TMXCfBquROAO5E1z5J4
jL/UXjW0fsAhu2Pqc1VDuzlJX/PgMphcviYuBeXcpXvRiOd+xUpgdBYY9ZeWjeQ5jk7pFiEzVI43
Xtu7DgE5vYqu/lGXjh4RSbdq/gb6PWruBxmN/6wGP21bgogPrFNshOm7KtetH66fmelMz+z8ziG5
qJ5448JCa+LZbX+pxQeMwejiKpCBg/DJkZ5uUcygD6reyFMK/+kG3ba3mPeugx+u2KboM7FJuYd2
gMxiXfAp9TlYFRlZYlD0D786O/7A+4VnRf6Ve6epnJqgpvvohq85TwAF3sjB5+XFWkIitkMwouPi
51GT4b8qaitmpFRq+OaBLm+nvfyPXRdnrHixhVO4Y5V1t+JHxTBtVeD+xkpYVfv50sHy/oVCww6u
4/PIHCjZLoAf46/izNvkXF/DNav1mxcZ1F7b7RmWVtWJm1xvg41K6eZr6QFRa/xhvtZH/Ip3sZ95
sDbaZQVBCaUUivd/HMvYRJIUc6f00nYpTck220snDVrvbPNV0Uax6FlX9qgGDZXkIRMjy3HSnmVG
IO1Ccx9V9D0eyiax3NPaDV/WFw8nstPhwWKRsT13uH6r9jC+BtsCcyW7vU+PGUbqKnK4fD8f2cuy
b27tnU0RlrjG/OaFSBUq7I36vnxZj6X15zsM6vyDc0lTTxnBzvM3Bw3lf7BXPoLaifSd+U11gsam
KPwm2UTXnPLhRbtAvjRvqcxLXsHAIyH5xWBNPoZ1/5vR92yzU3rATPdNwz9wk8Hl2xc71SAjD+xk
VcbQ1lYdnh0U+5vKtQ7huaaoWaPpP5U4eNHVJK+yh53rqtwTurW2vOJs7ab1dB3fJN/cQx6vaJaO
c/esHLoTI3GAisjjbmCmj6V75lJdIM6SvmCcDDf2SLgXKszsLwlPg2FN+R4iP3nOnE2osHRj7HxU
k5Xb1D4rXC3seI+cwWdMgKFG7NBMI81mqA8z2FwgtyCstMtph+Uk1AjLz01YKZ556/tVsYMRglKM
P5AqNpH1meXIp8WGTGpsZ+VesbHCWnpOG7Y9JbK8xmSDAhGR6Le0RfXxAdun9UhDld8wjna46VTM
veyhBixOdH0UptdSsZHYusTY3On4dgACGxoL4w4j0TpkxyrawBBkzoczCq1G+47aAdXhGJJJ4bJ2
hM9gPb5N/yAf4qAiHOo3ofP67+6V/GlrXGeXGrlRAW1zpb1CYv9icKWR8fUQto3kR9fpdWxcrYMM
ZJc/CRUSr4ppPkYflbjulK2+eOgDoPsxiGc+VMYuTmx9RAYgGQIrfnEFg3ZPQiAetMb0gYO9uGfu
M9/mZa+4hm/e6reQiRIQFMW4Mbs4TNSMSa5q+jHwjgjKfYvHm6Z6MPZmlg6z+T2T9O81fhZMhK7c
tjpYkRzA4A1fUnIdHTz0ZraR9ZMO+IN5xz/lFdAjCElr9zUgNmkdnxXE0pnTsixsaP+1eW97v2q9
hZVPG5zZEp4HIHuwrFJH8NU1xipiscpwEAJa9c1vzKTt8A0draja5Kmq8vP6x8hIytV0lWZ0G1Qa
+KvSdtLizafs2KF/54E5m99js+ab6QuQ7xqZmx7YtTO6Hfq9n9lTeajBFs/1MdzB3qxc2au2OQ8P
pTIHSXjQ3MorP/tX7avbJziQ5U74CZObBGG23/RfOa/yf927iW9y6ID16X67JUDrAMYa/lNeEt96
abejPdDwo035hzYPsGOJn9hohBHZGgUoT9qwSa+BQH6909dPjHMJto14XpYjvzHqt2h8CpQGKwBJ
idvG5L/3BZSI6ZaMF03do9sBpIN4nQ22RAL0vIqfZ9Zd+hJRlJtryfIBLZXQDwxnzB0B1Vr7pqab
egF0s4GJGvwVfCKW5GcdASZqYgppYyRbX3EiUiFyg9G9KdBLJycPvRKio+ByLLSTY35SHAdHnXB2
UiE3mAziQY4liw30zQPwXbwj2ywEh92ywA5F8+PsFeHaDTvU2XwKv5JvNJ/PI8tJ1/lnx/QcGxPR
SUGDsxMAx2gxlAb9XNO41C60SOOYeA3N1yH8kNnHqO5dmYjDNXePChipQ+os0vMVLCYqLBlq1UqS
yfnxOM7c/hCdEu3QDhskwRyIhj0wifHZso+8XSrj5I1qOa/2xQRGVK6p0axP444WpHhNfxBBstTz
fWpbrvnOJMBYIctNPxgz5ZdpHx6BT7sXLGwhPFqWP7zQwwMoWu8NrqAMTJJHnR55pMeSd+AKv+O3
Cf8eHhcRUrY4rJHt5h9L8Dy+OeHwfmNzHW7jUf3NL8jgpo3xDcOzdtPIm+VNEOzR9+m+9oaGApd4
TliepBT9wAq5CyK6rnEKfPu5L+zV3HzK3hes9ODUrcDLDJzjV903B6hiJz/zvTRdAaltyiXNU0d8
RRdKxG3jYp+sLNQ29bgi8jBBC02wAX0YTxrrGmbmPfbaW4pkXXJTAt4RX35klV2fq3tZrg1hDbgA
4iDhnIQjzrCRkvM8vuIwRDoVbCHsFKyCl+L1XylzHl9nvOMAC7LWVbc9zIdig+fsmtERa4HKrnKG
O3NZYrcqCqabccZD+imt5nhUXxWv8doHSrlKWCMZGu6yhGEEc9t9zNAY8WgyoFlZLbfwdblhx9Er
H+i7O14gMARQ1tpkTp67BrxxvFJgvYJUGfoGEuSCMKXYKtGHftTddovlfI8V6lsM2eDJnue1oqDL
7MAm3DNQ1rPqD+jSZN7zauw9RDCMLCk3VEBfdQ94urwyuXCBsd6I69Lv0lnY5Kf6JbtyqFsNmIHg
JL7yA2AEnzlGkrEBcCAvYJ3eRPWUbMeTTsoPbky/wUN8zPS+FN6b+h1+61Z28ArmRz4ZdncfzP+r
LSEnvWTLu+ajcANX2HT3+MbbUfENd0E5lE20iSEYsF2j4z2Ep+lQ4LTzxFOSJ0IXRzaLhtoue2le
eDSnFxYZG55ce9oN0SEb9wkhm4SrC8FF+6F8J9VaeX3yWzt/nNypIMwYTNbGeAi4u/otFALqXJOZ
EFgZRzTXnnInX7cYFdFfdWAu3owbDtsLPqKpV6JINDdGdZBCJzI2PS6rhtur/jKBZXiwyLCf0bEW
S1cYcoE/TDJJutjTQNh+ZPDNO2M3CEfpwMFC4CbQF1fP+MPjEs1BLZsa4NEr5b35jW/514TNxC+A
8IVfz4p53oRtC935yVi140e7a34bkSXCkb4y9sm9Ulfm1SRhoIOf/4csMdqqV0CAkC8Hpn4v3B3e
Ix5aC2XYA6GKg2HYCZqQLe7MK9jh1LjGD0FzDj5aIu4IT2LuSkt2WH19zt+p9LRZS/6Bc2y6YzOt
0C1PiT+Or2F/fAp3KdJSt7iEb0O9wmrmYhwwWgAbEaltVYBOf+lR1zqUGzmYHRJBaTV/xQ+aiiD3
URLChCDabXb7rcZzCqXny9zBYo4u1T3D3cITNuwOoqckflPuLdz7x3Ud4XX11OY7Nb42L+o5/JWu
yDPab9KgcNPy+NFfgektjpqJIz/4e4PHe2dmdWgf4lq5AykKTnkT3vUrOS/JWtrImt/Z8jdOU/EP
5imvDO60uxBu8EDzwRbvxuyzZbS3ZhvhjvEIb2wKuriFiAbTuUKpcwqP5mFcgzNUWAwkK57/2ovP
ko/j9LkDfBPOPQIiWHd35V0F5IlvmeqQk/A1I/Fk+LPrXwBP8AXjeja+Ga/mF35Hd2ku4pe6S08I
cWViggA4//go0+vy0fgKfG9wJQYNzEVvgMwaGZTYrq3kN9nJb9EHyw4fHYbNtnkC8kGKku8/P2mr
UyYM6wmjT7v7NcZVd68ZCtkRf4jXGN9UNrxbcl9ucAMKqlp2cIwVMYEneJyn88viZ6z9v4wLikGA
j3iZjRPuAtjoDdtEYGWAW3hTbvY733QPReHuWSFPHLwQAVZQSO4MLHcdzmn6UXC4pclHxYO1i73m
Wl2sjXZOnfo8+eqXAmA44kqW7OS1djYtt3uLHzy60TZ2igtBCQ7o4jztxNiF98JYnrLz4kibgkRm
W/bIcZuNNTw8xiwM5q/4xxEJwJvoH93HcNR5t8C3P8+RbcitBqVcnGgn4FrPdaZdx2Lhrq6zK1zp
vfavjnY8X/oam8m43nCff5jFoEcUWr+H9g7kA+GQFswbmDoAIiJRvSgyTm6UmGn9Ym1JQHyGpCFS
37Muif+5l7FjfOpffK6XVsovWwQLRXpPoNNQ2T+ag+yQj9fHVEROLZ/HjkBLBHw4Q8GnIx8AX3QE
L4ibePJxn8aF5rlExJfmAu9TAHKjo86Zln9SvVfKy0CRtLiS7Cv07njLfdd7fhNkWRMHehQxr+NN
h/nCg1A8kWCs+nZB5Gif/Uv+gnMNg5cC67qV8JcznN66A65UL/0GFpX+h/LTNV7lfYRMYkOlXrH1
8RI5MWkQozXeOE9bdLs4SO/MdX8nqqp9+EpqBhSx0DGnj2DeWKf6M9rwaC3MU9/ghIDboABBM78X
OO6hz7mVdQpgxMKHe23eUALko6NmDvv29FaD7jKd2oavMDqEvX5hKtAxgP/gpHtJSRe5QCy7QHO9
dO81DnINdXTmVZ/s2AKuH4g8WT7KiROEk0bfwhpSa2hoDMJtCk2pPoS1PV+oso0zakFcdLCM6ZvL
/NLetPO4a/ws3cQqQo3V9Nr4bDCnXvWEnfWSkeR4FCGQcDIz/li+hdjHaWMb7EgTYucTMKC2GbNQ
9WKgR3zW7FsOO8FbYzjTK1h385q8Wnea0s5k4o+HZEgbRPnlhk6/fcuCQ4GQhrqWiTGfRVTM9B5A
/F9s2dZb8kLD0HEjQz+jaXLrc3NMqDloa2oiPzC+oVJ285/uk041HvzkaH0ExLGs2BLFZtNhtCeu
0XJRTwbjrqiOibjWv3WyWRCxryIu4t4wHC1dA6PHb/RU/ZuKtHl2dYAr8YTCNMzt9Dz+iN26vCXr
4qjwYJLm9imcOely5ZSH7zUcFoXFpdJPjWtx3nfj2iqucXYZlTU+EDVQK4XpL66T84MaAsd9ygyi
K5g2MVu5h99Encio6eFJ0ObwBJluXq6JZK9x10n9vnmk+LzQ6qlOzThNgi2L1wDDbabL4K4Mr8Ca
0MZBiDqUu85/ek4CZFJW8Xm2lsHV9a3xnmNr4I9fMfLBlimAvtN0G904DbVSACU8N+RFeFY0IWnj
HNYEA4Sr8Davu9/Jl3c4XKLLA1vQXtoH6qIlXEfl3gxsjemH6pTKukRwDjMjxCQF9o5XQuIj1BjD
je95G+0rZhnLs4Slu2FuiUFi7RLLxxrC2J2h+fg6dSeie4FNB2RY0FD3nNPA0gg7yRtbj/MV30dl
wr3TQ1aJAR8VCS84z96kAMpohdiWQnTY9CW2lQzI1xjAYHfP5a9lNz1VKPOE3TBdOowlcIPID9iw
KyVEdozPnEV4FcbNOJwJwTFBu8AgS4AJ4sgOSvY161vVhCz2OpuMa4o1ZQl1GbUQRQL+nw3DEEp2
ym6MwWKPvZLbgXHsOO0twQ8g1aHQxalycHTdgXaXvalX6ww9qe/gxtodgHW5FgSMRVZF5UnlJ1bV
7bTXJjgcr091FF6pd/1rOP8B+/0T4v8fzv/3X0lhV9dzSfiPC/D3fZEZPqcjDXw4fmDSwxTnriYY
fU3GouX5uTnQVc/ojPMQ5NYGP2MXrRMsuJYnoRIYyhEXhk1EiIv430dGBaOeeANtUzfEX6v0in+f
+vuivBQQNjtG23+fk5aCL1vPn/j7v9WomDfVlt+pUOzzBGNVcYp/pPHJtf/7XPP8Qk286X//zC3S
g7///u8Lf9/334+Yak9+pRAPnTOowFt/35RnpsKO9/xFf9/ahYi4EDLjRqJlDVLGzVTRjaszRJU+
WCu8WEmPTb8Z25LEws6f4QDJSUf4w6jPjo4h0T3t50MT4hwStNiAmty1Mle0k17EpyyLPi0lvyqq
8CmLQ+epmaraFvBGnBISICRuw/PaB6epmBQ/KvESq7K3QLDIEyJUxsvg06XhMPlL1xICS0xOUDJB
sMhGQs/EMBizQ8cQJFoa06BN7uGJZkpyFOL0LR/KcTPE1KcoTjj6dM5NvY8Brtp+WmOG72Xx+FmK
pbxTA2hRLU5yJGJwVzYJgW+NJg5eK5kaa5DR6HjOO8yhLA30AcXEjymCxZuKV+EeP6c40TXzB6oQ
3DUXCo6eZNNVACVNCCmMsJ1z2xh+pwbboh2wnJp7aI3tyEGYtgybicnaZGX0NiTYDsJOfQpJAuCB
3qpIyNE6BnPo2bggha2VIR4ZWg3x0iK5C+E1dhtqApluGDAcln9bETqzHsHwb/HZWcDLq4h4P3kx
fpKcxAuLeUYW4/VVakQBGzATJhPuS8P4JoFNga8oLYYiSY5EtLBkC2JlrnRhLOhYT3kE2Q5C4Fz8
mFORuFgixlN8regfWthizUAbkMyhQ9Lf6Gj188cji0QXXBeaobgGZQrhKZIvksjBoSkaGRrI5fwi
X5jEtVm+bbWvCSvMQkCnwx44l0mMNZPittNT2hxnixvjNRCIUbWp8n9iAvMhaCCsGyTc4YOvbS2w
gAHRQ4xM0Gm6ODkmXe723XOvyYrPuEZtIR2TqoakUJqQFhaicY3U+IgMo/PlQP+yItxH5IyhlCnB
PBY1DxtVYD7eUagy25QjfTrmGnLvrMQKM8K+K+NRw0mod8thmtYoB2FzRxbzYDBFRS9fUfY97Skl
5pD1BkUU5MiUzSwxs3/NGDW7ypxP5J1EjGdnNuiC5yPAYhCehgrIk1G7Gh9sgdU/NQ9/yHNgtJZx
tqUSIyqZJdsxQ5NrYdgv5rw1FoWnJKEaQJL5LpicBRUTtLoDIGpUXXDlXmczkLNPrc4ZdTXJm4H3
JbJbuM5GdRNTWoJBKJgrD6CqInND1Lf07Yp161XsTJSK4NiGrSypcu0k0f3L4zlgITkBCTCqHJpO
XYWwczPY38W/EffLvZSyc6sE9Fl9TUUe57GvE/u97Slp8PXEImcpcVKDdFvKKjxDsYA9n5GOZQfP
ENJyyEpv1vSdzgUYaqaHec8yGxam4OEYqWtThuK/NMm+R3a5yluqvqJKL2P4GbfTVlLhfYmQDNhi
ccYiqHpWgSHidPzJM+TiaRy+RSWQcmlk0qqUU39WWtxkmnTxiYYqvNbEzHSCqYrUm+F/s6gxDXD6
aJblVU3PUwU01YEhTukM+blnBUeNuSLS0MSXDwKYhX94OosXQ827UynTwqTTt4iZwjRxr0vNml1h
Tl1o2V9tSW+/DSK8mORZOZkqI0dBfS10ibP6jwI0A7gkImTbHGPwQGuuBNKr7ynjRlkBqzSYBYfR
4GFcuh0pIuRJ58BpTSzghvgj602suDNlp7SRAStyAbUeAEinEFlCAEsknuuLJWGZ1yfZrlSAiZOa
yqGTsCsZ6rLxCmE+keXryjrGaakZ0PY0yo0k9QLyOzNDYyoNSoYY3+ClQX5jRKdCCmUS3vs3LCLu
ZcNz0i+l200ibTz5nzRabXTMKxpQDdB+0bA2EhHIl3RzxlhV/F72NxKfr0IQglPUAn6Qq6zutF2k
UV8kFiC5tQ/YIkvzTUwZUwZ5AoCPQkFK5m7dTqMr6Nndmp5yBb3/6Mwo2IgG5fCof2V6/jt3uuVr
04hppsgMPncj3ZCdNIBaIst55CB/k059CdXckkoU8ir9Uk8otCyHur+EPbQJQqqtyCKogASSJmNO
wWMGU66dIIqYixOyymH62W2IvgfEeSRid5NhQElgMEheW9icRq9if53H9rUtr8+XuCWmiEUV6YKv
zAFGmwpeiXP2GuPI6kWFJm3lGIymKeYRGAeOh2QxGTE7HkWUyJ1n9RTTBcDHoAs9FGjRbqVZsJco
DLxh0E5pQDVKjEBJhNGy6aWocvUWT6o8n9cFMM9otr6hyosjRgvEhmV8BrPNAUT7jBmjMWtejltN
DKzB/jvAlnOkvDkVIUveSFrcJ59j6pZCXCXzfoVlco4sAe6KUEk4wzJcrpbBtIWZ2ZcciIAQnfbI
RIYGublfOgFnuxr2RDm2GCqSplBVQ7ItJ5SUWpi5ZUEJaSE2RvfElL/Sgn41BGaITwAcLSGOQdBo
YSCejFAWQpOpoTI/Y+ebiyJVAuF0IiDhRGOfqEw9Wp3eb+CEXRkAT5FhYRMoZ2CYAlxsmCP1PGA4
pbeVHxZQ+AivP84TM+MSGwtc64oefD82VFtm6/eiBqFMKpStE+KftI4B2qUp80g5r90mkh+SyXRZ
YH27HQO1MpljmkThbmWtSQQodsod1nJ1p+Y3uUhehRoTt4kNOcQUiTk8zYhYyE4fInop2gTdEodJ
3hiPNtXk11w9zkqjcZCTO9QzwJzFFMVWV/5wxWnZTetBss34Rlzpd5Dlt0nulmPeDy3+UxtlAg+Q
9XjcaXII0xzlvD3kTKEay9xbRf6pBUGE1REoPmZ2U2QaW2Xp7zMrkMVKWUN1V42tj7KV0StIY0I+
sZ1Te8HjWtDegD/luvqW5wBZAiS2xAhofGNmWIqIw8VSSz9Kqr2WTS05UyViRj3v4wDS50D/4mhD
lzmVpPoFJhpZ1F4Xw9jEeo0hDqQGWap9LFAYFYZofpRQ/1Dasab76twsnhhiCcWx0iaW3oJgDPCg
ymXPwgzi1PP6nY5wwmM5N8dAiN5nEhjX+sg0xpmTXL2onbgOycRa5TKe8bUxuAMe3xQtINuqmPnT
1CabIF62ajue66wkSVOJ/Ah7dOQqsPjLpEaGFBPilzxbIKHJ3IhaoB04pmPrGI7SjP0405eGyLZU
GCxPrADps4hUbvWgC3li6yHwqqYjZBSlf9rYfZtix7eFZ2jQ8476jgtW3YmExFV3b02deltI4g06
aVXlSNIWihN/eY2SWPVQgBPAgpFyDJijBqxa0tj2Y6QBpjw9Fwy4QobcbOKnKdbUyjV9zrkKcwS3
M1LSFrNMs5vh1ub4sy4GvKvxMFmcEiPYT1vrpC/MsCHH/lVRlGSTZfkZIsIkNwguIdTXErc6xtnJ
FYXGLVD74jJSG5vZqHfqpIbXKkmdUI7stoGqaCqq7ql192FY1bjPLWuH69B2sLTKH6aPQjvIVbxv
kQq7gmECAc0YhsTGI5K0W5dNJB7wWrlMCWzCPEgpINOXOTS/Ym0g0HBWLK8tOpLChnCfq2xlxZy+
a6nwm3ZcUBIEVpY2bCKtem9qKMZC3r7lcgyuIZbHOKgxzKDhHnlynVzHYqfruAoxQfLG0x2+Vm5i
LjpVPJzCitkePi6hKXomri5WR+VEsPR+1KIfA+8PVI5fQcpkh4gn4qUkTtqumo+KIR3zSMDWqIOl
4KlSBeW4YqjW0/Wy+Vv1RbRAVLq4bP3qyexN6n5jGbVghwr8LwSb2kJiuBZSe7YoRGptflXxRcHW
OO4QH+P4jv3arhZzLATN91LmHB4zwU8lZkdlkcIUahm+zbNwbpAWvIiAZmPcvudT0tqRMsKbHFPD
1yDmpzt9kGmh5WGnK5wfXSQjMilyPprhzokhRo1GDD9NUxo3jqFqNFjW2MO3uOAZJnQF7/TS1Wig
RyRlkTSHrq4hDh2HGJriHCZeQKQCJPL0FkQ66Rg9WC13o7TxmHCHTGxdKQcxootmnm+mTkzbsVEE
/SwZNfOu1kvF/2PvvJZbV7Ys+ysV97myAjYBRPTtB9EbiZQ3L4gtB+9NAvj6HuA+dXXOqaqoH+iH
zU0niiJhcq0155jjXqCbGAjUpS3ZszyfcaVRRsAGAjUK+R17snfXlMcaoNzYzR03tILsPGicymzp
hWpnFsYmJNEcAUDY3tJTeBSwHUsrE1vT5wsUek0PZOjeki4H0m25BC1DDW1a7Uh6M2YAO0MFSbtx
RCxty1tJNbTX7VulMRCLR4IZuq2XxLQOQkI4s0DwgbGzG+4qVs+2LqxF6OvIar3ZL9s8Ye4eDkaJ
3upk5bl3sItpW6VWhyLWDjemHG77XqfyrlnM+Cakp75yb0xJ7zUQwfXkz4tlnY2TdSmCnOaa7Txb
usEcteS9u5DE6EbFB1305zgwrvnDpyu3oWATqsHD3lc3jha/Eb+ZkJHLJwQXJ9oUOSpBJ7kzBtTj
vdkiLRn5fLX5e/fRk5q6fzB8L33WJFi3ULSHuJ19ilnPBHJMwZ1WYpO2YDQHjbnL4NGb5qu0WgYb
NuHC18Pc52tKAdP1vRvsfU2G+cFzG7YO12KsUwe4fJC0upQVMAEZWk+4bZXp7ML4DigXFu2w/Qg1
NBU1zYGqpejxmKsPVrvUHLz9ueLTLWnOrIMOwU4bMfAmpxCUKjA6nNpDveUsgAG6NtHpokeUlVTX
YeGsS89WcysDj7eBKC4yfGLUBxPB6mTkgPfR13UkM1BtWwtloibX/NLddGhcZka2XVgSU1X9PXLo
tb1wPGZdOrFZ1BIRI+oj5dlARX1f3TRJSHTDdD1pRnLIXXR/wwSFtWubZVn7aAf9aGXH/m1SI74W
k3EgLFAx2OLAZGXNk0zJetW0pVTPUxBoe4AgT71FRFbZNw4hAyiB+D6BwYsJVczAyD234cXnHUap
Fu30CFtYZWJt2vgaxiczlVhRtWlYxCXKqobTQcBWr6ZCWw85IFSq4GekGaVWGx9TdR8akG7mo77D
F4rBFB4rgT4wzZQJkhxhR2mgMCxHklqSdFnpwr/XahwiE3Nh/rBUT59Taa77aWc2eCuEGR1YFt7S
MZkQW6hNrhnfHCg/w6mCJpRT3eWd0tkDsqXfWGD8WuDJsZEu7NwtVjLyKGhd7yEfbXZCyYbqMCxU
1PAng4MN5iznY4oiNCEI37uGsA1DqlccVC1fYl0fR5s/NkRRXZEtuRZVzJxDtOHtKN/d4A6LQ0lP
ihTzzls5ynjTWoYpJMdeJeOLo6hcUtm8GRplXblufOvFL/CWYsHaay06D7Jsf7XaTNSDGRDDsIsM
xbIqZkjZVNULuxwNJl/HL6JZr7XZqSvdRHiqyZxgpU57N6W6n2pmGq0EPV4gBWhc5Hw6AjKVfIZO
lJ8npPpGwaismOtYmxIOKBMhnMFRYJxwFS2QIdWP/hS593bNQEQxvBppfgVmpAPN15eFjY2q6ZFq
JiUhtpOpvbulHr5T23zaoPkzXT7knk1X02w+Ob+9ZpLei90GrLJOJEDXW9qZ9hAM66CKXi3NQpe1
6xQn1MjCzNt0tNU4NBwzFC6EIA5uaywjM6s2dsAixoHVUJtqzamL0YQFp1al7iLX+3ffiEvCnVFd
+axORr/2cV33W4ih+npwObzlI5EKvveYk0m8MNPLwYrhkz/cREP66uoNacUya47AKV3mXUJfykgr
EORUv3oFkJYyY1HU5J6MoD8Pntcj5WDdQlx0vu6BgnKgiw+u4VlXQZnT3HD1h9KrqA2zQSD1xBRn
dy+cvKLbZGgB27lzFFvgrfzJR/VfNY8u0XdyhKk6FBW21MK8t1qOf7luwfcNCGgQmtigUTVK7E++
m2ac5+jxDBz78kGroY70kvwua18Xudw6KA9ITe42PnlWoYuT0/QhELJQwY/AKkmLCnzylHp9yBHF
hSYqrC5aiKAEixl7W5O1xT4orI8oE94pisvzpGHqVIY5rL2Mag9G6C7LchbyllzJ2CbpBzrsOMMH
vby9Md8VwhMisKGXtYTmJCz2Mqdh6uA/mzmo7slEpN8zzwD3WJeFc3ZpR1M1jFeyd548xHcZVj88
L9DN7VJ851a3UdIlPWoSJ6erPwMab6uiRiuhSnPaeCgxppJmfeWz7J679oT1FOvAMZMrFQbOlqya
G3cYCDN3mJGSoslCrmJx4BC3C0YfDcJocMTQ6V8FU20gZR2ITOm61yAQT3Hh2MtUUiWHZf5ijFO2
Jb73AERMW4wK+6HZzSLLlniEER+/UBxIC51ms9mca+GCYggy+hxBaK+bt050h7oZmSZNClOHrOEV
NF3DyQqEcK/j5dHyqVnaUc5sf6IdMXCGW8Qk0W5joJSryuBTFYP2ITvSlZvMfvUEGis3Lt9iOfzS
WnFj1PLIufas+GafCJbeD8QzLcK8QbHSsA9mqbWO85eBqphkXDgyAjVDfkwURv4Y6XumOPi32LI4
kQxX1COcn2X1kQYEgUW6i7y4aKJ8/99fDcf6VrWzoYqQ+f3g2UV8ujw9qBx3ZFA9FxG9GpcU/vn+
95PmZ/7czCo5A73nh39fvfz4f/v4z49Pfc37+rntuEwY1UYX6ptfGeKRMHnH88Xl2uVCFH2+r+fg
75+bl2uX+y6P/jz5b/f97ebleT60mbL/0OdU8ASrsJcN2d5PSv6acf4Tf1+93Hu5PZkDD4kM2ofh
FffUJ8X+csHWheP257aYZvzw5bY1+2zx0UQvTjbZ22QSC09oDcxpWpn7NGkn/krR7iyf5ELC6bf+
YELLcZmeZj2kulCDVDeFvrsEbYxkZb7ZVtMfDyTzUxxpMXkQ5vbnBy5Pu9wUNIU2UoWHy12RbVl7
osFwsnVaYuFfhttzed7lkctFkdX8corOu5iEsXUicwxd8fx7Lw+3hm3vCuNjtAijWsRej7tVohWI
oIgdWDhA2ZppRU7FMN9PORdXJdNfKI/3bcyApq8JZ5AFnLrLhTG0CCLCop7QN04oRKDOOEX7OUBX
xXxq0/2M9eiQcAK3aiZmYdMwLhRikQAb20YzVSqeQVH5ZQOfb17uyzKFdLtz6npbEypHfC72hssj
fZDr08ov869U0ZX/+TmYoJxQx07ufeBom+TyCpfXLgMxk0cEDFDGF5uf3/f7t1xe9vdzLg8NLZMU
XeW4Qv/1ppJ/vbPLsy8P/Om1/8eHf16hdKE5AjLd/Tz3T7+ziNxtlNSHVGcBDDOLw5+bAVKwSV8N
A+9eWQgXDR2fnTO2JJK4LTgp6Bk92EwyYmB95r8Si2w8p/KZChThziHVeCfDuD6KTjFVSpjjk1zQ
h/0qbtOdCNCtVAUorzkOy/fEr77WvqUVZvu+YhBfpyz1a1YuVJw2VfYcKS4lPTFmloZP5enlsJNH
BYOo95qNz+yDcDf67W1N4817YAFW3CSKQ5pXaUhnNW0VtIm/LIO+wqzEsL7Pa4SfLrWINQA1aGB4
5NlXH0RiVZdooFgLLLtkPHe06JbY5VEXyeKBnGR6RSFkEB0lRU+XjIhNYjD8Fr9ilFrBrhr0e8PJ
Tyxvm8WQaggRonibcgre9lIn1DuHwaNTl4HjRk7l4ucqunOqF5zMIr+7GXQGSx0TTN1kTNfNavA0
8PZ9MYxEemDaigVaYnsqJ3YtoDgOWmW4HyNCSUDe9blgtujHp9AHYJ9NHhIavf20g4SworhyloYH
RD5UHfJTHzF64+8DFwOI5njPCbLKljnIMggiHEQdip68oXkvfnVdQsZe3ryTipKkAM5ZzDPRT5Jz
U1Fsx3aJhjrEr+ujBjUYrh0s+82xzV9G0mGebWimWaO+tSXa8bBAGFCc+gS5oZNWz7gMiFpw4ZzU
xM1fVS59Uj2JyKcnNBwgB8cHYRXDrnKoHQJmsEkb1QdHiRvmBHXfPlQa62Lo0XctYQvGSAYEw+Ab
lehHZbo2+rGO5FK3uBatWa2V7Z+EYb3n1dy35e0INmGaI4a4EnEHMjDHGJP4+beTRofUVxjHg0pc
h/C6ScVh2cCXxmeSGjcBlBFT68ngbGgHVEhgxpIogDzRX7TW/JKJ2OYB5gp+9Jp2ADtMOJ0zIe97
WQ9neo9GwGItsVGASdvxtg48mopmyF5Y2ohrKkl2uksVlHvi4Pj3idXbt21qfNsGLv4ofQxYoOCo
J76MUVHfaOBS2umZ+L2A/FxtMuKtlcy6Xtl+MAycCz9FBgVc5nNbYOIzO5JPY45qZqZPDFdYs5o5
I20ksE3ukCU+eOQ1J85H0NfhU0F7y/e9Ekp7tK4U4Dafvu7az/y9lkQ7mpmPRmX5u5m9LTxT0Oos
7EedcJc089DAuRxErUxhq7PsbW+G7rYt/es5E3tvwcoGjpLtaQlcgxelOdm/Vmn9ppW8g6xEBJv5
t2Whn5twoPTj84aI2tssBc1u/CRaQFzXxATWRkMLjwR71DTosJIIGXhs+y9hhKh6yjWYOmHGohMP
cBv618Uk6fWyf0CPEB+UaygqtF3uYfANuoOFwk5h7GlqkEocztemgsZXCgIUhjir3jNJ26BJtXJp
SuB7Fvo2ndYe4pekWTuTpe6ztkZlGCOU4bNFwNyG4oY1PQA/HdHtmB9aJwrOTsc5OWAsZFlRsAbg
/ObGHplRRY7+0kgeRyvqNk1CGa6Hjn3Th/5HSwut022QGAbyrqHjfVVdfI7aEnzgZOKe9Tv27qHv
kcWMV15PZ8oOEE31yl/b02CsSqeF/l0oxpbqgcRODW1p+GWYnbmoaBasWxvN76AbpMM5vChTYjQu
3exEVJ63qPFMpw1pp3kQGyvRn3iLxDIQeI9ilNaHNTTVJodRyRgfJewwFoc8UC3oPNSkCDk2AIjt
lYoxVUADyhKUxrKxs51hAhayRXiCLKrQaM0kBKZ3az92210baKdqQhfGsOqxm1JMTf0tWPdpYbj0
PsZSx16oBRZg3u4jhpRKoy3/HGKQhGCUc1Zp2pPQqoZPnbwBYQPPrNrxoNkuxrbOWfdxRwu/MGnw
mM6MAYVFrFXD/dAa6MGtiG6xWE5GOR1axDWpHWTXs8iMLdcp+uiYlFO2qjPyTYz+JLSLAJ0Q1SKW
c/aKU2+6Fv2/GqZkP9Z80d7U3FhBBJym7EnnEsOrk6ABSYfhlNC336uSwQpp40AzYhPTcOHttCF5
VQhenWF4JYMg32gyvu4mgT56xGohwZBPWm0uAqI81mM/Hrs6JtiGsLvsNi11jqm596vMG5r5LRZf
WT8lrhahmSnvJUOtfIqgiErOzJlwPuW8q0qDEU6SHWvFDkTPjtXeNLz7WnWjtJHsQslfH+N41zUs
2W6GBbkKH3SvsXWkul61Q5eTVQgRgCHzckRTS+B2jJmxQc33XR6YXNh4hD08FE0bHLzQfolSyIZx
rXX7bibYqPlCVwlmiiB/DEUYEqRQe/vRGl4IB8FWkpvjXme1h7yEi1rYwcrOkBPE6KAOSZXru8oj
BG7uHvqNsRnmGkBzqAsq6ki3KfSNNkM+LxfGv65dbv5+i/MPNFHEYG51uaNvDZZzw/zOXaU/iCQF
8uMojTxOtUIX+ZwN7aHMx5wIQwI8r9SYtHvXcLnKIL0g1yo3lwRVACCpvU0OEzGrX0kboBr10Hle
lvSXC8tlUzDmi8vNULh00CnYiFWsu31CcpPVDdPvN2U2jSKKYWxuw3kLTyzOB21MkoNkb6G4pIio
DNAlxXxxufa3+3qS2JpOYjCqjZjm5Fw5CVGypA3MDvVlYt8EXUdBl8/f5c9FM69Ru8gOFhoT54VV
Mezc6jOZ9YJIDZKAmoXgg6FpYSXMF7FjI2W63I5mKOtU0Y3xUnMrRU/m0+SQs3Ihs2b1Xd+6+k46
EIvc+WJKEfKKtkoXSlMzqQpY7L4rcZ3VhU1SXcEBQhIKOs6Q7cu1WiMotFSyoJlBKzaYGbGVac5r
MQL85luX93C5Jil1l9JCwhVGx9KuIGU3rr5Hx96H0t/ZFTQTI0H0G5QhJvhUt0CDm3eMRYp9rrvV
JoxdoGzNK/h6hp+DzIi8B0pkuIW29AOBZcdpzH1p6Oa+MS8g/Ap7lUR94BgcKmd0MqxLz8mhBUC8
SX1oCiWC0pJp3dhYBmEY1DLMMc+l70cbPXPYnDxK3lUbiW811zGXi26+pisfMT1pHT9IXKKU3WWd
0hCp4d0fYIFjXxKc0KB6lUQIDnGEwpkL+qu7op30zcB8dD/NF5fP/3LTpKWYZjRz+LgDAHrzd8DK
7Y8Lb4Ch4qIVWFwo5M6MKDdC+OP0b8kyyrcVC16vBPD0swFebo4xnvJinPxl17j3pqley3LOV5pm
rWQ8xc061IZ3E3s8x31np4by8O+Z1Teh1Qpy44ERTt6O5g7wTZj3Fj1r4JPJpkhWycrBHaa9TZ8h
BURMm3CFvBqe48p7qN7FQ3FgNKUhUkWpPa8FYS7HLIgXOJqcY/g4vYIX+yQmm8XfY/iQofXYOCOE
00X2DURx3imHDW1PJoglviRGAeOVaa0YgkC3JpsLlUD7QqAUGW7YvDioT/fwpGsF6HXdaRuojiFR
m3fTqf0ouDkiGyRlbVWAOGIG+Gqw++pLhDlEDTLoZhaH/IvoyjvMaAwJM9zgCG/kMXontx7xcknc
Alsg7adtIQ54p9p4xcq5HjY4QgxrHdofiGGA1ZSARh/011sAVqvoTKwIwRCzbTZ5EHRKxRrbeTyD
ptzj+BGcjSPqNMAFK/yxEAmIhJCfJaezdCHvCfy8Me7Fm7n37+nHs9ZrsGORyswnFh5ZM3BYMV7j
5/Hkfw54w58VDOx2Exz1aGdh4CeTm4O2pJBcW9VSMMVCTn4EPjuVFN1XxQvbAQ74iekEU6Njeojf
cVyWxHatdGsd1DgKcMSit8DYC+Chg6EfMcJaII8DFKXOrMQ4biCJ926PqC02w3tAHurdl9eu2xGp
/HHE503McoZbpNp6zr1If5Pt/8fseMOF5/4XBrqr2RrLCdshVhkcu/23kPqyIoM7NXWMmtq+FEhW
Vsm3OBTb5L3bB3dQTlN0C2vNP0fOciScsMZu4V5PH2whrGvR6KUz22WUS31d+yybduQH4XiIg03o
7vz8DLNTlTBUl2R5CI9sLcJ6zY2B5O8FognKwKfpG7rfOltnr1A4rvGAbsun/ja+yx7Kp5aOw8JY
1l/xHmLtS/rLwuCy6W/SPed+dJgaGyzG+q25GZlIbJxbDmZoDbbIZrBTI5/Gt29ibBo3hNESX7WG
V9wtUZZOFu6o9sm5BsM80M0+yp5wzPVX3X/Kh+wIjjf8xpiAocH5xgFlTwt5oEpbAkx7jd8RQ2qf
9K2Rv6p7BgsPFV86VhtYxTzCXg2vQSDrR0q2wzDrH+1bNtmW8eMdYrPqGYmFe1OsbzBK4NWlN5zy
+e2RRL06EYvsbfqOVn8tbs0nKJhrbxV8Te8SY7e5iR7SmdNovLjmKjp2O20bbqwbfKHWGxH22KdW
WO/bWzCACJ6z5wKyCK4XlE0r5M6YI9lPHdwA5Kouol1ug2u9Yg8bTzMC4MHUFl+AychrYnWwbBfR
cgvMEtgnE+wQA+Ghm40XB3wK4NRX+h3DSj1kpXOkRQ5dfKY3sNki47sZl6wylqLaQmTY8ScGa/Os
f2bZrtoOvyjBeaucwDf2vnodiVOlrtywcluzNt8KHEPLGbRw82q/oSREIbraxxt39aeggvNvyv+/
5V12LqK8bf75D2OG+/8Z/n/Z8KWh6ZZ0pOcZFo9//LqL0Iz98x/6vwOyb1B0GerGcPsbPEshQe2z
p818dLwXY1aYXkXQut6wzaBswmj0iCOJJOwWXbW++F/eDEEI/+XN6JaF4lkjUNz5+15ox+0ga69X
N5FBr5B/rbYL89XIRwSiDYcN548lPrsYOgZzsFPZkpTHfBWLIf6R6HR5O/8/7+J/zbtwNfdP39x/
zbsg9SYvouavkReXH/oj8sJ1/sPypGkSX6FJg1iLP/IuPP0/bE3akrtd6emWxnE2L+o2/Oc/LGN+
iPstXRIfR8vuH//2R+KFKf/Dk47j8iPSuLziP/7v//nLwb352+0/b/K2q//taM/K3HBMjyO+Z9Hm
Ysn2140+kpEVp3oTAv56bArP243+DD1r0MS8jFaNdC6zDGaOFJGUhxaWCdnQnNHctZVEn3Iov6eq
FbPmuEJMidcgABGsIu88Nn22Z8DnUVIioRRUQqhUjq7RwPqNOkh6waHUY/uJ5D5X/whM5dwPlX2c
xACwwXamO9VMSJgzDvB0Ivyz3Y2IMYCwZlXarmUFC6yuR6bIEzEcZoN4On1RRVmx4GJ90xvHIU20
VV6TM6fiZ2+E+5+4AQzftGQZa1vEc2r0YhGjc8yKEFiUtn1s4vTJHYPpoBHPm+fGemAU2BqwGZEA
vSi5Fx1n5zHP67OR5YvRNj08atMu8zn9MPUFLWBy9A4G2BFpN9NLGvPc5q4PbAVgo4+e0x77fBNg
AyUkqn7WBuxJxcC4H82etjFLJo2dbVLHwzWZnHjlIsy+uVy00tihLhpXiYaMA0iQlxpqPXacHhJ6
V+ALYnOVxZxWIbFi343EnYUm98bm9zV1OW1sXR3KGhZINFL/6ZO/8qRdoLsnD4DpaAk3o0MrAAVm
zCd9m1jjV63GneYRq502LAXctNjIYjhZ86g4hW+PzGY413PiW6zITewLhiC9oHKPcbMn6JDpCnj7
if5OFNAmAu5Tls1DpmZA5ADsJ2fQGFH+r0OJudAkiHI/EWaLtrjOTcBIjHazgh6KZcttXGSIYNvJ
5RtkdWzH2XMUBic3DftlEZRAnJ0XDS5SohrrVigwESy454adb56lwcE7d9w33w4VAG0BmIfgsMhz
olVVsPTM8LjsTU+B0pEl0ZajaK6TAukNWqVljtmnHSK4gV0Lo2iQ6e8L/jR7DNP7PkpprFAQN3VB
3748BUb+ygyWMAtCyG2D0AjhMtdVfrnNKjcifpDBqBmy9smNrjgXPQsBp0ESbEPdaXAJDUmCKVTT
7xw5hyZO7Ym8NXQVRnSdIMRrAlPHSsFcoRU0xpwxuGFUtxNJAhjGLNz3hOUV06wjaaoN5Gr6fQi2
As7jS7MigrPS4y/pkjHr6+9WWKD481mSC1w8p6rG01qhH6KxNy4nDdJES39z0cnIX2oDYlHp7fMs
umWKHK+Gjr5R3+ofbhaAYmHqrCU2Lcsh3QrPQ3AnOs7kHlkHE6CI4DA0i8Iq9IXy0x4TDVT0qJ+S
1dTS0bPiep2M0j66etLiGyT/tQKHMAYJE2L0U16/V0Q3TJPxYdfJQ9G1AqYmOPGp1mhele5z3LNK
qwqfSFvL3blxCKKpmljykNpo5ay+x7I4awqoVm6CxS8isMkJzYxirpRHx9kgMmVmuKoQ5OpRBkw+
QkGX8b0n4hRKZt/lqB77Iqc5WmMBFg1/oiTfmEUDfS0TxKOu3g2zeDJoZCEja7fU5ogqLfynUgyz
obNqbqivb0wQK1W6D1EZk2sGRiFB78uUKVuE7nsdvjqWHNZfZPYZC2V85iiB8DZdWWeyP0/pUCqC
+aqX0Z1IXXB7LL5TQsKtBUDAL8Lhqm9yyiemCXZOK1/L0+8qUPc09kjConipKMYrylfXH0AWdwPN
J4qWzgzfyZkFkmUl73Va7YISGYLRqm+mD9FSS4qPNgWCirwL+Vs90PZiOWQiIiRhHCUlWXmbznOQ
fWQQ7goq1TjUkZ3491mQfvdEzmIBGull6CAgp6I+54ScCVWdySMPXSq10J6ePUsgGU595PvGtmJ7
G5vuRpbNY5RWb/kQnZuUHMxAioAmDIPPciI6wHe7twx1476EYuHaxkj7ARlfTxNj5RpALhwmXkNO
9lE4acu837eAbDMqq64uP/OvUAXnNEyHvTFqN7K12ZEH8xBn7rVBuE+YoQW2UEvGoW0AsyeE2Shx
2TkazXLpms+Gn76lqR+RpzN+lpG2K9X4Opb0t6vefAmSEoB0FT0Pmn4Thp290V9KTSUA/gMScixs
2VmEDp9MVDBwsnmOwC77na+oNPECVBrKRLOZ7qe8/0ZxWyFHX5i+f2vrGrJcA9mX8V1MZJnT8iZg
pY2Lk9cEDpkUE42VEL6l+2KkMj4S58lHjN1nPYTApNCSnjTvxm0xfpOSRzOYUJC+rD+RMA6LnPTD
VcvvuiKyMDIQPvaR+yuKoutepzmu+2jcObY8irq5NxRnVj9uvyy7Prh1zLjLEQRQB6fAJneKvl+Z
c+SOsf0dQjFtVU7enmG4PkA7sqgFmKGY/aNMMsBRI28y+o4a+5fVzf2KyHqsjJY08aJZZV5v7JqM
QZb3EmvW3RhU1nUXgunsx2I/iuieQ4/b8OqNrADic95Ag33IvelxdApgADjHm1GePOX+skX/JDW8
aqb15XIGWhsp3FV6g8x+UE2O2MZNog+TsV4KQ9+lkp5ow9CDZUSx6+JnJ6KaJKMhWOWVk+DjNl4z
vy9veHvQnMxx6TmcOBAJHB0TfyWCFLQl8zFcdeOjxY6xxBzQBtknu+q0E6HiXGyB1uErHjODpUzl
bLxakUYBnYPV0oH5NpV/n38pM915FcVtF/XIOqX20vg2YUcoOIPS+qiGW78y5XKS+G+7jIIgYhUV
NHZ46ByafZMk1rEjtNUmvCc8jZNFaRFoYJpMDl2x/tVlnEpLbFswVE09XJUR42OrcxZhlb0bXnpq
bfMaMeS70dpvQfM09KhpI32TQwJG2Q+32n3wky3D8MceE96qm2mv0qHgB2iuteuE9ceUZNdOjaBB
1b+mEfdrNZy91LrTq+CaHuSnUUlCdEHbtDQ1yavo7PJZHylwJZuYViGYqMSWrXFdalO4wRHSb5i0
5Jjg3fe8+25DiGxFQ12UqRp0WVp8DP5+TD5QQ23CBJ2+HjgvTc5cL7A/MVuBKPSdrwginuoFuTUE
jBYx/Z/U9l7pL/uMT/nEGCeVdWlvlU1I++jm5zFtnYXwnbcoLw+5yayRBcJ1UNpMaBLPXfApFXRJ
jVOI7blh6ccGuzD69wlMMEO9W6cO3oO+fZSx2LvzulKrzD1EShNbhc5mHZFLUIVU1pBb+JvQ0mFa
mWLDWuiN2BUcwQsBTkqE6yh7EWUCY61DoYgp0t0W/bjUgb76mJgGNR0Ybd8zgAcNHGiPrT7PNkh6
vBoy7aEb613lyl2iZmjE8DxlkMxYnPpbF3cuODODgST9uEna4G5bb0P3Hy6bp3KwGx7fKpUAYBzJ
+tYlNzmHyumH+nNaC2TcPdRCz4Kh0G9ay3jzkvY6DsS7E7p3Nkls6AhBrau5OTsh5ZhB9iVGoaZw
t1NybyQEg5jSftDrvFwokl/8vrk2mljftClfPwPqbW6BeU840FkRfLAIRaHEYgX1LFbAoGh0xE2w
YZOJyIGYTzJaTBifkIj0KwWK4nLVdjsCVPAloP7hYTcQ1R+PXG5HVRXOwbTY6uYfvFxcHjD47GF5
/uvOn0d+7nMMolX0MdpefuLn/j/9+sudlzf2t+ckSXwwSbbeMOZr9dXleZxhcU1crnLcx1v685KV
rW9dU4Us1kkGKrr7woEwfHnhy4XuabCG5r/w54KR2p9vdphe9hXuX98faX+5v7LL77g8y/rrU3/f
Z+011qm4bJijNBZTim6+mLIOl100Q158jcbO5c7Lcy4Xds10hf5GtmjkQxFOMJ7/+vM/N/uEhmjX
IjSqUtYRACT/8xfphUw2FZ/QRYR30deFFdMIfZ4dXO5z+iFZqBStdTJE/rph5vQ7MeISFhFmA9Od
y9VOBOccHEnWbSoVHsV1Y91wtprsa+qJOH7E/CBBQVz5K87UewAUw6u6Ne9pRJ2KRQU47sDKhTH7
Y7bJ/UX5PD2zIgVAX3ygJ8NjtGAlvY8edOjc2OrcI57KGOYHVdACINBXfPJuYAFOQK6H0rlNH9yz
OUxXH/QpCRKoxyOW2GzBZF276mFBqXX3xf5LrQLfzoBU8ob2jMQ4CRtgG/1SHHiylZZtJDEUe8Aw
XG0/cmJ6AKqMGA6XRf8GXZJGaMipZWm+N9c+HKpFszGfOZTgPiCb+gpJ0JX/VD4kB7yHRGyBWsQ/
R4+fvD/ckpzSrtMN5ib9AaFdyAAGR421krTOSKs4pyf3DLgwqq6STUsaLs6ZgGI2PGX74i5o18Xd
zKMDvoPk9Zjjf8CBvjOMF2jCAzoTd4Tqfs2l7pBjDWAY//QkmUnwMv2wo+6R+2iTbWjuN2JL256S
FS8lNK462XMcJYQPVYtp4ONlWdeRbcBZfWE9+DAGHoa7WHsUv84ItFp/OW1taP+H9D574wCdnqMr
fVssUpL/qluCDq9QEOPfdpdMka4MFrlXTDJ+eesXxzuB6gH/4UNNhF+JWaZbwjxsNXI7wPMZKM1A
5C0oMZc4U+Jf0EO29Wp8sU7l6oPCNDh6161aji85NtQ3RvlHYKb27TPQ0xOQ4iPN04EOMKIfy1xS
Hl6l/uIMt7DeusszxiXuvrKwt/I3ErexsM7+p7uD7L9E9gvO0d1B893Ic3Qtd/Izf+d/Epy+6mec
v+/RI3ZF/1N06/aZTGk2Vf8crBj4XLH84gMAptuwXYVYY/dkUsnll3bOn0FYnDkrFoRP7MQK7zjF
6DJ6818/vEf37J5RkM0iy9Vg7fxg7+ElNMBBnmkikUrmrNGHp1cbxig0y4NV8UiUxlsrFmstWZrL
t+LmFNy92IiKGfwtyDS/0k+k6aUkQdlbCWSdlrV/RUfWhV21GBbMXzf63YiT/pFu+s2XeXcX9Tux
+GrBnb6XEPGKZXyKoGgtAKx3jw/xEqy5fpgIkbya1yK3Q7hJMSwsM/alfEE3p1GgMBNIn5X4Imji
NBLUWOIOuCJW5FEhxDuQbVBtiLUb+KSK63Q5kAS2hq7b0kx6Q530n/fS0FgHe4AbPRyJ/I7MBw3R
ghkvoSNdBfsJyP0jrxufqk31hdeHbZmwFKRkuVoOi/KpOVKhGBi6N/RZ6PUQ1MjG9nEdH4d1vezX
/4+rs1puXdvW9ROpSgy3tsAyxHFsB3yjCg0xs57+fMraZ6+qXTVmZtCWujo0+AFCSYxdS3MGa6qw
hcxn8zSheI7N1w4A2jZyf1WsKdCyQ1Y4RgXa+c9M+U23nrXNyFE3xmw3b9+p1+zoS9yo+XB+YyaA
TU6+zVHVs2eUIk7CE3wfYUM7j6rdupx5mMyyA2TyEEsN7AN/fYkfj3e6l/S8inNVnILQN6hxYLp9
EPfaNy2rCY+R5QK5L9j1yA3ru6n246foOUT/1diWp2kTPiiS0Jt4o3GwoUP2iJ10D4Yw3pPnlBcC
Jkau9AAaDvnFBYtkfAGSTR3xtPhRdHBL3LiQp3t6lNWzfOn/FUgozOdGcHGOrHfogOvgXixGrbS2
9Wf7FL/QfoXGiK5c85B/UjpH0iuRLqWsenBij/rkYksVGqxo6GKQsxzRE7XUz+FHWw2PTjWkNqyT
Ng8I6qg2/4vFc6Jsvugp6vQuUZ3Waje9YwvzhmY5yse2sPKrCh/CKpWobhOdEZ7GZqCy89/Sa4Qt
sRXkhN9C8xeUXWmUm5vYQbT2xGQpPUbFCfcAJud79N5fRm8wzozOckCwdpuungumbSwbciO5QOfL
BfnI6zPT4XCpw0d5knhEKIa+p4NdIKAIWWeD9bcDlrNE0mo5skZiRyxelB2qc3fJBiuhmscO3NRL
Qr0GQXjw/tDFweB76CdMPPrxFy7QBvl7bDqULw5LjsB6Ox1gYrE5QOguHwhRoNcROoxB7YUXDI0y
d/qaiVTB7eGWw/EHvX199pRqys98v2DaglSN+KMgU8JEOUXusFPXuVfRwOpfMSsJ1sceE+Il8guF
y+z2wC4TUabLn7Pt+YVLFH/R5N2M602f2HqmwI+jHevNT+ie+XhbhjZqxDv0bf/+C0e8Y2nqHELH
be+TuDotQb120idwn9vgUjyjn33H2TRSd8D+GAlcBsZyi2rGpHvZt4iet/m7qGeNYBc/AK4A7C2A
PQJwRG+hfcIxTreJ4KHtO97zX04GtpE3JBpWhRx4QzQhz8xzjrdgX29EBwzwjmmV/Jj/dES+ASA3
nFEuU6hlrdQeB5TLScoNThusOPA6gkGKxtWX/Ateie08s76NHNPWbUB9jrZocoWuvWjneO+rHEQu
4FgcrPZ83Ou1h3fqBjkPMDjoEWNPK2Jbdln8+FfrUT1rK1r8TxVoM7Bp0c0CQcAceEpvJN5f3Zt4
Z6H+RjZ+BOFeOdQPTJK2bJ7sGaD4YXV+GYcRddtw44aH/nO1YWUZvIefwUM4wBI+hC7CmYzgdnA5
Yvdl+4yiPlX57Fn+DA80VCcqINhaO38bk83mZE+GC6Mse31GKwRCzgaCLc2yJx5Oe0c5hyFE/nN9
iGj6c7+JjTUoa8kbqBrhU2GuYHuH3XHlgmw6gAyfwKMX9jqc+lx8mxKI/lvAKweQiluSBmFV3ycc
WsoHiAsCnhV3ke/m/FkdsgPeD7aA1UJm68ERrWYZIzpccvqrYXrVeIV3guYsQAjRD3m0euJr6iGh
rfuCOtT21zP1rbA72KJHNxg1QstCwhq/TQc9ZESUeOQKyIFN/2jOkZtYz9XOcLzApZplBy6QxC2z
/EWxYzApzniZcAc4h/UXJnD5dy3cmizcTj8K2aSsWCcBuJe4B2Yo4MNnhM9SX4Fqyh2YREuJ3wJz
OcfpAWI2YBBwGLvO+MzAPRLv4egnQUhabmqVOaIPEpvjijLVZFwpcWrBkd6xiu6EJxTf8q2Zt4iW
A7WTgVeaK/43OAU7a8CbhUoC8KY92460wxbhnNB63ylf7G2cJwTSEqL8bG0s/54nl1+gXTaWS7hS
36H51hOFMZ9AlYV3ZueJYFHt+1+Exu+QzWFCV2wc6HpjWEITiM3jpVVt7aWGl8e+rSGtTwTpfC+H
IaAds1pHtaktad6wOpo4C7bGLG2OKzxNiLg7XCKRwts216XaVa76q/4K1Q7B3d/RU0zCiI/qzDo3
3lKn80WM+HwqJjISP1zPsqG6sslfJMRxgIl2DkXiBr02yUsbKtCbiRJ0CLWOvWKLD3HMLsaKR5sP
nArIJOIdGSUMehFUgmjWF77MapWn/aSeKaksGVhiV3gJkqcQq8FT+jDeA8w21adpcBm+4Qeq4H/G
g70PEFifOirX7HEmVKXPaGdngcQDTzMcVwhdKD+Ko1+r0A0YuC24oFRwWP59+opcceKynmcUIriX
enNTx50WHjXQDFv9NO9FZ+hxfDmW6fN0gBKGKSp2K/U+zyDj/ArqMYmdvLAfsbgVJEckLMI1CoGK
DX4tnM/v4Lr6p+Z5viNVNcquWL4M+H6hrZjaFFXEexvvUCDouQKdIM1X9JPSXmfhNZg+zHhbonhM
zIAC7KMTN0SEbx0VZkJwaJDtVgavBDXBcg2sM2uHAGP2wv5MgLocQK8w57UzhUYDl4XVBA0/FxsP
n/oUrKPHVCrv2VVIbzR19nONeI6PzRQnwficuRj7lNgmkISBya5saTdUuya/6NF+QrswuGUJMgqk
cNvCnmi6oeHPboa/+OpXU36tmGMxgx/gZspzL50JZ1bDv2rPZoex3y9WwrDjcQROZtcyvFp1U1Ri
svIWIY4SCW6F21OwFStHZWjONGlDJIUM9rYtZg0KCg4pUsI7Iz/UIfK49tT/I09AMcG8UguBZE6p
EVgBPTrEcEeN4rddJLZYoTXqBpaDUTB6ShMcX8NGS/+8Tj88bJB+KSyPdkya29p3Fb0kfmHsJFcH
rJIcZ4TzCcI4RzSbTs98CTHVjY6Uo3HmRj8jhVYONRHtgpc8RUWChERA3kMctsSI/EsyiJjE2jyA
5YtoEKsvHW8YzuU6fcYsB5sn1OQHiN3pAfsfQ/00jecGlLq458iWZHQQvsaHSm3rq4J9Ri7zy6kk
a9tfGTlBnPP6nfiMHwbNryNiXOxeIY9qT+Ubf3S0EaBpJO6ouBzTtI5RVlHj3Uy8LNw1t8tdPN51
VPPeGsnJo58A8NYvRxL4vdKPpxsXzZ4Dxlup9iG1EI4iAib2uiW7TAjT3jgeOJ823Zl1gzUmLWz3
jO0V8WtNPdwl7uiuiIazo2NB/xR+pp/d8VH55eZR/SjYzH2DGNPhVG67n0plB8cUD2u5z5iNaT7x
EN4MYhqm6CtlgXbTPJPL7uJTfknQ3qTGTmWW9O5TuGLVPl11BulTsYfzpDvJN2EXZngcY8bxVqE3
b0NUqe+m33wNb+ylhY03F3NPYhJPjdfiIO7QTaKLTJTKx+Kcn9I9N7TprtpuLR6g2eiuBy9V969E
cNluyPRSPGiKaje+TD99syWkieUBf+EdvHuNYgSzunby9jExKyu0Fl1Lpu5hOhOsD2Zmuw4oVQm+
Ai2n+rF5TOnnPqNgPJ7Wg2S6srZ4JzJ3r76zjZWX3mPBoR1wRvbBZM86FlcWLysyc+mVUy9gT5/Y
gzYy4dO4w6maJrgvHRFoY5bNv6D3f2BSgP3B0iyw4YJi7eRSi/on3qULy513yUkanjsYWD8gk/Lf
+JJfjEPpGQ7hnX76u55wOCfforMcsUhb02aC/Aqzw3PQn4vkYzH2Lf5eI7k3/EM8OczkqaSEQFi8
Nkz7u0JAZb0l7+TkhosRn7aTfykwCV+pE+TfRmX3F9kh0mGDLLAxtnkOxfTM1OrOZKrSG+Glvu0+
EFGD8aa4Z9HniRtec6ZW8uemtsTu6m5HRMvgQI+Ot9I3haO4bYlFKVbT0c8CEhe426a7Mt2AJD30
jxYfPBp87H8APE8ETZp1+zVQhHXk+zS6JO2DglSWjbCLJ9lgUUufNENMsY0/N/o5zv8hcPPGm3ej
azGjOY7rFRaSdM6KNQ0d8Sa4Jfg0jmoNW5MQA9SXEXdPF7+IJtoQzarKM0KI4odO7UN/Rtqs/WUC
+YHHPcioOmzZsnDhWfzBTj+bYyNvqhvCJML3aoeubHOAC4MDzeEZr+RZ3QZUXmo7POII9lZ/owBy
HG/RIXhr7iMHJkkn2mkQos1NdNmi9XRtjDcQ06gFf057RBcoJ25y1y5nG9EbtMmxrrM57GvYCZ/B
P4zdrCP8MKlCoXaTxtcRLrFusxJL/RZbtoGK8XCshvfxk/OMt3nknkYs1H28Vf9yrPo06k3kbKrw
r2ppqm7TR3a9lVihHNsL0Uj/wDWuL7eyfFhFmbFoLXcgLigzdsSxVAfa37ndRODVNjDXFqQQf5WD
Z70Qmx9yhwyTvqjdU8OUVytXlwcppk/h0zz62ArN8gFYZLIcgYrILskEx3NxJRbIH/Ls3Qy6YcxU
rCDWhI4gbN2ncWmmDrIWO34TNKxdTHNOc+rxXVE+CMyhyRdoaLQncaHW7CTHNm2Z3LlxrwJnVJ+R
D6reqPlWCKew8RCHmu0hfzW789S88NRPIg3g/pAO3OrZaogEsq+Sg6CmBpeEFbjhQ24cxfmdCl2h
w6U4BgXEoi/+UZGxgOCs/3tSggOSsdD175ZxmdqDvsahevyMQM8O87MbRF8z+slyexAOvEdPxd8L
/hVnZv03tRFL9aYdHiwmJiyBzYZ2JMdf6yMoBuwCxJDZWKFz4qL2YgQHeH4K2RV0/w/qdITwqCS/
EfGSLVGwrPaY14Gpp92zqe9BR/l82711b/xvrbjttDfrpS5e0Ks+wLXXP3phR+L1xLzHcyX1Brgn
Tvc2sP0slUMYxq5xJtMwi09xRD4MD8KCG7Cn7MSOyttQviZrYzFH7OqEvyjl7xJ3VZODt4ofg9N9
kVwCcQTC05+xw1sLuvIBZ0bswEg+34QnjqHSZlPVQZzQ+CGIwnYo3OVUbTwZgxiUUAd32q0D8uCK
2pGNlEYYzM81i+ZEBB2GiBKsz78dMD+x3V7J1asryr1/JpdfjNbwRqzFtgZaGIG8dfax6RGXBh/9
PfomdSEuppbLBgnRpnKNnZwcSCwOv8jvBR+xeiXETCj60RNq6T9+sbtN77nkDfyOjorUAUg/dt3w
8q4UNVhaq4NO5rfhCaWZftxJnNJvEpy6L4kmNjKklGYCyU09n9R+M8VgRTxRxVVUBFVMFnZIDWuT
3ODyxSmW3ecWx4knBjmu8Z5xQhUyhNOfxrvqzHvUOIirXRaZ8tVdwZIdKXjUVGsIQM0PonvkVPmU
6j+pECGFRM2KGAErvvQ1JFcE1eEQjEjKTkrO/Wonh1r4P+wLiahSfUvJHbbZ6KDcU3uEJSAjEF4b
qCr9jtobpFiQVuE+8d+FKzVRtgwvjfaUlLgsHhDWL+NvSDnn36paWgObLl18mgir8LljRAGmpKRI
q9lfE3zM40l5K86pw9n2wbCJyVtAnEX+bVKhSVGpwLz6a8IlN0aw2GdrWOWW7tMXr8S2goIYdSlO
+LE/Z6CnbjpJ7dZEEqQ8Kl+qfJDZ4DDwBRU7rTMwfcWWksQmOCXp2dA8XixrEZF9khkZcourshuu
+SudZNR+8Xp+RTH+we9X4RHFlu4LNQ7rin4Vi5guuwPO7sQEp9JkcviUFRVFhwFh78IwlGIPifqa
joDdGB3L3CD9iQOpmL5qzRtuqbTaaIaSv6Y3fpfCTk1wgXS8hiKjx9MYNJpLzkRJiLQa60njGUUN
PuHvRnRE7WkHA4RMYmSYGo+Xsgofc8RSe6M7g8+39VEK/zrQMahxUmGK99TaJ/1RWK4e7irVJ3Ju
lUOuvQls/VyzgJtn483hLmu8SZzXyROvmQdbNqn16mFpj8zKgt6vw3PAKKs7LwNpmxMJKDbZHO3Z
lcAE2Q3lD4PO1XOtvDKfKBLzmXo6T7emQFqvY8P9dsqdN2QnYzwqtpTpxk9zLEY0u5Adqol8TspV
3sVpq0q3BMMuFTWcFEvabRn9VNMPg9qPH/w577OmK4hBbJDiIs5SDgwrd8R9QeLGGnVGWErZcUkS
/XpaYPx4AV6z9nOM4ZmzkBFnvFTozZabwHoDsk9+hYKgbaBC1VPsIS+ueIqUKB/MTl4TwTLOPehM
pfjOXWcUG+v0lbI/X3D5VNYxhQtQvnYzmbo1OyUnHym1hD4k3UwNAzmqmivrmL4cjOv8AtWfyJGH
yjnPqKIhIFDQAFXOiqfjDbQFjVkYCAh0yA5zCx6vFaBEj8rh+ojYFZhKgcYOdxHaK5Qfr35YeHS4
eI254BOGcicK/1TK9icTqU5qaINLnYRSZW8666Q1HV16Z67wJSVX7LnWKOHvnXkHWPdcArae1DTU
DXfGnCQ9qZTVHZW9mgvlXmcQQWjhp/jE+ww/b8/BX+DDt2dY+Xs64+sDxZoUL1jmcrzK4nI7THrF
4apYRPyEX+FxjN4U0Rpeb5u7xSmaS0PAkKFjCLhGdBK4/wUJt3D12+aPuF4mwfqQkFLqsbiLaCHx
AMlBMZ1c2zfi3B6DPckG0qxsRtwm08Hs7fk0Pnjj4UqXQCBjcnlfbod/S3vlBXXKPNoTj4e6cErW
rKpYIJ9ZFZrqs+Rz5dBpfk9XQEMVmCawaIN/4yHyYuvCiLcs1FrD5o5m3c04qOQ/psuDZYHwHvwi
j5075DZXESB70L36Esp4CVAdchZs0IBJrv0DYKBEvzbCm3hOS9Yur7ZL4E50dS1buunZgeKJkFJM
uDLnefMA1LMAlNOZjeek2+Iwh1AR9zMylYgHd8Zy5DHwu/BJ17kIMIXyM1IlJKdAX6m4E+4wV4F1
3sdfrUEEanUc5ir4PR6DZKKAAgEcBdlNs/qLu5Zy5w8i8ThaR/p1zA8e5QQ7I/dqyeOd6LlHGQH3
HrdiXid3rMO4rj6DtI+r4rKXI40NlkVabbv+wCTrnvsXGqRhg8GjjTR6d4M4SdWj6pAnJWwBpePR
YkPLGifewlaiT8jEXB3rWIscIsepdyGniNa2yiVILP7LYtlsJ1Z/GbqPBJhYC4cVnrB6AtImyi4q
Ta18QpE1WlxIr6Xo0xrHBg7EWCo5oeaK2hvPmMscghtrz2ivfMntrggu/H3iHXF5IO2MYdMItjQw
b2lzrQMLIxiIjuyQPIFwXHATX4d/g7174aBrzZw067s6+f8ZYQDbQrcDU8n4IEpPLpw22xHxqdfJ
B+vGnc3YhVINRvVaRRXRY8EVa9dp2zxjC2eiAmyjOFGmO0m2mYVgChCMlgWHAcOzHXdAHh0DtWoM
Q/9Z3AzAJwPLDsTXjeasiVThVFx3AkwcZa09Y4oiIEv5PwuyRX1w41KT++H+eK5My4C+nbrWJ8fs
YH3Vl4B7InFiMsZ7BpY0j0vi/ldAkAG4aBvpTkAxfxOWa24KPjJGAyy/L8uBt18nwUApc4swkYk2
NYSqwFOpcpKVbehcyPg6WdCSKalt+mHejFa99dg9tyg456hHji+x/s5itA7RNyjV/GWdr6iOkqSa
PtLvSfFYxUc58lLSjI1K1laOt9SC9H8UJ8RPhTcRjOffsjNVVx/WkUbjhZ2MKh9E9MYjtFBaoHB2
xRwrkKP1kAvApWUdcB2NiG2FCf1rRO7AXg68iw4j6Cl7ZlHMh0G5AOmvb9TZQHJYJhKWOCcUVIgu
RhZ4LIN1/ai4h4IvtCvgd88wpcv+yDd41HV9aNAeHGyLxjkYlqfglREV5RPIroTKvWyzAkr2EIxY
252uwX/YNebXOq+VC8+SQqtIQ5S2Zw35i0I9Ik0CjkSd07cugEsquexABWVS4Fy5tY7bPJt79mFZ
ttj9SfGR1gTfj1aHhQWgnQ87TfXyzk5Dh+25VPdMQ+4CYUoSaIFAnQXaONjTYC1NRJr4VvTUhQDA
3VBk8Thd4kGlYKWByDQTvxw/hW8QK2xj6m+NLCqKsC956bSMKeGN9Y5SdtXaYBDXmYQAH27IK71p
K57Qs28ZnuWghE909sL6MESHuUCf+R2NlbXrRSkhciIsgVmhzZ69Sqbk1K0HDWsRmxX1kzKCRZvG
q+odE5NHwZQF8U9Jqohxz2QFatT6CLIMRGrRj7hzGKF1xmyniTeaB37E1r7GHHi1XIQvvjYjJJjR
Srvp3EKFqtCWk7wQOe33QvqS0TOb17vgN0ucB/lStyusEABGolgF2NrAhh6lle267gWwnx9URHh7
o7VZebwyHSfO7YzjdFvKzEaa/vO6gaxndkYlzWcnAaC8YGCGnTnFIO3CsgScHrSvNRs9Vl7DXual
IN/HqA99M+HpgQTKhaXb4RcGXWFxECiduCHADqwKZN+W2tbRD+/2cEs2y8ADAwPTHxRtF447YXZF
SuehXUFMpBGDTstwQNyZQg7DLRSXgIiLjeVvM2KxVs/ZB3OGJcWVsRMt6KlyBX/bOZsROwePKIRZ
nPk8NHaeHNCKjkQM7SWAWnb7CSCEDYrzTtB8fh3pPfJm4mUEhMCs5dtSOrON9fGpMcEZE5sjCrol
bODNeFfOPoplfMkYEpyxWsSJHPWZDo5mUbZfmww8Vv4qDyHmgBk/WRKHHZScZEIoUn1FmYd+5hrv
8VKEIKnHFpItqMqvoglJSnV4YPaHI2pyPmuGelqmfL6ACaAlQyTG3RvfbPLP1EZJ1slX1+Mb5Anl
T5BF6IGuMIOuBfXng7SgmMzh3FBhQvx5wQFekEzXnBA63Lao0aBqz+ahWVi+hTU8daXuJgZz/Vpo
CrpFg6YnvDwbbF0v7b5vahmUcEKEpI9Pi5lBoiw6Y6+h/RIqCa4uKUhODGFir9JVbAUmZY/Ak7K3
VtcLMQFEVai5D2HtkXTQKPJulvcpAuNIbaS+OEY0ugVILbHeYFzdpMiy43OwD/sgRNZZxgitGBVx
OyBvwmSncNbo0ojOCO5PsS640sITQd3qPupjtg2D1oBYMa3ycqqCsMGtVk0SqVWIwVwCNDYX7afJ
w88x4JCpFE7naMm93nAS4powNNEmADS9GTsL8SJDuk4mVqp4If3Pnwe6PrtBap7/vtWkSk6QI17/
XjrHMGM3UbkpVlpQIU/dPm8RchvrmCHrh2MsA6JM//eDHC4AMf++7iIDhKhcIbNTs3Abtar3YRr9
/w9K62layVEyzjXhhvjy319I9OTbnPUev6+CJtD6oRlWGfv/fv332YCEJuofuT+vGhXxn0bF36eZ
WAJoRCc4QdVmOQg1yE4hbWYccaYG9pPBGonB+9tdgPfT39WaAojQpk47rPrWT/+++Z8/XP8aZCc/
+e83qzTwh4YcrEP1dtvg1oPaAxfx9wGBZuQK/y7n79O/b2pV/WaJdBInBbZSmItIlamcdIi//8+H
cf3y/3zv76d/35NxlVYSPfYUA/l1HFLcYghroC41RuiIvxlRKLAD1K+NKLdI+UUGYiLQC8J2tMVB
07ayDsrcOvaJqWMPbZRei6QkVpLiAlhMM9fydkJloJj+IZLUkPkFX0hvZEQE9b4MrM4Za43GyAKm
LaGElhiIGVRDEZ6L1Z5RURdSv5VIF7XUPJGuIyRvYTatxkzIfaGw26+6N+Nz1XEgD6KGYXpWgWme
SYkyzE9XNqGppmjXYjJhTeZX3l4bjYKg1kjFTaQVgmY8sqg5Dt9mneAOVtEIoUiiNvpllqVn9LxK
T1EBvtZjsOkmwpMZzKGnNahnoHGhkxJQnytnV4mQ9Y1VjrRy6F9acJUVVSszxeWvynsfpXkxlhSa
cE1tB1NP19Ak10KBftdmI3WoSnUsyH1OPjHS4QzNG13RBgEiuzGOaYho/JzWP1MvcEAj1Y8E+IiX
O830REjp1nMIwT00tnQVIizgyArxlqCPjXU6ojwM6mDa40B91BJxthpBhOQSGQaK3q+l2Png6WMd
+fcyIX8uDSP2pQUMUkmV2aRAqI9o5uHC8hhKBq2pR5XK66tikTsUE9GmiLgXZEV7yGG0TQ/4gYh7
GAOIf2UTKdF7PSMkEfVRiLZqqXpZiXIDFSBNSrXdpGBdV2UEj1FBA6anWKUH9KMWajtijHtsrych
lKa+OOW1fMWkwdahQvgmJUSgXjBoDZBHFrocyPw1g2B4YjR+lD1XLAgpoEDBPPbdpD2JnF1Gj7n4
hJeeGgP2rKL0w+iIRkXty0os7Rj2HHC5BtG0isM3SSczBMeMiaqM22s0THgQFsXBUgaIEph5DYZW
2pm0hvdSGTjhWGQn6GBjOQ6oNAzKqZCryzL2IKRo9EJBWQ6Sob3XsgKUYBC8qo/RwRlxVTLxeAzD
y1icW0W33uK1hKg5Fsp1h3xCUDwuO5yMNSTpqvKgCc3JMLRxl2KdoIea5I5jDVaFxbutBePSSzHn
XozvdRaa8TqJyHNiY6CaY/wU1TKi6w+3LVHVnxrJeSFEGqzTiUeEoShwqjIAM2C0hHKTeIgMHO9Q
frKTBU+T0sBxW0r6DzxN6AItXeomEufvrP4YoTHuxgZiH7SPJ2VI5b2CMmlYZkT/c/CpKRgiCumI
oXqIFvUtrw13UCXr2FT1ET5Nd4C3gtSe9E+ZWwg0FYUzjgB6DQCS8APSNCnxhGRA7B/mUS7Ve3F5
6XTIsy3qbPsCcAQ0P98cDFBs8kySVCWrXY/e7mFI4S8aaD9oA+deXupeIGWcBE17H5viMeoZlLZe
8hYle1pnOkxdS3Q0IZMxMZu/zLTCeCmOHDOC8jZCUaml1puIv1VrJyjSbowRBBN1qDaFBdajWUb0
czhHrG6I7SWA7I0FLLpvWg0MxKhhwNaa4Qs98ZYmo6Euh8Y+xwEHlk8w22kf4RQetr4kCos/KsV8
UaNol1TagSmSf2WBfDLxh5K7crpjiuAZPTQ3faSzNraUDaPmQ22nnWp2wmGJgWkgmwgBbFoQhTDb
+yxmk6+IyrHm0VByBP0dRvg598qvNpLfwLhC6sMiKpKk+Wmivzsi8IZWl7acNVV5ayyppfKxxH6D
RDelRQpRSPSTE0LC0itUu4RmmPxSwm2mjOgioyCDOrddKtB0xFq/zvBf93Oojl4cINA7y0WxXwhk
9KxcPb6US18nt0CyapfNOPXl5K6HpfjUBdXRChflINPP0tNYvnXzQFMHKFbbIACCkdo0Wz9IE6Fm
Nsb/5giHNlmJ7qUdQjn1S/MhxMtwtKryFNRz5qEBEcMeED+RUSObD+hnmVVzFCs8R1IpwpdrIM+j
kzFn0kkSFrZNcxhdITUiR8qrV2bptqqFCl3CjvR8QPlLsLTMiVuBLmCoXVUcULJF0x0opb/JFByT
VlaA0+bZdqkIO8sxRheRbDdLabvUKm0gM5X0Qx8Mtw6PSD+EoUPjYS2RwB0OmyQ+xWntqkb+rzUk
+AESNj+I24TBOK4GICniOfJbl4ejE6na5I1DhTi4Mfi1NnPUqrLuaiPpkYEdZS5mr9KggNFo54tg
hDTFFFyGczzvrLIsID7itydPSAHWbC29OsjuKMr9EQ+RZ/TnPqayOzd5S40gnRQk54YjCsWh18XR
QA16xI56bs+JsWXwSk+Qc8yButCwDV3D9jGdgbgIWF4FcuDL05CRWgjNvtMgJLU6RYW6k7Mb9J/z
OE9H5MCehERHXX/JYUEQ0NcVwlQaZEmMs6igJELxU2AgmSWaQ/yufgYi3Gcm+0uhSpTKDdOPidB3
+G2s/on9Ed3vFwkaclg0ePmJZgGA28bTKdlVQ3u3VnnWAXVQ/DFJtpbQ/I4Xos3S7IHK6NSpGjn0
dZGSZloYmo9/32y56URyKA1ATboIpGnZUZsza9aMKPWeapSgzJPhBOtxSot/EPdRFda1z2p5r5vB
3IYxMvrFwP3rMF6WxYpPc3Q2tRxsQ/+Byh1g1plsQD7MS3Lo6mY6NoiBgxv+CTWdwDxsutdIeBlx
jbRTq63RSxx+YsRdrxadJbGMe+QETPMUhsN32BqBJ/iKVu2wNECXq5soAyylX+eE9KmUH6IGYyQt
bb+lbvAamXCjNimCN+byjmPiaqpB3jfPLOOH0baOGi6do0kD7WYp4Aha0idpOs1KHB37ihaqmSju
KFk0CA2SHNJw1BNJeFehWZTw0ByKjI8mtvxR7j84cF50xIAxLUFRAtNe1qmDzpl2rPCbnKSlg22+
1pjE8jpZcekn4ODmbOImZQi+GgV6xVJpD7YK/Gcdddf6qOGCeEZYtT4hTEBZHzlyiwqBGQ3YykzV
WZEQzkotWq8TRJw0QvZlTJaAvSn9MssgOTZBDzooST1d1yi5ThoKD6OIT7FhR7JNjqQdpAlBWGOW
3lACPS/9qJ+krHmFts45aYLeTCCkyzJbzjRT3JsL6znVeZQIRYBqkhWkfCL6nOJY2bp0oWLWZTlK
Mx3+PItYnAq1TaiAd9Tq9EpzsrDdJ8NQv7bAFt2K/jrqDi+63lC+UCseWUZAN4h06WsJI6Klwekw
zpAaT3rSYQQa8T/SfAQ7ZV+1LNR7kYDsEehZg28qZ0Y73EhNK6+Fhg0cmC9zM8NrK9UeM0o+eB43
hxGSMUVL6dGo9TlfNTP7Zem26+LR0xkZzJDB1XR1xeQSkgq5W+jT7CJaqMHHJowQ2JkyTBrGkjpI
kKiPktjXUXLxN2/QlJzEEVlNZDsPMXrSFou0kkO2MYUJvprkZGMv+cGQY1tZIjivs00WI0wLxYQr
G7Q3XMfME46h2C7L5a6MVxoCgM9C0qTDFCxPojhIOxlxiB35tDIua1QAdD0NMTVRF+CMAMJIqPdS
2qSXPrYSL+pprmO40OzK0kBkTJ+VoxikCPANOlWzOMCeffL1EfqRafQkfagh7LNsiDivUmpSiCiq
0qIQnnimks1Qv+fw1UTBdrukyHwnpfQevmcGFPyEoN7WjSU9tmjmQoIrOPNkMXiajXTlC9A+CbTs
LorURXRVkp4rEzKsSmiDsTyOR1NrwpRX0IJQjdAFBph4VbBgM9mVB3iMv/VsxHtrKWMqJ1gT6JW/
CGg85102uksp7YMG5LZltMjkU0YrQm5WNMNzp/BwV4OgWlxIDDVkv0ZTBEY2g80QEgxVy6J9FwQk
8BR5sIhZksZvZuDoZBGUnGJQ/93S7Rf4L233JMhDeDLF5Cyro3Aj3VU4O7+Xpq23ansY9JiKjUmv
sRdeysJA3YxEwejpaooBx3fW0UUvjCeSIbtIle8xjXRwzfgeJmpe0HZAnj3v3odgeqXsoJE+mexy
WrsrjaaGQGFVx6BXRhoSmZ+S3O+NqmFvqaN9S6dfaMTAS+t0gBPJ44TS7AlLXmyw71uzUHEgLVcA
Tob0DHtC5yIDGSopsE+kMfeNvFOe1XHwB8ojAy5op2gWgLbjDfLE/GQ7TZQFWWJsrYjTCLd14UeG
WXAwpfh9ijlWxYjVyGxhQRPCrlZkhdtIpdsCe20lttFZxzCzClWTX2g+SmVUkP1sHuKoIQsWxyzR
qqKTs7xLsXiPElqFy0Bb3rSQ/5UzWv3BjJOhUNSPKEZ0W5lCmpRgzdsK+H9U0/2IooG0K0+fpli5
CsY4eKI1G/Q9cIn6GkPg13NUAdUQEOPuFPw3muiSLfPrssxQyCwKwH2ZPxVte1+iYidkYXjNtLd2
GL6nxAJEG5FKVpQ5kCXFUUymdiu34r6dctghIEiQ/wevYO4HMz1FzVGRxEezIMmQK9bBQG0A9zbd
BHs7vLRWPlxScfxVRmgk5v9j76yWXEe3LvtEOiGGW9uSzJjphBtFophZT99Drv+cXV3xN913RMWu
JJPgg7XmHJPQPIAKlraojTi+kXP3qvf3Is+170m9ZWF8SYcKLG020QaKhrnpTCeotii3xuphYEKC
adv8dqXVrRuLXh7cmo6ZfrJcCEqgySQUjfBbPoSJzoIEmrsjq3oloOGzpfiFAatz2ojwVMpE0a7o
wq8wT74Lwy+p6pbnSvLafYaWsmNWNSbz26pFiRQplX5kM90/WlMajmIrkCLBQYJbkbul4qEDsGHh
y2ep6tZGnLKn6RsnYwRfttKw7zoS4WRfYcEfHKYUupzVGbQuimk9QNdYDuOI7aAFHBHqm1Seay6z
MbGvKGKMTUFBvC1Bzk0spuTihMeX1gU5R2hn1dfMsn6UVMidqK0/M50zLode4Y6TflISiYp0ZDi1
wKrIYG9XmFhpVAE3YJuVWPQRjA8qJBAL3xZnndtHDVb1YKD1iDVKBV0gM2BjFRDi0Tt2VvEd0qZs
mvRX84BBtjoeVKIFBUYazxI/hBQ5keRDgBwT+sghzThBBU5ZV5+ZhAuKYIKxLvNNpeYMrypbOa8L
Xtq6fh26aTol2tlKcRpDo09cmB8Z2kWgSoLAirmmlm7xHEJSX5q4Iumzr9vF/we9ZU3YjP9n0Jsp
/29Bb9l3+JF9/IPzNj/m35w39V+GpSoaAFyLCrhuwo37L9Sbaf5LhOGnqqJkatpfv/o36k36l6FZ
hihSDZFUXTWBDv4b9Wb8y+AXFvA4y7RkeJz/L6g3VpAzv/BvfENQb4pk8nSWpsisT2Xe4N/5hq0M
xX4KBgHEmz2prUuC2SxUDNOTNwYxeaviMmEBcawj1oB6RM1YHWlAjBLtUDWSV8qguuxtemQARJGR
mKjjmUjclOoXG9yPpk7hIsXyp27Am1Iz6VLpsrrt4vCjNIKAClCAepLJZJfnFBeTtEVPmqJk6nV0
Bdyf9pTTJC0ZjjfN8Nq0wFNEfHRFq3S7sfdJj5GrVZyWQEUNBjglzfdWknEbjN2+I5YT3wgqvsQU
DxrwPPqqCBfLMvokMQ42HbT3ZT2QrecxeRdNexWgk1aWWi+MkMWRlyKxawkFaBTFXHoyaNyA3LhR
M95zYQicMUVtX1TJjnrUgj/Bg+f3ruAjY2w7CSdebVdVjglCJXBM196iJF1ScC/seCp+O2rgkkOb
Jdm1OdUi7ntrJQeUz6LUcJl3CVgVaJuSKsUhHmjbEutFqUqyEwpsAHrxJOdFuhG7j6C1foDg43gz
9mmC5DOTTqKfyG7J6ADOv7xrZbYqipj81iaAXzA0RzVq91VL1ngYBmeiuBDJ5OqnrwbNKVB10GOx
Xq5zX7wJtzSQWI3VEKkUkjOrJmu3ZiDZlECso+UN4qVsf6PmZMmy/9JDB1mlEM9XiiF/taphQE5v
l3ShGDatcDqq8BTSybiOId29MVX1U5lcYhhNRidFiG8SxrQJF1oNR2WTNsJVUKDZl3n8rZd0z7sJ
ZYRFLAoF5N53QyO95h1mn0CSJtQTbFAjcEgryVAutYmEFMoR02SRfHm5lQDvLlwYOORS9z2gJUOo
iUIWnkPwKFZWKZcgwKfQdinMkNHPWMvxpjOa4vU9J4d4I+NRod4grZS8rzeeQUlJ1ou9NFS2VXvU
9JWSkDM0N7I29rtR7P0jpTXLbr2xxUCp3/o4L16YHkf8ZWbit6siyVW2T9AwOl+dEFQlzWoi5Wxi
IU6xdUQw2/brRgjvcZHfSK7OqMJjTZXr2hESAyeTCAVPt0Z5KcVZ6TADipqK9FkRWlDzKpaGYDrq
sFR7dXhq0cRZHrPn5MvjJiLc12wFcTXKglszyYPVK08GJd7lkOGpblNa37Jh7AkYd0DFkI6WJv2q
F9NgH4r1RzjpzFEj9q0+gmjTvssR2/4RXYcZYiyJm+IqmL62T8qL0UfmMY7QaEVRAhu8I2i9M35i
P4w2fdoRx8HmQlINLJON/ykg5o/rMXCtKf2CX3cMFGF0MwIuZc43csiAkQbej6KxJxNpAWToTeMC
zIFEC1aRIp3dqkq9vSe9QWv185iJWH3VnLQdAgedPlz2DZ1aIJWv0VjuotbEDYcuqDWnrywxVQgY
+gGoOGLJgbT33m8urdb+xKJPjo/coAgJRzhOwoABlR12Q/skAdp5LQ8Kh0slNw7DXAtXSSGah3qU
XB99CciYPx6bsgMXG9MjSAEIGARbBTmwO6OYdw+ab9qU5dddEx0EBcSYoheAWzoyBEScwIWUI1hL
YXu3/V7i6tgM2bBG1I4lytepdWfQKTJjXHYk7hF+TkEYLJOaMLQT0C4sGja0naRcxcJ4I2bDo/WW
7nrhJZHbEFBF/CKoVI9YnnTkxBFoOMUwE63SZ/iDcxnj3bQGGk1ikzFG6HjOROs16AfNJtSwYEPS
mS5L1A+/lI9dGLDAjHO4mYWBZoX8iSAGddGHP1Ke9xfLygCoTeZT2gmeowqNecuR3vu0tFwI7Wdv
aq9DiGnM1wFySVXTby3GcYnlGRL1iLUZBRXL/PWlED2R3D4XzVz6CX/MZmhcAiAWRa+VdiQMmhup
7euUIn+e9Feq64dcTK4Uoa6NWH6rJlzjsEsbx+jNvZcw5YVj22zH4UQwhGNKIm30YmCNLxQdsskB
d37r+pNIB4F2SCEe+zosTq1kPGeBNB1MCdz1VCDWUMq3TFSpqEvCXomBY8f59DGUUeFOUvCjTPmw
j4xfdkqgN6xNJsALN3VlMxaSnUVSezGUBMfhdFK8aLqqHmOoHHt2S2IKRyEa19UEHLOsQzAAvXaK
rFFbaAZ+TELLaZRUQA9ryitkLCwH3Lg+yE6ZbNWTTjK9MmiUi5KW4mErEBcgTuW+NqcPT83mqMz4
rhtif7QKDdofFVCtGIprOrBUjk3cbyqjAZ0uGi6+RjRvdunlANl5zVqXsLx8kVUEA9Vi8VNYmbiv
YpnRn8hZdkr4vCu92o44BcxUjg70wmGMmHLrai11hwQmTgRfztE1ZVxKnpXvFLH/nBR6YOSx3RW9
slvV+uwo+9pNaWquEcl040iDx9WSnQVN30o+821oTd9x135GpL8jbse3XBJbtWNQ2ka+wjyeBqTT
arcxsoaV4InISuloLdtJgrzSlE9izBKHNTvkEgVQnYSuZqCDv5KzCYT37IBtknORMhcKYz23UkU8
4tJTQOIPMeMMZ00xRIdqZtjpgr4ZqhQ1ShSMyyKeIc0RUKFB+pWHqnDNQj8YDUnulFVXI41WsJ7F
IiaD4wjKfZLGdaz4FB8LndWXIhpu1DKR+kGM0b0x6TdnNPHG17qCtEm4F0A9PyaxCgEs66cdG/4z
WcPY3aYO/DfotY3RyR9eSadKN1rj4HdisFBrQXLJXSEIVG2+JV8b9iWtiJWWpKir+CTRU15aBcF2
1fdAI9TJpfxZV8v3plBoztVMI76q6FjTt2PeJLewqfAMqldTokVI6NALO3UVBTIMvDHB/NNlKlUy
etOksgq2LEyfYQ2rUIqyIzkY6Ho1fCtSqN7lRpLppmBiT5zOqu7FWfQENzdTJEygz1aQOFTHbIDh
RF1itz6sAjGfvoKexo/MSg9fbIucD1NpYRAbnBQETBRx6RYjHqF0kt4EkolZxFUMbLGPuinBVDFS
57XCccmNQoIfEu5JwtWYCwUemU6Es4l7NcdYxRTRbjot7Jdk2jLSisB7BNYg+RTdTaWE/JEeAsG6
hXFDzTpsOgqko62WPYyaepdG5rRtxhCryYTEZmBTaVGCYKAfwLGhg+kdkoGcTpIwWgqR7FS0uHE8
sAo0wKQ0iHY2jUe6c1ocSUuhGEKKx8gqf6GR3AfPCTjzzgu00h0EEQFGdpMNlC5DZuK2VSrkGcaI
6MWSRWCjhErj6sW9mgpSTkOrQo7Vek+hGjyFHkWEsas6erJzXIapVsQ15BhYTS9st/r8jzbHGToo
Rf7r+8cPWWNLm7i6Kv0cgFGpZoFNksGUx0ZITfm8Qh7SWtPUAflaP0AJmX+dhY3oaC1xSa1abJlF
yu3jq//u2//uZ0MHXd+K0cg9HptUSYUQWC+W/8tnefydV0r47PWhTVCIEzTx56+1OIWZ+Of7hjX8
ioxa5Gd/fvO3L/+8KV9XJvLgCEz982gBOOfC93Pi80wWU3897//tp5R86C0aaTBLboH3sdQBi/zn
KP31CR5PFRd4fVNFsP564cfP8ipDkWXEJhoxUGwW7ayyyZX1A7pmVAqGuscv8vkKeHxVJ9Tw0VuN
f/sFUg0SXuarLCGwcyk1zVw4n7ikgkc8fDXH8zz+8aIM9lgMZpuUse081P3tn8fPLGUI6GTF8iLN
oslt2mQtzxi3ds6KjBMsTQ3ZZ6zRZcLGxawk3C5NnuX5hBKhhFR2Tu6x0iHdinNY6eOrf/xMVU3M
Rl3rjgbrlp1capkL0nqrjsT99loBjmLOMNXne+evDFOxYvcbEM3Na8zVuBATcO4Tqj6/zp9/HnGo
OfXsv/0s16m9Iz+jHE8e0yON1Z86AQtvvH8Euf75edcNljPm5G1HJEm1RsGOm+rW8vEgK9CvgZTh
QdRUC2i4X1J/f/xGMeCyyV21frzhYj7Wj6/+8a08jq0zqTuu6P1D9je/g6RuwBfN8q0/wq0/4q4A
MjoZD6jr9Xost9UsV3to0B7f/vUzrjs8Aws33pxHZ9oSqLA4RxUXGjJQ1XkRrYWb0Pmog2tl9068
zxbG4WXYEkOwGZ1yRUSw24FaJdu4XZLAfJ62L73j0pxZ6PSq7SKh5ra3iESZNt7N7eJtuicu2/Vu
la1dABo6e5DCS5gKS7pJ7rStVwjp7Lf5xfYMzqBHznG1eonM5X4GS71kxurFFBz9NH7xg3bFC8IZ
uGmUOfJvCbpJfOPGdtP9i3drEsoHELNa+EhLoHwbVsEX3htWQF7c5bkZwn6pluMDlrbTktSLRdev
6Efl1aqwbukEXZpjQcmST9e/huVBzU4cFrSH9USm5ReHZ4QeME0bS3tNWEfT9T9lVo+7EtG/vC1r
yLo2eixRcAiU6bBKjETGnXX6B4CTpg1dQhY5R17bOySNbyes1Ptz73BKJHyxNLyjfRKvEZp2v7Dj
qFkYc+reUsRj3UPvdON9a1IJX4Baq0a6Awu82EwKCNj4WCRYE63Wkmvj23zBt5bqFBOZNcshoEKw
aFJbPQWIZ/sdbciUFA8K2cVStw4mG+YvOnkygome7fBaeicUjp+SWl/0eMFWVXzrG+gF0LzrbZg4
RnZk8T+/2HCU6Gwli/x1Up0IYVy75NWh+gr6KtzoPsaphZKsxNPEvHagjW2FGCFZbrTLbLR1pCPU
q+nXmTfzVG5M85QQQOMNNv9TX3Jbdhnv5MtMNaJTl6ymxo3v4wgQTTlhTiqWYBnpblyzgywtu0Ow
FfikEK4W+LshP6EAND9FQE6o3GkYuQTHnxOwN/2q+ymDZfbO0UnHu3dlVFxYMhb0j9aenOCpW4Xx
cvxc10+iYw+MrHtYENWhmYvjP0WOKWOTLhVAP8lnlh6iHrVDfEcpVyFniMuDeG0XANpW4sL6JTAR
pgbna1oei0OAifuYPSfFXtj8qtw4Zf/WbQYAGfLagA600RgxCg+A0MAV3QUIv8g1TBUFUS2BXFvl
d/hVeOekEEUfczCNRmaPsaFfs4rs9galEVb1srpL0cZsXGKLCnyu9KTvenGxZjFr8SSlrl9e6uyN
hzfVAjohx0M9AdwGpc5Zl9hjA/tDTJcARj9xPXLK2uXLtBW/XH7ZvlIreZeiNfRoNu8JzHKbCymZ
1tmvhbEH+fNVKgDvnXht6OYmRcFfTn+BJ5X7hgAd6aIWBy4uP1gFxvySdEcn85ZNh+DOh+MpuSEC
TqxRXxuQFNBKYH0q2GegZoKUpCndkSsHPYCtCtLinSqgjrmN8q+AZ7xpP7iS62pDfqQl7AP/wEWZ
gMinK6U6/BAwLm9mZ9bb5HGUZqKK+VwWT1bx1SrfiKBw5gDy3uTVRsSTRmGrcnjKMNoL1ScMVpUn
0IgIq5xU3ncs7jvwtJnkSv24ltoPxTt3CktALL/lJR6BPAzvZfYmimjj8rNcHMzbJG1LRP4CZ6Qn
bYv7W8pQo0ebjr041E2eIsi/X5CC53dkDn7FQmzFvUctkGhi7snYMRec95Z8sqX6ZUqLEQLzpp3O
1rt54gyTxshx7ZYf4dI8NYtjGFw1d/ziDgYBzfDEbcKw0FdreqjGOrVOvWp/KBesE5hIEEWCrSRR
UnL5itNhuN22s+exmzH2jUuJ13ClbfvFuDqwKZq7Ioy62a/GNzZvZZ/dqTON9PuWyOn5pL71UYCd
vAk/ZJVz9XDaUMh+iU5h49ys1mrMmvxIk/6mn3CmPYYmkkcVCgaprWy5CHknw3Z8Bb1y5BhQd6OK
4U7qayutdN/2TqPTywv/iZEz3HPigHRytIz2mbeg8seasexs9ERkmDmjk4y8OKMPQ+nAvdYi+GBa
9NbSVnLnmUP1V9ACl8C9SSq7M1jS4pkvVKp8Ec1ePoPhmuFeJ7+BmZSrXnhWGzf7Fd5zJnfB6bac
LMo48kmXcDza6QYeIo9Po/c39SYcftCRiF8cunbFuxilFXcSt+P89NELlRSGXS3cIEDmDua3DNWP
l1dSVzCW+d4olh/GO5kIC+HZuOBueMXy+W5cmP44j4bLAQo++i++cNEaVfMsggMAwQa9QeZhJnaR
Ez3PhCpeHIK0hOcu4ExxbSjZuZC5IpFQAbxwpsvEGeXS4r3COlqmezb2XA6EvnE68BG4LCVj8neJ
dBK/PrjymC6MJYrlbbln/jJPnCXrwl0/MRPXzrQEnX5JeT7mA/fFeGcbti944qAHyrdiUFBc8SQc
hGdpy0niv5foPiy/OAj6bfaikhLCRMIR50s+Px+Li58ptNvO96m2K2zE8tlCujC9kOim5ffkLt84
jfme6dm7GQcoJMguGaNcK2LI4lgZB2Y/7cJdhkffh+kaZDuZ87eUfVsY17zi5DKV4Z/FMur2FtcM
Fwt7Uh7JUEmd1WEUrV/feDBrlJRL2kp3DJX+JpvW4Z4Tz+CT3BkGpS13Hv2SPZ+MMeCVyV07IGpd
KO98GuQOzKEcWeh1NsksvJTx/lbV+5AJ9Z1/qHiO2FxW/hOXfboZfRvRrcAFTWTYfIIU8iE+Mm1X
M09uGlvFJjpfrPR8eAOGyxFOq5UCv2l+1DBfpORRcJklv7wtJn9egq34tG6rdeGd6y9ua89wOSvQ
7JmyRxRYeM0YVw+4w8INqyhhzyNHyJ/mbb5KVTuRXJkLfa+IoN3QRx8HFguqA1jrl1q8yWrPvxow
IOnjDjfqBwGF1/Z5lgEyppbv5FUuNK0/cwjyfXiORshgboteHAYuJrWMEIXNXNPnqm+whRJJiUsE
boVBx7c9CFekrbBSOcQa6Cqr3lP86KiVBHXN31Wto3b6LgnC9YQJMN00hkNTCzB2UZ8rjDj6U0H7
IJExBUtL7fBh3tikL5A/MzQM8yAng7ZZ9uSlGM/nsXzNYBVDKH+fyZMi1YClD3grFgBqwGVumo3h
Tfv54EvZY4nmhP3tJUmpLDosmwqbadXsdkjLpb2enhiiDMoS/dewBY5thXMRoFjSEXljOu15mj7E
1xnNLtU9iSO25+TWocjv2oHsFtAqCQ0RyfU8ghOP1mCr3XwZkDteQKHglZ79WgLlDq7CGcczK3Ox
h/pwCLhcWRGr4A5FsD4M/qxcOT9X/0CIkIIkL/0x2evfmVqN54gdJRewbyvcp2DuTiVrmvkC25eM
I6z1v7hmZ7HTgu+NdD1Yq/6M6rN+68h0ZOWvLSTRTTSHmBNC7TbYoRnM23Wkon1ymANRuQfmseHb
y2AeJXEZ94vOWumK7boug1xTXYXnCvgO6cavjFdcAQMeMWrag9NaBxIceVthcSBFHuivm6NpZBRg
WEEGSQGMlBwdW/i8WhmWIjZYVxFtQXzqux1vmB0H15Yb4Kxgv8P0OgOd5WJhPiF7pu7IIp0Zo27X
0hGaPWuDhHUKC+GeCWqpHIYRp98q3ddfQ/0LeFgXLnT3kOChF9e28pP0Xq64KQ3Xg2JH+k21QxFg
sjRmQMZ5ienEo8qeiMO5pCKNnWdtfFpEPtVq8FbKAL0+fPDQbGVC65ZEYGPvscsDfbaoRAVcp2rH
oTA36TskwMHYqtqKuI+gXQTNEshvgs79FF4Em7WlrXFxrVnYVjYXYFMlbJ72IgsS5VC/NdzuEM9N
Iq0WzVUnxZMeHDj8JaqZI479L265PLK5iSPE7uSBYtGbUxjB8Dcs5CycihsqXwOYGupNI/V4UBNU
h76aX6YpY2dlNvYjgSCmBSc3UN0mPuTRyidsVlqmh/5A8ZFmZ30Rw+WUwjRflFs6LXRPAkekgMjS
JRWWJDeIxIXqNkruytZpifWUa/UNUKC2h7Y4VDRqj6ZyFt9KYb6EBm5lcqPab9MKFudSgKXgpBDb
+UFwBi2UtfeeTreG1f0VSxy+vEE5CCW4+O3Izvue9wvtOGYOtlmVkR/k8/A6aFirm2W9Els8rj/o
IBfjW6stpcKNMKTxG7pHBF1kjgjVu700wQkxCQ11PgrupyJb+6ye9ZWR27roIJJ6upKC7ATHx8JE
ZtcGLgyKPIKdq6W56Y//PJ6Z8CyUUOFOFaHYP+VIegg57qgLMOumKI3bbB8pLENcWGffPkX6awv0
eZcxDYK5gw5uQWx+IoGxmL32baDkq1xPtmJkQB9repo9F+1aUxhWVxHe6IY7CTRYXb4bjD/lO9FO
nGt2TgEMQ9awC6taalfvghpL+UaNlt69d1VgyCD+AZzKDaldttCuVks27Cda/S7bFKXb04wEULlQ
iPmyDtK7t7euTSktc/JUuCy7dYQpXXnnNKvdJnRNee81jC/DlvGHSwGAPEtVgXyTdWnsteZY0Wiv
dmN3CbWz3z9Nyava2XkwukHwpvAGqOguoMCkaolNC9HBXgJtc0q+JmXVXrK3/r1M2MrP5GNGyR3+
U7IpxxVQFmtb75mVATB3JI1+8v/glJzk5+ZMIwZjM7gKitF6d4JUi+zBIx67Xw6MF5EtHFIZTrdd
UmlDePDBiEFMXkTAECQgSrQ1mmQbINAesoA7bmclH5p3731yhr22DxjdQJX7EiMhSkOWBx+me/DX
0xOIHCxTFsGRPkek2+Dx8fV31As4zCHQbNE/slZmv7ecgg9sSGeRAuGq2KjL/N1yJIcxk8ncLu++
uSIx+pkiiy1TGhYPqsYOYwtpGDwVwBR8eXTaKdzRR7UcNK4F+6t14EisUaCZCIsqwRkwg713Pgt6
6yTsdmO6oY2hX/wdbOhnuV2XMKlc/FAahbkTo6n6Fh+GHewNZQ3sR1ljQ78SYQElN2A4w+WzIBfn
JK2oeDMqxPzZsM8zep0f8H3JSsiW1Wu2gVMSwYAqXXGOX3Bn7dy2cFWiUtESluebdwRssTdOAiWF
hXHK7Xwnjovhht5YsANWofI+/R3Y3gHcXg1PoY05EFPC9Kq/+e/tM9I8MdjCPMYjvmb0OXCywKQB
04PBXc60v+JFusLiz2GfHXN5l5t2Bb6NDBeQhPDSAFMhrA8dWlu9sK4QAvssttz8AGNlHhOxnTPm
HwsIvhvDrl+jF0ZRiHdELbr4CxplE0aM37scDLExw8vb8r0In/RwxV0sXUv1PBZzjsKkbkzpl1WX
WZHnvhArPFsY1Nn8k39HNVRcvLF1YvpjhSB08yYmzRF9VNAZaAnP/8+BGQosilbR3rSxxNg+yJsN
lJuYMXMXDIuEugrvxd+kwORNLHHwdpbtvn81kCCwpjVf0j2oe83Eoj261QsahRyeXYIQnESAQtjR
zGJXRUuHVpuJMIggykV7Uc3VeJAx9dKYQXKqL0ToEM0ma9fyMDvoe4m7NXpmuckOfXyNccETwIyj
yDYsUigulPrFTTbv2VGS2CEvAqhRcKhmCIfR+eAqkCFOMgu4tG3G6B1IUrLED3UM1v03rT92TfD6
DPomC/856dh7GlDWyHpAYrEI760BnmStHnKYbvPo7T8D8mO8cobX+Dd8aUnjW+SU31fSl0b1ZGWt
SeLwwCqMIIP38fgOrAvchoJignEcSDMfByrqxYf9vWCMQ13AimMvlaDqIcUs5HpPOUCmjBLY5SLZ
0GZCH0T5AAUQKwRGeRQdMDyj1+IGWql2oW9ra3PDIv82lYC6oGXMvhTHKz7yCxxFTPF6vJsRY9PK
OgYn8GPEnycvJnNVj1oVo+TC+44yyY43qdnua0VTyBwnF3FFgNwbikQqRcq8ewnuneS2eNIhGV8x
GUHuGK3yrbhTUv1qogsrLcFN1XPbrHz1aOVbqaYkDB0in9YMHfHW6hYeqLhu0x+lFxO+3YLABbb3
UPw4oN2tedHfAkZRWuJg1nHTAlEa1n50jlvUa4Dt2bn/cATYBf6mRzn/0eC4NepeuQ6sJ54NAOPd
If6Q2feSd8ElgooXMni69CqbJkFOe/ml+Cw+8y/roG0rdvbUNU7IBVALKOUt4YZuwVouBpulyk+E
YQQgcngGIrjj6gjXSL9NVzsNxYUg7HDbbEXp19s3BG4UL4U9r8pO3lOmrH3iemHgKQtpQEbv/ZQ1
hCB9HgyYkhJwnPKzGTaLn2ZBCMy09kHgpgZx0rZgE/jBFn0+LWwZ3e6zgZ0PdRDOzDqg6bYb1s16
QItA3vOyIzkD7j7L24N1BOgG3DU/xsYrCCPTgVeHwnSBeON2tY7+O/2qgAwB8U28UWO7f9AA0ufR
9h68sIRCPwxObkmqRknYB7ZacHxQ4Bj2O8CzuEypi58URvJ4YVH8JBdAZh8PlUp7Gb5lCr/vyjV/
9jZgxYyXcDs8cSX+lNG5Q4VbRnfV3xrXJ1Xgs32VS/JJFsaMc4eQIBzjLaZBZmQuBe8MlBugpNvB
bpwJmUgWF6c4WEOUlsVXYH5LMlpxj4Kvli9N763jftNYT0Yu7BvBP/tzA8h/JP88vuyVGMBANbKG
FAFE+z1h8GIDrL+fO01jKxgIvDpaHz0doMfPrDLcFeh43HhuYQXjlNEanVVdckVJMpp6gN7/+U06
f/XnW9XH/xqJT42YwYqZu3OPxz/+efxpo2KrYNTXAtSWJePA//z4WK6kjd9vQxH8QDPHTj3+8edv
Hz/zijnTKjC1DwvNkK2zHZ79xH/+9B+PfPxCm3Od/vxJXoHeTeL6pmkm4r8qsGnUrjEklqT58Y//
yM16fKnRsJfsx5fmI5bKwHwM9Q1k6n/+vPvP2/zzM8ufA7b+fP/4mzSpwHyPvvOPn//59q+vgjSA
ITE/65/fxGpAinrN1PTnF6bS8CKP7/OedZlUFNbq8ZC/vfzjY6MIBSA3R4TFZIWZMvd0WlidjTKK
4tdcw52jxboCC3lFzGrUlWtNMwKHzr7oygpJrSk9rzCidjUpT9IjtKy/1YC82jnMLFbUjYCLZ4Wm
e1FBcW0apnadBLTQF/DuNsRNkYxmNO6YoaNsRMpoAlieFsq9UvVLhZaFJUALD+agtVEgaxMtb4ZD
DLRTGJlul0oSFeNOdToMQ2KFrCD2DGutaMhkg/glmYPd9BofIElvPYlvxUPrE3fAW9ThWbGk2csQ
3XBN7lKP5ZlIcBz5cZEERtMCAs7aEgB3lL76PusUqhw9mzfNtDZCDWwnh60Z9AlQ+4ocOPLqMIY4
qgQYTyHJbvog53prtIAOtEjYqmn1XITCh0j+XaaBGvc/+47AYCVj38yAQ1re9IjNi/GHCTlRejqZ
ekaL7l2fKOqQtjfMsXsD+XtIzTCfVAUwmhh1JDsAuq/MIlDxfB+xXqFS0MHpLhyC5NiT8Dc2A5a9
Qv5GSXIQfYN0TiSsMqmAQ/wlSVu/T76yOTIQNxOLgDlGMG1/g8z8pI2c7VqRoMF8jhwM5uxBYT2R
K0cRiu10IyPTbbIXg7RCqZFgaoxbxCSbNKXPMnl70oOv+O3PIxbskNRDCCkEEtIRqqBek4qYkkhU
9TprMYZ7r0LVqMrPreV25pM+hyrmOMZajcQj3dz51DzJXuQwfdaI/iQyGSU5+lRZbSWDNSwmCQCz
uuwLqh4px0wh1bGIWrD1xDwOk8pqjzkeEOMcAzmSB9nMwZBCRURkMBGQ0pDaOs7xkdYcJFkMl3IO
lpzmhEmSJoG+vKZFRR3UaqmmkkZpkEop+fjhglbY9eRVDmqe4fw33GGOstQAzZtkW04qC0tsYyOe
jeg7T5eqbIgrP+2fC5PZdWy0mZ5TD5suJuYIPRBMQBD4QkWYn5gUx7AW36YCklwpm8KqU9hPpvJ9
aKV8U6fTO15FhhRZQitTk/RrgFxHG/jGXp/uE1Q98j2NELy7ReInV5ItSc3dIwm0IRHUoys9zRGh
kzg8D0O368gOrXQgs2aX+uSuHUbDvxlBtk0lBdKxRflD6eXrcK/mONJkDiaN6GUWcgNTLVSflTm8
tNTkj/JLVKzfMk7JNs05XEPZMcmOO1mTPKcveXJrHJm8CNFsNJgKQkleaqBtJcz4k+g5KHy9I+LX
nUXAqvRIWmXzkBT6M2ryCiEm6tux9A9Tp33oGfKFIWcdTUdsSq0SBg8UI2PMvyPICKOntKdYzE0C
J46In09SGbP+qHAGq7736yl9tO/bV01imCN5d6slum5LCt3tYJTAKVUWPOv0t8Jh2Fg9s7hpXqo5
jhY2p0g6rUpKLWpn8q38OU/MA9EakWWrY3kNW3YXqdwDcEbRS8eaZkdigq0t7omUQunUpmMhCPdg
DsstaZuHugXWU6AiQ54uoe30KkE3tm30PvbSSxcg/5KrxndFgR1zGGiYE0jobWIwA94cEFEDXjcl
IM5AYRRSfdOAeN+QnN/8p6uKb6+hz6PRgEy3yhwJXKohqSQG7A/SglsdhoI8Bwgbc5RwHtFxmcOF
LVKG8zluWJuDhwXGHgguOCGRS54D0om1on4us/7IMT9OlbwuWdAObUTXVBBffJOiV2w9efir0jn3
uCjOoQo0S8iYGCpjEhdeGv6qw03JB5jqio45Ig/OsqrESIMTKvIiCEdrZhagMF0KWoeiSycyWI2x
4nXJl5CbYOqn5lfVKW+Vc34zOc7x7NpqlODTrKZogzR42BmkPo+M38kcA13EuPsZk0ajudVt+Nvg
+DxLAMKqyUetrlrYvedZENlD7qT/g70zW24cybLtr5TVO7IxOoBrt++DOFOzQkMoXtwUCgVmOObp
6+9yRFaqMrusreu90ywRJERJFEkAx8/Ze+2AqOkkJ1c6beuvmY6hbsmjdu4cOiHkj15ExYdX2Pbm
h3AZF9Txa959F1CZNq4JBEDNJgw8vJ8I9c92cW/IhuySur1BXa1VpTTULQWZzpYN0QyEDciueDbi
/ruHRxnmnR516V6dSwJakefEXBDEDTjhKdHR3AazSWSfNpG4sFGYe5LVvR3Jr8qhYU0+zBUd813C
Kxh18HfV0QQJ0PZOZII7OhwcKS64YzlC/grni8Ql/UBHiZeT3aKp9l7MxqRi14HjlY4eF032aC72
u8I8q9r+DChi0lHllUf1pMPLfQsfV6oDzR2SzeeO1Wesw86Vjj0fdAB66eoodNIHnbPRExQsGTeZ
jBkiSa54RYY68Bl5HdFyJLy92PrO/B7mdKfMlpZRQQa7MdDQz4KboldyGw99yLNlTlLq6HZUYjTa
K8LnWuKUBheKmmhpAQT22ZSYNq1kmraJxCTbWCRtoBPctX31bmXi+L+Wsv+RpUxYtvXfWcou38r2
rf2To+zXt/zuKAvd36ihMIaZgee6oW2FfzjKLNP+jVO/bYoAW5fres7f//YPR5n5m6n/I186xATm
OTyHfzjKxG9haAZWYNqOCCxs1/+Oo0z7Dv7sKDP5BQiRA8dCph3YQph/dpShOAnyNJrEpSXlyUlz
8LBub1753TidF5hDkZmIQzlX9FX6mvTEPq8ZJU4q59QaVMjhtLdoSZRGalBH6H2Zfsx6a0j6+p/u
Krugr9p4x/WLpfyWSLc6jXr9ZelV0nrL0beavndO1Oifuz+/tu7DAozQ7vPLnWqzQ+Vkl82qQASO
Me4ThvEenV7a5K9Docj/Ci8GWRunRS8MM5OzriMassjamJ/Va4ViaQ8JfQ8F2FDUJAGFZs7Mw3ws
o4lQO9fYjrERX+Z2Mu2EED+Hrq8PvjXE7hWYElQYDevxwjMJz2XTSo0QC/IXq8AOMjsTrVKT1/tU
MbVaXyOyDPBSGAcsSSgutfaS31ehKv7T3amiNU7lh9NquvVzTCpejKw8X/rrXCPtLGQqFIrtAc7G
dF43uefSkAwKBBlU/piGGXxjw4JzyzJz3RiL5sKtNz2zJ8mEv1lBUyCemRrm82msz2XRT2i9tW54
Ht2+NUdG/SALay1t/Nys+zoiPydie48l/q5j3dG90qv2lCmTUFzXgo2Af7VzDQcnXqDBi8LwGVDr
jYldnqXMcJw6lG1dUdHl6XJjvwyxZnFMxI55yXkx94nVTGgqUT+iT57HeDhTsTQ0zyp0P2CWEOKx
DHRZ+x8CpsNmOvbnBArViLb6ON1GxhCCRaQyx4M07Mqe1qujpNqa7cCUxURZiG7MKlAnY8s2z25F
TYS0HhywhIM7WuDHqtqCMRZckTBenqUaft/YfWEezQCMrN6VKBXsgz6+TlVOLzDSMtJ1I5N/3FIz
6DYrf5CLy/pjpu7lqMLpGdDYZL1AXBa2E7JzY5kcS+BOxzDtgbhCTUxFzuTC6FvE8li5M+XiyjKd
9hwHDAQ7O/wZ1ghLcBoA2FzQJFS/Hl0VEdfp9ZFu+zG1r5JBems6xyF1Ja8uLdteunsLf+sO4My7
0TqEuefNtFWWr41heHzQNI/nvlhmzIolpXyVEoUpG+Z8+uUQc8CxVGvN7voyeJkFL7yqHv7yt5e6
LxNJPz50sjEY7TFw6LSsGHlASVODzXpsaqn874cpo1MmsqV37InIc4bw5CbGj2ZAdWwUV6LF6W13
AbP7NoTkGYchI17mn5LiZbfA3yANikt2PDB/EX0MAb+vHsVERtcy+GQ6N8NTbkCWzPoQZ2pZH+A9
0NSf9pMtCXfqRvM8MuxHeg+6hAUibCki+HBM8PkddMCbVowHMw1oPuQ203zqt6BE8iFnWpTgIGDV
pnGzrQdvPPpmsW2ssTm7LtiBHBPSRafvVsWEZxM2ZqHRlU1UdWe70Tk+E4HzMx9QNYSUYR2koCEJ
jtmQQAehyUFOVEs1TvKfxet3dvQmcezfb637gtEadhmoyvXoD7TMuK41P3JRUbEbBBkZSIypRD0T
60bL2qAGybEzLYZsQcME5tdTQvV9rIduu56D1l1+yMrKNSyKu/zN6qfx7OgNPiQGlheZmwI9LatW
Hf3ao79c8naun4VfN90auVNP4EqoJdlWxviqTJxd5sjunIUsuyP71NsLfUggfO6WBQc8hyyccAkN
N3HFGcI2e/BFEcmnTnAXWhVxBesri11zJnliTPRi2YuehH2/FEwRFE38rojDrZmjNVzPv+v5rcSM
M7ki/XVeDmKIIHiLueI1SXk0rco44D+5h+pIcCGDAbeqrhPFLKhKesB+EjkpJcG8cRoFVGtJ0NRO
PhHIaXNl2GI8rI6LTwMGa3tkVtDEiz5kYKY7eZ8p7+tdrMw/IBH16A/Abcz6V4HA4rTnOx9zRo6D
SsATjTTVL2kO9xxwXsSFd0pzumfrzXXj652/btlA16XgtNlEikgiQU5ljMUXfYtDskvuqhNUs+Jy
MfPicrb64hLUEBGihiLqo4NLBEmPvvHMaWaq+/QkAfiHkT6hdDJOdfj84hThGfhNeI74FBGiUTyU
LcK6jgi3mlUnLRo8cXieC9V1ZydtyZXyaVfY+lqw7ptFBbk6p2AvRs7zbeDPB8v0Tn6pF7b1EALZ
5Yg/yLC6LfPRPyUivx5wKh3HcVowJtAWn1MIGNIlHKAFJCIdL9oBPzsFuE4W6UaHmkddppU9XIYo
QuppB55pC6tJAvFXBqRnbZgpGvOfrTIxhdDB8RFUhZuiW0a8uJgfGXKlAtNWMkTHvnZjhnqdk5/D
ljUah8C6gV2X7p2qfO512zjRZU+ui511g5EVhHtVkCxKZIu/tqN/fQGqBTSyrsg/mmm8LXxC+Gwr
4fzVQZq28U21jfWQKhSRkz+82fRhGt2lrPLhJYnU29xSvDljQz/c6NFRz+Zhcq1dMPtf6JBqISuh
Yu3sn+Ft7OQ0Pucew2gcjClynJc5y9ud10tAYNVAZxANSagPaYPzCz7fY+PVL4CJHjM5ZUCv2+UQ
xPN3L692LePjkYMRFVty3QESOtgxk53AtQ85PeeNl4TPhUVG+rjMR+EAvpudn60tbtS8eKdektsy
0NnrrGR5bsIIcYQLdGtJJSfo+lkMqK6S/NmHKnZTUOM56APKRLuVU/rIWNZv2sy8MhM17Mly/+ar
rr5Y6IQ61E871nBM/crimPr4ucTEopaK8ZjXEIRzHySqmsiuacmNNMRbpWDwGVVN71XZZCvUO+s4
ZZ19V8fiqSjhkxkXflxUtzIZyb7q9NUn5NKyDHgA8NtvAjcUe8rVHhkNpCjolmja3OIxsUPI1MmI
AmCZrOeWa1IwmD+Fi5E2zI33znTgzeb1tmlSDf0W6KEl1d8kflgD/yZh92hZRJp1OMUP+F5JpcTt
ni4UGeG0iF2xJDulukMEgawOrOiS7A+Z0hvNI4HA00Rv0zpfZ/ox9wMt+Q2dm35CaiFsEtxmhMye
imlzNadwxjgHqQmUpO/f2nR6T+448/KG8i1Q3tnFq3zh+xDNVJHkW+dOFH36kCUFgagOJsK+8E9O
gKRu8syOwGU46B7zTfR6kyhoNFE47A2P5uHcoSKoYUvzISCKoqTj3IGa56q6RwdOXEspnH0+udt4
gY+bxCXZKYi1k5RLXhrvSr+xmCajSWPAgGzUGL4FPfqyMDafRw8hTSqA11XF0VXBK3xAFAGei72B
xnx7LWzwCvRqUDtNarzuEeuW/bD1q9m6MJ2gA24dvubBeA2AEWHLY89QTiSXsejIhzYR9TZxA2dm
jp/cgLC9qjXJiOsQ0CXqDqYVATkZTQl35OETnmg6Ie03n//HFK46siavYvwO5+YJmjWJBUt61UE7
JjcZuF3FIBD4En5Fe7ifozjd+jPizYYh6OSFP9qo4UToYux3lQ8/bpDmwTAnAf3xOElxO6Qq5ChG
K5UXsJwMkDWdX6NJ6uEA91DYpUXy0qzAEUhC5eNIIqtReAWIiCrIvCu8H4ZRHSqLP9xsyUeBQhyF
6iWayu9RDARkGYMe+7Oh8Ww+BlY//q58QiD9oX+1TDf/DvvubUDYMLJcxqeNryBEZCl8zMVdSTJt
5PlbuuDxjIjOUhTaq32rqgVrptW/NUwE2LpcNlhieZD60DX9V5PX575y/c5P09f6Mz6/vN769/cV
+EJCo0ommpSdQ3W0DiAdfcW1JskU8tdsUi91knVK+cfm15By/bKgZtzboX/dyBKD10Kxt97qhFmR
Ls0YKxPXRsGaYd29bgr9qM+Hfu5bb9Gf1YzvP37SX7683l03qfJ+/2Xzl2yg7P58pGl4WL9iQEj6
WX0+cL376xesN9fNkEldLroiY3X8x68FeTYcZN6dYFCGuwVseKqvcYDhqOCZSZGjyOAiX1fb6851
8/mYz31q1qv7z/t/eYw/oAuE0/ZKFxIJsP75n5vPx2brguHz/vqYdVD7ua/sqxSd+vrIf/nM+pBk
kCwokYF//jgANd0+G9P7ym3wnKvRv7OCaNyXFoX2gBfznzZCV13rvnoml2SUzL6hJlNrDZVuo3x+
/df9f/0194+fsj4edJROKlGsZckfpCbn2dFJTgaTduS6FM5LWP+3683F9VlUTDU6SU169zQ/f731
uUk0+P3zrlnjIOZkevzctd4qDaZ0op3GTfbnb1i//1/t44jBb/r54z8fAzXpvmIKj4fOsYCfDGya
8gPOGy6myggO/9vC/J+1MN2Ant5//L//+z79n+hDbd+6t799rN9581Z8/OffL7nTv2fzn5uY6zf9
A4tl/Rb6oWUDuRKesL0/WphB+BusLF9YngNi81ef8vcWphP+Zrl2SMORIkXYlknj87OF6ULDckJo
WZYwoXP+Oy1MB1zXn5FYtmkJO/BCx2HmZNt/aWA6wokhxpIFPk5kD+kVT7Y2gASULFURWR9GLJSW
5pz77mNRYQlcgjI+mtN9YoAYMkYinbpmQNiaMquDiwmXWk2I0ygXxIi0ynUKVpsVyQv5BP8lS79k
RuftxqnA60hkZi7hN49hIk9jPX40Nn2pfoFC9sdbcveL8PW3si/w4ZZd+59/t5mm/Je/k1eKPrJp
g9yiefwX9BecotnL7EAQm7ugnPU6MHtZgaiD9aI0Q9QjgcOqI4R/HOociMhiX6QCd+PX7XbIlvxY
WuZzKZ3z4pERXjVoEJcshXnSsPoTckeaOTEOofUkOr/dgGb9UpL0yFrGvVs3ACYEiLHJ3MkQCgwu
mckeTwnM1dyvan0dL3dgOAq1n5dsvDRydZoXoz8mS1FDs9SCRWnjSG3Bd0+J+5Y5FbVtNoeI8pvH
wIgtGihsQno+5wK7t1nis9CbteeCIcWHIHr/uTv0Gz0ljUpioJ1tG6Kng12ynNdNnLA+gvCNm1D3
WtfN2o92pLyfWK8DN+3ol8DfT/dKOq/qWPn2x6DQ280uEijVsDKNMH4oMwlJYrW7c9zzmpUhaXOA
bsxzZQCZL0V4QyeBRdvUBx4dj9ojmy1f3i2XM1mn7vNsys7LGAfo9vMHkQ90a1WBs1AQQeplXAJK
fXfpzPCfNus+o/K3rTv7x6oo40PitHeTflTLxw8ClNZOkvOYUriRkeYgfbEpI32LB1/Q2ojwEeLO
6pGe1vngnddbs24Bti+ZURMTSYuGFpXs0D5SbOf1sYpIlPm9lRrOwxmEc7cdDaASYFUFxfESMtGr
3+yst3ZmHfGKWPQAZse6Nzt2LSS0FYCyrkKBR8eOBzCOelMJE714pJLLwfASAGrttId78LzuWjdR
NPHFYjEw0jv3ixkb8EBgnp7XTRX8tBSklrwMCSNzv1UZozc1XgmPDxWDbn+bLEiZ42rBOTl6RLJF
WJzJl0ocQomH2rlsVKNd9eQ6Jva3QLyaPVm5U2zSoNe907UPWtFQvlAO6n+D6gMHfXrqKhcBV4JJ
rioRZi4peS6X6ygi8uFYqiHAOtSGz6FIi70sUz6q9C+6YhGnNu3g1syRgBSdPEZpw5rAy+H73PUs
e9ElZtd5XySHOoy2OHyCox16gMlR9/spQ1Ejn/DnmyG/mmCdEIxSNx+MLr/KTaPBoIG702ggzjNF
6d3ewtgVMPHUvW6q0eZX328y8WRYNSp2eGj3hm7Wg7dGrWIIam/1wvf7J94u+7zQ/rxovH4ito+2
Xjeznoo995yGHKLFQEPAVMhh7Jo+NvYdN4SlJdrLrFaEFlTdc5N0b4g3jPPUH6clAJlMYFHZ+wON
ozhHa1N/iap5uIQJWg0ui72xfKqLJdhWFUPNtnPBOVPJuETFexGuIpFXr84YO3ubViDdwharYQxK
wnBQDPIS8SkOkW1ZnPGsunwuO1HspyxfTkP0rtDDnGu9yXEZjOZ8ymgVbsJctZv1RMm1rz66xYDq
DeLKMhX3LXSdbWFm4BJdfOtF+djkhKy2MTatToFQhRGOY2yaPKxmUCKcKr9dG+IKqPYpjJ5inbME
c/1SdNnPMMJSMlPzZhL4qz18pMQvjEuU7gObgGxrpE2dw+Ly3U1J/gEmpvwZRJ06xWNFt0Qy1A58
Quy8WJ6DxEAnkQrQjA7NbxA+57g2bBKIs8cxwq1UO0+lnZ+XmTES06gb1deogwP5QX/HjcpvDODr
HQOn9WM+53SbkqY9CJAkpWmKXZ1HxGeEeKzJdcGWGbV8hBvx1RALzxL5Z+q7HZ8HpFjUsHLbxxSK
SLJsW7T7qLWfZWI0R84TD77z3FqEww05iHJyV6hsl/xhyAIei1dzsVE382R2FXQ35hIQpAwi+WDC
HtM4M0nJM/3tUvfejYU20EUOByDNVNsZlzlvzugR4pJULLFAu+1ywyHYKVyIwppRafhNd3J7Pl6l
80BzYNqWwrwuYufVxfaZDtiPqw8xY7QJDAiQbSpoyNan0Cq9a4FdjD5AjQoCwFYW0Fiv+A5n7vwb
yyGDzklg/MlsWTZ2A21SAVNGzFftA/QIFzKz8STM4fcpVQCwM3m/RE1/YaLS2obecAuPFyhWdqrp
U++Z1OzW2psoqfLY2vDV8DF31XxMC9TsVkhyvSRtXiX1i23FjMxCmjwObIgmoXyJh+a732DvciIH
J85kYCk00m4HynY5ZYbQZLlj7IzzLoAzTcx2bx2VXK6nBsIQjOlmC1ahdQaf5Ot22rFW53y05AfZ
MbyFU52ggSIVIOyRIC4gsNSM3zhR9JxKw7gXrf56SneusM92tWwCiAGGeJcy4t8KRWRrszAXPN7q
qoiFfzLT5q92fTaVu9yzCfTFOsS4GNEHBvnEpDIj0o+DmYmgAx85kHejsOsvosqvXR8AY05aTwPB
aNc4+Fc5le2dTt1OtiieSsgTdvYiwpBqT5DplNgkYAxNc7coyGwqO8cLfoQyQ1VVEUHs41Veph6B
cJMfjJ50m3745nXec5JD/UFk4zOf5GNpuZmxNTsLCUi4QAeFs5H04051vP0EWjnIaEW/r4kwd01U
ejVgSNIeTfslV7de/CBRhd6OUfAKALUhS7PodyhPM+hQVuh/zUP6PG5JXkffOu7Bnpmu+4H/NbVD
PO09Doi4ENYdcyP7rojHg6vk1zgpgkNVjY/1mKaEG7s/c5/KZE4wHQTmPgU/AwelJqlUs6Zyy5ux
MpbilDLe27Y/jaxzL/syugDUdugCD+Vx7+zKsqAXmrjqTbWY7pHX0UsUKfmNTBYAJUkU4HlLLrhB
CdxLMsyiqLvyw5pLyKNrFzbI5wKMZn0d2LwwSVqHcCBOjJUwzoYIisxo/DbjLxqD+TmAcxFMPeam
3oBr0fI5JSJ8EJV/6dMmoefzow0gSLRL+ZVRLb1APFbCVdddjoaRhC5GdkmAvy5z5l3ox+KNPNsa
T94S0Qxzmdhj9m2yGmiMmq8qH1I+5R8S/5Q5gsfGqJriGjNb3fVfVVN8D8IA+zu1e9r+4E3/ohyw
3h6IrDAv7rSVDRR7uW/tFIVyqCNCrad2rfOiFHe4tZ1mQlzzcP6+aG+clcWH0nP2dS03InLv/QXx
a+lbx6I0LTJIkIJnU3gbyRI/CRF4/ZSyYAiAfpQEcjAm/cA6YdWRuF+mQGz70iYfdLwORNbsVdcE
my4O97bsUcySVBRnX2GyXRh++iY6fB2xi0rC6PbEOJTbTLiw5or2jpQoLCRjREB0QMsPZlh/kAZe
G8nUMLETCoc1qZB4XLtRL938Yy7BT0aluJnrsIFHSwBg2tdPtj09gyP8WlbyiwLnrrOGvncM6ff+
UjREnT1XJUbzCXCTM0vasQYRl4gDYSdu/ObU9RzBiVMyprOKrdPSa9RS/YvRpflLoZ9wOHV7b7bT
3WhNREBA6x+q6BjxLu/LIC/3GaKwqNZEVszRntdeOkv+XNfVje+4OxnR/TThdO/cIblyywj1VmmX
lxZk1jgMPlT/Nrb2E9ebgxMSxCG8/iejnlO9THxeE5xJ7bKAAViMn+BbyWYr0NmOsCgNODmhii6N
7B7ZxfjQUo4ppxHbMlkeLDt5oIUuL4QZddvYe1/KV8RkBTosyqBBp9tTmEZe9RDjCTNy84lEBrpe
QQkUKMeEUaUvtYnhXQzo8qJgOZUp5gQmw1h3i2bfI0i7wOYxx8DWB2u55LpfkUB+Y3mnOkJWKyrn
+2hlDw2AwUORO6zkvORazsG89zJxZ3fuuBvHmvNw7dicUkoirMaEQMvTBHH0uAh0BKNPTsBSZ9Oh
pgV8kXnoWqUFwpjZxAUgr5OdMQ+bcyyaEi/l1jEttU2iATdCWDPfTnmpTQrJKEif6lzdOx7ZQI11
N2bU4w1/sweZ6+CSmxA2eOIEySUGku2lRhER6VWVByQV1R5jpgQfYEv/HUjkNBFXwITH2lVx+9VX
0e2EA0WCZ60Lipgm5o+eChdGNOfCjlQKgv/Cb65T2ddMaJaFCRh2twVqxG051c92EUUX6MunTRN5
nMlpDXDF/OiN4+zowUspQ2ADZClUAAxD051Y2RkPsSRCcKrn4GCEDSnMfl5t6Dk/ZrV+STkXCkJN
W1lBLZm6rV8iJs0yHPdGKW6VQa9wyqmJ+7a5CXrgZ1OPoN5O7LeoHKadY9m3JbmHWMIsKNTeE/zu
a7MJ3iXzZD+t/I3IOUu4uU1oVvaeWr63ZdD16rnYdMy4yCis4A5YCG5K6l2zgT1A4Eaf4y12SPCo
cG2S9aT2rM1w9rjDDSfHJaJyjCzcn0l3k5cOpeBcbYzpZz8nr2OCLTuyreewoQcyEzAaj+9VlxMS
Px/RWSeHcCS5NQP2Sf5voi4B5mvBjOvi587f+za+IkLgXeFyd3qWiCpX0Vb1p35kGBEaTHJCTn+2
5Vz6zIkt9XPM2/nRMKg5TPA8SXtyIvhYRSEISc3VuyeZLmdivjOE6dAB8HZWi0o89jRGgfQUMS0e
CuQJAISdELpMzFzTJy5da6SzSZowtwacEJv4IiTBr6h/nGkTZDoFoUCB4XhZAs47O3Rd3B2GicQj
ETb3hoieSicJUOciocyyh6qsPhyBDY21CHYHe2cSiDV/G6YWb3Tqc9CP3/I++JIwbxqM7MZOB55D
jhPAUaHcGOKbTwVvjsibyslH/CmNr3m7HFuXhUPulxu3qb/wgymbUk5gbZB9NdtxB3E03CBBmLZm
QJHXqSzedx3iPNW9JvlYnhDtwIswbORpYclSlxo6uhKZ76NJmskos6ObnrUcGd8ViSq52lYxmoc0
JTzPxNqk4Hqj2UeyPLC4RDmE/ZY8QZJu/a0XMuAFOp8y/OwTyEvVoxkxmhGFDaWIVOg+7qkBybTR
/xfokRKmPVPG2Lessn3nvdJB5OM6EcY844XsKUjmfjnFZvxVwYi+CA11iWI8AF13kVcgj1EREgAy
cThQFvTwBBJIP4XP4a9fSHTkL8HVUC28GL7AyM0Q3LNluzEzGCBeO3EKcMSFEdrf3AXVjcxyfHyq
gjyM94Wox5/ggb9UmDzi/MOgF1BPXnqROjYyW9e780zUUuXQAcLxFhTZhXmitn9OlX8IPPkUEu9J
fDkwCIrIjdNIwLtK3qNVx9WFpNhjWQTkJ4f6FvyQRoLi4SEcyGhOybWZFeXGWBJ7nOKgLbNWMqTA
iufmREZ1R9Me1Kal8cjF8T0BibxVNtoz1wdH3mY2a3muEwgOp6MUvG5yRBOUofmXrZSbcXZJg7Ux
lpkVgcZTTXL40jvae+z4m9GLo4Nsw11FwtFFKKrvYN5JzYmTB+Lb8KkPLcSPKr2MkSEdZhnTPrG5
IKXPhLw854OVHaawvqpG430cW66x3bckZl4BFVp1w3VDenc2X3MOGXrjCzYDfChJ8ThHt4QN463t
mOUOIQ8bj3YviUaVNOyg3mWB800z5of9ks3jT0qL2KgfvBRKQOCRd8zoDNAv88I6CxBrGSTGhZcN
g/HZ4QWkyn+arBLQ5aJBpg0dGY6rVPDeNRHAuY6T6CI50yWsBPIak0ugYAiN8id11QDTfX6oOxkd
80zCKUQNVhMD1zftsQ3Vle1SzWO8mpAdLU9OPX1hUnXbBa65jUX8UUHzF2hL0ZJ4D15eP7uxe5+i
9/b6Z+W5ty1DwB5a9URN4U/5petnXzqHo2Wg6o8L+wEGD0YutSsLiXUtwsE6sWpdQKbhFLZz+SpZ
3Rh9QqsKn3xpYIXAJdKMrFpM8sKd4tSr/hga3a2pjzVHfdRN+aJ81hILc3Bv6N7JXLAgGcCmYFV+
1/VttRuQBjQYUKX1xRAuWAVl/Gy7+TogqpPPIjIlPj0TAQ4FV95meifh4OjD8d8MFi67xniDQ9vB
vTAmjgznOwXbZkwQdPRt9JVwuhP5hz6L6N686IbkDmGPSMVPmwg9X0H6qKzoLXbCO8mKM1HVrSjd
n4ZRfFH6bzbG7kmAACl6TuSBmeBrtwAq8U5t/NRFPZejJi0DzOIYa+MR2TuUY3c6IWJVN5V5PUWJ
jVC5Iiwd5HrZBHLfgO3f+ybcb9bBe9Ql435qaJzR32cFkmtc74zOo9UA31yjfGcqSY329TCL2wmw
31hjfyPN/2WtoHHAtPqeDQkgGMUjpuAFWUENmYPhVA8hGotV1Vb7yMzM26isNoMP5Fi6autpDHEA
j3iCS+xrQHGAVAyGCUQ/qfHF+WK9YqJAkabRxhmMY6Vhx4nGHk9meynxNV1QYtPCXMb3osNPPPTZ
DpFFSUeStbkogoYWAYKQluyo7mZ06+dsb2nsMqY1mzBbl7QvKhpjMAU57flNneH6ceA25xrgPPMx
Yk4I1NnSeOdgAMilgc/hkr20aRNsjfahlrmD8yrOv0zmmRMR4ZIaG627T0ccJ99UVzyFjVLEdqgf
LrXuxrjPRXxtVchA5rIhF6obpqsgbn50MRB+N3Gtg5qxNdRO5l9LinxqLfjqRTghSMndG3fhg1AH
M8Yad7kMQSyBWE2vycAAW4hvwp65hnAGLaBoxxqnnWmwtq8R26oCtp070biRCwDu5phrHHeiwdyL
heFSo7oD3K/m6BLMlyFkz6EqKhIoOxJr85lGZUdpyd+NyLbFd9NrXYrUYPBwcZFvqkfb7OV2cXOB
nynBSDOkd7MB/FRG0+MYI+1TGjpOd5wsMDDknOMCQsP4vmrU8Y8SNr8AuU800bQtIJmHGmmewBiK
YZxXGnZOlczpa9YAdL/5nhTTj4q2zNkvvbNf5Xd5CShjWIZqX0kTkLogD0qm/nfUV7vWD+RzGTg3
yPu+T/R+Lmu1ID4UTrufRkPHFmlT3QBXVzopUK42vSYDfSPA/J7pxL+lhCJdDDaUEBaOC2j54iOd
iRiVpLNc2AErAlfiVDeq/B70uHuth/4u7et9lhIPyp9y7Ka8ehgbDu4JJn4y1OONacTPRKklSNqm
ty6t66tGR7cGUQW+XQPtfU2214j7GNb9POlmJfB707pwOsw6ph2jVWmo4si09y7m2blNar88lJhZ
OWr96dj7EB/Qbu5c8hyJsnPnh1ndGgNo8tSs+vukNHdmg6dPdEgvzVNcut6pbH42kTFe8eb9GGvg
/imUf23GYmZnXJG3llz6wVeHmcihzSjxfaNervvWexptR92G1U3p2GSD9tThxcE0GScUUYaoRTFq
CogPP09DwxF6W5NjeJY5wTIMTq9ozbak4hJdgFz4h9/PD9GcPlRzfN2RcWBy9cjIPMh0+EE98o76
rEHDNRgh+ah1UEJl908sl+VZBj8H8AjkUILYqJKaArgGzp6NcKF6tZt1BINBFoNLJgOto/HAqRCv
G5BBUj/l3iPBQeooB1uHOrSkOySkPHSskbAwcokn7+R5TIiCUBySVti+kXgXABgEuZ/o4IjEDLH1
qUdLR0pIHS6B/vii13ETkWTFYWYuQdREUbCqGxiCAb2VSfJSMSXYR/NLtGSXXUQTdan8195yHloS
LtBeGdR2hF6MOv6CCqLXcRiRDsZISMhIHROCawKL0vKHo40l/jSM2FPoY+aYkTdVgI8xlhD8size
kSIKct2KryfwnJ4O6Ah0VEeiQzvIPAy2eNeOijyPqquR5ebjzWgvHJP1jXc23BAgkKxBuOlIEB2l
Ul1nOiikJTEk9GmBC72ajIkgX7DTgm/wA8BI7Ydr8DxjNGxqSCHlmO51Y9ENJQ7+vUAzl+nAEkeq
yzKsv7qjxr5J+iuF2CsjI6bSaeOjS+6JpwNQqO+Wra1DUXwdj5LqoJSYxBQkZQtaXTTIM15avJ4K
WKbPzM7q3Zl+XXYjiV9hcRUf0PrvwX6/TRWZF3albFqJPUgX0lv85iMfBzgQSYIXhfRdjkEX9IO8
awrHvTLr8iHLWOBlOheGQ+82ICgmAnA0tCTHzEbwUhfDm4rH+Cpj2r0NU6adNhETOkll0Ak0s86i
MTrCjukt3WYsm3d1K1GFCnPrIBoanG4+YbBTFwPoGN686dH3vmXE3iQ6/4bxW3+2dCYOlxJbZ+T4
Oi3H0bk5UcFY2tFROjpTp9PpOjkxOz1xOxWxO6HO36GxmG+HipNAQXsmJSyU9DX0kGh73H0mGdeL
qcy2ryQXqJf4/7N3ZstxI1uW/aFGGeBwwIFXxjxxJkXpBUaKEubRMX99LVBVt5XM26mq9zZLC0tJ
ZBBEAPDj5+y9di/5bt1tGoTKm7jLw2vinoZT2wLDahbj/eCy0hO1QxztObcGvcbppDE/1xZZ3cM9
+lb3kD62WTpvkjpCL4BoGnPCuG3NCNStZYg7Yis27uQ/pZnU+zFuxLo2kVkZU7kTwmRyY8bfKRvm
dbsEIAmSkNIlEglNI5CQJSapWgKTEpKTgBJQ3C9hSsNMrBJjMVgEJC2FksilojXuiSNSnBfimNQS
zOQtEU3EFbMxRe8u3Zs5JsSpmNW9Q6rT9BHv9BH0RFpJL4l+kkrgnadQH5dYqGAJiEoJYO5+Bkts
1CwIkNLGDKUERf6M6GFKEc52ouNyu0Pu92D3U71vA9pyQ2jrm8603vJpIqw6NW50h7qSiv9sLHFW
/RJsRTjH3gX+ZkoirxrIN9YSgjWQhlWQitUIdSbVlPY2aVkQThXgGpO7qZK1vQnJQVClJOuQGrCz
Brkj3goem2dQ/C+BXFYEW3eJ6GqXsC65xHZ55Hd1XxKyvIqmo0Rus1XW2F99pyzebTc/OvkGWnB5
SSIFxsnudoosiV1j8HipCA2bSQ+rDGLEZvLEYnLFnH6AMTV6QKt5XOQoaFbGbLrrvvToSMfgyobh
vgx4/LRg7cjp0KtJo5OI7fBNTQlK4h6DPPKzS2po2vBL/FlMDprjhtE2GfNz16XdlcfGgfHGiB8+
NA5Z1fUni0S1bolW68aXZolaM5fQNVKnUNYSw5YugWz5Es1W4QVYV5K4NgAKEVtSYlrVZHyjZYx/
KZ/vyKGf1v0wv1FtwPdqXrMlCK4lEQ4QAmykJSSOfTegcHLj8G+w+E1EydlLfePCkzZ1E2+qIVHX
5HYBQ2LBS8AJ3JB8q+gxtDvIjQI3KrO178liT0Wfm6wSHKs46Ma1tZhYfdysClfrsNhb+fF6WxXZ
fazn27lP+5vOoEkhFR9nUs9vjCsvyHuTH7MyD+zxWMzCDcl305oCR99PU3Q2K72uYHu8JRoRQOcB
rDXL8NqRHWvfDGwqxDCRpDaUPhFfWDVgns3tDTg/Pj6LWxqmdxPzMwXPCm16a5oEDpaXDpxzROtE
xYa9yWoP301Q7Zm6MzQWdLWJi87p8+BitoqvflLcOGUOW1I0DF+AvY9W+qAwBsZjdv54MYwkPzsq
YGfRi3VUcS1oNBwUsUiRnRT1MpGgqyJOumNTspmPcxEzOfLK04x9X2REUKvK/RaXitltNNu3vlnz
1GSuiGqASQRxy6d2dF7CtjghrO3XSRTeFE6Sf8kzPuuW4XvhYvULySYW4zLptJhXid4VTymOjOmm
YUSIY56Ca/JBH5c08HnnEoaGSwJLXD/a3QTMrPKNNZ06zCtHQ9P08hyC7BwXvB3pXYRxGyvUJ8iY
VTrepsR22CPoVKccb1wvK3cp5NvZt4dNTRlIEfdjLGbmlvQxh67rN7bP9MCtQiBaLoTSyoJfG00U
KGRbXElrOKFLmXc+CMtQ9Ml1aHj3qZnTtZ57gzLZp3HXSppfaLT31djjCV0mh4Qh6Ir06M4VB5Lg
6uuPF1Mlmzh2Nr1jxwdZyYmmf2TuqpHHLD05iS4saUjHoW0/9bD1A7o4NV6DrvCC687U9u2YdaRE
LPYIm5ar3YMLLYKWpBoFm9+x/bMNKHQuiuY27FG2j+6xdKmdxpYJyBTuvaIQWws9wRTOJ5JLnsPa
cc4iihH3a2xPSNpfsRkT/JZVKbOdEIf4hGFFDMmXksHmlJFZUPfiPI48mMqqPhjPiUS7QapPv6Xv
POxjbOdI8kltqrBT7jJrZPIG/TccqbzDofcYQ/fzvU1aESQx+xx2qXrw8/k7MM9OyOfKpqytoIMW
1QBgpMvPSesduwVyRmrWLnbz/AiI4TZkj9AIr974Nhw0SEHG3hmrn3Yav6va9La16YLaUI0kXnVS
dFAkt8BMFvjM1VQK5y3LfYQ2eUIXE/mZaaizbpCiFKE6eKn7tYhjukuA1nAfhg8Jg8cEHBNlMU/G
7Km29HCN+EskpAo4IZQMmx1d4UEoph7A97qMYRc8AsCaamkWAr+GzjKudJ7sK8GHrtktXGU9A7W4
4Vu60NuK0d22c3jbMSCjfTdpUvhq5IEFBgZWsWvQL2AfO30KZ7ENaBZedSYmuiaih1K1qNZpd2dY
sHfGpLKt6EaOlGxpkU8HxoAMqykPDCa7ZAfdh3Ewb/04lnuzAIlnTMVX13u0LUZDZp+ey8xhXlPQ
3aCv7uMYsov8W54Jdtv0gPx2umfLHxzaJf/T8hE4NIGAp9A098oz2SvpA90WmCjJwDkTznEofVrx
jCPYIxOqkZrTzRxhlk6yu1IX7JTG6Bgh59v50qbDPeieKSibXhe9H5CU2bWA7CbmtLay9qubesbe
BCYWdLFxUzsQQwKH5+6c0zYzPXdDdnz02LsDkPRqviPTMwYwHKDCLHtwrg7oxXz2T3kXB/ul5T1W
CU6PVr77E3v7zC/2/VBau0I2+NOz6ZgU1nNqJTgjF4eqv7x8/J9czICtG2F3mc1ew7BkYGqNmux1
JCwfLx9qDKQJ/bwCxMsQOkJj1NgJUT8CldKRHQcDn7ikYI3YT6EOK+BREalTMxfinz7+/eNFj3W4
bQ3viUNfwO6L/9UfC1qflr79cMN+/BXZf1uca8M+WaRt+NOfokyVW5nNDKl4ZtCIT9stVSepJ0Bs
jYgUgOUFTSECkMQx2YcBjxinrj/S4e5+vTxnLb+0t6jPCJ96VE3XbpPenX/9le9jeP3/Wur/kZYa
+yGUhn8Jd/+mpT6XXaz/ljH867v+W0zt/QfYBgKGpe1Jteip/yWnBhZhSk/wH7pp65fS+r/l1PZ/
oPgVpu96rlA+7pB/yakFb+gjWfOVED5qa/9/SYT4pDNGcGZLYUvLUeizweMswIjvr/dxEaJLtv5P
PDVDV3Ktw7LGrBZH2oc2Oj3WMw0fHN30jVxjU0Q87Sd4os6YD1uRoeDAMmBGtEuiVGwnxarju+nZ
Q5GyK+rLSBQwpKH8iRuVom2w1iViLOa3rV63reftgqq2KaGiQ24xy5FUjrS9j65ovmayzkn4EP0q
rox63TUMW5sv3o0mPn6nGt1f6Rxse/mSufG8LRK7R3hoQXhD4DQ66B+MQJ1nf+hw2bFnr+C8pXXH
NLQzd15R+gi/OYg6f60z2e1d2Tw2tQb+S6d8VZqtz9aIxpW0BDY62PA1LVKrMLofrerNQ4fmCsI8
aH6slSyM05bNB7EVRfZa5bxBU004ZKd8i7CiXE1jPZ4sD63jIsT0hhughfiJS5Mgexs/cs+DwR3R
w3yNrKZa+wo2mkxcg3mGsEmkZFqZ0/ldDZZNLAB7I1+65JJY9EIKOsgk2pFG2qHk9kKFH9WT38AQ
2r9YML/cAf9Gim79/QKREgk66BKba44G1l8vkGTymr7sq+pQ2f6j2VqEQSwvmQfPznF1dRVOUGxm
6FRmx0FJ8nvnWP3Xyfzt7vo3x4KJ4HftP9cqUBXbtKWEoqIs85MmXhgWTX+yZA+D0bBbroqvtkVv
Eop5dxuK/Mnwix+xzP50Bj4xU5YfqxD5KTAsDr4I+9MZmDvXmnXkZgcSr+mZ4CLnwl72MtGCXGhF
s+RBx+sEzSc5BBjmDT0Uu2AAJcr9faA/+/zP52GB0nw+EUqSQQ7FheeHaeLR+P2mTUyhh7zQ2UFG
nAj0w3Kl/RYm1NDuxrK0r4wOqbxLC3vjJulpKLIZDSoyuWRGkWy7IM8G/0c/Vv7KdWfSMkqiQ5e3
cgNk0jY8KB0kD/980PZyUL+FmX+cRgcLiCdJv3Vhjf31oEPuADy4CQftN1AQ9bRvEw/JfG8g8Urg
i5nKidf2UH91LfpJdch9GAcM3KRPymwj3mt3KtD2tJQNRgmSPLhCaPyUBfamHgXlOwgDmrurjADx
tgSolgmdHiHAaJbW6c3v9DUtFE6EiN9HA6RJ4Czc90jcU7kSfZH5j3/4jZcL49Nv7Cu6gsh3TV9a
8tNvPKZhhojDjHGcQDgzqP+aOmbvMjxF3izOhMhv/ALBjClkckTHRFizYQWQXlyojMvuvbLZwPZ9
Tn+PdpPZOGxo7HWMD+NKjP5jz2yO7fV1F9CVdiseAn6FrLXIgle/smhIdXV6hMNhbgune63Lcd43
BuOBEjBGHahVHErEVMGf7hcWp0+/tmOanlIS/iqv6tP9kllaobG1kdM3/mPpdwOnfL5pguzN6IJu
V/8spnJdCMvYjNTVa9qciD43SocUwWSlrhFAtAwIVzmNwes/fCT/7tgsyxE4iDwPxsYn+1BTg+Nq
G6T+9QR2M1XHOStfSqYk61qTEGKwo50NZ/OxHIge4ZaLJaAI2fHYGVElA9ko7Aquqk5807he5Tyl
mxY5H5elXnd97QG5x+Rqzc1PR5reVSEeZ386OmRSec5tHVrN3hCDuSkRlREynt9qpCRrIwRbjJHj
iKTlW0ye8OWff23r748wB9WEZUGbc31FS/qv9x493iEO3So5zC7EGzoqt7D/iJRlWrLC2XBX1CQf
FO1uaNlhBPxhnhAyWXV0n+Qy3xcxgsE/HNKndUX6DodBNWpSyjiYgj8dEggXuCQRmXFR4HOvmvON
Gbly1+Tw3/FuHSLCAvZhb56E7znrVjXXsaK7oHPrT0ey3Ia/3aYfR+JYzBKkp0zpWJ+u14Sxq9EY
3KZtHJAj9q4jvGSLrwVU6zCsBM8hMIXhcab5yAZyXZZRtQdUBJRvID3DbtVT5gk6FWhxto5wNqUr
/nCM9nJd/u0YQYD5LisfT5PlbP5WpnVuhky/HHmUaOfaby0fXE5Kz6h8NoSnvyHam0MzP6kY/lIV
val+hpc4CPPaiUnK8OV7msB59Kr31PGTh9FCrAK4p0+8/FYYWbgOYibYpS+LjTfnQDKE8dR1xKWV
k9AXYnWhyzfMEVT1x7P/aVlYzr7le6zplqvAH36+I/vJSuMaa9bBlJAVamgMUd2TB+2RhdRqmKZ2
i1RPMEtorZqyYoEZBvZEA1eXNBbVcByKvUoT4w/3jPOp2lgOTLDKuq7tsU8HefvXU96zaS7nQBGF
lPg71dKX1NAxWeunR8dEXDPiuF3F6XzvBba1nMCIwVQsthJBIUQoitCQhY2Z7lqP6HFJ+1yXlU2g
n5is/ZwRmEUf31VDdmMyStmqHocdbB/rykPdH6OOerSXNk03J8YrScJs+3vNALt9H1NZbeRsdQRS
gOqXAh2Uk991dRkRXErDCiEZbTgRkTRUDs058tr3ALPVKe2660KkNNx7Psc23ddO1b56M1wGceRU
o3yPsr1PKFbnh/7OSGeElyWahA9yVcCB3P3zQ0D9m4cAyiu2R4odkm9+xtFRrgbDrAxjLyk/9gOw
SoJtI9Ro/OJZ57i3dt7fBb4brLygL5Bde9kWe2G1dS1EulYodoy7bQKiR0gxoLCcKGdY75nrqS8r
aJDFj9KW9RZNzJcg8/We+9lbhX7jrAVlJjbOISZMUdI8SgOfNlV1U/WN/FoFj5j+kO2Lc+lk2baZ
/ZckjIgXagR5XgXsvIkcwOOsJWWHQO9rkEkdIFQAy3Ea6IYxofo5aNWuncFZWCa4nVwT/dSA9kJw
L79Gmq5LNkx4Htgv2GRbhdoP923Khj82aOyEQcMYsW73lkc0QQVraj2gf3VChkxFOd1wxHBtm3I7
G2VylPPI7N3xf239/9/V/6f1kpvAA3ZhgyB0qFX/xgs0/QLUXsZZMuK2w/Opb9KgMGmuki03WdMu
cVr88PRAao9ZrjkWj25Gj1155V3kWHTOlWDeQfSUnUqCFLVuN/98CX08nf/6ZPRM1nHqDeHx+nlT
EBuCi8jQ9HCXArYe+oc8CMNNabK2IzgCfF0A4Irx3gS4z7OG+iesy29TTJmsQBpdlWjQ5awY/89s
wP5wdPQLPj23PVMpT7B1cHBBL97s35/bk6cdLUeEql4j5C5mpL4KO8SkiQKkLapwhapvOhmynU5F
HtuMzPb5nAiQMsuiFzG1/ucDsn/t6D+dMBuljImz0rQ5tE9VadZUGL1qEexHOyP3wdbpfT5Sdlne
oegL44V/2iIKL85hjFo7r374mahe7fIrDUSTJrndfO/oKxpGlO+H2YtOsvxBOdOdAjUU6OLdbBvF
9m2Qz+NmiGpvi7GN+7rnrkDgTqolne4OJkEftZs+HcPbRsVsqbirD3yUl2TU72VVJhdgD9Vet/Nt
IJhp6xAjreJMbqMwJAfY7+2d28RvTRJF59FBHZKWTb/xE6pgh6APO1G3HRXGMfI5zp55mpbedxPu
F4Az2VRHaY/+vi7CU5fxViiB9dZBk3mVmOG9787egbH3gOBj0agB+j1WSQDYvZzHXdTrn3zcmhCE
Hsvi5L3bTYXriWj2Yw8NvF1kbgWWpL1pmyuBBOhUhrG1VpFMHoX3lZMdXexiuA9MGWzVgOIybFNI
C2ygWeQ8EuMqLL9BFg7PAc3jTjMv84tmHRNVKNaeqJoTC+o3Qw3znU3ImlS0JJwZ4E4+RM4xWzoX
aE7inVVmX5VljCcQwBGpFzn1bB6QA9PLrzk9b2o9MB2+Wlco6S5YUsYTaSFACFl9935HIE3ZZSNp
REG0I2TAfZlJ7YXo1ET9ROKW+InzW9x3WfKq5mmgDzQZOw8HM7OOZQ1xvR0jcrl+4SF4nVsGWVCJ
c9BDG1xny5QefhH0zXHgk/R6GCmJQDeRVzTRCcatFAHMIxyLlaQpeluJHGOCLPaBQF3G7kbsWsFd
PRcdhE8JitA2AkScpXoOLcayU1Vc62FE6uOSx1GbjGMRFXz1WkBDSViUxyn20TEO3vdIIozDDZme
6QEtBlMCAHJ66Y9sm/Oty0iE7wS/Y8Fr3gawSFZRUbYHtxneB4A3u9BwLcQhFV5k/L9rjQKS5gVx
Sxrup0J6OOLb94EeyxmjB0UV2XozUdm11V5pds2bHsMk0gb3JH1NW2jQGBa12gnZXMwkixClQM4T
Sbrt3MJYWxbg+dBhKCeBBhI3Lu+E3bcEN4/UqR2zoLnEe5WMaNSyIA+PY17fzt3yIwDHq6w078za
OkU928aWgdlH0d0UAe6yjpgOK0fE6GJ2TEm9ZYsjDmVW5UBHrE1oIEaqGocaUXVi0yh73GHAwugu
sy+BVTAd1Gil096Pb7OMKeqsWb5s77lk/HXXWAYzkjTDiF+a/cW3JuvZDrghI/EkjHB8FsvQSwKG
Jy6HBCojikCc9aHYlq7epUEYnJF+sB/z0HzakO3S8aEvJvdCDVQleYBoFtq+O8obH33/xcy/9yam
n1kGznpMfQbJy0HH2r+xMoQ8UYn0VSO6WbnskrepPZN9E4X12o8wH1VYZewovBZEySIEmFCAXNJ+
Nq5kAga/kYzzjKRwzia+fTaDVriL5/5R4pWLcKuc+xHDEqCT+so30ctp5iV4VM+9NV4Cd2g3AuTg
nTF2a2v5xbGpDTurJz9TJt347FVtitxvfkotcaZ+NPa4epobT3BwKaOiL1E7PyM9IITR8K3L7NUM
ccweWGJMjNww28+VwrFjlBFUfJtdLqthHMG55rbaVtopzq7dIFeNU/mlEKG7tu2kOE0CgWJpQOyv
AwkFG2+RRhC5Y+vOefLoT1hMrOKUQZ5liWW04n0vBxLeipAIGJypqARddd/AoXhwDfwizZQIglKT
bzA4mGhyu1JKXk8q3lBosPWv5xfZ8OipgW5htKM1EfzIe7oG7BrfRQkBu3bs7mBro7/BEMspzP27
PtUuVx/SUrbZ7HAK8Hv+SIrUJPGUFntHRY/5MDY3JiC0tcSNxn4cz1Q6XFRww0eZHawBY62Ptbs0
reqAqwNxrtHb17RJXiwKmdxpgatGcXTJi+wEDGA3Z/WdE3EPlo3N8Nt3yDDPdL9qEk3O9ICS8iPO
eHgtSvncouO+pAkww75R9Rb5yjFOCVejM3798a6jxp1oxl6wSceh2eD8iLbS+ibHhmfV4ICmy4go
mRpNGppZXWaN/PkDSYK9C55kfqyEf8RZwCWOP4WI3KHA83Cak6S5w8dEvq8G+WEFFv7w/qHJ3WSb
hXa9yv0GLJ2VoGYrXeSIjXUT0Q5XnUdSqZDZcZjh9sZ2Yx4svzT3IeYB/CbDxhgyym8Xn0vmZidQ
RniyaboGJUTErqiny1A2TyBBqKHt/iXrXtuc5g07Fvuq8dLrMUJZlTR8wDFMlSF3XAyJRI/wvMDM
k5FoBknkpmycc+G65BlEOank8cBQ1WaUjyWGVY1FsM5L+yFipCytk+HjDTVr4tCMcjMUuXfWPbQT
W+1lvUj55uyQReJl9pV1jhS5bml0NNVC8sspAXEHJhh+y5ZtZNfu/QKMpvfoR+we/GlJWdSE88Us
t6bpOphpPCJ+21Ft+goinZ13zcl0F81jY2yCSFhwMSt7j20JeFqqLJTV3hMeUISfUXHxZQQcmiZX
l1QdVkGMHmkwneZBNzujTzZmim6sTxyXfUy3Kt1wvMlk4ePCwtXfo+E3ycmajftMEuqjc2YoE3by
dZaS+ab69NhoB1nsOGPlS+aDBGWzU8xwrpimRFsvL1G7mEN1QMnw7MXDt8H4MubuSOoKTppuWtVe
4Dyky8CD5ziJN2gVY5/K0GmCJ6ICGmbRhVJ7jfRjJUJpnQWRyF78EHe0GbnlNItujD8ZyTZjnRnu
ZLVz0/YVDuNxZCUep/zGoP99xc6PthMeVyOrt5OHV2YE7TBp9zkcZhChOiBYcw7uVA0dP0fA77aG
gUUEMMc0htuura5t1TGmoXbaNpYkPtd5oKRGlucO5w7HZoh1ejv1M9TULnsjTK7o3qoQIgoKF4xu
9tdQ4SMag2zvyfSxoTVyZRrdSzfg0elZBshkw3vStwjUmK/DR5lcgqwCyjYBZdys4jWQyV0ag5Yw
56Tm8Vb4V2PaBRumAs7eFiSa4mUyR0wrvdmvqy8Dmn/W0xTfWsbSDBTrcZhfBObRTRp28VraZY+h
WNqrUeXtZqjJzBhsaAYZwEdZPSdDEzFw0wjPjWRreJQTeAq2cHE2AMm+xuAy6hQXWdZoNKDEmNFh
JfkORXQkRliNI0Gqg/Ei2wUpMr2yt0fzUXu7SLPdzsaDB/38KkqRHmFDbsCl6qeIDRxlhdrwdSQT
GeU6jKo3y8XO5wJ3nFjkaMBEl76gZZe4u8TGFqVrcoabxD8Wvgt4hcHdHIJeHI2btNj4iH9XCBmv
lMoBq6EGuWLoDYM2x/8fYI/qyVBNWhLl09nChkzn/4rV68YOdyPAhalJr0Y2Tl2EOnBpBvmVeI27
6lJPBoF/yDQbI/sukNT74XlyFwr6hGPeMgsqhS69Rn/cslw35ioK3gAT37sqf6jcZo9A/6ml3wBi
kyYHASaQjBF1pHAsCmDefsiDz6ctcxVk3C6Ix7+DAF3nQ0FvAnV2i6aIXqK1tjGga5wk5GICIv6m
y7y4yz1/H/EoIKIPo22ydAPNXvS7pooeqmbCMxE4zYURILdETejNNDffKI5YsnuHaLnIf3Jjk6XT
KnaAXzBCLS/9wqv3sP2tYuBACHT548c/fHzJxx9/vXww+BTN06v+43+HoN/AAnj9+DrydVjHPr7Q
Z3z4X1/z8eepNuPlKXT6+NOvL8Tx5W/90STC+gPG/a8D+XjrIfVCiN9REOwt8LsYoZNdVed8FH99
Z9FWYt78/raTXli/iEs+/vLjzT7+79d3/vphv71L6IsHHDrIhT94/R+/iYmZn0I+wcO0/Jof3/7b
qfjX3/32Nv/3az6duM+n5tf7LG8RdsWTr2lGTeEF4wvz2dbMD47W/Q1T4X2foA4Y1PjqZ4Bw+rDb
jdhwEalH89FoFKrbns4+2lkkcDzRtgmGUPy8/XBrexT4ST685FG3jdL4tU+LS9bQBtWVA2Wx3TYy
tddNGz0PLVkrLaryjdmSTxLDYdpYY/8ljAr/oiAb1OYQYGWJCpY2ojbjHGFgkVb6yrL7W3NOQS8H
Rn5oguiovao4l8zeXVWdXS/Pb23/MLpeisqXLRgbkGgDdd66coX5U0d+eJ+Yb82AJE6kYMeLhojq
wJfj1jvMBfW5Mc6vEP/u0jHaoCdbWSZYWhdhc023b01qbQGvarwg3R8OGVExV81AsHFj3zXTMoeA
aL/yxnMLjqGKM3Nf9rNa1VPGVsprux1UKZKcXYScGb7piWAkB4mXlkjZPOMWJTKZ2xHx63afXQ2V
YkBOTKNjGPfhpmHHtgpLGaxqA7tsjQ99owOD6WaHsl3isTEfYlrd62ZW372+E6vW9lGbwyx2h4PL
pXKlxHtGzSZszkaLMw0aag0fJyMPMGgvCCdswoeMeDcWXXOhMUHd0+PtzI3rfKz9G8M71Plwoa/x
alpLCFlH4C3yqVyzD4oGohFU+5TYgXeO/HwbN5w925++VpZ/i3aw3TWJRSeX0NN+aEnthIQKNSSB
8NumdxX2gisV+grc63QrMx6oEoYvsJ5t7zbXQ+FkkKIG5lj2F9Hj5XJ7CpFapSVHSzsdAPe5YUd9
42FbDOtrRfL2WU42Ce5c9YgJPXIbc0kgs0YdPk8wvpUPJYDua1yNwcqezKcUKdvKm414P4OAg5vP
JMeVHdmJ05VF7wHwvrcrGhL2XDLsljwEO2KSOWFkVgV+trxjDZyMDtiYCZ7go150DZdArckCo43I
GmZ8GO8rK34HKlNsc9N+D6Yk2o3Tgh5pXe86QkNl9RwxOhNsFCoOMIpXt/xq+pIzTSiYK18bCUbT
WP3QGQIXg5gi1MidtUocp9t3UbJBOl9U6CoDAw21XdcHcnbwbnBheXWYPKjxXZraPPBNEVhNUDn5
4r0p3W89zicCSN6S+QHVYLbHG0wD39aXyVtVfdxsZsS4qIXnV0dSSRbxcJMVwWMaynemSJIIKRKs
FlyVcQwiUrjrPAv2vfIMQB9QNKsQYbkfODYafp/A1bR8GTu4cN7iXEevDZWurW/sBD8UnSPQD2l6
DqxyEzVMBExHsRBD3SVrrDkJWSKCnt88k9YZobB2joihwW+xNTP1BaQKwkB8k6yb8lHr9G4ZD0zd
MLJqu/HWjvUjMYtnx3nDVU7i8mTcNjO6ligHwqEW4kc24TA0zRE+UdjfQNOaVhksLz7aytrXtfMN
OBgPDQmiwXKglClk/isxoEC2q/YFqsqpVRYSSXt+N5NFPDg94KbbxT+7ILTgJ7vHvvNJU1fWTy7A
YTWMGTVEIp8theiOOh8Fu0TQb6iJuDiBuxzKeGALLkCkKBHRU7gY/C3bZEyJk0V7TmT5Jnujxhjb
MD7hgAKKlmHHbRHiLcPnUDT3fgFvlgcGjHRI4Wn87BMWXAniHzBjJrs4sS74IHb9DCNJ+nRRiTN3
pvjRAJK1YqYYrlWN+N0zZL5roM8A0i89ilCHRkuRiHJl5LbadHn/mNC2sOvkZ254dx5mEsD6krCz
WW7ie53X9TariZsnausuJ4JwcoS5YVhgK+u9tW1yxtv2nIf1F3/Cw5csHrVuyB8r4uh2CZGXa/hr
CLSClpDCuVpwINlWlTP1jI2lRNJMsNqNa/Fj0kmXtyjWwothXpM8+lxVJEPa9vAaIJvArAvXeuom
Rtdz+Jyk8oeop2Crl9bTPLuIMykpABqpe7uNtopg1hE3jVMr+6y5A6LGeNPwC68G9WI0BRsWbLuX
voXV7jjPyuqOZg1JyKwJ0Ax6Hn7TIdTGrVnH9c6zUNOnixt8VpDFFLOzKGi6nVF4z9FCE6zN/KtL
oVe3UAlFpyjhcSSuh9F9hBWytwLoAZo7NJ3hF7kAtsu4lJBjBvazOXPSMhn3ZgIePkMwHHfBayTx
7aR22wPcKC9x53zraOBu/RaY/KR2NEVfenLXToQI/HBhC+KMi1ZzySYxJipaV0lN/U1f2Iu5MiPf
gdQlCnKOLbva52LrFuw3vHiCFdfpYturI2Zi9OJoideU+bUHVCGN0+k8LNQLayB2O6jbe+HS06hl
9qi7reEa9pXN05OtKkr3rG8OWSKsUxMtWzytxbEt28fKZ1/vAeZadZWDxt7tzV0sqfhZqo6mBmyV
xBP7wYb0nKRQa8Pss73Thj8DdOwIVdSOUoTH8sBke9YQMMJ2sW7STbxaOlSDDHI4JSycZjSdxiQn
Db0/VMQUS6zUPDhdXCbEfC+Bq2n8hEqbhDYxYqOJx1shJ5ALPU1hGxd3adLN4/E9YA6HWEl0cWij
7o2wkY3lvnH9duPkKLVThNb9cpMCpM82/EScKBC//JCYesiT0gv3aRLlnNgEw5KF2cGbcFMAD3I2
QKJGIO9AYtAKFozpznX4gyQBkpwa5W0SUWG78NL7BJ3/rrPIdsPpNJd28U5fPKuB1SGzIP+FAe0X
aGZfOoknEo01xZFVn4zFCF6A3Z8daiBE+g4mlBvcTxhoDHXiJnp3SmyKBInYx4loC+yA4toY8gh3
MVjnsRcvoRVvvWOIhWvPbodGna6+5XocN6IkUtN3kutauYeGGBSiMvxhqxVgPbe2t16yb6s+OZKo
W2KCzk3oA7iqpyj395M53Y8BUc+psdFNs3OTpmc7g28z/oa1DUPTJq4mTo/VVVf4FAkN9ft1Y3cV
aHv5XPsDflv9XEeMswlC+IJrWmyN+aaTAeAT0V7MiJJE5u0FCd/JDO1bTE6cgUEBHItuXG7/FQP3
68Tpc272OgB6SL9T6y9B54482RQ+YYmvbWRprNmPcY3gVmjJ1nQ0ojVlFf3RCs/l2D4yJ0hWnuHn
mLST+9n6T8rOa7l1LM3S7zL3qIE3EdN9QYKeojyPuUFIOhK82cDecE8/H5gV3ZmnM6pmIqoUeSRK
IGG2+f+1vvUgWyLfbQPFkwCIu7KnKMSZWa8UJtdZa8/oA+1NP/YsuQK80o4rLpHeJHdEDD0po6f2
WVOPpPNuaPe4DJ7LzpXHmxWH0i1F6Sp1403WUE3545uqp73eIg4yvZrGEujOValpDVNsY73GJj0q
FWvaqusyk44MtjE511Wo7Br4K2iYbO8m3qZeQqZuX7yYeA07YemUScwkyxc3musw8aDVOUpXZPHy
BSPLkdRJaw+gCuKrgm9WY9uEyWUeByKOiCAhCUsOXXoa3FcSY+gTaMX8A3UuqTrK2xtLek4ztkv0
e32OFmrw7Yu24IRv/8V0RYgFBaH17XuwgpxRZMfczNqjxPl+TJf/wuNCE9UYYrmrwVTZ3RIxTVnq
ONw+4X//21Klh48NxixeTkudHJVhPW+kReUHMjnBB4CNbsRwa8AAs5J+/M3Miwg5/GbKGiwNyzEr
K+n42X8dPqX61oHXgKPoDkdK1lm5CqoZltasPdtLAlH3g0YzCvrl57cXjUR+bEYT2ttsRQzQstOA
/+QLFKdy1m7D/iP29GZTGETPgIuumBWpRrT9BHoxcTD3pNW6EqQ4wART60rviXCoWFZwB2AM0Jcv
eVfi7rzApq6PpQ3mYDWDnEmbKD0EpCzsKAft//jhsn/nQtIoHN9n34KumMEFPhKWE99gsu2WZvfj
uOw/b18ypopwpGy1Mpd4pymFMF/CxELte8ncEg1qI7OQVRxwohgY7Lh8wWSIZIZ2udy3GZ5nOZlk
0LDaHjTf/AEiVR78NN+j5YY5kMdvwhXaxqq4f6Ust2rCFHb7Qj07NJTHUnkgsGkCZkdFA6bX7Ye3
/yqWf7Z+QydFEqlJsBrVFg38p7XU1rx+vHZFQytHQKVaKjhmQvCHeq1da6KUBukon34wAmJFXSGA
QkTTF/iePXJgK0CNcC2+4ppvz/3wWPinPNKvgHXoZkY9VV79OrOvXSFZfTBH65thGlenJy1HQu+A
AvcUpf12mkcQSKY6sCb+rGPWzT9jR32HMuag6uNPE8Fz72nDIwrMawenDbnO6+iyAiFgB6swxzaE
DDXx7tn2G+LLx7F12Ww2RPWiWTqUfnXSKPKv/YGSuWliCoZq0LOj5Pm1oaX0JUtGRqUa+sd0xvzM
pm751n9/6ahH0XRQyaGa5Or2/cITYqdl7NmXn/320rRYbr7bn7z9WFfS27Sj/e231/XBklB2++bt
dXPn+NDC7Ls6L+kKVSUksckq1rQavvDu3NkFahcRpN/h+qRhS7WpbBYwKCuAlVcG8ti3euhrpzKL
/FNLnNLGLWC0wMFY0xd81Dr/PoJ9gsgCxosgHmyIuSAlQLq0j55sa+mEOdo2zgkDsDCAOhY/6nxa
G30KcG2UjffMI2foXwo74X0DM6kah41Tt3cGg8fZxbU8EDnj50k4BX32BLQiY0XP4qaq8+wI1/g0
duV4cYBDr9uldhcXZNVpjXwXyDx3NZJPTFh7Cgkm/ivxwrbfY00ndo4DX8uR+tZEoxyWaTVvXGU8
G5kYsevHLLoj5mKfNcbEdL2z3IvVwtBMRPcwwlUVnQ4eOzIPhHJD1/IBK2b+uE/YsrBURHGdIDLf
UYlkry+NLw8++jGH7dTldJIyK/tOOgQlGnveeMz5E5m2ht8f4eu8GWkht0R5fnSFf+e53SOmpAdX
xr9sp9JPoLPDOAbhlPSvQ27u9LxzML7hx9RZ/E7dTjo+ubVB8lq2vklvmEadUU6/6s6/CtOKt2Jp
BHS1d+HpeE2DBL2BEctVaflbXybYaofvjPZ8xPpgWyZ7iSR5AQj94DmInOj3zwVEpzLnOZNDs+1r
MdBzmdUOyden9ot91kBcovtiuDGgwhRcPd6JFxwn8ujY07yGcZ2A0vS+mnoAwzFj3OuQrbXWkT5m
GWjogltQFvn8bLNZKR2TCKvym+XaH14F6XSBdK/pq02bRQst6caOHu/HitJFSwXlVtFEUlh3d2lb
PlDqZZXL5txKNoNm7lWnztU411tHAwul2f3a1tMHAip+elbyMMT9Q4YYgFQ/BcWS4Djwtzi3A0Hp
Og8dTd/gFmenuRG5e5oaHPcWzascJYlJhhYFpPElNmgCV23yS7Nm0oKEdqoELi9f3Y3l+MPGvbpK
rOEB1v1j61KrkM6TPvTfkqL/XiUJ5udxn1Gzd7IGf95U/vQ99GeQYVaWxmNhD/W5rqo3rj4ZUHb8
CEDsg7XWDLw8OZhTfmag1+kr/XK7+qzc4XM07E9FS54B+m0sELR1DkDAVD3MVdnileyWkFTz7JXT
e9n5X9g+WRA7mGZanafTeLC6X2hg3nvD/Wm+wJ7KKO8wUM6i/ph0l7OffI5+TvEMsN8aksQlKa0f
+byUAkx6Fl1/nQJzZE+UIRbwYx5RSYUCHBoC9x/cl+km04lRZcF9mWL9Kn03CTN0wtTh9a1Y/g56
EcDCBsbWacxPlt8+Gz6uh45uIqWTcu1EQPvQ6iwyQI+1HjQ+vTLp3eIXKMz5bHkWTXreeN4BOgFG
8JIJ2eyquaLVL06Jkj9koVe0/r+lfp7jwTZWpUGmJjE0UMrAeeXk20vNuU9GS+yMyqQMKqhRoCE3
qiEIB2O8WD3uUAQG2aTyXd+KszvS2GBzfZ/EJrM6qGhsQ7Z4bSnyurFzlhO1K28Zs0wH5n2UHPTE
Btnnx5TW7I9BR4ZjZiKcfCMJzVix9tXVi99lT0M3rABtGmOzUFxJ7Ks0Sr84eRituAEBhVH+K8Ve
a4mNhIiFTviQDd2jsrS3KPCfOMNkL4zM7f3DFDP0lM1Gm2DTgiPXlLwHa36sY2dPGBobBnNTl8OV
ApPl6V+InysV0CHw8qe6np57OX9rBrhhgVEcgbicQTyqlcbl6R30jwYFLCP9QBiSF9ajlWNR8WTw
bjh6t057QLLJYG27VEdR4/Trpkq7XWXVqFw7pCRvMVq6VdBHP+dB7zeEIJakj5PP++AAxSG+FUEN
/UplvVOaOM0OFiU7aj7AKX6zqetkTeeyy/hsFDK01o3oXXkOgP3umqTuK10LimiKCjLYxU/SbJkz
Df8RHsJOiR+RHuEV9vSLXmp3mYE7miy7kexMn04hgjiwec7MoqG6ai2zbR00H0tkV8/ab8ERi23v
R8a2o7C/ngK2p3b3nWaSvR4yv9ljVcDm1ffo2kyd1cM4HUyzJ++e/Uuu5ofWhcwWJaUeIpuhWF59
6ZRFmVz7R9g6PJSoCaZMYIdNXubuQ0uxHam85W6R8mSQhriic0/9qHwuWwPjmEDUVicEE+D+XmfQ
XabYS+/SoP0WV+CgQSCAL6aauqKX/G7QFNjjfgLdWwJ2ThhLbI1GBMKEMtRwuoWzxvnMIKehBqUE
OpvWuZ6ps+oeYO4+0S/BIqPXm+gY+87FH137WUyQQ3KUejXyCgM1HpEUGX0Kd8OnRPezlJegeH1E
LGpOYu44xQNeERUNu1nFYm+xESNaL4XjZ5E3GDXI12uX/SXhNAbt5+4rN4Z9ESB7IjGF8dU0m9BD
y7iaW6RVxLLIYwrxbzv6jQDwH7xEftE8yyynhGJ3/Y7lZroJFBAwR+bpqXKmR0E/7xzY0ju7qTC3
eEsShGJOfTbKoAljw7wLzOI97r35HOGjOIz0xIbAE2e1fPHrVG5Gg8uLd889movvZBqLUz1SIteb
uYIGyAYxz5fK0hID0BYq2C42zKkojT31s3s3Qz13++IroE9mGZbCCXa5403HtLPQBFHWj90BeJZi
EjVs8EVD3lEfYyq53L4YE8o9LUBpbs8PPo17sA7D4kpE9AlMLjgvBKtt4Y5LTCuYrx7Vrylq+zwy
GeInV5Av6hHWner0Z9aq/bOHUVqfn32HVNRCd8yTq2qTxBC6Xz0pni/SGMstrghWiVlm7vyMWy6W
jvZo1a+xquEGLP9wY2PaGksPn8DRVW87EJ5MHq/QNlF05103X5I5YV51Wc00OqiFQHJ6XLOyz0lf
fXa2THeW2brnYsZZZbTp3qVDt3ZFN6/1BPGPF1mXwBuRzSkiGtwcW0RBJXhte4O9gSMsdyYE/pXM
IIMOPd79KdBorpeSv9bTGJ5ruvyTTs1FBpfR3w1WQ6CaqYdmJqELCzrdGYgguzdqZHg9KSuDy9/c
QcMyzvHEFAe+HjGjqZE5kI8azjzFliEBEzEpfR/11kELsBglLCeKzMhOauyZsGCnB+JJzlZCIdCA
vkfNHBMdTYxZg/PvqNBPWLu7CuUd8hgZ8pjZDKnRXhuzmZtUTAhGN1IwM6Udv2zp8dbllO0al0K8
1lBX7Drph0OP+gLxACZK+0gGqkY5rmOt6B3Jhn2AcnUwKPyxgtJgFphXX2fvcTP0qsZO13rcQShi
5wdEB38eE+jG9rONYccToS3tXTwK7y7JxmI3y/a+me3z3IFcH732R95rvwJ7sNGSApuMF3lLDda1
KzkR6HXYukb5qagwH7MILFf+yAgzq3d7mi5zXwGY7EFRBeB2yOwkq4k1nFUzbVaYWlJP2zhtnG78
cooXtsNXHhFCK6nmIXEaL14WnZb/zw6zb+aBExSB+JYgEqOtmbQDAKHIfGmmdLr3B43dJ+O/Betq
nJIfsBGe6k5bjUYcIWTJUXiRhcvkSlAAvTNgTgzVdg3kAgHUGpwDLFipFkJY/F5kcFUCa6I0MNXz
XZZ+FJUTkJxUUUB1O/jNLQGudoUMM42wFGuuc5dXYiGBYcmOA4pgbX6k8ApA0MogrsA9ZgTV6ZG5
33DJZA8yHr6LiOVHotS+itmwzUN2DjJQsH1pE/SpFss0bMKAJZNrgEqJcytmNSOTvTWys85KUjuh
Y21NMURHyy14KvVCPoGz3mf2rygPEtbgKK5HWqunKEselNNrh4ietIwNsjXSCp9SYpy6bPTD2o8R
YBV9uSmpES73uL5RFqXhOcjFaZLGVlRMGNPoHxLVtAcd81Xm2DR7+vmxMIqHRJTuniQg2EQeAbKV
02hA9r175sNXfWx+8AjB+9PQevpzGxy8Jc+6ppJnmvXVpAu1c5V8r7KM7HInfUJVvLhNxvOUwTZU
qc8umPVFVw3XlkCY2R1QndDzGF2Ksy6RKwkk3LWb0SGZ55+ibxVlRefc6dgH7IYdFdEm6JKA9GCl
zI7cXym1vObBAfo6km9CQEOD+7yyD2pGShM/Vk1v4x93Tj5gFQfRMl0J51uBIsJyeh+HSY+hu7Lf
jdnQtlXuU0OnI7FJxyaMAvl+s8bfzlhZSXK90/sEY1LUYQudXxtnr4MHXDW+d+o4tWHV1l1Y2ywR
CwMKZ87KCoU57s/Uox/eUqTwbTJqAuexJ1BlfbNQ3Mx++iCdk8sNvo6ccclNdea9g6L/0thPt1e1
skWhGeBpBVOA2LtiDdInHQqoRARcdCIbHYkQwfR33uAGO2wYrAoyn5iVrg4DAQvFrrI7T6dvIsje
bnKylQLEcXd10Fn8LngBKbY3a6Yea+/xVL6w16dnNid7ei+n3MhZbOKmqfP3ZIj1veFSDO5mY5M7
6XtlI2JF0gK5fvHaG729HQYauFWJhCniCYCgyr5zltUu2Szkl3W5oAQwgGPSRKan2Q6ehZ9WM2Dz
Rja6qScIehENTr/CPBd7PwqKcWt2mC9QaLDDWw0IRBEdCoszji7qWGK0WnU4YJWLZjYtXmwxcugc
qzE1k73d9A/KYsUFJ7ynlYVaMmqJUQ4itbq90iNt9o8hNXdEuY7t6EfWRy+xnBjp6CEhX2O3qwjM
GQLty+qhUZcCKk4/06HJMVC3WEPQWcEN1qhdQYsROHS6LH8wGmpx5lBZK8PnGLnIwiRBCjGYUP+z
/pw61ptnMB5BnL/UCStqHchWbDLOJ/SPkTPyLDj32mBzkUznSXCTTLwrv9NeQIMG6yabfkjFXozg
EGarlIttQ3BLpoyFkYbKrOvC5czQjIQ96LO460ZIbiMKDwqcOw9xoVUWfqiM5P02n8xiCa6qDlP2
0JvOB4A2FLUBv3Ir35HJyYYweR9ZS45V/z2ZuXZGrYEWqivs0IhQgLos1PZ727CqnduM5SkLwAi1
GAg6JcdtmbDJ9U2W834xaK9uIsfjYNh7oeuXuXO7u1YoeVfTcwehXBy8vBoPyxrYLQbxAJ6ajcNk
/1DxYD/0LCP10Wwx/BUbzTL7h1wuHZ45pNdWhaSVZ/tKuT8I8S1Oty9ar34miRaTLN04G/IEzlqs
dILZJ+TVBpuQExC/b8lAQjmyEfNuGvV0H804wRlHn2i297vZ1J8aR7pbxhLnZKnohBiF9RD8m4Yt
/l744mdQGOZadMZjAgY2lJO2GVwmyeWm0heiQ6Ls7xpJEWEml/NHee3oTDjTbMLqbIqgfMrzGBBr
IQMy7dnNjtJbIXDSD9Lfe6IIdhT5SQxE3wesUA+LQW8PMANB3C+yW0P11towoSMorh4LAzIYWSYM
y07NbM1409GAkTWtPx7EGDp7+j3rUYLmHm4G1o+PTk4QyBhjKZvDFndPRzb6YgHiXhq0S81KBokD
i6bCzZ9t6VTIcD5x2PmhS8gzs+GI3wvtEO+tmdZ1C6hycK+y8Vu2QSyXYtQ9VSeuLSvjtRgZg24D
EeUV8E+BFYCAZjqOCs3hYX+fq2U3qjz2/in8cMHT79GXoHfP4lasxAhSDmXEofTo+lNZ68G83pc6
yJIhmsRehxKxRMKEvWmj6IADyNEYjVXXfzM0DNcRyzICN6l/sz0kYmkti/aI6wW1bc+kejtPrvtd
G9Cm2cYSzYhj6PaGIeiTccRqSx/i15mFYMjSlbkeBooB6Silib5NuAUQphifEPTGkGcy1GobN5ZC
LOEPEYvWkUImrjoqCjyrKXwnEK0ZNQMGLNNgqMmR+0jZK1Y9NB0Sgp9870AKIdF8TXJsveR9Mf/L
rngvK+4mhLSIvQ0NsvNiO/f759iQ14nbCo8SJJV/3oJ6S9M7w/MNHPjFIMWSESuH5b2ugH6LC4Ha
zI/+ITWS77jou7AaMKJBhWBZwotq6e2m0mHrG7VQqHP9U8fATrXMD/WWIT+6lDPh3p073FG6ntYe
OBgSNeTKiRGZoA/oFpw9ZwCri1E+sY+/aDEGQQ+g2G0k77ttjygCzT4jeTex4ct5ud2y5MMgQqnS
zN6Dbrq7ldSxkRBMzy4emURNCS6bQs12z95Sp2Ron7dRs1Au8vKh8dRdyiCz0sp3QhoFNmI+TaOX
mxlktbDnfRl1SehQPicLiOv4x5iohqNm5MM2GLJ38mYAPlqYZYgsSs3eOhUZAgpnCEgx5Wn3p3v2
JMlF0IValdRtv/V9InCL1PG28ID1lngO9cFfyhnqM6WgsxeEtz/4tf45js9xUJs/KVSgeK7m+Zza
brZ3rLldx5jVQ40CVa3DNq1FfUgdU91ZY38oezZ/Aamxd7CIYfjP6KxrYoMCoixw80JIqZBvou3n
dm5AHqyER4BKPBQhiXVQ1bXq3akMAB4Fz+Nyh7SG+pDB9Gqa1R1MgctQgwOJ2iXNinlXb+0DtW82
OcqgrUedeVjuHkcXDFKsEvVlJBiDnGmWQcUiUo5HiifOjv2fM+gwr8Dn7Nr5t2U85DlBdeARTJO+
J170UufisZrt73JKfhWFu0+GilEtA8tGVYOIBEr4kIOfBctra6BCaKVLZb9guWsvD5EYOVBXU9ib
ncUKWTb3cQPUHMUPuRcsO/DdklM7UXzTGZGDAqR64e1vE3bE3lY3T5jmiGwiaDTEg07a1ak/ma3/
3uj+IbcD3IHmAWQ09izZfESdzz3LzaUr52X06ZOTa4WfuQrKaUVSOkBDRMBzxeRLAB7LWBopTH7Z
u4uZehXPwX55ds2sm7clb2fU/JdRMty1epavNE1CP2StqJblxGiRDCtwK/v1fdTwMOgVbumOUrcT
25caHd7q9s7bHpd25k6gsrVn1dsa7Xjsb6wimjm4mIs3eJqZCOAKdysZMMgleK1GD5o9t/8NRHV7
XGLwlBgk7jS009QWub4xJgSlyDJyGoYlwL0bDBtXd/k2z8O46lsL8CWzSo2/NiwBf9RGsJ4m+wKm
kLNgey0DGITl1J6r3fJ9fUJqxdLVD4seqRCSoTYSXEmbjulEylmkSKTnWMtrOwY48EirOga1e9vu
NJ5urk2LJ0mldziilio9k05SESrhWxINFeWQSqNb4jLYNoqbwsfTVLgtF69kDlNl8W6W1rHNfexj
CycrS6t94VFRBECPwM7lY89BNm2m8uT48KmSZW9faoBla+fDadipRCXzc0IJ2kuaYFdoJD+y8rn2
QOy1ls0ddz+5Z1gGbtZcHzY7N9BSKSS8LyKiT3RsxcuCJYJHQIcH/IjmDoYMbbCehemkK+RtLrN4
u5QrCOkAeC6WaZObo8aTPu+waGibWeA+g9zPPfez5sqBYQ1eO4w1Rqo9QnyNkbIHdE1tIJ3o7tZR
a+s7A1h9SLrHsz2oq1x2WUXrnWRPPk4aM037Ou3yZHjI8HaHxZy+DyYPfWu7O7XgXt2cZa3AxYEB
qd3HSPzRWM5ISuaAkvFyPw43PlLd27zbr9vYjZeOQoOBgn2s9z18ftaNXLLRsp590WQXb7I/i/Id
jNn4nTaoPkGndCqE+AWaXpzMBziX01EYbY772Q5Ch2inNbKG/D6j9gAqsaEI43pLLFlAD7z2n2nn
rKshMUP+xBajMPIg3HcGT9DBzorNEIyvuZqSMGhzRDhTR4tfl+ma4iEMbuih+mBEd9rMiGV604tv
oYni4cetQeiUL4J533fdg8F7PGUeQrbJaQ92OohtO913VLxmdEt+Fl2DymiBc7dbdDjuro9xDc4N
PA2YEQbEcKymQbuVlmKOjVkAYW6o4d5X83YU8gHsEaaWKS+eDAvlTc3wjZGGcErbVNldxw6e6Moy
JFO6ehjZLT7NCDgVepI/kD7/+y+Mgu6WZ/5RY0tL40T+9s//fKlL/vd/lt/5r9f89Tf+8y79YK9b
f8l/+ardZ73EpHe/v+gvf5mj//PdLUTAv/xjc+MKPqrPdnr67Nj5/zmH/f/1h//Ma3+ZGvLa337R
aqY8J1s6I38ObTd1Jvw/mf//B53w7q3r3j4S1X1K2f3Nb/6TUOgG/wjIeTLAId34hPBZhs9O/sf/
gnX0D0d3XQuElWWyGlyIXf8EFNrmP3ywVp6PV9MBH2jxo3/mvdvGPxjegkD3fMtlftf/v/Lef+dP
+L4BqcCzHMOxkXj+zr2hUOZqeaM12FiHS01KD4PEMqpZGKKw+qW+Pvwb1M7fHdHUdRtEggv1zfqN
tFNUdgVMw2j2A4YBi9am37yaLjJHhCFDlKh/Q4j4jRFmLx+QA4G1A7cOgWjB4/wJ7BNLLZrbJm/2
RrG1i7paI2G+NnP+5op/h437m0P5FlZOtN+EBXK0vx6q9wqMnS3RP+SYfuVF/kWQ1Vdqbcisef/T
jfbwB0ziz/n1vzN9+FAcyYH0xo4Pj9Bv51C6CcA8CMD7SBuCTeCLJVzZLdb5iEz1Xx/K4J7/C2Fj
OZZrgMT0Asfzjd/pTTHrZLtO+FQ0FM11b+lXX7QhLvHTyE6UvjKN19o/GK1cklQXzo53sWKxgW//
b4hBvwODbu8EKqfJ1TRc2//t/Ho9/kyJnngfkDCi5xHlxelpwuBtaNN1bManzvY+ESb8uzPwd9fV
tYCzAPMgA/d3QqNmODWVUWAZ2JcPmS4PiNIQaQ1PQlIeWEzzVXzOqvma+axjai19a2EUNROqz9Ru
rRVJpC+Zm7/8mwvzt2/LtjCrAIEDO/bbTeC2tTILwuL20u7QfhXOHj+PtZLWQCUNJJHS71TL8kZm
UbGQyFBvFI9TjucO6j1NpYklIdmVbvz2r9/Y314mB1qM5VJdZHj562Mwq0wBfymbvaZES9wCVS92
h+E0EX0z2DwRnqRzLn80mNBX//rQxm/gxuVpZ8D872MvP//T0+5D4uo1VTT70bHuBz1jKU/xne06
JKt2vI56wKlAiD647nuavlZtJP/N3fK3V+VP7+C3qzLkZVL3Fe9gTqB1mt54RTP1RqYYWAyGhH/9
eU3d+J9nO/D52NyXXmCb5u8wwDoqHXzIDapwvdl6wju5df414EpbTXpvsHkod9Tn+iJ9VTKie5lo
xO36w5PTWnskyISg69PJ53emYgJXwr1jwakfh2DbdPq1wV4X5P0l1hXqMvVUZ9vRqb+NDHBBSmqu
QRmnQ4E4F9ugqs8N/XyY5aj0+TvL65VLWZe6lDnUu3qynqcpWpOgMq87/xxX8wlVpEXgJy9yJOln
FvysuRWUw/FmDSAEIgR/ywM19sMTGNVDb7rrxEj2hQFJJGFnxxWt7rwkLdeaTaiqmN6GbnygIrqm
tHCM6vFwK9pUurue8+qB9gEJvgm5cCQ64NJLSMEQMfp2hBHZfJWCwnH3K1fZW+HpJ9o24HSCbWrj
C2xgE4JQ+Sqd4qs2s6/lfjIDbmEDuN8qrUht7T78ZShezgxdAiRpJmD4AfP3aH5oyFuwqSZfbpLu
TM+764B50A0dnozR3Q9j/1JItXGcLmw5n7fBQ7rjKWkxb2gtrQy83m/IZ692ywkyGfGGgOyfYZqe
jNTnYhPPq/HhfNAntE1XqkcUj8OAqD0ZyHVt0HYugbCsavYg2FiO9Pufbqc/crIvYhqQv2sv2BI4
k3X51ZakzrfJl/TiO9NCuGFPJSqPRD9FffMR4EawRz6qNjD0IIG69ml/yQK0SRRlHH+4JgPzhEkD
VAaMi01wFIlxT4AG3R+bdxL58+OIAs5jEg78/ilgTY1c9JTkPb8fkLj4mHfowd0mfsM7jMQrglaf
/hL9eLLh9i+HqObhCYQQN1qKxZPjpZP4Sf4nyZjFmzXrJ2c5U0slY2zci5frV0gL1Ii0r3xR/WXl
W0/2xcoar0JMsPrYZ9Ux1UXgn8AbnjIfl6TOol/EjiRnVz0uSSC0FjFzTUDAUZ5GWJzqM9rOmlIr
nCa3ECFS5OvMO1pXCSaTJoWoKDJCwQhzZna8d+P+k3Iksi+Li9W6wbQT+aX+LI2N8eDQW16cZ0ee
q/Pt3Xs5n280+qdl3s0EeS3pm0mXFNLN20CuFfFG50DixRkN8jxtk91col+XW3lYJmdLR/KmAK3P
UbnPDK4N/Dt/Z9NRwAB0tVpCljqW9Yc8m14NmAxnG/PfShVQE7BjLGsYl64J4LZosUcgI42t7P52
Owon/iLqjB0+9qkVLvHvlhk/erIyMQ9x6NtQ4qfF1+CO16DgWamxtxLc0g1XayGJGRpjsYgEisd5
2sY1YSdukLxhWOeK5uxLofJQL3juZtaEt2GrX6b6BCvpMHILkbCJKKzAHCKnq7FcqHUd6x8RCX+p
96jPI00zTz2tVZ58eaQ3oKBg6CP+buM1OYrb/E0TNCBS+dNJj/3EM4CObGXE+ZuPmnWF2Y7GJlMW
+acoln2KXoPQrN3tBQFUIjHwkHn9lVIbpCWNtzW6vHXL4lAGR8HuWIStZl06X4CcxrozyXMzr2pv
hlpo29u5HU86wTYAoqI7XXFugllTu0HfO0G/GVvPxHmbjlvwIM5Kw3yzddrxzndUTTPXvBJtzNPl
1g1/iNhdicrUwYq0HtsEgo5BzaGRBjFMEs8sCYRhdHdrxZOLhvXR9zGt4wyt7QHeCaRpPRmOliUO
nmQUJYSEabKm708ebrp1de2FZyvdwc7eThrSflN2CyGA0kpCR4zwruekh6mrjU2wKZrsdYwXF0qF
L4umSElvVN9kFJS5OTlX7jBdb9XC2w15W7xQcvlapgO9LL6c2N1rOqeGIU5KDF2T1H+JSH/Okmrd
68YjWIPTpFDSkIgSRq4v139cokl+U+TIjSCZbje/ovoa+kdLaSRoLTS6KqveDIOgEqPAKNJNORhx
0nodbutk7GtakOpTUaFGDu0+C3JOD0OENCOwqi1JcEAIkaBiV4xIn4vbV6E4I3GHl0iUZxloXtgK
490l3i6MZiLKjSCXYSdNQXNbmKE+cM9bsbYTLoHWN5GAY2qwdogMTZuZQInRxRFhxUdv4PFxNJ5D
O5JhH1PZUxl2laZulvL+PpsNkmP0bgJ+4VPjq4JDWlGVoZ1LHqKXrHmQyUR167uqITTY71m2+9On
8OXFVIxbtLcCCvGfrl4SOCE4SbTUVk2BCEn5Y7O1HA7WM5iLDG2tn/Ybh6bqH9euLniG+ll+VfYV
lsH9OHK7yLL1wPaYb3lClxIes0a4ogipnxZYQ7nsnme88YsX0+7SHVga9AExko9lTWSb40eQOWyS
gizAroxmKrfkuilmelik78KPZn+BcJEaq9TIA2YtG+EqXqvPUS/H9QAQuOJDZXb9VEn3Wo08AqTx
PhMp/QjXDsm5e5mBGaydjkc0HqzvXiXJaVuGIEeRg5cR/JagJFQexkLmNghO19HzP4GyamvL11+9
wUPiUWWYGeYGsW8a0I4e+C+uCmm5+OvR17LSAi/MRlMCUYvRsMbDVioF8syEMxhXL9LF+OZFWM3d
DEuJzbwYzpNb7+f43HlgbrSAhYHiWaahOjowVxDUVc+mpJdDTZkTVXd35ux/TOXwCEt9eM/oFSc5
sVLx5P6MN0r3tp3UkNsiKet7TJBsvhdqevrd72j5UAoczhqsvDwtop1VZydT9DsRNeldLEY6WC7k
IQmFhkRGFKtken6kwSSYarJ8R76LnhrXAFWwC9htbY7Fa8pUGurpFj24OOCCZhLU6YqJWWB1m1O8
3BXAixJikmg1PUTYN4WTOW3q3D20CcCBDurE4OorD9Iee3Kb236owD0rMqM7FJ0x2ER6gWfsYQyZ
jvngjG0VGjU5eC6SNEfzQfHC9Sc+aJNAAt+kk381kP0cUKaHIpfzOi7Vg270vBjyYGl28clGgyxs
JYC9oR925US1OMApikj5FxqXC0ILEO6m3KZWGuzGhhpwAOGUpPOnoOAuKq/+gMG6WZYM7ciMmusd
sYkREICkdjcUhukDssz7v+ydx3akyprv36Xn9IWAwAx6kj5JuZJKUkkTlsoI7z1Pf3+B9mnVrbPX
Pi9wB2KRpBE24jN/I50f3cT0oSOSSHFXYR/L28Y0rgLHKrYQmEsaHDvdJd4aJuubpWlAPENGci1E
XDYJSUzgd/Do2zz/s2edhjwFHVVGRwfJrq0HOhHjR4k2VsoUMAi49WPsFtvE4b6c99IDlLbgNHV0
UJTaQF/dgWvSYb6iSDDaMkcSXpenaGqgK8/1VWS0PjpDPTPSBDuJljcMi9t0hCQqqRruCjz8EMZz
8EedJXHs8NLGPGkwf/GIHmhrmG62K2A8HT2BXLALy9BxVslZgOh6Sl8cHrAXNvFx7ME6a1hvN8ww
6EsE886usORGmp0KNJEfUi3fhxbfY6h8DBDqv9tdB8+ijvfSjt7NxvF5BrPjOtOBYCbJBCbX2S1N
xim0zgtILkTgqxPDmXcMiuJe1EAzlzzyYzc0UTQzdxGzwhExkR2d2Ojas9GgCkK07jHHmIf2e1bj
74nsUrQDZvJaZp23N7NvNfqAkDGHQ2pgV1x3wJctZKnczv7qApg9kL3ZBxhR1yApH2m+o8CUD7Qb
YyjHToDxuiA2WHr35E4hAWJBmG70yA8Y3ATUzwneDWRsYOJfJOnDxvWMJ+SEg40Lgh+Y93AvY5Px
u8re1IT5UV2Ce6zwX6o6ndB0p9kxoBQAUUkKfy5FSAjNdUqdBS2kRbuUyEXhokacZSvXZNoo+kiL
OYkj77iGrWmk7AAhSRntc9YhJB+QzSRDVx1Q0bubgFFudQftYmNiT9Hc3wLeS4nxtus5WUz3a1mU
d4xJzwDTbtZQt0tIM10BgLaNkyfhErylYXePU1spfnUzx93oNYr6GEAlb2Ugngo8LiyBGowNE/AY
65iTxdqLZOxgEAxAgofFfjHlSf15goMG6v6+NFBChigp9mEW3GpZ5NJ0YVM10j7O6/4gCO2agkAj
RwXIUI5ziM25jdJv3oN4RLsvBqpgTYj/WD2/T3SBySzDBphWAOI8uEClNaOmu8NlTFSy1ataC0B/
5jnVKMLF+zFok+9LqT/JBPhSaKZvKBd04DfRG8vJ0zTbQ+yDKwYfE1V2MpKjKDi5ZXbnDNPN4siH
3LVvwN68VxaIsgTUAHaqZaAeMbk8SeZpsFV4JIO4RyqgfpAqDRmn9GulF7AQaghmhtsuOxgpF3Mo
rjTHytEgcad9EBcv9NSkIL906GikAbkeI2/okpoCqyLcS1l8hFRd8cWB+Flh0aRwXjPwjGDrLUyo
Ki2FifgqupNmASbFjfrjDg17enCNt1xwfNq5VYC3Qs61Vrvduza0Z9BuAyoICu14EqZOy9wsd7ZL
+mLD098IWrxx5p3SipnayAfIZx7M38g4heZ4b46IljcExz2wShXZk6Ad8jh+1zxv2if9cJ/WxD3o
yvthXl7bJY1+2Q6XRYin9Rr0cR7AwFxOUa/2QY2rRalyC5Ufw61/tlDx6hEfQYMTvpOrgJ+OiR/h
miWb2XKaHO1Gl4Ratk6xeuE5NAZgVOtOCIW6U6ltYefXKpjiPBGIq2QVT8pLLx+dxGs2WJL5MFqu
bOj3m1Yh37XiynHmS4Y1qKAMAczf16CUb1PAt/jTxO+q/iHD4ftYPlq4KgIuoEnNPQJv986jpGcK
+1T27ms10DisjOnKgN2DgkL8ZqoUHfPvVA+e1/LbuvOGmnMqi/sVJt6bnjBJGbF472zAU2vvLs2p
83r9mcqzynfLzdJyw6exfRPk1HuM6eLmxheoJjYlmOnaTJgxoetoQ77jzD+qAaMvqm+Zvk11Rhtn
MhBNMhtuUk6PVpPouFl7RaABUpZcr3eJrOqHtZpch4x0jXzVXJviGQQrvJzni5qXRRdCBSt+NQPP
tErqMc0p971Bt8IpvSvLkswAXQQxFRUkvE32hBjeHsj5E3cw3wjNeJ+HRwNO6frUYmIGMlbPflZd
J7frPe+a9QVbN/WgHdzJL/r2FWEcJMrUw/hcxMPPph7u1VCirmq0YG9USlhe0Vti/EgK4O+tnW6z
rGCY0W5nUwCjKKFwxBy2KkEMLU9POE330vma9tGP2kBdl6pKY4uQWf0MAwBJOXVOhuDLtEzf1GHa
mqopMyhWnX0jXYqZjsa1V4XLHgx5SdTKRPIoeDpqm0LFaFmIMOXMXGtvwOzAZwQdgMQgQKRSM5an
WmvfMbK/x0LpsIzAlCMe/4lAfYPi1XmqSw36ePqeGOC6GzQuEp2i11B8m+0EnDXSM+gGMb6F0fts
UdWwR/Y6arUzrZ6jQZDoqFt7XcR08dCCgduCcoAetxt9jk52Zt9M0A+oi9BgomGxt0fYjnY20zun
zhV9zeRcYbHuIgA9cuOFMQl45+XttuIGh8tQCvDxKhLoe8MgMqPOnlL1yDPE7FTFgz7wG560uOKK
w0DtxEZucS3KiSk/tpp9jFuKc9NaPkNlxoPxELnB9QgKbG4Z1T1OTiI4TA5xasbvFA/3dYMQYA9G
vjcI/OCrfesG43p9HpCS4RI2ZPYox+0xdd7Zuf0TAji5EOotJDTdIZx2oXSfof6dUEjmFl8fv9b5
qujyuzXVDmKc6MzMN6gxDiU5GwyWbAuXPlDpPfP9UIfv4G4kfMkF/RnSInTFztiL3WfjdJwrYeKd
ouIDmAHbCK/3NaJG4/V+zbRCVSrLAOnNBSJ8kNAVappniYbLBxIv15h1YyXCIK9WA6gkUlWYkOit
8KztUAHG7yIuiMy4JesFLV4GXS+PkBiOqxPpKYqS6KhQGYzwG0MGoPGAmtRz/NDatXdMzqOJhhoU
LkSWSZB1Ew17m2gSnLW2CVrwo/x2zfA6JI9dWCLQ2jLEAKP4WTSDcbPmngU0pjhxox0a/5wbJ39s
OiRckpFZKui1bdZhV0rDFYBtTsRwE5rWDTop72uVRtM46CaLd3WFfratuxA/UbmTEVNbQWlynewI
FdN9XXPbSlJjTwpwFQnh6ez8dCIFSlQluTyAsB0l7i8X7MyuyTVmysjcrpXsqqIa3Zicu9TLKDsR
I28K765McueghpJZ5b2VRw8pMopna7Lf+8migIiaQUkVITaj96S6y2emkGShorSU39qlu60Af2wD
IIAIYkgGVKY3M0SDiyTvsubMhcldvc5tiAgz9Dn2r7pFtkIVqxdVmhKSB7MwU4eI8ZYqw8YW5AE2
BPom9CC4EZAImTBn9flbM4DTmw+RBpN2fZZbTZCjVsvtGs2tB0roNe8qPIRIUqEwoG3uqYtudvyo
pYF3EPGX0KjvEcX7jj2Fe8zqa2PWXwJJuI1kIUXV7NWJge+bkakkRYyPmoBtEV2P9bksQpjz3PVT
el+ncKA0DCqRdCyObYGkQUCsUjnxzeJ9wcsJW1ZUzS8mIvHMvKLw++uWuZShtBEniPh+wqH5FrBi
F8hO0Mw/A9N51qyiOpCeH2XYM7h5c7+tvfxbVXd+WOW4GXBYwIRmCewqL8C61D+qTLMPkbzFr/as
6dXLAkZvOzvkukHXXrVWWJ3RVdCwc0XsSM7ZZRSxuJ70oX+Y9fwxV1I/gChPCEbDtPDwv57uKy8C
CkT5bhvrWgXoHCpjX2rNExCxZZI+ttcQPRazvjLMLIGZYV1yag/9JPqDPtQ3iBCMGy0bqkMqBvdg
9665r8JebusaH5TMIGxI+um2jU39ShQFEhDRctBdOnNVEAwn3Iu+Nr1pn3OUHUAVF6RH6C6iLB+4
j9JKDzIHpdlW2mtXeqpGGianpXK9faWnzzkQsuPY459tBKM4Qpq/AzYK4NOV+r0NrPuAGlHn563d
oeHBQi6yPidA4kIxwYBSi8Bg0b/ANzJ87gXcBdaFLBFtSmbCfx3NcT8sTOcwzNWXrM5sf10o7SNf
8uSMYVie27Di57PiNlOCMvOg7VOcQ0Hzj9QPIurFkLN4YBB4pELIaAfTRuzsUm8PbZb9aHVN+H2u
vxQVDQWEk419rihPsCNzf13EafDiNbO3F2Yt/cmNfl+s24AiuXucFL/HEIXnDKtTzqbld/lo+eva
Hy9BmprHUDZ+XNbFxUJdZW97FZVU5T76uYAlgSCMVyX7oQ4o4QB/bs8JDu1lUO0l+PaTqaUlT389
QglxGAXM+CoNzQcUiNzD6GHWaE4T1JH4ahUqWRe90khqWvVcUfDff76RBPyjLKWiYUDV99cF5X7x
sdanqQm5SL2Dtw4FCl3A/UBC7M4DQM8soN+3qaHfl3USHlL04XZRYJ+jonCuUhE/mjZsbavrGhLH
OD9pmR76XKX7ssNlfdKrB91urnh7urENKMtmmiVnLwMI7cJ62tquArcWjflFGvi0xBGiMnYSQSf1
imLXGbI9WEQEDDqzB8qwdztuKPWSQnt9N/I/1lcTqPg9FX4UHDwlQ9WzO+E4V/eLmVf3s2U5lMap
U6zbHNKwDrOGOwv1olQvvyz1DUWx+YCx14ull9ltjKRdsbHRT4hgqIJ5TC0mIgRh2l6Ds7+uIhjw
05hCsbcd9MMRXzL9dW1QV+G3bboNCDq0vrkjgvmpAkOOwnnRdKc7gK6tL1bhhJdcbiYvnnzQ1JO/
rk1D9EDhbMGJmxncaXW0Je3sPaHRvk9pG/rrpnWhK5mida1qgJg6WZXtGfSys6DPIKhJ+jJ6ZQe/
pAN3uSg7dOAz62b+4iH6QreJhTvPP5iOQDQ6S/AwiyN0gwepQaRuyvnkWuZeqAfYUU9nN3v6sYcF
VedoHOYd7CutwJV3Gq7kjOJULkIl3CD1fQdrsG/SC8hnIL6N12xjhppdVKv4tNnDtwr9Rj3iLUxJ
SncVFO9YN4DefcHHs/eH1AaunqvRJlMDTRmUxzjtvSMWRYmxRRk82mFHbW90cspjNombCIIErURx
CrpD5eC0gEjzhc+itmIP3iZVP2XrUh6S3L3tky66pCjpI8A8lVTBNXhZdvGjrvnf89FSGlKD1fR+
qXYmFCkxxrqK9RWuqm4IGaN0EVIJYksJTVn+urYuAqv562UsK3HIPZeZsz/PTjUfs6Ie/FX6c0aE
5GNt3SbDxzEMljPVY7DfwUR5PIoR62yruASj7+KDoEkLD4z2FROwi4wdpmhUCEBdf8vQVcE7vtnB
9ZlPCJI8ihTqNOD+aJ71fcrNTOFhDK+C2PUFPJit3QXVVeVJinR2CIzS+FFkCYjMSv8euBZ0f+iI
OsoP06tXV0+L7J7xngnguZinkbiUzFck/qzArcD3HxGspT8Xg3HFfORWL6hhtJpG3cN61QXuCcPQ
/kQ9/bqDqn3MQlHt3014ibEheWZHV56jWdh7wwFGZqQ713aqXanUCz2n/ZbI/Htru99JTDbSUH41
ffh9qoO32WrQAm/vixCIerlI+iHTIdSiszoAXYxH4jJXoa4j87ikxHrJTHDbuwC5QV58RaR2R5Fl
Ww3hIWZAblC6i6C1bg3TuckiRrvGfo0z86VZ+JFmid7hMSSbsY+3MfSjnSHz57AKS3oa7lfhhd9N
p/tuKhuQ+gvGD9MmC4ngpCT9XvLmG65PV4vpL7WgGSfo9yJFdZBLQTI7d+IqL+NvjELXqR41ZxR9
NggaVUfR93eirnKUDPoZFzSEZhrN2ptDADIXLyd/KbG01FAmb75MhRz3RLPN1WJTAacV9Z4I2NVr
lQcdgl1R6hd1GJFKBLLk6+Dg/g0gkYg6W/t1ECbFNinhTzRfDGWR4ZA+rRW9xAvfVSloWhMqnQqL
mxfbTqB5MaT5NpHjU4NuCPwBCCnALfQuIIHEn4lER2h0AqykpkDiNHdpPe5NO32LPf3BJFikdkjO
7OZQcxEycQfqAnItIQEl6CkLZXH2JoDBbzAr8Px/xttYCmL2u7eT6+lkBcCaMHcSpmH9gS9qlyW0
oOdnJ7OUp2ImV6kMPdobSwNzgxCuyr8T6QWkMcgY5wimruUuj4ZaL5DtiBK5b4m6KVDEqJ6ozGA9
lSFlRgs8vDmeQ0E6S8ijysLtzZTYdJnhum76gHy7kiBG5nckKulXJcSEunOKS4w6Rqo9ZWKjgoG7
qyveJpkoNLkqHWDoxnBNyJ8grKtd2cBY/vmkGH96J64nBQyp4VhS4R//xOXBXJxdSiKnJjeeeuBE
EH2pO7FL8eReGw52DCc84XbTBLfmn/+3+Jv/jduQ4J8aAKC8P93JWmuQOaX+DBljOt55QMWIf2RE
T5IyA9ZlN6WY723QIvNkPLmOOHvjiBZf/E5b9D7wQmR6LX1DHEFLubtuMtS6LUo+/7yX9r+Bwjzd
0B3pgZn3TJOm4f8LSyuaCdE/O+W2UVyAqCNBdNt23DAMk0zOqrwGFWdb2T0Adg9cFZCxekzfFZgj
hn2zyQu6I33mHkoyYrAGb6bK5eBSenunLN6SJn/LKBVyTxwsQVAG1Py1bGOC27sVghjqKm9X5cCu
tm7qb8nsoMwbkhSuOA3ShHcawfbOyaKNGEjkRZpVx4QJN1ymS6r2Eh8VKBgDrbipydDjtk7jDMMh
l8P9nEe/4mK8ffHs7F4lbNR53uxmvMc6AQbQ9CxUkTG26zPeRgrkUS60Hhtzfsim6PTP59ow/w0c
y8mWhjAlLko6YqHqYvyGAaymuNTgPKSn2E4RxdStPRhVsl+FN2nUSIY1K51G5fi4gIFIC/RQkswW
N4rEjI5QyXRARRklKCLjrGovYNLHUztox0zN3DO8JzwSMyf3I/QuKHgP91ZAA7gySpQX0Bof9OU9
X1Dsl6BSDnY9IxqurklExcJE0TmP3kJEynGkpV6NbNabaigWMUWyZGTsb8hRdDAqG1xpbmZBQdRM
xAnPIcS8cmQrKLfZTKH7pLsbIxpTqLHEm7zMvjkLGTE97bdcVACFEFKsZkaeJnBes84hKlTvRxmL
td/aa7+yBEkxag4aDMh9UnQ/IFCocn2eCyIF3AXH+BjpxVsvKDfmJg7vUUfLC+ZcgXMsRFLoSwF+
7Yex0B8J9KhXUfGxKM2lornSKHKBYeCopdfdr7X2SitvLCc9R5X2qxTcPmiMYV4fyBdjINxDno3G
SEqCpYMrayFEN7R7sTUcj1ouoLAlWFPSLoHkmmCY/ibMZPZHYFMIIMgnyZt0CPywHL9bI4omdnHA
wfParBBSUSABO6bV0Hj2yWy01zDnOVe7Wp/DMvqljdN9n5bD7Ywo1MaAk4Fk0oSDlgSsUSMVPHaN
n5Xt43+4Xf9mRsEu2TYwu7ElbpB/uAWikhskltamJ1MdspoNHKWcCwTnp9ZdCtSH7CiiukTzeRNA
ANxR1aCmo5B0H4aMXfYf8Lv/jviGbcskIXmOBBXJPw0Mu9ke7So24lMmw5cKw0/C57MqfWdIrWrN
fA4U4qwchycFvcrd7C3Q62fTlf/h3PzN4G564K0FFAkLSOSfT3IfIyxnF2V86iIEsKeep6rf6EkL
uacCzwxS/EdDqjYs8ofd0H8JgZy3qr6BMYjJbBtDIl2KXR64X/U+/goVeN5TCQu2aJz/BySu928w
ec/SGXNAyHuGYVp/4nAJsC3a4GN0mtIEkSW66CArdvqAEBpCJ6qZTVq/IOq8l0BPLigLRiIYfUe3
mr3gixSor+YUMjOSGfke/ISzFaoaFcOVhIAEtS6aUQJuAeaVvfeEJAWAB32EyMYZ0jbV4LXnMZ0e
8zkpd/oCKlbkTUiJw9p5mvSecC6KIbGL5kFLs2a/1sRDVDWJNZaTQCWNSp+3H0YKa9kzVPf0lNVF
v6/6ODrwWCDpmoSPttLVzr0bJM2Wa2/Azmqmb6GZ4y60KuTJGx4bs66KrTAMLOg97bmpWginwHe5
g/VvcwZYVzNPqua4QkXRpt66nvY1ooGrM0dEIrpD2g31taJ4wFiSUdPM511uamdPl3dFH75LnB6O
tnlCAbY5lWhbbuZySg61vepN1Fe1V1X3q16+nTJa5XM3oUMQ/+rGuPyIPv4/Neo/UaNMXc26/+d3
8tVfpCrF7vqf/7r5Nbz9ZNj5tdK1zj//579o56qv/MWJMgzrv3UTfoBtWHAXdI9R8S9SlKFGgU8W
FOE2DBe6d64O4Ylw+y8WlCn/W9cl+TzJMyOUZGz41978xZ/54LCFv8q/Xv/Op4Hs9ActiUDBgSdE
s8Nk8BPOnySPqLOQt2gq8zoKIXcMjdw7jUmN0isHZu4eyXpE/lEy0Kkzv/WYRmMZE8mrph6dzSKa
R8Zm7HZkOB1sLTgWnQDjhYgGOB+YqNQMuqYOKcU3UMyN6c2IhkMUjBD2elAro0XRSG/L86Atp6w3
ikM5OY8N0SwqbgECi0ZxF8BvPhoutNWwvR5meyNK6eyWBq2FYolpUOiL35qRixpx92D2U33VSAvq
YmjQi6G8YTR6uNXHwdmT4531TtN9o5Llwein9gkbp680ip6aTC+fTTTPzWK68dygPXv92OzMYZy2
yOCXvmvVt5EjyFBkk+1laPxwQKbug6BgUB0d44J7qA9tM7/TENZxDDJmT/TupbepS2K2+UWjb9Kl
ebMrhP7cO84Bvb+LJ7NTGYTVS1m2d7E+Xy8oRu/GoTY2ohh9N0LVIm7Cdj/py5d0fIHk3ZPZI/tS
LyN57WLceyFDzPoNOyQjdG1v2Qq3iHeO7L2dHWUwtNFmAZQGTapJBqUUcyeXuDqiadruzQNB1BH9
Btwwa4uTXanmot8w1myhS1Y0IYvDQtp1wOrd1tA9bV38+ihyXUbguzc48tjGZZlbCeukIzxKb626
o+tZzNPO8sZ3px1fJqlkIoNwHyaxs/OKcRf3k7NLAN8guEHkHRdZe14CCzlWnXC9aIqt46So+DL+
RiNqM5kFE7nUO2djUVZvwewDD8S6I6eN6YQ0hLC22CWLiSSyZtxVzZheA2BI9m6DuF0GxEJzUqK6
EPn3YfCDuzDR4ussxb1XnZsSA/KvwIWrzDDpxOSVgtjyHLgzcOcSx6OdQ+f1rqohAciyu3IeXJGG
pxDeKiJp7xJlpevaKL8X8CWOrV5gOZt4NPBcsMVBpT+HVkt646IJV6QIg9EcP1cjQl1YOm0GEIs3
JqpyYx42F5DItDtG8zmtcD8NSXIbmV4mg26a45kX5HxzymjWsjOwhKVpGT565LWA4kxu2w7Z0SDX
b0Q0tZixYalHe2G4briKI7YoxygWzXbQ0mkH+SQ76ejNoOtHN6Bt3Dv2+uTalEcQSpC0EEJ6pmnx
TB2vRWYQ+mBrfjWBx7/UffGAZM6jrmMcXiKpfaIWC+RuujDZhZfG0KrzHDXOYURmbEvMtjzZcYzY
bdhob5oZXxtjO+4yHdJuZTCG4L8Ov0xDbcDUb5q4H4/BojkHN86fhQOeJReuggAPiGY7iSQVicwb
F2fGyBLKflnuCywoAVmE4aIhxmBcd7rb/6r7qrzCfehqcUtgawnK35ERRJeWItt2FuDSAMVjvqG5
+hGDgRchq+AS1vEEWKMNwcymtU8hkTYw5m+IUU7ZbeClLUyzODjHlZVdmxl6WD1SK9uQZA9FRzSr
UQcUu2go+32N2huUUgT0NPwBNipxOzbQ5HdYc6GfGgRAvDFt7iE+l7VrbwcRW9s0t12/1DWM39rl
juPsZho/rqCKEQ+CPnuSX0X0QD8WWZJcFxKDLgfJq4JLjl0wQpBj19165vQLsTQsGMPYQpugU8i2
4dIX007KrvJr3X5FE8g6goi5MPaXwL+CBpCER4e6yFt/XZhqrY9aCpafr9e1wrRxxgrc/l/vz7NS
+lev1/c/X358ct3oNB6/tL712+r61iRt9JIm4279ifUj6/Y/frE3UbM3U/Hovgk3rvzemErfW7DM
2ESV/a9VPCpKf329rq0fWhef30kd7ggKs3zQbWO+/vnW53c+t63fXt9wMnTJgl4GND4zGqfrxr/f
A23dr/UDH/9u/ZXfVj++tv6Xj1XTSy487tnxc+d/++nPHfvbY/345B/HuX5naoKS6m/TbD9/9/Nz
bTM8zDIssBf93/O4fu3jAD8P/fMr69qfH183/nZ062/8tqefX//45m8/v54CJ8SR/bc9rCrwIbJF
IrChLKp0uLjW68JCfxOBbHXxftuJ9a1147pWeda5ymSDW9j0EspBfHzh41MTZnYpQhZ5Z2KLmHYF
XVJ6QNcJiHq4NPRL3YhOaD1VX3LNwBxDKewnFYJq2wmoL2rhauvnW10jMpSrtI9Nn9vXNam+vP7C
57c+fgWNLn7rt18MIuCVldn6U03Da4Q7ouOKEQ8uuJV1VatxxPh4PccKeF3EsIg+NxZBOpzT8vnj
I+sb6/eCaDYOkz7eBikA4gvNOYw1cg/vrmJeGPqjdJe53qVO9cqf26z217UG/1ZYJGaLyGSGD0Tu
p+WCUUwA6EY97+sjWq1DQSXAQgi6yEZ5ofrNdIXE8JYYuDi7qGi07fDLaX8xkqOhWcyvAEkDzDTR
sfIXtZhhjn4s7D7EQf1vXn5+bv0aV4PSxEBPwsFCYpoqCu6tc7YqELP69L2IEJhoGpwzNt4CPsUy
xxe8BB5K5I93sd02wDC4n0D+l36HtwVcIF7WU7e17K44zSNyo/TxXNXHW1vwnpO0gKx7vHbDEMFH
tWjVAgYpRaw8H8KTVYacmH7wPScbfF2trS+rbjGOgwtqAqYLTj4sxjL1kGFjNi8H7N8RgcLqoc1s
TJbVJbWQXfLXhQNmisK4c1rNKFfXjnXRx9p7ZdDGoO9MocgLzPhoT/Zdo1xaZtVHnJFR3k5gTOws
0E6ZQiDSQzlbloc9XKFJhbAv0x2EFdTRzKTZ1ao1i0wOzkihhh3WmOB6b4qa7FbkRNCw6eyhfjEq
+7ohImE647wl031uWDN1LXB0ezNFMMSuKTSMkY10krmXqO/4nhbRTbcujqU4oYZL6Kd8SZIQ45l1
DVw+lkBmecISBYNfASUR6lS5L8hb/DzsBTMWLZx1zYO7eiQnuB4qc/i4BtzZSLqGfU2/KDPm7Xr+
HXURxs41znV2v/qj6MpNxaENw9SVoSADNP+47sOsTGNSR+IHNarV9XW2FIQGhHmraadQVwR3ITc/
oV1CJzRGBr1jjvW9fMp/W4Rz5EIioYI5aoVxcKTlcebVDS1nN0Y3WMzDKYmQEVP33ucNuK79sW3u
YNJhuYXLlhoNPQeFJi08tESBYDUHq/KFOqTfXtswgjH0i2Dmx2pwWZ1wPg5HnWz6iX+ddq8aE/ow
Y7Bbb6f18NYbDiUzHs2P60ANyXeDsxU5+plmcO6vB7yufS7WbV2qif3omt8CIy/8KAk4JeqYtU64
VND/d+PUVMNm6Fr8NdXds95C69rnYj0H60tmE8JV6u3SY7I31SKERPax+Hw5Z/oLKBhKqrN+R8Va
LiBwGLk+Vk1rokfsSmu72tsIZXSTrHe1WvzxsmytQ26GwbGrgabAGft9MWsR4Y7aFgpsLLktfHc0
IRVCWfjV6XOD1WmAvZNaRFFb7aeA69XWdQDtq4Ax179XcWrR7sV1dz1/wPz+Wlu3fb7sMjx4RWOc
A6n0h6R9wMWV22gxxW4enQY9bLx/pyqpoDkJROVDabRHyDLn9YAsHmlZYnYJVhKzGxTHcrBLItvB
nhY8WaAihGYdEqvZDbq4dWHm7IQSEI9R8t4ss+h34Eqzy2QmV2GcfB3HLt6HLXAJA/zmZt3ZfvXo
BZC1KVxw2OvxfDwKUJ6GAjW4bGm73ViH4YXu6KYBsnda744Ok8gDsNuvCqP0Mfqua583g1ObiW89
FJhz4j0d6juojc3Fyt4g3Zm+1xTy4qiFRjKo1bhRyRJXpm6d1bwx9jPqpKHn+Tah9SnWo8MQ9U89
up4HpDHDXZ2ZwDiHiJ6uMORV3GfTcYnG5NJZRX8E7vWlTvFZtBYH28Y4o5cuLaindQ9eEDW6LSbE
SpGoLPbtItJThGimUbVnmhXUKDFqoCbPYNHB5fWtQNeAcqvXRlBid5Ey1UK6CfwChsfWMtwa5W3C
Zl3F2pOaVTFYIFPttScziSkWDDdZbg2YlXh3bgLOF97G19E+mqS9+BCoX7dKNmdpAOpW/R9sz81t
rV/lOO6FDv3IHGKH0XVEOna5y1ug7fChGDXGpvIj1EyVbcwV3Vz0r9Zt67tLEqGZ2nZfI2TDsGAM
HwNU3A8J8NRLa31fLG32YZUZGPbgucnP0egb/bgeHqUGOpseA43aDDSAni7tft2xwk3aY5+Kq9KD
EEZdYK8vDlH4e9Tyo4BdvhltCP1gRGYMPADmBvBCJ2B3oRop10WhacAPWv2X1fIsus2wXVr9wQ3q
+NT4ibKLWj2j1rXVRwoqA0AWq7fPznDruFOyTyKYDwVjyb5oAAl8fICn95zabw4izIcuGSVEDWCZ
HcbEetCOH8cWVYOD/uroQotQg65afJgiUWTZZT3DzLw8l3PzFGrdQrK9GNvFMTg9dvrUIVKzn9Og
QIgunq+TDuMtujPIejI7rGcnh4jDtYxRS1s05CNzBb4j2cz9dc11YxpZnxs99Y7WzhfAyxFyi3xY
qFF2XftcrB+zP7+7vl5/NY1xfK0MLqD67m+fW1d1Yadwzuz3j++u23KsluNCgaLlj1THYbXMoP2P
4Nd21gwjspXJQ5Gn1McXI72fmwDG7nifNFjtmAKjlMZRJTQN5VfARpsQFWw5e9/DMX9aqlnsV0VV
9OntTbXQCFwWuJ+TXT3jlH3MUc6kZGHBbQAh0RQAp2qQHTD7pssI/P1HMLXLZqy815KeB2o81JSC
AVsxTLLGDYXUZq/pKcq7YJfuFxH9MJLjRHPhtaVlvUHXPLh1orC5DgwNp0BE196cJr4C7GQ/It0b
nCgx9QdjkMNris+Oen80cfe1jRE7kqAJHmqjf7RhLrxZURuhPhcgMBhW7U3R9nC3Kbm8YaF8X4hA
vwozxBSqNpbnbsFIeX0TYxlj6tO31ktxSVrs6pyETvHYRMvN+qucNW71WFrXXlyOt5K68GZ9o3O1
lyix8oexaoQvrSDd53NFr6gnri9p/saTt7zUoEwPRSH7U92iSjFWuIGpg5i7EXEGwLFXVVsbd2Q/
PBDE63eu3TDMz3jdB3oTfAHvZ2AdEM1U1ziUhZrC4tnpt1xDkc/BvedoZH30DUvK3bpXKMwBEEps
cRmdzEVf140/dtdCgm0Td7F5N4SzcVWYc/jxk7MDz3OS4mmGG3gq59I7pG03vuRYuq0/GeFvu+9a
0/Rb6aQoPU6v63Y9i+UmD/8ve2e23DiWZdkvQhnm4ZUEZ1KkZhdfYC65O+Z5uAC+vtaFIi2isrqr
rN/7ISPd5RQIgsAdztl77WC86lNuXGhyCfrufBFaVD64mVq/UhlEIDs2+VZTQP6QHrR8drPmdgII
CloF0/xLnM5PywFFZWFMtfCMR7jeH0oS4r6/QMstXnU1Akg4ptmm7fv0qBH5+f0Fqu3Ji3RxR0/U
IUU2gr2OLOJ11jMCejibOXJQ58tbrA/s4Lrcdsu1NGv1i2q0/mSqU3yK3NTzl9PHGoloyCnf4tLG
EqaOWPYr8xBh+XlMQgqs3mQUX0VvHs0k0t9HdwbCp4N6DpNmfAT7QxaAfEUP3NqyleSHEhMxa05N
fawYkB5bxYLmreZ4nUdzF1jx9KOPC28TGfXM+o3qqFbae4/e5vdx8gkpLf7oD1Zb+iYJDRe/RtDe
ps6ltCmPY8UQMoUyfJDDNmwUx8pZPxTRrSErYb28Ao+UHyIS+mg9p9qkVS6IqtC0K2XifL2cbTO2
4Eyn7h5OwAi7QGeid/P6qgYROlX5Lugu2bZb7n0mONwfKy05A9sNUKFBtl1e0Q8hjdG5/em2loG+
wezOpD+Rw0t80/e7jIwBXuL+zBAl+sWoGOfWjkBAt431fQiPbJrWyM7LC9Sqb30Hit6l6xzvwhQB
QFueikNrDznJ5wD5hzndaS8pFhduQezN5PVlX9lfJ1SSrDSawrgYpigvGe/lp43QPqlrLp96rFV3
3StK9BAoTXCOY7zytWFCOFZOyztpc4UqiqntoSIm74wiClzdnOk/B/N9eUE7jRO2YhQunTZVZ7PN
bbz3nfqAPY7V70CZmrygXyzJKUWKTn1ywgjyXTC3+3wuhqfZxS5B9Fb9q83goNq9+bM2EJtlMceo
uT8JF1PdzZDEypvShU/fR/Oi58otrTfcyvAckKqdHE0xH7iZPO51N/jp8mUtL02NbiKXPa6fLACY
ewSLUkhWWk+lTUNjeUlRIhClOPvTdETiV2ndPOiaKU6p1SKqHar6Xc3q2/JSnp6XXm26N0or6bbj
kTiSkB5dRYlbp1aLFrZ7sjLlJzbY1CKYtZVHbZqwIKEh2c22kTw7ISVp0i+aXzl3peoNyj3BE+GH
fqa04UPkjOapC/GOxjmPlzmbD8vlsXX3bUBS/Wa2Xb0dw1E76tBjrmOLBFw3K7kyel9eOfdEpvSD
hl8QsgaSoQ6D/9Ccxr7un4VT4xuR13sKSQDAfnFH19H6Q99ZF6GG8NB7lR5Z4EQ/5j69LJ/Fq7wf
mCmMVyeC8gonHFsByURXzVHEOqZs86VhwJafumYnB253bh6HVqSHOBqmXZeG1nM8zOwJ5UsCO4R4
2uf3QGWsdnVPXBxdIbzVJMTBitvuh5Zrp+WlVOp+xlHBPAlX5OQEWb7TlLE82OADHm0S1Sm+GuZX
D9xB9xrlI+3xtIiubEnU0KIHK0ljn0Vk95m7j1OfW1+jArJn8BzlauSqfqxqM9oG5dC/N2K6LMeK
OvWPAsT5hf6Cs2vHftz3M1M3CpGSuY1jDDERiVOg/fAssLezHY2nZC7Ca96SkPJ9DHlSy1/70FMe
XALZTohoAczIX5O/v7wM7sjS8P3/vfH/rTeuQkr8n3rjl5/NlP0sfv2X7vj3L/3VHXfobZtSu2ar
pqoaHoTPf3XHHe8/TIQOhmdZsh2u01L/q1dueP/BlkiD/CHBe3BB/9Erd4CJSnmmbTmmozqq8f/U
K/+3Tjnvry59dxXwpKfbplQ0/UNfV6g9csMonffV3Au/HxCx9mZ7nBz8vhOhFOVIkh0pw9J9JBuN
IyE3Weq4K7cmOmayf6HrOBPiha7NSTb/uJT/p0Y+n/K/CHQ5OcdwXMKw+Jiuaf+bnKrLQJMpsz3t
lbanLGSaFIg0GD+duCKaJtI1b8DiOzszH3YasJxVZbMK/59PQn4L/34Srse3gWzBNjV90TX94wp1
Vospy4rG/dTBCFIHGq91JZs+FRcF3HkFdiwPjQeiXH9/Um3HwzOgNVDe1ZRTzAKkXZ72XKJch+Rm
rlWagOtKzVDx3RkCseG3nLMSgdf5307c+u+nrtmq7rHoR8j738mifU91bpicDvy8Qx5O/w7VtNqw
F99nAZ7dZCQHzs3jE7hslVVMY/l0qhGFftC2Z2hUspsY6cQu13pOB1yeSYOxv8vWvN8+tWAxGCJ/
HTT1BfAGVX2PME3WQlwkg8Dp7uQUvE0XxY+dN4j94mmnDbALVfyOea9Pa7Td8R7SCbb0veZAq83H
Xt+oKAERAiUIsrMUinX1pJsGKDJTS7f2jJEtSsRmcrBQemHmE41br2f6G0V6GeNmE6g5QgWJG9EG
OnCw2tfNFAx4dqkU99VzGCo3ZQwrgrN5TZbbfDNFi0fKctdOrO/Thg9PdDOAlqy6O6gvu9GqfWfI
dyhGcNvOICcsj9zxPqrJIZJXUr66wR1kJ7fKyx1e00PYUoiGTStWYK1JOLCWhqfKMUCiqB4YctuV
FJKwcOJ9FIHgzrCNrAY9/OOh7j6IHOgWZvpopwf9naiUH6ULKL6WNzhuam4stq1ghgwa5Ul1Rw7F
tWOxYldfmWqmvpG4KQSm0KPseeXXmdBMciJrvRa+k5NLNxPSbROnvYXiYZIU6JMBtg+8iaeqNM5O
Au+ynasbPV9vhZsUnl5i7wqPuTbAurZu75TiUKhcTVNZ1XXLZCwqFb6aixESFk8KexDdo/7bdiB2
we3luGQWTYFAcyM/hIyqVtAp4Ce94dy/kw3wUpu0DVxHvLd2csdj9VBRUlC89N5QVzIAM62DnIgg
g5ZwHZGo60DCb8wS1I66B2vBM9mEJzHY27hNRvzXyftopfflX3KJZRmEgHhpPk8137nX5+t+pqzW
prOOt7CHNzI0xALSJyhE+2qqtPTJvXqD4UPrO8i2VAD3qVlAEklxP9RcO6fisa4xVWArO49J9qqb
LmsRi3TOHioZBjdcQ028TbFXzrqO77K7EpmDTp3I1zW4OBJbovqBLTqVXqowguWT35mAKrNCpfhW
wAEqyekcaHksnyCkRLYqi+nZFKRqhB53atIgd1CH+JbK730mu03Yw95sxNlIxItA3EwPXJIj+Oqg
NVFdKnZaxbDUIFR9EjWALVJNlMg5FEL0MNiabWH0KjrF6tbWo74BbI1zOrgMMUfAG1D4Zlpv+lLe
GIMTbrzZHFdOmBPr0JSZb4n5IxkmsdZVvViP0XCdY89dtSOvB2w1zfUOxVa1BRYIrkCZrqzf3hJL
w50mjE9d02Nc5uDc2Fm9No29ZuT4HfakPeHVNQ5oz9+KyQIfwGZvHc3QJtQSuXNA1a00uHtjKcUp
4vyVlR06r4xfzItp3xCd7FMp4Ct1qS0vw3ipkifQwgTaqiYkso58YKS0RMWBNIEm4rO3xYAvJ5oa
LBWxLPo1VN5M1f3qLZMn0HRRjCHmadgGd9nW8ijIykQSN8E8uHw3Vc/9UXrZfZplWKe7K41kV7d6
BbWXh0TEMqGBIvYqgo250irtomrmZ5MzRaQZ9SOXZwf/MIZfcoL95Do4olsnHdOvmfJoL99I3zEw
CxFtiK76bY3RUzPyeE0FQ7vJWY8ZDbl472oV0KqQT1cEtMr0oWN04+iYAXZ5HhAHyHdUYi5fsP9O
Z3Mfd1yUqsyBcuDCKF9nEf0yJyzsIr1rCEM3yxuxSuGJHo9Wb+ibmpt9l6nxG5jEq5EwvSy3CXOD
vglFSJmqjVG48WgMxMhp3s9ERAShhD+WWwSNEDA2NfzTlgRnYZdA9s6KXsN25cRPkeAMnaogmqlJ
txjF/ugqE1DVMnn0yTiuNB0v0qBlV8sihWiIceeEqbYa5Rdo2AT1Nn5aerSL0YuZtEZXxMR6cq5Q
EKV2mv4VGuSrzTG4FnnvGwHx1AWUcT4DF9RVR/6xo/QmzPc2g9rXjcFhuTGDick7DtM/itzEKhHc
CGNMt+XcfnZxUK2w1vs1jvHlLjI8hhUznH8aUXptGheMHLOEqvN11vIGb1OE9Oacnyeig8gNiWAs
AkEhyFRlKOHebhJGMsUu73qGRH8M020z2B8FX51Hv3+dyyEacDnZW7aGuaw4siOEniT/rcqrYxrW
X0XkeOtaMou0uA2Oot64OUPxDBINHRdDLnDhNbCrio7bmy3feSqxMPTpNTeKe8W0ikNxQlgZvAwq
34qV43MvaV0yNzAkqwjjGeR53r2h3nYwEwhjYd5JyE7TlPmKzovIhyT5ZQa8hm3wa8u1DVyjWTt9
Wm1qi78CrzuXTH2ystCYqUGZmloHYTv+MmNrkFH83ot+J1SvWotvkSgwck1yY2sG1uvApydBMr8v
6wBl5L4fVaZJvhMYpzrjfUFktoxLdki6Mcb3rmZSSVJJ3JC896r/qEznllukDiKOo3m/BqFC0yBJ
/xTji16W9KHr4K6M3FwYO+XS+TyUY7lhqmUatHd5CHGzrxjI9Dk/FOq0jli1+PKaGWr4c4ib/fJB
FKpGNflKmcIsNKsspOvG/ULcEns95VGu7iy4prGu72h8DFRZubjfSxANwfdQkxrhMY5VLbdFB+aW
Ch8+ouRaGcHO1g3iq3jMQ1HLwOk3zz6OPNApeTNGWoD2w3VnUtVbO6PF6t6r95gofNLB4GA03Egy
ArbMGnIN00tDynit/GJTMvB08qigRE13maufKhPTfo81KMwAEVVyWNUipti04uo0ZXX3Qka72uAX
9QdQVrhhopnxjGvR9mrqV0uBWwsSCFZAdSTSy7A4hWQ8RqMj1Z08stJKFyZWjVRXhm5TdFubzvQr
ZMcPoYKBtGMrsmYhBjvIUn57ZpqTCQ2aYYZKi/WA8XCtzrRadC0bN6GpvJUCf4bL1Gp53D9lrBDT
7EHXmLbAG1BxMgVPhf6ja/bONKN4dcJHWjSQgdRm2s1yHT+a7TbvspdKyeatMfEhizKEpDIdWp1R
WSFbwMdkvu0mc+8BeWC2ZwAdphgWWBpeSxvTpJ5zwxRt/kX5FbYdJb8a+5VvOFzXxHonu8cdjBl3
60crB/Yk0U6xW9IGwBO668UbpQm8NMOfIOPRmaEBA0HuybqRvE69u3Ys9JAGYF+V758PpCbDDLHR
5xOjk9/6JrsnSXGrlM9sjGtIwt61TJZ5tCQcNVLB/3GL2Ok9w7GGiZR5SGkgQCQRYMOSumneE5OK
wUE1R3UbatyrLSWQVVuyRExLmdXH6DPQbGwVPy9JN57rn/kcbngoCbTkSV/Wc+WY35ZlUKx/ZAS2
QFvjDks092VZgyyDeNIyuWqJ+hggjWU0wiarps1dD4ON/CpRX796oK5x3/GIGIX7UuXxbSzae1Kx
q9F3gzM+jNGrUWl+OLPM8EJm51yVHYE2/VrWvo7d6cB+mcMN5UTQOF4dsy4lxKxaSf6xWnFWcsGd
temHx/ZmBTSsWttqcIx7aPhaeo+ChvHSzh9rUEIChU1pHrWpuSHX2JbA9NeFy047SVCwjmlnruQS
dZbD/5yme7QAhFrg66YhiwvV0T4otLG1aIZ91Fp3tNY6eDv7OfPSxyLhWg8x1JXWxA7VrA3kLyYK
dKLJXvrYexnBw8CItE/dZN2X2XEGUccGrn/I6SjXLMHZUMQdypWbaWb3uGVVA9H4FwsU35Gr+CwP
XvSQjyw/+yiiM8rsGxljfKM0cEFk8VCVyR9WiWxDmPfAi0SoyVkfyCnAS8szlQ8WAejXiW0a5eI/
jK2fevG7jxkk5tI+FZl+S3eVkv5e7n1Ce+JdHMQefnJeAd7HZK28HnopEu7b57xuLk4h55d0ZtGC
9531AnqUl8xl003g3CqhaOvn8tpAXUAMq9OTG4fPsrunJLCul695jh6JDAJPm4TztrGiW6i58O+y
s4gYe1AD3/WWc210pNi0NHfgMUsQ+l9qALIq1hiskz9yi+RTU2FAexYzo91yH8t5uDbNvTpxWjkW
2ZzMukG4Z6E9TuoYszhkiYQa4TdLzTtJEP22HYyt5NB3dP+oaxNV1ch9rojIEgxRDbFbOsbK+CSi
1DwIsNNqHl+qKj0pFV+EWbrYZWZlryj1hxFb9Ibcn5HnPThZeSOfnFWDhjk1swEvWc6wS7hzt9dU
ZYiph5eYvhyDkhh25kGRmz9V7lLiUlfXgVjPwtctwthnjyQup4BrFKzJLkj9ZVEpawBay3a9JPSW
tn/4vekkJM/O0QIVCDs2WhW/pVbwwymnc29Ug+8qLC10O8B9RN4Y9dKR/ReT5ByQpocLflebBuph
fdphWjujb+h9NSAxlMRAipuhcS0y788Alx2FCuS81Eq33qde1t0uGHhq+jDYjoNKPGpfnJmsQfay
EmtneBihKDaonHjYLSRpcTFOXJnpJ2GHeLW5zx1nONRD4hAsXXkrN++eF2HOotPpnApK2ZiV4LdL
BQFAkRf8fXbgdIIx4nOgy0oRnB3FrciiUt0MtHe3HnC3RQP1938WTZ5aIBVZCX2GcxQCkP5WcqGh
NnMHnipdbKIehte/5UCBzmJl30g93/LDPtBhHjhavNFRHx2zIb7WQ2hvF33eoiFzLLjIoeGgelnE
T4vga/kPPkECdt3oWwO2/Oj7JW4uaNwvqqnlp0ob0b1X9ZgdcAAykB7h6u/DLH/6+8V//8Pfor7l
Z8tflz99a/ykUMhbjvz3D/9+zf/1Z/92VOBsVKqo1Pz18b4VXgNGeeh8UuK1HGg5vdYhzQ+pCCQI
+Q/LfwLyF6NkKqkaKk17Wg6edp6Z//OieL9KXAAHEkqnI8I98Ig2SM01CTrktTewJzH3ovfCTxO0
p7/VPqFjP/aVW28XYRD9RH0nEOPUXdEf1ejed8BfuJa4KPqwWo9tMGI9AYHUOyaYIXqt9pHzto7L
D5f/YOiOfAN7B34DQzlSBQvZxaXzpm0lcylL3OPyJ4ZTYLqwrHXa13vUU7eOjPttOUH7gcanHxFw
6cdgGh71yRu2is0Os23qL2Cvqypgw3EISeqjM8Huy8lRAuQ1dPUcHpOa7Hhui2OjshXJyeeFK1rs
S3qKOBfmnV2k6TqWOlViTV5Banm/+mmTTBCJmqn2wwT6XxgMBNpWOQqMnIC9JL4MJVv5A70Ode2q
QbqrMWpMQSDXIEq19bB2d3RasEaSB6iQRAm9kGeV9mcas4BAXkA98SVJh8dqKJ2V1hYPIMXaddF4
DwE6Syd+DcERiQzSuBH0CQOam/utNgcY9yX6PrqktjjHLdltmWN/tXiIaK/YK83V+nU3zGxpQIZh
iinWvTWzDg/CK2HCj0Yf3maFzpZS9vu51597N01PIiOrqK/dYmsY7m99Mr/cwiG4pFYc6k75L6/t
4cbU3RcZLrgnxs1Is54VYrUr4+5mJf1DW2lswfPxHEYT2xWbgbe2gJT0pnugTXApOuEPbcmm1BCj
L/pfyEKHp7all2iQnMnuztnUEadsc0O4RGKWgZYdRksQ3pkUq4aw7euYOzVDNSvACSNO3gCu6Cot
3eeJt+tsuEfQN1JqO07h6030NOa2zaIlNU+qhf17ykCsh2bfr6I2KdaCbL4u1VkLTD/0iIZsMRgV
fYKQYApsvbNnJGsRQpUd8+lhQCm+d5IJAR+ozFqGUJpYnyw3/KhrMP0mdFfP67CODMZ0GDJcTBXA
baq3q8AY7prZBFRgBhhPz3pMGVqwPtbFoFG3FeeqM9xNV7lITsDmVgZ2tdxmk1kF3S/OgP2KFni7
1KhgMYd+gYN/VceES1DSgOIL7keNjik8Cj8kooXTSDZ5nB7mMO5eEk8vH9LZOQ+dXwSI1ou0/Ek9
DsO8SfdY7ayDVzu46hAI9231xdZwH1b63WRq3KWsxIoa0XsfpBXbGGqIScNbAb+mnBptI8RmEYyS
h4HaNTdQRNiEWnMJ462uDnvLnn1HlFjI6Myueku7u1aG1C00r6oI8IwpkuxMJkNniDd4qTfKCK92
AAPLYLCwo/pW2t4l15wXPH3lunED1qvxFY7g9KK06icbV0oqdoJ4vnwnjCNCZdzfqnaklqUJDGoV
SaDo7g+FV39mItlrgmjreTJ6KMKksHQEUqZi4GlphAV8+8BO5ZPS0Gc0J5dBM05KZnMzFA9AZqKk
3zYhfRK8eUzG1Q4q/FnJSsaZeFyhWHhsc4Jc+oqCbBty20IxtrWHgvQJEICUq0JbzKsCeqjLunzf
1M77NDrZVbfcrazOFfbcElda/869fEMgKs+rPp1TwrzKfAaX7EHkTGYYSXOAotyomn3dA+jVo5eu
yi9eMiarqZe1R0+7imG4TInojzMDtxGnDeK6mQc1g8iQuKj/w80cVPqqF3O86QmnBdNNTBInEFnt
LqCDfQanFF3guB4SwtoPXZ7eBBx7xk4NjZkdNadHtM7WsxKzO0vsYRtEwU3tPIpNYZZtcO2/Wab1
OsrwX3YvZYv6pJdEf9gnk3djJed7gw040rJIqXV3c9z+DOaLlScvdYn2hfsuFgKsFbW/Mnh3aO4B
0tTfu4F6b23tOxvN6YDfQx/XxqB4UIzYnJZh6odG/YyKZVXRCgqmfReXcJnxygbsEXN6fRju1no1
vJiu7c+6c1MDtjgpk5hrjY9ZG30ZKDvjoHyAI0LVasLlvsrqMV/XWuanWryu3WwnatYqZv+FIJPa
RA3srsu9c19bn6asZShUGCmt0ylRfCQGdMnIldcv2AJIXtDuRa5f6W3Zq7Y7BEP+6dEhtOQtrYXJ
9jy4SnTuSvipLS17oFXNQKRHVTJbfmhBthkd5RZXzRWw2SWq0xcYr2zpyvIC4dEc9M9IZxmsE3ZW
qNqbCPVHx663IaQXC0InZS0LsIPGsryN4oexrU8pZDyn6vfm0B3lNc+bch/P+g9trG5aFp71WFx1
JAUrS1Lj51I/kh5Olmn+6KjZuQmHo0MOrEjWYZIClNcKYo5JBISZRBh55jwZ7LlQ5va3bB5h20DH
bpo3RTVOOfWIwjTf5FcjDxWTxVEzsrlUxvTmkrg/zFRds2MnebQZPgLX/hpr56XFwtozJmNKJnhr
3Y/Vx8QzJOZ542qvVhB9Wi0qKTf0g8yi44XuXsucQzjbx0pBVan1AF/hC9umuEjBFTCfrUsJvB87
zCD3cQK1blA6zdx6k0boKEcEapX3ND2hC5F6psT0qXiagRkSNhDuotl7UnI6FAxL3Q75JVvV06wU
sy+48FPGyBY7j60LBngOj115cynqAIw9WEmNwqSfKSYpP1tGsi6hsmS6OUo+DY0qnfuLoVi75tKN
OhBc2IhNAqFKq9On0Zp+UxN7Z6kCP7b6auIThH/oy0xXsJrcw1Rq6cZE7pXn+zHDMO21J+SbwdbW
0oGdLbIPChyOsCJ22GLfN2DyijSp15nm3MypIFCErSRFUYmarxOqI9bJpryG0eIopWQCKU7iOpsi
e2BdHfqTDeXdioN7Pda/KyRjdieTerXQ9lV0orliETmk7pOqYDQoOtllqmRcySemzk+7ZdYvTG5C
NQXJZlFUrs65Nm7wl5HqM/lR6ZzHVvyJhirfFRroHwvbd1BUbKPAggiFew3jNY1VlgejJzZo3kI/
d63ZV3twir0T4cwG+aM4yasxsT+qc32Xj6YU1ReVj/+HcnqTvaEII7ROo3KcKE9UuB9tBQ5YkjHR
2yM1Wp3sNXMSRy3RniYWSbLyAr8f6DzIOyAfzprcHrFPFPWUjKBIGf2+NC0AUK3Eu64aPvrCCLfU
lxDfjz1ZDj9CSRPR4ltZzh/qWEAsK5jTcYaeTZETK8KMbZo7pSzfB517RCQ5wUIUTlPDtrZFDG3H
ptzG5HrRJ4N7XvQfUxRtezWjqVXWhPwifFgXsfIaZibXJKtflWG62HH0mqsdJmp8ANOMtLQT/SnR
rZ2w4dZP+jUNqJs4aohRuYw3dMvilTkPfzyPuopv0etaIcN8IfnjJnL31aQmZ6Sf5sz6mrWeDYJ2
NeXshdM8fkzGeicCc0+MwsfQX7VubbnaZz3TeeV/E7oI1uvrHt4cGrytbQ3PKt13DDZiq3XWih4v
VbG6oNgFQRAVHnq5dCN/zWXu1v/6t5godpPlfZNRRk/oO7lQvblBVN7C5vDyaHHJTrzC+BXBFFZw
z30fVo8qRiPEIvIlHr2rMV/errS8vTxED3g1JSRkcvrNxOFYycu/IkP2jfh1nm/yuGE9gUGIlhcH
vEcfucDOtZSRkLNCdvk2k7sSpy9IDJuSwhy1M69It+Du11Vk+xV/NpSEGHr+LP+N/1VA+klf2BnI
h5efs0jV6n7TALk31U+xb6CtGEa0/H9Fe5ddBXKcXSOlpoSBePy+fEmlOVv5Z/k4ehw/KbxLM7To
/bZme9LNK+PQWqNiN3TqH/nmRTdBAOMISSweqwRUlEGIOb+hJSePvw65Rwmn4MHZVdjL5Cvk+5GA
c4zKwpfnarV1tpnz4G4g65JvXjUQXOQHoHFtpCPpXteRNEh5OHle8m0V+XEK2HTys3OM2tqF7Lbk
b0euem3oZGsYVeQ/NwJm1V8fT17Cf31Uj7PSR1Zz1M3qmc2EwQqOxlo5mmRxDNsaOgV2IkCU3PdO
Ds0lXF5T0u9X7U+VbYtZlkeVl7bp98vjUN2pcbAmuxeKNoEBeod5g0V7Rxvf2cofhfwz+Je9fEnV
xf7cs0NRG2ba7EseSsUYmkuzHkX3qWmITyhu8pDyNV75kM1X+Qp5TkX5O3r410mF/FCecFhaB/lW
vMVFDAkj9bxJWm15O3k4W/R7DmNgOmGL8kR+oYhyVi/JBh7PGXyjWtLEcoviNuoUFptwPnYGXb2C
TNKCXFZ/0Ol0hEb8x2GxbfBUoRoGgK3Y1S4KVYXpfrotDfyqS/4w3b4oeEuo+tXbOcpfwkT3Tmqu
7ns65jphMZGdqNxL1KLVglsRUNclCaRFNTH/VF6LN5RuNsEk8Rb4wgrgQb23Gg15CGDWUOYTCiYb
/ZHdwmc+wMmHx3RdZBDAn3puPmADbIqQbVtrs34xy3akDeGQVtlOJRv5tjjIZA09jw5GWDxjensJ
4A6u9U5j3yRwibbZsS2HR/m/3Kv1TSVlYlIK1iIa0hNI18MWWCcdLCYRjJPRHxXE9jZ2vhSvq9eN
Nb2DwgdEZFGiVmMq3zh8NpaB3IBEoFdjTj6MwnHXdk1oFBsGETFDVPfJ6rD/sx6aLYrsNqFkvjEx
Z5gD2zj14IyFdQD91wAF0eSIQtHYrlh7uqH6spS7XZNqulJC7FAAvednRfYrNdmBoWAHS8SkHxMb
+4kslL3XlNGaGiu3N0XhKZ9uXY9JKsnKS5ixsLVly0ztUFC0RfplNnG7KUN2j7rg/IvfpVvSrDWy
D/QTG8AMrJho7h9Eo+3VnAaSHmM7UYNN3RFHUWkFodlp4kuwVGOQJ6jRaOmIrFmbvfpcZdS0aabd
g5Ikx7kuXHIs6lUZBvG+NtjrLM1J1s77wqF2gFMYeBu6vlUXAD8NwLh5JM0kHkWVSUw7wy6LrT4O
J7XKsJQ3gEE9ihGTiI21kM1MSy/PSwk/O+Q4Lr6VVyVSsZVK5D2MkS14DCqlAbVsTbahhYbuLSuf
IdiOPKi0Il0HDW5f2JtG86yNOQb9NmcnMznkdxWESPlFXrWssOg79/KWrxTHZj9uJVurPtuTZRwm
hW+1h0UhUtaNiuvuC2tC0stqibaKdVUd/JjK2xyMX7E7a5vYS7bLW9ckL0ANU+LNqBcyAAi/gMr6
2oKqgZwBEclolA+/2ArKfaWDjpGHFZmblIMVxSWZY+G3oXvKY+4Lodpv2egS1SIonPaZtR081i1z
DLi9nHbxxG/C8FhbKisqFGEvhlRmCMboJN52I94bqWTYFVb9kheUmiMBTl6fgqNhYl4UwwE7NuDd
dysocWFR3bDHZt4WWlTsxPjFirPcTAlQZjQNpw5DUDDqP1SN5kQkMsTIdFemcU63vShuMuWNfjfQ
R0SBmwgrbR/Ut76Nzpqd/HGzi+exNKqzBt+oQtVZPgtwH2jo5eMrWhcQgzZjgJbCIxrYRGhqd/a0
g4ZxYTNGqLfyAouOlPR9t1NlQ3FRSeUl58Mib93O8Z0coIvGet/JkIh0guURjrkECdkhp2wTeZGK
OYylkWmDYKIFdUqy+Ni7CdHE5XlpGjQZfTmWH/eUBdM6kMoF+TfVLIH8WGS2pDuaPTRueIB7XPpd
b5DQxAauUHYqLcd0IMfVrjdMB1s1ARHEoi7dBg4dgbIvVmAc0+A2qpj5G3fw5xldXGGwKpNvIgKX
2qr2nlXlvc2AjUBVYSuKikf23QXNsrkjaJEwlF0uGeGZm22DHPMe/bNFmDMPjMO8qQRfqytqxZdw
CujTskczI+DG8Zm9B1Ukuc8dJTjWGFwo1ekdq9vNqLgXCi/6UEQE+pmmtt4nDuQeEH36uIm6XvWt
gAm/m73+3HbsQNXxPQrbj0iWgawBJU8cWQ0wUTQyiFBetJkaUcEnbMhUZ09ipOskCpmyQ4SVxJD+
QiBGClCiFauQEpkS2jwIPZoIiJ970WOyxVTknXPF3VaWfjZTjBW0vikdcoPYAx8ill+SGRCmpqGW
B2rYbtzSeK5arz7SZPNBYY4rW0PpUSZWdvBs8wpv946T6gsXyqea0EM2ZtYAhQoFeOAr8Ez2F+Fa
c5zvNmNN1lsUwLghogQ4Xcr6N0zB4Q2u1GnJNhN5q+OK7KGtQ08qpzkHX+otJS8usbhyjUNP2yHm
MnFfvsVTov1ZVH8U8RiXh8LsAYFLXaxs+RE2cJl1DS8zt3krlZ5p5PhdrFE3qQYENQRlEnVR3GXH
zpZN9nGWj+gU/5FNQdut3ggGek41j2IN+41h4u6lEAw1urIhmzdPBSBrFXLWdumd9ahEqtL70Yj5
h8BEsC4Tep+1B2vL0iqcZFmy+591wca/82shQdqazcbEYOYx0J0jeP6HoLnRedDQwHZ7ME7yy16a
onR+XTcp/pO981iOY8nS9BN5WwgPNcvUiUwACUUS2ISRBBFa63j6+dxZY1ZdNd1ts5/VvVRAIjPC
45xf7niCvqyIQ09FB4woRQhoFmy1diEdeJOIrv0rDTR6Dr6ZB7vSKjWERO2qtroJpWT0IsaiMPAI
suZXToidvEQDx3vSkLLqHq24d+8xcqmnyV2aD+xvI3RkoAg8iljJwJ+e14j37b//wZ1/l5P//bFt
zyHE2wv+JUsWGRcxWFRDnljTTjkHx7ya94GHeFTwaN6s7X1Wf1XLTJeW6RDr7Ju0ippKc1Gl3BBs
cqgCGFcq9HeLkvnEKAFIJki/GEJ+Np0awNbgl9/QGklxx+Dw7umnKADbNkNQQLCUfbbi4mVsQ24E
JMgqvFiNTbG6TolK4kyw+Tz+au2VwKEsgYLCZrkxZb1PLSe2OuEK12Ilisezb2ATzuJL/adJ1sdW
5PJ/eNPsf62kV1cLP6hlu74TQO7+y5vme37mjcLuToK+kc1ah68rHKWnRiLN5c7tS29Bi2kxpZZH
wLqcKwkcpx4tLCxXrwpcziDxNpbiIWqsgxbHaFnTunJ4eO5CdF2SX7KeFOzR5aKJjfgJmPT9r5pN
2m+jBY+7siIpcUM0Jac1a5/6ceahGp+J5YtiQGl1B/7314z379cMMaCodtWPj8HgXy0I5G9kVkCT
5cmg4fSQUDke+mRdxTwmCpyJCDMSlNucFYaVggn6yUWL9ITNR5ngDjumSk0eLuGjU69Xu/H2HH4n
LJ0YasdzVyOx1APD3CxPM0qDSj1UIll8LD7vTBkEr2Ve8A1N4BY0EJw/4hIWExxRsP6VDjlpjGSO
tSKvscEXxBBOHnkjRLMhl5pReOTzyTNKmoYXrUNKJ9ncOV19dn1C2V31bJOxGVCeJM/aaexHY701
c2ggG/goYQU/Bi3qz+zDCNEeRctbhjRh9Tq6F9TTFbqqZiDP6EZWVwUxcTt03ABg8tygxPob0/l7
/l//93RHPKX/foB5tkVYpG34ge16/xoT7gzCrvNlak9pVXBCMqwee5/4fkui2SmnB3d1bTqxPB6l
zXDnuhQ2t2P8xTO5HhA2Uz73tihNXa10ViVVLXFQUMUduURf8Y9EUn5v6doMSvirv4dSRy+FO2y6
sUn3wrR+GtP66SXRB9qzA+E0r1aQf/kZB0ch6JrueKC2FhwKqjJaBAzsn959KoePtajr/UJ2Bnah
90bpOGUINiRGAk7iJd8XnngL+xg3aD1Mj4E37/u1v5AGYRwyslJ8lQ9B9LFzcZC7quaWUwtNgld6
uI7FfBcGY8vvlERsTNYuwWPagdWdiPPIGLw6k/z4zkBNrkoW6gm4MSf7maMN80b1oTT4XuMCdnLg
KWWYlrPZPQp0x/5Ugtg2Z0ZSQ5rb5l95EB16n7PJkUyBWkml/9xikCOQ+ckYo6+SlAWR2pvS6j71
QBkVNW5HGMyW7NeN9lko4VbrOa9r2F7VXhzVyQ8vbc9BFb5xUpJ7PlOziVV0UdhQnPc/psD5EZIK
mDkDkt4xxDoStEdgyGuzMnEFghlhVTmfa/WuhEFM/FspYsY0J/uS4/zUFMUF0zO1ICka+sRmCl+D
z6WMvpGkcdJK1Z5U82j4RbMCX4vaoC0mTI/2VpSu1FRXUuxHglz4Ixg7Y6j2ImMTTZry2rreayZQ
8CpVl5o4u7yzlBiE7isgej+Pz37k4ED/q28b1N5RjhwmZA+wR7bNKUFD6gMiEHoD1MNZL2NoJ3q4
N7Lk5VpdsRJGbKG9l/XrYKLnbzpid9UqzCS77xBGHrrBfvLD6keoTiFv5ZsbffMtaawf+gaP2zre
OeX8FKdkiHV1hAGmsW51Ood3VcuO3wE8RDB6id9+96Pp5tj0GVvsPRtnSo8OO7kvWka5gvHPDFiL
TM94pmvwma6S26J8Ez1Ucs96HHQ8/I0wJx1Thq+E+WW70DS3rd0Ef9fuXgCcjKZKvWC8N5X8sRL8
w3Q+x8l0HaKfIP1C6Ms2ji+m2fL0gDPKbf9Suyj8095OLi1vslxrRBJl+WMq1n3jY2SjDUNeYMbf
iALH6488zRHVlua85JZa03lZ/OlUWQFAj1e4BI+O4QFDGpDFkD3TXsXzhOaIo1zjG+7f9CzogNnV
oQEB6E/XaVl/OdlivRDpmdnZeBUxXrAVE0vvvfkx7e0s4AbGABCnBL2nERe71qt74K0SQLZP5KGM
O2s7Wfa4Z0Mn6QRjxTAQutYLGoHcodhVwaxQ0p5NVULc9TXhUIg0y5PXOXutTuqx9Sw0/vJJ7Gcn
Du9QlZEmWDeHTJBDtiburp0NezOLlQhpYz6qzqzYLsuzbohag/U+LumYxAJzE4NZ8+XqdVtQubzK
1UDQ9aNeGvoMnIZYeIeqSYvfdQQYQ6WStZCk/SNeS/8ftKHqob0TlvG0mq51QL52qg0CfmLXfnWD
ar0L+m/US7ngS0hRpqWhs07/LzGv+UAPeBVnM3rFRlwsIoGQPMynhuzMS+Kl3l27fulfdOp39P/h
qIMEbSUy23JJ9zzHHQSA/v2KeP0kpRdcQtJ9j35pf0+aILvibo5pfsfbbhYO1NRiXEg8vR/Yf07V
tD5Enpee8jQ3cY6o1Pi8KS65KEmUGClUB0Z0LvFo3RDROUf9KvWrsL2OH8Puvqj2RANflS3ihwRK
xV9osWYNJV/ddkj8GI+0a8Rnly5It2+yax6mwdZJ+HZGlRAjbvSnOgenNyEP9zbxGZcOhSANrd+a
AXmd5UTnzGtdik0ZQkKzQk9HJ8sRs9mTjPr+NDn+kXgW2A3mToiW+VuQGoc1WXazZX3aU5rt08Ei
dqjp28scm78bxOmHYq6GS1zPwwaFTHSo3GWfzaN5ptscMgeU8DJZ0qPGHNqQs/gljPxvWTImmOwM
5CwhpqPC3Q4lO6Rtp5dpeXL6hZgQbpc4MG+WYLUAMUE/KLr0NL9EJflpfnK38gKGlZjGIg0JNs7j
8diZ+V00LP3RKFy25KZZuztHeGRUhTRJrpAo23Qxb7qEDoF9ek6rEO0xzgUwQjPrqZTaZJhM7nxO
ah48qbfTXyNCyotfneYjy+sTtryYzD/FkyqPCssY2WKMZmVHDZpSAGcdTpSq6lFmCeKaughY3YtP
2sJFIg8IcDZ+RS56HXRmV31qke877ZBXf+ax+yaL9U1PF8VI6TY82XGyoPOivvtBSEh28KH7UHLn
Hz79o9k69ztD+RmcSrXpSFrAw72WRufzTGcDhqqFcOepzX4tJE9peXZp5e7WY5BW1afcjJjWJlc8
oI866FepBdMKIlrD4jbHO0SNd2ZsPpiyQWTCvL4OAfRX96rnpHbh8TFFxZGUs5h5lrYuQeCKEjub
AN5bp1yf1ONTa8gxv6Dqbzn7+SkIA0uf1xD0t+iyj0lJgw1k54zp7evaFFSP0W2O+tylCNPH2ASV
OO86LAEJJsiwWiuNmk/RsuOpzyjt8pXqCWlOlV+7kOmyx4RoZ/BwdbPNmvwuBVfcDBS+b3qkzxn5
9FSoNKxW/I42yaxRbWw+tLZ/jNncveTg5WAERTYdzWF6XftkPJPpQ46MHVMSM1UHOgO1Z0sLhHUR
fWuwi47o7Pdeg7MMIeWXTRvgBvMcfjJKkjfNvPq0oBR3Zo/zNaUEhXveOs2ieWiN4DVyVrhK68Z2
izfEnV4dlLtFnnytTc69CgU1iNdsBnFwXbwD7fIx+ihUeqPZW0tza8iOKRcXo4lz0gu0p9TGQ+c9
opZ4nGhuPowdKq7ea8+5RtOUHzAQ5zZsb0YOflNEC5YIF3S1uuuCerfm9kuuAM1auWsEaX0bowku
UzwwtNhXx0I3xaY/djhf+G8ygVVShEk/Fex3ajTZoQlB0az5jqijDEIGS0YU/hljqkf1FUEkJVgk
Y+QmteoHhuhpo8GWOWQ/8cb8uxf0xzRpf2BNO0fwK/iKs2lHZTVOIl50dy4G5CpyVkUiEXORi2HA
JiIBi27xQZ/YocvFd/0NIidE0MP5QLJ5v0md7lWZdiTnA6ctoRrMnho/CCWTSONEOzWfd037kkFd
Y5Jh9i0AbdKUtT4mICJpRb31J4+mAfuhEf194qGCDluUzl0bvBpRcjfW8LduwFsXGDXGmZTmdddH
IA8uOTivk5PH22j+bpjooS2PG6Sf+HgiJyEjauEvmqDPW4PaWcAt9PyTMoEVlfqE3D/+GFT70U2C
a6+sqImyIoWGzUuT8HR6RRR8icCL7/0x+hTRfYXnHLT6zbDDr1qs9D6gn6yw7+xmr2Imn9bbVPJa
wyUlPj2mUkWO1WMO38rpg9VlzveJiH6ZJe+hmlJ5YO/dxftYp+aDpKLg3SiKL9PCLKDu296Mn1xC
Ise+/pOF2dlUAEgB8ouv1zhnS/s5gpza6jXOzL+1N6S7NFh7XiIFj3RpE7y5VuEd+fbnwraQi7nS
YNE4TYJbJwilsxNiImPaxtw4NPLoxKh17Tn90oiIj9IhoiB26wEE7iSku/5tES/kYZkvfub/9Ofg
AQxqr+aleBz2xuhTs6SgKm0dqqKP0pE4JIdsBNS7ZGph/3uWRXzQU5V+BHP204/iP2VMjCwlcTip
h3IXemF5mM3DErPJIxLnOOzwTSywofbEUG0f62pgwVGeu04gaRwbFYLvMwTy4llJnIX1mpmMb5LF
2wb9zFItrArKX5/aP5NswTCoHB56P6pjntqk2GCe6fONNwav2jilHRimuqiaRbyVFtIk7NQagNO4
taWmZiL+iBSYcN8QqICulAD5icGvUDiznOgzt7lRM4DI0zDTVjZn8V8CQPtzDHyOmxD1l+mNSGnV
1iEtf5t0h8k4t67D3MtkP5KEg/f5yQ0ehpUyjsoqN+T25+ekoxS+c31YnCQncJFi6DJ5G6TLh+Fc
UhmdTWk5W7vz8kPquuxjCP8x6YqHcXWf+5q+AUe5ykQ/gnrbvxd1ymbsoNT00G/UIjxnX8NP5tJG
ApQh50MdI2k1EhpYpL0jppcfUvEuRrLwJCLzCTvtnJvd1ixZ9AuSWwnu5SXIlBN3Cpt3GRv407m5
xSwfu7nk6cqJlBYsi43Ete8B0Bodw0FGwn0TLjeTJu6TxHUxUMdytmvDI5INIxFmjTttEJ0Iy3UG
VqN+h9VTlI+a4NRLrkVEUW1710Fk8Oyg721Rvds90Y1kD3cTN6p23YYefKXTzMPB/jUE82sgunnX
SwxqyVzKc2pMTCbuZ4UN4tAX3pWGa1hyOgUO9WLY5yr8JasY7MGwcPqGJx3TsQxiubfktzxyaNOc
RowlCvFxIonnr/PLK9j0nRfgPZg5Qttl+qoygf7ToyCAHIItFQFpgkrIZ2qqlMVQe5a18yRemzMn
2msgm3dNuS0Lzzq/X97XwLymtDuMxUprhs/EQQicUimUuyZI37XjDacoz9V4+OWF6+OMbnuqKGVs
5m8yL/de5r5OITH/1GT4an8dgCpQjeHZUrkOYSSqfaFcXopupo3iqs5/TeMKg7yGSUTpJq4yIB8C
vBy32eA4CP4++dK6vXUD7DFs5kE5EPXdldnLQTbdxS8tpEvZG8XPHJNpQ2UGGrqw3+RqvGt6jmd9
yxWKkdGkhiKKhvGX55oVCLjRHPPlWy7Z3XsuLju9JY7xSR05okZBZqfLyUk76we9cDWlZGhdjQDZ
h3ok+1n0i1YOpMq8y38pabOlRMfbusoTNaziGgrnRTO9+jNEagFXnwI6t5D5bd2eBw9uovNeIZp4
sqgZqTI4mQYfuxz66/M8k2ypyHhhiD+jHH/04fQEHAbhkEXpLqZkjdujBsDQV4NoSZTU94XGEAQE
C5QPXxB88rgY3rOamRFtZjvNXGgCq3d+UjHwor1EAdbmjUDU6KxpR0VQtAAkrt9iFeTmh/GhZB4G
e+S1SkDDTZ4TVbYoHUUGBNXkJFoYMXmIGsTsmQo0qDqvxLdyQdYDu7OapQebPAXP686iLW+Br7y9
HLxmzuHbMTMlkUDxgNqbQWg+2eqJ5yP5xMqd39Q8ZlfzriC6RvkFyYZQ2JeatExGT/0up7H8PjF3
+jOAj7Z4mW/e6lImkxnwkp3gKZZtIqYdMxwui4y+FNdHttSNWBKyzdKj/lqOYnV1JmTaNq8s/l+l
wBI9C+/O55PfamNxoc5xTn1gu2PeJUeNAREYe9N48xyZCE7hJBTrgv7M3ZJj2MLg1ocU72Ez9etB
UZhIzeC8fD6Wor1hb/7RsdyuTfCG9QHiAiwDRb11n+XxD30PNaY5Hby5xbDiVfuoIq6UYC0EwPmH
ssS5c8Xl70c3baT1lQFfuXk98ZkDUuBiCo54Sxgz1J3pj/kHwJGxsgfrk2KA0DaXeZ8xKM2ppd6M
b5riWAtCCWr3ZYnfhj/OUrmbWfLsIWQSX84H5eA8N4EuyGeAXirzL9srP5JiuiXBgt0yMjX/Lb1D
Y6M91v5J4fNQtWqenEVXXhcVJlB4WXmo56PED1BJ9gZ1sS4Js32v0Ck1tsCRJTvSpA/aVajmOSID
sY8W2F+VA1HLRhyb+niZAhk3kNrIp3BripPtURSDK2hfJiGwccpVq24saJ87Z5ZPVgRfZohlOkjM
zlMtT3ZUfWnBABJ7ONOSKGE76ncfbStMFOXFLVkHBpTI/cALc1JvGSfdDyNYDmqdSZS3lhi8W+wx
HSvyW516aT3sUfuXLEeRvZnm/FNhkNPADKkd3Dw/vkVk6ZDkwHXtZ1iDaRDRY3QN9DvgE11D5zwR
irrVP0I8zsDe1Ac0Fe3KTvyiGYxSXZuzH77qXAuCealuhWYjZ/RUkQmQ1cawzRzrI1hYl3Luq6QC
T/ej9XkWEGeNxdutA4NYQ2oLv2rUCRcxMJ4WYuc4yHMycc3mecndho2X5W/gYwlq/LED0bUCIzGX
hR5WcELdytLHRxt/qXdUfbfYbtnIlKOjs4y/mHQhrR3sGX3XtNmXIMirU+YHDfMbLKbmrmyLzyFP
7tXkpAuCmW1VUzyu4pJrB1rlm2ECw4R4RAtzmqjT/t4MGHA9gA5XDRKOJU3yO9aLPjM65UtPUwRN
tLfzSB/tS0hzHLD4npfLoqcSq/+OMazkg8fq7IPlmiQstS4waTWvy5ZpI8NSwbYbFTuVfAFMBL2j
HA5F2/8xIDwEMSZba0QHXnwhHQXcDb3zYAbgKWxgUhlunX6koxYlObnyK2qM8bebpsT1Fx/6TMzS
hG83pAfNh7gGrv/cg1JiBNNjphH7SPmd39Sm361DcU1lHG99vwzv4DS3UyPcncLAdWSBn1ConfoP
OqrAVKZ4ehkggx3MUgUzpL5/YtvDwAHMuynywt63a3RVs5f04EPraH2YpyzcUgSOis97W5quRsb9
psEEjWOQCRyhBLJedDhGmy+obbMOtSd+oDHjGPWDmB3a9u7ivHqyY66clYcNwYbRoXtdJY/uLMOZ
VfgDdo2vRRKAlAmsp43jvMQw4JuSrq65Z0yn2Z43NBjNQ5WdBhXzUnjVvaDyHKPM8tOf/miXethk
yEuI46bDkA50llSnTq4xTl3fH3kUrPi6AlLMt0oY0LMRAcPX23zkJqpCYMiYc8gOGx7XSQ+pQGb1
AI9W7hT7bhCrmoyMu/NUfyMJcq+QlYJCUa7GU8Nm5AWI/hAPf+kFul+7F5u6L2q95Nbi88myPDnq
jKUQukTA2k6DvZsnIrPBVTfdxIJBXOqfrK7OJJ8yAlIDKz0l9VVAPeqy9yUpflqkpaMkIn5hWg3O
OiRbloc4Q2DSSZq9rBFyTbl7SUJjQVInnwql+KBk6qFprRW+JnmQPhqsdkUHVyjxVE1nWelwVwLO
7kceLRE9RESqg741oKQ7gyohLbnoXZ/N04muLkPKtgk4j8P1j8dgizYH10vpUQv5l3Vdix8Fsecb
pyUFqPX4enPq7LhDEXZl7l6Lh2IXLd0SsZ52IYeSzPMfs2P/DTgyx59p322HhJfstR+2BSHrIMnd
qie54sR08k7iQoA0Dl9USPElpLHXAAofdcNU8l2HqyRZc08nwot6bjZo0AHuhwsJVdjI1Qqfwg55
Jrd5F+W/q+G7PkL1eVamH4nLUmDXaCnl9zxIjmECPuCOc7OZ2/beg3s9sOZ/iNjZm0X9FDd/Rn/4
WTfw6n7KZ5ZbjGwJqrrt7GHAtLNrJ5U4iRVKR4UwjNcb0vzAXz/UdkeS/MlPiEdFqGOXLiBPdGzW
qzXGKh6AmH8P/fJB1sFF0H9XmNkvHcpRCE64QkHTeAg2rRJ9RNRxBj0TGPnXZ+FznCv0i1KHL63p
mNb4bvKTHygOAffmjYY5a6ieLX7CYzB6yUkHQ2ml10TnWcRzQAsHFPmXuYho/Sj7g+SJySikoFc2
2R8dLOS4PFGCyqYOzv4+pPJP2uVvKsBIPTaNKsWkUbWfftXdI6L81HQdar/j0tXfV585iNSdmmwX
ldsAyqk0Q2OP2rKD2Y3Vzdf21SsWzbMmgE0Pxg6AZiOD4EYW4GOI3G+PKYOjNkLz3ocvan2aZ8b7
ikAmKEnAPOL0SbBiOiyUxG+Qxb2bBdTBl+KPBofJI8dOPI/AUxTTucSbVQ6fu9mhhC9bStxZDlAQ
Rehk4OcwFQ2HEfHbVl+kEKPj1hndbdGZ5Iem7vMQo55V7z4XN7oeCMiir6/AhFelVcK9cNKzn97d
KvFAoPd+pfONq4S4aXyf+L9ahI8Is20CmpDoJseZ7rc+db+bFkcyatNfsZLUxma7DzoLipQ5xG79
Z5+dlgqf+ntP9v8OemcbuGRN05wCKwLjrra0WUUi4feT5MG/K6X0SD/fHhBrPSh4vepeO4nmWq83
vUoa0zTqMFifjizL3eB85s6Mo1DFSajNRqGj1C1/lR15DPZMb6PaPnP+2FP2WSUFkUhD0tF/XAbj
Pq5WpAI2+5l0mjvSOjlGS++nuiHSAmmaha9GTdFaAJd1TFoEhL83j/TE8EGrHzRWE0A/PIqT2xbl
Ppx9UkLM7knnd2Urj+vEP6Cb99kAqYfnjLT2LtLwrrJj7uVQHMoF47QFZbWtB4yblvuq0PG18j5L
0f5UiVZqZ4T4eMPTcmqIBlaZIlXiXFdAD0BkZsZZwp4GL8SW/sBFiA+Tk5zjjnPlVqzGq84+zNXL
D8R1NoSxbzI8xJ1KoyNJpDiG9DBUBHsb9U+NspgzJ0dMCVRntG8VOD/G0wQZYGITGoxUfc1qXvL4
7CsxT1WFNgQKIhhWLTsvv+WGZtW1hFItnvrOJeQeqIYdTGNPYBR3NtNLLovftsJP1bvs1+t9Uft3
Xg1dt7q/i6nBJoNE1yi+FpV55MlPK5mf1MdDNXh2iKE3WYshA1yuQz4NAcgEZ9NQfD7wmcrmGQsf
D3RoPPXHFiPajEtj06jJSr3NeiJWcLrer2ePm16nFam/vZAOh1qckVlvgD3xCjiPs8uiDgr1BMdz
lPUk7w1zikiCxuphEcq3CbJti71TsA+zNXzgS34n2hnVQ+sycJNTwzuxKkjcV/A9WZePJKdz0POZ
rQOK67bxn/WTZETlQ9yRwSgPv5/WTCJcou8ugYXFWlC5EZHZxhE13Gfl8K7OGv3sd8L1wUZ4tEcn
KpeDimIbkONsrCj5CsnBoLQ8uZg12YZJWf/oq5fFdl51gpQael17/cjL4IIDT8UP2lQaR9H3/sHo
4vda2J/1kzxksqLGqOYDVVOFftgIHzfoshyQRPqhGlUVemE9dIQlbOQ4ntNyOmOTekSi/62bgnmD
u/61nJ7jAiYZS8RrY1k2RGLK0ZV96PlWlFJsi3CTdM5b1TbTXzTONAEDHAdnoxXZf1WQ/z/R+H9K
NDZNJeH7r9t+75PfdLz/LP9TovHff/SPRGPf+g9ycAPPlIHr+JZho5n7R99vYPyHNHwE/VgNXMOR
LmrCf0QaS/8/TD9AeO6i2aI+mI7f/1P/K83/cAPHIOlXmqgyfc/5f4o0Vt/knxN7yUIwbVvaDHsE
YEtDC2D/SeDagC/1Td6ZFxGaL33bVPfhOjp3le2wRwe/ZnNu71DtxDsv7419ZSnlZLPEFzo+HvSv
aHzz74o8eFrQyj/hev7RUGB60b9ygJVp/Y2pXqij3xLpN/Kmp0oIeY3Lli3TrPE5l2FyZ00ucZdx
cYky1yH6oWKyKQYcGE5hnuymbJ7neXwn4daFbCDIAZr50WpL+y2k9HUjZqO7szx/PldT8ch7fet6
QoBKz00OrhvC8gRGG2/aoQhxks4nJ7a6R2n1LuEXx8KKoifTGcbdspTc/OQHMGdP8U9UB6diHqeD
HY/GbpnN8oWNIoY/8iGeFMrcx2EI1WTLp5WadYYu9zaGlngpUuenTRby0zzK9pI4ghfd/HaraHrx
CjkdV4S8FIFWGxXe80FmVL3FZqz8VM5IUDOpotJC2WHFAniAMKglNcaXIqqJvPKDK55e6tHirMDQ
zSrGxweDZtveg7+Qu2CGHYutmcZXX46PajpvMdidTepJaQOADMDh8WcxBxD2qQte/BU1goUqcGTs
23RZajxWVujuNJSZjFm2j5JuvLq9++KCMB4tXChYH8zysaxQ4SIGus79Qh15QmxTN9+Vaq8eHCS9
FX/9AU3BKKL2loDhraZICOCFwbLQyG756c6GH7k3/N7hJXaiJ38ysvvCQzUfAphCAh8X1+ofiGmb
98ImUU1MjvMU5HgqnTS9j3vxkS8rPRF90FwIlmQ8a75FRV9dTAog0MXWRLYGE3wJqNwyZv5lBofB
HOBZ59GPupNvmWRLWNkWgbJ564J52uJ4QxZCYsxmsR8R+Ux/0+H/S0mmaf/rDSe5z8jTR4oJjoNU
+D8ryv1umPKwXdvLRNrvHkmeC786XhEPVhuWxfvOGOKzYycvPYEXZ1QH75LUgF0MGwMxyhz6TwfW
rcrJOir/uQDcYlT6t1ckDeLTpeOQQxBwEvznVySS3K7FUEWXIIqnc54V2IqcmvKHenoeskKejZF4
wK4hzc8f3I/CNMRTWDuXFol/E9jtd7B/dxs25r7PC/+GBYJ6vCKMPiY5XV1YcR7507vH5wZflUav
we86cJadBPe+6Kwy9DdMulhpjrgOQsyGzoa9QGxHJa+rqvjezbFnVkB7/cA/jFyysaj3In8YGwL0
kjOwkrP99M6wPnoLcRpDcaqXxSOjCnl5WT+auXQRI9nJ3jBJ5E7baH6Qxrknt/SXGFdA2FB4R5eY
m1au6Ws0EGNpxh5lB/jqfGPsAZpM+yxN9z4TZnTvmqyPllpVSbTo74u2fLEWwcIfLc9+izmPx3lm
pfJKGuqdS9fabW1DeobNGLvwRAhHMO76tLZe6SqoCEiWjDN4h6bnubbSU0w6I3pk7GYyns+m8KCT
p6+CJL8jlsQ3s3W5uRMIO+xs464L4gc89NzGnlFdoii9gl8Fe7t4L4o+2idTiaUsD/pdX5g/A79D
jlau7jEbhu8e/qkdw1F2TqeGZMkgP0MrRiTH9tE27mPMTt2KC7m4YHMUIJQVmtnMHp9KzMmdVZ55
SXQ2LlW79zNCjNIOQ30zzdeZqJ89ZHlCdm8znFKPPnNz/IQ7wzKZVoKcc9pBzUjusVIuNKx7qPrT
6jIiKvW9rrvEmb/rRgf+3GGJwqX4TimAQcMx82Eeue5RxgPpz/1K5qiApa8Hvmiq7pHWEafVQKLT
hct3xMIs7kuKnViKZNMvQXVpZFDs5s7CEIsiJw/qYN930F4ylvJircsrP9Pj6oUv0iVqJ5XJeA9l
i22WaMwcPvhBM1ZqSfAC3zj1cY/OKpCk0GiHn/VtbBZiNbk70DCE3sFrWYfbPt1aVdCTYGOcKt8O
rk7oPWFdzQ7pZNPqlhOE3oSBf0UG8YgNUGx6/61xuAbyYEnBX8KfTsCWGQUR9JUZH4mGUSW2L2IQ
qo/da+6lmrWLIHtGPRG7fYU5qgqOwTzWu9JWoRMDmrpZNvuqZoHszfnZB1f1KA2ACIP5XCLMvnIu
z0Lpt+faebFnUz6ySdfmap872/otGosYrhUnY5aQzSq9b6xBxUbYJTZwmeybtKquS7urkfGxms83
cp+77UKAbJ22YhdaRrAPycll5bC3o0saDI9iwk1TWA+PmNNNt4w25u36UPUmtryuGMjNTsqjZApe
4FMQpAA8FyUCARRPu2ZunReUyATUiA7hYf7ETNLtS9OQO1CFCK/RHOz9rnqLxuUXoQ/tSdrRLW0D
QnMblje8ac9zUqoovfwjEMroq04ezNwfZA2hNImFtXWc9ttYBm8diC7B02txnEvY/Um9D1XrXIxU
zODY2AbyFfMh8XjDjzYYiQYwb71BYIygf2sTDSR5zDZRrSz8eyxdp2EykmsVo0+Jc7I3YD1+owkg
bfZ3sVo0rVArNDDfS8f8mpKCa7GD++/iT2K48Kmrm7EMw1vstieCUBLMcYr6TOKtPuPqDOKgRTeD
yIF+r3nsL0uf0APbsD2Y7PVyalF+TekJrMulj+zYGv1HXVTNrvXJiV+VcRbN8zFbUkFvEuhzqu5c
Sy53CxktewpEo004lQeneHZC2yMGApvrOjsP/VR6wOX85cJOgLhp4vK89q4mmOnUdl57GtvhATlb
/YS3ZxvJtb3WC5Bqg0p0z4PDhZ/o/wCIdw/FQO+aN5C2j04qbE3/FhgR/WT+gsk0gimWE4jOaA/X
hc4kXhvgZ2HfuY37AXNFoAf6q2d3ERdZL90ljxhhqyQ+90G9bL0C0y+QO2S7G7zSCOueyro42Pnq
XZsKLWRiIbQT6a6MSuseeZAk5T8WuykWMRl26bnwV4M2uMk5LIP3NU3cfzGqpJ30E+MylvYfkMr0
hNUBBNgEcHaR/h+cib/BVBKyGJISR8w4Yo8h+syCrKR3EpMjXtl3chzTu9YenjBZ9JeSw+ShzR3r
kkBtb0RNYSPbwzmXMy1yBungXR/soYjrg5joLCsf0MCn547EXLvAfZ5bocpaxhQrpTzgmvkp1gES
37VJylq96OZFwT0dWQxkudtdYVImond7HkaPZTwTiYKMfLdgnzo2gyQjQ+X5lcVS7SuzfpiMuLn3
Ua1Cxk0/hx4qqem5CbUlH+3EQgRvjw/CDA5gwOnG4R3bGoTeH7qw7whOiXlASNbixsbtKwQ3oxSN
c/baFho7bZAMsZ5fRTo9aTO6/tWUCVqpvRrYbUV71POIfcmt+ORgazg1jvJNEzo5qtxMrjF8aCNn
uUnqFpLe8ClCpWkYR/t/U3Zmu3Er2bb9l/NOgGSQQfLhvCj7Tkp1bvRC2JYdDPZ99/V3MDdwb225
YOOigISs8raoTDJixVpzjun74WfsIxgmQENv29F8ME2gWTOIgc3sEhAGynLTT4sCceJY0jcklEO9
eZ3qtzIM2g1BlsFOL0ttp9AoyBndSMCjdLC66YvI5uhs+2FPb9jC+WKTihk3GEHhue2jOlog109t
6//E4VucEtuwXpoefUxA1ZRS0lK31O9WjNjO96z7UlgvXE68J7zu58gs8NpL9yBIRKDRIrMdVoxX
oHhyp512aX2F7W6owOT0y8euBwYM8zB+SoYOWi15bXrY0KUO7tvKOBRT9eCI5Jc2RbmPomlncq86
hlk/Mjy/pyfKZjBbP9Ti000IvhWRvTF4yHgI11zouJmWN3eK423q5cYTW5cjJ2hktXk1WXb3ztyk
6HqZCtQRcCSsPl/xO9cnep+Pc1TlT2WNwNQfO2dTLM6OtATC5AbjkzbtZmPFLBYiZe6UGNKmw11v
7UCJ18azQZTilQiK9prR+gdbjIs8KhaP0vLS5eZ7Ecf8dSPiAEb+7ClqccT22SnuiOeZ+BdW9twf
uhaTBtKmkHWY32Q/ViOC9SZn8C1dHDy3A2StvfmJmajWLuQY+lGHUsOpwkbTrTXV4NrMQ0S+4Ag2
YZSN+2gOsRr4ttr3YfuQ1si8yqGFgVMuTcKSsXE2yXZP4sTPMJQB5m5CX3oUeLiNI+egPYTNI9rg
QHfl19tdmSk1XXu4wmgpHoKyKq8Rc08QlORD2O74PeKEhMMDfx/SGns7BFTepTOV29KrPtuc7hY5
Ekrqxi0RlBfWqs+l840r4/Ja2sGKmh71bUJySz/ZZCFM0XYWA9H1LP2M+/KN6krsDXZyKIJBcgwt
yaYeQvYtUZyKXMDfy0vYslGx3OnzPjCy7yEsqPuYexTNz30NKsokDkMklOZNL5+EoeONb6QnZQQ/
CLMxj5Ahfjq6+M4R1zlBDPP29LXAWfj+Ji6x4I11jAUpGeQ2oGX+NsyorrBCrRTDNzY5HmW+L3d1
i5Rchp1FT33BmrhdsFH2QfS9de47+7s1UeUoJ1iJiZZ1V+KFQoMLMk8HYk08KpCSiHQSFArsuD4z
0gJdEVNqO4Ua6T+GDv1NZ6BFTLB9eHbflkHm/ZBbT4JGhEFjn4lbrrZkLhxStyg+uYUeV2EOgGWu
PfEwjm92m27EY8H0bj+h5d2RHXWPkpyQbWOPdLC+m6ys2iK2hTYzhOL4g761eQ8DDFVnUMl1Llnb
7W4+aEagEEYhQ2Y+ot3Wfm59WOddtYwMB+8seLM2HPBt9PsK8U2c1wSQxNaucZxffCqwrcvEWmdL
513VB2dG4ILzn9T5pikObpQ9dlX8KVxiKO2+xWwkl6dgCS8ivHhaB1n1PcQCcHY7Js2N452sJJ7u
233PHP+SDszx0dgQtk6CCpgM+1KAdzxxYd9CkMCPbmhnyLUgxmW2a15Mam6Ar9TWyrm2BWon3dTR
xq14vEWmnU9Uuc8whHvPrg9jTh6iGpKzD7aTv/gwWQJMJEajq0kjx/JQIpWaNlOUx6SO5CXn/xTs
X12eBhe5chaMJ7dy3ItFxuA/1RwBrd4qitUlDT1z60pODkZN86Cldt9kpkBmNDXB2UyY7Me+dbq9
wDWscSQ8hJFlQkuy500HmtP3CnMP7FXu8E+9Ewk6kD5LwWhTW+E+Mp6GvCtOQ91g5FjabljeaXzR
XaZWoHkT1B5s19o6GMXUn+rC8cH1JwXrlIxOeoz16fZVZWXrEK75MXBasEYFBJbILyr4tNxYgmxN
rc34if5k/uB2GSc0FgLgeUCiEF7na2/svokwTq48KwmYh6hGRc7hsbSTrafs8qFKhvAcwrKx73pr
pBbFHHii1E9Ouc9mVxPpvLLMOTyi3AjwZ2FKpkSPfyD6cpii5tkTDVBrb02dtbFbQ2HuWekq87ZO
Hn4NuxbaYLQ8WTlsOaeDxYqMQG96rxpXDnGmL0OSf6bS7Xaof0OESdWh4JZcpVgeN1Wppwcrm2tY
S6GG34j/KKH3oJiePQExIydCLFkYSKNQHVsnH0jPw7A0vYxR3Pcj3XaYK2qnO6VfFGb+Y95yLQaB
4S+s0jNJFuod0oz2ns3K856jCqyrYeXyEE0u2ByvtXds4/FjAb9KY007mUXKSaVmbZxiUhms6q2Y
RbSAJ+n8y77YGTqzr50fPvec2LfCDTBQRZ0BlqQwDsguDrdfGlnMtlDIwafavgh4gZfbvdJaFhy/
7HGgFr6WZToT7ksTsmQ0epppZayd0CbXsQeKY/kpVrD+YQ43E/Ry7Io0S+akgSU31ncarxX1skfM
poNdOmsY+VWvs1fP55puwKU25FPoUaVViJacwjAZXwTOuSIA9Wc8R3gABpYlBigtzT2bjbfO4l1N
6QWUT3unwg3r1RQcOjdQF8aIiJ+y5OzZ8bhKfLQrIxhFRn8tKDLFr2RpDLpBwSfV+M1LTkGxR8Tc
7pua8GOvaVd4OodLNhO76tiVvjeauSHySQwXYcbl2iQ+Z53PQ+bcaY1Vpw+fsJL758RxSA1hQWe3
Xbx8s/Uzz4Ly1AwpVivNMSlFo70LkXvkcYBzbWxD2q5TdAcF2QNRzItT2O1uHoZnt7e9U79oxPEO
d/tbAYKt8zirGkxyQwqosFBGzLN1KDCeATkySVBijr+jShFZbOE3HX6WQf40etVpANGMmKX4pkRT
UD2UamOzQ4Ea8xGGqX1D04PpkPAPhGJkezMewSLPvd46AnhVGN93TdJ8CqDr1aV56QDNvubZxZZR
D4IhVvdZblkX19BbE8nkni3DhtvLCloljX9FyxlT7/qPnRfM68Cbk3MwownxtThVdflQR25xGqvm
iyiZnvrBAL4PmU84KueAf/nouMVLmCH+Wg6SRZNxbuyyL61PQ+cWhWJkxd532hzsCL9+s4SaF7L4
ppv5ZxH59TZoPhvM9WYpvYMQ+hIqE3IlwbnIncZ5Fcdy3s0FereJSGlIV0eAAsGGDxky9dgfSmie
58LoH0EX6our8i+RNgYqzwBwJke8jJS6pZQe897lPca+TFejluEa6ed8zE+NO9BTiDmrO5VNvynk
ps0W9Z1DO7tjVLNloWmQttk8Xk6rTo5GTQsOttpxjrO3Pslaa9RWm45K+TWuwfVYxNTLQpj4mFDS
N2Xe0KEBa3/7/CndpnVo4BKSTvnZ6Nt859szR6G0j7eWrKmbxSfwr+3DlKX3PV3QcwADC5GAfZ5T
xguMVJ1NmTbiMuX+FlMWgMYgdzhU0MisE7iZjdWUZ3Q2q4S98iGaNkOCUoH3EZl7bY7XJudBN+py
R+piu2Zk/muwZXVpWJmazocmQadz1ytDrSNzcI/ZmOMNzeI9vSR0zgMLYQ1hjpIAB1+d12vDJWkO
GpAEbUSjstTihQAGYvIIyFnHBvI31YHGVD6QJzvacUwYkF2TJuwmcb3XExc3EYGDcOzYhDnvgqKL
SaWjj9g44WEMvfjiJ+Z8j1X1CfNZTT9PfXIjBCQp6o87YdDda4md3ztN+J7EPTg/mkWlmdV7HL+k
RLrVCLCTNhfU4RSRV+yx70raSzAcs19eblXQlJXxDCJnK7Hw/NNMAQD1hbHHUzkmJMr2aU828oxd
uLZXk8zjY/ZJRnTDkf4Nd6KmtHJk8S5qfSRZuEdazekiN9Aou1WLHDEq98FschrwcpMwhjCmxLKu
E7Satcww/lPN7NIltd6TtG2kQ3+H/nu3ySqAERjh8o0h35KhEcDjWHcGMiUekVBtVekeqbycLX7Y
HvNONhDsSCsoJilqg10Ytdu3qO2Ht6B1XwpWjhmC2GMcXhAW5I+E+qzxPeIGw7/HMdMqv/r2QGpZ
kA/wVS297nuksdp+aUsrOCin1SQWN+CNB5i23KdfRtpZmi7orXMvuK89p6ruRaufGslBO5iza9Fy
zA0KGxi9DoNPWHbu62Tm7BCWLKD1YJy6AhXFrSPRCdZw/MomrsIZ0UgKqmJg/sVwPdaN3HtmvFB6
RzreczmTKxTofe8IzNs9hR/LFz0uGT1jgkOHXAElVSESWim66LmZkE4NA34x1yoxKS0vrvYupKC0
u1vREtnjIx4wYxuknjrZ3DqIcuaerlGbEc/TxFy3X53iUm+WnkCBpEkmB5c/GoGdnQk0yRAEGp9k
AVS/rSM4TMFA6HYVbCHaVvu2tR4TC/dQI375RisgzvVvQtU+3QyH01PlzZuhBU+TNso70Sa9hoND
7AKe9HNjgwyZSnWcY/lmGqraFUUZ0z0Yw8dm0J/Z/78T5RE8ozrAttBW3tqhoiTCCQ8qXZv0hfAg
XEIxtIA4X9pHgb0rmZviruFCa68Xn6O5/ZEAlSUSDzevHUtFgkw27sakG/CH5eBVO9xrrdWwj8ts
49QkFMRjkb3MZnasbD87tMbixBw75r8hI1Z0ku4rJdC+RzSxGfoe3VRqhpe4q+nP2BrKFYj9LvDn
l2axncUBY4PA63Fje/61jbO3Gi5q5Jv2S+W8N74p157yzOscV+dg0Om2snW2TaATrZyBLpiY21fp
5uFW1CXNDmsQJ8suXk2f2zkQMxPNDlmKGucvKUqbjXC/CHId2VKHknFthkRwAOWaTRQoQZ/tMoaB
RxMef0xfU9jmWhYt40imtOc5cK5K8lZjIR0/D1X4i1QJjoN03c5+DzyNpfRLXtpPKqZ3k+QlFrqB
jYWPyNjpUjdX9JmUKO6Zp8O6xNogPzJskevkVLWzRneSYtNQqCGfRhUsWY6m2qK1xrEwTtg+4+iL
0U5q5/WVWltpCjO1IeGiTz2Q68sqGbRUmDJHWTWGVfm1JIPqFITk0tz+X/ZM5qLmijZmfpZGgUKJ
4eOqnDlPOIubXUwPXcYhLe6KXeVO17CDmaSMyL70JJrGchquPIfwYZl3MBYzV47vdq9h9A2PX4uI
KHQOoU/ThDNRvWaEVV4cd6JPHVDLA7VFJBY28We3eJ8iFTNrK2iCYzpljaiikyIelr0/G08juq/C
qPxHjm80YRkBzvXUbWQ2O5dctvDdwhhKbkz6Kelq3nqs0fajomZkM7FwzTEFSVU3D0OWibNp/cLO
+s9YO4mp8IOkewlbXT/7w2dT2lfZaUabLCM4HfwffdrS/daYlaNatM+jxPRLM+dqTPP70OXtkyI+
ovWDtetUwJPnG44j/jWyUK3rSnzLbfNFKhkgJQqS7Xp04LxOgYGyWU1q1Y7iwWk0IX8wDnWsHmK3
e3ZsREAcPjZ9hz8l4DaX0ngPVeOsI8NKGAlzlKhczuRGc2k52/JeNlvL2JsmASZjw+MTmdaJ8w2e
MwP+ZoEZz8+zZgfhvA77Ry+JWyQA4JCmPnu3TEsxe1gtoxRpzTCPc39cW5n51hqU5gzf/dUYTzz0
umd8YKQZPfGO2KNtoQn4NUoNwIQZ+daBjVe6wZ0cqrOZJeElimRwuX0FL+2cIGY6tHKEwSdS0e/R
d3wZFDp1PIDA4ReFaBUpRvu83L66vRgklRx729jnY63uVZ5FCM2j90qIBGFkWkX3ZLEeAKlOCFSW
73XL94YGrWrrsE8wbY1xgElrg0EOZ/uipL2/vZg2srQOPc4/3wvnydrWLRMSzxnje1P58T2l/3xQ
KrsmYx7f/7/v374i00ZSE9RoiL2tqQ3aKeTWxEfikc6YlDmhkabARs4SW3nTUkMmqxYWBrl9JL3x
73sr1XfpXtAQXleEdNBjScxjEDhv5Mvw9FggoUwz3fdGsqA5SFS156reWAHFL0bNeWP4hbWBmzk8
J7QmzyA2YE4GT1LOCv21jvc2K0LY0u+jF3/NeGdXBotg46f3OqdDJkL5NnDygqCnXwuz/JUP+pMY
oj0n/yP95JahxMThuaKV005iVwtN+712TtbIaCUTILKL9ugVGePp4T3Pv0rZf7MY/nWqtvYDQbUW
0aup9zm1XMZqJE3WSp6DiWYxZzuqNtkBVsrVU8McNXFR+asA1vtM5+wOOXvjkWJWSHQaRtDfRaQC
F4n5LR+D5i5666zvHvMiTlLOsRhG4BMVvk2rV9kmiBNUfThcnF5CgOtSgKGxm6EzsYkzJdvXKcYH
p8bd7Mivs5WS1u5nJAdkSCp875GoL0a8ZX3vzuRKAG8nVqw26a05YcY4GkhAGJYRxSqd6MjtHkNa
4rhWyeeJ0u7ewJg9Rp+FW3roVqgPYopGo3Xo47XpGSNavWgYvubIkwkXbVh2wfzPBMVqsnj9hn/T
TJdTYbNPDLx2efE97V1QAK4o1v2M5ckI5Sr2NlyHuxZWAmV9uo7Bd2iNGZxm4k6nAjNYYElrRR4V
bZstUyvq4Qzdqd2BKmKexyFHvM8DiKjBWchE7nNQems963e8zdJbnovajCCwEl7glN6PWVcORIkk
3UX+8JSWyT0gpEdmx4QNtXh1zGSstrIOT7bweAoUhzPHn1bIb6ZNVbkvPmOiwGtp8UTkoniR+zNI
3pPOY2ra4J7UjciBT5QagofcEwY/rUWY73Art6tpaIoNEP0jf/t56KsGskZ1smPoDE3e1Jy7nOfI
BhOAk9rclOjW2aOXVMD6s10ku9EdNESk6qfrmUA37a2dYFwmS+TACk8zPtraec4nAHxlk83Vk13D
lM5md+tDEt4Jw3sMvIGJgvJK+r+LCQfqIOfMd2sU166m+wi6cy3yqN2YbovwSv/0MDX5je7WDCsh
ao4xOauNWrchfM7Qq3e2mz80NHiEHCVT+szfton5xlDyK++rLh/EaHCDS26qovUp51sG9J2xYWrN
HlPQRikbXB+KOM/C4PMJkUSQj4NeF4zgIWqbPWdOWE3KZQhT0rQHfQY8BlSTUaTbYYqvzRKWjBXI
wiUVBGs6aGw4djEQK9rUz9KmbG76LfGI7abXhPeYTrPOkUCv5wxhUsp2OKiaAT0a8HJkq1BedVa1
JuUbu3Ji02wy01VWSWuNpm6jkTdtYh8knpE8Fn7sEIaazqvZIGVVM9aZOsNhIcSxLnP6W4El7hmH
4mO3Ziz4Ep7zEJjf2xTeCKAYyDE1oLfQhH1bvk9xIVZZSdN+BjuPAva1gCGSZvRSaqtWIDHj586q
CK7Y4l/8kamU6cr0DWXTt4QV7c6Dy3QXIahJm1puh9B8qyZaPnQwcMOJT90ABdt7yTqr3c75ltx4
UIBeeykyRrWhpBHnTKQ24VwmMplO0eC2By17jG4U8aZPNDTM7RrJy2poI5+3p3mGEY1TJUdJCXvv
6Go+VGnKrdMkBw52n+M4+W5FQ3Hnshjn9bQJ9BDt4Pi9TOMJq+ZXm5Vo3TKO2vqj82TSro98msuO
z8lXJ1/AqEQbVYKGLdSnjqeO+CUk4gQKQJWf38j2+en1TQl24RSSS6TK+msmQSPNomfUMJ+LWtA6
jWyaETX46awF12z0V6uBHBEbob6YfBZZGLfrFBMPh4/iTL/0HXXAmyr64SBb/1c/Bz/JCCR1IzUQ
Ivvm3Z/laYvS9d/6VMfzBP+zAg/iduD7/xanVUUmEFKXuOnIvtCT/7mUZbtCMwr3ckDpbAu07RgN
cU904SZJRxhBxiXhoL/ucCVsnARZOZihaKeojv5ycd5/uTjXRdcrEfl6TvCBDuuEc+RFzBKOceOL
Q92g7ZCBxh4bORta9PTz0+ASCHgYdLSg2kEXATC1Al06rw2LumyYQ44omXVGRm/u7OnpLxf4gchp
+7x70GslfSubpdD8IO3ro0J2TaDCo8MxTxF1TTVBYGIya2NXceG4GYbxDuoMIr8FhAMnCbppcf/n
y/hNY8xVeKZp8Tlawg+cD5+h5eD8VkgPj6hpGFLMCUFZuCIz962QFJ3p8mGWEWKSgjinP//o5Z/+
R/R4eP/f/3F5A3x8P3wyvjAtxNIf1JaVCrwSdbA8imUk3TAujLX2N+6Ain9efmOFbQCFDEHef/7B
9vLZf/jJlsv6yZ1rSsf1zX/fuBZZrwVGBZcRlK4ekH0d28GAAkaSQqv0bhoylq1mfMln/xc5sjWE
ket0q/aWJNSFdZuNKVa8oKf/lo842efulMZ1f3Hd4lsmKeLROvxNnirc3y9bmL7pe7ZwuGU+ylOn
jJZPQGV8FF1Nf8WYj8OiICgYOqwT4fRXYa2YFNR7BHrOLCqQ43N6RoBL7nXVY3RoODtDxFcJM3eD
1Iq6a6Z9YtePZVu2p84sAVCj3/OEsWNujIh8fs8Gv9sNTczAgdHEXYbg4lzaEVo5T65oRceoJ7DD
M5rGNGhbL3/+pH6/O338b9wlpufZDBk/fFBF7lQm7zShkvSNIbPALjJFtSGE/ksjqAR1TQPY8uLP
tUzM7Z9/9u+rGz/bs4AFS2afv9FZ09AeUL838miZOOPnsdki0iS5hBROb2mb/vmn/b5cweUNLN91
ZRCwbH14DmUr7Aq1pDxq2/g5FOUrGBdSQujuJ1b2ayzDn3/+efayvHx4BtzAEabwkRZjWfjw1iZV
VtH5KNwlwcaDohSvKIl3VkNyRIFb7Z8RgcbLvVLGU1nWOTIvwW5b+DQBl/FoVXsOsRrl0000mpVk
6OWCU9UQEijp4rhhwZpb5T6oBoC6QSf3L7/B7wuoL91lEeUkJvjqw1uW6z6cMO46JKCSTUnPIt/F
TX21Ol8dRy8Y95ZlfBEMwmTA5SKo6kCWjPTYFjni4KMQKfNdEwIDTJ0pYJwhLyCaPtm6VC9z/hq6
1fwXZPl/uZ0DO2C0y9vOfv/xPSdRQ2Ngde0jrQYa/OQqM9vB6oUC8GCFBVb+xehAK1xl5unP79aN
hv7h8+ZO9qSgAe05pKb8e83zaN7yszP7eOPCVfk83Vk+yp2+Tk6WYJpPjMl0sVofz3rcMutaNLWA
K8Y7NH79X+52a7m7frsaNgDLMV0pXfHhakg2zkUUSOsIJoH1alEPzYvm58r9F+3m8pVTOQ8c9aHh
GcVfnuyP4GV2ngCXjougzmNg8/uywqzLN/PIPJam+ZWeIGCCSExfXH+XifRp1oyghYuNK4MViHk1
hsKTKoYkkXzztL0PU8P6Xlvefu4K96EXRzr3K23V5bqeUTMoGZMrwuDyYXSs67wgt4ivPaqgs05J
X/VH153JCunNXevm8q6NGLmVaGrvlVbY8ObmDsOIuyUhnN1vksFGF2mwjp3sqRftvquC/MRQYlka
3AnKT8gKBtAJ1aw1qQiQh430q6FMD2qLvczK32JTPdmz32zjgEEhofR71a58bpS19hQxrbEtd8OI
c1GVxtkS/fQ2DmJvxKiSjCx5IkRqwOyKF7sfZuZiAcPOhhNV3Jn47f3eh72UPrcquXZNZHE6y62/
3C7/ZcMOTIxQdsC2xwHitpj9hxMq15weJ5J7j2pw/NOcuKDVsu9x1PiPJFWdIH2f6mRCMxBbHGQa
l6iIOH8hk8A9mHPNcJkWrKrQFdtduiMSlD4BWkaGJQtsqHJfXbzMdzgU7L9cuPv7Ex+YHqss5XFA
RsHtTvyPCydoCtkKNeDxJhN10ZjMxvSrU8r9nmX1m29MR3BB3iWZifMlu5KZdN5dSXCGy1OynSKh
yai/WLO0eQ5TvaL7LFAP1uOKYac4JIqkLBl/UkyrNj1Tvp0T1liOSmYNDWMtK/giiHAi+tDInJNI
meRLZOpHuKzXW2XVcu4/g/HISTEsg9HepLamh8xs+eRk4nGEzrxO6x91iOiZuHTNpJAlc1/RwauH
Kdgab74oMaVkGG1vfKeZ6l7wDj9k4Zjd1bjB9kWLzsu1h69/WdJ+t+sQZevijmNB5SG2P2xhZtVE
c++zhaX+PqDZc994bbVBzoa/KEjFnWqziUYcI8GkcIpjWgGkGCNEEUlQql2d/GV1t37bUqXg3Xcs
LETSByz34Xoq3TC4rKf5yMc7HDziRH3P24yFWd9rh05C+5i0xNd6JbrH0Sy30YxSPfcYvOmoaM6d
tqK/VLq/r/pcko91ECN4wG75sYDyZxtNNs3Dox1pgcxU3tGjZ2DIvCGJLNozcJCZcpoTuVzOBNC3
XWVmb5+E5Ym/JDBYv9X7y7WgNbZMsRSv7oc1P8OdUzZANo6usvAF4k44NG2104wBIXvwoYW2jfSV
uee6lYa19jquzRjKB5Wk+d1UZVfm+iH/TeesK067HCZ1fCLk4+0v99Xvu5OkoFgOJZibOCB8PJql
ItKjLL3haNQAyvFOmodMmWfUsTjsGTvuacAOLDFN+BCGwd4IdlXBox3oLDob+knM0GMGz32NVF0f
SFboQBj52RnW/yXajgh9n8pqzFYsd/dt0AIitmVGWrON4Wggv6VjGS6SplxPTlJv5iL4GuYgc2bk
n8Ukwq1hthk6qzIP1lGOINyNHZqLi7A6qsJs2/suykLZ7ARKfafx3INbCXImJ3K1W7sC/oRZ6ORG
tLZRpm2dzvd2XUMSam95OXZ9lpWOKnU7F7led8QtPPBM53QlhyO90RB5I87pwnHz0ygYC99eynZq
tzCCnd3tAFIw0EP9KtrzjFsSd0guH2YorOt+k3We/WpNlPNxol4zu/xK2C6Te51uDKe1Djg4f9Um
epBezLCR8vqiIrddya4LHm6LaEzT8GT6/fNUdV/Js8MbYWwGlFZnbRlPjQ18WwEizjxHXVT5mYF/
jOcAxI2sp/3tJK3D+teYo2CPg553g51gRSQrTOFUs8dl4b5x3PEvNcfvN79rcdLHbxy4AnTRctr4
j41A5zhkUHM1R52AEU/q1a2GLgcY+UJsjYoBwjD9/z/9rsVj73gOQwpPfKw3W2XabT/CJiXYvd3C
trmkXR+coGylACUk8YS+2LUt0c2LKivDzPOPXsHtpH/+80NlfzjgOJTpnm+zE2IGc83fnqkc64dV
1a7DaNp4qTyIjTxEbMEuDVtkvzvsG85BRuEFPN8EZSy+mz3uRLfwgk9xYmyjemBU5g8Xkqa/U4jQ
OLbJikfoOJK6e68CRvlz9CgY/8Gb1yT2FfXWTciyG0f7bys9QQX/LmAdfhcppBT8LjbkBnfZm/7j
83RSJpUOou1jNFZEkBmRdZwz1zxmTUxf+/ZnLIvgwZeXJE+XCFJ9GIBEHuMWJ/Td7Us/RPIElC5L
t5MwPo1jMh9vL5oqHok7Yd5p7a5v34L5T/OQ1gWEh3Y+2mBIqgpWukAIxxCkErChMFA8dNOhrmaG
KTHZ2NqNjewuKsf/+6WJMgWSGVMPaJ/HOPKnjSubX1kwGUddzCP7O3GHddaQWwRQHcp82CNbSkUG
FjTZx2BXjn3shMcUuXbol/zao09IwvLlhFmIgcQxX15uXwWN5kBp5iavuJMpVoX5mLstZpk6fm5D
B7d0WKk9Z9F0P0pnZ/smMpsxeq46Ni1WMRRz1UvWZgiNQVUwsprBCb5GmXJ3XoWdjVkCenFD6ju7
jkigRP3/j/0KvSCWO9Wt3BE/UDcxliElsLoa+pvV1sdQZNX97ICGa2s9bsWSV202hdpnxNuvRrQk
NsONp9jqrZc86tYNWpbNGCaMClIGrNbk1KcATxCUFP44Zb5/9jKxpvccbkuipG/l2TSUVydW6V2p
Eh/yXhvtW4xit6tkBn7Jmb0fOg0w3PRAZrWJDYw+4W7g+MJkHonQWqZGezZE0Z1jxE8cLkok97ZD
5ltLr6nN+2sYVuZLrMxgB/MQyU0QPuP5X4EU5zcyKsG+1JTGOvJuaj/nonKVPlQxgtkiQYElBykP
N7sO25ZxB9E6gfvRI6ZoST2cJuzyuLWI6qRJOeYR4lVh5LtorDkvNBynA1cV26b5gXd234rBeiH/
UdxB8SPzvKUlPxUu5LXcWtRO7tlNUJ4pfBS7FpHrDueWdadbzk9BRWZSEsoXBGP2JkZdsysy/JBJ
V2C31AbzH/WJHtEDVivaUEBs/TSyDnbm7BWHfTTqME1B1R4nTV68vkvyyvqSZ+4nJ8+++MCq1lEX
LdG9mTzYXb01euKfhLKw8qniIMnuXJJmybbo7c8IZ6md89TZDDWg4SbaDPzQuKvHK5d510rs8f90
KM0E2aFfPxUVKnWMZE83Y+q0yHLHKnix0XcxhKGX6VL6nfOxeyisuVvlRpxv/AF5VZ/qzyhhK6B2
3EY3d3GIwvYK5xrji5b6Rx19M9UsdwGZAjvi9Ba3V0rCdxwV2Fo5ruMy4H6d7ccZZczLgEb8LtFp
hDiJP6ZVd8HIY7HamhLdCN0FrxsQtURivBI4wRCkj5ttpv1431TmOXCNfC96fM9xinlxxPC3cYDU
4MIOxRN6AX78XD+DN/XWpmtuYgP2k7NwzmJ23pVP5mJQHJxJls+QGdSqrKuO4YlDPNTMhDVPF/0R
1tt1y5NvYjlFQJDuHVUEiIaA/TbOpBDbmkgg6+hMsyQ6ODGrUGPyQABhMra1SJo1YWXmumeAdZE2
yF2CT07B4LPhe0yooWmh0MNZcBp2U/KzTJCKou0rz6bWizIFw0mKsPIc5I+cVNozrd50QwMyWFVe
LLZ+QUhEahTq4PdkQyVSVS/UtavCz51HKiYsK0FzydvOug+EEeOJeMK4A/Kp7lhjmmZO130b0FBx
xuHE7x8dZW6vtOmP19jNpysKqog7YL7rB6/awvP2r4ZqrIeSh6niOLtSiDGPGh/80sAdjn1lnGMw
laFiSNaZXwoCEBX6gRcSvUJ2ymn6P+ydSW/jypat/8pDzXnAvgFe1UAiRXWW5DabCeHMdLJvg8Eg
+evrk0/duvfcwatXQA0LCQi202k5JTIi9t5rfSscu/SKgNh/LsufbAxMWIXlH8eaqodKsk9NbJuI
ee14xGQxJRNCqFswG+KFtryx0/uFfO6sqY5zlZ4IYFpKkuplP75XSzPEOSnE27QrJXHVU3JqW/9J
6LPDS/qeyfQQ4JM5lgEiuAXx+y5nrA0ikjBSZ5jq17p8lcKCuGmmpxw1+X6auiNTxuKkOWxxQ+BA
Om86dI2ezbGSDJ/5SStTMHHoP4yWwMNR93bzoA9xUhaPdkOrb+y48duusUNNx5MmUZgf8rrRD+lS
v7Lls1ChUeXV1mn0BUJiSELftuVMTAJgBqesYhgcpxJUawrT7z5NLTpURLYvTh3S6XwjSZDsO+5m
3bkEhfW7JJd6sTLmsSZTmsSZnShHNdWkzLsRzranpea43Ceh29jfSbkzoRY75m70Hc7NVXlFdc/b
UHR6KCA9MAFWOL+0OK0wCuAWWy+MJGm06WsQGriJdxm25QhXDJyrtccrERjladAfTKlbF8oWtGrw
aa5qIA4iQdaKNsm0Ip+efTwTstN6pn9GQCej1mkzqJa1HvO6wr2vILD2RG47Vo/n/P6jGQrnW+NO
a0G6Q9SKNz8rVqGIeFsUue3w3JspSVipnBFP3GzHcp57lsraE81tXVrCXadRbdd7OtgwlVh8Egkr
M9GNiFeyiMh1xUu5iLtlJD+PuUKVt87Fux68ueXFzqX3zYW3IZy+wq8FVK2Y1fSMSm37qf1ty5wx
S+a8156LqrAgdirQRjjmmv1QN/ZCbtZwo6QEstXv/SlYD4Ye2hylKIzmX8g5cB/W4tHzQGLpreHs
beldqjK9mPS4r6ZYvi12l4RVWp1NoQd7cyDqaLWQ2sIML7YyVUbMES2S+eruBeYJYPZ6Ti+OqiMj
C5NsFxLaxJRRNbuHuuyNsO3t58+xjByt8uBC0OL3br5b9+CrcXLPY9Of7LvYek7R7VTluS3s4WCW
knFykmK0nkb4/wF5QRbPAiWRCOymjfM0M87O5J6giP/qxyK4JMiCLBo88bgOt34G1wosHaJ/sspj
biRhtp4awLMX9GVIiu1OOzB5BvKiDwG5MBDmgTTQCoIgsBRPbeBnDw72CfDw/rkf3NBfLYBZiXr/
dJaP4D19YgugYIpz7wO6dQIIMsE4bj+HIUQ6aRs5wQaDwgwNeiyiOadH1NKIjpjno2nV1aEsCOzy
a+OxoztSyJ+6s+sRI9hDEhxyNCWbLOnIJtMx3NsN1nu3w/qu7hZGHKL4hAeLQV32A2nxvO9G64ai
tQmXYugQAcjkSJGHTh5r9Nbo/eGcYM+Mc9N5zxPLenBWcTcqFQdTr74ms7J3zEOhL9eYFzy8Prne
jCfAm89B1W1Lu9COyZ3zRcL0PU5TPROLpJ+kncJotZftuNgNzWKxN7D9Aittn+jtvdSLqZ+qFb2K
Il6iyiuH8fY0RYtnZRfkJDu1Ym8GUOKdDTliPFETkcE4eSJMGdWRtmBNweyQLZe/sYwPR0Xz6Lqy
GVvIWw+Wn7GAjCWpBU5wpXXi5ggocyaCCCwZ+/Vi+k73r3t0Hz8BJ2npzbfPcyii6V0VWNmZ877F
Mo6kmzS+IdK484HgrSD1vRRNoeTiXO3Qtkd5QOQhwtTyp0ctUAcdX/MDKHaBEt6BMgTMLm4y71ro
9hBrNancyYrwDmYBQhWR//Cmcj3MxEejfKifBqNkQyNUUE/tLgYwHbDcF4hPHIUZPE8Owdx3T80K
KMHQ3PvOmZLqynPNU/llssRzX89vrqGSJ7pF6KG60rxOmKxpDwGYWQoSVorSr/eipGrB24Q1b1pP
gETX6x0otxlqpX1frOqKE0m6mvc7yQr+t4P+Tj1Mgro5kp3CdLRf6YKOpXEYyobzjc21Ud1NVTjA
RIfpCKCmOlv4Q/du7/+ADmDiHDv1I1OyNVnqY9lChLWdwMK4Ad3pTxGwAE6AeJRxKuaijdsv6gjH
57V3zCgLuuYRNXZ7yDOfgOlMPvpW7b0rbrBgxRYkK9EQJGXrTx1w24HV5JCnPvbjWRYY1MllvRv8
uplk4cL+6vYa58FGIEnuRGeEI5K1o+j6/JDVyy3t13Zn22vy1c1Q28xExYEXvaWTzT1XCOvirezK
A9LvJc/MW2LZ18CZ8YAoqzoveKmDvApefAuPI/K+B9nbp04tw6MjOvE4TSgiJ4io23v98HndKjTh
WzXAcBES5a/0rPlpJjb+UkgreGP3CSJnQQ+P0We3dKRVTehjyZaTQxio5bBq1HlU2G92oOyTVusY
LHWziXlnvsxDQ9Riw2qbFPq2g5p8gIKdPt6RMt2AOH4pZxtAkzU/1yPQAlVOe7fC2E3b0H+u/G/J
6gBAMYJnBX7lT64It/VwD/5mW7+PC6SJ7YmrDfNimzBGbAC3CBsw9j0GhsYZmqtmPtQ6WQ7+YIOo
maYZHMAUtZLzQNVbAC6qco2DSkE3gBd6ZqtZ4EOYCJC65jetjCBiqmJuxVDLrWbOy0E3cEUkYE93
BSK9B6u1doh5ylPNsOkweuPZnLP+SN5Z6DvDjR+H+LdYkDCXZRePAVKNWR+1eFgIHmsT/ZnM3eK0
0JD+bG+tIvvZTMxwA5yvm1omxRmLNUszAE9G8C+qWS6DhqvL5gS3NKLA8ehgFBXZsCcM9ktgxFql
i+14ZxmJwnnLczw4PcmQUXJ3NWHVF9eun0QMlhefleGfWEimGH+1vzNpfoW5FO+gRy2QZNPKNAHl
DljY+xrWEAgDiZZ0ISoDlzCZyjcvDMvmbxUU5GLZ1VXlcrSdIzdRyNvTrqHeasRFjWN5NMbkWI9V
e/J7CL9jr8VVOuPosJmCtRbzsE9E0oh+NkK2lQHdJhiKFtQFJs6uccTwaBUcJJNi+LFkAaEMCbos
P5/gLJM2UZrMXdx8rkIAKeNpSkfrWOcODbPWkUeOw/nZqYmyW9OHuc+IIJgIhRwYlSABB3PiMmR1
Ml7DBhXVlr4FdrNZHaQ3uPs8mS8pgsv9bJq/vWFxHmrdP3/iOoWNJ6VfCrXPkGWGumZ9t1EcRy4V
BUXTtG4nXr+9N7wpn6XBtNjWpVJPnyAozkY6Nz7ZlJDZPjETSM2NS0LE4tRnw4PmyJce1eJWjEMd
dT7k5LLPZTSlRvVACzlR7XxWznz0qSGOHQgwibIuQvFbQtVyhxMxXldD+eKJ+pzL826QrfMLYPaj
Xwb2FV/uqZVwkmnHpDf69+FUBH3kpakejh6yykXL+vPQd3JbDf3V6OTyRe7QlG/I/h2uAiG6jWvN
m1Zx8aRzIn+Rdx48BJjW9rsa+MZP6yEBUUR9y+ZaYhUKjRT1JUGGzHv88a2X1suEDRmb0WJGDsGn
RQImDAbRlpX/R61leNAqs39QPOchUM6b1gbfOatsetuvYmy1HHNpasREpmCgqYqHnnTEzypzaJY/
G6VV51qHxjN2wmD0ujrsXfq9axlM1aU3Mw68snpOrA8DGBf28H7hWOXs9b41v/jJOxTFH+mMZ8b2
VBJlJmmKlUHZP5uWH2GzNMJEjOkOZ9s+xR1TrpaI7Al2TBZkDzgHf9mSg5xHY2DjGj1prCOOIATT
uNXMl9KiJWYY0v21bt3mu7ZaxG1BZl9r33gJKnKOUvebNTnT1cyrw6B71ano66d0oPCyLRvuSzI/
qsUGtO5pJengrg/ZvvMP+WiehEyXSCjLeZ+M3Im0xTm4ZWNdqUXPXPKtK+YDegAz/Azb/jzBtayu
Rs70Ikd1zH8pQNAGhNGbGjQlYxqvuvc7M+hH4crE6C2RBaiFe1WgWM086tdWsewEwvoquNY3WbqM
B2udZpxVWhMF+hKxTOS7fFQnc2EEOhn95U8Q5F1ABvxpDgvCyDA40JWYC7sKgfZbu2Th2pwkOuOm
xc5S0qysi+fAvdsrBcJB1L6x39taiP6t20LqJxIwT1wMM8UDrjHyH5K1Ab2DRWhd5w/PBc636kVA
R5C0QryC9wVd/OoIjNvDEsF6Pq0/tBguD46f4KJMqY6uMtV2trIp/MR3QRWAnTQj20/NsTsqk2bt
p2iSQXF5dGlebkoHoIuTEgjiDXRhKev8phOxrTh2BxXlFFuQO6HnbTCWb8apjExYhMdpLN/l6OYP
HOX7zeBCyvU5Nx2ydnxUY2AdLOGxpSxkYNA0pZN3/5o+LGcD2HBoOc20S9X0TdnDuFNjRVZH6dL7
9Dw42r6i0JvvFpVRIbTJhL7/3PHlCEmibafdQLXVW/jCuCaxoQK1m6tafXWFechtXM+efsFEqztz
d2hmRmYLwCGgK1vgpvMNiae38QYmpfoQzdK0DgmLrPRdcVp1/XH1S+NCqrwVykHDsa0U9w6FqH8v
dqox+TEoqAk+WYUb0QPZ8B0BazxQxZEIQ0JrfDeu7sNEHW8eZRQ0fLPtY+Yn91gHMhtWiBn7ZMVY
ZST9d/4O84spozHPjbNQ/cVUs3vQFgzg9NJvwbG9biG2uHSLOrpTOF0ORamLUBhkYMGlf+4qUzxV
Q2EfanuklajVt+HiKsd+dMr0PPjtT92v/Kib7D72ESfQqPDljo6v8dKzVR0aph7t0N5AiW+BzeHm
S9gQMJgfkDQvT3kF3qJc/Lt+I38onqredwhArYyQ5eNG/gO4ANWnW7NgiV6zxT1zEp2WKz3k0CKW
YlNAO31Es8qQrndJS3aV4G4sl6uFyw3jcAfWvOutR+0eT2ybwt8TFmuBA8fRSK3sMIq4X7k9VBis
vjIGfgqgy2lSBuHCvuPhYTR0KgPCb3q70pDsa5pJuzrI3W9q+eVnuLO0LqHENOfqog/1exI036VD
02SpXkRtmq/mtOI2Rf8I1qM7mc70i5o/CzFN1cws1uzKbhXarkl2NaCSnYVre0NbG6ZCaj8NjhOt
LJzPLYvRkvlHh0PTLpvtH12/5G/oDb76ZKaA+R0+HPqdafnqN751llLPHmwWZANN2dmUjA982i17
gOMfKm8zrA0Vkytrst+S5BsV0UtNx+ipJQoqzLPyOhIAxiQjX3ZrlmEwVXm550B/Vg3tdA0c9fPQ
6dw+4+Lg8e4J5UiUA/KOnlTmpuIRj9ebyRHoweoIO8z1mOjDRh6XrJRMg/q30pEi7Muh/+bfrQiJ
6uZr37f6ozKar/jputvSit+NhEZmqqKKS6V5X1YyLmgDr9qlXfB+lGq1dyal117IoOAApYlLOt8k
FKQ29qoktLwCUTAtti0EEtYq9w4qcABgk8Ap1mOSrzQAF/O4YpHBz4NM9oCSk0ZXUOmbzGyeVTF/
SVri2TIQumeSY07WvTXiLmRxTnh+w7odlgs6uuVispSF2jzT1ZXLaylT+zYt/OCNza/W94rTLmmB
d3j69Jxh2dy7k87Ncf906RL5rAck3lf6tWqzuPVa4zXNVOSZev1tYLoSV2AqdkNrjK9eX9/TVMPJ
xe2+iRK8ylyPEGpARRIV0i3fFNCTtyzABu4HPlno5M6PZBKsyMiC2jl4I/QpqnjfHU9tRsRDwHPj
ACk395F0gd8BfJ10o/iJPx8ft2kzbfC/84f9OgJ3GMMLOTkX8+a/VF/cX3SDTRIU1UZZGPwhuTA2
CkdOEHmYb20sOuQ37RR0gGUP3ng4K/+aq2d07KSiFEOIaja2wyi6RJdvF5xlm3fCO7fJZo7myNw5
x/6Q3/Lb9OZ/tX6DveHUC5IeV/IdqkoBxhrw1I+RdBh9EHq183/MjKv2+qE6LTd1M1/ENyKKGUaW
eKKA1w9bGteJILE+0sadVDG9fNyrKEFwkOiXbCGqxumyl0x2OwEQDbcUg0rZ+d0eEOIUJ4W0seIP
wbawFu3gq+aC7a69+DL7ptp65kZ1I+bW1o+SgwCZKDRIMet6+7Rpz1U5qfe2AwYgZ619uKdc3qTS
3+6ZzEIR2coHRbxObcoZM6++0EneOgMShNLJerzltv3Fmlw6ZgXHzaI5WRg+Gn6J5y9D5G7w2Cy7
G4kgODKPtxJwVfJ88x7xVfadckNHLP3x86G3u/7Yg/v881MvK+gjdrh+CrMYjh7UtmPSC0J2759+
flQKLg1JApbBOO3I5Iv09XNN53bXm3N7DDq3ZV7OR//06cB0ZL86U1j4VnNsaw+SR5b2PBrMy3Zz
5T99/s2akPyYOwMdYqNujklhnT0GhLvPv0zaqTn2U9oe77+BUqb2D1/vGo8mHB6cRhn18fMhLYhE
T3Ie/v61z4/A2tyXffbsCteycX9O0bBfJ2vSr9vPX93JO+pKZrrb1Oiw4cjumIi0jZexGsRJ70wZ
E/vKf4kMoc+fKUTe/PnRP32t6AE4GUM1bJmTvq5Nn+0Gz8TIJLJ8DNnQIEJpfXOk8mmOAltn1RRr
jI7RZOkxMxxCDKrNSv/Hh8+vpd5Q0dJrT9r9Vf98YB5L7zQPSh5ndwZ3Qxzw1tJZ9Scnh7JFuMqx
vD+RYrz/p3bwf8n+/yXZn7L/H8Ql4fv4/n8+GjrMy+W9/vjXf3nIm+ZDtOP7X9H+n//qb2j/4A9E
7ahkHRu5NQou5DZ/Q/t7f1A+4fvwXR3MEzaQv6P9gz8sH04PuG3zrs/2EPGIVo7Zv/6Lbf1BJA7Q
J6TbPv27/x7an6f5q3xEDwwU91DvGSrCTTE/FWj/IB+xCIusR7sBUaprbUZ+VufR3T61NvyMaBG4
WE94qawPPK0rhBjfq3xrM2D79176wqzT355hKecXV2KrvdoJ3cg31Q2j+J0udtW+r541ab8miN0D
uSQsOau1gjOZyboqN73vUy5u2P7gp7adW4nnwfEWk3muEG+52VAuFKLLJLRFNvX7qmy0uwAqTvLT
yeScbomJS81Tl03VtdR8qwsTEpC93dRqY72xdQCBZwlbgM5owwmZCJJsQcUn8VbHbuU7Zmzi5WXU
UZDvEeqyar7rvo8FjGiSErd+hXOb5B3sCxsQDjanHDQQxoe5zMyaBTjkGRlnWnebrJ/HO+kGExMN
GincM2CicsquskF2hipsrAIheLZiIZY7I7oaTFlRObnx7mVDmR7AABGBrotKh/CsyrI4kOetGDVm
9pOtMJgU1tpTz7aeMd55hB3jZ3LPfsA2JwBBs4MqexjTqQZUUHkJo23dtitQFWsGNwvZUJB8w+4P
V0BPxMpm7lg1QNPcWI4MeKwiJMnGubufvSW4SQxr6tVSfm89841B98vN5uw1DVT1U0flKGJR9sBb
imHoABU4zOIIR7LG72TjYa+zQBFe6oDF0TQT66UxsGnnBkduwM+Y7eh8QjyEVzibx9I27cfGrSws
APQi+m1ntAQriz7xXqWHjX/XTN04PwYSviNrHvnioWmC4T8OA/9VhtAWUqPQECb9UHsd3e6GPcbJ
o9xd2O6HXnT3cakpocoIeHY7lBerWDa5NpFsWtGk/u14yhIbLSARrNvM9OPgmbS4MzZePnic/ac8
zbUT8CcsyLXpUrLbXbf60LLdiRRwjLzKQwbj2X5c+IreR1eBaY4SXdTACWgnmXsQNbW5cym39EvX
EbCNl9wsaAU7qn+o0D2nD9qczt5b40CM2UP/8f1jwopi2Qz+XLmWUa53vCtqQ5tFUZ5JTk4LQ00X
a+2RpCTta2fXy/PkWdaTAb0lwpjJ1gfc+aZ7S3rmDmBSMjoODS6dltU8VvmvyjbLF20QKlYNBCZk
0fmPfgJ1N2umc6L919EdtRMK6rqJzW4eIw8NNglXbtttVr0ZoqwarZM9GP1DjqYdVQ2NF61cMbDl
2vxSDa4Zq9xvT7XXeyT06WUcJIrUYcNzOXXY9WEg6+vZ7dMkpKJctiDQin0qLfOgJ6nzpi99km2y
IHfw5Fkfdq2Wd+Shw8XWJvuxlSp5VNPKUdcwmseumVJeD5HR9p/Eo9+m8sdUGd1B6rn1nFH0osSR
XvbgVzPfCOglFrMyvtbEXZEdUjAhXbhVwImVOyvIQeT4RU3QNRmNe5GnJdpazmJA79Jz2ia5v0Eo
ST3LCnnFa9F8b2a7iHoZpDfXHZCxDkUSeY434r/ASrgu8wCrzhTMfRm0BCgAsDyMw4PFpRhP0Oru
kabObbIT7d3MAZ33su3e4DeMN18WVNyNtsAvK6D1oeI6uIVesTaQV+w4uX3DaG5CZ8vs+lLiJwiz
otB/13rRPA+yFhdj9glrdrHAuMg2avNgi1X7grQVWMjk3ZOilwWTsp6V4GKtCof7ROsVKnoamgyB
mL0FyGUn5idFi+CLbgj9P4vAAygK3OaYoeen1e3lzk0w/rmUYhgcYHXvk5S8SpO5Q1zWProA4YBG
r2kcbJi3Y+qgofBTGmbBFYKJeSDU4plJv3sZZkcASMraKOH92WOEcg7g5OaD2ZHxzdBaI67cso59
bsz7siIf16/N+UErzIrdaoGeNoJjTurAC5vE8X4OinBNfET5WbfuLfyhQ9RgWl2sfJI1rDwgeInO
3sUfRiaHS5e9JqJaHjKJJtE09WKHVGAmt00rogCv8dHx65Foc+4xl7o+RIdHDm9mQ42qF/8NJUMB
B65wTjhqaHCUGGyQz8yPSY0An9fAY0luiA8tVdvGgX6f4wNlpq+BcCwgNyZeBnpKrbl2O3qAObmq
drbTUqM59GaLkcBNxou3dHi2qkUeyXhJYMNDfxlZN6M59WjSt5OxX8lIA/yXTkg6cTSxIfjQFWxs
6emaxH3X0RG0CVMZIUj+otcE36IQDLE86BKN39Yx8qB825UF8pYanKLvq/mglZDmilUywSowQFqe
5B1flumQMQHdN7UEiWRZlA+6h1YdCdgXD6Hbazn45lVLPBmyYXqxCopqV484SBMNyza3N4vouCS0
yNgt0Fotu962/N+ZracnI9cJulu14QlKHH1tB0xooWDfoIhEOVCvCE5XP72zkpkmwaM7yhWrbDFJ
dYUb3EWarKeLwcoRr2BMI9Kzku06T2lckOlI1rAH6UEnwcDRoLrSZshnWiEk/uVNWhwxx4uHLqhy
PCyWvEMhq3AOEiu0WlJlAoltbYMEbz2lrcuxfc1g+iEDBKE33Zli7nqQBU11dyXtwAOrGDLjp3No
cGfUdrPsQMcR5d0EXMP5MOzGogC60yjATYUu40zV9w1EIexhv2OwQET23BlcpXWRhtVMfFxZkI24
gTRQRMWks4cOOgFfi5RPmgaU36lXwqqN1j2MC65zzZl52/sV7efAMiOsQNvTuHciZBRzlDeujNfS
nQhmXErx3g4dLC99suOmnS0gE7NUOBz7Lnuc3Ko7VL6f4eLwxfAFlP+6s9TaXeyqUNUOtKbphUVK
ObcTpRDJw5wjqw/1PK3kLjNc39kTHKXWs8+LxMCwX93xZbbXjjoqkcMY2jTmHtjUq3ZrGfc2tWsv
tASBU0iC5u3A6EkvxSvoJN1mSKW26GdJItaPdJ1sk3HM59H+f7oKij/ae3Eg/u/9B/9su2VAEDP+
218/FX9+nn6095riL59En/XFo/wYlqcPqkL+6Z+xQffv/P/9y/+oUv7L+gYXwP+7vkHpJIf8r+XN
5z/6e3mjBxx/PdOlfqG2+Ftt4/zheThMP6PH/jOwTP/DNQzDvZcbcAas+5P/R1VjuX/AHTCxahuG
7t+dQv+dwDKTNfifyxpUkndLJ/5ly8OT9U+W3MFwi172aXZkygu2M33sCLCNy9TEfZWZI8LCCute
mcSfn30+uJnBUFYv9vpSdofJ+PXZKvh88BmE0NW+tw4Ijem2+rheyhyosp0xmh8rd1/47fdRTzKm
cc1wJq04zKz6wxXtNs3R7eAQ2+RToHYLPOktGkKEsXVxhpcaprNJq08aV1Q+OfLZFFRWk3FhA59r
AllEi0E3xZcrOGCjjLt1PUmAlRu3dINDopHr0Ps1Gadg0AScf4GHPBwCiNoDwp0r0Vyu8o79EKxf
dIK30HxwZq1w9fCPm+QHB2QXiVkCuW4jrJwtXJQcFaAkhy0Gka3pL03oExe1seSsjqaTAM1Muima
NXbxMQXanR2mwUg2UCUhhpFEYmrgdC2ij3KiGxD7cK6eGBAZOALmNHs38hKu58AqN3f6h2W+0Pxm
FVwaM6KgIgSaFM6N6aDiWn3J1NwmoKUq6v3aTa/3w+t2TByShMxlh5e6s7oyxhX72y28p7I3zcNY
pmGOkCQaLe9WZenN75bDCNE41F30nnTytnYv4P/JKYaTQmB4dk0rKoZI95ANkVdxrxW7EJJd8qAS
3EOZmRI31Xs3TwOiDnqY2WsprhwFYY2gutqgNoSWvvJ6kHeOGKQgH85QE0xacKAtwn25vgtzN/fq
Yw6QGMGqIcULyiqalSqk5HNIEK2eHRVQX3OObhv2tn6U2QbWJ2DkoJ0joobQvXGoZNccUF1qbMWZ
Vh3X+RFPU7avumoEoWy/BPVAS29EYzf5RE4htuOlOXmcVk+pY31Ma00VkbAOk45qbTVHu+UTv6ZD
vOdixKg2uHAqAFXeIFCrSm/aEIZQ7IHZN7QQEV3QwVwOql3yqByMR2DGhOwWZvbiaxC3EGtszbvH
q6/0ccMGr111kxezpMR19OnbLInmQv/tbytURo3hQiNdQhM4G2QLkE8pebYxYovs2IjmV149LlkV
8BvoWL+UTaav5rxObcBvbzpH+Iz1tmWKGk7zeNBMYzta1vDkpgU0d5LCs5H7zB8Ur7jDLKrjtCx9
+1eVGPV33A6id5DREQW6MDI1AIXaBrZbz39J1+ab0UgGd3lOKzhPCNRtn1JsM7vWFvvAapjMazSN
TcKxTWuJi4zRuZOVVsxhmfkj716mIaLSpywMsjYBrGzujEyeppxmA4g8YFn3HHpQmOMitJjR7DTE
ck1v1uwS0+DuXFuu23rClDI2ZKkwwcejDW2380wiWe+FbKejYWfUja4JjXJVbyeJFYNu0sEh9e/B
NPKrOXdtZG/z3FKXenkdhbbGTjcQWu3vzVpLny2+/aGAaqfr/jegfgeaCX1okLPV1vZtrrmQOU5N
p850fuio03LSeGIXyNb2nHckF+V8zAST6UKav+ZKSOrTIdulCF0TQyKfAdlwn3JYaztu9YYBeyU1
6pa65Npwbgv5e9dJiK/alH0pbCLYhd0u0Uqw42FIyAbkZ3RO+2MoXNoDbrVbmUSa6bpEKccUanb9
PTWY0KOXqXOaF4lKIzHWv7NqIiCl+5UA2LuY/sraNEG3duixb4YZWki3rFlo6mQeJ4sNfBPd4oYx
LN7CnlMyvaixQ/dbeeph1HLSYgowZZVxWlf3auVJF7du10WlFD/sGiRAGwQf0NC+koCAfLaBp5DD
xDeWe6rRvPYgr/QOHeaA4N8mJoilLVxy8PAFFoJlWd4XZMJYcdd9Ag51r9cthK88e7BS66TA7LIT
zec2B4TRN2rc+WV9NAcmYlVu3gbiqa2E5DS9jbsxpa+DZ4Ep/XLpN8W4vnmzDWFMoIH2V/+XIjS4
NdkijESeM9Xfei/t90WLjHfKfxaNX4CAyuSm1RivZ8sXbyz9aFj8InT8mQ8Q+dnO+j7kA/fLQJCi
wIIfw9qeNkQBOMSXV2pf6uo3oPo2Mkr7QQni+PIREVUx90SJrFoEtBE8f14+6vZz37bOL0+9uXn1
dfTK8lnlgYONh10TCwbdPV19jEFNklwxPTHQ9pG8ziR5W8FJrHjuMPh+z+/zpvKhaJKj3s7hPLa8
x/UaysQ4Gi48za7qmAakAZnOUObxW3fIEKaftfMlJSzlWc8IOBaCVaW+LLj+Yx3q43YO9DdLPEpm
0JHLoIHWu+worZZ1E/yA/rsxggVYo6+meKG9oLd1eTEz0Oo5bcqxmwl0MyqkE4hsAfsYUdr23zX0
b5FVmUBb6ZDt9Kkrt4wprChz51c3W7/mdJboHuahoRx0JYX83uJjjFp9/IazwYdoluIRMzy1pYxA
6NPuEDKSGEMaE0h3nEtGhi5oyaHhA/r8Ss1XnBw4oY4/llHp6CIa6CKGJF2Tcx70qFIWjRCnFIgX
pCNwR9OButa6tYaqD2nD2+r1DLIaVyBt9sgk6kykTwJsBPGH6PKLhtm748Y1h42qJ5QmFXoSs9de
HawmPl1gjDVtdtRNEgOlpUKItd2584aesAOx74cU3Yas3B0hGG9Sn75auc4WQoaMbjGfnUumG1Ah
f2bLFLqDA9O/szfkq8dNZ1QIXlnPGQ4dPKk9uf50U1xGW4cZziC4jXOh/QQEY9lKewn04ko9lz6s
gixmSGXjOh6DPF+iLEdkKpb1a0n4AZIsJj+kcTGBbMRXdh2HhPEhCWefzcxzUAMN+kpzGEa4tIxh
w7KZXlvS5AW1eIIRAZv27Nz1/cdmrNRO16CwTm53GGbxHVVyvh0WLz8OjvGR/zt157HkuJJt2S9C
GeDQUxLUZKjMkBNYpHJoDYf4+l5AVt28VVbWbT14gzdBkgwmg0FCHD9n77XJH0UgBmFeq5OD7co9
Ok2DuCFPP9ksaXd2DrOxRgu0hR5oPKCuJQTbzp5HhPj72U3JKhF6eNcMxbzrfFa/7jL7pjNCZAm1
whYOsGG+8S6nbetDtMKSLF9axAU71z9Y9AgOPc46pykLFvx6xGTVTs4cXkyZ9CHf2OUM7Ksg2Iar
ddDmOWcwVAdWTmCRl8ZcBSupMWpLqUhRtDyWlTjbaJYYd/j7NDcgJiLUaQDBHAqGt4QVHFtlkvFh
o7r1Y3HRx5CMHtuCFOeXR6ftAqaI3q23v7J/QgMd9GQzOUQmWWV+1lTOannojRMXb/YMswtwg3Q7
xt8FpRk2MZ2wYROQTt7XFDCa+InOod3lhvNhdfhwx3WNnQ4nUmIDCfV/k2CN2FcphkGL3OJRA45o
0vBjBUyWJVnAzPc5dZIYQL5Pe29W1scIlRXaf3OZ/RxTXmp/FF7WIalv1ddORxAvaNkd1ru1gjyC
my3nIq9zBfH9h6SnOJ1sktg4ODCzM0hPsvKL3ljFPnfj+Troy/k787EeWZU60I6i1TyUT7VpbzqR
sqBG2fySy/YMEYDleg2tkHIEqZBe3JKOgt22I2IU66CuHzV9gJZRuBHGY6KPY5YprVMnGDjcB4M1
xjbUmhjQNZVfwpk7r+KQnbB8IeHMuRFKdU8u2WulWS0XYQ26K8FPBLYRkXj0kIjtXMfGq5CkC7SI
ahjt83UW6bcxoa2QRUm6QVeaB7DEL5bROYiFq3ufruzO8HE4Of60Nfts7+H7IDZCzPcttMjRgbnZ
mgfLt1h/uGrPmqN9nZFKbxivXiZasmgDyy+0IcKdEeFYIUDwgq3TuQKHpJGRNmjQeHFAOcITT6ii
3tvYP4nIfYd/St5hGsEUL22TxprcJgOn0ZE0Gomraq9wg8xmHPFOyTWZU6xN/CGAmba2nNnN2nY3
y48IUeG5ofEXsoJh4fAG5DA5tILLqkBdzKnxO9YC6zEz8ktDGwrONFaJDr5CUxXO2bKrozxHrUvG
q1TfGfp5N4ML+3axACSTRUpnon4wJ6r3o80EOdaelGy6l8gmuS2OfrQg6vaoEcfrjDw+0wTywvNs
jTV97XffzmkNR/cYt+KbWw/bUiGfpHZlCtKghavnN8W39jkl5qYe0+KX3OG/vvGdT1tHN/qDX8/3
GAs4piOvBgArBOEdM8Z8Hw3Fjl0JXYkOhjJrhDw1TnysvB5INHP9DeDi78JBCUPgi0XKFGdGtNfP
smqTo02Ii8FBSpK3H4iJ/Wj2n9yovxYScQs2B64DrncqLWM64Hp70vSEidvoW5/EY++g4+1iIAE/
RILwWRkc2lVdU+EWW74cjmTWwDvINHfjBD1IkonaiewrukJO0DZ/f2UQv0IgCIxiEZ7gSdi7ptCp
lflcCE7COTrr4ERnxK4Hos9sfUI37gxfyMfkEhnj/NV1dQ1TJNxtzmV1Krt7OlbvZgWoRhf9VVlK
7GMBwS5HTZaVxVJYtQhJrYLD0Zh3hOiNm6idHoUyhy2BLy85uoe9w+J+tISzb+yp2wH8PxHA6uxj
cA+oMOSwcxzx2pkQVKNwGE5aJgaEE99bDz2w7ea/krSGQ5DEN0Mhm2WxTZWZ4ntKRHvCVfnVTw3n
0ljdHEQp1/jRpIlPXXAtxEAxlteYYE00yOhQblXV/qwczdmVEGvtzP0S45FA+6Jlu9TDxEYfvwj8
oqpvdRJtsU28MBeLdz7ngf0Iy2xv6Mq4ec2m6dA7oTgvtx0xwGPm4h6ziExr49fGwVgOYybhZCq+
RJ1D7ajc86S5mB7RZ8BNo8Ra5NiS98bXpn62sfGMqds6EaJmNvJC1mVMMccSRt/BqtWiIFOcTCq/
tw+9SJ+siVxea6r3A9O2HT0ISB0hOT3GWJQXnVAjZD4LlhhNG7F2ZB6kE1e+TmwIBngWZfxzFrxc
bsLT63EmZGP2jcr3E593Qsehu8qBfZsmaI0s1yfwqKmsO1/y8tTfzuQ6m4LirXaxcuow6TFkhuWm
qvVXkLgqqjARqanaElF2r3lfY0Z/YO3J8ZmM/qFwhDjXuibOnKfcfLPeB+hlntdb66bKN2GPvM5z
WoUe9bFuyiTwF6LDuqnt2jiXy2a9y8kbrZgYMpD/mThXyybKBovLURPdOY6THIQVYRTOfDK90vC0
/rZ2eQvrpjLr9qywyf/1JvROx0aLVnQ3LuAItWzWW//tbjugkS609uQub1BfYBSt+1nqhXFa76wP
j4uFIlXNT70hYowShKX3NFM4LW92vWWq+B61tLaHnmXmv3+qoXVht5cnBv/iDFNB/P6QzKSwtoYw
CGlf8sGcrlfUIsgDz330wJiB/kwnrAA7PNyypgBBPbfnctmst3z6c79v0U6u1md0FABiJ5owDpzB
Eph5uu5Mz6Q7m63sN0rHr6v12BQIzhj6s7n8v3FsWYDyNVmhrx8bJYOyqNV5ZiL5ezMyXwZA/9eD
iisKewnhtKx1H7QmHc6E2ivKSG75y+bPYwXVOkYS0PVjOJw7PGi/N5mmmn3qxV9HxkKMCI0niZjg
TPevBKU6GJuqV3EgFlnXn42xyI4osqtz7aMn83TZ4sFyyCT1azSfWlodJy7P5wx2/tmlRmeHrjDG
N1rNN4QDicKr/31XS3Uj8HscitbSIUxyB1cZR+LJcN7xEQ5nwgTQpUfxdTRLPOTLZn3cK1Pm62ms
tE2JGQG2NcL37TT16uy7LOGJiO/Zn1Ni1ef83UhuqL37czraWXus4qQ/ay4JOcMwoLiSVXf+s8nE
2J1T5rn7ciwe18f5/Qkg/W2iz7h2pEHi+qz17bkq9IguHspG4iEquBXu2bRToj1QnWzz1ungqPxr
Uyy/dHHDZJztefDBXF7BqGWHzZUXrJd30U8Z6ePr/UabACxkJG+ETfm1tNnvmFogJx5R47mcJt0B
tavOMqkgmR3W4ljuo+7FBzmzRerFOd2wPhTSFwBFA32RGd9RTXfWTczTkGq3ULUnr3GjjRZCnJvh
OmwAdxKZAwNiq+zwnXTBRxk1B6Urew+R7ktt+q9TDvCf8S4qc4SodfJABDKmaKPublFHPlTuOD8S
7Qu03HqHmw+PkO29TLa8mlgV9j3VOpr6wd/n048cK9LB4zjOFV06hq93mWbZe2ZoOmROPLgFi4Yj
iBYRON5ZE3myK83sRXr44qAX+GlGnm7vgzTJpeKUmn0pK1yhMu9+UdL1wJ+oSrX0JU6xtTkJ50v9
oEjyDEA+MSRb2uVMBjZzSXyu77n9fVLysh4hCHQpyxs+12Kbo6bZJw2QrmxgxN1hte/NH4tfIutw
Z2YO5ppEaO+Wzn5RTo7LUYWyLhzDgCAlc+P4zqeWvbQ56R9242gbP2PBJXA39g4woHIgpNRP7LOX
NKg40Tzc3KLBX6xe/ELdVFNO57pkeWbxl5HgU/cPbY/bSTOfa4SoZU+xjCX0FVDEVyDkM5PrZZVZ
qIMBZRAvH9pF/E7lOwKdbmO67j4750XzSt5Yf6Z3T29DEyfXMN57k6uq6wh3VxajOMnhJemG5iud
rI0jhkPqQ/vwMwaJdZg9jhJ7G8adPbb4ZFv7BsnqRv+mbI9yr14Q884nA5vsm6P698Ild9lwo2/d
7MabCk77Zhr4MjTZj/hei2984K8iI6Q1cyFmoBV28f9LJX6oXH2JB4lgoNxIGT4Asp5wSdH39Ml/
6HwaILQlFkVjfGhcrF85CZYW4w0qGbI0ab/fg6kP9RFxq4J9bRJ0fSD6ONk2solIxpI/UVLY5FQR
lymjpbumHudam4+GSLdz3bOy0yt3Y5T4Rq2kDvD7PrNCAAQ2ssTEM+7E7Qe9go8BI04gl9noQIeR
UQiXkiguHybGdXQ58JCYHtOQKXpWTSFwIjU0quivoi+NLrnx0DzNgj88BQtFCf4+m163R4lgsCBV
NELrwBlLtPImuR22UGCNbhxa7F22dZdM0Felbb9bSJqORf9U5tjoRnN80Y3c2kvVfYRan5GoRlwg
1SP44SSic5FQ+JTgqKLiXfLFsA63g1JG1j7pyL3oWTG24Iaaoo43xcSA1aiXIVQefkVlv8A6l1A3
F9EZ+qwbB9dmGWVkbt+BdprAkOdL8l5W7bMYGYzLJP/JeqjQLCO6JyGW1lZELwbiaO19Sq+ECYmI
l+W5fV+JClp9QvpFT6tvcjSYJ8nHZHkY2StsnAYuaEmyYhxlxqMR6m9Okn7Q2MYkIEtwVNWp8gx5
4dy6K0qSgif+2KZDcz2ytIugDgVQpDY9196D3ZErNYnma8RghaXJD03j3zBCT6ZGzV6SX4JWN529
l2nfbSsnR03pv5oBxcs8Gi9lDEYUtH2KgzMnnm4goi9VTOPDtN+5xHjtQUcShqToP/uchqmnEdPT
6N5gG6vuR22TFdMZWM/zkHbiQYdbs2tL9rywIpq8LFu5BSj7WbTlc4GdJ3UBJaS1SWqYVx9r2yq2
RYp0Op6KIyIvMigzYggL6e1MyeU0HjiDE6+097rpCvrrjhMWCu6YxY0AP7MBg+6wuLyLshdbLVKU
pn4RcxKeNYJjal929Gfj+WUATAnQQdBZm+0TFlu8FSYtWrGvUJcfSXO7WrH/klYxynkPIYtBqAX9
kPxAqOBNpdJg0YWYEh2FG03fJFqlA468dJMp5yuF56semRptrPGA6mE4lxHu665TmyyXENKadqf7
rz10pS1pJwbHzPACW4FusnvWB5PFSIWb151cUBUGMin9AC3L3AC7Slnw2RVL5fKzzNRrzeRgYyyO
bld9xuWAhaYxntoRSxK57ogCiFHJSzlcld7ftwRm0wy0SB+Mphm7mUVfjLklUBy0W6dkeWz9wbqJ
F5V2voinkVa90NdMAGJSpaybuqY47TnpenlEW2wq5DF2rLsBtwmZsU95jn5O2tumHs6ZavqDQzzN
ed2EOuXKemsKifrYRkZMkERoBNW489D3xJVgtNJr6jKFljwgQNp6BmqRWJe7mJ4kYzqLuNYaiwJE
ZLKOy/nsWtBTsjC95RkXHt+v7qORy7ifGJ6xLYZmPEMWO6XESVLhx+N59Iea02uFRqmkfuUi2VKh
UMQ6boZ4i+zm9XEobeKA3JRFvfdY077fzT3jyTh9GsLO2etm7sPG9ymsFa46Oz4jk6dTmOO5Qg+V
nFyPQshpoQKh3yEiUCuLjdChuAOIyi/gE7PLbPT5xZIDHRGWV3ICs7YZnM6HCVTai8aWY0+0pBqh
zj07y2a9tW7wB7GkWm8WPS6Bcq8QE16KmMbQmJoG82HjZ9VbcN88jm2oaBUrK1zEdMt+SB2PQ6c5
eCFK9MfrXZZ6xP9p3bGZMAuu35ELpOP3t4XXdzhYSXOtiWENPOHjo2ySNAChCgAnjLHJsPjbxsuv
ssaC3rksNjMfB1qXRz0nNMG0nBzXqr3LJ8rCPxuTGLhzK2JauevN9SeTU5MjwnohTaOc8HmJn7qI
74qoel8F/ZOOMmabxniliwGL2rKf/n6sc0jcM+aEA5WVnwPifD8KxUCVvXs1Hay3mEd3p754GRYK
38rfy5XkSICttloh/Lg6W8tmdX7Ms5WScB92gW/m9Gb+i/nDTkaydSDDB+3QxhehtENS0KeOE1yR
Jv28s4bxHlPFOfYbenkm8ZKiqgFzsdOpM1YO/ERuwz62lPrrxo0JthXSvcuXZV0Xez/LiS4pl/WT
y2ie1EzKcEo4OAohsRCU4a5sXZYtI22DRdPBwC7GGdHigugrlIWGg1CMHB/WPH9tYPtnR0OyhIUd
l234DPMdERe/ULpXZy2J6t8b/69bZu3bW9NlH7UJa9ljBb1LzbD7LSBx+nqHs6k6QgWaXR1vpS6O
nWNt1bJGzJfVom+jhpwkfdz1iwCmhfhkXrJu28aFa8P4ms5HNzDEpySvypErKjiJS20al44REA3K
fNQOq+1EJjP9VL86Rm7H5E1WpTr0k3XsF3dKXoVPoe8XZPnw1ZNpB+dvgLfIL2pDax+aw2PnzYxz
XITDeUhElm2RTOQo0HWix5u5LIRIEd6ptHxrFx+OuUpdYkKKLWLvtv/h0lnvWkXTHUy/O3XLIk9h
/wlCU9c3ePY4UZrLWtCPavToVs8KpEVx2EUMnjyYvpbZf3PE9JRgc9qvDhh38cKAQyI5cb0/ImUn
Hyzms1Blf3EzyCEVbYVVgjPirgTjvLzFctk///IgrW89qt8mJ2tOq5+ozGgOb+Gk3NyWr1CtNprV
UVOj4puJ4CSm6FLqk3mKnOP6khP+oX+++npfT+Pfv5tRFfEBy0a0I2/0z32FHnZbWPOj1qcfEXkz
JN16h1ZN7GZi2bvYQwxQ0LN2JM+ek8vyWGM5eM+YQgTrX2y5fZExZOJzSLT2bQa7GSQIkvVlkR5d
C8Q4ZxfX3rlr2y3JTObvY3N9iwoA7QYvLXO6ZVne5N63cCqfs6U90takQeKLul/vwV34ocZc7dw5
LCFPjsXWikLS2V3FobK8rfV4We+um3n5wdCDnVQ+Pff1nY+TViPyFFdkg3fSylCX8O0mLtRwLpDI
N819SnIhVLn+pPIcp7jJIU/e9pYO+htXMI2gyDw7VGnzqGX7rK6+mMTNHoldvDMKuOmuDDewDMA3
0WvZkDRyU7H+QAVBM5Izl8g6CBgKTnBcw6kyHdrXtRFxDGpnUfKpikp9r+hrbhDyP3mVeEs65x2/
x11dGX7AitI6gLshz9a2r1kyz4cqSbic693ZBreB8/zdRoQe1Lb+pNkWInAXVc4UoTFo8w/pi3nb
K5HvMvxjBfJHOiX6Rpleeqhj67mfLmYd3sqM5aSwCQoT/R16yI+yzTjPWrd+yAtcg+V32vHtk6JX
qfA+N2M0PWWhfuyoxzy4qluqwpNba12Afwd9fObcaNM/eKAjNu6j4SLWrKx04uIe348ZlTFScUiO
k7UzyT/fUqRSqHTDqWrK7xyR8ybUKMpETNCp0EG8kZXSwFxD/sC0oLhMtQ2FxyxOU1H330r9wXZD
6ztBHNgvp2XEU1KjKhSoHm5GaWn3Po2LXWKk6OaH7pfhU9fXkXokiIWI9lLz9+vBSNMZfgOuDSjH
+mFwvMPq9fMbAXNpvZmOUpzq6YQMgfPa1Bn3RjaTtRsV/nlEFn76H1Fx3qBZlm35q/t33eaqxfwj
6vzfpfXU/59azxgDUFX9p9xz+X//knt6/zB0xs2eabmG4wKf+KP4NP7hWDh9jEUFWpTN4lUzbVSd
Ok0JxwZOjBwUdvG/BJ/6P7CsuwYscTpJDue1/z/B538y3SFaM0Vd3pljmowVbN703zHIsRvX9O0I
TctUGR/9ofvoLeeOpgldy2IMz2gYaZir+ZCPYNOTuDjJcUpZlET6sRHCBFfCWtidHlJCXUGgz/d+
2IFj1arPbCzB3Rr9zzEPkeVLwERpnrJSlcMvVS62fkxleDMY1csUrViRECqaLHGuTIObfhdp6s5M
3vSp3KdCEJo3ApjVG3eBqFpEJJi/GmyjDP3kxRooae0HoCbExVXtR14DQxv72t1PSW+CadtE/XcZ
maggPeuLU4xq28SwqkwZpUE4k+anh/MxJ+p07FFGgtiLaK7G2tExIFgmKZ2+WSuKfRIRfqmF2V2q
2ekDbguauTO8pHiM8fZkoPGNXH7XGsOHwdSZXztmUUfsBe+RmcR3fqmiOzfEMtcZmBfcMZyuWLsG
IIhK39DFOJHYYMW7okUx0iSatmt9sgXg5lLlji34znjp46BX3dlmdPQIF93EU9bdBOFNk9+1hMCr
24Rg/1jCk0JzMCDlnL94jrsEdyIU8vRvoypPJHyonw18xLkNgYH0dC99wNEaAqfDBOgsqIegBg61
H8rW3UB/yoPUES9F6FmBMKavRlVMB79teKGyRtOHpodeYhgktrp4wzA+ILSYWSdH06EcKUYXTqU9
a9kV7fmmJAN4b3qaSSxK82lGNB2XZ09ddId6wr+M8VMeZhcvtKgsK8RmOi+Y5LUNDGRpORDpFEx+
Um7MSvOPU5OeQ180B/TM2gbx9HnKsK27npQQTuLvKrIT/CRs9Gj45wajMQD6v+6uP12ftz723+6u
PwitRCcG07qu9zQHl3Su6Hw1Sb8gjv/9d6yvV60/WW/OOa7tWjpPf37v+jasxEN6NfevtdnmDB7+
7Y2ur2mzV0MGAg/+f3976/9d/wf4ZpRriOGwJvE3//nBelcmkrbievNv7+/3M7X5xXbIapCSS+Tf
nvi3m+sT118zE0JOs5WJrMjLbbQ0s9ZNawi0QrNHl3DAWzAghKUAgheklhW0TR8RlgfZbPmVrlH6
t40GiPuKFZzH4OlvZWYtHAMeA/Zo7M3wwCX3ff0/66O9RwSS6QlyU6R1tof2FQdHuUPNjOHfTOr2
OKlrpNW3eCyZpPvsSoaea9eQrLjresskM3Q303CgFzJ2F6iy58Ef5hNAkmGHBGVTpHTWdOPoYJa5
Yi80r9qy8e1YXGHzSIF1FjPCK5moULqXH4lOOEekLdfQ1aZLodl81JhtkUoMFqN2x7qut2DvLAKq
6WmhHbf03UIqJsQgiX2Vhaa2oc5n+OcxJv87s9eb87g8A23V98aPgCJRzkK4cy5VXjiXaKA3QKsH
RuDyuc9jRNJtQiP7Gpmbwk/24NFCuII2rMPM06/rs9YNIlHj910IlQkd0fQNeH7JyTP7HMIaEVNO
uz/0p+I8u/1ReL59aTE7tpNeH3PU850hITFZxXeyyAg/rZN8X+hGRW5v+lJUnUNq+JDvW5KPCNXN
BTG0iMKQt45XEhbH6wTV8uDn5de8QJBQLpuRkTwDbeg/ZLyNV9E84Fk0Lzln+vNgR3fRQzxYDhm+
HfZkVdqnEaFLNBUQMpeNGhPz3KbIV0bgnJmpBV5r1lTHvKCKsR6hdWDSUXyQIpJdKcP1AZJ2g9Br
D+NxvmqTMV/1kCDPNsnT00xGZjTz0Po40fOMsy0v2a938TDov3/wrSbaz/dKXMynQSMSF38n56mF
ZVr4Q4/SvBL3kN3UqepyZ6t7zd6IYc8q1WRXZp/ZVc5acgQ4AWH/i2L8yggP7uA4E6uRD0er7Jwq
sP3U3BXVwM6P/OpQmfbLumM1JkAWJ1osDF6Y3WoUYCj3CMgAyd3gC+OupbXtHslMwyB2ym8sEcpg
cEtEwcAznZblBguQR6KyHhosNrvSJVC7REC1SSUyDjOpslOfTu121ACA9qU07l2bTBMa3q8xbI+j
GSb3AkPIUSztlnFdS0fL+n1cVtgY6ejBhEQRymZQ+xlu267uTFbdyfKcYWlDrLd+P/jn/vofEzSR
/3zmfzx9vSv4evbEgd6vv9oVnbshHJKE5+Wl//yHv73075sMzp/bUET78s87WX/f+uvntSmAFr7a
SieumYP+9Sb+9vymaI2tAMu/lbrRITis6ZitG29hhvy5yzq6IVHi3x5bf9qjWT9YFg0W70BSotg2
IWG2Ba0dk4YJ+dXMXcKEA875hqP+G72gOtDz+pszux80oNStT4iSTVWcHZL5zSZSduRzPWUjQh/b
IoKKQlAEDGvoExuK7PrUpZ/q8D8EVM7OynaIlgC7ZNl0yivjFdfuycEbGxOmas0Gi5/IkFvbrZ6U
UxyjYnrqDMJNySHib9aiew3UUp9aQWqbcVAxlQdHxMRWOkhyZG5sib2IOUvMySnPyBCIw+7IIh9N
VxkYqC+SFkELxnm0RvAE6D9DyeXlS2ZUjguR1ZbibSgSQEIRonJicPIm12+uqCG+d+1XwyItIHyN
1DJYc5zu6JTYzgerRioxe3cJQSJ0CYdtlGsfeZUr0lKAOMrRO9ZRKkB6G9h2IIcGHlE/154UCJ0T
IStbB+tgaSi+9hNc1X5TqNYHhaTaLe2deGuX4Smlx0WJgnk+rPGWxKDWBSOaQNS4JU2ZCApJuiS2
mgAr6OPOqFsG9zONWa/tMHwAzg3idiDZnQosXHhgqemyvicEJEYIFhJ6vMlTqXOMtHTxo4gPYcg+
K4bY6WQfegnGPDV/xAsoPNe/OAYx2TB6b5NmYp/N2zeoU2DNQ0vt4imFDUeQTpjlDStcqI4xk5+t
ptKvlQDPP87AlLrZ+cAKKEkIbdr9wO5JLeY8THafX0GnfhQvi7AhmDNswFrZbnOdLE/kMIE/ut8G
l+UtusUgJZTjUDk4dn24FdCABuwqGkXFKA+untb89dUHFmGcHjfXGx4qsAW7EIvVyZjEFqrAEW5q
tc0SuI9e90q62s+o949QIuvAxb0J/do5+bN55BMzb00hx41+MWaV4T2I7rvY10EZ+ywaGHay9kCA
Z9OvLfXmOWr3kQ8DoSt/uZjwScbt9Qv5CMNQfJYEhjL5Ko+NTQj9lHdXP3GuQASiGxq0A1Z2rm7O
iFKLobFPGLwyG/9ixgoNNMPH2jA/xnmaHh3YCE2UNrd4YF+CzolXFLWK3bGDepWOCUp9yenGKuAa
Phe4bTkjXbdD4gAcazknM26NtH5XW6O9TZJw44Vmdoghk5kmT9QZQtICzbWg4KQTpHK8poPL+Adf
QYRSM/E9dKDy2ajdFzryHFKhPKpGN4/9II5R78Rnt8TiWrg3SeMi8HV0L122K43yHr3XuLExShQ2
Mi3Psva5TPojOvSjQTy6GVJlZ5aHG+mowJ29+Hb3DIfwc3QYNBH1KnHwYgfI+ruafv5G6zit2HTh
sEZHMnCcTCMhk56prvnPY2u+JCCUAlVlCBKbGlX0JmWuCTu5aLZUYQe7MCFTYy/bw3uwLkl67xjA
b+so8khkKGak7IjmCNtgcZRwWMq3EELbaWjHtwEyBhkd3V0EKvbaj9W71xX3eB71XZd1gOaGThyd
0dc+x6jJ9gWE9HBOFi8b7zsB/YzuLI93uT9AWIj0vS3TF4R+2k5ESNJFFWlbMMLWvp+m3WQm2sHP
GkAhelQFsScZHIbtbSlxsIgjBsmyAymL3absWjJiASiWUi643wnPRaXdcD7GIaf9VEPC25VErwzy
Cd6kB4ZV7aqMFjD5zt4W264eOIZboiwidoJKvhjddDt+erIomM14/tHmHIKlP6aQ8hHy6ZTyhQBO
FTb+ydN/idANj7GbA8WSTGCstOZv75N7g3QBFuF8tMI4FC0ak8kF0qvxbST2ILf0tn9I+5p03zyT
Nq5Fwk5QxOMHK1aoH8ogPXbmXOVFYDgp7UKchz6cs5AxVWKqW+Mm4AphCGuWw6syXr4x2mJA7KhT
5880wNPhiYbvOzhpkFeWR1bxcsZb+2FdnbwZNM53WQifjfpplnVK/W1FS+ZYzok924bkN+7sxgNj
o1k/JKK/OQy/wLHKNvIhd4rwEk7S20zS+hXRwtgAdeuPsBgBXzhIQkam2P67ueS9ZRHLdM36EFqT
nCfY7jADOTXX703BRcnqul9VTCwR7jiugChZg2hZjkaCcDgNBuicxV8bxg07iocHUw0ImvX8e4hm
GWkdipCm6EkgwZWG1odMEg/uqf0ofe1kwhi0iHmFttgHuPWIsZgapDgtAlCjAIKSuVfTy+/12HvC
6X6T+pMc+psOh7MuNhpMcHTPF5RT21K33qXIXsgyAmdgJMyPgSVk8sWeFc4CB/+NKp4qVp61jTOh
oH8bVHB1l5CjBPI54XchDtoCG0Ded4ii/WNi4FPzo+8iKcugtwbMMnV8Cd262OqtHweq3NY4I4fe
eWhbNAyaiWss8dyNhUBs/1B5OHa82vlSePpjWnD4aVE0BGnR/siYDUMaJ9tktL87gACeLO2nlyuG
NNJ/GmsbpTGrIWe0D2ZtHCtbvWFtI3gNjp2QVP65/Cx6di8trdUmjyQl8owsrqKhTUhACQYarUMe
zFX8c6itd1SOC2aN03hShekOPJPNnnLJSvpamRR8iZp79D2E2VwYi8BRnHbx0312uTduyXyPMW5G
725MrhLk+4050tgS6JCigqaNfK7y+Uc0V1iHrKnf9473NiO+OJYRUwxE+2XJ9xqhf1zUH6Ddxo8O
aiHAlIn8HtT50fgU08ZG/PfdKeagSaDXVryqdpz04qMjbiGwO41zoirPjA5BNicxQGFw3HlqAUGy
pvlOhQ0522n5UdCjKfT0aRoACNskHcQdoYRqag7AK2w6cfIZXMu0XUsuAYB/YzVcoA1sYSRbsPad
MTztYybYbi0PzFagydk3sCYQnWo8fL6NZMJhEuvLeO+nzOkLvdn6pH7smnZ+LQuYScphCTTigM26
yr+fvAm3hm1elAs4ExUSZg0/3CxG68OoQj9omxDE0Hg/Db9ss2v2Y44ajcRAa+/NoHvyPHrt0ZhC
ObC+FL3+MkWNefAilvBJfwPTbl6kecZ9M5w+0nTRnTgNH3MDzN/yLmKkZz8KJLyTVb/5LhfV3HZ/
al35UwpOm6FDXGQVxUCT2jLZRbko91l4V6Kdup9yWh2aHzL3tlh9Rl58sryTxej/6EkSa0IvmQnG
Grpr85i0sx7EcWIEmVfOkKGsu65G/+LW3gSxa3YuoCCej6ZeflTOTs6ZedIGJIWWNHbopMdtzky4
8CH4lbQ6mAEtkRZtF1Jfh0fhWvJ+MKF3VGrb5o2D9Nz6JXKMZ2MsbU5si6yxAOnnJ3p7pa4rU+Nb
RNHUoz/ZYSRDa4h7ABUOznqsOeN86yX+Bo7+M3hX+g786VMyHobefU1DKF6pyFXQE3GzS82rkeGV
8mz7XM7NuCvyIT6RgXjTNflclEj/7HlRtUPWClwnf9fs6UungAU5Yw051W/eaYY7JwziCdGVqfje
05kJbDHHp84UL8NUXxqIo4HRmB7OgvvMsAws1gVX3f7iJz0XRU3C7KruFJPCrUteK/bK8v9wdx7N
zSvZlv0rHW+OaiQ8Bm9CErTy7pM0QcjcD957/PpeSN26VCluVceL6FFPGCBFJxBIZJ6z99r0b8rq
QgOO0cVIyLFLbKbRClDnTvBeyC1Z9dVNr4V3qmtk9JA1Lldj+6AGF5bI6a43yPxQxXiZBm8k0xST
TJFORVPpsngZHfaJO64olf5qfPw4LRnpSJBQl5vWld1QCUR8em1lUMhmuEBJYN4AtjuZWXspQr4O
k6pL9hOtM/9aCwn7tFrn1zQ2JAMWzVPpDndJaTxVeseMt3X7Ta4kd6noAKSVEy53TyBqWoWvKYpo
uPdpv0niakc0C+AXfTeNAxHuvrMvlfBSdSr7NHextVnBtoqPjUOCloYUpckh1uM90AkNx79mHirR
x1ddl1+lDVLUZbQoy4nVHAaHfUOVP9wOvfZMLFS8hj4VeqWuXY05ceJ9SE/VKNBbuYr2iQfCPrEI
wkdM8b8EwejOZrHOFvceb2eH5QlUjUMqXwmJ03SfemrXv6ywLY+j7tAS5PJDaf1TT++7KsHlHgTO
jl79HW7gyJtq2/FQzxmbMvgjK7vhogqQOdKt7eISNoGdmZ6DiMEjNiXyYOTm/Ip5tiX5dD/SMFSs
OGJWtJSwWpr2Seax6rHWCXNiI1sc4paLzW4s9n5DccFi6PArJFT4nnumLteBbVwmsdNvOZJBKY3D
g0bgRu00ztrHBEquk/Jgu0GzsVSASElzKJBmoxhldtQehoW+EE4nB4fICkJVxqVVu5hTyyaSAVP+
1KBJ9HHkM81fXKDObO9YVh6MNvjtq326j4gwYSRH7JxLfwTTDWN2j1U3Q9cHk7vruRZ6bpfgbXcJ
u+iK9iFuGprXIYueLNbEKetrEpUwSxkq/uwAtD3BVttqih+EpSNHr9q70Sa1POgHsso7i1ocRskV
37UnXmHT+FzeO/vYd02+taOJSXDuoFbigBJ6uUd8WK0C18QcGRmZNw0ll8AyJs+CUDDCnJBTcrWs
UlypZIr+gVkhInEkeIniPd5al4udgWasM1+JfmD8AJ8gEh8yiG2/TUGZrp0UNzyOM5wF05VLvXkd
NDGocahsiGxdzExkvPi6tZrmYd+P1kPt58pGdCSrl4g5tyZDP+yLlwBI/8nPnafAR2rm2jnVGhf/
u96xeFZzgHpdCay9CW9LlGTM32geqSCB5upVp2Qtmqc6lUL9prhE+jLxEz0nU8hqtlbea4oUQh31
iwalqMeKxC6DrZNV9p2y9Jepvh/bfCwpA04+ZQjjD3cOniYM95ssJA+Sc4jkS33B3zbZkhv2NFdX
QdwGl3WYFzeEj1Xbmbm5l9dPORJ6ricUcmwEAK1B+Fyqcv0YsU2SSONsqhkncT9kD3rgd97YMi3V
1PxXo1MDnskGn5P5k6XgbGo4hmkalVN6G/KLUeOOuc7f6ANT6FalBjGiqulc69ao4t9EsVz3Wf9A
soCNh5GWh2jLmVw0XBVu0Hv6W0NUOIFryLwt4E94Aq16bUzRQ8rK7CAM966bcZzY4y5ytMta9eMd
/b+SmTxr1QjmNdpOmpNPVEUXt3971y4nKfXIDZIUBS+AcRzaIDoN9ip5n3sSL6bBIBxhwKhU6L67
jUhegAsAJDE04PDNe0A6HRhZe0JYzZHp0lLdqfawHWLjabAQHk5mw6osnH/PcAy9VoGoVUGHrz78
oN/p4XDv9Kipg/HTnLtxF5KtWjsVsVPw0QCiu+tQx5HS+O5v4pDHLbrV11lPxZ7LJrjktJnWdFmu
OSxaxGxIJpD5kPOYkTHRLFdHZ1KAz7nuyq3e02YBxpcPmHFJP/DRGHQl2tEmuVVV42FIcUaLpsmo
2du/Ki2hCWnk0JyEZ2MgXEfzuzDIHh6r+hTWOKxmk6ViUGO98dXcSw0rvgCnTBTfyEpnKK5LDhHO
a5eExIEQz1JPn2tdL72wFDrpFcg2hIYCihqLAjnBdfdZV2IAIw82sKeDXiNrKlT4VMYnQLaHOu2u
UdKbGM7Ht9wpc2TKTuVZkBnitrmkPLkhGjHdK9l937zHpKsgTdJfyfTxypHeK2pDAmrVRj1Y4ydz
zPjetug2ml1PTlpx6PqaKmDpsigfvD6MseObLNoi4GkBVbBVmyI7piv6x9yjUbYM80pDDo8Nq6Hy
kt8Qr+iuQtIvNyGG75VgxC6d3iH1sRB7M+bfT1X9MwmArwEk/mwTWuBh1fkb21zM+51P44rp5cpm
8ETb26HOZUDbKC0aaSvIN/VcZFs4kpeqNdUHoF+0UAdnVzrBjhNoJWIcThDQogNZlvh2SSJNUvJM
4mp6nNrGB/QpyA2unQN6bJIMerxpmUEPqnCqXdjxjQtzNleYotEaK5dN3NNVqbNrI24uENijfkEP
s7MpHR/1nupLo/8qoM0j1DPpP1iE1jN9NUmENDqSJFpluFEiYe85Y6gatAl40Jhr5lDXXje0i5tE
2VYxZBADedquEO5Nm6ovFvwZCAloRwHIXOjWYxq5E46MZXkUO8Bo1G7D+LTL1PyNldXlrB60WXGu
h8rFXko2nzsqry2apcueSsFucgCo6mlzqZBhBS8irrzJtPptEapiZeZXPfgaGPYrczgApUSLrbtr
u4fi0bvGR2R12SYs7vX0Zugmgo98gk1KH0d7qdg2dHHDX1dojdcKVQZFuUMcBe+OdahokFgl2YYi
EHVz9cahWrrLFTfngBqY1Kf6ZWRYD+Rg7KA+dLt6SutN2c/2uoqIYiC2nhX0heVT7uw7s9jopbjN
nelkxoDVwFb0hygdLzWnwpJnUHo0o2KNjpdqdM8UfcQyHuW3c6K90ZvCsHfQCkxWWQ22XSQRVeiB
rLxIfa9DN7hjbP5thz5FFJdGfxxrPV4CPfFqcYjACN9EGXFm5C4RikogbRccG1/JDmIm8krT+xs6
/9gVYkC5cSxwVfoWhZyUQnVfJZyLuXupjv2vEPeVN7cJOzjpYOG3IzyXNnxiJqJvNA5qDVNqWKXR
YW4oqU7KK5yGrd8Y/bM9WTvYJcNN1BAKa1iQJScVOzRgwAjHlg0I3Ann46AElBH6oNtxFaf82Yxv
NkcCDYk9rv+e46NB72CkwdrSLkwdw12A9q5b+kQS/y0VmmY20Hg835db9aI7Pz8mX+IECjIo+Rp5
X279eA5cKZJCzEjlVOAd8LzgisxmiIqKo91/e5uvT/3bt3RSaEvYnbXN15Pk53A1pAl9/vCvVy4c
+rYYYmZpOKpD39/3iYNK+cf3+3qfvBUXKnkD229vW9fdiTVTtPv5zvL+1xPlf9I45ltIgIgn3zqU
Stfzp8hny+fJHSfvhlkeru2ctEl597xHVYBWuwghbVQrj35vUmxwqVVGcflK8C+pnKoFMC0Yaop3
fbjqU4WVS88VE0cZK8mEi66GADHrWRQzZ769IoNd3Tij5h5iPd5ZqiE2QUsljDi6x5QRLoYcaojg
gyU/kXZFjOyeCb4XWxPDfIYe16V9Tz664neo4SZotFaeP+Kb3E86ehYTlmz/3qfkqZgzcFGzA0Kg
Li2TibRsjNKAloILMjZOfRV/LC2MelKWuUJ5WerzW9IgHu0q8wKX8s5FS4JNAnnjVsmVKz0jsyKd
BdcnFOqbpm9jSNXuasj8G1VnQI2RN8KIjjjq8Wo5c2mDsGcC6F5bAUNkjl1pLpAlx+6RDOHMi3TQ
GJG16+jFr3LA02M092vLwidUZtppaLP3uWb3FrS49NLGA4/fz9WbxzbXamBetGtsDtqVno4HLmx7
pXSAhIREYFrTm04tbxqUZ3Q6yjrQxgukOWudmu2qR7+NKb9GN9oMXhjqW7IOXpDlsHJotzAoAwRe
8dYYG9+LhpqWuVE+Zan1WQz6uOmr6XOws5YFosHArRc9en2ugaIj0b2fn8NAeyhSprclI9mmB86z
KX4BpUGtNWNNEJ6mqfBblMjcDwvlOhexi1ybBnoczSW6I2dXwRLYkI/r+5HY1BOVAUPPUzL9GE37
lOVGh6b10A4ALvCePlcD3kXbSB4Gn3mFJU2f6gtODJhfmU07igy4TdDhQ+eiRop05mwx1q9EZA1k
J2gbYAH3FSXOaoQAptl05SF9XjGMEVaJeMFsFWUdZ4uvonKPhDPelo1v0iMjGGNsrKdBLwhDzi0C
oNNq205YU7ggzG4N4qgrrtvZfYIUfiQu/C0bo5t5omtphN2LOhIdYooU0kOLHVFqnqzSblbfSJM3
RToR8/S/8i67KaK8bf77v7RFsPf18OHzv/+LqoIJUFLXDbhvTJXQ9f2roC/0gX1GHcWpaaLpkvWK
e7QTOguRSG9SFXVHZPgPJtk/npLhyFPa0N86AVXhrMNGrOiHptZ29FCIFw6C7iQyxb01oEeNoZ1d
JxwIhd3cMxQE/5cvLn6gJ+UXR+yv0Vo10R67P774DO/RmqjRHmgEJwfFMpFrUM5bjaRI42tsKQ3G
Dj39NLw2IccdJx1L7X/eeQtJ8+fOo/5h6WKRQjrM8v5150VVFFtjmEUHxBrTNSFPh0TEIRSmXqzd
2Vb2COMdwvXuHaViytCpRwt6SF6+/Ofvof9IF1j2BVJRZM1CU8G4Wj8wnEkxTUad2AH5Kj7QOvIp
Dx2JP43KIDg08XOPT3dXpNaDQPN8SXbWuI8otvSlcSj9Rrns3ba6YEK/qkmpvAwQzHC9QlkdCrBy
RsAwjSJUXPp2cPINk5DAAVav0mgwjeiH1wTdbXIYW14BaB9GVL8fSdMCqGhfyJto2WrT+fk//9t/
c+wucQqGIM7ZUfEFLT/Pt1CFTm2dsO3D4GAJLVsPxKp6sZtMngjsbUk4T2jMpKVBaTFg4O1NrTxk
Y05/P52Zto8XOXbofaYOBrikrD9AGSUtMQDhXZd+vyMHVtt3GpQS4GFb+c3/X0Nu/z+UR9sOWub/
/R22+ydE98+ojyJv3/IfQR/yNX9Ko9FF/0PVdMs2VCE0XTXQOv8JwwV5+w/mGwLtHFBiTah80p8K
acNdFNIgvjVwx6bBOPeXQtow/qGz0KN2r4GxtSxD/I8U0rrgC3wfE1TTUi3BgERn3dEcxtV/PSjL
uUg0HzfttTUtfEaWg9RK830O23yVKephzgt7G6do0zon9tI+eqU8CO5itASr4pAmcnjqcKZvQc3F
my7/7SyGYVIFXjSnvTPKOmaBY0Cg6gmcF0xOcE5hGqB135jFbTaYMKA0AgQLyiUPydS+zzOdejue
qQpTgkJ3/RIm40dOsq6F6Pg6Jf7vdqmpg0NdJUpCnZ8kvZVp4e5OjZG5vqHjFhbYxG6qeX5SzOwX
iU3RrviNzRAbXL2rnYUA04HYImRj3lXgq9eBn+4CXobCkIIXLJFncKcd1ejpczQgMbH31oxTFJdI
oVcNFlyTOx2D/m2c1eQ2awuvcwmcavAEovG0T8ArDey7vsaaeqJkNLAYitzokyTGU96nS29JJUZi
I7RG3akOw90IhwKeoJcZhJjyjHGnlXSOzMQ6qiExTKGLU8MQxsbEn0EFtusuKP6WwcIFVagOB2Xm
bLqBKEVWf5tYm25COt/UV66rPNtoZWJuWmMpqejuvRJFmBNr9abtUTh3St6u5yQkC7a8x4q65G6b
RLYa6TOxEYQOaOmb6GBrwsIKaJeZ6M2Je177jrPV4+YFajvAnFkvPDpWR80thouS2CPUFVhBAPVk
aV1sI4vaZMAeSOn7DgBjXkXa31kzCgP65ipGKXTA2MDAKc0z8gFnuq6GsD5FTvo7ThRlNWbIswGI
hK1rIH3lPVgTPtHDB+9mI78NU+0N0+i416kaY3/tD2lCniiaWR8VTbX8sOOVolfInWagg9Gi5MwX
lh9JkjsEA1vOlMtsdt8FghCwXfZrPrf5uiCWZdVPLbKUK5aVoEX08o1snJg6Se5BgYuvKlEvGMTZ
2lIm1TXrqASsidw6HohYxnWTar9dZBOHMOue1QhQRD3iiWWa4I0FHH8dccqqtYJTa+2b4iMhpOYY
5xoizrDId4ZuTheqarNKCbVbeo/kONR0t8PwyQ/J0gRbDOE2wlLEXAc5QyZYJwqUV4TbjtHd2KxJ
FCaDwvgwKxLRKYSo9bUNn2FL0pWDaA11Aee3LTYm4JRVghwsrI3kMEFvwOxJ4i2rJDIN/HVNLjOF
B/stq/3PlgFsrc5CAV4I6wrvajONEd1w6uD5eKmrOe8dD3R+q66jcTdwqNNuXveNALCEV3MrTNoG
blnuEUNvJiQXQY6qSOBGFfFzBVv0YLOGuQF4jdUhb7F2gXw2UDTXEXVAPyxqbyZYYNOle361bKlT
AOaq6mblOABAQaUVLI8mR98yAq992/xkj+dYkekbJAP4H8hxwuG3bcHKKQFWrtw4jByzdYDQ00Kk
qhbaKYmGN6hC26Lpxr3ZRYQnWlQrLZX8bPIKaan3xXCAdPxMyvcVETb1JnQoUaLZxauflCqSBywa
Dr1ul8Yqiq/CozgWbFUjH3cE862VjkAbV3HxpaXPAfEh6yEf9R11umsWYKTbeF3dTIeRiklqgDMi
YGOrGcqbo2d3SRq+mXl0nWe6ea3YywKPSF5WsNNt3JFU8RhFXpqKaSNiqBYjjDMAADtatcVWtSK0
mCyvWgqB+9ogh5iOk9IdOjOtr8NYS0CeYHLNu74DXAUOJmW5ONTHCGTNMXXDBqHy0g4L1NP5IfmM
htqsBhFIvubrb8sLv90Hioo+Z6aCFDtKT1YNvnq5BXLnZlasTx0GexzqYiddkEhAWXIsJkh5V94k
tZUhnDR+txizSXGzm3E3Ne41+HcKp0mBKw9tNBGsQ3DdzA1yT5pQvT8gqQyRojNQb6yQ/AtHs5Wr
kFKcOlMJjLCPgkkli86B5oJQa9mUNw2CwvXMv0SNhRA4eXNOgjs/RuqJ2OSI1dfKOGPJ4zI6YEuG
2sNIGM/1nR4VsLdg0wTa/FA4+YIpca5mk0leE6X7yeiuCdOGkLXclEhDsbyHh67JULbUIjnCp+a4
So6had1YQfCr9bNbkGgtRD0slKDbnNZxDzpYvpSZYZDt60TzkLPyy5miIqQ1uB+tgoqCfAzcNb9m
PQ2HoX3MqFIc6Ys5STPtg4ymtpbjHh+dtxbza0uyx4lUld9M301PceCFxXZzjboEAXSzJM0tnmvV
vsJbTZtPV/JiL32jtvbh9otIEJlbYAUzFPPQXAXCxXe/3LiLYrgDmZCu5KZoGR7roGi9Sp/svQJt
t2otVsWjywU8yZA+GwUj7rkoJus/hD4lR+PWNsd7Q816IOvHEHH9CjUadGmhXsAFhGVr96+qUItt
1lqHaKiyrUpjI8t7DZRoQ23HCAhn9hMsJvII0NUOQaTRR2tpnpefdL758ZgWdDX+d5ozGfUO1YuW
PZI1Mf6qkq6e3Es1Zjt6vtUfZw+63JKe2h+PcWWstyBm7xDLd/AquJlhg0OKBv0Qz4UyrQ1KnauF
MlQagzVii3KHVb/8GtGiDJc3OrFPgHy05zwZU3k4zAqnb2DQF6lU7bc20Q6ego6Oir8bnCkK38M0
/FDG0JnW1WIlH5dD3lmiFc93s6TPs738y2iP9ezJP2XoZUg+6andIwtAY/P1DPm3WjG2Rt+E8brB
o35+pz4nrBRV5biS76Yv55zc+nqbr49YvoHc+vYx8n6XdY/OUHGc/vUUuSXf5uvrnD/q/Bz5WAGN
wZgUGhpZbL/++OO/vSv/8OM9v77q18fJv389IPfZt3/j26Z8FrS/mRnImKCjrJXi28769iZy82//
k29v9+3v3zblS883P760nRm0zkhuNlIm5li0wtNoxOGpmMQIelgVOywi9V7+wUfnRhF9eU4W4C6h
M8mmvG9mj5wknPKheW83lI2CGdKakzoaF/W/3WxKpnggjpeULhIMhJsOG31cEGr2AkpRtNQGx7a8
VN6XNwJXH8p+7N+iFzBJUqfdlM2IGKE65cPyTxjIscpGUzcql1GS6HuodSn9AWthAkwSD2BwIYJ5
WV7bWXUMl8DQYiA/1FkOOXl3jFSO3PN9+aCyHPly68dLiiFt96SWb5Qlq1Te1AsoQW5pCfESRsw8
gOA4aMXLmxSkyE1rudn7IQVq+fGZfFRufnt0cPTn3GRCYi0JrgjbURgW1YslZgbjEAt8Fyvpoe1L
TNOx4yremGiP+G3eAs1iHbSct/KmXbZiJsOLAjv2tCl9z0k/dmPa0gT3nRKjBF3ldntpZREjqI3e
pZNYtjSjAo9chPyot5/wyLKDfEMWpnj5lnclUBfHqX2wouFzHtybKsNILv8PP7Hu/QWylssBQT4m
dwNjr33gdefvpy1XzB7K5eq8F0sZGZss6bEgdsyNb2b4fhasAzOl516oulfOUABX8inG8gPXtHrL
UZieWqfEsiBB4GJEqYeenH2YfP1uRGzIlGDctPhmiFkc99K2QwwgqoZILCJ6WwNauPxYbtJe1QhW
QSjyFeT38q1oPLTa9aznLbM3/fbriX/9tPJu3nUfBARHK1j3FOiLGM6E/JRu6cmQDM2bNSFLD3k/
kdgPke3LIplSnTBl1RNoeWnft/lw2am2sZesRWeZ+wwLepFj4XcZZhSnl/0vf4lGvvVfd+UfIkf/
I108GZNbb8igcDlLbP1Pf4/T++QPcC1duuPyl5GHdaD2aMJZXviF8XXIyr/JGxDVf54q51/y64Be
Th/5r/+4K58nH5N//bdv1eb9yNzjUp5y8liTX0bezaT7/3xfbn09OEfovtXATr9+r0DprL1KN1k+
RX4sa03OZLk5ylPta1Oe3/LbMPP75wmYyA86f+WgzB0yPI0Lxe0epF1KWqxCxVdmT54mlE0Kciwm
47Wo83Lnhn1CYEBIzJd8+tcmaY3Zkf4JHlemT8vAII9UuXW+OT82YYfbTkLzShFBffrnmCT/J3nT
9oJLvtyEqMf8VG5+fftyHqkcX44FOvee7aaY5i36/4zJcQrSyTLeHflFjPoICls9yJ2NaZvTePmo
874/P4Z3jpV5YCqr85PlR57vnl8rt84/4/kP5/f78doof+wSiLByX8iBs7PDOt/L+/LMY48n7Une
//ryM1mgK3JuVNIMGU/lb3o+ttz5LVAUcBVyx2ukXHIq8RuEXcdURh6If78p3+JrqBpJddo7ZbpB
LI21brmRY4m8K7fkY+e78jFrmQX/j54nnzz4HwOK+YP8fPn9YJpw2J7PGd9ZDuOvg1k+6mp5N4Mp
/Od5J7e+niU3f97/9q7fnvXzA36+ShGwmVsq8LOKGm3Zh/IyIrfka//usfNT5F81OQuUm+cb+Xuc
78ot+bp/+66lcNgD55fIJ/74qL977Me7/vikYBnwR9WrOyg28pxtqSTofQXH7i9PpdyaHb0En7pc
T3785fzYl5FS3v/yXX49U9op5Zufn/rtL3ITylu/EuBZvo5oa87RBJxPlG/3vzblefXtUXlfPl+e
Z3++EgHUCOuuS2ZBSY/JcfVB0oelqcZNSpIfi6cWsWPp7tqK4ps7PCZjju2s6dRHhpNxoVjat9SF
EffOXfVIc/VgVNg7ZmFNL7mR761KVx414bvIjotqo/n9PTJkspDq0QUin4QHOsejapl3+YhLUOik
oAG7KS/mKco3dtDilTSyCxCVlBupk+BHA4zo9Fm1G2yqdegdt4oc437+w1/DyYxKrFsWVQvxnagz
dpq8vMoL6/kGkck/r7bfLrly8++e/uMxeemWj319wt+97usThsS9sJod9iiWfpya8saR5+75PjFf
LGIonS901+X8Xe4Py8n19eDf/v3Hyy2znVCe2yW9zWVQky/PHDuPr+Uze0KYt9pY3co/TPIU/PtN
EhfxvKbFh4hqa42RBPwPOXApfWUum8aShhB+2PlFp5T80AWoOMNGtPtM8IKxjZp6T8HOPg6qnoLH
MGF9tcZTU0Y3orYunNG90nOQjA7SigWGoTWZCT/JvAOd+VFqtJwjhmcvYuq/H4QDMXUGWWxE+YC2
f242HeQm9DxKs6ka0rMxFEE5jRdHKXXGXat0p/rVCkITPhwzQyKbWz7iJkhVmOrYKbx0KmqSFkBr
DiEJlBF0aJfIo7Uwk5PgOrvnEr+oCdB5Fra5URT/yeq6lyAc0RekGQIYUE8jdTaqfMRe5hTCV5Wz
VOD9qYZZguvDHkedSsF0RUuPKoWlJ5QMs2LrJ8EaN1rqTSVbMKNgFA4z+tsmXhmNT7SoUXwqwr02
8IqxVG53Vqn8zpRx8jLUsl6J2yNKzaeUYEuUACzBy8K+QR74RuRNsCdSbk2ZAKSo/6uzqluH2BFM
MhWp5+zVPsW79667eXvVTe2MBBpRc2xu7dq3vDTLPyenPJhKX66KcByRy2edNyX5TVWo7jXrvg8b
Z+ZRxRqPGRV2yUKNEgP0yBRe/dpeXM15ua0g+DezFW81P8+w+qQNlZvUY9lG5bwJSUHOrX1aG7Dz
enCpowp3AFpOrNJEIKg924oSGyFilLx3FPIXKVsIaBj6AqVQcv1+KCrnZE6VgSQEHWLVPLoz2aq2
Hbie4bj38dhO6yW8+TY2u+eQtn8CE++hIL6IfEDxAGkSXR32xRUDVHzqhH+Zz3W+JTebgjaRCwu2
65TX5uzlvTDX3WDsHLd6wwSDUwwlG+5xAzMd4pULWzTDzlLyl865IoZoIrm4bWBvg7GgpveYTeKN
1SerSsLAtnlDM9mvff7dkaJzTpmpU7ALiP7dGlLyzQ3w66liXVQ6XgWbrKdl9A/1ZdSj3gQQa53i
n2unNL+ou2AXGqJDG4LZSz/QXVQ8pYxeoOyO24QCa9XVe/SSLTSg1KJX4YoaxnDzmblm46XCejAI
+piJzLNLEb5PuvqOq4D05z6Jj7lZYDorxIZDTly1E7Vy+i3A24eTO0fO/QAzwx4YO32j3BZDcDGC
AdgPJteVgg5bpxXBbur+COwov0mG5NMRwz5qnNKLa+ydeWtdTYhtNGIztE59n61cu2SkSKggdAOq
beMlGbGuYIKovbqqnhcntAcZkhhZzAt9Ex/MhZOXdOHbDBUCoVB6dAto0rVvPBdbrQCzmVjNqzXQ
Soin52Cwp9XcahfWoL0qTud6hRIxjwJa3dxN5UdemeFtrGb1qizzcRs0NcUmLK44nOsL2yG/RVjD
i2ZbHCTUiKcoCjik7Q/hhxaOywxj7iJitPTaswtRrnXVfsBrmS0p8wgJ/JEwEZzdbsOIgSYdYxuC
z37pJaZlRvpu6X5mlNqycdiheZgv0jC/tavkRDkWyLZ9SIjMSET6y424GvYrJ685/JRauXcCPsMF
eaRR98xNc2foya3mwN6voysuf5aZgPKu7EPA7+hN1T0mcO0jyFdlX/waANFtDAd375D66yZlRyoi
PQ0xxKeaj9sE05Nm9r/cAXFsitEXLRo/St7dZGZ2Gggm8HRlRrReZuHeMVqIxxVnbWfoOl/axOxS
qMfKx79O+yi1PeCgT4ge4Sm49oDdWDs5NY4+I/ZvNT/yitqPt07XNhsCgU91uhTJVYWdUIhLp4v2
xGeMV8ao+KiYGq4QE9elLIBzSgNgumA+Q4JM/dsoDGtfIc9ryaGefWRivQ4CIkL01Bpzfmhr7IHE
QpGLbbAitDQDnZTgLA8Q/WLumAaYk9Z2qobh0i9bvPo0mbclTZvILet91OENiIlbWUZ+zsAOh2tK
YXdLuAaji23QlB2NduO4L2VLz1SraQUFavBbCdoPyAIzeZO3/aADyi56yBQ1GZ9GAjccKmluhsGl
PmuPplqi/5mS5IST9KhPb1VTKlepNnO4hOnloCh4WrK4P9CUQyYNsXiBW2BK3FEoABSY9ThQ+gzo
RA2/ILCBWlPv/8X4eLJw/wPq4EDNJ4PUEgYrTQCw0O3kjsr8BhNCtFPZY5tEd+OdnoSvsSiuYgdj
MxI69Kh1MUNE0S41pb+Z2/jk1gxvnW+9s2LeNRXFWje6pCmurU2EjASdcjVS/OBSs7Ry3VXOla/i
VdBrFHIoi+hWWeOtGZmo8VN8QQCL93qeu6ejKOkFj5yOJ1V5TLForIIlx8v14aXq0S+1GRwvffN9
uvrKTDTUCIgZsGuHGOipJ7d13RN5kiYR+bPW7TjpOxpzCaDNLcUjHQz5dOEOnOKV43oN4kfCvbtX
utucoD5vVBDTuPcRgpmZeMTu0t5inyFjttDwWw6HLmUPEdq6rd0xPgkVNLPie3V5MYyNexdEwXCo
jVUREcqmWSgybeSUQ4Z52HeHfQwqLaGjnCJBi3HLTRYMhXbQoUhUgEIzt10PKfNxFKherqGmxhoy
eggEGfrm6L7TJgDmmcVsulLoYeboLYXSBJ6mgJxoqurRFzf2DKdtIG/TftXdOVlPek9pi3gGHS+M
p1rjUvgxTXpRuAPNaFoOW2VpWnYns9dwDiUnQ3mehsTeBfrAWZ8qNRFIzQtRGBhW9flhxMYRNUSI
5XkyAN8mCJdr1w63PZQ7x3yZUGqMWXkalBQIEdCclT5m+Lr64clpwr2w8+rQxvW4tiCgcZE7YKdW
6OyH3cG1JqS3ARPmKLTxHtyEHcRu5k2lG2x0Uc535G9RGU5DxVjNgYph3R+v/AErLlgQT0M3taqR
hU44lHsz/CzzmSAR2/fo17InIrEND4UNsh979PWcqZtSv0cl4ayayFSIg+SCmlqL6pQEuKqcj1yV
6AR3FadgBK0KrkiP+gL0P1QFsz+QeCtWKnw+1w1/Z1PygtIE1wh1iYs6b+9gk7tbGCjmfgyc9zBL
HsxssV4HIP9aG+Z/kxL3FQjzPrR/Zax/aEeDX69T3LGijC4y89JWXu0grHZRx9phUk7KMA8Xw9Kr
mhSLoFnmLUHLVIzRtMiT8C7qm5NdzOQc+gFde0KaoolBudIg2E7Cpus74GvoVoRp3Gi6Hh+GoXty
Jud3XVliXWZYWNy+4go1XfbIABIkvGvLaacddIIhnJEvYBo7RMoNmEYMbxbXYkerDwhKcW3iRYJ0
YmFhcNEWmyZrBqgzpn8c+an2eIKNrfKcDxoT9cItTlpEMz1zYOmaxn3E6GA7B0b0x2x2NmRhTye1
vklG1OFpNnzMmH2JoCYzEwkQDvB4nRmXLfFxm7nsAcr3Li6OYmMt4PfCdAkd9v0rtQEqFVRECzHt
juh3zlE37PK4qqHKKRgzIzXyMn0ZgRj89Ga46cbx6DIPYlaV7uZmAqjqQ6Gp3IFJeKLulBE7jN6q
+zHOjFuSQxG90AgN90QpvRD/eNWYQX3V5mSXjeH/Ye88liNXsi37K209RxmkAxj0JDQjgjKZZCYn
sKSC1hpf38s9bhXz3rrVz16P3yQSADMklPs5e6/daHB0jR15bgCqquqmYwKNBLAgDXzaAVRgajIC
V5q9lzw3aRDiultXAhcMqIPvETEQMyOAKageEhekoAHFaIBl21uAZsDwJpsMbW9GAmFIW3KTgCqE
7P3uLmG2qZyEyYIbZAgIrXyd5cmeacOPuiSfokdzgH+uBRwwumsPBsHKWOqDXzRgIFES+C5Wmpn0
brTqkIndY5Hc9bolR+ho4r0i/4Xg+OzGFICwyWPlm1FZ9IYz4DMnhXIgbqnnKBxNYs9JFv829d6b
4znjj9Lzn+sma3C3ZO9xoolN0BuobVyykCyOr8y+aVLHfMoa97lF2UOD1Nh2oSC3uoA2UeDc1LqW
oMwJXVJQhwejSDDP2fk3sEnOhmBRUD6InZJY+14k5C+3BHEG5ZxvdQwMzNWWZ9LC660+ZYhL2ZfC
SThyynYTNhA0g6mPdoLxQDNDK/cQpq1LandGtBk062a0sIrWRFzsq3kYwI/gwQb+MJqZsQ9dfz6I
JSFBAu16IwB8xDYDHUKrxnUIemXjwrWE13dvcr/ZkWNGHybjlguVnmnGSqe8iVgFF9sCM690AlLH
QvJzp7r1iEkdGHJEbrodKRRn0t3cjDOy8qrj1MczNHcUnzPvnOo15Kq+c55zpksJkazwdQjzc5oG
TAgStmUg0sPTuxyPgaOvGtpiU0OokEgI1AZ+b+N3a267BOZExuSDK1lGEprjzs4O0gim63wGLbyM
2WqJFrESNrPkwWv3OXL7LM/nw9wm97lwS6iD0xUnNTrWAAxy0rm3RZAjuJ5w1wmh4xVthvsE16Mj
2ZqRa9M5aVCn6b6TkBvdccJxBEKJ4+ofFo5xJP0k2gVz9qQnpPKZ3LTAl4CecWH8tV4UHJvyYRrb
Jy9+iOzuKekIKu3DtFxD9hiKRFyxN5qwFasAXoYfsvNsb8G5PCGw6mtOaDBCVoljwIv8p6jC0EDf
+x6YkNijKCv2LpFCjgHWv28wVhmLYdyi1UVOFzCYMSDCbkiTnt3oM+O3XIMG9fdVnH7Eo3ilf7+X
H/EqEf2LQ5WLzMPsezONVMPm7uB0IQzAJId1VDSbsf9hBqTAuv459nehY/VEgHTO6bOGgHEMAiJ9
uUU8mExBVlC2qp2N8zoMwBhgmdPRZOGa4i4cYuq96Ut3WTkT9joKw2jwYMvWZv99MfsfuRGa4B1c
kFFLc6PjyKAjUALCd4qWqOqs2PmN9S3xZA9WuNDAOlmDmG/7GqZYSzLyJq4xPxSWEW7dPgFbanQX
Ufr/aIsf5+rj//zvX8RdFRDO4IG9dRCTCQbqZmllQBRsorX9z9riG0lL/l+bX2nZ/VlgfHniHwJj
X/wDMb3v0JlECYhW+Iu9rLTHiId93UTszz/I/f8kMBa+bmNJ0B1uuF8CY+cfvkX/1OVp2IhByv53
BMaGa/1ZYEw1xpVWDcvkE9KsppD9Z4Gx7XtVKybXPFsMMaHWq4esiy05UVr2tDvMvSmTJhSAf4Ah
CB7/X+tqIzGDaGW1Am6ebKLNjUXHFt3SkNvGFVBd+sBZEwRr8tA4QWy0CNtMdfRc2dhq5F14irRb
ZQZTD+Po6Tl8lsG/SomdleDGsGnr4nDRy8h1xwxO1lRHIOjy8IpxwQok0gMyIUx2Uf6Uld5LNFsP
OiXHQzHcTFjrjxhst2I2QCkMt6lWTMwfYBmIuvrehssj0v3+PBKirY3m1k+5YIo5rYAuewb1cK9Y
h7Z3P8bJyQ4iZBnoaVcp4PnaZ3ASANDeToENCB6YXzjDjy1zyD9RUb/J+KsVMO27yhI/atASJK7c
z3r3jOrV3ZhOTbWCwsngkQXu5ka7R/2LXtcJzjUoZrSj/qeYNnmDHQ2kJQF0sWeswJpeY6CVlfVr
u3MoPC3OM9lkt8Q53xtW/OJUghbZmN8XlUvAFmalRX8QOtQcr38ZfOhqlm3KcO9xlZMAvJcv2EXt
M1UXuqD0xsnbWNHVB+834r+BhTTvuMH4e/RboObKwV6NxUOp4doJSrJje4qniXWOuuKlCvlVUXsy
2xMZfmhjOUVx8xNUzWNAAcSomzuvdUHMGU+tRy8hHJODT4KxbwT87jQj3Poe+BWYCgikNoK+iTnM
2CSbKKzfad/gybaKd8+mid8gGF24IwrKCuP4No7tm2cFZNzgLQvTfZQUWxyk6CAc0gvj3aRVO4ts
140fEFvmiqtGt5mwQa3F5uwE29KuP01TkJSmky8Q9ejQw3vfNW+zzviggELoQ/WYD9x5GVnifIuc
T1I75DT7BDIBpbZLBZyUWMhFfGktcTZ+xshqdnsOvCZ6Qc9Gydgt5x2aYoSvtEpreFmgAl8rEG2b
Zmxui+IHNXs4HjLayeB4wFNffjOeU5OfCqmjD8yDcJ8hOFsTY22OpwpiYKl796FBvBHTVsp6C0bd
7KoYtdt0sTdErh41V9yaA/BUa3GokpN3M5bcvtt0fl+M6SYToGJp+tz2nq7vuxRWee/wTCO/B6QC
MUxPnxojeLYK/6brBYHD+rwNY5zoY95jNK7Md7vT7zSogh0K4jolOaPySBK2CNaiwkUvzzV2XlV9
d0bx3pPps0lz/F8oPlfg70CD28sOUA5QxenW8kBBlRSZN6YVH7VhXNc12JK+te8KN6hWNVAkJ4P9
G6bPQH1H2miHxiLKV6fIYJjxdeN1jwDdUP/6+dYuOJIFo2AyWjPGqSGzzHUutIZ0JWCwHVyq5ts4
eOxkF15YqGNCcK6dBf9fn8KUGJ3wvpusE4D1U9SvHX5UoB362ksJZMuq+ZM3+JnH9p0W1TB2m/jV
zqcrnYyIoG2+BSJ5ZZm0+VEcPHiXqynh815V8QCImghu0jAeqAIO/X4cKOyU8vsweWFHmR6UYhu8
imlTonQca5PPEYRCWkmt4Q2bsP5MOu0Q+jeF3zx2jf7gh1SsoSEjMUysO7CRDOEpyWTtvbDip9FG
SA17YVV3PYDgEXt2Od6Z0FRpC2TcJTi8khciMRKG/OITGwlKwS6tVqE2nUSmf/NJjlhh/4OB2Y0f
unMDk1lOqW/bLP4IjAmRYzY+dBb4ehhrj0bJZMWeTaoqS0EcXCu23sItJeqDb0M0vLVW+aBXwwut
TKKVcEESIjbgjvb3fPON59p3kV/AsRkLBjf5L40pKfrjzWDa30vyXFp78dYpAHijKLEC64TpjJAA
50/DLB7Hsd7bcfI5hcUpmZadZlaQduCKr7uO9AzAhW7sb4hmYWRFYyiB8mqWN1odE0AEfLPti+86
L296brLVA4NKN8TJLBfUt4ktoW/zJhKuFX10l3jO2zJTA0OOyYvE8TUdlHnrFFz/lkXK7MFvxYN9
CrPikCb2M0PxDzcwj2VJvyBaqH5GtnsOMNr703hyZ0LMh3y5iwP81+BMbZs6gAn8S8+n9YDVI2Lm
pYcPepBmaxChlnU1pfmdTUIQvxnx2T05803vIwS312Zn7LOsuM+G7CNMrGvE8c3OH+A1WpM0Rpd3
Q22sY3l2TQvxMJoF6y+KPpA7b4fRkeT3gGorIqVxJkNQexHSBZm2/qEmb5zGBiyoFBwS45Ubrwje
BiCM61YaF4rltTPDp2mKH0LaoOXA0Lrra4jhslbRuvqPIui8HTQm3NUe+vkaZ6sLysCsm/OkpXdz
xHBiDKD+cpEvqDlHYtzrzvJAS2xe1clwKIN63QjKtuDZrnV8IpukS/ckZh2q0djVjvs8TfQ45NHu
m5XB6J8eVZjMu3Ayf4ZjTBm2tV5zq6EcDLwwTpgA/ChIlnDn6cOHnaLl7nU2Wt8rKkPFBKvVnfqf
iRt0+8Ubjy2Nvr4XYDK09gFJP16rUQMmeTCYZqynqby3SvPBXqKT5wOoIgYdEUHKiF7cGSQUr03+
k1c8+sQZtVX6yx7JUhQxM+mFA5H51aoS+anVAFy4TsX1DhKLVrqAtwqka/kCwrxwOG4IzoBE0cE8
xJcjDS0/nDGv0WOwvdI5cvHZB2eGFCTMgt80OUIsu9mH8LJFZR+Fbh8HwQeu4uW7P+WnZrQr9vjP
2BjI3FvEe5SaezDI2SYZtVffdr115UgPrE+crSVLP4KSZ/bC1F/flxXAwNbaD+nogaBIaWyEdba3
/cI8xSCge/pSmGiLR1Fxiou8/mXZyWNBZjfBgPWHNbfpzqu/W6nub5MKJmaRZeeqYzwUlBqng/W9
pJmAvcl7csuNU3kIKimGUFl8TlMRbZ2owdeW3c6C0kFYJg8iDz4KUmy2UDa4BZHH1czP4M+OAUZk
EK6IaLSRiNZ8erUqmE8mtczKel0otttj9khCDvyVn/nNYAOUDA0qDk3GFRET2CNwWhBcuf6saVga
LMjU+CpA7bc8BaPJ81RRhcHwt8IRQjoSiWG2PXVEYI7DqhT5OreGb4ZXvTn+neXrL6Pjvbc4itZt
O57T1jNXvp1czxHesLL8HvgRZJ5Iv2tdeDjJggbWog9tdmIE/2xvtHQyV5MXwnc79DacdB3c25SG
PzMrBXwT/qrT5YYYkIfOTG6I77yGo+ETNK6frBaPSZtLmgwHogmtU0TTEzVt6Uyvv6GueSk0cSpJ
clkZGZi0TAAA4Tu2U0B8nLbLk/FuLMNnp6RDTu3z5NQW111IRFz+NlBRHjUzom8ssO6A2pbU1h9O
sgRcvKq7gIE1XwUMzywaxAAJN6EovC0dk3pevvfNg5Ol74XBvDZcjmHuctPy5rcEESbqQg0GTZHt
PGIX59Y5MSLXcCCtoFHv5Hlej8Fj3LodCGcdqlgUX+s+KeBL5AAIGu5LC0ZI0nKBm6PsgbgD3psy
F6dOQYNlCH4BeH0U3sIwpQBfCNmF21lbPqdGGe5E/YbD8SHRaiyE2Hwmb/zhRsP73Hcf5iI2jLRf
Y78IV5XObxUFyQMUnGiVUT9ufPindpccCDx5oHyxn53xbDTBCWt9gNC/eelDCk7Yd3Zxuad4UrUJ
BbLY/YHf4BTU9WdEIjxUwuxlNL2NY3gH2KUhmNL0HmofYLLGe4s6DQgnKlVDT299YwAsEYnXDrBV
ULg93jx5w8M5MX6gIfTWMDXgtoj8yhOauSdYgdt//80uvVcrCSLGvXTxDuVEFqtJ/Owq1W3G/z3x
LLM3vXHBebCwjPjB/ViZ8AfHddEl26CMUjzcVGvcFL1LQs8f03xziEjpdZLvk13Qog25/UNYdjLk
fws+0xHiYaRrHC+JfWJAsGt6B1CeM4GfWex12aPwjdzbMdBvzarCalGjT6wnJkGtIN0RcpzZn+uS
tnZDu5zS4AH4F5mD/hsGxgcqns6h6eu7eTSe9Mr7GVTJWaNky6nLCQadaSMK2hpUqJZlxAROTPMQ
c051qXifW+M+1bx9M+G4Spf4HBVcoWr/CZkV5UJyewHtSNuda982VrxOO+MpdaMtJuJ9HQygC0cC
Jt38NAWPyQj+T0gYX2/3q1Ek3ADhvjlafN23DdENFqZXq8QtOXON8v3OWwU/g9HormTn0wihvUaP
GtbhTeF2YHRmLziK/GyNdKGD3P1u2dGTR5gvSdc3Fb9rWPXrrsw+elPfG/VwLsxn2xw+4ih4D5cR
Fqnz2keCjDDG2/BWmX/f2ZX7WafVPTbSaePG1X6KKprUjJDQJjvUqN4Ss7gyjOncxLeTwf0yDMq9
V5IpkgV7w+rJumOwQMupwFE6l9tYFMkqLKvHtq6OXQK2MiX+YOXrdUMIT/YLKyL2PanwITzkZ9Tc
2ild5rDiNk9V/9zF6YOJfGLrz9FH4kG+Dh8d7num2L71Uq412bF7KAL7os5TQruL9FYtJjLBUggj
3qrVHElHVHGsU6qeCXCuqBDT+D/0/1Jr++FtFNfjFQroeosR8l09DwuWuaqaGmzJl8JXqTMLqd53
BC5j9R/Vtqky+z0pu9EMuYlEQKmJVRLcQSmFp5lkBd1sfikNnXpAhbLvkXJA4RTw8whCJ2B2qWEK
zpHXbn+TTkd6+DLIEIuLwk3YxJ50aftN6eFECgOrH6bdcinGkAp75cjmsSzQZO4sUb9YML+06YX8
Xo4DjuVLiKmWfpN3KhWnE5nBweKgVTo/HyQIKm6pUlbrJYynTaqR7KdJgMaIvl59LYhdNqV9We+5
LKr/7c4eECTE8MXxsrhkw1YUIj6ot57aFihuK4d1z/ADL7/c5VeKNRRSTgZa7V8y47Tjnt92BlWX
PxtH1J5Q237TkauNVuZnjPWjQ237oB77h4s4XyGM1E/zdTSov1AtZvZJlvxF1a4+5EVF24WlyWib
csfs1K/d1G69FgStehG7IJx2q9k0vv3A4aijBFJ0VyGl9GIpF5rC8wMX2D8SSvJEuPslXHZhWCPv
0ZkDHcIFOCYIsaL8tzf+7TOoRVciogwzIjdNWh8uey+OdMbQg5TMSYuDUsj3DX4m0Vqb6SGTTXp1
WF7sNb+dNRcRvvrx/voLWnV0Q7fO05Z2Z0V0dbaJF71oPb469eOqB0TwR9P1Cu5xyCjVRyr14S6X
CSwX9WZQ32Zi0XeV7qDNaHNO9NEkSlB+evUS6plq6T9u8/uKBja3m406PwagWmiEA+o/nG/mJNyD
jdP/S/su/4OQ8ZeRzbC4CueDOoKn3hkPc+GskdRuC5ey1EWR/R/fV5TZVRDZ1dovrPDiZVBvqT7t
klx7DN0YGpaiubocSfLXV0eSWv3aVrr2Vl6RABG7W9rw4y6CteYqB6X6/+rh62yNvw7Ry6L6+0IZ
9IDE6SIIvzwFK+dee+oAqF72alHT1Sei6upLoa2+njp4viTZoTwK9WHYtR1W38iNd+pvttKrqid8
Pf+vh6Ba/9KRX56j1i+Lf/m7Wv3LtsthWylvkvpTmTOKctA5hhUg+Mw8GFCJ1vogaHRKa43pO/0q
NNHSYHdPMF95DjpHtcdHYbpbQetr6e7dhJj30jubGcNAndi0MYWkB6cP2Jkjg1SpNd4X+amUxjXD
l0liZao3B0tDolBr/UGbMb2pBzrn3bExGtpoat1VfrpKB9bllm7HaCww6NIOEVVQCA0Udvj/f79Y
eEG1G6HApRnOXLg6s3T5jfKBED3uAmo9MIm8XqvF3mwQQjX6HkbWGMKqgE6g/hDiuEEn0O+EtA7+
RZr8taqWflMz/7ao/vRfCaN/+7t6qnpSPLklEjEzmc4OftPd19v99t8vi64UVv+29SKv/m3D1wf8
epW/2/b17uqvk3BeiqDBL2q1zvYvf/x6/uXtTHkz+svLI0INd1WM1VoNKJQU/O9e5reP+vUyHSWw
1YiSGlzoP9XjCQeXAccyKmQYugof/m2RcGopN5r9Qx/Qfv5X+wX1xR/J3mqbWlV9GbXaTukOM7C2
11XosV+J8ljT8788XJKQw9Si5DiF4ZaiObeRSN5j+TBc/L/W0xzLKIUqBqHK1aL88urBv7ha5OWT
2PRmV1rGverMOF9IRJ0b3NZRgEs1ZloSahqCBq76j1h+k+N06enUyiHSpaij7dTbMl+mI1QoN5Zq
6KiMbR3RCtQx4uukVSezA/pMyrGu1nUZCK5Wccy95PQOtoYMOTblSauWGEnsUcY0VCrRhsb6Eu9C
pjaY7AvdJlBlCDdAc1owNnV7rP619JdtTaO7zELHnJoGHSzlwVcPNP0bYpnltkSf0DOD2Fxs+BwY
9wdQWvuoZiwp92dMmeeoltCy/bGktsUj6h/a10gF4PRCOmsZ/SpswgQg448MbbUuGvMpKMsAOTH7
VnXbYjoj6Cvlbv7qvs0SesDsmoqxHNep8Gy1pPb0X7ZZcvzI3OftEtp76cBdlkO5o+nPD4fO88Hl
/ZlwKa+vv5n5FdtRLAy9iq4+qOZcrIw0anFWkWXK4Z5ioh+km17tQZs4i9/3qNqYFIj/gQTd9prO
L7BETbsXXOVVsLst920wQONjMkjQezgnya4mMM2RhttsAG95wmHSXc3iZ6D/E1SgEAXq4e+2UYE5
aHFr7CPDao+zzFBXD11BGaB1AZ1+bZux7mMwo7rs64G9acKqOy7xqxX6kL96ZG5jO/xwlN1X7adQ
7SK12HMJCcwQyE7bcqx/7Qm1Y772TtQYTFLdeV6rXfD1oDqjX6uXk7IT5Tad0w91ginIwd/tKrV/
xtKsDjJ+Xu2USvg7NMJir860yy5SZ56XoK5B4kFLJHLr4yAr6rM7H9KggNdGTAFUCi4aOBJALDEK
pZmQVm8BnYStyp9XfIjMI6RkpdYvi36IWJekznytfkJd/o6X31suqVXDHpg7xjTA5NkSJ6a3bVPv
WV0g1bnjz5OPN1eeUJdzqRTxlSipn1UerWkh01As6S9SSIZII7ROz6AvR7qZHqYCglFBnB1aaa4b
Ct0QFJO2FUv1pI6l2q7qYykfvlbVktrmSJPiyABCHWmR/Bk0ebX5H2yb0k/8V9IK05MyiP+HtOLj
tfnVpn+WVVye9E9ZhfMPy7BJrpasQv3fZRWOi+rC9ZA7AE37klVYcNtom+koMoTt2dZvsgr9vyWj
MF2+wJ84bZ7tQIuDTe3qFpIq+y+ctsziCjYHEZUVSnsTzYA6aK7VaRvIwc7XrfX/c5u6Flxuy1+v
9XcvjTBK2xE5h0JqY1g5uavy/Us1lFbPpJSdrAYiE+Yqv2qC7D7IxvKUkRuxJqFjT1wocOexeYzG
p9IrzatiGd3tYGGK8wzjJxaoK16LFoGT9UdK68/50YYomlQ0P+1fPbCyLW3MyaFOZIl+2Mu62mIR
4T361WPgAWLqyfRqiP3pNOt710ckTNX9HbV8eJGlF67HppyPQTFcZ8nwhNHiKssaxAEJDJXOT5xj
NUKwthptFwUUAaoSTz4k7pU+hzIw5Yn88190/3B1BVOwoT+zrmbhHh191Nepqf3MBQULAsaNK0Ll
VnNvvRv4JnKK8gXvgyDfTHd4HGR9ubwmtRftWmmjX/RcwD/kTO+6eEEaAiDD5i6+TgxiVNqdm3j9
OkmRp3VV8WQm4aEVTn/FTe9ztCN7E47Ft1RPyH7s/X5D6w71eceoDJ0iLv+nkB21db1jyjx1U1qj
xyVsgE/PvWpVORoUtLG4gUsHsp+0FCroxLnN70E0+rvBA0RqJ3a2W5zw7Drekx/m/rpEv7odmsdC
iPcu9HUiOPTueo5JVxjL7K6JpHSm2y05l8rG8p+HxPi2iNLZ2Xa1b938fqE6Cn0OHK5GEacIyfhq
KCjBTcMIqJH/OKXatZfge6rBF1i+9TbE9bwdJ44DvB4vSMAJNx8B5GbiSYdbSyqKLkihbLiGu8gd
I7eEhAynzcUNUxg3QaOfEWLTxbOXHGkNl/+5XqdJKD0IgHD8XwPxkkTPRiYSxBJ4EolEhv5WDkOx
SZxfmku2Yqbn5N9JBUeT1mdvyPINwwiavCldRDwD7L2yuq1yX2wKL9E4pKOawqR9u0yFOOZOf3It
DIukp1/1McWeYfTKbSjKJzCLFfzOqt71wzDuqky7Erm1RX6/tWtCaszFeZhmA50o5GMzi2yQhDOn
wNQw2GwgkrkEMM2E1q572bfMhU5j2Yxu8pAYaSPTDoYgDI6PSjJg7b5mTf5KFsAGRQpYLNt9SLrs
Q9clXcC56guE6cKZ0WTZvwqMBisX3fx2UI4K56qdl3ccRMHW6u5tij7E8ZWbKc28ewOfgBlmLymF
ed2YXim3/YzIbjg4IL5WVVf88qoZ/E9nrzTL+u5VOBb7kX2lmbWzTbqT5r9ORvVNXl9JkbB9dppN
K6W49utxOiAMWXsBjGhttPV9gWL61AXxp0hpD/TadvFDkjf6kEowFi6ZlIqUnX4gTNjeejSL6rEh
R/Wg6RSG5Uzl8uDC+s3t5zifexTF5l3SiPsUkQCazwhVRLtQ7kK0chTmPgm0+M5Nhz2wZizNQj8t
EBvXDfncU8k54SZTuoFJ60BNu06s9LHLwYFwdtkaYfPoyR3jQSOO2OrpziHoO9Xa1lriZ2fBWLp0
JIkm9Ughts1OGdDETXwMUXHSwx6ZvCXjfIZcuOe7vC/hYF/TU7wBY8ihYdaHvrbXYTfd1VmIFyVs
3YOb0yJw0++zVqGwcCtrA7nxOnS9V8De47nBrOClyUEPaLIkwnsoIS3uwszE21G7W6dfSCmwCOOb
vBUmTsTnqTdvNSfgFEMvf4/Lo7gNametg+HRydERZvLT9sFuVQjRQ20Gz4G4K+lmZ00FCxWYR36a
J2W0y0eVOweB4HbfTi7RV7b9UgUThdLrZt4i2rc2lZ1Wm2oOMuiEzh1hKL2BNTBGIbQ2KTsjK3Ly
G6uJHwzRr2sgf2ssmA49Ru21tz0S9SrGa6YNTz0L4nhjDjC9K8+/K4JNMGjhMSPca9VJvKGLQAuo
htjiz1oooiMVwS5nLlG3sfC5reck2MlTa1p6RPiOmLdp8k4a2VXg2MdmocluCIIO+1L7qMfhBxck
thJl4ffGuYzK96ocb7kZnBtcsiuolOkmsrN7wrBpZ5Tkr874QMbP2KSCU+TNRyQi9AbByK2y+5yD
uZcx349J11YH7Cmb0qBwC5fvEwcsMZiet+nQsZxjpwIVZGxTF88/jbl+QyOCoxzIDc4s73PpcnTx
dNBG5shXbYeRInfAu9akzJD2zoXLudVdTdwgMWVQPUXldWQbr+NkPjTzfEaH0V9Fw1ych2DXITpe
+aQvGp1tHIvUGvZd4XOpjec7tM3fax0ceZD4nDs4upwFeOIc0NcTqNbmMbjuEILhE+VEhvmUOiQ/
dxM1yfzDj4sWFbTG2ME05OT35Kecy4U3/aSMpsOisn4FdbC2e147dPtP6IkulFKSQDuxgPSL7+f8
yTND48gNyLWXeu3qWciMRnyibnB3MKFxRZrDJkARtu4c94GXBLSIaCca9eSOwFWOTjMkbbbWzkMf
nfSKSPc6j3zqCgD8sYbxnxHS1zW5V90DQjyUJ0jNhgreQi6L/Trn06ru4avH5YAF2283lWF81IO/
9W3scaOofuRkPq6HpPj04W7D/Kn3HUO69QJKVzaID0PbzpsWGeAJG+pab9Dl2c3QMLpoPBxAGPda
rJtejQJdcGED1HeKw1LbxWnDfD/eIlinE5oOd4wjW5ThUbzxC1i6lux+tPHIJHz6hfCGfmTZkidq
jR/hUTNKl1Tc1N+Ui/bTTJJ4P7Vuf2KsIAiisStu9r7Pl7HgS052uSa56dVAhH6FGO4QaCI9M8Wm
sOndzp05rhcLJmuP2M0VmrHpcxogNiGIc5h3B2xi+7nTu3XLzsI/iA7Ts6uNPicI3qRgh98vWSde
/dH3XDDA8uOsiLHpcy0jGwirxk3tWBwoNZRTQIPJvnPzEnlptTKMgmqT0DmAYMCuBiv/cIlSwDza
cy066GP8TidqVS8m6Lw5H6/cOe5xx6JG8KZgxnKFF9RzQixzmslppJl4agmiHhfurFXokliS0pDn
ff2RdjGG8Bq1FLaVdiyyDR4VukaTfq+1VgVyKep2jTCa/ZBEDwW1lLODkJFOLgMGW/TXHAOMQbKr
Gobwtsb8uKqK4d1t0/cl0V/bxv0WRBiLK3tiyNz3L3W0eNu595xjk9BFnrm/bx1n/o4pPDmIIp+u
m8B69Eme35R4+dd4QZxgeLchcmgdQg8u6i1KNh6amTx23yS+PC5PhdW/mV0IidnFJeVbCkjwmOde
de8k6zhwrrwadZFd4KAPfe+6LuNykxjcyJewGjaWhwNlscL+3JIVJRKSxerWRf1Yx9opm5d1hEz4
1il04o5dkXARiPJ1szCmDxdteNQgFJdNcwPLFKePZZcHApghLnBf04Nyh7kfZ2DQxeSc4wtdSpPs
Qi0yjkLLKQJUBidvWfcYPxnZWCICcgXWhItyXJ11Uqp2ADE+dD+tT63kV6olMOm3lqMbV6Y2MWx0
R4nhH2FpSOFGWI7P2pyjX03nsw2y4iZyObGduDvMyYywkdsm2NKs2Cf6oIEPTG6mPLWuXE8O212f
kDCLoZxJ5M9aC4Pr2einTTJUzm50klVizwGBOMO5QTdyyoI5PrTBcj8nQ3CY0sBdjbp7nNzOWqVT
vRy7wSUBhJxin/SRqyCp9afcs+4SvM6TMXfblBoQbkh3OxuY+WbdOvXVlFzXgXedcyHpjfLclot+
h5B9bRlzdO4t8RNacLjSbSJb0ql8rInsOuVV/c3xq82iF+7BzB9a3VvuFmqc23rJ6x1mMKTTPjji
2BQCjkPg0k9YkiNK3W860Y/rgJnFrhjIest047kzt4S02qtmyMcbdGflbTGewwDP/uIxOC2LmnGC
fFiIfLw8/GWbl2ZvMcK+baC7w7HyBm6LECrxAWhNOh7VVh3lOWbm8SAt/UcxBeNRz8h9W32tI4yl
qkPqqeWblGqHfKbxVoSfiY7Ldb3I8px6KPNwlhor8xTW1q+4s/q1KGxkGOTDAyj1iShdabIEeFnv
6l8hcOILmc9INcqutgTKYXLeNLLQBabtj4cYNatGThCqqSkaTlzInYNDl8idcrC1iiKVq1q0Whxy
cid7o31WLVRFDvp6GCWCSK3OGs5nG/1O3wY6BqiCmCFV1Za0KvVCOhd2JiDuXq19PQxNjQJziDDB
yl6herVA1cvV4tdGnziv0tTnvWp/qR4ZYy2AaWqx8cPlKjTOvxHafpMrqBZ6LW0XM7YLJQlg4oF7
rWsngcxD26UtmEe/D5CFRdrCFBWk39qQ1bui0Jlv1LIWClUGH4TkM0USE6seNPkNxTkF52Bu04UR
I1VY8pyooPlyV6mlKbcWYxtroHUB2ipsoCUdJWrp0ge2J/dHzxV8a8mmiHDg65UV9qnDTGhnGPj6
gfsCiEhZPUxVb0WtkwxCFdM1sbATUjzJmn0na/ZqiUyL/uC4IKll0b6VD2opazp725nTz0H+10Df
dF0eHWNZIFYHn1qK6S9wgOLIXBvAGgEj8JVDxjrGVn1xdpI8ECvUsrKKHMtv3MlDrfedqTqMeUY3
2qACm8pKtnxQ/cZKliDHNoDTExb7SwtyQdpIwABz4OI7KBiq5vjxiSuURxARo9VRrRZ21Wwnq393
sBLuMKHc/xvZ6oKykrSsOQJknvoSPi6L+75qLH8pHNRGtbpoQbNymsKHK5QzDVfaDH3pz0zigp06
cDSmDNsoyOG60P9eNfIbqC+kvsv/Ze88lh1Xsiz7K2U1bjyDO5SjrasH1OryKsYNMYGFhNZwqK/v
BUZmvniRZpnV85rQyCtBEHBxzt5rjy8EuUBBthLq+eSNLTXYpXTKMFGdEAwRE6DdU730XzzDa0/Q
wrMGdkXCUCJfHHtAsaonYi+TsuvYB/CQcqNsoDvgellaEfcH7um/PZtQc8KZ/Mfr+7fN+xcxEA+o
hdgj/+P3XDSpQGWW152WefPht782t1Z+bM3vYzXy3mqb6+7nUxvZB6O4Zm2yfDHpo2CVNzHj/J8/
2QNXBbXMw/3Z/Qf7kXmY6g0VfpNLQiZ6WzkufKPlFRkTXETLM99qPtS6W2KXeNWklNq2ZohqAxKH
s6mMggD1EhO1xXL25284y7PfXhImvPddRhUowdTq//zzltUaG0CigC2Xc3s/rb7i9N9f3h+G5Rt/
vvztR4A0OYd+8RLdG1SUmbgMS4SkWyNs6NlR8GSbbeePZcTgOYIhoX4WEmp7b314d7Dhzy7IJB9i
L3ERuz+VE959dScc3rVUd5D3T6wzZdx6M9cLK7x8Nu6f5r3r8cvTO9NbNeyk46jf0/Gh0cIUziMe
CvuQos69txMst1ck9Jnv7x3UPw///jLWfFr3Z/eHqKrhK2h4WP9wuP3ueAuGydwrbez/bOrcnxWM
n2MvF+mSaLB1mfrne79/02lJkiSFsMCfOrHDQ391b4hwA0WLIJKhZjQQwFPT7taoD7tTLhEaJMuz
+8sxbNiB5oD5T91iARD98Y6bvj9YzPqMTTb46UEYVxmtfr8Il2vSDXV9ul+TDvW3nRjsp1+u7/tT
zJEuEkxXre8vKytK95kQ519+7n5lm524Csewdr9c/Pef+fN/1AJmXJFXYAuW/0syBfdTMbKCjbED
/TzA+6+07pJVgUanwhM9zJvkToRLltkvXm7qaHn228v7N+Cye+v/6cj8tzoylliCZ/5VR2b4j9P3
pv0+/dUje/+1v/VkPOsPPKmsoG3wQo5vecRK/S1Lx3P+QB5u20rakl4/3/i70VUQlyM8T0nHl55n
LW0TrJJd9F//aak/fP6aafId0xamcP8/OzRLB+Yv0WSLkdZRwleI1mz4Dn81uuIrIYZBO82hHaEr
RZPxQEkPX7s/Ruukaeihh2jmi8aCa58jrm3cADlZnp/avMMJFtS30O9edFiTP9sl6aVo4SPFA+pb
9vUUoFTrrxMsZbsWs+lKafcTPrAABY95bcrR2YG1I9/bcUnEbtNj7bvV3vqA0qA5+0A2ViXLTB6W
cLuuz3esLPKNJadk5cfW9FojEU2+NKpMnltbplu7heOfwyApm/QNwCMEBMMH/9/2xOu2PkHuiUGH
ZDDsvc6qJ1V03ZVq+E1V8wOjbouIOSRmnWAYwzTffEdiRUr9eB2N0w+i0DY9deqayU5WI2tX8ok7
u8VqpYN2H475Yx/7wU0X9ldjSD7VqLr3GBD7pxqtN32g8kgyrgJltZqZUAiAK3BEyDhZPzSwBkpp
JQ8JmXyb1gTvotgAsZkiynYqQwNoT3FLZuHtyAIlQMJqAJzV6C3DJN834fBu0g1q3WFPearYy4G/
jNF1WFFkKcDu4x8rQV5RQvwQVixf2sa/NS7hkJF3K+uE4sQAziVivVXXqPqjGLZfAwPOXqJWBVTt
cu627PVujvBaytjYwgrt0ORBWWY0ZreN2Lb3LPO2BSdx0/Q28TFh0UNBlJ+gIxJlDR1DT8mBwECe
1F2yartOkyXernEbgpsZ8523BO9lQXrOlt2er4u9ZaHU7sqXEuLIio2ztW4bQrf7MF3ZuTlRnOM3
BtczIDnAS1GJALlGugPeXbAZndOSlzIdTMnpaHy21+0I4am3CTZq3oBs86FExwkh8+Zeqxl9+zDr
+a2IKgpSUILYiFirefKa145q4xAHD2L23ItKOwzRotxh4hs2pKpjGhawx1N2eDKldEl1eD/1nN4+
fye98cVvGhfaG1K9OD1NCssNGweSXgdujYqLjpX0hf0KgbTsbeeaPCTnVEbzmxy51Bo723MNjzuZ
yWAdgO+Z1akDKrkN5/pIKPY6GclrDPEJ7KgdTgUrRdsDySQpam083azdwTIepzj9UMyPpa28MyUO
EBNdRt10HukVsH0fMdSmPpuseoi55vvhi+t+qBLRv2rjPWIOVpq9PZ/ILOZDBW2RNIm6jB0nKZ2j
D7pNjJM1zDMVmtAlRKNMtrksWdrL8q320h2lfXZQpD8fRgB3a7cunCP26FfmwO6iAhMbH643ESQN
xDVznTdkF7t591w2mtxDKK2r0YZDSeTl/IAsV5GuaW6axqgorxpQ9sa1iNN0XxIit/drF/EqFw8t
qB5inCHFfGjy6rKs4aM+UusMi/B6Ypm6pTWzqUr/QI1x4yr5SXTOc0Orcxtjvp2GObxwKN46fKKy
onHuFu2rQtLqTQ21Gq/PtoEmHUTxkW7MVn93y4AGjDK5WBx+jIKis0sN198HXoV6f7hlYUaJdcQv
FWRRu/ahaLRja61K0Rd7NgrPFHTwBBc0gvo8+xKD4lvnU/KtDNME5mJ9SyFxrgInI/lqATslDdQr
PgXMcPQW0HSNBn0XCGNCH+wfoSpjchH5nJU/H6ZRIPmgXeywt7iQ5mMRLBhhLPP6V9J2QmqYFfbG
xrZQd6o3wx24RJWYn9NiOwzG99RM39GVUxth9Ecr71mrtS2J9YC46vK7In2tCgrnLE1jq6L4izHm
GPeiDI9IJY9uCwBblumXpjXoc4X0lWJrQ/G+54ImvMmpuIEamT6WHehOOwq4T8ccL5tWO3bkZxy7
+dZdfghjbc4ZWtTfdAdUnfn71BFEFS1sLmCv24RK9Kr4JC3ZrsNIUySbanuVhflNwRbaDRaANYtL
oSi3xhF3QscYZyssU7V+SIV/VTk5LsMQJBu7rIKdLrwYBd5Aw7ZsQQDG4ffEoOepl0E1/hZG/UNY
Ec+FfK/fUI7etooKV2Hk02ZwKd+2o73vejytJJozbOGZWhdleE1Ni+YCZERyHtSP2DNgQJay38+F
+7GtTFCbIBpBS1HSHa3ApGVW7y07R6qW4/SDbCUuQUy3XVt9tstlVz/JKV6TnIvzuameU88mLaI3
4kuRQQNscyDIkowl8jKfR232x4FvXlRYn3JiwJ6btqKdxqxilAYO4dAInvtuIpI9qc+OF5OHEKtv
LMVPoSGpDXbRSANC/phl4lxwKdGIl1myknHdPtRt0ZzmlKGp4/YspF1wwcXWtlb63JbjR3NBJqQz
bAZKYHnUmTAC2TP2BYb4Zd7SCrxL0l5tJMV0gfi5qWas806GEXHfl+41cjHEYNQ18a59YbZfotH4
sTHvX8fmc08YO8V5zD2qhxE0m5hLdTOKtVfGL/7cpadQPxBuR6i4b/OG4+hdW2Mtyul6shk1hvX9
Zpzx3vUVbNNmCLYj1FkC7MJtldrzwe5HSqkjaqtRfISx6KPN869eME64WN9ka4Au8E3a2lidF640
Wz6T2hH0iDker5pKEV3t4CtGSROYooI5OKhgVQxtvhKwin3O5yr3EvNg9fFLZ+C9svSrN3p7280k
1rS4W6P/+TxLhZ9b4IjpFsUGpCx8pMgglF3ADUp7PMhIszc1RDNcF+IHE7MtxHRN9GRQ39fXPBEw
kUgvibuOvnDefLSsjguD0TYNqksr0mlnqwbSxCS+QIZ7X1J7vwDEvk9leBu6k4S+bFQskBy6r5uR
2dzDDLnxTLkvLDc4iYgAwaErNsHks5HBFhknH9vYpJyZjGKHzOXm2+0VIF60GyjWrLF1j+t00TEs
MUGbrLLfV0afIKMrHaoujkPW2WMzd81DKRzqdJKUwWjdMsixNoETyMAA3knqbVYdhdy49hKPPZlL
gydeJy6a3grt6IXOKR+oHkZi5gjdBQczHJkUmxWgtfKxaWUAQGPyXybVfcVf9+qSVfoknGTXYPR+
yYvXspuomMu4PaciHs4DBS5fO5eSuTlnbnwpZgtkU4rtuTEzaw+2HCCZz07Vi58qu9aUhmZGVNDh
dlNtpBsMt0ZZPhVC61sSFPNrWl6msTVf9ch2N+xv9wdkI+8mKifXwWv7m402AxpY2B8C3MRbmDm4
Y+bA3JNeiQUVVLHj8pc6uyqeDYOJvrRR0biOYAyMORF1AduQyEsCP0wmbSe4MSWWVyrs5i7sEYBE
zujdzFDCebUR0KsEXil2Ae9oBdKhIzp/dEfH3xLkbWxbvGYvS2KHn+fOzXQm5xak6c4sREvkyPIl
nzzKYjCL8zTRpoo6+5aG3Bwt0JRDGRUmvSi0wtSIJ6qbWu501I3v8EulO5EBYHVATbMOJxBwwtAS
DXy4sjN4F1/bync2cpTFQ2GSPRlWbnz1c3lqSMTsvRnX8CmeoV64YxqvBxNKVgilta8X8DXBWiUm
JD631aVWkXoRAoqg7fbvsizzIKo0gHYqsRul/Tx56aOn8d4bs4HcCsZfAY7/0NJdX89Dd4N3BLi6
bd/cMfYA1R7dApDvoEFLzEQGb4IifsvCqTnYEssZbezowBQX7wagxfRdxfvBbFZ2BKKBVPcW+lz5
wU0BbxsWU0nUy0Mn981MSSmkapJoLO/+ucAdMzJrHYVfvBtWBhJsd7E1RgdHkx5NgDYsaSc7FI3U
VzYczwVI2Fxg/q393txoJjvapLRVVI+zXHu7KMZCmNjjkvzh3UjyzXZDjIhh7ggbdvJwR2VyQlIv
viArhctmd2KVWy0pNK591tw3HZ1vqGhztYOHZ8OOrmnpE46ZfIh1wgKxhIvCwFqDSTGJx6SoMo26
26ATwdU19t+ST60758+sRTww5dSU0ubiWDfX8UFHegDYumWF0hvVpZHercj9+rGeqRFHzhcW593W
nlF1uaM+pf7wpU0r65nh5tzU+OFTOVgLLpIAdxE2F3ZTI2oY1j3SOvQGGZ45fT7fS3/kET2f0eUW
cOv01UxAPTkTJbmFuus7bI4t9d1xuTdMdpN5O9JHrSswJmpn5MMzbjHywyS3LjK2OLLIs/kQOihf
wrjdY80pN13bHEU44bpnFbdxiuTVicQHVfGJ5Bj2tz0KAUuFpJL3IQhwGK1Bn70GZX8xmuCTcmks
x2P72mPq2FA0+xYy7yJHVOsuL+DLevKDqtmgppUbbrHuwCmKohTCqfdpqnp2saPUS3rJvHXs8MmF
yA+QJx/wg6eYhV12EWamzAt2qIp3F6IMoD57iWfYKoPhHVu1y8LQAu6A3HHEB45QmrVsGP+oQhjX
7dzv6/jOo4FKHn3zvMHZdxlYdqxA4yFx7f7gccQb4TJ1B2mEyKYrzNV6hIKITJPtbel52wG685pe
y7s0VN66T5vjOGNFj7FCnxtgMb6mby6ZJG7Is/cBlO4NUC9xCAD9DpVfnaG+XFxB9u5Q2h+VtKBI
RPJqlwgG0jJ8hNNtHNu2ewhMjSLBnbyNvUgdOp9I9WF2H2vEmlwo5WeWB19Tj2RTeE6RT1V3hAXs
gYI2vfYWLuhWlnCgQGx0l1mqO5iKEJtn23hzCoeGLDcXrESGCxzTzPh5zjTXuKxaarFNUsEg2WaS
1AACdAuwfHuRQrd3Be3mxOu8h1nKh5bgoIvTfHE93Z0Jrn+waoU8XLNskG50LSS5sqwO66MfMz7o
elZHPdDApbSEJidgSa1qctIlq7y0e3CN+gGSPBTREBBtHJE5bnhw6oV71IIorEKg+kK0wD2q/Xeo
e6k5O8b3Iqm+zMZIyGrEdSK5YzdRzypsAESx1gli99w3b079lcThBIy2Lg55XW/c2aH9WXFwuFX2
ZesiLNA0KtnI2DOc4HA2P8pC+KfRJ0zLGSy5SyOm8lCzarQD2zoXNhkJUos1eM6PeCtRrpYA18ty
54YbqV4m3boH24TsmDVKryqktZEJvApJIVEHc4ur12adPYd0vPptVRNQMLXnLGUoZxUmTITbYQQR
e4M6DJmIzQYva/39DHKBdQqwgrIVD2mdiefrEuPAxvWNmetHj9AL4Kz/XFvUmRMq2xSmISmHmhLV
QJ0KjsmhLQlA6wbSSgzTfs2bAJqZzZJ8NiOxluP7LDJNFKfjXggqaE1XsGCYv9uyMLgT40/0zs+F
UfgEpU+fsXa0a9Aw1eY5KYNPTp8i/wCoQ8QqmwkHahhiGftrzz5cJ7rZWm5Fjm70xYaXtZJqNDbg
Z9u1Ksdsa7XxbsZSugStbukjQwjQj3QBX+Fo4xUawTDc9RJ2221z4TyRasfdnpKvEdXJW9yyl9Es
DcC1psHJSXPaC96n2TObj+ljYaNVDMom2mTuIqY1wC5QlmrDTwglQtIEeFEY5UbgMd36pOV6BCps
eqxZc8/u1ZUumwNcGjBPkMUklLO2zeRvi9GxIdXyDsTMoskiF2MYDWMbZsmXGc3vorwIl/Syc0EE
7DqnT7vU1yijVcFtctC9THH+/r6LS2qtNmBTAyYzXMVoKB08jTbn+b6VUG3AX2XFGNXvAEjB4Ss9
H8DpeIrmZ6xsyDRLbUCmh3aPDDRv6YGGCWpCVhPNfgHOV8u6n4g7rqI6OLM9c+BCc/siwIZ90hLb
SmR5Tqkm94oKTBlIcbAaA8LZQazc3O2Ru9lfEqNnez+YJztij1zIEg5nfvSyV0M4HxDDYLby2BIX
dUYtTG7CpVQ59cB9RrpMhzl3X/0upcM1LJzhrBaH0K5vBMuFZ53kTwE8PlDVqADKdpEHV8Fjxsbp
oS+nYg+18+uQ6QhIXPZq6yk7I656hqty0X0k0YGEkBPYeG+pkoAQGym6+Gk0vSDffK8R51Jan65Z
W51bpJjn0kXQPpUYeLXQgEJBykS5IDmlGl9j1EED10ib0F0NJ/TUSjjn/+lg/Dc7GK74dx2MjxTD
f+tfLL/09/6F+EM5AqIXIyEmgXub4u/9C/8PzzVt08XIR0AxHJY/OxjOHybgTMc0XU9YyvXgZ/6t
g2Gbf9ikPjq+sEz1syHyf//P1/F/h9/Lp5+Nifa31/9R6PwJk2PX/td/Co7sL/0LhaXF9hx6K7RE
lOv+1r8QvVszCYXlcQJq+dijUH0JUE8n7N8HevWbWQSo1XwbvUnww3FT7otsUJtfTtrfjuovR/F7
F2U5CuULcyGWsotWWGiqr59f4iJcjvl/9a1pULgVxbHI/HpXOaDc/Pxh7idxddAU7qg2PjQu65gI
hmUoGLQchLJjFe0jBzKzjXP5J6H2Lyfq10OSfyWYOjaHZJu2lB5gFelbvzd2GgO4aQXO+yhZ9EFU
N7qNqWexZl/zLcet+ZSNsEjKtqPMHn6xHXwH2nHdjYCxxLrlBSCOt9XFoPfIa+FCQuleeQuyv4Dc
ikbVIBPEApPmlV24XTTxJJc3B2NoDwPkF9Lkx3f/5iRDfv39o6ZXxdWmuKCUsH87yTWx9dT1m+Jo
+jOEJm8k7XgJVK/igE0a1XsZNPG+hfl0EJWNGZXqG9NJ2VUkOxU3IpPkYyHV+0DC0fo3x8al/k/H
xoVu2YvIX3nL9f7rBdC1RAYMysuPqI5fgsHdDCDaj2ysp31oYgtofUbryao/Or6mee0gWJdDjas9
wrAXpPNjbjyGJrPcvzmuf7owUUybAHM5MN/kg1rO6S8XZkKbo5L0e5ACH+uu8IiAYSh2DOKgKlFc
Ouw2U9T52xlaOQCE4a3KhxJYP1JRaHfiISex5F8fkrN8TL92HBlCMIMtvU3sZr5UyyH/ckjwgsw5
DMb+YCViIOYpMM5uAwVdKuPBz+LmNQseUmmFz7gKoKAJdzuhBl7PNskSeYPXxgwIXCGOiv15T4Wr
HzP7NFnhEdes+b4BWuch43uYrYxcEkU1zkntm0v5++L2TKXa3hUiaR7E+AikkILSUlqaqyVTCysk
4CYLFeD0pdTo45Xhj8QYlBcaizDOqvboWOXHaKmXUbYnWp4SmmVQwBowXpVlM13RMqiJZmFSy61J
pXIzeohNvXtNbqnOuT5BQTNiVzixYAIninj/+vRKmxbwP51gIfg69z1aFnwIfz3B7IkVfcFOH+Sg
WRfk5dUKg3Nd+D6TuNUcAZ/BqqrpTI7EU4yFPZ9n0lCekqgAVUqODGWDdFMIIzz7ffO9yb1pN9Wc
oEl/G6KS9z6xqEmDOThHgfe1qlFdx/Hkc35JIHNtEHaeUX0MOuJjIuWvs1G29Gakdxqk/ZQqeYNV
1B+j1jOvRsPD/Vnqh+Gpc/VT75PdYEWYG1pDRI/3hyzy4bOp8jigrtlqtzx7bfHCx6ivWTeOh7Zz
xK23i+k5Ch5H5HdPRZeLvUmQ4A1KzBqxdvTo48ZboVMxliyzeQPUx5UlGlm6aXv0dXBlRUX0WYk4
Gl1GcayK5Eg8c/rQ+VX6IJ0vk5bFZgR5+ICVydzNxLsc6fhvCAhLdtzcyN5lkx7IBLRJdAo3yQUo
WneBI+hfuzqLH0QMY1WG4XOevJ+MVkMMYjEYiXki1qsXVxJZJB6UKwKAJ+XUBhL9hoaLLPzLENUN
RbrSO2Xm6K1EWQGRblLqIWZOhos9lWehQEC6UdxedEzTvZunkxHZI/axik6Ctg50jz4Xff9OVaU6
3T8jF6HNuo4sWM7oNHeWZX50Il+cKCgCBhwc55LQt7Zy44q0EeCokXmLAu7o1178DG3lTNncuoAu
i58Do4+fKXJGq9KscblQLzKMWrzSQAkYmSFFu6O9E9INL07Fe6xVMV3pxA8bSa0fM8d0kV7i2SyE
62cf5OOR6ht7o6r7FHdhcWlHQS/bJ1ZPe8RA4ME4TZ4a1tbELJ8YYb5VPdwa0gGSC/Wr5NIiLD4E
Q3RNZy/Y+aKL0FwLhlk1vkBPJdMY6MDjaEbhLsFTD96Gxl3hNtmxj9iUlEVsPgVYOuM4iY/1pD+P
TT09aeqQT32Xv2HkO8+6sw6Agq0X26yNxxjk4P2VZZs36jacZFH6jxOLWrZi/snJ5qMOfe/x/kAU
R3yEikre0PK12S8w/C/PUof30eGxwxvG1xApDh4j1Linpzpf7j8CGjGmI1HYWz+PFdFBZo/Ovw2f
iREInzMySo7cJNGSKgBVu2YwbawIHFzjIhfgSzamETyl4oSwD02ar6K9lGn4mhYR/bzURtYqbQMM
Hw8m7tIIRfwVD3n4SjSFJiyF/AerevBay326P3RoGE+TPX29v8obNV95e5uRhSMBsz2WwTjKXu8P
Yx98VLNX7CYG7VXL5jeAZEDwmIfgtCGqAdxMXT2Rrt5hA/G717Dw0OB288Wo0Dxpy38TgDkQLbTD
q1X2G8CDbxWpH0SBY9LXTtJBkmw13d0K5YHfGlfdpnoF8a5cj0FNOA79utj9Bv0rftdNXMRmj6GT
8ELhsLdTZe4dhR1hMKptbwNc4mtWav+JbLPMk58UhMonWNG0ft+0SznG1XsvQq/mJki5CsrxU0el
KKAonWgfT1wAxY77Ymu09oqeQ3Z0MqfetkPnbOPcueiGAnHsNc0+JYuPTtdMFpBqwCvUw7TP8pSq
/mBSNKVWdDSr+IdkaNv51WAzcrGNzbD9bBp84muxp2nCzsoqNnkzBs9Rln9CEx7tbAbfQ44jgZQF
dS1xVWwMCNOt2ed7s0rsJQTuXdKRisXQVT+5UUHRdLgFo+Gy6/UJlXYIsaAWVmyyzI+2gQofsijW
P89mRhnnOBfNSjjSOtIiG0jBee9o3T2ZnbtJ6op+6jI+zZmybhPXctN+UKaxIIX8K6JnsvtgQq6F
Gl89d4j32jmPLCL2c8ZXWbqDF7ZGksSH8ZMN3nhnx+1VywEtzsAg4WIno+hLJ6GiYmgn8yFSqj4I
WN04g4uPYTa/umGI3SxsKSIUFvDIgh34OPhb048NNC/rSLTNGnpKfubze1IhLZ0u9J480qmBOgbe
tp5Sg/QND+5mSdNQqLVmKbwvgqJY2Qp3IW9twjas6s2Iq2llRESwNIb4YhpFw3oVeWuSAE4sdHlO
eivhp7qI7Cdx7iI1XOxwa4livgrdn4syMYimO5BbY28GGU0HFWcpoSjVdV6ao2zIsr1XFzH+zAgX
wrSL0v59XNKPxgt0IyNtHaam85qG08aGjUoCizDeQh2qTTSWe1/3HqKVcH5S9XPjJIIdfhwivhkr
/j1RbigxmFj7+axGehjRRCtgRH78aObKPQF5e4iTBK05YWNpneM7VzkrcFrgqwklxSVa1gHE8o0d
onE3tJ3T3PYeLdAiKb+aqkw3Jl2sg6WrhzqT5dX0v0eD1VMTsD6wqHGOqdN8j5OSADR4BUej8x+F
tjCqTzPRcG7uLOWe4aA9a3xx7VmcC89mOlaU5gF9AufqxuapWUo/feHan+n7VR9jL3pD8+ycrBYr
GiBfOqVZTtaLgBJta8qCmogWt6mA9GYObco+PZq1e637rVdBzSkWIZrRIrBKgRQTDIMgZ1NVVYlc
jeJ65y1GryRJVsoLmuP94I0ubJ8r7T+UYUUwaR1jS6XNtu5ACj34eUrRKSfty7/1fd0wDAAVtrqR
2V/ZtG5oktaLEg9u4crmnRGp2D3CvWpXrR0Dyoywg/tUf/GOE+eie+vgW/VjhtvuMLa7tjWqY9lX
/aEfvzdOUT4MJVjhOWh+VLOyVkPIBJ441RqQ7ZH8OmOncAQcstKyTkxqxRYaDJ0sgQ3VDYt6FaWe
h3qOoVAH43vZV9Y6mngLKSpAoIalcZQJV9PyN7ogKNZFIeo9V9DR0hb00xlmsy3DDnUTxd4hdbZj
SGYa44qPg8294KjZUhEyLqBrMpRZDg261ttymUgsB+s4cb9ndjw/RQRSxSROyQ65U5Mg6bAnddKV
RsZGYO8+plax6ungtD6KPj1Q7KzVNgRKSUwC8LHIujUaBWLYIA/T5fsAwxm+d/8mNWqQeIaKMCAY
5HCsFeNGs1OuSt7pyfzROOBvg8lLXhpKu7qdrM99b8zrWeTVThhduY6g8WPU66tzRsPnljncup1O
mZq65Oq2HmtTUAYHI8JpfX+pYQZcmFk4xb06Rx1zVO+k46vO82Nq+NsewOWDKiJQPq4DOXRysaDm
idzQh8g/iCh4QmLYf7e89kjt4UE11cLD99N1kxfuWdKlQj6p9dbsJfFmghuEr8TD4J6VpFhYz5gx
kiyuYCUv36nuv6VJt+x9G22dFxHoGmO31mG10WZaoVnuhrPrTTCkQJFu7Uby0gi++ULSIRwqcxc7
+aeGDdm5J2bwcn92f/DQXG3wh5ERgN2zITPBNs4+3PNa9niRl99o0cUBSDCgjvo/vE6SJ2hOV8NJ
LPxyrvz5UGR8enVfE7NJV3flsf2aEKomG8css0c1xx9NpIw7w7wKtnTPdv00Zq77ZOAaG0pSysxM
OoeaCg6Yhql6uX9Ng2SjndqrPXhqg6W0IbZ0WJuXMiVLrENVc38VCIlzT6FDuL8MD9DBuh2XcYEY
LifEQjnVlkvGek5daT1PKdmIaUYUfTQTEtFQbTnWFo2ZEVLD1Ry6C6Xz+hV3CC0x68UTKjyVU50f
bCyT66YRIBr89J0IBu8iOnVU9kBzyqzCnRlG4qVLhfkSkYdHbb5+Cjrf3pWDyQ5MhltKU7AM9HL7
KCzqlXdgu1FeFOPv2vEd+iuG8Sha3zxNs2me8IciB72/9irkKKiG6o0qXQx/JUkdk4L1n0MUbCmi
nWwjfLG0avazRUmXLstw6lnYoaKYT/cHwmvIFvvzdTSRFKJCcm0k55kpc3K/x6KdaG4dKIXTv6ud
56zSPZ6XrjyzLocnkBJFnlf+ht9Izl4UEvvW1lcZzOFOxs4Hw5y5HTyyalk3HFFAJHA/VEaIQX6R
OvvQlO4XkBnh2cA/Y/oJDJM8vvQoSPlgw2dzSK4EBV+bhu1IJ2+s8A6J0MirONRJ2PztXDBEWtml
YxZQzmCskmn8VGcRIcAyeU8XBxSAiV8ziW+YV6kKwPpgjdYv+Z9Y3cDO5/5Xug2fvdk7DKp/h6AW
hMX8MTfdGY5yDGfgFlVBvOq7pIQHQQJlpEKuUlKaRUsMp909szh5Hy0zTGYPeySGrYnxo6oPUiTI
k4+yiZ7Swg32XcAKVwJ2FEsfKBhKkl+m8GLYJAx6LW3p/mS25udSv7DOD7ZBTRbKPLKqAUwgjglC
jrXTj4fetrE0IBs8ZC73VC3wZptlszaV/m4bHuBEJ/08pnO1IpTpvSzd7lggTCOznM83c4+U2mg8
wMKnpnTyluHy/pA7G/Jd3INI/O/tzPtMdLunW3YUoMe3tu08u/HoE92ariXwdKTHlUIRAx6/R+SX
WoaxqRJJy9h4MSwwJmXdk/5XZl9GX7OIX8o7OaaMVL2ZZI5tAxeGQt2O/sadZh+/Fg3qEns5LscI
wQfboTIXPwJOdTUExWY2mLcNwUKgS+vP6UcrqfKnyiRUJKyRIy8V5KKau28MHI8MQ0sEt/QflREC
yhg8GG95+WNwRnsdJI7cidF33kLXuvo12ta486mAupAGYJ6wv4qsd65ffWh0nJ1i2vIX2w/ydeQP
yUXW7Rn5gIdmb1l9Fc2nuCir93wkD0YWvDU19tS4qT/TSiPSFz7rvh1w4gMXg9QfpebKYQxh056e
kf1ijkc9TdabFV2NDHpvLMl7TDNv13bGW8/wU8Ts2pNpMf9UTF8wNrHlCKtZk/8N0DsjZ4RIJH/+
f+yd2XLjSJZtf+X+ANrgmPHKeRApSkFRiniBKZQhzPPo+Ppezqiy6IzMrrz3/ZZZqqghKIoAHH7O
2Xvtc1+BWW/dqnqKYzqGaE5ygl/QxrguRTlckUFIOENB/kBYoEGx9KKLTn+AaVPBqiG/tyhq3kSj
OVp11xwrhMykLTc1LAD0h77dfStoHC3QDhxKY4o2rHusX7b+aGbCvUQ0qAHsX7wER4/U3yudLMo5
dK1jkhGvkujFt5q91DYdvCd9dk5zYIAWt4W9hV0jFtngI70dEYtnVxIYCLqPk2FFl7p+LOv4i2vB
xJ0D74GjxiDepp+EIdNdeykt5aTM0U3PztFKufr37pTWGzG4HYZY7hsoIF98aZt7NgoPJVB3uAa8
+sxKnjxnDF7KpNiUlby5vjmuihBgvy7h5npRQy59nBRMPdMnoQHFxtGPc5HBLcGxaANAqLQtcWBo
cjyocvXjULbnVMurZZTw/RQcBfzGIKAsqndjWxsg6xnW05sYuxQZXjmPq7CazIPoS+6buVtuAnd+
8Ww8aTat63l5f9iKGHl7y2Q87qpvXg+bedKvZeEDHBwBAYytJw5VnhkH4iQcJMIWlvjv3px9Zz7n
HWb2gMViILvtcP+8gGsDqiHa41wvD5UCMd79qvdP7x+sOwrwf/12oFiOv356dP12g9f+i2cUWwF+
vB6cr4Dy+2VrZTDNMV1sclmku6HOEdepH1Cm27kkK6MmmaXxG4AGymF6/zAkUmzkHwQNEJmKAU/r
HoKsj/eZRvaQ80gsAOSieHgqEDymfuIdMMNkS/gQ7zIHuKCZrcdp32uH2Xhsc7+n0tS8tZuiOhcO
kTMhY+rnoEbq7AZzjnssfHK3TRvkX2J3eGl0j9AP5aq824+nkJijpjGOUkAg3Fb+6H7pG8Yq/uC9
6mjBrj7Kx+uM56sIpwVqhL1WOulhND15jmRcr2xXAzZSQsYhQYu3hgwvPdJ3IVJbDlxPJ0MW+9kK
CKACnoKLZdIgypoG2v7Q+kJUSlFVKUjy+Q8OtsuSrdl7pvEeKblJxwRYvhlj558BhprbDCsOhSKE
lJm7cdOWVICS7KvSo62b0Vnps7Ak8aQ9eWVZHGv8Gj5n8krTC5+fQlliTmgcyIs2vDl9c3IsPUFB
syGI2wIE+Fw/pFlxNkWp3SrfGzcue4R91oXDk6/5sxo/dB9TGm3dudsOc2d9cd2oJHkvKHZBFBW3
sgiORZFo731A987yxADSIMpIiYEfQhGwJqg7eg8rejx9vCzdyfo6hNGTE8TuDxReq6FrwCRqzmMW
mADqGOAvGl0CPW+d73lhepReaL1cnUY6g/Bnf2KgM/Q0eSmo3VWJXgcSA8lLbo4oGJXfjHibpUOi
xuDe0kHkpzFZVmOy1etpS4ujPbQFLoYu6p1zWIcZ/cBSrDSn1x7cRgtXsvWtFcX+p1m3OwpKZ484
lWwAt3hMxSCuNNswuSKZyXJfHm0qOGmW0ZemC/q1+sytGcf1eeeeOwNoDGQgbddYPZo4WVwjaoRl
0lMFh02OFtYbyq0FzMQJZIIistSepvAkE9vFhIT1SNecj8Zr5R508IRLqoe5M03agmhW41iZFW+M
L6z9mOA4aKrBPY1NDvesiB+EAsq4+nRkOlnuWTNPg0j6JyN33lN8QXCEcvhdcrokeqsR98NNSkBr
qp3+uW+5GbchibSTN//R1vkAoRwtkUZzlRjaiKBinQFug1w7aZDsuFPcnkwvHZEP9lQJoCzAXzRK
nP81ijq26GOjLJm0pXzb3DI2cp6F/l6bFurEEi7O0HlvTgW0Kaoi85DFM2LYqtr0hsE5NjVMPcP5
FksiFg05fuFoSSXqpAZKh3mD6spauJ4kddrtjW0a6vOGCIonlgho04m/nFO6wwiAiD4wm1e/Q0M7
MEaqpd4fh6x7oM1pP6Ahd/v8scAL+xTNZKkUTtidtBwTk8UtrRnbaWvLr9Ifz37h6w9h2q1t3t4D
gdxvGYlLRySFx8RInDPE0tcQYc2lr4MHlzyxhTk6KUgZRjbghB598GyIIPGyzmH7ONPaDl0mNtbY
owUq6+jYxf3zjKV97dl/1CZQOdtIsOZqbLYhgKxbs1CVekdnUvPYH+frfjTdrePY4Woauw99lNFx
1mwsbMNU7pD1Nl28zcupP0X1YGAJo5OmzaexJvrDJA9zpVdVtL53Dto8J3C5UyyhEA2UOxb7IR16
UhCQrciUtwO45DnOPfdr8yJZlO2ge5TG0BzkkH4hugrSiqyMY9qJlVNb+nqSvk3CeFUiblsKnyrS
J8Nwp1nxJpIUnhENvbHvdWK0Kf9pFVevrPbswvVkM5tJ8a2b94CMDr1pxWdHY9bMJokAFB10w2Mc
shNymTxdopbl0Gw67QHvHk9qhJfRphkA6vvkWYHY9UilNoIiZB0ylQB4wfvHxtY5RiWOiL70X8bJ
r7e1yr4STWG+uJbEulbwj9Bmk6Td+wQjoUElHyX5MZiZA2UPu1XRP6Os6d/Ap7z1HSnZLiFj2whm
Hp1sSyACn6N92BOxETGflzmjMZE45raEOIAKWh/ODnr3qmLjl3TWA0wcd+9P5c0SSfRgt4aykhk+
OnoyfiQqUE5CLX3yeIpV7JF1iV0xgGK57cnnHCZ3F1P/H9suAp7lS4KR2DMGHY2jdDC6LRVufbIJ
7TpMeKcLuxSnOIJ/CI4dVbN5Y1Sh0TyHq4jSmq2FaBj4Gh7McNiUBRq/Ci2oHMluwv5AaBXLK0OT
lMZJILYDt17COY35AH9tIN9OPtw5Oia7iofYYEVuwv4YjOwIK518tp6x1CF2GDZXsbiCoOi2QYLv
UquPdFLzY2gWCnClfWaECjGfCKqriT76UcNhZntf79r2Fh/sFS7zDsbX11gfupObCYTKfbBzR6FT
IibBgXcEiyZ1Yicr+wzcgXkeGttVQOPsmGdWfoxQmS0LEAHLmvCL46ShaldAJC1hyxfpyoplO+g4
jTD+QbJehigefpuDPHfvd7c8LJkcCADjjpviHnG4sdNuBbVOHBe5UECJq3VAy2LhtCwYvMAJTART
gYXfImkfQpp+biLJw9PCYZ/QF2pG+Ky7qm9rgHM2iaIqP8smc28Ntx+1n9VV4zmyPbFJMgbxQ9G9
kEU57grsUpKJNiOmrDDHEzS/2WdJTlv3samb9rFTH+7LTsYVjA4l3bnTI0MB9up15xVnV42pLWyI
J3t6NEI72nkJKzzqS2LLpEgfI/XIjfGhlRTdRUduJLp5ZqP+sBqajK8Fxckph/YBps3WYxt7JAXP
Xldzmu0jbLLpEEVMWV0qUN98KZqM26SlQ2qAY8OdO3ROY4fsEanmKQUy4LcEHvhjGu3BLWCxCDDH
mb5waMbm7RYS33vkmiEVcu5/6UV8KrpG/xqQ14g3wSnW+iwufUvhn+d9hQaFvMo2rout1ZSYB/Ts
20gaCco8/1gVdqGm5u7NV0jvvDrA0g2vTSdo2E3yGNo98fKJS7SM6X3IiJQ6GZTjWosMAmTd5iti
v9XsIDps2JKeRQW9yZrgg9b2sLZooBwGtnrCLcV3CHGbOc6ZHrAJLTy6f3mvNcw2DTo7W5iYGI/q
1r+SSbX1IziU7F0fpox+woCfQogGrb1eMp9s1ikxn+/ToP+ww/7DJnxvF/itvFa0p2ktXOPKjHdj
R3Ppfj7czwxsnluLLce6Qg2+MvI82GchsnxObs74Nn2xmpr8UNoZ27awmifQYyscPlheTZxBNa0y
5lDfhqgTS8F9Y8EwvnkIE3FlAK6vMkyT64HabUNni7KPceeyj9vnIc2tPclXndKqE2iL6fxW+PYP
rZ35UpbpW/aZxgtqZX9VzMa8vS/CsNvQ2GOb3NpT9zEiSznlTatj663LlSyYbDaJoW17zbVPc+ve
orLsroXuWyfYO7e0fnKY/39xUju++o2gQ13EwNUTH5mAgptYYwUH4g4iuX9+B5bcH+E6+he/JJIW
Mqs4xjVkd9wS4sTfm5bvzj/5HXeIR1GMr/j3stWEBMNScI7erZjc3wMRfj6ENqTvR3mi2fyvKARb
VWr3eIT7I/0el1B2NMC55GF9KcioB2IaSW/uEpLw83ERO2hUGzOxkSiQ76Lwyb+Qyz8RzE59FF2t
71v4O2mX1+tkljzBqFgVdzD7/ZFIS4c13HlNXBsUyqD4UD8fTuphrFhJJDsxjGxtYv4U2uceZTAr
Vs79018fbDcC9pUyq72D2+9PcH/Cn0+lID/3Rw0gv9kNy11OAQbAKs2CtT2Nt/s30/vX7k+Q3pH9
95fw2xOmFeIs6A63mh7poXRGDsQvSPqdjx4qKNSIKGNFqBA666wgtlAlEDC7Kw/3R78+DSKNjWpI
2JT6iV9fv7/9v33t16e/fs5kzJMufj1zFhIWx3wQ3rI6gPdki59H7v65plUcibgND5z8UGgJejwE
VmMdsjFyzGUHmLSm6bwdR8+ndfjl/gOa9d032mo/uVPVHu8cmvvzunPB2XF/iCkFcJLKDLk/EipN
QU+6j19fun/9J85G/Wzre+1WuuX+19Pdf+Lnc5YTjT+4q87qTnqhg/cv3Mv90f3D/Rt9TAWO2cJa
xtUXn+HnvqsiOriDk63vKQdZnbcH9kWAfc1sfz/M0f10+3VYwR4P6qK6X0mQFv+F1B/UI8vBjlTP
cQTIZ5wOtUK1GbTnaerx6a8P96/l0UxlCIAgSTt8L12Wl+v7H/IrqQCIQAiLtpmQi3jFi58MSJ3Q
C2Q2A2R0Lg0W8ACYK57BZuM6sG9lTLvPJ07ay90t1jIUW95Vgxe7YNy8TXJy2oPB2eCw+COPoxcI
WM9mSgt2nNaSUf6C1rm2mEOB7AAaGkn2Rw+NeyxSARwWdQGjw5csNh5zI/E2hkz/8HzqHQbhL07J
L8yJkKt7Itq1onz1pLkfyHVcEgcRblvTPGFhoFSqEeqFiL3pgt6M2n4kRTN8CK1wE82q2RwHD0Hq
RAeXF7gYF65sv9OLY1bOYHSBAAxdPkeGJ0STscCKI9cqVhfYnUV3E6hEluWIWlJnHzjmKbBw65r9
aVKz4b4DYuEk0F/9oyXbYEm3buhqZqQ9LvC2f7Wy5kLHbIt/SOihwAPqfVT2a4e0fll2/r4N0w9W
6xVDQP6eMCaNzkOvVcuPGeSzBqLkABll7UkfdHVlvxij+67pW73Nk+XkYgrtmLNI39UIfmReELTA
wHMC86zIoFjgNh5bEHntvljGfQo2GiJUTw/oFAbxt5p0c0oPTH/CmPZYH58SJjdA/vZOEFxij3ki
MvhtVEA+cSvIAf7KzKx+yTSHhgwYl81IA9XqtEnpUaA+lKJD6uDh4neIbeada6nEDoEx7LUQqzRz
hWhTRRnzc198LZ2t4VNmmTlb/KqBbjwET3F3LkpprsscFzaxYTCHvHzVQRKgps2IcCTVJGQQ6DAc
NMU2QGyDpakGMmDRlTTIFvcb84vsDH8ZOHA90EY806I68be3i0oSVIuYKtm4wE6mxhdQ8rGNVU5x
4+r8FN2qm+mTgjiCF9ONeyvk5BLC2AWzxQzDjLYzEPW10+vfKSDwCewNWFKc28mK/SEmMxpcE/6K
6lV2xLxVZfw9rkbIsZ6+QiEZrDGO1fzB4lm69h8BABt7PFQpMPum4z3uG92AspYDHAcYuW0ma2cp
s6mubKe6MqB2yopKOJaxwW8i1+yS8Tcry2qjzKuJsrFaytA64WzNlcUV6xBqAGV7ne8GWJyws7LE
3r+ETWPRKLusroyz9oSFtsVLayhTba7stcRx4f1SlttZmW9DZcPVetyIprLmMldE0Ilbd1K2XV8Z
eEtl5cU/49I8wN5rKaNvwF/QKuuvpUzAEaahUtmCNYmnkh7OvPGVabhW9mGTMRqdCSzFkzIXD7iM
uVEMhMTyoZsOkzIiJ+VDrIzJCQ7lWlmV8bCPV1fZlxN8zFoy/8jiuMcSPsaX2NRIas03ZhXAHwcx
vHPdWV0mGrnXkXuILPOhZDDrDfZwrGebGUHXa5hhns3OdJ8nEW9kNg8XvTe+1EXzEem5z7ckvWpp
Fo+O1TUU6mLceyLFXhU0iG1KMa0wsVfr3G+2pdWaZ0FlN5RFd0T4/U6bOd0ktBHp+00x20VrfHCT
W14lHrv/sSGWfuIsGK8IPbqFMYzjQng+W6eKbWGmn2rHs062Ia1TYSBXnNA1bBx85FzJCW4ncDu0
/YF9h5F4sIT1VA94mjQnnNa0q9pFqb2a0+CczM57mNBd7ea5jld5rsACtE1XTdwptXoerdGH/5AZ
qWcavT0VnRgFXf7igFWeWx+jKEGjdvqaCzk+EDRfnRIN47VS3dQNXckYzk84N7vB4df/Z2WxUFaK
Pwm3PVRXromz1cAXa/xutZgHI/Fj16x2qfDS3Tgw9O5yMibQDL54iBa/TDlU6WaWG1uJOyani//h
JRh/cXt4nseCqgtb6AwCzd/k7H4QdT0IxGqXa8idAmJv3ZAVQBuhRXMj+5oZ7M8RBFQbvxyis+Vj
NzNysdSqkvj62iSEjMbhUYlN9UFAbPLCa8dweU+5qp+VCvTejfrPb5yhBNe/vXGeQnY5Djp8C9X7
nwXZuBkyMynhXaZ+56wzW3j7cAjOwpyRvZeZBeHSI4tgEPvBAXFM2ZR+nc2dsNLvMfz8oLX892lN
+l/03TH0W0kzh+aP/QOBim2xfrEFphtzaUscq6Bj55+JPP+7leQv5gbedYUbczzf4c+4C87/pNhP
8MwIp2SpK9i6W3j34q7lj4DlmiKo3qPKKJZInobNnLlvgxOzPFinpPO7dWmU1hpt/8PofbfTpNnN
jvfmqw5InVRfufIuyVSRogtxXsVcYhVOrLPVZf3/h9j9+L+ygLmOOt/+d4jdMzj/H/9n32bvxR9/
soH9/Ie/bGDC0LnuTYdeKQsfV96/bWA4xKDY6b74tz/s3xg747/4F/h0HE84//KH/dsEJv5LEA0E
pt9E1Pf/grBz3L9ZljyTXpgi6eFx+d16U9PdQ3LhlzvAqQX7/eibPMCHugLvMLbAuC8U7t1ampBM
aFgx4fQnB+VcsmcnIjY9faAEc1iOHnK4esheYsN+82hMUFw9eC3cTlss2jR9B4FyckvECZoFauwU
5eW+VXfi+Amb6nlMwMvZ48RYvFn4Pnikmh7Clt4kl6pDS7N6An62yWfoFXMJAIJ07F2YZ+eM7uGq
Ay5AS5UNL4n04yLr9Vs/n9zGs3Cl9PqyhjWXmihxtATgnG4ibxT2J7U27uBviJXYCkb6jchuhgTd
TOXS0SIr2GjFVPED3IvCSD4RsowLD0Rehc9zYUzikmbwmSz3jwH3e+PTQ4vbEQl9ayEozE+I9hgX
WCsTq1fd9Nc77I6oehzyP0YpnzV2yHMU/pA2RnOoCoFN87dnox9rX0AxBAu2oKc0QNnT8m66+I+L
Ynga9ewUd9mphEba0/Jd2NXKommgjfICaeKsxTrik/lY+vrFD/RbpNk7s5CXoCYR3Ng0ubg1Wrux
02ZN4sA2drITY4ZPUaGY1uLXoGVt9PqrEdlvfRquARUG7RqJ5tk1UdBP6clJk3dhz0f6yTs/LU4w
dJ4jPdgb4d5PO9TF/QaWIIyg+QJ/95g449ZvmML68aFJwPeTYBt7OmdFfKoQYVFGukO/IQxhhcNs
Z2QA46EMCbTNo6Ezd3TeUN1sXE1elFChk696RiPKt6JPNDnpghidI/pqihxBir21Gwva9Qlx5hq9
MvawjBD4zSW89UU2CRbeClWh+Uat907J/xDC8vXEpYrsXdVFhwRpM2EQB73BscIRRkR261vmP3P6
3UqzTzuMPutuelZvY6XNt9rjpLbmK5LNJtU/GE0RJsEEXJ+2sqCl6Am2SljHUuBI5viMyA2DLgmD
TI9ArcBUbU2c+2K8TLOz62V8AMqVCvsMGBfiKu9gNR2hAO3CUB5xAHx6IWRIfWKwM5lImdMTDLqb
Oifn2t7pOoFMdgwOcvrwKuPkeespna4OvuKxst4iM0XvLPD6pSeA4O/33yFxorMpvNBdRV3K5K2v
w8+gJf4hKyaojNm7mkU6Vru2OCqRSw43VmqL86+TF0Ik0FTEb3affDZpyyLR4aVIDrrMTpqVHkyu
8xzYfYBuGXfXbYKNkbOxmhC8xhiD0rHb1AnnqtZA7KH9OG3R6zxbWX9ttPw0qOXA+z7B8iNH7Blg
fxlOzwaHpHGy93b4CvLo0I3zza3nmzqCvS4RrqUnKBjv6o1R56PAUOjG4wqBx63Fqa5kN8OIjZQ/
KTAxmNnUxa61sw0OjVbPl7HVLx2RZSWKuSknULvh+ZqVz9+TonFJUEqMo/0GeG7tgy8GfvbdF8uZ
kBegkj3Av2ilzu00nY7qtWUhaxlKmmssJkhb7OeT4pTELEN9NB+J80JZzLXe54Bl2uxzsqx1HL/R
Ol6LeLoaoiN9ivE3o506Nm5BB7Ihv3W8U+bgvk0ValvY0zfd2rea/yWs2g2idOIHVbpqzzINHaBh
zGZP11y3V3iQqnzCpSZvbgLusmDIGZTxuxdqr4MfPuESss9Wo39ETLvjIFwNdJeXpu6csYt++Hbw
UtjMa+3ksyvk0VBMCU5mLYzXnTyUoXPGgFFpF4R0D8pZ4oyoR4xuV8/pgRDHs2UPV/DLIJwW9aQe
QsU356P53UnSJ71MDl1j7og1PuU1r33i8pCg0hreaYfgyOZbazaPhIMcqdqubUvpDmMoCabjzIWg
/tPiGJHbQcN+xE3DZR8NZdjuP9pgukycm0zzr7XBJZYQRxZE87pxbXBC6SkGp7mYRU/oBLoC2qVX
tWAjJ12FZfLoc2frkvmGdv29q+sXI7j1+XQ1Ayz4sTV9GNGPNvb34eSc1SWp1gTUUOco4dhxEbUG
15gQMUy+0Hvre7T+ouBO41tvZMbsuCfCStO7Z8fimmehWhDiEnXJe8fvyApWN58B8OQ6yCodLrX8
PfFHro/ooSERhd+VG+75fsUhTxNGEy4DzfrWadpZFAEbZC0CrNokCycZ6alI82U22OeGlUGSrkbk
hCHNXTaFwVK3u1cvqd+lT1QQzoaPJHRCNPo2ziL0PcjREUmPzgHzF2k5kczWsZT62lFdN9c5cLuj
IzYjLgOVlkd1u8z69C2fpotfpvIoy/zYifabqbHnNgOPGAtaCEydRuxdSdxpywK3ElJ3QVi1fp1A
Nh2E0iXEjtX/fHT/mpxjuR3zbt+7zlMcJcZmZqh6yFVH9v7o/kFTvdn7I7DCvGyEgTQ0fY/oBybb
zcF3w1eEcdNqMLsH0gYCqOmUYhmSwSV9zthc+s0siCnmwyhrAZbM6jbBbL8KRqDIkoMDlrwNYsrX
KDbadUh608Hzq3CfD+myz4Z6I/X4JlwBIjUf0a/NLCG9vqs7ZyM8YsvApg5zipVSg3FF40aMFLlv
XvvpQDtNQYyoyPhEdqtpUbv1Srp8pTPwcIG5yFvannWvtcdKlt3PDz1obyyM9byb3fbsRs20YVOE
XKagBJbxJtOiS1FaJRGr1s1b+BkIPNvfKQT7uo6896YQ3hozBGCcov/GbHxZ0J9fC9+HhgLDsXcm
7saZdXNo4K2qaiyWueakLDeMazt80GHBiT0nxkempcT+2mfSfYBcDgQkNt4OTd9bD/obMF1ySBoW
Dy6BQvbPuT8/h2DCuNjWMmCjYzEkJnCveyTLzmexEWW79u6T7TpYyNR9U5FVJEZfjUZeU6s8Z06w
IPtkO9vxe2xhoacdguzrf2zqLz+rzf/JA/ib6h2WNIQEcNMOZfzvRRw+CqtPxrTEO5N+1ukeT8+1
cHF5edMZZMisyWPNPmpy63/yoP+1aPcNfADYz5H8CO/3vgG8lx46p4ukJhQXqbRDEs0wxNWc9YWN
TpxA26LRwUzorLZK//CH/7X69qFDeC6vABkwdfifq+/RdSeq46rcGR2beNaagoAjra62vv6civHZ
MeP3Fjjz9MTA/thYrGpsbKNEbv/hhfzF+O7xQqBsO2zafPX/f34h6Ap8xiPI19TBt6fh2WZnkmlH
egePsmJjALvCdQugpuQLCtq1Wf9cqOgXkiOyjA0riIMYy2flvv7nV+b+tcDnlfkOQliXzor7O1mh
QsY6JxJcEfbagqXmaEYmaVBI1aeRySktobWV9t/vp3fVsj/PaJSP4hq2l9JO3nV/+jAjFoD79tCz
50u4BeLzWmXzjcCui5nIpSPZhrC3c3LJ/Hli0GS/Of64TRN7F3EBqF26jmjOy6bnPEoOXq5fZtPe
IR/Ag4jNscSmFw3PCmwkrDcAZZuam1/g9duil1u0as+1HHcZ1iVCfdjDEqVJ7ht+XlwTLQ0SYkHy
8KaF8iOd9Ve8yGdfmkvXbC6e6J+DKv+s/Z6nT94b+qncwzDUoNYi0S5dZDqZfqCpT4iZAB+NwxU5
b/EPYIS/Oz2gTRn0V4RuG8Zv56mRxX5ewkvdRUZLD1e/4B49QAG+76ynm+ia/X8+7ML8u+NuCWAM
ru1ZXCO/ETX8Ec8l3wSm68hjmyVfkpwoLPOWlOMzPPjLxrPSdzmxqJGAggJvuFLuHmorP5js67PB
3gt6yy3Yk/I058OzT64kIMZH01Ung86GNBvkxRwDCgkEtMYR8bnC3jJc67l1jMXDzHrYsxVTzzt6
1YZ8NHuA5sUGVFUFGWeCH+UHJiWIMfSldOfbQFWVI0HwUfXL/Bto4aVGKCP1/Rbpx6mIh03cfvcA
KZJvCtrOYWwyiXRlkG8VSzTE0+jZ+4SkhpVVaYtwkYdGte6brOcsCk4BbcUFtf6HoCOrs5MywJ3n
ffhYpNMNOuqVLvdyoARjB26+GbjWKIho6plfG8rRMovf1aYVocyWLOBzLtvXppcfg8F2rIgp2aNn
jPzKD9iH+4H3OLSTU6rnp8iz3ozSpq96yC35MGnJp0ZaOVqYlQe0UVbZOyDMg4srzrxMlQlmwN5J
Vu27iHEQF1XusWM5yjW2XcsG9aHqpNLZGf3Mshsd6uJpMrhp8XdoI/s3JzwTQIs0BHy0GI6jp38E
nnXGRTD+w6n9Wwy0RfsQkoHi7+GvQsD126k9u1pZW5pZ7FT5pkq6icMubm5QYSaxd4VT7Yp/WG3/
btVnmMjN1nNd3773ZP9Hz7IxZOziEGSxTSnIWgrT8p9vqX9zyboOJnhLffwryiSO6rTLCNLboQ8j
lMYGNWdk87WZ0m0dkqxKK+gp1evnGfOqZDI+Cf3YRumn2mU3/nxkULuOTUIWbaE6LTtfM84pZc9g
WG8uC6FbZIck4t/gxWmT5Lvn8GvqIT2hiiQFC3QvC3GaT7c+NG5DwlLdNCnxBPO6kvmpJfB3crH+
cPz7IH03UA13HeMQUvhUXeaa8y3yrXNaWbvJZEveFifbfZ7JrLUpdNSLBJh0qB3nLE3nWtK0ACg5
eNVLRYfBg3EYT5eU2AKkXlfh2m9hPh09JznhhDtFzDQZPR9V2dRF8Umf0QLazQOnx3EOHwkqSBct
/QKjoUqiu7eYhvJV9AzqgqhY9xNbL+Btnza3C01Sk8TpCe7ywSAVLeNIYnPZqb6C+nU6bi7s8fZb
4fRXRhDrtHbfdOL9VFHiI7rUeC0B0yq1glvUa/+wjOp/s8HhFPMtj6pIx7b0G/ynMKpuKpFY7kTG
7RNT2JJUBTylHXVT41rOQktBEENgWoqIY6RN8XZEVoGR8gsT0wxTwXBuKPMGSsPecs695R3a7maX
85Lh2E6VbsNwafPpOdLCh9YzYNUmX32IfFWBPTjRzwnYNeml78DyOm5ZvKVYzfdWjEWYxl9hQz/A
W53UtAAGrnx2o2pTARf7uQ/ss1pV63n4KEkBBbJ0jIPxA4vMe85i5prlyUKPUGG21Sz0dC6sQpoL
dO8YMT773vAsesLD7GmTl99UkeqmyaGBRIuuagMC74gaaJvb7HbovzjVdKsj/UKBNwEwMGmWqd1Y
gFU2pJhbhPa56DYhkDiraZ/zYfyQ/bRVmyC7VS0L881PpoVj8l+ADakcb47NX4wW9OSZwVNFi67z
vqfgq9i7d6v/fKD/ZhVj46b+J+BrGOK3wzyGqJK6cShw9WFgQJZrAdBfuOO4VSc5/u2L5RyCKvyH
88uwTTaGf54fsV3UTe7QTL29vyyftWVK07DgaXaRfcub7KTuc54KxezXo87ByPITXryV6p+l+JwC
09o1bHgqaJWqw2lwoZitrQgYqwIio9pkp7Q1Gx18F3sx4XwnJG9hgTZQ+yWPRqk7XVR3o0i9twFH
zlgnB7VkjPEJ+ey2HZwt2hp3pB7KfHZhufwIA+ccGebKormXgJeqq+xk5yQ/crUmnHQJ0qSwGLHD
2msMUW2Sn6C5rJp0fA7Z9LCfKOv5w1A3o4KjmSiEDnkEXXoqTOpxfDZTJo+5y7qhruHQTN/V32zO
+m0W+i2ZmdH2HJf0u+ZmJ1K4Fz3/No0RkrjN2nBYfZvsoDY67qSTwG2fiSIgS2/V19m5a1aeHbzR
D+SKHbw31aEIFXwxirjdWmdSUz5VOwSm/GPBzvyPsva3A0pd0SmO5WeTJZtuzE/Aj7Drz/NHrjOt
VzJJMAOAkAG/ozKkNmRbN9vF+wzupB3lYxgFSMqx4CyiWiwAXmxayt0kzQ4SoymslVOV0YlN3HM/
pe+9dM+qay3o16luk6zDjSYtQs8BWFp0b/mjfZMdSyoutRYfdJduWtI/qzt8zLXByPYcBvKiPq8M
eQRZGtMuwpV4KmgnD5Nzilr0ehEG0TglmiVAPk6K7k6tvqqzRujo1eqGRzGu70Ws7K+eHD9EmXyZ
ac6IXv+iHdSq29Mk14PkhEFmixb63YqTkyh6is3o3bJ4VZrNCk33NR/kUmKg3KQhjhb7TXXa8oIf
4OotdPuNWziOP24f7C6rCPWB86A2TCKTN2Tub2iE18BN1uK/2Tuv5UqVdUu/SkffsxoSH3G6LyZM
L+9K0g2hUpXwkHjz9P2Bai3tVb3PPvvcd0TVDKY3AjLz/8f4Rjq/9xFDHbOJvshPMONPkUsd0a13
giAt8gNiB84Ptba2zSgvwrYtyddLT1ISirzs8DQ9lmlkzDA8DvyenL0MqgIGRPllNZ5J+8rNSFAw
CfMmgXcZfAqjZQVpXvUNFP7wHQYgkXvscEv1NWFQlSNrB/DBJ3fMaUFQXgAj9pTNdHiimZG04uQP
LbmvqDpzOl7qhLMMfv7rs5am/z8kQGdZbRI1RQeak4j62yw/m3RoZIaZHxp7ei8afkis03rwSJ2L
gkdnRJtlMYp3+4IyJj2aYZNyIC2152XHamAeb5yWNUDrUiIuh+wuS831tL2+gC2+47t/7+v4o3Sn
98RRaOlgcxfxPXBc2FgO0SIDFG/qQQBOb1MFy6CKT3qMFXEyesacolboEWcYS8ZuOugVan+9625y
m0V6KNSNakqmzM58WZTxMwGyZGXMHCajldc7TVRvsnYjP0wkBnaKGnVJLbQtqW2qOgnuKJvom1lR
txmJpBmSiEp4d0/C+5ML26LvP9Ralx4++I/l/ILz7VgCOBnQ5y5ndctoz1vByWk559yH0AXUCrFe
Hb2pDrOQfnjS1fFuTIxDS4wgAb89QMJlDM/ilvMwnmULpPDAVG8Zd7vs0mWPXI6/xnbvNf2+p6+R
4XVdXm2ZJoViWRrHp/QaMtq2pCew7BWpbVwtL+JS7yfx7nKpDGA926RiPC0rDQPtjpZaB7Oc3kFN
4suZn7ACLvzqHSZJZkE4wNWLuLJVH+HIHswrpyW5DavmI2u7B90ab5YDurX/nPr/r7+pBz6Jne/U
wGoELu1vV//PQ5nz7z+W5/z1mJXx+XXtMn6vy6b8aP/lo/Y/y6u3/Gfz+4P+9sq8+69P57+1b3+7
sl075rfdz3q6+9l0WfsnaXR55L975//49/ruhtBZ5vznfffrKC7/1m//fMKvfruj/mFqhkvFSrXN
tU3+V7/dMf5wNCQ4CEnMZVqwzEP+7Lhrf7i2KSwXiDCYZLrrf2FXCY7TmZ1qrPOFRdmWtf6fX/5X
9fBfYVeN36ckNpMgEI7UESlmCcNZll//sLwKBiwjEfE1R7JMfdsxpuvAHZmRmPjW8tD8rncTQuTv
Tq/dSRfwTUb7ye8b57lyKTub5Hx47RAG29roj1WIkbzmflcH+pzCJczK3PS0YQxOoODnQwFWyXTr
W4kGZSN7p9hoQy48PN+pryMzD+PIPc7JVdmKlGRysqxM9SVN1WhrF46zaR6Kcg/ALDrktEY9HDIn
renEf1HmFP/kJxEqvzm/itAtFoR//0lc0BiBNrjGcVZs9xAKavBhplxlknp/yaTJKgRGgEaSJzPr
V6A8DmJOXxXNAhQmiRRmFs5JBIZL52LiRUnrSqhuyB03AsU8Uw90paFrPU/og/+rShB/vt/nmEuN
VDMs0wLhYBn6b4NEEIlMWl1cHYMweM4rXF9Sz2/zEahO3pJkN80acdjfipjsiElW7lLUR6pZO9/g
VTHI1yFLOFgQHnEWFVBYsbUGYGxtSn+FjFoE/r5ogHHn1fdeEpiqC8aJ0gm9MkS90JjZWc+KfMM8
b6+J+TbWKsYFpf6Zm0CQZNCe4SdmW1mO56kPvxlipvkKrgMU0rPow0dbtgZ5TBDSZqwhPYiJNInP
lnMTRuA9G9l1uximygxlKJgPSi+OuUJYF4OK5SnNFuUXKW7u6Kf41tTZ+F5HM6OD1b9PxamrHIO2
LxzhIYL/QGW2CQHZaFbvbqz2h4hA6WWk7TpJMEHnoNoYifyQGda3asBjpzUoF8qUBhZGZ9onXi+U
d5aGCvF7rXkdZd3BFjYR1SCDyYyPlshw9aIa2FvoITGYqvZxMqyHQrSzV48AAVpeRCnDCnGxcWvk
BXNv9KZi6Pd2UmQ45bS3dHoYe5TH6Wi8ORHADWbqQdXexKaDMZf+5Qwka4Ov8pzmzg6m1ss8W1uX
WDIGN8MANDVNmzhvLitjplEfoThBs7u3C+au6eR4FlN7Dw2j3/X1szRr/pZDLL1qYZxWpeigopHU
EZ3pjqCMbgssTomVeTEunmsRdFAghE//EeB31TElIFYNSWFWC6p6mDtnLDMYzE653UJzAQMYARlv
Z4N4kuJNsfKRl4SJE6h9gfx5vg2dglAsOb3kmO77qfKyqniSk/Fat813O8OIYnTPtoPNuG+LH00S
3woaxBtamtd1SgRV3PXfrAo5mklmSbAgvSbEt0TXhs4ysw7Okoh5OAlUZYjpw097WUFwJ7pQ7OMJ
rBU8AKAiWri3pZaz/3QpgYsOnCU4LGqE6SoKCV7or6e+20eivYBavG+VBGDbcGzS+t0Wt7rbnwi3
fAS1kxF3PL7BeKedhYdOT7ZzzZ/FGbiYp824oDlDhDPOZL9G9NV8JeqOJtEfm7KMPHow35zUfsjS
GGTPfJHISMVZkOSYyEKVOauFR3yipVreJVbzVormJcoonYbZzuRIQs3ZvbYOkpuGt4PHtymcQ6Np
HQyBQMMXnvg2kmq7sB7mEkuJnX1vHOcDPNZrnU2nwtDflCaSnmg5odtN4sFjuYl78znh74m39DoN
4nNaJfu2rh4ByZ6qPrxh8voemHyBwngzpqHe29RrwVvcOQkCV1cBdB8m6PLNu8yot60BM4F6XLRh
zUnnKu/3eaj9JOms2TgRPdjeyB470qsQsRLMYNkBxxBCKDGzwNWhTcaNWjIVL+8IQdxpKRymuSW/
DPFlvpGZfl0Wlg/gf8Mrk/rj0ItPbxNrIg9NOUjb9TXpAJ+igLu1s57Ttbsth+aKiEVqwmFJWaMU
xybojsmi/M2C78LML6AA3SP3II5xGh9lBq5/DlBuBIN68/m+aTv7gVXuCGY5hCyZstT2l+N7asqE
sl50xrZ/DPAt6Ym61Vhgz0b4gh1tIjVh/EkfjSDSoOdH0pHlajeB1G6XOxLXfk4Hiu6j+120wV1o
ZX4zkD4QB42nO86rM+oXoXMO0qPduOEuqPpnnM8qWutKY4YsA8oL87iNidWJqo68TUWFOSStfSmY
uttWnYOhMcFoWNFDMJjaIYm7owBk50WtBZVRC3eaMVwTDH8sWu2bbm6NBEYHUDkwt+W30K3PKWCn
llL/hqwtAkPeVJtgb/K4LuYlO7RwWXB3BE8kEZy9oqEW1TnIXlv7oakBUJla5GEsS44D3U/IA+Tg
mOAnGL+e9Dg6EHAxbMdCDDvWRteZrJ+CaLyxbKiEgEWftEZlvd38wEpZkeGl/9Ap4ZUtVsyCjRqv
7qbPeyR93DW51Z003IsCJOYknXaTR/qrgBMyy6zwQRL4kTtTbjRIkQPnQYgKC0IrnYkKm/uPUe/g
HS0Jhvl3Sx3VE4Sr4RBb1oU74N/GBbloXnqJG8e8DluwlxM0uBItETwzslzVifMLY88EKclMtfe8
qslZCErfBoKzsXXzJQVK7ScBYncl+FZHxMTgHt9AvKTRH6rkB2LhC9TL3I4JYxQmWrZ6wkyDfsEl
D/5SCvxfk3OfmKOvOPZzjv0FXQ9rq9dExhBRZsjLpv5mMhFJWog9imiRDFHvkTHCnLS2r2g+5ywp
2RVla93MDl8QMyvZEJIzywAaOW7rGyNGw66ixLQpNG4cqbfXkVBJz8hdeQkgi+pME/6YHfUBkc28
4TvAq2KHVxoonba26Tu19EkDwOxklT9jFR9rppWALvVmm0/JPiQPqw0r/jytHsAyeGgXIl0fgPLJ
4HXl9g0VF/7YxvBjjnWEmmLaCwioEQXwPZSzjpNLBWXYfhgwvJA/dBItbBF1Y0TyZJUmRga8Iw7n
rWBu34DM4RJll7jcmVlyOQTdt9kxYJOXOYVfcTFALslGJJJt2r4sPx3MrpATuLoHr/wcVt0PQFQT
u5L6PNgDgDbW37iBv4Vafp/bLLu7Vts2pfZs10LubCPetEb2oy/wvEpm220M1Q2CwNnNlJuh618N
BkRg6UDMguKRVtuINwi/V1WVT044+6DNSFCsjt1k3SliuE4ABVDseWD6eQL+/RBEsbkxDXxmwbzE
im0anoWRzHxcvx3Do4dtewMVDlsdb6tbxk6k7j1kgJ9NAsFtGu0nCR265xsuGrUhpUofXFlTdU01
hg8O8TmCEBJkC/nLiXej62Y3Xf997nOIFCmIsLqhN2/pW0viXDab4djmk02DHqNiP5ANVoIM4lSv
TWJbFfJxaKeXubK7E6aaw6gYEPWzSWwExE2vGMhia+v4RGhT5RmxAoVxqXW6dbmTlkGxc463hszp
irjDDX4qsVVKsFRVIRpqZNCUahymdQ67quthBBnZg9Y6/S4RrGBSQ8cJlmjnIR9xw+Elw139KBRk
WCQNZ35kOA9JimOjmBv+jF1L3JV6r3UgMmNQGmZCBTvk8MfIwrykOwD4+BmHdbAt5iUaMOGHTykG
XEyCwi0IczxSMka2EtRX49Spd0UxMhCGCJDzVNmnrkIeXmFUnLCgZEsNXFhzHENyYpfYHzAXug/S
SfNHJEpbuL/8EQf1WNnKOaPS5U8wLQEPGb6VBfmlnVe4huwUPwdVr8U732U4nhv83qgMkQpbMylM
WbAkvMYCKyMhjoBdGhhM7VBLTOdcqA6W5K+r65YGHaJeML/rnQMgIjyGReWvd34+Qb/J6nlkZqT+
40us903w/9DbKjdVZ8gT3EPXnyqVsV3fR+FsHZXO1mYPznQFv6pMltYPoullh1kvxPKB1hdar8pR
3BRJ0u+qBdI09rWN63PZBPrL+iKQXug4L6Np4nWOdJJbzUFubZzfRym0Y46GDemlXe3jsTCOdg07
kwUcMMe2ADEWojuaggcDfXO5vvzyMuvW+hah5vBu62tnSoXl2sDARJIlMlYlBQY5WQBYtVzl71UN
F3ix7GNvD9sqB2BKMnNxdGtVPQcuGdFZBG47oavDud4kP11pYAZD9WeXia6hEEfXoxNplIptm/NA
U0D1gBQUak1yFQVhRkOc8CuJZ4ejcr4HOqBAdm7FHd6aDKM7BGlmMMzmMoi44YDc27BKVMi0g25N
odHDy1PNB9su6M9DF7FBKG4JO9vkJRDbMnDg6ZP97DVpol6T7bW1+vKV+UiJ08+NL+KofmoXqnrc
F1ugwLtJy6tLtUUEqRA4qDk5mZ744neKJqkTa7x/Y47hBdXsF+oL73M9p8c8Z5ba1MGpUzAskv4J
WltuDEUad5GGhmDquo1pzvGF1XB+KCRDRZsjGW8iM3udGZCcBOJTJvv6DBxB7mjoklkb1re5YdRn
/Ib2VhvqewMhwuUws5gChtXs2q7Qzhaljsiqw2ttxKwviLZmjY+ctQ+SWxww1ibkkGGqUXzvYf5A
dz2VBgNYo+TFudCYiZHH0DyGGH43keIyu4SG6QVRnz3bdnhLhplNASAZd2Xchw/DXICH4vxNA9HT
xro9ukOgA8EZXioawXt7sOdLdhHHd0RbsBgnCMoSAMtJVDkPlmKfARChf72bqFfiKy2eqcKw3JPu
dG1Y/U2aJgQqd+F3E330UZbG92y0I8Ie+nQ7WnBBZBsnV23QxleKDpAlCNGYdsI6TXM1PSiWovkp
vQRIf+KOABDnIVSQhyh9RxauAFNZNdbNCPrHc1IJybNPmLEWCR1NfHjioleNmwl+jkcGQbqlBC8e
wfrepJC9D3E3Xjak0t24boDbQssOjt4253AcHjM7K0/My4N5tm8cKtgdqF56eBdxZh2iUG4iliZ3
YPiNTVKbCCIpusbIFPkjpv1uMHWHXmyIytkKBSZZRlW1eg6YjfgMYvqxMbGcZn25NbAXXsnKJLku
D40jMWlebOo34ZCqB9IcIpZIWXvIGhBLw4OGHYs5ugWUJAqvyelpyOCiAg135RTTVdhFefADyKi8
00YVI2tv74F7EBKsmfxg2vzSIyM4xO1eGdXySM7aWe/V8myy59aNBedWf8zj/hRFsAjtAe6zHRXf
gllLUQ10vhbUDbG0LEHVPPalzQ7Rz4hrujw8h1RlbErDUAMRVw5XVP+to2Ohf5s0d1eac+NVRooc
f2Ydr5kS2XUj0NkqkXIOjHPbOxNyGaIywq77mWRtdN2NzkuQ60+9y0xmnOs99tuayAGbtlaIegeL
3txRWdeAeEr6NHilZyZHRiCoQ8Svelz2xEkiGKBFDME4vIXldBXoeb+NsbEs/U1QupmvF8pZOmjg
NWjKW2N+mlU6Zi5m+H2cgFNzELJG1LApKGzCcoLNP6TdGQZoUd+acX4TM6XRPDQu496amspzOl3u
o7FQz5EyXTOfTnZlXTjHQNnPaedeq6rEK0CmNlT+6YqUHkJlwfaw2wh3D+ITGac1cJapi2mvqgHZ
MlbxaCrDc9tr6mX9raqV+KEbOz+lynGDdxHTDRNGhOx3aqhDYg0zAwGttq0EnHmb2Tnpe1TvrSH1
c70R29EMcr8ZnR9hjg5iHrrqPGazb5vzDs2B6VMr3cnQobRmGY8A49sDhlqWR1TgSMBwDxLJFibn
4qJOH2uRXBKMA4agHYLTRM5BK885TanTnDVndNvqLTVL/EHsnHT7B51VQeW6J3u5WLfi+EJWDMlK
paBSrJfNEUEHFTVGx0g5hT34nAlva+LKaRuo1JKUGiyqlyn0fie9o2yjgEMnc+6jUDSAYiodoIR6
8UZbEPnxyrhc8ZWfm/GCs2RCgwyuOjqEBwfXIlvoekSsM//gWIOJuhsA054MlwV8myc5Siwb/1dj
+JGN+Z0VhuOtN60XIPaexo5SR9qWA6SJhRrV26L/tZkCBz2qCKDV3ASRvFysW8IcQdn0LVF86/V2
ymJfTSDZpZlToFWAW7JuFazDmeEbcEesMUSjxXRtvaOLQ8crR3jE9TJxqayFZZJY9MfghXzeFqxT
l6+7Lcb+LZTBV07zFiFGLsEJfz13fYH14rfbvq6qKs7rDTnFwqtD1qBfT6ls5rMhQeS/v6DmqDxl
feDnpiYp2ZpRmPtfz/6HB603OorVexxOmff7N1jv/vpA61XMSpIlMLEz6x1RRQO8FaPtfb3Bb8/4
Z6/y9RBt5MiNW3Unl9kiJ8JwYwBa2+IK0WdPsUwsSmWUbNe7K8PhZyebkwVsfReHtnq0aNCxqOPC
DrCvUzwF/rReh4PdghsgU5IU5hIxxcTiDYwltpC+WzB+yn1WOA8Wqk1PLHsAx9W7S8mHAFtY/1t2
cWCoy67QhjULfFzq5c4RGaGMM3L/kXwc/N4opJqaogCNBUoAcGISQ30di/lY98MPPIbDTkSeBdOp
ExI6qQ27tQ8YICcTU5dNZiZ7ETIw5ulm/2ikYE3rVN7Hsf0RlfLaNSs/1N2bUgvfMMCXG61Pr6jE
ftR0IPv4psJcuBm72PZJzT6y7H7uY0mgqOl4Wo6tpQEyQcEHLVYNZ5O8SguKDi4geVCqEeUZVhSC
aUY/UkCx2CH85bqdLvVS+QCHHTLG3BeD8Zikw0NUTYgshXOzdhDAy1DhzYZ3fTCxqLAysoT8Vhs/
CWpLNya0NTJZDiI/9ioVILUeIFBE7U+DWNRIH+GCp+dcQWSsha8A8WOKXp4k601oztkmUYwJYsS7
DX7L/C/pCPDsStMLw+JeSYszwD2SkgFMVwATTONamB2JpkROUUzPqqd+Mu8IgaLVbRioXJQfDU50
323ia1GN9442P6YlzGzNKMjXccuLtm4OUqlPGXO3NA2QFLRYO0F03snQ6q/64MMuJ6ZFFTbMaEnW
DRr4pCBNKtA0fmy1zDszHZQkHMLamJFuAdF23Oxx1Gmd0/bdgTJjsuXJ1HF9MKScl2eUy5yTiDth
+h8q1V1bPU7pNHwIlqY00lJHf52UYVeNwVHrgqvKHA5u7162MJc3rb5Mz69UJ3kwNJemeene26Of
AIkyYby0PQ4g82DFk++2r/3QGJQ3FSBYAFt7LcVXZjzJ5An/zbcxiGqKsJ2+d2RyVuB34ngYEmav
8Z0jROA7lvxe6jkfmeyVnhPJXk90wLOdTu55ZZk79p4BWyfilxCagR/QTFpaXl4naULk4E0RWZnj
Qdc4CkEDoItmIh8uCxmrLAO/yn/UyjB6s+hLrznASYEsoxS0HMi6wszBD4jRg/rTxFqQlTode9eb
7jCKqp6cnR92l10bttF6YgxSD5AvO2NwC4sRkEeRklLBDNbRrWlrYx3D3rkv1OaJRdmRtQRoeaS3
G4zRhBUbJtALvrAcIfUENZbAKPtJuHsapfdl5n44g1pt+1KSsIEyXQdKR0KQeG1UHaR2M/pzKhPP
oKLqiazwSDJfZH0GCc7U78W3MkPhCI2LQlAW05FoLKTJI9QcTinpIZUg/eg/jUbnbORM3gVpF3A0
02eQYsdujD0KRXIxrniyUEx/LF4xHae4AznWpJWzaDlJU7ta/sPxi72MqSsFTn2btoyvilk/sMNz
prHwLrt1S5okuUN1ScmOUGSK0zODI3FZTITANo4qyTu4TbwSjQslBlgBg+zo3lhAOkR4ldMqYDQj
XDJQwwskQJPlFr46KWQRh4zcGejPon1pKPege02j3Uy0Dt+2Hv0yJZ5pboZt7aTPNeWRrZ7XpqfX
1X2Q2eBcjOw6bWbKTQq+LZsG1cBxZdkU7KxXUboBn5cfkmwS+l8Qr1it0NUiq9OYXhvTfa+ph/DX
0F6dfViPQGFytFjz+LOlD1mn6V3sllvIpA6Qm/BxaUjT7ULT00bt3rGyfT1UZEHkpOraKWk8YE5H
LwiY0qNOGje2CTtoIrFId4BVEANubNx2+fqtHftOxUy91k0qefY+qwJWzAbrwRGWu836xGtMPJ2K
Mmx7q3oXVdTsEzGFW2zTDY008IfsgsKg52d89A6r4co8m71yPS4F+3Y5IlGDFlmJ97KLrQXjtIlc
Bd8fCXVZ+U4qlAHyhAQbSanwfOmAzTB7N4B4r8R72zq4YyuPgZjekR07NWVnRdOe+pjSTTvFL8H4
MSqT9NJC91EqXw3gkfVVC8VOp1I6Va2PlJLBTkpaB1Rk0JThcjBnlJSpWns5ixngdE454ULN051B
DXbTxeZLjKjYT9J3PRPZ1sxmKoIJjBU3HG7n2nlPOYdKxXy0U+1Mlg1x8Jq4VvJ+3Haa8dY2MIs5
vmuvbfhMWcmPrugx1HTrGsAOCeRF426csfU52vn1CQ/wmEEk1fqnMB5orEkvcOucE9XEDhGo9S53
lTuHw3KTSyiEbQ+ZtQjc/ai7qd8qh0z5WWcLVQcwxqYzIfBoOWkD+Vg9pdl1VrpEKM6D2GBx1HX8
zV1XQZKR9jbtrlCRV1vZTdsCyJWrAu0ktYBsvpnJgcjCwyo1+f+qnIdJ/vzf//MN5lnhY3qt4/f2
N5GNi27jX6hy0uwtKvO3f/KkX8oc1/gDxhV7HgxtXFPIvv9S5miq/oeqWou9bmFlrKqYX8oc3V7u
sZHlOEhv8Atg/vrFwtD1PywNbaNjCWO15v23lDmCpdHfpRzcoNs47lyNj6Hpi9Lnb9qcuk+dgqgZ
fMSxfc5KSuHDxNTYRo1HvfZpAIAox1lhPjEKv1PuU0fTvbKj/BilOfJ1kn4YODhNKEbmjVPaniqa
NWpiGEc8psRZGbhQDeMEuLbWmdMdo6GIz0wCpGoCQ+4Dwxvq9vtYqXTGGlpXeTzTapx9Y9IOLkkV
O8NyiRLQc/dEd6H3k4hJjSgt+yQt80lSa/TqxmVZBIX81DejfVq3vi4UA5tRDAN7SUG0XTDnyyMF
FU3WpctmNRCUmeYh+jslfXJpB5zkFP66CBspTsRdsHozGRvWq0xlcXghDfK+HrzesV7EyzPWrfVV
1q2pYBrnmsVWG8MErNBH1AwsOJwchZGa5ef1QtU6LIVzgDQvQREzCQFYlkXv5xba4Twla4k2YU85
1m6PQTczu56zM70wetSuq9xCnLd3ZXBhOLOGgsqiVKmHBZrVPy8SrScOxErpSaZBQgoM3Xa/h99K
B0TIM9zOCxrD87a5yhHLe1Ujkn2RljFLoPxGDM47BHQwnLQvtpCFYYqzOIxisiGWwCN3sm+DIal9
wmwdYrWdgkF5AUOEtu84ykvngF3U+2zXV0oKZ3ucD6WVX+gOFu2h7sgtGitxGbZCuxyHyZiQQdA1
dkNLBeGeHNRoSo8KoWQ2ITYjlQstulCmD73QisveZVXDp7kcmgLTqnGuE727CKZum7TiO45FQhxH
8r4KRHSXlcJVDRS+r5slw0JtzuQ8DQ5Lo/5+olo9pu50YY2du63NhvKQYkaX4MPZO9uZBKvMJbfa
0A8NQZJXRuTWm4is4b0+hMwVtBSTl1kTx2hUhFQZ6HAcYkM36IAvSDc1LnSLyElqcGTmleaFmsXW
3nbmp/U+khr59RR1m4NDYbzhAVZiOWT4KHuNr345gVe81JZP3TbRU6+IaVfHEcFi3EfahH5pxTmo
c9P2I3V+tMIE7YjRNliJi/miHvhagxXze5jZ3kVZZM9tuJsnRuoB5TXY7u7S6hboabMsRROm37vG
av5221C/1FF6RczqgkaN8rMiXBVvGdppgq5OLHLaU8ObZ8t6p4XByo1fF+C/tkpOUZQTYOuZC4VW
M3hnJLbn9ZoYaQWl0O4oDdqOb9GSAZAYbKv6djbDxzFmnsi+Ic4IHRC21CcwtHT2dOsmA92oq91E
Zk6mIBHvr/TUHU+dSRKR29aGL2BKsCilhnZ08CKhrTkthWRMSvlrlICoHcQEh95lBdAKpsjloOWn
z01pG34Ni/ZAnHQ2e++Zk/VU8Ei1EsvFkL0ZJn85nG2wdKjbnfKGekANrKdJs/Gw3uTWLKcgIPUk
VCIL45RQgBcfWJBT5aQ7zapFLUmmrRefGMu2pj6lImGpaCXv6dj3W2jB1SlZLqYFO7purbeNTr/H
BmDuG02BdRlQ45s165C3VnyQvTtvDYl42w7cN712s10TAkpdP9Kch29aXGuk7C2/ZEeNvnRGBXQD
V+Ge+LE+DgfQlZUvCPhmzoSixi2YtI7s2EyQI+GpLbHIelgKz1Z6zg24IOVJX0C8rVpZYCqB5FA4
a/BYndpEzwmnHHaqGeJOrvZZ50Y7nPXTrk/aR32eOBs7zrgTZfGAaQegEXr3Ta4Mjaeil4RIqBb0
tzv+jK3u+gOF+QXpQC+qmUHMEPzbV9HOZB1e6L17jBGGdoV5UBb5wtJWs/KBoWLd7JY+WrNcrFtM
wOHnxAqwUwVSvZuP9N+WHWBaO3HLFtned63ayV2wIGzjhZxrmRDUPPBxIG0xGLGCQWLhBgnCVhsO
c5y0w0mp0+FkFEa30TPWJWGrTyfRC9wrtroFAm/s9Lm5XSuj1dDoB9asU/NiNj9DTW9OtPCmDEct
o6jtCZMjtXDtlHSaiGRFx/ogzbDero/MShDwIwLaz0enVsYSOSibTZB0WztP5MEZRAyDBDTIdKyK
yaHvNVAj4nQIvHRSSDkyvonsbkBJcfztu69Xe5J0MS3M4eXURM7nz9AkeJ9VZJLrj7JeKMvPYY7W
RSam70NBC/uTTdETCWFSCUCYRqacyGN4JhWxdip7R7rsoKlJ6X+aKV0KKrxBNSesz3v3NF+NOMsO
rMB2Da3vkwPLezBLUshoM2xgNRDp5iaaH2jIRFeCRk2uOxqdU6KBsVep941YhieXWYDaR/cqyVW7
LpchAsKBBulodwfV7H2o+/zgy8VMJEPGfB1fjW1mcBaXjA5MeD0Naw4OABkzQqA4IAKNsUDCtZQL
MvsrmmjdWm9r5u5WDet2t57e1gt9Oe19XWW5Kk95rFCrCO3aj8qQsbUDALgc/SFBWRnafTbXCxIY
XZr69qK7aC+SEAWkVDUyowlYo4zMRauhihBN8HkOymdO6VFLPFnhxptG9NeKtGZkcerr+r7r+Xb9
LL9dnQNV2ROiiq+DOqjtelpAvGCQSosDqJpYFDvZt8ak/r+WuteLRskMv8n5RUo1NC40Qmb2ojU/
cuZf2zFSorMwFH8u5HgQxYMSWKnqFcueGRFqW4qeY2k9Nt0mQi1oLHIxp41bYC10w4egopVubpKe
9rQYwpesIpeSJxL7MewaGzOtV+kpMRlNuh8XjLhY6u35ihVfN43l+nrP190aTpeu049f960PXR+Q
kBV0tPtXPVurxcAHBqz96zWMdyz/6J2cvq5+bulWetTxaHWVBVB5vY3kr5Iz1vIUSXxYf04q8nQK
m2ATvnEh4EVj0lMvkt6eiYVwj71UWETa+bSN6+JnnPfaSVN07VTJktgY10XnRwk5W+Dn61aybBXx
UjheN9cbvx7zz26zm3HwSiVEA7+81tdFXtj1Qat6Eob+vP235693WHPw61ndWCmeolA8WQ89KfN4
uF43q9oiHcMZceWIcoUhY6Cjrl3R7sFEXHJa/GsI/bq6bvUzWKvNevd6fR1mv67meuXnPZn17ViT
w66p43YdcsQy+CDqRfW6Xh+W48hEXtznzQAQSHPr03rhqHBq2bk6h3CwwRt02V2sF6NtA+1nRPYy
K0bVo8kRNJ2NhtPlFH2aJhIoA8SszYHk32A/IeDuqoNBygJ+VeIrETyxSVIcQ2G2FPV/v+sfHhXD
WCF8BjHu56OwMkMjPc42Zx+AB8uQswxaX+T8LlebX/fI1Jrr83oXqxYkIOvmvBwoWmSVMGOXzUkf
OVy/XkVQ6yambeyzc1hSoCvxa1NyWrUsny/+j7d8veRK8F9fcb1tbIQDkoh0rj/B/ut969Voipzp
857PzfXdPz/I+uT1Ou4iHrVe/3zHr5dSk6LyhGu1xdm2J04Qyw/x9fpfn+LzY3/d/fXq/8ZtAJoS
u1LrfsdC6DgH09SwHo1DAk4sH8ep1OeDOlAkK5CAzPEgwEJUV0aizoiPABL1c/GUxE7vl658SqXe
M5mdzV1R/1/2zmS5cWTLtl+Ea+7oMSXBXiTVKxQTmJoQ+h6O7utrgVl1M+sO3rM3f4OEkYqMEBsA
fvycvdcW5k4Gzn2bjtUvtsJwGaaPzgHIPEcEJJHrQuSfzv8uSzNc52hl1nEbvYwWhGiVpMHRJs7M
jBQiv8CiRdbSTwb20W07QiOMMmalcVvFNBilu92DFRuIa1Y1kJLSRPYuMen2ziks6LBHcbNK9MJb
0zfrtyaOmwn4EmwkFj54Yd0wpZua+nQ9dknDtdC1ftIWJKE3VbbDLP4HwXS8yM6DdST6d70b6Vja
v9ykc1ZOlaQkR/Zrs2m20yghXWVoybZ9yQRbr2mPzbaG1kDZTK/mcp+28PSQbqEyM0/kXyhuffF7
5HbFJYq+h+kz84JdYmDU6xOt34ZF9NYxzkGpGh3Mmg1pUY7H0DB2RlddZRWS9RzW2qoN1bcdZH4l
PGunB3QkErvYhg07N9V0b5pjf0PuaOylgZFPrK38VWgi02M6Blsj3VoN8sS2IknMzGwg8sYn47sH
vJHpa59/MhDfKEqu66Syj7yh1q3JazBicV9PzoRUwNCZ7DnNmjY0Ow6T8JbQ/j17oMTNwmsPZYqE
VGRmSHjq2JIZ3+3Gho5hbmvMDkB2IxAgPMXtPsTcRv7YhK8I4JNTyuBpTeME8hTbR5A+/Q7AoL0a
cUOP9K23cRUVa8xWHwln+jFhpV5jkpqxXsTP8yhfAmeZLujaebYpQHOq1cKy5W7sgiPEcSLGmJXv
h1A+uUNj7oysPER5bT5C93tyq+wygKFiIUlTzqfwqlr09/VIKLiubTzaGSjPgwyWprfTBnAnYa7u
ijgJvjXydPivXtP+zglFIsQSKZfYtKZsadZym4yprUCd+kmJc8cyUWHM4urFjTikYddgQU4gLU/T
1SM+Cs9Nhn6GGKeW81XKoFybCMn7uvZlmUFoHBg+uAhFtqPudAjrh3udwEATadkRwN2nvhRZrnBG
qNxvmulyW2XskxkExSQmqm9EOdREnXV2ZyLPsj6qV7qXJidT740d2bGPxRoUkdhqmQxIoUp/1Yb1
CVjgEbKD+FW15VvFLYpYRFJV3RrsKtHGzU6fh/4sBIw9c1o7I7tIU4fHgdCB5YDRAnPdS1mgiWOK
OaTywS5Vez8VP2KOn8qpZYqhu8wvIu59z85dLbz0sVmy48PRpIGlfc/00gtIDVkU7b0KV4OduO06
D+1ul2a47Ke0hd/at99oLS0/ML0ncPbtvj6ppDV3plki7rXR/iGQwgKlZYt8OOBys44zXS3KPBdk
2qL27IO7FgUSwmD1hyI3WZlQP3yCCxktgWvEArGLFVOTvPWOOUYKpEDJpQ5kt7HDFMqsYA3AIkWC
VLNYHDCC1BShHX0fvSIvPY2Ctzzok3WDjXhtZftoEE+VowXHrEu3kQPnvqvNUyqc+kEbESgnRKFC
i2i/yZxsdwH3qLWYcnQgHXtcc2QX3bWXIhnuw96w8RfshtJ9HhROKs8uOgRu4ju29ZM1GTpcv/gD
C/radCOxDoAAr/CsgH/y+nOgN69GA/YRU0OxnXo+aP2177OfKkZhSeyFs0eqX1gap2/1QZuC99Qz
qDBl+u4F4x6d67OMULwwjfpWJfPvco6yXWKOCPZMA5W27W6BRviQyxUS4jsw7vauLbPHfpIFukjb
hGDVZZuORN0t0Cm/SiqoBHKuNvH4ocLh9+jWZCYMLwu8kf4V/p4WmUDcvyDZTFe5jvaujU6TBnxA
tz8xPXVI3tYxpFKvRyddM8fDmg+XVPwMUSV8kLY/riz2aQS9TnpOvyUc7uTElYP3pZqhLPIBFW6U
brMwx0PnkeMMNWujQa1dq7QqyFQodN+jPvJRB3xWAAABcG0S1e+QVAHcIM+LiVO8d1mqsl3mqXOG
8XxjeER/VbFZr0Uhv6cC7V0S/zLNGv9XaWqrsu0/VcvsRHgV1wVh3zGRI0gRmEz97p0l1LZKnT19
qBuw3VbmJWzjZVKIBWgi94/Zod0xP/Fykg1nLXo3CWDKg8tYubSvhzLemYF6NyHFluyGt81gnRRY
dlCS0bkRMLtCz+y3SHIgVfK1JXk3skVjAKloD6/iqXpgpLlnFa43XmduAQcaGz2Z35CQEFeewOvp
bZ2ML4rG1cA8dxUPKa6OxWNIj53QqQ9TRy2Q8I20bfaKjXCkZtT/6CWgJ9pQZjkN/mhO3Apf7VQ/
tR9VlLyYs/bReTEJNIFq1nLu0wPb1QvWMgRyYXQ1egnDVRY7q7rmhbx35wY8gpfU214bN7O3RIZ0
ocQmyM04YnqoeuMF1FQJo5V1mQbCI/ilFyfgBpnGlXiowgLaVZEYtHlgpZQIwnOsIn2Pqk915ING
JebKMRlXBHSSkdi194TXrHQHVfuo5rtY5PfkT9Cs5ivLHQyK4cTdASTDRjrOSSvC6FCWFXDSJtsG
yRpjYXql8usgMTgvVdqcVBHdO3Hdnsre/FykFLJqEMYCGY07dP2EHZIrnLikfuRwaSWMpbgLvmQ0
PquZzxGCAy6/AGMD69iiwyAr0KupYHv9UVrG0QqTy+wQU6gZ3UYgBdtUbRL6GNB8sy8+s3Iot1bd
DLiKyHz3Wpw0lvsRJH1ME5US0PDaq5ianPEcpgPD2SUu2merDP+w56CLb4bKe2u04hFkZr+ShA7S
Eq7uBZANzMZD4WTIu0AS90J4m1Q3tpUaHtnlslBz1TUSIxnoKtqeJGCNZiiQrkzPbPae8OOld0Ms
NwM6gVwrIN2Y3jlatiFz/mix6/RT0fvSTeczLMUHGQt50pjJM9o/tSD3V7Kp1Fo4OlJShqIPXt/Q
a3blZg7RkJDzyBi+Lk+0xNFepVS3DjtF7Rcp70iL2HvhasA3Uabulm5TcR/GnnMFvzl2pfeb2xFB
KhTzW+afhEOqUV76Jj01QhxxcbSbWIYjK23BCDaLmcDACZnQp5b6hHFqAjJgiIXoSnwLPfCYgLaK
KTidyb1pJ8lWKnBntL6KvDxNbfqDzhFuJ2uSL1TxVSbmd6xRa2UOIm90x3SNQQtfh3HYpMNzQUm4
08uKjOhMHapBROuykPPe4NbADdETD0M33kVprV9n+G94P3w3IzOOMklj2p0yaw0WsByh2+CS2Xsh
TCl7GpSeg04cLFK86wm0SGKzgZ3ZJDvDbjIm2RUT8hHPhGGuOz2GLM/khrXjU9nEq5ObQI6cjgXD
aoO7BFkGhVb0E7fnpJDbnPWVMjIACFk9GvYTkbryOWgkmatDu/Vcsn+M1Lfq+r3taZyrTn8F9ovB
1zEeMNm/oWL3aeA9wNzEelEXHYCxmSzW1gvQFc6PpU5Kxpgj+xV84lO0AKiCEL9bRaTxeOpViije
ETST4UDZg8AoMZB9Ph4ByqJGyfX7jkHnuhPjl1W4k9+7A+IQxY+0YOEBNqC7nWVfAIEFvSgCEIQ/
6MXa3ypkMierufOdSlDCMBdD8JUr9CHFxGozdNkzoIqRgLv82ygc6ed4ndiPua0vY02sylqnbfdH
j2CE1lYw+l0KSXfyyJTFL984tHxTBG57GaA7TByCLjMi1dnlIPFWS4Jrfs5sfnNWWgQotcjHBuMq
UENQdaUbVI0JVm8QIZgVfyvu/QBH4nkXpfZ70yWKG56LghAXl2zUhz12z8iBH8yarno902PAFLQO
oC8Tpo7vZfyYipx3p3tvfY53SDgCVVxtw1vCmpZEE8HgisDGzDw5iw+bERMtfRpAOVlrWIeXd6mD
vkquQbVzeoxhbd4fy1Mfx58W+ndseiipLf11SCAN4YLGoGdt7bD/Y07zJQefDaGmOvCdsW0zi3WW
N9N28MoXFxfTasq9t3QmENbp/0B9ftGj8ICEa0dZ/xGkEY51j2K58OxHAf8t0sbnNAlWNrSyY2cB
1yytiQScrQWjEGEeF2Q5mrHfG+O5DIdjGQRojZ0PfSYIqhpCD4INOv8YR/orouUW+1wp75TQCcG0
a+g75oXRUOjbcwrzaM5fRAo7fE6KFV+Z4U/ZdGXvQifI0nABbjruwh7tGtGp1xkj44Vdio4ZYdXO
fGTVhH+waMztFJE4l00/kcJT0ILWKUOk6xaiaO4S3+RbEv2aGzvZhzUXRqSvOo+7dmC5Pusz1kCt
ZxENXT9hsr4KO0YLHuGZnla/2qHot36ihe4jV89gVSm7FIR6k8tAL4u/xRzNKye33hGvtNOMfI7M
U9+LP53GounHOdk6aChHxtUEuuPyL2aSZiXNxLYpf4AMEKYeTeiEp09ZdPq67pNDECwvQAAak1Gj
Vg0S4lr7pcIRNT6uWWqEN2KSnhpsHSjiH1wZX72EbylPQlqpOaJKcivrjvWJjXy9UK/jOHoJHezb
VeltjTB1j9EEWtnWInbIUXjv6SXxlHlE3UfQF/hnJTfQCAoqcPyGLXe1SerrEeWTkXnkZOlU72os
+EAClkhyCvyhtDpkvcxuoqmGVj2VsKWwNN2ldBhii6jCzBk+CDZ/d5W2zhGDMSPDYZ4NySu4gkiX
72GOAKlrse0QZI0Pmmy/XrYXibc10xiUQKfSDcc6kTG6SN2CFXIKFMzQEVvM3VPtZVgvRH3psWWY
Sr3EkxWcm2EBt7MO6/pnqYiQSxVhDRrbeB4Nj1PlbGVHCmyfpj9ew3xaq8UxcIpwS+5YCDoso9Y0
BgRoE5bgvJN0EgnLyLSy3CrrcSy1FzX8eBFdb1u+DFatQEG4vxdVkmOzyhl9Ts3n7IOM3SJzIhRJ
3AGckN8PM4wseVEcItBSViXq9VyG8q6YgM4qKtU6MakcEI2OZRWvJbI3hLjOOnfb+0hjKFinJreH
5N4j2wtixKcMg2aHe4ZYN8mdj9ccGW65qZmZS8rRxhPnZY+KrxM8biBrLkje0ijGN6VIU7QFqb6a
riOTtSi/iZ5fVVjfOxFvtCHzlRdWGzl7L5jKfrq8/Fk0JVYeX/uilCt2KgHfcVvHrxGaSV+P3XUa
Z1Tn2i9M2NiIMQaenfjLzPJ7YpGtA8ImBJ7UndhSppVeG2fi4F8wNzMltsFF9AFY7tc8ACjLVoCb
Mcm6sou+tD6Mt3W6H9ndo+Ktnlk0z0Y1Pzghp2e+MZbvCfiHR3qtwXsEg7Duax27fMjZIiKx0pxY
34RRRW1GqNgg38tkcZEgfzHsQ5XYCRJj5ymiAb0i8iu1kBhkAcPBMLqnH4dDd0gBFjA+RWZRt8Oz
PSXPcQ+ebowfwng6kNBx6dp82zQXK9XfS95C0IeA9r4qSCfhoN23+DdaQ7sbF611MTvbZWM6qxIC
CemDFPJXIw0/9MB4wYEjUYuqnUrqnwSQHZaF+tjnnbu1tBfXm/aVJc69IlOviRc5WsDbtWobF3D/
oPNtGYG5waAtIvPJnefn2iTiWL4zVEBTR/ZIhxE36fNtl3PGNGZRrl2rIY7P28Si+T07zm/0jLQQ
5FnI/Ee13m9Dqc+i+BzaAPE0A45cELEYdA+1RjSGXfzovNhsrn5ChK+ZVT4ThTqv6VjmZAY4xImm
8a5N1XtBgQ0/lFtSUk/kmHblR5Y0h6Zxngqw066Z0SgYDwBc/UyvniwrOTWteHNk+zQ4+TZCcueX
bvBAFDmd5b75Sd30wQtfB1Nd9Va7i7rkoET2VQmmSs1icdXUFsmIswa8Y26bvs5xFuPw0mX9psX3
1Ry/p137Jw8vRtsgZaoqJMmdey6x5pQqugbkc9aagYXG+rFk3q5Dc2lW6cal7/VyzQyNLhKVNrpz
BJ3HoHszzBbz2a9mDLVD3k0PWsBWENQ3AuDHOf4Ld/v/BX3/V0EfXc7/o6Cv+ROWxf+W893+yn/L
+aS0/2XatofQ2rXR9Jn/kPPp5r8s27KInJI2tz8Lzd7/gLbsf+mgkiwEgDj3LIK//y3nM2FwEX3h
OIaLTd+0kef9P4C2pHdLh/sH/VNYcD+RFOqW0NmDCv0/4MlpS1r6oLz4vgh+u6Juj8UyzraBctCQ
nfZTBrSjVK+RUQdHGtUd/fv0xR3j71BEpBBj51p7i7rh78NfabyJcTfaFvk+owEWCG3Q7dAwbu3q
kv4WMRLZIo9m9NUty+SonbNQ6cwoOZQO5qo5T6BR41hjj1kfbCnLTRchaU5gIuzscYbkQ9rjtk37
ge13nu6V0Z+Ak34lmRbc1/DZtkg+XgsX+/hs4QBiyIIlqgmJglJ1HT+kbn4IKBnl6Lp3epufLZU2
B24pnzG5slUwa6fQRG5Ta0OxrW+G6tssqVk0ILdH6iYR0cfXaqDHVJc2vZSi2lmZdUl7kTJRSQoG
1DRXx+ALzJF9HDPsjWUF7TjObcaZ7ijp9MT2ugkU1FwaStVy8PrRYFD8MWC2PdXsqvwGH+A65N1o
yfGWrP13OPPtKU2u8khO7/OY0g+9hR6TOq/tMSyuetyPp3RuO3yShIgWvfT/Hnh5NLD21JarLoXF
sL69OcFvw11XZZt+6GJgltnzYCR3wKKz0zTpyp9KFwRCkzpHV0UW2a36lZ3rYtrGQo2CQmroQkWo
Z35OQxdzm+hJjurt1h9QxatFLRR39iEM3JZWedGwqHb0DCxlE7Y6OM0pmA0d9EhNfzIkQTgPnZ1w
iDA0vH9+9P/xTfz97ZRxam60Rv0YZrETVPJ7BrmIqdyx2uBYVMfbAU0SKbyl9Ufgockg77cQXBHA
qdpqjvZyMdwe/X0YtahFJFAGO3Oytga//ng73N7Qfzxl1lMfEWea+BIAXUSLiuKvcPW/Hs7QAQai
wtex1N/NZfZAU4657vLo76e48/gDp4FygYT09k2zZpR/nQK3p3+fDLdH8zQy77BoOd2uyNvF+I9E
7dsPb2fHkFi/jJwG5G28evvo/j78/TMjwsYGcxkGTnEMlws5u+kjjEUaIZfD7U8yMpl9txrwRC7S
gvTfh1s49u06z29yg3aJU78Fq+s9VsXGWGyEtwT2fzwn9cyeugezRfS6cZeZccQony0xqWSpUMeu
L1F6aS5SecBGRyCCM/5cDrent4PuoakyiVtasX1KEG3QsN9VfZHuEbMZPkpJBLC6i2jnpkHGd8BD
NE7FriApphmCN7ekz1TqwndipR1dwyDzb0avf5P63V6UueniODuKRb50+4Fc7oS3g/HvR7enHogV
ct7ETjqIwKblL+DG0Xds6M8sED5EMXlIu7A82TmjNE1o4UYzypn3zUGQC4xJdoi3szn+ivPGO8Za
FB3N+YVPlszt0ERpEBgc+shT+PVB9waRxdCpC08wwp/hD+Tb20u80SGinPJztPWcfC+G/rc/IK08
r385wqsPE+YpeZFD8jxNHcxEKVo/nR9ar8aJM5h43/r2kszjZwdadU2A37AS/R1skWa1rHRrvFnf
sSezAx1Cua3zzteD5olQjXgPgeVVmPXecwcMdYX3kVcS8eGQP3hb5YFQjnNxN+Rxti1q/o867mjX
l7OvSECkCZ6dK9cpdu44vo/D7MsxfQ/N0jsYY8LoOyf+YaxmarrlVBjHq9EwF5VKvAcTBVYpwTqO
Sl1infSyMgGKqheKQVAft7uQd0dxXJmbZrJDv0D3lEbFXQabmVtEH9+Z8ANRmuVWmJ8Xvx9NB9Ic
GRaPqRkfpk4/yxoDX0RgxGAFyBpzx1sNCSTISbG+We64xyd3mhNCmyp3oW6NUXvy0ul1bBjOTolG
yzAqvlNAUqvRVV8aiqjjXElnY7iZy9CmRa7UPwSuFm10r3+J2d7vqmS6aonbHcJpIJliJJWxyqZh
zeb7auCGOzmtlR8AbXerBDF6NtMiy3N7YwUptBXmdqBmOkQq5UlrPBLkihpdwtjWu1YxkjXaoNtY
sdL9cLiWIbpZy6y7tWGiJ2yAYFEfJ+vewi2hDDbeWUKgn6VKA6+UYWwNMrHALqV/JjmLXehNzyTj
XjPwLM8ZHNENxABECoYD8q4z2KXMmLVoPntSp1NLps62rvhHpza776Bar/jiR3KRUg08TcRfDr8J
2bIvLqlUfh1UNJOC/GUElg/QNpFb5BK/y6QKqcu1Y2HcgItdeD9l1cnoyHeZmfNoWqNdFKIyNk5M
RVXeW6veSscnNOmEQJpq8kNmVo6r5NmtQK3kssVOTp30mSHLudEUVrGhMmy0RFu6rvGGITxS4H4E
7qRCJ4C994WIv9MQRPCAsgEso3ZmjrCWUz0RGeqyRBODs+qL6J3GXOWLGfZgD0LlAKuJmPHM2+ip
rZ15Md+OOQGS06W2wVPRmvO3LIx7Jw8eiso5pxmfqS3K38w731G4rYLROw9lfjQdrttUr1EyJUso
R+Tu9cyhKc6liiejw/wa0QEM1F2bS+tldgJtO5V0QCz2FoB8X9KJ7Y6lHSH6y61tasrPyFvXk6T2
hwhRGJDn19L2vjI9YTkRyKpdYWkwyTcqL5OdM9lckzKfMagKrFYR6edqUvfeog/oPYtc+X74CpEP
r1JS0fdzhrCmO0S2fCNtUPcrzXxn134c8KUgW3zpYigFkJh+YIJZD0Xz3EzRHWScceOEXXpoUhsh
rVnox6LseblJsG8NrMyBleabyt03mj7eL1ApXuh9HIdq3SJLOCeLsXAKD21u/0km49dchYSV1uLO
EIG7MUXfkFFZ+XFkXrAqd1smdR5MAKXB/BLaOQ8GoFFZfBJG/VOVzPGbXkTbMrM1RtFEuRl0Zmgr
1ht2oZ+gF66J5tXbUdRnwBHJhkBpm/ASedep8WJMDOWBcjzoDuN8kaXrtu+eTeUbbXRlat+cIjtf
NU5OP9EqESykvSQYE6kXO2Br3bj4nrn1hyvoOPAfKtpo/di+DekMmv0aEzi3tGfID1w8M3ab7YxU
aWd3oa9Zv0EtBacmIKXIiqAnCa76rqb9nqfp/eBQyggTNY2k8i7aT7r82dZhwDiDVY9U8SsKYyrx
mSZuhuBYOt5b5CL/VjH60tlEZBINaq8qcdJGEISeSWZkqtXfBWPGAx8EfLvkWlnAujE9389uznxz
HTmJRcMdH8pcsRxhPCLzAnPbUI4TlJnQO94MpEblrnRW7NMEk4/bk7qwlobrSt036C0YTsSarxc6
H+wEbNUmPoW+RLl34oRtjug3KUrDIFnYTowb2Jws9cnt+e1RmPInt6fDwp2cNEqyZftyO1Cboh35
91OWxGKLseR1NGkv93mRbDhYKzEkkPyWIup2GBbB5H88LdVokZWI3J56z2A1QQE2PRlGIxA6EW7W
DG18chQDm6pmAniTToO/y9gl0fPGutvsIhPbQ5G9GKWYtprXThvM4RQ3zEAJJI6+buLveNGK31Ti
t0MyjlTALmUQDM/Az2vyAB3TShasLsOHxfpQGEF3zJaDZKC1i6P4rjEBfNBS/EhDbdoYOOrjoe93
tx83MmYcq/f7XNgro6ynox2iv2SPgeFCWJ1vEVDL6YXA0nX17wl71MZF9E41GFcW1vyjgon0j0O3
VOV6mCNEMzxsK9AMboebaDqv6M95N8xBDY7rJpjuTIsAxnB57mXBtE1z53qT4eY3ee3t4U1ue5Pl
3p7KxdWBAWGp7Ie0w8eNkaY+cu9C+CEoDGH4Z8DeLhM5ZWQqyifLKF8ZP/d7VhE6laMIz2Ffk7eZ
m88msZGAnwBNlZzcpdSuTPy/FUmzu8VCxhRSwWyoUK0FRJZegL2NFzguf+bMzrY3oog2EPUgG/ZH
c4Rgyc96qe2iQPyOi4VHYH/FIeADc4KLhTreWlvLKQIavKZVm9tX2U/7oKBeKCL7Q5WmdVeDU8mi
OLwUXsXWNEeQlmoZanCbmWDb6B8jWy5naMtHhpl59aTVJViV5k12Sfhsu5qzQmdi+ezGNaIIC+ul
R5N9tJk/4FP5mXAznDvZ6SsgWeEmXfaLwtBNAqPwOBHg1FwjFTbXwbaoP0WJSiCxTpx5jDEjbpl2
LAuuynK2IRdYoW9q0XgmWOhhzNpzZZcXvgiGdJmV3JvyD6209GLWh6SY4RFGle0bBcE4A0s8GdUI
0XMorNvWmxZgZDxdkzkattIO1n0qAVSU4/iQKwOp8Vif+yFn/88JQwOWUUxV3xiN40aIGcNSmDeH
EchRUJgNwW5xe1ElTKSKxiz6FtIniKB2t2Jo/lgTTQMvDHZwAcnJxnSFLHScTBKE3RII9YDgUGMn
k7e8dMsI1yY85T1DsqNNfQ9mgmxq7grwvQBUwuxOVrCudDgi7XetYyVLoHXvtSHYan0EOaHG7D0R
SaZ5crofgLECS7+PGJwfJqQhGgzIh2SMoq2bjh+NF/7WCsKMu6nuL4VZraGGaWdLGMHOU0y/sart
gIeZaMKEejAEk53JGpmdBvOO8uHSyyI7FVZPPeeuC2w86DltgqmMwaAnzp0qQbC+Voasrzm6Rie+
IsW/wyJmXhJdIw8knfbmmH91BsbzaUHqRG6SXHSXKUihMsBKdVjsexbpgQO75unOGfWjoKLYkK2O
JLCR8tBkvyY3YXtS8r1mmLn8SEElVEOg+1FLgHjHOwK41jqcXFW/iyLXgwvOq4mp4AtuM7t2JpuP
0SDvFMsZY5DyqNN02Ks6eSttNrJz2t3Zq0pLgwfUE49Y7eWefxaAXAh91AXHahKgwPQyrVd8bwSE
jOlVj+FDxUFw5wajAV3VPNJPJqBrHO4aojDvbo/YoujrVEuEb9tNscvYUa8KylT2PWC+B0bQ7PrO
WgQab0LilSyqkkAkJ+KHBSHNyWKdN+WxRGhmljFebgwxK2k7wzYBipQM/UbUTMB12zuaeW0/pamK
HpFNrN5qYjWQ8ixONLFLlz2OFiZXOFQj4CEa8P1LNAbiURTvquP6Ava8rftcXHq7DDbcXdN10XxK
dKdrbBYd2jeBt1TPZ1hxC+OBdCl/JPXz2iL6uroVjr+s/RxEuKiFjeYAOSt8rubwiOzXPdQN/0SW
lN+DhJnu2sByI4ZP0B/QjDUlQcHWLkHgtoqaujsRufHhZNK481SCeUphzUukxbeaBUyNrFYRTaF9
q8qZtspEuiYK+zVtyh4hf/KkOq+5yMiCcmaif1juse3cPoZIEw5aaA0XcovZ3k9YQOATHruiIf0m
n46myDgRSKH2O1dClR3Cs7L0rVG2+X1kCKAnzXsbSGxv7vhAOp08xyVnYEe+n6rgAlkdwbaTSRcC
7qNGKOkIX9XxXrjRZAfgoge2wF+V1ZAmFKJ77Gxn3AZZ5+wOM4a5DaoD1y8H/ai7kdpmLoiNXLjA
+rhHcsb8SnHsUmJ2CEd1eY1TT+Lo6w2frrGN4hLnE/GzqJYiXIaV3lzHeVCPSzd13Gcqcb46Epq6
1gb+LXEm2DUspxIGTdyWu7D4NAchuBz6PaJ/eRzlJyXGsE+LCUOjZcHRjwgRsF2gB6qtt0XKlJ4U
oh1Gv72XOX8SyvYXk+pegQ1cM0+0saCCzMzr/VRMH4mTWVAuuJTsHoKsyWCPZUUPXtJz7lmHJLaz
S5+W1gPlNaSLJk028dAF6wXkwFDE+2kJMCBMqusodVGcOzZ5hKEWuKR1U2ArWTzXRggfGdQkSY3I
RUfdZQqFVHKMYfG0OgXsbFPN3yw2NcDq7dDol1spxhQUUKlFygu+oNeO+a5PHCdhx5bxUnOfNsEy
IjdUDq2GcFjVpIOhjCzvmByGd9YwwpueaMZQrHcdfWsrcEv0COgIieak6aOhDJnzXaiyr7GZPD+f
ekDh+ivM7u5kaObJS1QHp0SvAdU3KwdOxMEFOvSshFo0iB/mMEenIUMAUk2y5zaGf7efAWaiPTx7
+URRr0OizyN8waBBGK+dCjBgZ4bdVV86FL5Bv4WBND2FCM/SFogyrSgIHQg5N+Rro86Ls+iSWdTe
jjmnW4/tax2LVSMjcM4kmTYCFxnS1uHDaqrHOK3yjVWnPW6eAKXnGDzPU2rQ1tSSVQpm4uwxrN6Q
H3SHCCbYCEeLDjPlD7oBj12r/sRO6qefxXjntAiS2TGSDVXqP16n0zbRjQNUyg0El9gPU7AmkVvi
kupodCiyzjaVGY8nhWTLa5BswSsoXtCLjVdlBFcbTkeSqDeiiVnZ5qxZdW775aZZJMFUdheti+hE
kTNyKtppawizf6gbdMgaeiTuMGaws9JmyfFsaHK28rFgoQvr3LsjneRtyjxqxHpxomscnKCsTzlZ
5W1vajiMsnmZnKashyN4rwhdDIO+TCNfSvSrxGsb4kKGfSUR5xfLCWs0QHjNcUNa5Xg2vRbiblH9
ErXb3JXECp0cXv2oOeUa5ZeOO6mS+2wOPvKwql4mLsS4Zz4YWd74qNWQgistfEoIAx4gz/h5wfxD
JgiS5tYtd5aL6dHrlD/kg+lnbG03uQitdcdCs4kQnDOyAK+VMuLeD17Rn6IGnwTLvOYHnaGf4+W3
MMbEHC9nFlLEGb7LmD3NE6zKnSWfDcbZvj22w9plWMP2oUZelTyWduFtCn7p2u1bHVkKFWpalxc3
vIxZY52atAlQXGbZoUuzB6nh+/UGvgDHg0Y4hAi3mEWzALDFXruTpg7Eaa2jMMrONCZ2gwmqgWF8
e8JNR7xW28MdIJqAUZAjD51dfmFJhvXd/xd7Z7LcOLJl23+pOdLQAz6oCcEOpHoppIiYwKJF3/f4
+lruypvKm89evVfzGgQMBCUGSQEO93P2XtsfTpHmAI0WlCSK1ojPzIqOmPH5Rjb0wOnmUzo2pyZ0
arL4srrr9tQgp703a9Y+qbTqpL5oI4FHYRjrnUb0tmtF+tVrmAezPEOKc9yq9GhnrX8eIBZEqdc9
GrpJ8lPDcDs7lLq+arZog8qvX/Qi285ObGmXLEYmu5rDbV3OX6ZiMxhl0TxHi01FsRw38LWUUW/m
Pv9stwuWiHKzbqKyFKd2Lb8PZd4hJREeNC69oB5Z0TmxqpvUZXIB6LyDl9BlV6lONbQG3txCxzLM
EdGFjk7Tqc7uuSfHV3+Iilu3tNEo5fXdoA9Hi092apaUhaETP0XUNm8rpBvp/Dmt0vnGz0mLdCOr
Pdj+4F4KT7BIq7UnJ8u8q9r43UReudZlAUmE5b3TNHA6Zth2fswUsi397pTOnneLxrG65WP7Y6rd
25n7xXGwN0by0eBlXxbOhyuL+okCPmPBbLlvpadVd9gpasSOJlC0pbtm6QAzkDXrwcuXQ2Ou81Ml
N4voD0U1PomJlSp06+6+BTbmifFqO6jCWDyYN5qHamFrkVznRdZet9TIwlrk874qjAcTAdszoizO
dSIB9umyIfuyZZwIf7gg6Rsv1MbMD1LdPjYODcsJAOkp9Zm7CsauoB2jDHDIdo9FxTjX9fLdntr0
bPJHvatIXNHKNb0V8egH6LENXnX8MS+O/QgYY09Asf48gQ5LCv1OQ/d2x5o33Ah4umlRq+PmYXJe
hHbt9PfC8Itj16AUrPrxngIh1C7EI9S37fzqVkwbHQq3BQmJt363R3jAzYClKYRiEtrIUQ2bkkG4
RKV3KxZWLFScHvyBk8hCj8s082bsqvbWo3SYOhjdisZ6mR3z2nStf9KyOA1jH8Ge2Q40T1qR3wOs
ugftN10KyoF9Tm69LeoUrHJFnQaL9GyjXc0wI/QGPmEamGJHmAlF5pIWz4DU+WDUlXWQVljGD8F1
PWFkz7pfeua2J1H530kqucz9VJLShK1szvoRwW07Hpxuu+sAvQUbOqsgoTi9a+gPn9ZlGU52wa0+
Y9l0nEvYTWPVNsdUa05+i2Q0MePxtXS6m1FzrdDy6Ddvq9ec1hJZpl7MydUhUV33xyaY6oH3ujBN
b/zxpYmEf0MB9yU2uJcg7qHXm6Jndkcv9KRJoW1CV+qWWXNzcoys3kj7IMSU2q6xkf82mtjLhtZ/
xD9Xn2cHH4OmaTb+WodZz0hFqTX6X1a81Neq9YhzcepzmlUHS1JD+rF/q9z6Cxo5OM/r/G0cmdn6
S3ZQn2P0W0zEm/c2JxUnMAGN59kYPyX+NB6SGqLlOtxv0SsB5jHq/3ZjCCRijpC+njZYiYZ+sF+a
/GrY+vIZiXm6nzsbwpYzXt57+bKipZp/H30/taeOwfJ7SVrgxFRzKfaWspbUyG7s2NeHMcIbXSd2
sPl4aWk+VXuNSDtGAswyChRhVHoZFJ7UIKjHWd+DgivjkOIhPFWB7NFyYbQYc8L03baXC4L14pDa
KWQUPX6MUZmRuZmle9W3H2QbnznUfEZwiwY8RZqgl99Kyx8py2pn0d1nHVKFWHqAZ8lTgAfswaRu
yB1xjfkSmxXkUnKGdlmGa05tkiK7i4YhPWmUai79CrzDXji5S7pYpKDA42ZK88jF0u2Arb06ALtY
s6ToxVjL1IRRGmABS4iouvApY7hG0xBJte5gUq5hISG3sbXVQSbt/Z6mdxehBG4bNivqoJ+MTCPl
IEMZS1InEEDJBEkTPKosQcBdyE+iNkL+aiGLfB/HNMvMjvlaf/pHHzqymCXlrEYcCQtQn1zt1Q02
9I+Has9r1mzfWXSSWB4yC5YkC7Xn/7WnHibyC6tN82Ub2rukLa2gbBb4CfFUHFYnwXUoNwJyPyY4
oIKT3Y0XtXG4e4Ubzgxfuqs3YFgY5eVug03ofaMebiaT0SyrBTTt5WbycyLo401nHsCXId8b7lrO
vr2SYeRKpJAzOlNVp2lMt4IJb2bJNBE/OfWN/tlYLQ1XFUVT2Nj9JVf1UuYg/UV4zis0CRJL6Cxf
SglzUXvEJzKRrwoHBkV2rw7RSFzCxHsd5Mep0+zPzaB4LhN2v0leP0opE7s+oeIreQxaQxa2S7CZ
T9GsQpi9K/CwYHv712ay6psRiPxpSnJUI86Usq6SFWGag8ZBWFlOJJlLGZFKZrrYD7afG8f/Jb6p
NMf/l0DMcc3/lvj28Kti7VBM36r036lv77/4p0zMs/9wBRRtgWYZI9vfqW8qqhFnBk9TtHEs4295
jCYyMeHiHv0XLO4vmZgl/vAYSFySGCHRu5IV9z+RiZn6/5Hy6tm0bD2mqLaHqI3X+zfqWwEwfCsb
fT0vRUN3FFlGVGbPxLjV4FgpW7riGGtk+MFmOZq6S/COSRBv6etBzxVwFq1XPDU0EnqpxR9m+yS2
oTu4KTSO0iXBgNRkzlpS2W5qr3+cBaz1UhsAayUkAPjcFZKbcnJ9IpNwN5Qj/yyI7rFFOupM20YY
b1UEKC1KN+6waCd5LeCevqXdmUUyXAg4LZzoof6edVNKhxBLpsOad5tFcmZ8dA+4uRMQk3a279u8
2dswSE+rh7itz+M3YRVMxuRNbhT4prrZza74DD9lyROTEKYEgjLjkFEtMb0vCSa7k8GMb+3j33OP
V9NCe4BunflWI27sGqYpQ4O204oCLU2C61fOA8qp0NGokenag6za6VVEVEdKt6oA2UxKkbHuNwwk
gU7fLPTM7jttut8J/b19bWmfCJyCF5CxtBxXYiKmwg9LCsRU0c1bsnBIpMn8LEzt/ja3bucFP36O
ybxKYLtZlZgpxmzLntqZHy45RGimxG24mTptNJGnd2tCXlcGqL12p1uIB8PVcL/3hDnfWJN9a2mW
h4gFiv7CtOvQMbU/wToFc+62rFQXLz9K2rxN3SHwVuQDa1OA7B3w8k66DeJWmmOtLH2zTWp6ybIO
pDZmLFGbpN+TnIutzOtfaP1dp27eMDH75wRIrE/lVNeGH5FRf+ug9YD/cilneiwubPwgnouQXpOE
+qEfbrei0EIIpfdOjVzeSxPzThA6sNT2F88oh3tu6jeQkJqrNlEzo1FxZpQnAWrzT1atrS/RyB26
X7IA2LS4rpvjkTfVhUXsw7QYo0+sS8rAJU700IMhOawM5UeyBZCD5/RQTQK6WOi0qGhcm4aYby7n
sahZ/Hizc2qTnx0cWxqWlPjKfkIjVB6dSvuFBL8P8mWTSE+eimPrCWV2MmtemLEaBbmPj74nli6a
qS3qbmHc8Ct4fQfOEywBc+BprPJBZT+MEzjbeTHHcGsm/OyT95Xw8fysL8BJieaMD307gBYc9M8L
ArQAQwNrEPoi2Kl/zlXEryz9s3Brfx/30Vf4Wkizq+ctMTjjqvTW9vF+zrSjqzx3D6hMSQKerM8I
ep77DfUQUDY0PD0S7EjjoxZNf6pX97b+lm7uupuWpdqt5vOa6uWZFPdHodFNMdozckBz369lfCrS
6AVx+y8/FQQiLuTYWM4aGpl58tr8eXXBZZSDLnOJqt8lzPutx+KfbJHF+YLWX/eOvhF3Nw78iJ1P
ekdQ9YxbINWuvFnrkW/5e5oxJalSI+AeOx4K0/veevUJw117bwnx0hndTY+uZY+aNttTOxiuQ/5J
ED09R/rJbtAGDe5WPkqi/vQzh5Wx2xaIDKuLIiTVtd3cDGBC6O9KDxmhV9uWfY5aA3I4PHTIB9XW
HEeKyQg8IogP9jXyiS/BQmzslpwF6Nra3y2EuRcDYlm1TO1pptAAA5iYQccULxV8RZR0KUyRnO68
TskaZQ3wipZrqTWghUitw1ZMRyo2xGfAu2uWpDwTP6DRvfNO85aee9oJ8XrCjCuqT4XZi7AuWyy+
13xsTwkmXU1nfHDEyYbAfe7MbZ8yaTqUfvvZ8WfknYXVnuoKaINuvdUFMvdhHVMcw2tyngFTk6fn
0GhZcgC/U7SnmU3pBBf+YerDta08mgVO/0qwSaDPw8vguAT9zn58xrWcYVFNrlNrRIFrSWah/ehN
5nGu5zVoYszndbaSfYhCmBRZ/+nzVpC5k8O8PGx+uE6EpZd0SBedqKEFH8Nq6Tmu2oslQUqVgI5l
XeY5x9i7DpjGkHTe5m7q0k76QYAGlqnR2ouVoCJRej804QCkKqOTZlJxnTrdPPSDTahhTnYbul7N
pXfgOT/t0njSASrsmFpqh45lpetu4IDr9Ps2kIExptUbie602LXMg1MdG9ke1t9+iGA4RmcP440+
pe1hsJITsDXwQtQN4hqgsiABUqNYt3OyjRFm2Fux9bt1q9fcYcCgr4Wzo8M8SeP2aPisUUZHx70t
ittoy5/MeuVUGEwRRJ31bJkpvU9W7GvbjmeNHIAdE5HTpBNQl1bxvumtTEqHjw45sqsl3aDUexpA
qnW9WgAz74YponRK4xyBS2AJTiIZ4SiMLy04h8PSr8kRAZTEM0/hACXnkpiAHxxqg3PhP+u1MeDz
NvEBDtLOpk/hhibgaDUet+LCxuKCthS/aoo2YRe79allnRK4UfzYGVtYmcmB8DyaxFtIK83YrXQT
gyRKv040K26pG4IWyPkozgjFG7bBrqWoEQvrrhQV0TrElVPGI2tAsDwXgz/vxDz/8KcW2IR/Qon2
DST8J7EKgH8tBmKnXC46Vpq8XX/kmh/vBytmwUdAmyHs/RDn0Oy9kDqtG7TOW7r6P5ykNPZj99r7
GoSD4cGw57cYGtU+a3vkezcMCpHUylwHF5smb3CoINXb461mSyG2K2n+uRumBTdZbxoOFWNBMEag
JPphPQwRdGpmG6eiicJ0Cp2uFSBIUa77a/8dn1GZUkHI0bTj1L4xmpbpCMv70SQFuhwIJJ2m13wl
dC1dfGCqnFx0aEnWgqefQTMKUACFcV2/dSMVmo7RLfBg1adG/4m4+QiLav6TFrp/XDTrvqmmTxvL
ZjRP6FIFleF58cxrPJBhA93MT2KiQpqGv/vIfKUFxFMUTxUGwqpt4cG4iDSqBSCii16QlMDCf7HJ
k9pxzZ0ifT24CQpjK+Hss/MOuSOxuDQnLYSnpQMraHTR+mOzv+i0AWJfn60zd3YMm5IIpTbz4JS7
EaL5IYcV21C7x0iLy5dg6nm5dHJJ+7FRxxQiTx3jBGDK6U45Azi1iuKvjZKOdDqXrBYfV7mEU52k
VHkc1GMuziLE4E0jmjV3JFff2+RCIWwA3EZpvYZZ81zmo024HG45xdpU1E21yXvYoB8QTqeZ3b36
IJrSIkfKfyE1xQpKug5VKAk6J3Xcl0+qPbVRP9GP7Q+Iwf3h45DaE/I13l9T7aofNpqIu2Sz5k2Y
td8VmLGenuNUF6ELBuBEl/wugQfDEh5BzEX9gLetOmVPMjEdGy+1Ein5W8Xu+38h/59ozHDfcc8K
iJOoYLDhX+hKD4yf2lUHPzb/OKZe8R/HIuhrZW91538c/3joRwTmZBktbOIzc2SPRBI2UsKkBEtK
4NW4RJwhX+Wgzbq+aFZxUDKtjz+rgtsVGH1h5yk9/CL5t+p5d5lfSzSMh0od0724Pvc2IYJ/nRNq
7x8v2ElJvOuRBKkQdB8bpSpThDp1LEXKizm9WHcffL1cnWPqBd93CS1+k4nuBwUkHGWNS+3lSrVf
DATaD9b4852aSCMM7fXM1epWuIdXKQZ36yKMjT5zdl6GavL9zxbH0Bz+3FfffeYymtP4AQVQLXwT
CnKplFhq70OdNQ+3NAj10NxsyXqVdob3XaXLKvz45MB25mMNb+oyUhvPy/grNPKKohO77n1ahSA8
CHui0tcBi+UiWleKWeqh2qPt0V3sKWv1QD0WU0YGhT4cooqIAaupv2jCR5hLzN1u4Qjco+6Bw4g/
m+6F1mzVMZSYA1kNbYQ+YluejP7GXrv8yU+dk9NFn7sIfbqnzemhZSpNyFPbHRsvojk9wOWwm5eq
togQ9MvHyoJ04sBUOyX1yu1yRPHFeMlijtyTQ73JmYeJo9V24A4mmJF2rV9k535zf5iGkZ2nES0T
TCzqwR60kQy1wVgYe5FafkCeTxYaC7OIONdCvx9TqpF9fp2l9deYovLONGvukCRo7tFcjMQsoNCK
PJyvTtzc6yh6XEc3r+MyfZlM2aRqiOBM4q4/ZIVp7dt4RdA1V7+5wl9QezdhJ1iXaVqanEddL44l
RIN9QcwqkpyHoaflGbluHK4aIb/CjwL8a/i04ym9My1mhKjXaJEqwmBuDi2xKSw1G2mcKuWojEQJ
6qDiCardj4P/+Bn1rJBekI+fq3uICh2iI0qOt+o5+uLwCdXuNlHIrXHZRDKgc/Px1Rhyox6+b1iW
QGTPuc+PaD3Rh5HuWWxAiBPSZZsFC6sYxV5FRGmTeFhkPKh6oX6Wthz5ap0MhsploKi7oFfliHou
kqGjk5bPUE851solvk42qXpylL/98RIfD6seAZopo05RXXIry2UAqiRGqpSvRsV/qd2PTYHS6TS7
c5gVyGyR5IH0lZcCJzvXSEEBlSUoKZ/y2McTHw/dTsCc6WApncbKe/8R9Wycr9/MnjTwj59t+sYO
DOZ5oNT5vtT3QmRGeoJ7inFesn5t176BYukfSV+GhS03yEQkZkr+seOyFmugdk15X9It582wQAiA
1Sf9Tm5W7AMXM0liqIKbH0zCi/ajTD3pnNi8zFljIrtd98rrxLz8TyeUQBz47on6OGaT1wS5yyTJ
uUbSqgrdlbz9ill9ZDBBLal42SHaHusyTUON0J0GbXk4r7em5FErR5Lam0oS8gptPsfS1QUPYz05
k3lm4RofOi6NHYscJLbvDiw1ICqXlnoz3Wybkgyc7NX/vtD7OdaNdaf8YvSi+tCfvq7SFjKPK9Zg
3TwpgxZKn+5o+/7jh9Ovy8DeXdXjRcpQid2FAZEtcUoEL5gXrP+oa22o0aGfEyzD4K829EHs8jxK
C5eOmpNcy2ytSUEuLsq8pTb9APqs8/i6latL/Z56YnQyCVhQ949MbbFJrvuk5Nz620/JF//4H9X/
pX79/3rMV8zej1dQe+r3Po59PPx4mY+393Esa7lYo5iaWe9lr9HHK6sf9hTE+/29f/xOUvjJeTNQ
t398T+rjaaZH1UQpgBqLRoEkuKJ/co9Nh8pPon3r1UsPI7delvhcylj7UBA6IqnPH869elvIjibI
3M4y97zNePSlPryOiYqxAbrv6DhxyqgzV50nH5vF8+/IhjeP3ZY1+mF+zCzaParhkfrc/ucN5OxW
lYjUqxqVzSDvww2qKtb/8v2oN6F30/NsArf0cZzGKRx18lkRdWMVIVsBNIBPI/PCR6i7YbhYJdmE
id1lXoC6NAtVG4PEzgesDiINuGXvBoOsDvUa3MUxy82bM5w6o6DpkkwEViIMQk+z+9/Gwv9PY8Gy
dNP575znLzQWfvX9r19/N5//+Vt/dhV84w+EbzSzTAOTt0PsyV9ZMkL/wzIcy3NNH8ehz/Yv87nl
/uH6BlMr29Rt492XTlVqSP7zPyz7D+FbLvVPwTTMolvxP+kqEFrzjywZakRCuCyKdcPCyS7+mSXj
EdWrJTOJtAmxxIG6ltQJPNvWQJ3gVTlva8tsCNvSfWj+WMeDHuXl34y5aCbodA7KKyCfUR7dD8uu
ekIdq0aiN5eRYrjnEbgh/QPKNK3HKIjeH7/v+shVzUIMp8olWqWg5KDc0hSK/w2trO53IyncR621
7jO5iDH6nqFS7c4RgUwHtdvKpQ1KONRGhkUTpHbIvnDbdMRoooWt7cbgZ2LQP37+6sg7dkszFL4Q
y/vtOlvgGUvahYZOl3O3RXjFFrMyDp5bXdPNQCbYt/idcC9mtmBWmpDQsFDlXJfmE4VOEkhy6lX3
lq1/KamT3q0mBvJkkfjZLTonGjrwcqRX0zTF/aBPD7Od5AcshHWAZ5JkAWyJqVyJjzH5ASQWH0bo
ZLoZEwxg01yOl/Q6DB5CrVGuBZLPTWddV0JruHUxyGFfvfVibFGaNUoV/ym1ByewT5CuaBTNn2BI
kucAlWecFxt/TINiyX6jlv3Sz5Bs3UggniigAFaEeBpl+YgzCjeUR7eG+G3n6ItnPzaIJYRlQrHL
/1xR/WqabsHhiCV01cXNCiWPqHOMdmgimKz3ZFvXME2QfJINq7XZYRhOGbjBT1ryNA/Zl2KpDlW6
QVUuqGNGZKTn1mQcxUbkoyfsIEswE86+NLIj6zZj57n0DPusQ08mAf6ekqN99IyCGJh0oJNcUP72
qVpniX9r95Dsbdv4rVWau69SU1zaonmw8q59NPOLwzyY5gEGhNWlj6979tEvCRyIKXbuKwCgQaNt
Tx7qwWNC0Lq2Uk9KC0F5xYt2ODIpbVjLFzNl9UEEj3GEeIasKXK/o/TDm7vekvT9mc7ScMa6AJTQ
376mkZlSINwCdaFsz31Rl/sVh5xeYSVJnZio2xQnrp3YP+JBFustj+Acj9MmypqwokWFJKY79eg3
QNS5F8Om/VMWArXu/MRqjXpeG/VH4jIgD8QrzgcAvMkg9i5QlXNMEDqSMVC+UwpceUbvRhRl5y43
2LvLffQI0yVErbqv/GkK3M55NtPpezFq2X7d6sdhICbQkFYHfLY2wxr3aHMNEwtvcI5zJmooR2om
EuG0f6q6GXLBkgb1gk5Oc0h/03ouxOFckdYmizoQ2HD25pgv8XzkL51OAEWqGVd9O7c2DglzBEOT
l8RX1vqNMcQYrmzWP4vUMPlW/Z2zAwboyApRT11rt6KeZtKHrkdDIW+tYsdZjOim+zw5Y3y1i5Oa
ORhM3CJ6j1dDn3fjsGJSGQDzIA/b+c42wvu3E86s/NATSppigClYl2t1352onogjJ9Bj3a3IgdfP
PemzKBgwgq7yjbVVTZ3QigE/JHEfYkkqDfdr7uGtNY6pA8q1Lb+6PbHVlUGfSkQTJc7jfEsn+Nfo
eMMZqgnr8C7C8GDaNG7y/q3gNDt71gSjZoYfvmHY0irMUCjNDz1hqY24RR3En6fciQn+KSFWp0yv
icIWot9r5pJhhGfJ4c0G7LQQa83nPB7RpzYWiU1VcipsLo0kAUGVVPeu/E/qtjxt04zzyUOMFEm3
goY5eemch1G3fxYOY2o8Hsd0eVimdLhbC1jKE3rgsBfPuGChZJOwyReUwts1qhAHsnSgugAUwWEk
ptbuVoxUpynzSAzH9ygIM5sn/YeZ8wht7LdYCzp61Rg0030EiAMYw7SPkqc1Js3bTBg5KZYHjUPY
IihemeBFRRpJbIucWtjuq7XoXAcpNtAllo4IH/5tjKvLj8cy0CovPnqVVx+2GdAJNb1gjegzp+0c
XRMTa/BMQX5eocPO/i97YXiZ3JWFIXTQADIfROmvhVuFTcSdyu/Kz479WytptBoaYfdDkYbEFcMV
bn77Na5YAHdnrTPGczwXL0spUaha1xHaNRX7rEjcB6rVQVbBzUUzFG7ARPXxZ9PGJLZs1iuRXROW
d+xfeT9X+7oShNovMIBRNOGeJ1O6WEPPe8r8JOg06FS+AcwbEVvFKazNYbUONLWMcrrZsu9bAz0y
twbnCsW1dIH0Tu1Xq8OpbpNJsocuR8MhT6jKZ9V3eqzflhXUHgSnEVgxZmkMsbq4YNlE80ugugc6
Ya3ygv549KWr9TmU3glzTowwKpOT4yAXtgeaTIW1FWetWCMa1fSlHFsn9nErHxDFAtN27F2km9Gh
9Oo+TFZ3xNXBgnq59gaXpLXQ2+mS7HFdSLLpX7tyilHw8eUBpJyQpNI9E8tyiRxc16ivzxAuyAhq
g3yzuvsKC/SO3NGXFp37YTPn6FTo8J7yikFjzn878VQdytkqKChCI850AvD6N5yoSHrX22akXUvy
zol48jdftx2MapixpQYKE/5vMIsaNfeuw+/X+vuKm0rcr/drvr10bj8cczdbwRESXWvAt8UBaj/F
RnrItM255skGaKa/S/G1Hx2rfe1YmZxW3b3TsuPUF8tJ6/V75A5JMJDmdrBqrgkcwOnJtd0nTUPj
gQmA9YgJ8KFZWCJFezcmM8HQ77zKeebK+ayzeLlQ/V9OlDzRTaHaUpuciQRGBP/gIeAFmwi7vt1j
Pmb6MKF5gjRM0ADcvxLXZIgDUL+oQCArMb+W3NL3uu/fLlQvDk7OoE767WPSQKn1E/F1Skr8ZHjm
ltixToB0FsY6m+imtHRe9ImeQRKtX3TC6A7ox/eanzjFrtFLGG5+9a2REq1Rac9yzWKWWZZPep4R
AYEFOM6oemFVPbfAFViRtcdI/IyIKj84Bil0ADCA682+v2M+cZ417Ttjfn8E+3gfD5NzVPVPV7Mt
+oUC7Ylrc88CM7lDRAu5fmUlVqzBaKbrKXP6xyrN9xGE+3DYdUQPbYEux+9sronplWUQs5raI3K/
J2V9nYn+QWA54bpEem7tZ4tlYW49uRmuSs0ll1CVuPUkQgXC/6nCtkqVWq/JNCCi/O5T+vYeypez
qsLroIWszHADxv/bWQYjeZY5nZY+g5mTOMd5Se5V8Ar2EyDT69ACPy7Mc902wZB4FE1olxyJynmq
+mELrfR5heHZIcZEo1G/V9xdAeUxT5PQE2V6LCaW8zA19vjS8gvabBrzpondGMcP/ibmhMIsjoiE
XjIw/AXNSxuOOxypTeROWI7mzLhHPpkqPMk+C/j3/IAN4lfraMMhL90kpGEatF5LP5+2MhJMYtIH
EsT2egpnEyUPfTWZnKZC08roq91HnzLasMfeLuM9F4lu+U+00LrznOivlun2xyHGdIChcO6xj40r
SqXcs4dzZtDvmqgGDB2BGHGvX3o8gQhr7QlUY7xdal0njZdgOTA5/WkrwBxJcSExSpqs2VNM/tpO
z2Xm/5pTxosEvXsFV+BUmwVoGOvTgkQEXNJL2mpmMMm6xdhboO8y95tI6XNsSlDp85fX16iVqcnM
zbmcjLh43cRo8MbtANjFZ+aByVGYNCUrl4TpWj8W5vSL6BrtQIUnivMZrGTye1iKqyFrdY3+0gCq
C1VMGbXk+8GutWPi9g6syqYLRryKzEZ1L6hE3e44jeBqxIdKl16FhmJEteSPWuu0mBmmA4iyFu0N
xcqoqOGLwQwnVrqHaC6eALOQ4Sk3c/wDHfBKCgtAHrOtXi3LsAgR3QwBZZekONg5gRaTcIvcuT9Z
LNzsObGOmKm+MKOg2V8y2Hg0a1Fi0o/UsdKVG9qWpfrUMtgeXXwezTpd07R9nmZ4/Pi9pivAIdI0
fcy149nbCu3Sp8M3Zg+vlF7hrrr9FWcM/sTMPhI0rEsZMgI+fZeLpt3DybIv4+qc0paAv94Z8fpI
zFlTFuYFnwXi8Pot1dzlUDCWv1/UOCQezdYEsbYgesff0NLCRcXp2mSZLQU1/QgjwJHEKS9rOd3B
0AbAKCBVjMVNsdB0zVxNMKyQyxCXC+ZjP6s0VoTxORpMJnxrCg9DxHsUdemJlRUsipncswcCF8dg
Hng5z4pf6pXi15ANyXWErRriE2bKl0EydbPyKNCzxp4FSsTbGPBkGdBpMRls2aWtgqoAtoMhkvLR
CEUkjigF1714bVPwCwpEoE7zNcEEz8CTH4T7BYLm1ySnNTOtzU1mGlcXkszBIvYcuywTIcdAG7Yh
Sdo2h6IxU2rPWUhlm5E/FRNVrK8lYSoyQYqENv83/Qrtoja6TqIMHBDrcS43zlG5drWpx71vimZ8
nep+OUo/1/uh1tVL2s1Tc1CbyAWRWUGou0GSqSbpYGiMR4VSMNqYKloO2lYb2m+OtQm6EHDdFm0h
0oVSGS6sdrqkrj1K1Z9Pcd9F3E9JAqPNcEyKdgkKrZ2OwxtuTIPIKN2+pG3pvO/lMx5Z/NEhKdPY
9XOnlyRzNJOVJsmeRKUhPICs0bdAqWYAUa3dPghA+Sfdbb0zPQ3pxACUIZ/72KhjRUbhMNZAown5
I21dEiqUZU8VvuLjstb5xUofTZtwsbiK1h82xZVgHX3nktU5N1DIL3etFsenxNW5M8uC/dCaWK1l
XdHufOApef15ltXD1SYXZCZHKkBf/as5N5H1pRmpFZQ56KNd0SWczFS8VX/9ox0YybukkTDbzVpw
X2qjZ9N2riATWb2L/1AClZR/V2207bG1NDdUt7WPwybGfodraC0dnUI4m22kazfYQPT9sd2vqf0t
QvB5NCITUhOpWgS0M/hunKNnehfhBivxWrlTCZ63wnGBZr1lqV4cccmFsaaRDSKOjAE6d5cE6kVS
2g9qU2oIecb62Rm8PhiE8akV1siNMzqkHV6XPEuvdYcyYTKH5tT15mVhUnrqsS16mDBuE868wDbi
iq6gYd/omddjDkK0YcVfluqJEnA1DvS9KjLYE89Iv9nTqMNgcHpAetFjAob/uQECL3Q/aBKsXH0V
OQ+RgCdbJsVPMF6nSEw+QagYDFp7w7G64Cd387yGgjtNLzArro4XR8hGWRgs8LOunfl100v6DALe
KqGO4Ox3dZNZb32TmdjnUN0tVloDWiUwoiI2DlPOHIw+3FU4C7+GsXhJ9FKcnRFKyYIVNZlZnkVJ
vcAvTcOtqr6h9TV+4Cm+UBR4W83SeuoKfOtOVtkoCs3kMvtEq3jxctek7U8cE6jRiGnZYVKhjN1m
03WGDeYMpnc7gSs44o6FGOfP4iZtvhtI1a7N/VKU9hMrEHLu8dyRjSv2dsKIWK8bggeTlW/cGCXJ
BkQ7xTHzidWtKMzP3giwf9l3bYU5IuqkCnCJbmI7e3Lmb+uS5F9NG++STqZHtlgv6Li/+W8kzoo7
7orxvhsc4yWBxF0OwgyXBr4OcOz1ZoBPcNyQl0FN6sVNUqNbymSkSQe/XAA/QeS/XBrMZTCi8vXk
Wb+hh22h62S4PpmOsADxtUPRRy/1RtJFjKkVZ5W93LY9IBhrcKd94s/fCy3t752qf0sQkwWJNIYo
VQoWGW9P1bJE6McxTRpI1jRHlqn3x8gaDUJ6ZGqBHP7zyd0ufjcOxGBnL+oQc6H18tBKK4baqPS7
bLawcZgbCkRZpZ1klVbBXDTkpKJ3uPhEf7TIqQ5qgxOwMPT6SE7jp1yO3N0kZNstAauNakTpR9b/
Yu88llvXtiz7L9kuvIDfQCM79BRJkRLlOwhJRwfebmy4r68B3qw8N1++iKzqV4dBIzoR2GatOcc0
mwu7+v6vu8xb0bUy3ed2gHt300vcLm7yCfDcmxJPKW5jZpw6AsSB2uYvUQUz/R3SNgCERcRaASge
HHlTsri+hRXe4hJvF+YgV2PA4avrcCyVGwFUcqgg3N0WPYHkS9+uZUaSbdLCeLntdEq2NSKPiNEa
SMsZOFDApvwyahwlUMYRaLv+TnPRVprhrEjpKBj6lFUCgwgY0MTJrgr58bohc1nl+gpOGDvKGloz
QGfclhHjh3YZDLzWXdAi5KBeQOiS+4On3jiMtnfw4GRQ/psqmjUoWsvHKEzuIqMnlbBI1CIJUmTV
2HgnQfU4NnOkVYGRrqqyPhOAwmhU2yBtaucSmmGwhvRCk3HsgxNHKxYZmHHsekAerLU0XjfeFJ29
FnZH0W1Lqz6EZPosPYrslI/6lV/NQw1CZEtcko6QBJWGq6wGbYLU4zENk98UtdItvzfOmk0V6c06
m2IUulX3nCaEFdp1uB49RfagQ82g4SdYNBp5dPFYmGsP3+CmSZ6z2PpRY0EWWpySRBVGn+zjz7Dt
t6mfUukBZ7dBPrE0KS4yPHaboWaKJtkSZvmWogZqYXhXC6qL3doiF2Jhz3GTAOkYyz1g0VXMP1tM
NTEWuBiRycVqYzkLu/eOqa27KzWJryL199jOjnkNhm/iXG386dXpxR35d7T40jMoeWp0LtjDStIv
08tVRZF3xTuzuEldnq3mMWyaDmo00q1Q03UwUN+weKXXS8LSUgI3yGqrOpopYTpCS4xzORJyYWoc
oF58tPjnuAYxhLVr9pggWGmlfn1yqZVmWvIz6NR0e78+DvQDllaTf8T9rGfNA0D0WbaaWjKcpHYY
Lc9a1K12pdB/XdcB/ZfKeOskZd95GVv0nzq7awiCunzMp/gtZFX0KCu+tqwRONttTsGZ5WCchVc2
Aol1akeQT2EcIQqv0DcGzHgwR5dFlT+R230SrIlxQEUn8IcpQXl2fRQJgPrQRVdgfovamzaifSn8
zF1kuXim9fPi2NJYQ4Cxtxh3T1iIaam6QcrCr7qvsaHSWCA7z0kQ1kaB2MvIMHdFYJxw7FItg/Cy
VPrGa4ZXlcS4d8nJ8fDOGi5ohooxi1mtAZrkIKBQADCsAZalZyDUNiK4FqDlMsd9NE0aAnHnAzcI
+zVJ2ieXUpyUOm2TvGrI1e0XBbCShzQ4KTxji8kkQhvQxEYPenJTXbtYjRDO3b531pqTQnVAEGuH
tHpyHxS5af1ofvvLMqN7syjJDNTKjIXxO8x4cEoB8UgdLlmPOHCWBzO1jQIWDgVvVk/z3kcDzNMN
8U8jnEiRZqr5ZxFUR7qfpzUfTmP/Hr4LuoR4CIsTkdnOEbTya5F8s1ONKN616bpNObrbbKW7Jlu2
6jLG1qyYpWpla5shl9WTtDlAxHStHd1jv2StSNYrDir+oLnImQZ3AubGG7FsPeUBa9PKkZC2NGxW
KnPvqtRd6VVJrHdPSQD3c8HUZZHQTJmlAbnj5PgKzbcySbpVklrPdmt+xVZRIcVC9R5N5UtBcDGs
zxi3rREdGtUQ8jD7ClKqicVoPE2Uw0kuITqknuUrT0HsN7tAdMe8TJ+IYrSXfkIKgNux+Ml9fBbJ
CN8mLj5DA0l+5bhUpND5WXRO0MA8wqPZ9ax6ZGv1G6IOSsC3z6lNeyiudhPkwZUntEddD9prZJuv
5ei/FynpSHw4f9sypMvIvTeD+HeY2Mly7EOYRUS3sEFL6BkBocnBfCH0k+QmeWhzBWndAFCjO5nR
U4Dzp+1VT93YHxNj7ZLzSbyOA/zKwOOKK4dUgVj7kprcOgHaALCVmyQmx0YMhr32GnI3BJ4lR/vm
ZIdvgpffLgaXsgIamxDOhzDPVn7oDM60Onmu2Z8tXHIFt6VOs0KGxosAQ7hlz4xSuzoi/9zD4ZgL
eGm5ssvmmOLv2vbZhjXNmYRCyL0Nkn4rkrzMCSMTWm4jvdaV9dtsph2dNT6/6N97gTUpgGG7z+vs
FD3NiZKqP7hOQQcIvdFC+LxEF1X1KdD6BfHRH/qsk9Pi9pUmApRvy4Tz5ev7pNQOtYPi1kYHBrGU
FUjWnmFhEd/ZTfkyzUuxmdaVE+MIB1VDXBOZCpG7bAVO86Gw6AzW5abL/O8WsRhekso9hcm07+YT
SlIjCgBkL5C6ibqa0zog86fME9Kl1FswXxKpExp4htiDjkqyB9LF2nMJiyoCtWZbzlFYkIUiPqhu
ftclEYd2XC2Gfi9Ik3qKwcMZeibYQ7BIDK3veGwPiN5nIWW9moZ8T+K3AVItXHu/xNYocn2ZFQIw
YjKXjGbjCErpSNfPQDk/6bDVm7htgcMIxjJbS65NST6oA16yA7C60AcadgWnNOkMY7HOKkzraZEi
g5HDky3IL8+bZOPVw4Ajjw5kRAxgLlsCT4iN2EvhkXc2kufiLSf6RndhIzaZwJyAfvIu0Fmuo7jf
sfp9w4bHoWmSelF3EJNocPZZ8Qmz3cmse7Pq3jWFXLBxSnvvEPUOC9VdI0lwF1GBR9wZPOTanvzN
GCOWtS7gkA3dAck9jZU5wQ79IyaHSa293P8qKVGJiVYwme1UezzSJnV3Y8ylw7Kzy8zbtp0dbW8m
6T8XN1f1zV/9T/f9uanhqkBqExJmUxfwfm+G3QIXQEbDdEbd38TBVBHqJS2cajnmOQ8xswEmnInZ
f/v7JjDpf+fZc3V7+u1v/nb1r5ebX7OciwmuyelxkzR5ljobkzHRxZvfcL64PffPzb8+xJ/3+9tL
/9Of//V+Y4/UKMRnsyEdryeKhw96E3CF84v3NxHY7a0NNzJ2+aQrLGnmsz5Z8VaEerGBCvpNUWzc
qRYHYF165a5gdb0m9OTbHdNd173GNeD3GbVA0HN5L0SDB714x8AyfkRY5opIiKNnKmenmfgr2CzR
drmJ9f756k1JV3tscFqlPoJ5q3KztN8uEs9FEXK7iurAxwI96+0j00cbfLsqyY29yx3qvZ2Nv+nw
z4/fXk/cWJS3h25G+du124VrJv/nlf66055YW7olK2fm4D9/9+dj/fVaf27/q7/5V/fZWuvthcQi
SAHdkSPAoVnlCQbYIvKNmyREN3fyPx+9Xbvdd3v0dvN2cXuBPzf/1XP/1UvlquxZt/FbNHNzZGaj
1rM0PuTbUgOcb//LO62K7IC/PV7OT4r/POl2+/ZMt2b3o7x9bxHu3igOafrVXA1KMf7H1dtDtwsH
qKxWa/s/T//zEf7cZ2H7+P8qtJ//OxWaYf8PKrThU/5XBdrtGf+hQPOtf7DY8zyd3QwoIUvwYv2P
bP/93zQUZv9wLdMUumeYKL9M7+8KNNufzfBImvz/qkAznX94s5TNs9nIANXT3f8XBRp1JXRu1d/i
TwzDxA3s+cJE6uZa9k2h9v35iKtN/vu/Gf9LbzWtq0umVTtpOlDI3bXuQHy3IcucUrCQ9y1A2EH1
mJN/tfCn8VigCI8nZ92N/ImZVUeLuHIckWQmeXTfnPyzkQhDNF3sqnLaRHr35BP2u7D86IHm5rVv
jWNTkjIYAeUKOrDgxWQ/p5pLzI9uyqNjNZ+FrmiCIgQb69UQm2fXYCEQG3dGQgdFVcGuYbUilHyd
oPUQ/l4c4XMk4D4c6p7y3mkGHKUFMezKH5CK1NYlU65cF3La9h4h5kN7MFUbrsJpDvz4Tnw/3JAX
i6m5gXCP5MAUhknqGkSgzMjXk9g3MStAERvVmmjQrTJA41B8ngwE7kRybJFAP0mf3WQv8AGrBGFs
3RPEGA8mvi/8mYr4gUB+1J6xAd94VEKUyNgiLET8P5YWTtY7A7oM4Cy2i3UOo0rjA5ghAocuNE/I
r6FrQVa63cKYbJ5u14wGNk+m6ydP2AbOTf7PRRn72zJFqE2EmzzqjkHjXrNclD+TsaIfo50LklYv
gTWFl7LWoHj20xEiaMIilYoebWz9Ek4OwRMMf3/dVGVQX2YykR6TcGeCn4+d2H4SHZXaUnQ2/aQu
OnVl8BqC2z3rpJltVMhGQWhecL5dNADLzpVZXjvrK/cHMtsmsH8L+GiELIalOhDyuK3snPv0pl5r
Ab9yEmuJvbRy7HJTKssV4c0W63iT/U1VCCoRHN7LVku9I5Gw4tiMDjEjQ3VwMN0f/b5sGC4DECdk
lV+GRsT3cZ8tc7LpPTA4SqG6N4ctUfQX39W1k5uO6irHONqOIVYq5M3ttWigT9HB73zaKkbzrGsl
F/oHEJrgerthOixc+7IjtAz7SZ+4z13uLegy0e7HanmwdMppqSuTt6nSKwR5DgVRab0NpcRWb7Uv
HWL3r6TPawz8tv3QuQF405qMV/Y/PXpNXVGIkPdCC3HEu/gnyXC5xwVsz5SDcq3rIVXBQjlPpmvd
+y5mVFfvAVM25nXQyvGXV+f7sKfLgAafMo/mRu9lzyme+agQaONCLHQfgUQmH8TW4dI2Su86Jizn
kd9FG9m7/sIrummfJW24q/mdH6ag6JYxAIIPbwr3Fa3RL+r2ywBNig9M9Rnq8LSLZomlJy35lk7l
Ogtc80xBSSFxJP9rAD+HmbgPX9LUAxWWl2zKZp1SnlreunNCnX0dj/q9uTUUaQsJaIZdWqnxVUjj
dUy18iJtqkBDI9O9Fzi4jaTsfuWfGna9R6J+LDRG9SHLO/9eDqiyQsP1IVfH3pECSLykil89Ra7a
OglvnUkSBSjZdE9e0BD+1JnPvmmfaOaGn7kW1/AH7OlSgrM6RWnULs0crabHyXZgA4dnhMBoBgp/
uJZaP1wL09wpx8+WANARZs7391E34XKGRnP7C4GHCZeeJDgRqVEn8vEhbcTw4Nhtfyri+O7PXfyW
6Za410PsunQ0hqJ61SsLOZhXauvbTfKIsIFGAZ8qpyvRd9mrY6TnoEzlA+q59Hksx4Wb9h8u5aNT
j6jsCSTJfQw54Xy7NYQ9+eBRFu6oN9PAHLwnRiDWqPkYHql9668owFZe4zhP49CrS+P4Lw6iUIFK
9bE0zOyhLUmN6SXiIrwdaz3J8pPdDNlJo5JTWgTGeqFJd6aiH3IIzCcbXxTreU9sShE418p2SfzM
gvqHygAI4u7Y1cJcuRqcqSlLi1NBEf7M78c+sOsiGgNwHXW/fAltTV61wsgPiulyhf0SwmxVEW/v
WmeSReNfnmecwf1q3wMFK3efiXB81eBt3MExYb8431wRPGCvGlWb+0ba4i2ba4uRkb7a+LjYPqEg
Y/vivfU+tkmdw2uBdMBCfRyWb2rNlN+8kVgRHLIYSZFRtb/JDKci5hrnqs+7F1cj5EOPjXzfdIFD
kL2E5gWq9aEwHAJ4JH36oBU4ErravjSjhEmucwrXYBEXiozQVaeaYOdi734RmHRwibfxYYiL+6Cs
/HM/IZ+LQhHCNDeSZ+GAzIqy8c0M/GZj2GF8zYGMP3hdvojRQ17r3masDtwKYDAlNDNpj2ntdRc7
rVBoeol6bRyNQklZYHRQ8fMgyfC2RSH3VR3Hz2ZTU3DW+Ua3R+nZgNViRQAEOQx1MkPpD08Xx1UP
Rjipw1/3zTeLLinXVa6/BGjESBLh4nYN1yDTZedE63ZIuwNOaTaz87U0G5DwEv6yogw0rK2Q2Zds
F6KWG+nOdkii7U2zohQ243D8vL5kcMxEKn8buk7SUAeVjoyVcoH0nGnQJVcHPs7GQLcI9MZGrOx7
Owu5x5IDH1hX/W5BNNuncbgDL0j1pYw3o5YwsRNKuzAbERwrCJSEyMLrpljXXKDz5A8aoyxpXuCk
NPfHABBEWqtWbnMdd2JqyvrQpVW2dGP92gdxAoI0MHaTFdCL9hp/U2Iptqz6PfTzrRF2xLJ3ab9z
+uaLQZgwmFrzz+FoUzIq1Wst0uTU2cOnXfs445F3CYf5QaV0RqvxGndZszE7kN5W2/K2yI4hGtGR
F99iTJ6wmjOi0oPUImoyzfBgOBOsvKb+HQD8UKrRcfnpLdU840JZlI662f2yBpBrzSDhRhjxptWc
elHaSb3z6KctqTu/TYht9QTtaqNn5ka4Q73p4yoghD1ZAZP5DiWWV87WF611cBpba/hOCPPDfO3H
/otVm99Grp1aAc9RD4alst/hZm97w3tQJUDmJOt/hBLULetc0b9yn0MlX7D5biXGhG2tiIWtxp8U
+hKUeNi87fDqBNV3B6Zn6U/hgaWGsHpjpY/6iuz1RR9FD3DoyC7e6D3U16ALPkpfk4vil4pdDuZW
Lf0GNkuoYPXojbFtTeKPiZFfEmkn8aaHsyQ2IdvIeYBKRlvtG0Xg22Sjusu6bTESKIw8iUjY7K7u
8RhNjvFatvoV2ccjmnt/AxPBFvpv2AR9P74E0CMqk31z6OwCU7sLO1A8xPU0sHs4mgiVh0nTXQbp
LdG1jhys2mNnaZ9pLx/0UN9LKlSJhplXlLuUkRjq1PCEGAmxq1aRDj0H3UaKIGBUzCUQdCSuj8iu
nkwQzCuEPNHKIsOGsx+ZskeVoo9hRpmckk2yr01HIp/S0fDlM97VRV1irUK7fi6xj7Q+c71Fw7w+
13OXronkkfVTumVUE0gKF4MxUKzvfdSZmGCbDh4FMmVfD8CokHlPOCiFeDA0oggOZs21edkd6www
efjmqKC4z/zuXeT1gWza76LVq60ERKRzPq7apidAXVi73JyOPTyHhVNzIvrk+bARm4VW48UYEZpa
CflXrRf0hEIRyxGp65jmh1wnCrnw9AYGChp/IuE3HOoRhTU3Wk2h/qKX1j3lSmpqvoXZ2Unep5ro
apnxvaVHZDGmyck3KazJ7kXm1rucX8cwnHc0zfeWolM0eimmyOintjlHLK3+7qqYeq1CN+k+i9z/
EJ7xlXi/mAEudM/5qMRKLGhgFtL77eXjFw2fowneAph73gDQUZdUOj3zJNEQ2vjZWR7JzvZP5/Y/
Y1wf7QqzFDLevMxJ6or2juQndwg7iZz4oe2pIxPV/mngBD6KaGT6QvitMxd1cfXhJhzLzANbzxl2
ZRSdWDC/0SWdK8qP0iViqvIfMnOEiU9ffMyHd91Tp5J4QLueIyIn5OdN9As4II0KDsDcBpeFem3T
qYRk4Mo9N6l7UBP6GYdUbKpsAkuqJy+gQTkpm4KDZHIUCUHc0vqLZiSXpLI/HD2+hMy/rkZUTzlM
VKOlOobS3tWdFa1lHIPmWCVNfungwm5pPiJTwBPY5Pk5dKHuIDdsUNpijojCVd1H1Kc+7BQlGeab
HwWuZ9Gk9UEi8c0BPydBsGTRAOZ0ctOd1ceg/M126xrdxRvVosyaj4DCfKkJvD2dAc9MSjhE8UnV
3YCHxjC2bkxcgV3ru7F2cCuUn2gI1d6m6bAodM25Z79PmbBqWG+UJqsl9seGx//An4boRFDTYvRl
dBFNQP2b0N1REgROwi8hWJvAtr3v8DG5esq6un4RP6Wl9RoETO3I7bWVBpuycwhGZpUl9w5Ze4vC
V+j9zeJs1+2rEdnZEcg7wezxmG5S2EiQb9nK0fLtTzQs9Ucte8JgPy1MpwKLbQGdU92ZnZ+9ImRF
svgibaj24zt7jHw6hFjdyVN3ttqA1F0h8o/amBK1V5wFgVmbzkfBrgfikPKrHTS+KZ3N/Wh14brS
s7OmAc6tHe/ckzyGuiLfuIkPqsduaDzqNGU8hv6lpQ0fbiPUnn3i3omiAJaRl+8aJ32PkxLLdM4u
vpD6L6OFgVJlGv0Fv8yZa2gqgSbaZEZbv8m82bSNB1lzaK+0jGcbmftpWhBxw5Kx78PRUMZD2Zt2
rce+2eXHX9QWqsgyFg/A3+iaEa9TN96jO3cQw8Z60U2X6bLJIBc17pxlfJZO8TAGDPAi009SkXpf
JIFHcfXQM71SkG8Ri9hs0KuRKO5gpEvhx6vGj9+gINB8cfpTX+i/oxHxu2rjYlelebg2apuNdehv
5Gw5b1xyljApIFj7c/t2JxTE19ScALDNf9fn2LddwIz/7e9uDyc6ztdgqLe3pzYZR3dMMeKfXvL2
oB6wIrSHOZSQl7zd1dc4IGrQwROF5mVghcVBR62zQOfPsNwD/HP2PSEWyUghqeh/opzFbDuCVjMZ
W/ZSA8Rkau2+lO3Zbpu9R9mH3glSJuW+Odib0mr6Ecn4U1tYRBRCeulbe6vvfyaAAPiCoicmsUMe
LYHYDwi0WCtgbdAXk23+jOOSPWW0airjVI4xIspf00SrK8uYBToHRBw5OXaMRoIWrb4ULdpz6VUG
IydyvXS+6EakerdrU0amQtfXYmkqoXaq11e3B28XUdvmm6l3nut0IMfNjD/Rkrl3epvtup6IxxQk
Vzag5xnM1l9AYiUlkjSVFb0qeVebcPHJm0LifLtdsce/q9QubbOH0jF0tG8I7+j5EGNHNWn0ibtM
3QzIscPqbDLz18yeos00x2nWeHroHSQfkxe1i84KzYPeWbi25gvzP6+51P9YSoWcxEOeHrwOZxlN
D2A7yTWbCQPSuteE88t0qcHp19YMX7I+PEhSNNrYAJndfCMgeRao1OYIU3O4z8HwpPmxt/S1qSEx
NtCEJdPJMiCquLZ5DDWA6LTvTKWv4hKP9AATAr8GoOWAY4NNCrYT8xCUNJJmy1Bus9UX8cNNvj2q
NZkg69bXPkDUMzOI4j4e/F/V6O0JU4NaVNw7DsvZJsCVmD0owzmIYlZWPQyhQqNT32sx/WEAa4au
fbSIcKj9scRHTI5Ur1bRB7GMJ6umlSWnsKNGh35Bb1qKDfrFK/x6FT0WqRnsLNXf+3hOF5rNQirb
TNI+dBvPBWucatURs9c2H1BEqdpg3jfPZpCc03AgEyQhXbMp+m3HhpoebcrXFBzBRZ09lYrCZZnd
OeyivOxpJCllFg2+GloHnT9hfzHc+ebZFk2/0bP2i9hLyEBJ4KziKruYyd7SW/whVvU7rWaIxxzh
4smD2UKidqkIeAWbn8Ev7ysG/sXAqgWN6N4shpl3CNpfOvl68CrUuupY58FzWbn6SrdTlE+ELJTV
ebQLb9vY72MQXLWMhE6mprsyuSgHpWorKwFNPHJYNxqoSNstGQusL2UCjy5/DZS3HgwLBXwcUWGN
4qfK3qpczJIqdgEsODj0JWiW5jqx3F94ZF0sGxcNgLTHZ4TijCNdg1Ojfo8oO3jQVtkxLfJGftul
uGvxx6AESr6TMvfwUbJiTcd+ZfYnGDsfAwDSO0tycBZhs7b7ate6UQRgGSMzUK9f42gRgWqzerTo
N6dMY5nnvyZg38GMqqeEOCnhqokaUU+7Nl4mbfbTu/LVsJGTp9N3i0oYiVRKy9cUjAxBjyfnmpkE
WPg6gZ32MC4dXXv2BC46OyrvolGBsFTOQY+3GfH0OTH1yI0XRTs+dGGl7Y32zbblTmtfFeH2VlSt
e/ijemY/JiTOLHVh3AMpj8lqILzF65zfjWadNHA9ZZ2cyxogQh6cskAai8kaLWoo92i7fuopfg+T
i2XUr2gnKkQreT5HA2FwdBnRHIcMxz46+l0Qvquq/DbcdG9J7TjYCh7oi8eJaHWsQjzSJioveDAQ
4a/geG1cQ15rqb/aTnJwhuIakqMrM8xmWXqYUBrKRmDUaPZ2W37CiANTGsPfKy006W2q3iPbRwA4
2V9BQogjNoZpmTvlEzjOaz5VvyMGCnMiQxJBEOqRh0xnzBHGcZABiMPia4qHr4BBwTDy33PqUKuq
u1EICCLVh5p89pjNStpFuaxKav+dURJZbDCspMAX43hhvjf2kOz8aXqSnnFFv2wH9pqz6xm/3EPm
eR9VAB1Rzv7gnuYpH3A6kbe788dnlcMfDceSKECWqkFV/G61Fi84QgQrsJ4bpgAVGmfbp2GI2nlh
jMWmnMRmjNkKJlN4YurbUG17yJDUaM63yRRWYRHkCH63jHvF6s0di/ty6vftED6g8H50bRZl0wxg
pezh1Cu3Ty/4VmA8xhrJVfmddBAw+vYpNnBYxpa41okLz2fcO1aPOzHwqE4b773uP0YgXEMvNteC
tSHZ5NOirzEtioyvW0L9wWmYUA8ZWUFnazdkwTOVw8P8L1Z59eRnPuJQRgQ4ehuzjb419mWrsZoT
CfgKEV1sGMG+LFbtaGCoSvxnczBOxEyOc0zKupkaRs98cvZOll+8+LuD9XOC/I4ZxdHesjh7t2Ii
DOPEX3lT+tKEWJr6574oDZ4Wn28nUptx6Fe/WXw8E/dXrsMBy2aLeKf2LrVbk4I3ko+SaqYJ49xg
/9EQPKUPr7ACMrpYrNm1ic2iq5gm0+lkGuyL3PRIe4zXgituccQwo9dL9CvkSCr9K4hIFkqjS9wb
X1huGOT9+hIaLee9JN6qrDgryRxdNgkV7Hm7jdsHSWNoHN1KpyCY+vf8+nuMdvHSCymHaAO+5BAi
jpo9W6Hn7EbmjqUr3GYVOM9O7X4MDmmdwngOIgocXf+bNe6Lyq4OPrENNMVV0LvlimML1J/Vj8j9
gAXJ2NNWaohC1pEj3HmbQSHFTtm7OhIxb5MO42NY8f6Z6tQG/RcTqml+5ciDFxJ2/+gEJ0ep5z4b
kMzp9f2ETHPXYonBG3cwM2gAmctGeyYH5bh4KLmyLpUUn3RvEXWEKznTEgVuiZPDpHVYkJAUm8b7
ZHwixHmBEE4GQIqi1J9HyFq+Ywv5dC0yD70+Wrt5Zxy9jHVo5uUmHmQ+3gBdjXG0XQ0Bc2s3FNTd
TaKhMb0Q5CGRvwgDgLC9cRWBFA2ieBoi2E8ocIdU2jDPVy3aY+jWFxKXXISy7Vx6Tb27lqzCPhPE
FsBdbBT4Jdk0m6b1Xyd93Fp9+61qIJCDDWfJc8KzyPwHaVIlba1rWw+vleXfdyG9jKzW3qjYEoyn
kN+UxQ5bnrZwo5h5lgktjsevOBp3c1D1km3e78mdMDZ17Fnp8y3HgdTIVjAR9ECMqK+T8xJ/UbYX
nELT7NRdFpb5DsuHKTuLfw2evrZzwQ8Xpel6AlIcGuJx4UrUhTjuXoiIX5ctH6CLdAGTlaoyxra1
kZfhUcNVirS9Wxjl3N3swnpV59a2xl+6aQ3/m+XNM+gkxUpIW4VqIjAiG3+DKfjOG3vTxoK1qx+b
i8BAgxYEG72wCKNs1Yvhs39S8jzAwE2DgwBcvRrL/qyVkbWCugwhQPkYW9JnMSFSImci2ZKHKNx6
OHREiC8zDFxHZLRsH5AmvuiVGVIGCf01HTYc9PLTntx6GXbqTgTdqRgI1iX5jX9cBMMUrwDDMzSs
nn06Pag7T8LL0IYnPa3AbjDm+SUbtDTCku1Xn7ZJOykK920+UMTqfrwKSqPLvgmO8gKb5PPQp+Mm
rtEJd1GycVz4Dqk+EZw+3o+l/Cmw6W00+A02dX6jejFa+tJuLCjmxfFXdRgIsL7zOh2sAdrC5Ozm
KfGio/ejpEf9n74e2eMLTZtHgNymBd0TETqS01nnxGF0uYvmDM1jFWJrMv1Xd+A/3oSw9YGaE5G6
9gnqWLaW0lHL62spxQMb2qco6D/N1BOLsfUgKJLu1OrWOyjJcRu0Co7Y0HzIjPqWEStEwAPic5xm
TE7G2aFR6AR6tYw8Rj5LS09aFW+6IbIpqifkiKOYNKGDLlmyVzspAFjCpmAJmnm7aoKvpuZ8zG6m
SLi/eltnByNgjShLQikw3FWC4H+FYJrsznxY9kXyJDK2zSaVgGVTaIzsFAF5Z6Lk2xVslZhYa/nh
BBE0c4uFsR6Ya1948dJophf8RXChlakvew+5pFt440rpw7cS3OXk5sVTUUIk+11I52VFYYx7h8fW
AYAsImQGUUmKpNzNenSIfaSoGICGxxw1fWVqaFrL6RHLSbAirR3kb120a9Nz81Uf67OogMWk8xoI
68EeABgEMVVCz8C+IYr3MgRyoF5UQjBeBOBth3PXOFhQ8AtRb2xTsbZ9EhW6YVLexrt8yu4ZHjYx
bX33Psg4k+k8WbtEaM5CC20dn0ln4eRlkqlcSGOQZH9iNn/LaGCi9Z1NU6IQAqrRk6SYjuMx6mW/
y7MpW2e2u+99prikaICgjg+lotmT9NFJs+g2xNmwj1OfHl2m78PMQHnqsQxxbTJBzGlJPhREZ5Ui
F7fiTSFZItjNsPE6BSYybpGwu3MSr9TeykZgzgtSqDkrWZcHPUTaq4cUVKzGMwjkTcy7LutwX6dw
wbsSf8vYjl9APKYTUdM440uk1Pkj+JxpWWviFKh0oEnLiQFhpyyT9FgE8TVQPQsP4CyUZ6naEbiz
oFW7i6N0k9CdXLSNemQfu1G67uNsplPbFSK764pyO8V30iwuTkFjoWKfvdC87LHvQv+V0B1qOGXl
aL+ozq2n1t1mtzx6phnbl+fABLeCAyLe8n6fmB8ZNTvFSA1QnjzrcmN1xZeeRKtSkk46RYIxVrPa
NWm1zC/JvQNjgin0sRLuvhNE5DitgpFilzNmlPVmADBgybMotolv9D/FzlF5yqgOAABaNd0e0gJK
Ezy7M1dy6EeGwvgqtFAeVKWda7h96ASfvVGn50708llLlsRobqr/TdiZLTcKbNv2i4igSbpX9bJk
uW9fCFe5ih4SSJLm6+9Adc+pHRX7xn1x2LI6y5CsXGvOMfmTYGPHCe4e/2TAjWZ+QDsEacQxb+w1
kqMZoEJ5P/Xz2fHTYsNwZ2Wq7h5gPKMOh2w4fEFcHRpMFRocfp+zY2p9AOJ58uQERC4TUNvDopfm
QxBBvHcN54VMyEedKGw5cApYxZyXNGp2s5jJkGPoeNQWTtY2xBdAz39ndoRmRdV8XxgX1H3VnuPu
1smNC6IClB9je7FnTV+CPRzinRTVH9nqTZK9BO809E+F8TqI6ejUbPeG2PXWdsilx/zlDBqzWVe8
Itq99oKYOPTYM4gVliiEkDc8aA0qIMz5T87OSOUalKReeAbjQWd403bA+K1ydrjeGsQt8yGb5IOe
YhuSZ1htcjD0hHh7AX2k4LK41nedSbVnV8lt2Rb+xch9oIIuIigHjFHUf6Soh/aTDEYO84hGxa1p
JB90B9mJqDZGybrO7T5YsaOo1qJNiK3NxaXQuI77NZcL7+CXJRZ/hssGNhZNrK9NJ5vL7Qkhq7WW
nf7h1cJYuaLBFanfWdsl80n8VV3QrDM/g7XsmMG2DPvbch9EejO0ySEyAP2MOfVv3ut9WNQN1eEW
eCNbKpryjQOXhZklpj+b2WiYi2hr5azYLpSbVtP4dj309U0UTRenQp2dQbgYJfypvEcSitTkIPzu
NxR32lz5b4TwwWaRUgfac7Zek96g90YXUe38RPyY0uEudI0b2wJBOeGLDlL9oursKRO0LZMhw/k7
kO1INa7V55R+KVfJbYEOZYtMf5N4Pprbqiq29WRyqGtoLCQwPiqn9PYl+h9wUVg8w03Ff43tfvmU
i1Gt5IybXdd+vFY13O6EKY/p1c9RNB6QTXz0jN9XXc5CFDbd15wlBypp05991NvkCvl1/ZtB1evC
QcWFthN0bfGg96++Nd52UxDtool23aCRo1c1nJa0+PIm3CeZZ59C2/yOvIqKltqf+jZ41t4+0Y63
q7PhfpqaSxgqD+JCAuKTCIaIjut6qO1uH+Tdd24NOZtPKuDC9JuHvhGn1HfDbanyXeMbxJpb9pNS
B81UhUGhSb5dEr0xmCL03qD+bFRCw8nONnmHGank4inoaKzTEQJS4CuovFyWgmRk3Qcpw3UccX62
l6XutgZXTHdkPyk9hOt12f1iFFez+0B4FVcMkejTVQRaE6bl3Hgjk+2BYRcdTbH2NAccT83KkHVi
3548v6HTIcInIylcxBfdN9IuNlHYKVY26Wv7yXGw2REoznkM3iGl2LSs19k0vtt4FDedrI+tGeaP
wTl4tsakItYK02edefQ74yfP+eUVWXdfZzN5ZzCAABNEhOhcxnnFKcKOq8tb9HaEp0zeDF0HI8Vc
6ttagZMKHEB7aRCbq8ZTgDG6+g0eg/kOy+GxddwftZu/x6UV7UU2mTtWNe0/ujRY9w4AjhPSqIZJ
DgVnXSmX/EgWyFwEa9pMRNH6QD4IusDq+pZ30HKjhZlpus2PGi/FTSkdePb9vZKOYmGgxKx7Gj6y
NdptSwxQHLsk7CCRnDpw7k0jVpVRXKLJyI+WnqY7y8/ORQylJ0pb8+jNJtmvBT3sbN639SZrWIzN
pG8OCi46+5LBXEzyXNTxjoCx6iiwh+5MIFf0nZSM2MZGYtEI98Q4FEBjOrkxr2HG47ChObIfCQ81
AIQtsB+CyHR2mSbvyaoj51EU9ZGMSrEfY+spZRZ1GM2KKGKsVrXrWXugnTeawf6NFYS3BpyiDUSa
F4sOoSv0vMsj01hYQCQFO8FXhiV4PbVExOJYZ3iIY6O2NLsWyHiW6BXnOx4S9F35iZDeV2vukk0U
qK+uEHAwWGkqD+/b1NIhixK1x73Wra2C4B82wgQgAUk4ogMxWUo+CVmAAzhUxo7Ze7uWKWMgvpu4
hpn3XQMtPRoszB3Fl3Yb687CDT2UPyLTzV+LqHhIC+eHW3hbJYkuDAvsJ220zZtw1yfDY8GhgKJW
tUugH7tfYmR9D9O5ejOaPtyS+LmLfHhfRW2ThsN12ZTtN+wgCtMQu7xQ8m5QBL3Y+mao5bzVYBBY
p9hNVcnbkBmsvg7SvjKM9uOy4/wmcLO6iDT9kDXX5ZJ2NeQt8AJdflNyUB+cQNyYKJOOTkNtPdRj
v8Eg4lA+TfH86bAZBmi19iSOTbNmipGq98hu022Yq4/ObqN1RAsP64f6NbSy2OddlRC6o7oNpBUs
HxUFcj/gTfX9HeltMVivvkN0i2ffbHmzdhWuYyhwvP+MMYR/IqiTSAUx0x0230yq+42P596MWwUX
nDYxSe9y09fquSS2F+OcN9FzcrEAJD3JgCxOsM6jm8mtAAJ1RCnYbrm2a3Bl0nb0up2Namci70fS
SUxO7ExfLbBWlY8SoZR/X7em2Hvh7O7I8WQMEMrXPKUEJHb5tR/43IRDtnvh1xdtEugU2vOIr3d4
NjUEhmZDssVUONwCPcrN14yojvjnR/5QkZzCciw5y0F8X7+jn4JY8/9/m83uHYr3/97xCqb/+zSS
UmjtNYmqTlZWEXi03PF6H9lc8d/Lz/Txg4nwp/95xSiXaPCuP6dTwq+uD/iPb/8+/5/fALnAuXb8
f76LP2/yzytyvevm7X/eEoso2/gN1KOT1zocH8t7ur76nzdyfTUbS0S5JKr/38+HLAVKiOtdm9yb
2z+f358nv97691mu35k+JN6t5iA9hvozXtgiQdnVx6oc7aOywEJdiefX7zCx1Tf/3BbMMwjiv/fJ
EFnRVfvfe16/i5eV+u9tHZxHHELicL39zzNcf/vnwX9f6+/j/nkaF1gIrM7YWlseffRt2lsWdUN8
9/eNNLbBBOL6XP/xbd1xrG7/PlsFtnxnj+5LfgU86xySRNBDKVuAztcv2YKjSZYv/9z298frd5Xy
z35ehcS//s9Dr99dH3/97vokf3+cqULZ+1SKdguP+PuLvy/297brXYorlPq/Pdf1tn+e5vpjqBoI
WJ2brOmA7P8+358/9/rz9eXIhM3m9T9P8+dO/+1pr4/J5/Am7Hq59wh4BUZFWWYJQ7P74kc/Ak7r
Ll/++dEcFRi0f349mOBXg10WLh0XE1Tt9UF/v/xzm1lrQmNG4HV/X+Gfl/n72H9e6r/dzwoj3tPf
50JfSKLHzXy9+foAIQdmgP886X/8/p8Xuf7476+NsJSHKeu3//Uj+G/v678+zfWOf9/r9T7X2xIU
ZNvBh1+QLikwOkFGaDFCW1WDYvSBhbtV97Ea0t2f5WJwXg0XxhhwGFu+XFeDeiGdJVldH4WT+zDL
lu5DiVU4J3NnYMvmOcZyEQO+YFlfCtfBnulve5qQIZ3c5Tu6da1gi+3JrbZyd8/ffLFzWmdmUD6b
UWsewiTb56N+bvqUlqNBS9OHlL8aia1DvRDvZKTvOqu+deG3ME6kZu7K6X6S+lvgQ84JLESUpth7
MIelB9gsct0JgF+DIs02o31pmd9hMT5bMsx3SYMoohxrxEUtielWlG7tkiopzm/LmoypFo8j7hmZ
nD1UULfEC6+T2umYgpSX0kILwBDb3YQAW04mpTBTdIkPV0UPsumPozn5QEhn80EEng2gnXfmsV0d
/TdKE7Y2igCjoaPQsQPc0ylM3ha6KwGBbPX5TDc1exV2enfkDHiwkidjG2HXoxxECor3xRzmF0cU
x0rKW1S6GJ478dEMZBzXE4CBXqdbl2s7FcqZ8A3angltN3bs9aarjlPSn+lKsMfIaAMaJgDEOAMZ
7zAFiJRId0PDZ+cq8o2CJHmOmSHO0sZ/HwVkhLEx74LpLtfj787ngwl0+MFMnfGoDs8xtKF1WvA8
C8OFfOGRaBLzbGsCCgonY9/SJm+N/p2RQwVOgopgnN1gH80r35DqoGzG30YbAHL2+KQF7XTZDWLb
jMMrteS46xqzXheq+/bT+zJmaI8ukMd6tJL3jjFNj7aBGRYqA5V5Ma8J/PnsdJhsGd+XB2nQIJB9
0u6C2Rr2gmi7AI3G1hb84TG6RmCED+Pi3Af5YZ7HGc1njBXgxqz4R8udk+B+ZgaJmZ74J8YGnEvK
ZmefGL9VVM6bdrxdjiA789Rtkcy/GGFTJneMBxrxqQw/utR2/7MBf7+2Of3WyAD1apyQyiUJAWTC
zAT7Kf/MmGLYtHhDRNeNGxCeO0fkxn7OyTPyFLG9NGSZ4djqLUpzxPwehtQK4RXp4bxhXstDSbap
FMGQBLFMWB9ddHTGriRe8WGyAEo2wQ9ZVAIKdPw1aWOnAvhSg0VdZjm39BOSU1Jh5QqTbwzN8EJA
Dm2JhXkPmwmvvjhYxi8/BPZmp056dCyis8PMfJhVhBt+KoDX6ueJnI4EQnYfUH3XBp3XXMPIMfKf
eWP1u7mhMKbxKHdG8Ao5DTBuVka4pKp+I3RFL8SozzOn9HpQA01xy7qLR7oTJdPX3vxyG0HZg+Ec
YvhTlzcviOmLdUin0gvlh6X0hRlauQ4ctSuUfq3NCMp0l9EZj6CuoYJnv2GNJIXGdYR8inFH5icH
VxgmdbIFylK8Ar5qBLa1omCP1JWNuakyeeMQ9bg1AdxaDoLLopje4Op8RXHTMjWuv7P5fbahGPqo
Q800YXZvvwRN8oIRvjpVqQIMfoIObno6/FJjH2xoV0H/AMZKUgLcHfs3KbcbZXof2eBe0GW+AQk4
Q72M16UFO9lEf6dmkW0XCoOS3TlCH0JratrnSeKt0rlKDtMPT+91VDznVf9p9RVzITXdi8zYDD2e
QY9OIiYJ1m7BIKyBe2RVPQ3WdtjEHBPrtu5Rx2Vfmg9p1UqEMNgsjnLEgoVNq1kr9oiJSc3u4/fp
6pMjd23pRg+oUdR2IDNkvYyQvbHcOBXhepVBx6Eo3gewgRsrLBZlPO2IrivfpEtWpksEUwGYcwP8
cd54rUlDZmQihsp+C4Lh1cvsBz0uzek37TH1bdIcKyWCiNT+ro38u0ztn12D7ZuG67o3SbHv/RLH
DImCQRnloCAQ0gTwflbJFL9bqBTGEl3nMNVPZtZcmg6MCWws2dPo7GhY2QNvOLF3YYf1zlR2ux0N
j76mKe+YW63S2hMbx4/Zt8bjsYZMyH+kyj25Qy9Ce1QB3M+sY8tU3e98zENFfSlzGluOf2wa76tL
5bYmJxtIX7kRZnFILJ8w3kipTT9E6D+C4QZkGkGEC9iAq+62dzJ07cD8Np7B7AZx34S+gSC7yDF+
Bg0DvkiPeyd1mAwMaJR8yLpj+yysGRBLKfa1sPdEwd/mSfVSjeZOWAVC9AR5yNQUH6nLYWbU76FZ
Zzd6HSfBypXNIxrgZziNr9OCZRFt9wye5Gc9Ev9Vo6uhNVwCffDi8RawpZ/TcLU6pKyWR+yqREZT
d0xSa4YynuiOeYRCJfX2QwoII0Wp9sHU/jOMi2dP9ufRc1eZOSBwLQ6dKD7ykWMiU93O7qkNHH0m
aBVYLT43s6WplUv7PiU2wGk5P3PktMWBXTfqw4JZXzp4SOzrac25+Tmp8TPumAn6BZLQoKZNkDLx
LUlQ9NMXpxk/QA3/yhjS6tgBAZ4ee1E+M19lImfWjxJXaZ8aTMdziy9O8iRmBCn1nOotMKceRMW8
F2H81QXdMe6x5dDd3FZBifRD+b860c0kbTI47xUShkowfjKRWxhigJxuVpto8Qip6iGPl2RVhBFb
TFH7EUTTxxJkTYMsONYjY3pMavGa/Kt6laRcmw371BQ9++VoIXL59mHRUTfk6K2kn58IFDVLjEfm
8N7zpo6mfEtlDghqKl7D1jix8j2lLdmEfe/z0ccXS1ImuPZeZcNhrKNdd4C8vQO557JIIJVIsVyt
BsaEn8nEYLD35SUNFvWC6rZmN3mbMTzndf1U9ABhGQphUuHsHYLoV1EAas4HCExj+4Yq5GyH6r4P
irXfDw9SxZ9uiZigD2lDZUPx4Ych+gPMnutupqnlCHrDM8fGwr4iBpiyobUGKpoRZId55pTcCwJ8
jjAfo7q84A1AbYMZCM8Mp0v/5inacnNB4m0X13cFCcMrXD58mgI9p1PCHfWKX3IxrpSKvLEm7F9S
GvGHNmGqgqDHx7WAxwDdeRXrE9KtBLBP9IkNZsOSa++8stn5nb512vBW1RImFMmxRpHi+WK07hjo
CrBQlznq1CD2jZUzuzT5HT5kn4/R93EQlKisNr3th6sODzt9Fiar5RN6askxh5gJDfXK7dr0Uekt
ma3qmQscleRD+G2OfX8Gg7yG+uEegkg9G2JiNxf2n2h+V9NEaJQ19J9tR3K6DphqpBO/RTJX0KRp
mYoQEE14g2lw8lCENWgCm5jxGbM+BKllDoJDB8cAEDhZRKHkCt5riQ6c2hgCF75OiDlZehb4sXQ8
3I1hxuHSpI8Wy8+m6znXoihnTNic47T+7Xcp7XGLcXnuvERdcEFw8sMaUaXMbUfpjUkoSoMd497b
PgbvSrEY02TTYXyhBFllrXtrp/krtfZr4Dly7UISQaY7/qQrxbAl0OMlCLnUeNMG1OZXLFOu5t6D
EWe0x70G6XbD2TGQ8EDv1tUl0yYS3FfEX/lrrxC7LE5/611I9LhbW+2KuTuZxePw4tbD1rKBhE8l
SZ6pzz7Y6++xoTLsNfJ7h944M9cftMSqPWO2u6aZmWLOBBahy3VAh24sokJREP1gp9ys3bxB9mox
8fc5aIzfdmR/pXV+jDymg2miTlJcSmnCikoQExclhejsgrDq8mAdYsrJZve27cPn0uh/MdpxQnFO
R+Ig5USmBgJLrEZbpeMFgScQkTQfY5vd9NX8ODs0Z7T8bISBWjVENAZD5kUKJKOjjF4CghpWjRlT
d2LKRyuLATxAy2GCEECcwnhlPpAJQFqv+5X1ZbLSwwRAzLN3wpmebRPzUsYZmPAJ5yKNF8nZLxdB
yaYAKMMeMbE8lCDjJ7w65j4vhc9ZWpYDodoWn5MYxCUey1tA8jjjvMCmHOtuu9x9IysK/aDmi9bv
dncyrJ1njowBXONJ1OQUCLZjLFIk05kBPtDpNVi8uwOhrXnOwmY4J5hQHzpxftieMe0iWz/Bp95O
ygKKFRdgG1sqQjfk6K8NsjgpTOAGJjkFlcPFAklfnTu/HcYVK2/sfzHUvq6bZCe49nqyzYcUdf0q
afxNThg5ORwcJb5rf7lB8CtlvoRVsD469nDQE2HIuW09Nm6IdMoipy6EP2bmNUGYrr1NUxC+CLAO
Y5AzGLentYUo0rd0QB2QybUVIuFB3AHgrCHlXJ0MBIrgboB2FfIlK6rbxPRudAu8qaZ+HkjVoplv
NyuvWCx/2WZVd/OFVsC7FN8TkiRZzhkoLcRkTtc/+NXw4XfDz7RUh5mhtmdbn+g7YQg6Q76u4M9F
Y4utbx4YCHDwSPGkc/+BSSpN7ay81TiWDGaUhGSHH5mL/gT903OkHnthMghl6w6vFyixCb2XodJt
4YqzsJh8Eji39eYRo4bp30l2HRqwBJEw5n0ohhdbGy9m2FekO0+PONz0BrTBQ0lqj9ZZBOJyfg/C
x4BeOyKTknh45shrpTIKbApMMk/jTWbXm2lwb5CNrXTb75VP1LXE9Vy8NDhAb0wgexyT61YmznbM
LHZiGsEbfgMCcGyPzvMSjYvIvcPnF6fzNuzxnhIGMDTmu1EUNxBKSdQbp309RrtaF5heGr9HUqV+
Jg1cT9c5Ul/gCafAWII2qCrZfQ13Zn6kknaPxqI80WmIQkZ7vAwxHEUI6tcJ36vGQYMXZN+Tn7wn
KtnCOyXPQ/fOOgttRFfTWy3SYhvZpJrYwarSEN46XC1exmhP9O95xYQ9Ytq5iTL+a6HXooUJB9yO
FhZO/8DdskV85eUv48jV260RtEqAfGvtqXUYdBLcX18hEgpvRP0tIz9e5Ym8qDjZObmbYnodTzK3
4b1GsHWznk0beuRG/UyH6SVHxQZDNQxXDWc8mCR4Wk7IqTQM3aWadiGk6YlkFLSeCt5ZThClUUdA
r6KtKLQETOsxGIjohaTpdx0VZ9NH08QWzGVb78rVnHaHZKzVKqDOXrW1/T04mDqKF8DS1R7h26eP
msWfAc9NYXnMHfldMwPa+XXxnRVYfQc97Bo7ucwxQlUisEl+Wub35nzXJuHBBwLbf3IqElFRfaV2
tLNd/RskyyUK8XmlrFGW325L7b+G1niaWgMlR8MuviaIQ7cCXRnTP5/pVR7a5HfTCk/kdC4QXW6L
tOp3KQJGj2EzgVLDK+coahBLInIZhLdtyYvhcSuog/EGCtrRKswXPKjGJmX69ypstCNDEz2o5Dsc
35rAeUM/8+yXPdUm1BUXnQXpjVG6QtSBIgktpc9ugYKXcxPNbt3sm9bbOR8mqSiN5byOZW/wgbaP
NR8eTUHnwSjyaaOE867hflgxIMkZrRb/mTA+YyF4jmfvYC26NxEnSzIyISoIRgL2sJgU8Xf1Tkkf
Dtejtu/DJH6Qv1h4I1ibQ+Ocx0Q/FIKdmtfCb88G8HHCfE9AU68mu764xfA8olPYEcZwnwFRdEJ0
ZAEzWcEYdsMmEB4yhefkPFlfSKm/fJzLncmBmbuvfuI9EUwIHzK9TcJ5nyssKCSDdC1nS4x1OoCP
75jvvXJ/GD6SEP6uI6aqHW5cmjEZ139Q8wQZ2PrY9Je88W47FoBQEAzTKusjWjavgRGf5xathlWf
c9ubadx1P2UzLlqB16Jv0DIkyLUGgDqm6SIWiThaqGL6qg4Ps4mbymWCXEfqRyX0g0z6GT6Ay56m
f/ILcUJk0a0ZUlBTIbUPmFjyxgxjI8rsFwWAxVDGViuR1T+TMjlkbn7T4i02c/c7CVr6VG27JNtb
8W5M9/YkL7mXk4JKDrnUI34SE7Bl7X7lVnfT2kxiQ5eYlhz/baacH0lUPbSpu+UtnPrkzoeG0M3D
uTKg3+Qe0o0U/MXgPEbKwJ0R/Z4r49lePGs4dp6N/FOjcXBnm4AEU1Jz2Wg7S7lxlPXT79XRDtMn
iDjxsa7ybxUtH3ZSfE6WfgNszBLm4DTuav7mdLhM+XBbZ+kTFoovSogvc5E5+7XeuXL67GU8rAKT
C7lRhjkARbKoZttH3txfO5XjfmTJ3DgTrVkztW9QrdNNSD4JjEqXmeq5LOITKuhHiN1i5ZvGxxwP
Z7MJb5KwurVZwoGi7FVdIzEYbFQ1apsO6XtatGL9u3HlT9cpfkRSEsNh1w+lQVqpX7K4eLhjIswf
oMfmathG2F49OnpFbsmTU5RPiCFXlY+GpEL9Mg1YmBIressyVLFuD/kFJiHBe8JhTI2Y3qjjvddU
oKHXah6zle+n+W6O/VNRV1+eaD6Rjt/pMgq2KccpZ8gbbgd/a/SbsKpv054AbLvN1v5AJoZvVGsn
my9GRNBgoed94zpbt4f0wyXP2LoFqdGcXago9cHVKMwXPfUYYLFb/ijphI+jT/MGTBO7cio6juLq
1ileIchskqK+bxP1nmi0r8shOE+Nvaooj3axx4FCL/+C3W9PR/w98tWFzu1d1EUmuwSCIorG2rqZ
PBWifFKJ/VGOHskqKqGsHeQ+IOkwEZDOdZU+oV7gOmzSlKF5LA/sxp7A/r5Llf1k9/s8BEodffwg
TjUvQQHFuyvPrYw+KA/6Y5JQokQ06s9GILYtOqo1YvscFJN9aA1BWy8DfZfZTXwuJ+Nc+9K4sNd8
G0t6u3Pv71qZEkrlekuQGkIcDDV0xkWRH6r2lqxUBgQ8AQwr4yf7XlJ79bNIo+AwzsZFsisnjiyn
iRnENzod2DQS1OhMnbGWGaJ7CfV46krrxijQMjczsPE499moBcRFl5G1J3i8ObpGgBx/CoM1DrDy
0Zg6NDWQOfbXH//cFpWHjPNyiYjxC/IM20raXKuUyza+rPdFQhRJNb4HIr1l8NPvPB9PVRNOx9ov
cxwH/qdHH9nCQL3ynd448PfsZotCtRcRnT549WxtXuei7faaCr0duIbplgZkqp7kWH/1CgRU6nH1
mYnkEpYO93702/dJapkKRkMNfeO5azRySVQEHd4Uo58UFiZKe2+wfuEG5qShwi6j6IeTCbA5Hi10
qEoixCJPmAd/k8eyFID9G5aSLTEQbQYHP/J/JqGN+QWs/cQiHPXR0ZnTM5h60Kuh/Rbmlx4pAh7h
22Z5uXSZwDgeOZdD8jmEwWsgIGIE1YFkSWTqU3aeTe+xlHcyA8OAsuapinG4Y2Q6tlLQ0vTv8DCu
Wj/4bkegyCKG5OUWDwRGLozIkrbh2J4E4GZcEA5nRFhN295UN71G99jEzbiqJyRrCN04rZ1jpcWv
kIiwnQk/BZ14kyd0Qr2oX1m+7DiyHH9lTxjvQEjdtZl+h41MOTRm2Bqd8veQzt2tytU+pr1tuuyU
nTjkAgsLOcRVtQ0T8z2d/Nsw/o0KKjuZ7eJFYMMp06BiecyeyuE1crCl6IA9WhIjj62xfo+KNOix
RpkRZuydfWR5MGT2WWpab3nIap0rIHU5LRZoUO7eIuCkp/viaXFhj/3smeVbVwbF1gANvNEWCIrY
gBUW2Pt0kcJlKDL5J8Zs2s2DoHNIkwqdJm1PjL9zwawES7MkmWY2vMvo5vkeZRCPsk8Os7CdGXhf
M4bEcqBVGWmGKzrmUd3CeFMjezjDgbBUFcE69zyLQG79bBU1harT4CyG9LNyaFi58jvPmvs2rIZD
MS3uogLPiC2OqlQElcYMprqZ5pPv5189TT6uNrWB2ZSOWVEnxzjTSwFtf7ge/le6lfGee7f3Zolm
abCRty2jp+izocOCccmgdlVnjAOYBjFUxgU0PYqRhwjMC5A5mp29aYR7fdHkaa1l2ROfUrktNT9j
D08PwbFv6Pilcz8wL+OACZ2YZMyE3BrKu9XY5v1DUzIE6tyOf81QE6GY3cYuXAVQ5GfyvekP0dak
liKIQmOhYTe1TxoBdqBPzVvF2B1HKYuYb/t4bNLbSph3oRTOXph9s9MTeSVNhkEjr7aJTYTkHHNx
iGPRnQb67XmApSHLx1evwgdqqhemZvz/qxnYHB3ZKCXZq6hpq7NvLTG+eqfW0bvKdNr10FTpWfnM
T5uWpr10RuPUchTDAAMWqJB7soF4D0NiVN2l/qyVe5r10c1ZSYsUVDepAwc8ZxlLWD3diG6ZCZH+
vuqtEt+Wn7fUtYW7WsDh5ChyWBiDsE/MG0vFicY2y3NfywLbmG9V0ZoAi8qGEuEOEt8sp2gnSfHz
ojsi0mlAT5zCTtGSOiuEg4quOeOvfVMen21kKQ/KXo6GhtN+U46vrcdf3Li8pJ1jMBtjiM0dIxkv
0G9u6FpIwctzQFPyFNcPJi0UjigG3fxXtkneQXkEibCNeG1LTjunYQm1lirLZ9az9UhDWGexPgg2
7ivTKI2t3Ytqz7AYynO1C5FhJonm9Zov0xPqsSSEUGfTGziGs9S+hpqQ1egpsVaQgoYNHoDAmM7c
yfgtSkK+XDf+IR0CC/2AdBlmqDQOQztsAVjQNvfkt60KPqIpu9eLUzeIgleyu4MDPiXSTUjmWyk0
qBu7aQ59dWorjmQ3wjXFiQSZRd6KiXizeqxIbbBxdlJWuBxzQlrfxOt9mfZvPc7ffdU8hEQVuG5z
P3ceSWcpxvIu+kK7x6OF7WHofo4gS21GyZJZUPF4xqAvAzNmD/9UluhtlxgfYSsCpAqtuWa9Q1Ig
DJ9QiOBnkgtmOoy9wORT6bDPIZWFipV97d6uWSvLcco3XLaPmRNNNx5WnFXK1kdUPcVsXI87ch73
hUyflFGYuza4t4VBYWhOr3oEUNWZdIXH9kVpJiLegO8urjowQMSkemMx8+7j26RTH7DRuw6AuU7v
A3b7bIK5Kmo9vgmb7UCPX22VhAY1+6Gt3eQuBult1A5jA2qVoUPPW+sP4BFouqPbvM81aRPfQ0BD
X2a04HVsPCuaAgS8havYrjyaH84LSR90WwtVbtGCfBls3dvEnyCHpeJYZtkDcc4LLR+6jT9LYidD
+teWZs8HNY7mv6x+mc7wQ2mTisUbDhZrzz6valifxQ8c5RGPxVxiBOyMbb995C/KOKrwFbXSLfaJ
A8YT/nhuZIfShC3URs5904XZTY0uee008JHwAk6STBOcvHDy8dokahguEmuWaBGyjKCzkv5rmuo7
rrAZVTBhn7JOYaJW6EDkbsrqjmxd9h1YsOS9OcvvrEMLopLsyTbDaJ00tF6T2oXQ19A4wUDX31Xe
Oi2Nn/Tah08jPjB9RcZuiIvuGLPNY/XT9+GD+oKtUdtdmsWZQzDlvI+h2t2lyxeX7ltphLDLl5/w
qfzULp2HJZeAS0HwDLhgPJQIxFc5EggaRPkuMELIgq2eNrJhHY6k9Zz1acZxYL51Mhk2lm3769g5
BB6eMTGHb0RfAJVp6WnXXTls24iNTDnM1EKrdqybYzN2z9qX897GgLTVwJTGXMTMjpnOwQJp9pw8
uIgDLEoqwPtrMYmjhGON9VDZs/PK663Tdv1Fy+CxqPhAqxm/qrTaiwoVAYEpSEoejwDeUIw3miG7
a6OJJj9tRhyFP4begknqM5bPeuvV8RofdcenbKro/7B3ZsutomnWvpWKPCebeejoqgMBmmVJnu0T
hb1tM88zV/8/4Oz0TldWVvX5nztDARJCWIIPeN+1nrXyewzWGeiy0jgmdMSIO1WRE6Ocv+TCsqXF
KsVC5WRAy0JMWxe9xRpO7nnZ9ADOC+BhlyugZAdP516F2zJ0sDm8WIEogExCD23lJP0F/TtDLjA2
wzxJSnkumogyjA6JY6D/qXJe8uKaOwG8mZf2FF5wjQea0jp1mhDCGoN/KyTzw9BavIf1fV+jNFOJ
x7SNAYVthRVfUcY3tSf0ToHOGn4YOjvomMQ/CvDxFD9rrv0EVP/p4JG8nt+VEWKKmp1Lrm77qNpZ
JQoffJouOvM7KYJrQOTzD7Ut8ckrEmg5S1YIATNIBc8XMf0Xt/X0jYXkZ5uH/Z00YuHziD7R4owv
wFDf4AasGvIWcIrEgNfN0OnC+BZCBH1TAyc/MnLkdMOxVegeaOrlyT+hQGFUsS/d6DZy7QhteQA8
Fq+QZWyG9nLMKxrEBrWISCL+gppeyPA/PCSp9l6O/UEFb8BVKmko/g5Dcrpg7xQQBFXLSMWnFU1X
Z/RRjnroY+mOKgybrbIutHojQUxqkv5GGEbp0KAFknON00CwhkuhcfGuvMuRAs4YVoSQ1SN1roiT
Ad+bTGp2geipNP1dTS+NmtuLrNb1Hv0no705LIW6tpwKjrKlTjj84BwTX257jPUZ0eKqtNHbmFM5
gGQ3lnLSjgOsdT12JVl497TmJVKj1xqiMnu/vOoKfhc16GyYONFSHytwtRQhwzBxBSGkg6bg55Mz
kCAqLjYqDHRsNb7mFs0ywidG2G1Yh3f8/tfGa4lf0vGoF1CmpehfWSK+Q26rNO+9r/rrSjbe87h+
MIfqhi4EFNJQIFTeqOk74y4rLtwOqNKk3qGPKuC51lXwRqJvmQuyFAtu+Un9QXak7PJCepUuHZil
FJ3Y1M1Ka1IkuFMDFpbmm7bXdy1hXOQLGxxBKeq9hIH7oguPShN8lDJObFjWPREdyNouuOfL99So
HgiJphqdZsdCJdeOMydjOkm21jpR20MPUALvbEfzxG3MAEmdSPqlx4VqkRuxq002FwafN0N+p6Fp
uv5oHXokaU4qqT/ixDtjFva3MIS2vTbOhvJDDiCMC/dkrwMKjFKiu+tBE11kc2SrUvhpUn0ldb23
r+q8WHpVcY0PzBU1cm3ySN2W3JR6dUHkcwN6ILGKmhEeI1n47kNcw7RQb5RU4O8Gp6jqVHG4vOUm
TPdcYeiwQPjWjsqG3VfpdB4MSHQ30ls/L08KiTQ9UAc2I3A6fLSOSbXcLqn56QBzFwXtcjsYYOgZ
SrQP9eLswbpdyH1Ox6qnidETQYNyakUiEoCS/FiPogS1uV3imgCvFnFRllfrLAX10VATDlLIO3Wf
uqY/HgL41TbJM6kr5vXWM8MNUcQo3FEcSQAYXfg1DwE3i3GP36WtuASoPThwXPQDgHjzaOgVIWAF
yxMCRxjkF70ujqpYrxMCg91a4no3rnGHcF0tELmZwdruTrWnvObqzlMYNfugM2iHfVhoHDJVg1jZ
Wu/GUL9Q/FIL854OyqpPPXol0U7hptT3uIzoPflohP2RyOpj0BGk3Uib3IuTpUR5QE/0Uy9jhqM8
Va7yQtzClQFtVsoPVQ/vpqBgqiVgVuo2tK1Uv0pH5eaihNcqY8rSJD4vKseVlZN0yZlcNUO7yWiQ
kYvihiHVSCxwIRYJuegVBxklc6bHxU6OLmZKmRfrZBNkoKpbEiPrmqsSio1W2iMBEOK92pdvl7B9
iyp6FURRScV1XDQNB82AFSZ7RHf/FvTae9NmLnFrjiLG+UoUevplRKtJBXftuv9KSZaGPQYyimfC
UclGAvuM+9Do1yJ5t5gyC0eo5X1AwBR4WTQ6DSdErcJru/9AS+0WYs4Joyrt1lKXWsEZVuxekayf
4uhVVSbAQbShqHvGEibz+2UP48VyStAHWJ2kOysrUSNZT36D65xO514Ak7BAaNcgnO33WmLe4LWi
wJ2Yd2LZ7ptLdvzlb//1j//5rx/9f3vv2ekTg1/943+Y/5HlQxl4fv1t9h+3WcL/83t+X+aP7/jH
IfhRorz/qP9yqdV7dvWSvFffF5q25vc18+m/bZ3zUr/8Ycad8wrOzXs5XL9XTVzPW8HfMS35n774
t/f/KPUAtqQ+f1Wf39T0Cb+9c/oT/v7LXf3i/yH04PMNv4UeSKL1q6iJX7EH6lfogaT+KuqizI2i
SL6BqBq/hx6o8q+iJOu6qdPlkyxJJamg4gbX//svivGryH+KqEmGBhdT1v4voQeyZiq//CH0QDSp
wimigipnSjzQFf7Y/MdX6EFGWrGfDeZw0CU0M3GEGZ0et5lvf5rUjYb73zZoiu3n5PcF1HhFqc9o
ll2FytzOjPEU+JMG0MrqFcnGNvcX1n2bUTdrMhXZcRFw1yqcfANScdmY+7IUui3wIdMVpPGjz4Tg
lA7jlB0+EFDaR+EyKwXdFuC8cXrygCGWMi4Iw7tKMFRt8Ys/+cL4CPgZASixxetcRW0cdf1KTqh/
JFyZcTkhVau40CMngZa7qIIOTMv8l8Aj5Jw4Twog38ebeVIFTtDuzDHrHO60qFsKOZfJ80sB+eW/
fRU/rWZ+6advaV5qflIEFhRUo7QiDaEVXWO84MahV9U+zpNY++Olqvq32vTC/NT8EHmEhxO2nv/p
c2pXY9CZF4wxGP02qQotZJv5nfNL89u/Zufnvj4mnd84z//T5F9/+tcGzlNekGubISj7Td2V+VY0
g3w7T7XT7Dz19UIVib8997Wcp+UM7N/e8vXy/JZ5Ft6jT48IZvmfLSxpOh3V+ZWf1vj57Px2jQtO
pA3T9gXQGMbC/9zYb9v09Xnzur591DzrTzsFsEyKNL//PTlEERB60zxaaFLqc+468mG6307nx2Dy
H3WIewFwTZNY6NMt4rRt7JXZan7qc0EKoBiVfl/kcx3z0p8LTS9/zf70cjR7i2jzcL81T85LfVvd
PPuvX54/4qet9OqLR/0ioPKDDqBYhJPPKZo2bl6y8ATgRVYn5A49V3iC83w22e3mhebF59lR8MNt
dz0/Oz/xtaZRr1nJPE+wDzaq3x/mBdPZ1vX1HlOgGdckMnfLPifkqd5cE5WH+edrEiwiEVMIa7bz
632KdTXXuGrvJtcZFnfFaRtDdTpBaJ1IPSeapm1mBOVlglGmQbWnDSJwUUGSFaw1Ox9TTsBmcEm2
n5NIAok459ukPj1F0n5Ozs/6tbFTQ0K357n5YX7jvNzX7E+rnJ+cX54X/Hrf/NxFnhIEwtRfFt6I
Oofg6dd2KKA0X8rd2GQKI0VMQUAz6KTE9bM5DeLzg1L1DOrEoPBIaybfSmgWweaU5Eo2fbftrKDf
qsZFX6fk8lIjvRrV4jbTYqp/7e/mS13bl0k1bGADJ1s8SHjppqmvh/k5kHq5k8GtoBnK9zGWtPa4
4QPnIZTKgxoW5J0akr72y0JZeX7Xby8eDzFNnWUwSrfBZzK9V5Eo3164+dXOlAy5Bp4CxOugVIgc
KAJnnk0Ig0Q/SU2ubVCI9RFx4HJXcwFmSgTotCE0uWAKnZUxPxplYVHiaQA4Fd1Gau4pFbwoZiMt
kwoRIxIPLtCqMrLhDnCGEJXLspfGmwvVX2TP4hqxYLW1REDPmmD8NlWZpUrturGVaYw2A9AVml6h
yaP2xAHN4E31GSXJPPn1ZNCKR6XzR/LUOYLmB3/KVfuanafKAQWdkkyFKw6k+SFCdLEyUmkDoGKg
t6aL4lbwjoVYCyu91HNHyDsOgSGpKE96VWUL8GXSsjnJVtt97ojK9Mt97X7z1PxcEZcYiFsVFIoh
UpzM4hWomGo701g1oCW/IVrn+fmVT27rYJXD2lRiB3lGvwX0Ov3CSs6AB4bVDeZ5H83nti8u/Cqd
3KKuNmrVrS5TzDpVqQX4aYEO2Kj228/JulhDTJY3/jguL12pEiJoorrPkRZzP7ogH97C0C+Znw8Y
uNRu4ITchADNygoRmDKqDk2ykr70lMTXj0CLCMgU6H2ToMCB3FNk44pmLQ1nOJ3DDQ5yBejvTf9M
IjPpDSYZnqk93sdr4YNbC0+BEWajHmRXjN4CbmZPKONz75HaaE7yN5Tr5tH9oZAzS+m2WsuYOHy3
7WXbNTB3yZWreQQYG2tuOoPxyhNP0uAW6ltzeWmTadUhIAZUZcQt9k59D567FFzRf0mUfQMAC+Fa
v2vMdewRoulABdSzRzheyfiOTiKkv5f79FaXmrehczpRA6BARHZrcj+q3uH/UTXCFXat92C861Ng
7x2sjKyhp74uw0MGrRr8WbynlIWcMxl2KsQh/wA8IRfXJoJWgBitTToi4LsR0kCurCq+TllAzqgu
VDaL1jSlFGsjoBkbbeGjB5FtAIntmseydyAessZLfkSXnKS4jGyh2Q/mNSq7rnlIkBM33imv37DB
lFtzZyDOhomKKjfAS0u71EnjjS9oiOvWmJrhPHrRtYFtTLUv4pXXbnVzXSU2nXvlpfNG+nErsSGX
YiNH+6TatIWdiWBqbKR8Pt+vAmuIdvgC9g+1BPQrFqXJRY1WzBYfy3tT2Pa0cz9C5H1crx2lQ1I5
Qry+aK5O1BOyL7JzRru9D3e95XZHL3Cku/oQOIT1ePAqkBUqlIU3g77plVXuU4lfaOU7/Koxpk90
MCNbCtYo9/WReMPXcOQ6kmFyos3tReucCU6mr0yAi+O2NE5RswuJwBk5LpRFT9krjD4y716tDh77
0Y5UGL5vbmpFbxXyt+kL4QMxvqE5jGECu2nvb3OPsrMLnFptVyN5UB+wllWkR8g0egcPv1lvpY+s
PKfRBn2Egpy+sPmeBFyY0KHYO+koFuYmFFyQqeBPgd6xsvqZmCqN6mC/zFJ4VjaSGo3Y0BAZiwvT
oIOiZe6oSki9I+7za02AUgG/ajvSM/adaoN29UJJE2hdtotHt4MDX+8RnGA3Aq0Cn2Gh7sdoWLj9
c3/nlzROJMuNtXMtbzofrl+7R7YDWh3HYojqFhlzjL5k0407nbv29/CZQqYOCIn6nCySHnbdJXuD
btMtqjxVeEIMExjH4BG1uDLCy9tKOlfgdvJkKaTq7i8e7tNTPsVbBNckrILTxoUlnsiCEANCl30M
0ku1oZNi4wvq8PF4DhYMSvNltGVaAikAxQRSlrAPy9c6WUUelX3ptjGPtL1LWibWAuSK/ob6xboD
wKa5yhWcF4jIkyjRIomBK0g3JxP1CXGKbmD5xlaxnApQpZ094vKA9dAgCCYruXBYS4U8FI9d7PCd
X7Ezoxu4UnZYq9YZUs16iX2YagTsDXikhMjavWGzJQHK98xt6ztunJAP5LvmUVMei2ZNxa9eN9fy
20Vxo3LNpoH0yimqw3wq8xXbdIHFk+xlZaGjV7C9u/yByq8aAIDZxTsRZA9YGPmGnmxN1CZDsdTt
226vi0v/tQmuRsvB7yK8xPxcRS0uBmFVBVeUtZCUEfQd3KUPyYFQy6N6K7j1eO0HAL4pAT0rytFH
xpU1Cx0RFtHZodMWKyU+SP1eUA/lZecVtDmIeloWJjXVHTxslGg9PfNzQGNCXWMaxLMxYIo5WQ8U
xKwf2T0aLeTca3RGNwQs5OrGO4+7SF2MFA0fLCxSwwoTUBe5aLypZEGGDB9FAD+jG8Dqaq11FXOu
Q4CPG8CJJoXhgqKZv8+FW400lvFWHSmKnTtuSqsXS9zXQEbIAQkXisaPTLEWP+XSI4UDSWl2c9v4
t8O4NU3KpLUdYAuIianAVX3jhR/d8NSCzud+EhfCQ1KRgVwfZA+7G9g5ZkSgbLZID8C8htofA1+/
7PV+3TKyBNsc+njx0uV7SYBmvuIbgjVXmgvgAgEUZmqH/oIsLgvTKdPSon0D+xYujv5joO5Ye7Tj
hsZXMHohL1z4t7pdrLrrDISiTFY8lH+gquR2rGIHdS/N9voVLGS28ssV8Sy3IpIhW98iN1yESwOR
jfNDC+38AUuEfopcMMlnBcXcMnTS3XDSS1d5vqxr5P6oZlz2NMPFqym+0VEN7z3o1LZ4Y1x1ocuW
SzYHg/8AlvmCRhyjwZ16Mt/yNU2mw3v5gGBWuwpxCnjQaGzakQJ7LDOCK9ggva4rp7cv68TmO134
trTwl9r1j8V77jY/ADo6G19cyCflKl3Lp4FBgQuAO5xhHDHpQ/ggKgsEBOWDdo37gSJ/otLNdi/4
5TBsuH58YNEuW1btRofTs1KoWJ8uBmqZu5gmXLii2KxdcAmTwbzwett3yEkxMgeWKRHyG+RZyEZ9
8E3P1So/Bm5Pcpy48qprbpemkvxoe+VycIOt6rQ25jSZki52i/Rq3CoGtiXnFVG3DcZNpkm0lB42
Kp6DZ7Tbyp4YkjXpi9WV8EO8lwBT4fR88TgMUHmctXVyFu+8bXTAJIqghjiHS3hFuzS7y1YhW7UK
zuYTLQ5ek/BOIVO1x1eDrXaRaGOl87MNoCcPoiaXbUQR8N3SET0jjaCFQnCO9iByhFEm4u7pTrqV
4XPeyPfIzZ102Z40hMeL9hTtdFuhH7RYNoQ98aXZ2l7ZV1ftqdxcVs9A68b9uC+ulCV0NG+NWG2P
g/zA4Y21L8JUtu+J5LmtL5wzFsi2CJNKb1giW0BCuBr32tJ/qjca6e0vg2tuL9vn6qXfJ1e9Q3yP
ueLqYy9v0z3e9nFJZ8CObMGNHcTei2YRHi42BXUHmeEhXlpL2GaneqObdn4bXeW3wmNw3TvNS3hL
5sEtnZCP4r5z8422yCG1L+on7wExMmb1W7jVKLm10OExqRelIy05azwwkrHr8A3jHo5xPyMgoRI/
jeHdabwu94SN5JvoSlhrjrHXbnMH3bidrqxTagdL44lUdKF2/ANOgvGpsWUb0rbNCAUMFDH3k6Cs
EYNxcnkiAt1eeSsuSjbxjt3hPryt991HdGWu2n3xEnPVQ+XrUfx4TK6C68G9fPhP6Ru0Gr4Jxhht
BwP5gA9iQvrepDfNIZXtZfMs3gVnOF1gldmtOKiCxa34ntKxtMXeHu6mRPTFrfXaPAMIVl0SBM/J
2nxR78onbA5wArhmeSmfwh+q3V2Bl+xvol20k+90uz0VZ3JSXRq5C3ElH3i0R0fgA15zfAErDOB2
CpJloe2NtW6DnX+cdrq18ECPk+GtoVoBT+kZbkJzQKHJk/0iOUvr9MgpcVu8s69mdzgeNuMuXFZ3
485jjKkfssjNDpydovd5v68fwqOPzZqzC0eR0+8Sfq/QqYlG0tEV2yRu5EhYiQvgnvSdHJf6gdc4
mILG0aWdyT0KXw18WU5YfE3CAgF6/zq+hjfCxQ4j2roLcIKSuFCHlUbvGSXTnfAqHhiXdVtb9hs6
yBwtJ33rrftNzw8yXPVv5RM2H+KqluzvKRpbW/mBkH+ws3vhSPLM0ltnnJFCaY10T7zvlEcEehtv
E2x6l3NxC6/SVbbCQUHyGrjGdfKOVVGrHN96ixCeeotE5pTZn6IHMLu6tfTPw7W4Mo7jviG68VDC
1wKQF3GsiE/0cN12fTm9B+eOrxqcNggIBC9cKm/DY3AeH/p5AJxHCdQlDCrg3Kq77N2jY05WxUJ7
bXgjcm1o4owfnAZfu4POQHBfb1Kn30jcqr3Ux2JrvSYo1hDvXaMvN1+YKp/8R21P97+ftnrce6Fd
Xbc1mgvaXIv2xngQ78ojkgNCbJPzdH3wLL0Wz2wiPSfcVMV7O+zHB06I7evIz4iIJJ0GYwY2LhHI
CWJYGlygCjg4t4P7ipYLNc6iv1aukOwu6MbYvu255ZGxlNPk85gcumGFoe7IkBcfuwPfa7QWbQJe
dw3CjqO89TlCuQSypWdxg0FW31uuueHAV6F12tgAnHTdM9zoK+sorsSrDFuvo916D+WSNFXqVdih
OHi99avv5K6Gpp5zWn/W9+0i44QXHtnuvnAlBkmizJbcjT0g6vBejbfxqcYn+iY9aUeTc3e4tK7S
h3ynb+qdX9nWtRzCo3Gb0OWUJp+4HKQOw057168Vhudy09kA3XbSjbkqVlyhsubVyXS0a64pundz
+utRUe8g0a6b95ZxYp2sacfZ0jpchjfBOTprO6zI18sSZ/qDzC4QLXrBke9ajswzx+zlntoiP6D6
rtBvDlzxfngZXvJTeRtdJ1f1PmUUBCB79G+NG+lYxva4uWxBX16ZZ9GFMf70GjrCNZhtDmdlPf3T
e7Cai6C09Xv5JT4Jmhvmi25ypy/q1hYIrF0rwSLiEsrGnfto+gfONOJ9ddmb9ZLr4q2+Jf9xBV84
33C/cCau6YrLTPZa+Y6kBAQc6Nu6TX/rbdWNNeK/XcqmOxrv4jDR78+RPvArgno2butbyJzeVmc/
Kjlis2vrgY14RZK6aMKwXTZTJZS4Oq54ZUPh3oj7o7nsJkyFyJn0Mz98PkccjGLKOrUC6k/m1FCY
p6SpRDVPfVajTKAeWReeuQuhCKVO5eT5Ya5Efc3OU97QmQu5o005V6Hm7THFeNv4Vu50hnQDCqLf
+HRdi0tHjiPOUgkq/QZPMza3YFcJzy3FHGkihcatW+DXW6N7pcXMUY2uFSAX8jMjytYk+B5lavKr
Mva4AZ4euHUhkVjfeAXoMfQ72XaeQm2H3xamkNzTYKjCqaqP7Yq+QlkRbDlPRsQhcBboGC7jiYQG
cUMOTCqY5p1nlshTPVSsUO2usxGZJ3YWbnjHkH7SoCAtVqkNBjoVB2l6qie3duv7EvDZIXpFK0r1
RZ5IPVxR571Hg6rvp4vyxO6j+DDkOpdB0xZT1aIjIIYi7e8oICfxkgONHLMrWVEYcAvhSI12XWKI
Z+BkmxRPQdyTPfQteSpNhOJYs6ZeijG1R+bJptcpaQQqjMa5pDvXeOe67jxlzM26rih2ycVLVqFC
+Xt+GKb+nVxSKP96LheaAA895oV0aCmpSN0UGqSV23Z6mGfnBxGLMfEL3IHNddD5IReEQoa/SV1U
v2Bua5A/zHXZz1qtPInq5SLgsfN1QNU5gazilNHUT5Xh4fcprfGofU7PzQ/fZufl5reRL0QbBfjH
s2RmFLqr90iskKKYQAIMBoAISpwgcp6ppWwn1bK8tcqruM75u3qKlNvBEsst9jmU8Bn6vssGm03o
yA2I1UKlKp5PXZu+orM3T0Um6pHUj5xw7E/IEVK06GSwQ41E+r2DKHFsQBwsUXyjdJfzYgu4PqdG
qt8bstlsPufmFyxMGk7gUbP/6cn5fZ/z82TbIxk3cB2N1FyBXXNaoYhceyX14wrVJb2xeXp+en7A
48WxPT18zX69WlQXKq5tvJoX+3r+cy1KU5aj/fWS3qVnszFqqCg4jFpCerFTiNohQGdHCB5qOaoM
pB30qs7XyzE4g/cElaBW7JRPWayVq8xCff/7a/PUdywgIkIYf/NL80Mxo/1UJPkwyFsZyAZHzPwm
qtf1aH9BADEz8fN+ZxR+zn/BBeeV/il78HPJ+fWvlc4fNz/3ufqvj/9cvNe8lNTE9ubbW+YP7IwS
9XtJTftrNV/Lfd+yn+bnD/z+UV/zhYZ+T7aggX4BGT8nv/91PxEaL/Oy80p++qTPyfnZzz/QarjP
1CEk/cR1/JffyfzHwIJgB5xX8dP3+vV3fvtj/nwLvj5ifB5r9Y423VM1NTWA2ybbcUJezg/fnvs2
+2eL0AOYsXh/WI00N62+Fp+nvj5qXm02w0G/lvl6+c+e+/4x8yq+rfZzGUMZr2v6bctm+vvMuQHr
hUO2KrBQ1NOJHAoKD9Or32bxb9BcZHz+7RVz7qLOi39Ozstn1JpkU4M79yermJeYH75W8/kpX1vz
L9/3bcP+5Wrm5b4+aV7f13P91AX7/9qj/0h7pImy/Ffao/v3MoGf/Qf50ed7fpMfGdKvRP8Sd6lM
eiJLUxASde9V/fdfBEP5FV2ZIRo66AYRAQSflNLyRWOkasiPeNpUNUNUJonR/6qPECYZsiVZvKKZ
kqihWfpf6dUfJGRfkrK/4Zs/ZUFaV3//ZZIWfQrNNm9//0VD+aRJlmWwgUTDq6qINupn6ZFJksQY
ZKQ+ebr1g7PPQuGOEDkoJP1CWfz0xfz22T9/ljKt7KcPg9soKfylKK0UC62TaP7xwy5NW8hK5l3W
QylFXIpPcu0WdpVUTLHGBPOJb1UlbhqqWOJwsFLzsRD6TZxAewra5Bl31TaL4X+UHbC/ru4cUqQ8
R40QIpppcId39jbHJG/rurIL8KI5uVx0TlMCq1ABwvS9wZ2jFuwzz1x3FdplAVMWZp3y9Nd/qIFs
7J/+UE0XTREzjwSY6Nu36jO8Q4cwrfXgUdGu0fgroRk5TUCENaEXkQRIRQPCBszsIw6UdT7Z3oIU
//8F+0mQ1wS8JmtfTD4SNdnHcds5ZgTnVy81N0rlxB50YiNltARyVnUEDGMqbHwuQqjwxupGNhWa
kIgfR08luqNWyB6KDnGY49FXCNtBpyDIYgY9KLyfr67jEbYaJUQSRaB6iLYaw54sIQYJhsWWqmx2
3eKB6QyRClgkQBn16sehwAHme8XaN6W7FKku3nsfgKAVrkMQnQtEbxpvCT6kcFineXeCy084V6VE
jkzcz/hexMUpEr0PHNjUCKPgJm+QO3R9ixq8Mp1BjZ6yYgIjgQvkYjhEwgZ36t/8VtNO932nNJDd
SYhONI7QbzulWKq5ktSjtcYTa6I1vdyGSvRs1RRiQb/BqQNlXqYNgBIV3gBE8EWUwf2Ds7WuBOq2
l6ZegYdbe5Fikurni+vS0N0LaWaOHHRbkPG6qxXmY1/BLZExjCzEduCeJaRdqnsr9OwU/+Mad9hw
lh5aEWCbDFxJC+l45AFuE64GfYrM7PdFK7hl11nuqFqvsU+rXimLR7Iw94S5mAR6Urw0Awx5WrRL
5HyihZ+SjB3P4LYoGtp9IAH31NLTpRoAoG+zttsMsu7IUnwVXoQj9oW9ZtgxZGxFrGgwtjnsC5nb
dHIgP9RUJLnEtM6i1FGKGSYbcRgeLWtwDFIB+yr6QK483bVcJxZ7zL/5nf7kZzKxf0joOFVDl8U/
jh0EEjXNYHTWOuDWlmY/3WPT0wYCmmkcyzdEcD7+9QdKf3YQm6aoaCr3bBo4sT9+okaIHE4dPlHp
cQPo+mk0AVqo08Ggp80DxvYrEqqgO5hwYwb2YDiHtPwyGZ5vits58D4qCReft26bp7/etj/bZy3R
MNlbVIYYhfPGz6O2LMGHToQY5Iq8tyq0EYbPpnEmw5GpGRrSbdrDKSWg//PHqqKkKoheKV+gV/3j
x9IWlM24E8w1mMOPXjNvxZzxwMzCj6ogrNbrIzgR5u1ff6gkTqv9doRqMk8b+nSa+qdzVOhJstVx
4K5FhG124B1RKwHr7yj55GJrG7lEN70FVKdCSjNuIzgoi6JH45IZ4ockWSRhjPguOS1x2CUHPcx2
RcggcxEjmDGsJpas1WCB6knDgTqBCII2j9GoEpRwUrn4hqUYPKSlcE5VfUsxhfHX8GIn0jPqKBFw
mp6qBlFXyzDvavbNk64gWDV0fANRnGwsnROAp+xSMSMw4tkbuB03Uo9Ovk8oL9LNRZFBzNbN8kcN
syaPSLVoyKK5kG9IKjYJV4XxXHf0uzS2rIsQZ0RcyjIsRhRhTfWjb7SdhDbNCQPqZnkC7y+iUgV5
S+fGYZgGnrgf96rHyUBUAQgP/GyYPQTd9Gg56pqtxMOt0mZ3jTQty6l1YUEGNmrOOYXQiosmsG4J
imfDLL5crVAedZoDUTGdHQYD7nBB6o9sYSz3o3VJ7QfLhUjGlIcJGVvwv9kj5El8/cddwhTxkrIj
yoapW5Y2Hbs/KaYv8iVu/LHs154lk4uqLMO0PXIBPK6EC+7t1jqDPh4AheQHRQEuiBDwMHajQCvW
2wy9ajmtG7foOUAjlDiJxLVkUiiLE4hMCQAVUlBbPODwaBpq0YLYQHqTpbsmRNQlJxGe8GXDgO7U
TUjGmtpa2Nppb5KhGhgwAQfM7pApaJOZneckMb31zNCwNtBvVag8R6RiLf1k+KhTfWvIgeiomvWa
iZuSeA4rm+g+rYQNv6pXcqSWB6y9b7gegctdhlv4cyDgTI1YMgyvsJ7y8UYRfThJ6bVZUM7T+xK8
V0bOVC7Jj1YTd0tZNZawIxFm415wa7i2GmVJ8kO4xPKkZFOPEnZ6CeNXCmfJb4UHHY5kX/oD+gLl
DifY04WEaGBY2kM5UN5M4uAmRB6KzpQ4qAut+ItBYiaVfL0SrooRnndygVxQG2c+t7IvhrX2mhI0
gDksCr+7UcJ8jVPXNcUkoBHXHUpg7o7JN2TEfFX0FroYk2/RXqeF9oFYHXsVlJQ0LyE75BhVdYPt
Jov87HNhjSS8phwVScvIAv4WjzLv9QeCEfABA7Ry+K4cPIvAOgSNbw8KgAswbCPgBs2RKfV9wp7M
e218si9cmpmLkYZRWA/xdHUqLVWJID4sLIgRgIGYfrFtPB20ejXlE47I1KKwdIpQyTa9YfnsDewS
6B4pRgNwWHahwiWgAnQ8iihxe5GMmVtD2zWdnBUUEWbs166p5ugWpOQRf9Yi7Av/HkLATaihjAxB
Dui+bBcRKXPEhK5R1K/jQgGXmi87gzAelZ1hgH8rGqgyQpo/7HbrQsQQdDEz+o6DdbY8nXql0N5g
8qKVIZV3CYcrkcTK2e8MYdNW0U4iZA8O11aPWA2nEn2F3uReK7QrnUQwt5J8gWFIWaUiZ5eiLxgF
ZU9eiT6MNI3gywzRSNTvQqmtYDmJyiKDttfLwLRGK8ZX1aPMShppZYDjXqsR51I/oqcN6qxf0gsg
xAdUVErrrBvIyG5H40jWym70lePQNi7lzpeEEGAuWmnSRyTBKPKkIqR5J13ap1ZOrz2R3z8pRXGn
lf22MsSN3HKFqnG1kml5skwb4Ua5MDLDGjpaqpeuIW3acRicQzPleDK76wpgnN00WDFUQQZaBcdO
lziqYSCuhyjAprvoMYojN+ijBD0OAjahCw9RGDJEJ6uiyJ5KBTlGFaCM1uHiEPMND6uPlRer3l78
5g1TbLcpO45jq69WFfFFcVHcpKa2OS87yz+g78T2K6QHAuiWeojcz/Dvo6R9LwwYLa14WTOyXVXo
EfXiqS6aW6uSnzHrRcW4LQY5WARWRlzmYGBQKtPQHo3uIdY0p6kvXHTXK7CaV2NPcW9MyW8NwQSB
3slQMCZ3Zdwi8Ymtl8ikYweh5CbGJbxIKEnqQLYmmlS7jBnqU4Fo+bqMR2dofdn1IuTpUS+tUONH
wLoRJ8bxvk0v/4+9M11u3Mi67RPlF0Bi/ivOo0QNVbL+IFRyFZCY5+np7wKq27LL3e4XuOEImJSK
IokhkXnO3ms/Y8da9QPl3q4GkVTI5Dfcjxx380uhIQhLK4UMgHRisDj9V09yNxGRFt8K4WV0dGch
jE6nObDFNmd1ANptL4YGCuy48lk3QkAZacVImmKJSVohf/PF7RHkeEb3WKIYiGbQX5FL9Bdm8wKC
/SYIMIqNBoELqTr0FWgIuO4GqisEuMl5cVjfHKYsNe+KQTFGTnUBexM2K06yg9uEyUb3CB4geeHd
V89V7TWrfmTQDI1bFoAqISoNOdauGVBr6iGag5KRNKroVc1paqrwm31BKuemiSnDdmW+thwTIUpr
0M9zUQ73/UvhgZCrZUvXemppARxI7+N2iz5LDRyr2Bu/CfXGVV5v/KiP1pbnfWlr7zYAVL4LvPil
LqqdOegcfro5dzetSoODXaOAK5WzMcIxX4dFSawU2ctaqp01l5Uf80gs+i2ezsl4LTzzN9e8k3BU
mOBx31QdWkM7OxZG8GEQypcEH6lp0LEv4dIwm3ppilShZivgxVn9Ufr1V014H36q9nYBgWr0xRci
dHqU5/matX5XbvIh3rea+QoJ6TlleEEO5t5j58sAgyV7r/PWcc8yMqbJ5Tk/oohWj+VWfNAu/9p7
hgBerG/6LLzmRvjqB6/QbZIMi6gWm3A9DG+nFwOKgVDul9f2kBNxgbbbmlT2cYBnYnhMDXrdGleh
tYIggC896L+Gdg/hTbjkyEVwzSsHdW3VTi+iTaBld+E+85JkPfD7TGPMbeIfVmeDr0tiGmij/jWf
oGiWmrWRpYk0zqyPE2MctQgN3r3rnobKIzGcN5vcnEstSL6EBQTisiCWrAxeQslyzYiIjO5/a0SO
TdV5lYFuvYrqBj7oET5BtcHQTNNbTLPIkyE+q9L0tzgXOyI51v0YRagp3WGDnYeGuad/DyPaLu34
njX2Q98LgpCoIhxEMbw2TnBuQp+IUmi+mQiReYmXcdRN8jiIEO0LAH9MeBCOoubmNpCsMWs8xAXQ
9Oxgzo0swcq1Nre+bdEOF2H9s23FKrAiKxONkZmn8ADwEDBdnRDmovx255ZaOwnqOph44QaC6fps
8C2PPjfB3P5LI6RrWtv1d4PjT8cOSht54+5uabkZc8vRLpl/N/T0Fg8CSSUYEVKF1TWZyDWau4du
I51dC4SptFBX0VkK3BQRQNJcQ53WVFxmXyo3JWd2tjkoX3Ln6CFLhE6IRiBCh2zIS2FpF7Km11kv
Ubo18hJJIExx+sIpzm3XjA1aROg0W5SmtoVMqxT4XTTZnCaE4GUNERCQ2/e2Ug/9lBqILbLvlp5c
nPBWKNYe0xg8EP14YZo0wBsNH/q8fsnq+KmM1Slt8+9VP5yUBBvvyne3td9MBIosPzukNG2af5dJ
8CDReuqyny2AhG9EsFmZZVy61ua+3r4MLQzvqj115TxNQQYcaRO3PophQBPhpCFnEmPMYNrwLpMi
567w0jfWfePR0tqR/Ffwph0tCTDROsJNy+JylZl56KCwHQtsy0ttfa6g2xLUstXmXxYHCJhl3FAc
6Li2TkTNoIZQhCHOIZXHZZP1CbkhKr4y7ya3UnDKTi3DWNJbO4o0ZAhpsUesUlrZd2WVP0dxA2CE
ucpydJdHy7miJktfq9Fnnm0Ebbjz//DJLI9cs0UqWNpAlmdBeuU925JYUCudvsk81SFehQdVab8F
EdWfvsu++K6/y+aChobwO8IQw4JpT64gbsbMOssmePEw/O9G25tBkdZeDdzdMuB1d+C7j+5IfSdo
ehauXQNw28NjPEcFY5Zu4H2wWDeJWBTkpWwsCQtj7A9LDbOJZr454p2gBgyUI8MplLVFpP7Kqo3p
kSY0OMAX2wdWxi8Mxs1Nb7M88dk9VRP96EwKcjNXeugijNoVX6DBLmAVA4knEw52kynm0WF5WTn+
3J4daSTbP+L5tj6X/pZFog/BqbAB15hoxen46lBVWHJPNCaJ7wZwnXbNAZKwux7mt1O+8aLjqvBc
MiPmEt5S5gI3+VxqyVs5IeGJyEi805Loo/bjH+ZAFnaTHOyB7xdV11ATxqoPQG1JDe+GarTHSGID
8eGUAfK6Fx1Jhl7O3dUO9QwBFXxVjCKEhJNAOwTTtiWhtGuQN+k2GmBbPvhAg7g9M4WLVPHuNv6T
VWWE6ZrOqjJiFNbte2qjJlWIIxJK5GepzkmbuOvUR1LsoqELbWjUDvVUchxzVlDzGQOw3F6Xcx3T
nuQmDbedTvWgalIUPySQmxX6kkBzLcoIlKMx/8M2ybTkMFhc4+1cVuzzEH15P9waB2u8TUUg68dT
oQfM1zsKFXZUf/XdYgcohYWoln/RwcOhmfKpYcT9qTJJqoQ6xAK1Mje5waSJmnu2TiuHIF/Bh7JF
8zB0hxwkqc7FvRyekJFGhSQn2X701nAgNt2UfZEat7KIymBv5feRh7SKjPl+Lfz+cTIHNOZTweUR
G1dhoOSxKJyoktm067mPYiZbDhihVg17xYmoYoAC+U216iZ8ar3LWRcPIdhybe5cMzvpBw05rPZj
mpg/IJVaCiFxxckzwV7i9ILlM9cXsW4+J5FZc1rwO1ZtJSfUwbUwi/BWRjgvqedKDAjRW1UBvyhm
QjMpDRSSviuhXTPzKezgjY2ht112qYqIFib0ZC5UjgHXKFxT5I/8tTx+Z26bM/HpwrOTznVcMcWo
GzREVB0JLU38lA7DNYL7senmRKtUmQBDtESuwYk2AAD0S1IAtaTYcGdxo4BrPN/cGo7rUtzOKMZR
2e5x5iKYjqnwCDvNNjnEGiSyKfMFFNSS4CF68CaOqIY8qGREORuk1qFtelKqxugtMKnC6OLc6RQl
qgjlQWo++i7oI8r33I5D51T2eriBx0E2ekc8QKrqdU1W097zn0I6prvQn7hoYXKy/MranDDwKI+3
Sc9KYfKQ8qnxUAnrNaD1wKoAuVvmI4CIv/VB3B0IVUYD604/Uo1gZE5gK6SwJrz4TfWEN1Q+y+OM
N4mpm4EJu/WFs0sNqnMaQeOrycIlwqqynk886hekXMSnpSeTiOgH5RUOc+8+q0RekwnLoc9pywSq
TtJm4xC5gU4hxpbAOTaZIM+hb8FPIUpVdZXcQNi71TXKiDCPf2gTI21bXQyGSswjKaKG0aIapsuT
lMSdUrDXUthkEoj40CU4DWvqagJXVgySUAs5dF5ef0CivcxVXD8+N+X4GOLd0lIu6sHGv5J4xcrr
6rmOxiw4IPrB9q1wPXI98w3r72VBru+owpMFsYJViYHOzqRA6hEaIhhTVmE46dQfaLWlQVffVV7h
b3r1GNvDe1V2R26xa59ocRb8Z6+HaUdsbYp2h1niwDKnNkd/JxtxHwCOydUhL/eVJkvoOWCD+l1Q
EEtMp+CrMpubVvf7nIqULiM0mK5C982yY6fjDbzj5tzgKWqJuV/39m+VntDoSMYXm4RpPXXeO1d8
IIJRq0oXJgy+aVsaB1tnWqgiRSnKMlYV65tCRl8LYgAAtgxvwC6xpZGa3hnJOU511jUZjmRiaJFx
2vVMA99bjXwuqww1ibpqZXI1RnUDOKI2SarOk4fzy0+qvVdpwanM7W96m7w2AYtFBRPTm1NjooTz
0ZlDYTSMrrqyXnV/CoAflFfhmeWOkm10AtnvrYXGva5pccN6cX4aRqYpdnNTJvVMIpj345SOG2kZ
3/1JluiY/HJCHcNH9SGMHJdNoJUtcMI/ni9sRYKGjqLO3VNV6tXOEMFjxSfA15vglzMZQ7pBjKd6
Aic0xeWaxC8KohNm0Tw0RoKEACwel+deCJ3QgOodA8mkumhkZ5+G7NQDGNVbZ6NRLCDHRgabrNd2
dp8YGHUM/djEMcAH7pj6sbACeVweLRsCBumYcu/eJM0oj8vGb5OQNS5wniaMjZ8/W34xhepMzX/Y
BBF1wionODIwnoLWgHG4Dsq+TLny4hx1OGWRfebTn6RkytK4noGarnXSPN4o566NyjrCMvzHxvJI
FTHMdtiACspOwqyOSyH4/wNRnscCrMn77/NArOqmUh/NXwUG7lwRhx3zX4AoX9/rUGVBk2f/4WX/
xqLo9v95lNAp5LqeYc06gn/rEnRp/h8iVkMubJM/JAlgVDRpug5rC1tnS1fqX0QU1Ao0gXWg8rpE
RTDDUv792R5+dnJ+cmz+syZB/6sogaGfjsiMXNFsHZy+bv7SeZuQgraibu1bDAke73Q8HuomODSB
RlZEy30zpbFsusB2Gk+PuSRyeiv0sxcdK3bvcutV3j5KWu0ClP/Hn/bkvz7tn1UM8q+0luXTeegv
aHV7po0y45fmW2ANZuKEjXmzMeuUUNQvxE+geHSFdVCJfstN/9HSKcdmORXtMac+QqFC37dBjSEz
ddUmDpg/+RM9LNeK5jg6j7ApKMqG3of3ra8griHKnejhGbn/7X98/L/2Dv/18Q1NA4hjOzbH/6+t
kypo4r7KdfPG/b74rZryiHI9FLbYmYF/kynXgR56DyFNH6P/bQy05qHhxpkSDnI2QlOB0kuOZeNm
V2IhVq6gneA2+otXVACghLvOUp9UMVlWh66rH6VDCo0f6JRAZ1xXoTlnGpe3//Gd5l3+2SGcv5ND
51zXmHMSeUW9/6/fSRoqyLwoMW6c6NmuqhH6oj8LtlpPMrmEgOnQJCBzq9e3RYyF2c9LcbT0cDwP
pt/vlFu+uMNYnpj7bb2o1GEwP0ulKJtHsfloJxXGUzhig0f4yj9/9KWL/LePzrVjckVxVf3ays2K
zG+DwpM3oGErzRbR46jv+rSsaEZRfXSCLjwRJ0ObeZwX8cnwRlhc42I0t0QHKxdHLooi5MzBNGwB
6VHQinu1Qym9KvkKJxHJi+gCRcuy9hC0ZuG9K4wNYE7tFJoeZVo4jCuYux56UifZcm5QvjTDaVaw
4zHU62HTpNLblGrCdNOHsC/sXO1EX+R7x7i3AkpUiZkD+fQnqhikypZ+w2SLutOhHIOrCm2PVQeb
mLpTZ6c7yw7bVRVrl3Eo1cFSqMt14jBMHydaH+TjGys8QjF69bUTeXuJhJlsGCqGXU0kJakPerSF
tdbdL4/6GHta1OBDMkT9aEiZM5/wSRn0dm5JOnrfE6Bhx8/2ZJLlMsQ6dCOzIYOnKg9DrVWAR4rf
R3vwDsyVX2WGgH4aXJOuUrG30rra//PxnsVjfztVbcOxEHsBnfpbD93tXaMdnFDehGzPndNSgXKr
aufXAINm7Y7ryCsqf4LsxvolVAQOxKk73eVBTka39PVLmBe7FvuWDq+Npap+6wU5kBQZDG+EuU9M
FoEN3tf/8bH/2oP/eYUhXvNQ6DAk8/+/XmG20CDPWZV+m7DSMnCHj0Fs3xsOhU1pp+62zMizL/1Z
ieW42cWkDkje11PtvWueJsknUz/cIK/2vQsQusZ4LcwQoX2Z0T4IqZ7888fV/8NeNnRECg70LoaF
X8foDtZ1TIlVJ/rILR+0cTYPz6uU5BziWoZikAG6zFzMD+ZZn7L4rAfRi4rd5vDPH+QXyduy3wwd
qYaJkMSFM/XLrcwfnYZbE0epzTqKeLp5rnAzRfY5V3PzWbRf0o7KLYtVNcWXQA4e4CQp75ddOdbN
Vo19cq2yhmLcyNScSlEkDwBgqdXVOiGvkThzcJggZtm+G1LnIFX32FEBv2Yl1TpfJ87O1+cydkkE
oMjGo4iS1yiGcfrPX3VR4PwykhmGZjKl0B3L+NtIxsIq90rN1271oD7Mto9O/Zz1BX7GWSeR9Tiy
7rZz94ZlIdoU6BreItu46GNnb6Qypm0RNe1uJN/uEDos1JqUksEkht1EXXpdCpgK//yB7b/fyB2H
yQX3DP5zLPmLSk8vIk0Jo5O3qm7ctUyhiTBI7yan/ShYx2EKMQ2SmKBwtk5sbeDu56e0ikyyb+S6
ja0HnSXcxsyHD8vt3LMeErxkufkbGhrM3xoHxXCN+BDK6L4HBHkn7c44uOZXu0F/qIUGNec8LCCL
0M9ta4MYFXJSU3Cx20ozcMfpTnpu0zE9U5g1SN09OXJ4BLnqnhsKvhs3gh0iBie9i+HAU1++lm5H
3EVHE2XA1KRl8iGrA+uHAMLDWl6/idY5GhFFyTzSn3QvMF7SQQAFkLl5tGqi5LJ0uBCtJ45pWLFE
50vJGTL/z/vdnMeKX04UR3JJICWyDI8B5a9jSZQQDO6Onn7zvGJOnJ66x5E0mtOEmn9vC3t4FKBy
Vor5xXkcJ/Rs/XgAuouPUaQVoGtCNdraPE6uvjMzcW1bKqiWiZYm0oLuEMFjIoOaalrw0tKG9g3X
2xZli9+XOi1ADeaG2Wg+BRnOyQ4FG/0++9l1YeETTD4Zrby4eaHdlaPfX5BfbKc+3hdunjx15WSs
vMbcpiEYiIH74F0fOcUmRTlwkDnKhH/eUzoq37/tKRRPLpon9pe1KKP+JHMRg2w7G0bsbSiyr2YZ
0Btvw9eYrNVTXermmiC3kSpiVQI9SNOTNTZ3YQv6OjaH4jT6ADyMYrxkhjP+D9Xkoor88zG0NbqS
LgsHZMsaMuRfjmHaBJIm7VhT4zHyU9TH9QNSY7qi8YtfCmCCjjgPgjYptVmc1HaS7VhYkypsQ1te
Tt/CiEnNGauZQiuMS+Ui5FNtp51H37vMSRGrwLeTHex2sYXMqbZxPYHZbsNxkxloSUztsTe+9jb3
RdHDup0KIDux07yLLAEu5d9lJIjt0sSi0WiSmjqAFB3LybsLywK9GCkwVj2f/AYIC60rjFWqivVA
d/6uUV641R1qaBkKBdirc5B5qg3r3oJ9Sn37GsfvUTy2ZzgrwIYRXRgC2nou6dHr2JFc7GNdgdjA
C/pqFaIyWNUBihQrN/H1qjxYO5lK/tf4i2Dtl9OF5ZLGBWUwqiHosd1fBrTJjT30AWNwE3FPhLLA
60d8Jaa3LIRwLs4kAPyu/AEOyTS6hwaqjWdk4XMzCdyjWF5WofPNJQjjao1EgQO8nqY1jRemjbp2
cBxw0SSLjw2MI7TFkf0tqQPWNrRENqPXY4Wt1Zbk3vhB039rmlJ/BGf90nS2dmnzh8iL77UOMC87
TNuFUfWhWsyhhMcNcIGt8LHvpP2UNuIY07W5k5HsNpm5GTroNi6X9J2RKzztI1+pM4HU5tEchEvV
ijtOdMKjiTc9eXQUrdkpZJbU2d4eedsqcrEmFiFwONsds51W4RVMB1OSXOf0ZwOm7PnnI9nehtQ8
gpUnlEL5/llX9UaLh/jeom6c5iQCG6Jydk6SrYsAO3RtadmGbDQd6a98JGaWoPgVYQ/nzO7nJKXo
q44/CeIDzjoqRiRVQG6pJpg0aTLVO9TWqNEcdU9+NNqEqOh2TlQ7qEFQzQR1hMmx91mMtRilY2uI
1lqOWZm2sw4v/xUFvX5okfyvplojv3CQ9F3FeAbgm26qelN7zAequcFAFyGgAdpG1xGl5t3gezb0
rfRjwthIClPI97TM62C2ZwG27p6QmTao7g0VlhSqa33dGT3YIwdbeqo1+WbQifeyuu9Q3iDMkEuY
dglVKdeHwIUkw55EeyOQD7J/y9VbpM7veiR8clYIEJp6El19rbtGnWc8dE30hhruPXPh6cHdtW9j
RuQua6VD59oPZuW/VlEIxTTvtzSR1brSOSEiUxAXUef7MraTrZXXv5uJlKiuJiiEHQ4AqpV0PbTp
xGFTK+HmpL6O+t6wjGCV1PFVCZpOUYF8SYsTErRG+6HgUtkPhddcsNJWub/zsvCMauo7DDuK6FUd
YfdH7yhto96Gfk0Jc1T1NYFEPqWI2lzdTU8SSQflDKSBPvdbj3Qo8kD69OIX9aVVDsVt0x1uTk0a
SCHFqsv4WrZqxns3IXUUJVZBvmGYbXPI2wDDU9LAx9YGe8oqLJgOjqbH1z75kSdcYEOCnE7Xyiug
vIvPlCsP6uEyGn6wbi3TXiuJzeSuZAbOgExzUxj2qbG7dtdXHtCiuKruwymo782E5sVkSHYrRe9T
lRTBJsf4iKTR5lTThi8mrzoLjay1YhLu10Hw/btpX6B6uYsnU3tImkZ7GKexf4gOVkY3XzXspDqi
6N2mqJhSr0AcF6rgCobz2OSmdU5D+731Y7WxnGmvmsG+1xPwQUle0/+xgIwF7oSO0DGKjay8j5GM
hqQz3qDxi10X1T61/6adUav4GDH8QliZAsbasPnuNNFw9eaNU0CTK12KQqztnJMfot/phuT3MQ2C
h6npm4OQ/kNOQIgoJ/M5z+pLVfnBRdmGftd6VbfXw+pLWsbyyQ7kKYSxf1UgFqg93HWGRBPKaftN
TdPvCFscIs7pyOiN152ngsTNiZFS1yuiPq2XsGAtFCMBWaW0T01vch6WuUwQqft6EOrqOxVJwD4O
giL1d3OCGQgDg/ldV5orBgJ7E6J4OfZ4kVFaOg9tPryVdnNMyEh4MmNz4wM83HTG9GqFI5zdEqK/
3pYQ3Donf+7N+yIC/xOX+j3jVLhui2hfS+AjTlj7EKm6tWHTAWhsm5d1Q7VH/fkd4LVxaCv/wchR
BdVea9LXlS8inIbN4NJzHpWFVAnXMJ7ez4es3nm+QzGCWX7m8y4k3gW/uzyVCwVzeehGkAJc+gnm
bK22MnfSNtPAWP3zuYaimsgjUpwL7KjlbDlfNuEgiBqsne0wS03axSH9x6by0A8U1sHJTM4PomHq
jeNCz9KQd5gG8yLb8YH/WM54VPPGCaaR6AsH+Zns9qWuMCGjMwj7rqM5lB6iQIybdOzef/6YQjmN
m3hXzKKDat6ks1u9pcFExQTvRVKm9TE1CZFjSY8OgF4DpXq8xMsm1I36KDQ2TRJ+2GmPtC/BUO57
NQ2IXBu3PVGsgRm8VDa6B7ejVu9lEDUiF8N2MibcgJAsrA3idk9OxsUyVTRUi2l8kiEDNUyQhKnQ
MWsHCy0nzmU1Ey2XzS9Ppx7Z8iRo3DheDVbCLGBe1LSCBUH2C0t42UxO92fsMTBMc9/VaGoi9K9i
3nAvLo7L0+VR0BtAqpfnEZ0oekYAOpzsvhr0pygxg4OYcxcQ+Ipdz2C/liFdw1CCIQP5v8N4/KzP
aXJd0NbrLh7xRKGqFW5DjyUXG0f/rhX2pe/RWQLnhnnhENoWu4QLNqT/ka9dEpZs2sjqyl5bJ8i3
3T7Kr4n33FBj3waOH2+ETN57r96RYWoR4DF7WzoyZWAmbB10zHdhgRA6tMa7esTgXpM7i7g9ZUdR
rzj2lfaDyOp3D629Eg6XZ8gKN0acUEXExzQgYOrYXAddv3GY4pwROmUHi6wzt+Ten5h6uVfZeyZQ
BLuETjdTDTPOCtoVoNazHJJlrY7iOBFPtqUAZfoN5cygsNap7pAFaNQnSkP7hRycLFZVNattFpQv
t6+DF8AmXX6ENHvOrIQosTxafvb5b3++9r/++vMvWCHFwaZDF/bre6aLrfbzbYpSU7s53fhPf/sn
3FiWOOD1zIFiOjOYP/84SR7g/sPye1UXEojb/FVyhicMcl3DEZlY6y3vsvzm83XLR1mexkEhmfPD
+gtGJO1VhIQ/G7YRoqcTpsa5UcYCyc2b36PI34nBwL2GDQCngj8bLnyF0HneTFJWqEk0Y2VFDQP+
qG/lCKaGgFWiKzxdIm5G9B/h1TxpduwSXt6x4jAlxbBCfoSRsg9KCy3MIaV1jHtr5tPgN9uKJnzq
XZcrefn1smlZBx1dB0SOLMHOEbikzNXyG+6C1hH13qmKomm3/LvlR8tmeZpaGew8lLz1/EeWn5ON
9q9HRYKGkt6ot/58ATN5cCislldpMbp7C8Fj5IrmkMYI5KyKmydCq1qimEdllE7WPnoNekQyqeVu
KD8BGQgsdMLLQyxH9bSqF5zu8oNl09taAd9lJp0QKBYBCjLgv82aq2XjzVCJz6cLH8WxTFzWnz9c
qMWfTz9ft/zrz6fLoyEA8+fVswS/1xAlto6kiCDnUz2m7TrNc/ZnBFdqKxcPupdiZ/vcZIvp/PP5
ODvf/+vT5RfNbNz+/CfBSEIOOKl//9lf/sLyC6YDSFvAy6/DllrHz3+dpsh+fz6cjAH42Ocra0UE
pcUtxwJoaYSScHCXkNK75Y99/rPPN12wM59P/9O/W7phn6/90xdffvPLS3qPaMfJuHgGRB/Kp435
880H8kT0YrX8ncIn4e5Jm/eYn8Zpul/2TBGTor6fNKRRqWPtl2P2eUSXp14jWYCl+czo/vl4+fHn
P10eLYdX5URRUmSZX9B1uhhXmZNOOyNS+06TzPv7ySs2dYuImIX4gsGpiKufNssZMEwyql8XCaK3
DB102YONjrrmbkATbmGbO8Q1k6dMDv/aVLU7q6/+eO6TtLkSNYmMhW4X5ARYrDA4uZY/upB5MKsF
1CX8UyJIPrHIpFWa26+Wvbocl4qJ71aW+XPBqu7gzzMYOR/gqQE22GyWHfjL7l9+9qdDVCyn6c+9
/vnQjwtOG9W2b24bfDhC0cWyVH4a82kAC+yCqCqd7NYO/mkg0A9xkjU85nEcQxVlxaW5W5fstC12
EmcHL2aOiaWHacYwNUHWhJuiaYhS8tCd50wl7yI5VRdaEJehlOVX60HYvnF2s5uvQzlGhH4INGIg
CO4kdSbUv016bV7LXHu2+k4dZHNtY606eal5K91K7im0fFNbVVvj1XTiZEPw0h33PLpEdVltclna
cGvD56kSswfIfI76Eh1z6X7LGazu2iRCX4j8eiMU9/pBeW/oR3RCXnpnNZiGf9BGcUr8gtKYrb15
oWtvOxlN+8aFqBUHE2JmdddKskXzYDYATOW2asmJ9jWf/O2eBb0wx3c1DW+Z6HIsN1SgNI3FEx0m
ydzAs7dVDX3NiB15Nxj5cIC68jHRAN72BNXt/KAOHrR6EzrrOjPRagfjF5JNncOYOb9nfjputbr1
YBj3aOA177HMAvXo1FO5K7ropUtNVE4kvoKtLQJyjXJ3E6W99S47CmaGPgW7OlCHnouB4EKqVSpM
EBSrHC6k9tUaTTJkM99DHTsEa3b7NRvddqWq7ENkcHa7YkC5lUV76qAPDEjlyZzQuSYK429kdwfc
jjfT09LntgsMpkXmt0GO2pcq2eOPzU9ESDlbT2j5msytXYu4nLlLR2iSG2z6MeZWGBEDXhvUDDge
H5NjXDuvsE6KwNXMB0RHd+hHmlOnjDXcPloNKtQqUYwcU/pA57R1sy8Y3FfCwEZcue9JAMAukIjj
9DxIdk65KpqhPcc2gwJOnvIBGg72pFrfJbXunUvMz24jBubZ/gQBs7vvRvxRjj6Mjyqs9hZeROFY
7U02JAgNxkiPMnXjU9ComlMtYqHHjU64DtB9PzhkEU3MKAsItUx2bQNVKcK735nuOemKL0Hn6AcT
yVVJhui2HakhahYKycqP8b53o3UaevHW7pPYvKFF985JiIdCS8PupPRvQoge0izthLEORmAAjYcN
vIQNblswI3GNTRL8tVTF1aOIvfFzt/499QJ1jTz9C/0bZrCs0Le63pO9aeXXoeTEGlF7G2lFeFXl
PIWFIc/p+0TL+UvjfZPF+DiqzL/pynwzSnN4CAYf7/c4XmjhpVfLiRjEPK07VDnazDGvv1SkKz/J
EmQAUejnWhs+sooaFWJq+zKKFKRCTx/J05r1RHP9mRD1Ta9Fw4ZsB1SFdf6lN1yIbCVBJK7QdsoY
zqiR6V+o7lDQN7HzrDp1OjYMKSM+HTsY8aApSBGeXqIigSg33EW+BHBobOFK1zd0+asqt49Y3BNK
xXRF9cRhipRA+5zGYVcpU9vRtAEziDOFmJhAA8xp57s8oX9QzvGBnrJXmYVWT3JfreLGWhtIT044
/78OnSSjqia0pJPtBE2TGuGIw3xt+KZxYuI1rDJSLvY4AVdoGle+nrUrK41eSaPHBTK5yKqr5lXk
PX6OjvRQ4WTfxyZ7DQtnyz/JtoYk2AsbaXEqh7Z9RHrwJCtJPYGnawS2ZKcxK6MX/232K1yzwr22
YVwfRgdMNqvia1M0eLRwABaGrY5xMpHnlrofUsufsZA9N8HoboPC2efWdInS4pWk9KttVcNO8+m1
esNvWhPr6xwpzSbyKn89tx9147sWHXrMD+/6q/Sz6SJCAAPVoXBaUiDGN+UYxiHvzLdetva+jbrH
xop+WFgd90NC38TKqeam4bpjLftc06G+o9NQHdLx0SWHbkNCHiGvdjY99cRaDwahoJlhE57AqjWx
I/GiS23vILlOIvkcGmjIaQecLSIN7ug8QM0VUFdHt9NOY6Ad8rDadtb4lVyMelMEdXO1ugzhWV56
G8950nqzOgdE9OH7HBCHdi5WYFaAo3DgslOPwhaLUUb1Z4TY4mK1azSBxZOsXUpaBlz8tk+BJ+jt
GSNA3o/VzaVc18r+iamcvenpHgxJP74adYylODnXRhQ+4ahcPF6Ax+qqQPXfhy/C8LubA51YTR7y
n8lub934gWej+iZq8hWLkojmJuakpRqZsYzGbeQ4w7iquqCnBhQXt7HhnuYmdQF8jkYfF0S1b6db
1+CEWX7iG0F1Mobsexx5yd4m7z0dQdZrQ3YGGyOIzGUOJScF5N3nginyaKcK3seMuuKCsYGQKKvn
usDcTGk4/n/svdmSnMi6bf1ELKNxHLiNvs2I7CSlbrBUR9864MDTn0Fqb7Mq1W+r7D/X50alrCop
IyPA+Zo5x0xfJ5xpbVQRj+AX6Y1QZyCIc8HGg9DEjR7L24jl/wQHDWS246yVtM+94sHgyVpt6m76
Id3uYaosrAVT8o51wztG5XJsE0W5xZbK/U1RSenVBru8GxndT4ge+u4wU0PdPdntIU5U7nH0yRQ2
h4YoYVMYzzl8a1+IX+XU60+1m54yE6eVCPPkSZEzi8MyIjggne9xkL0vtrarGkpipdhTn7pH6BzT
WRKzmHLQ71m70MoLb99MZcS8G89Cx1TUlsehkvqV0QqXr0FMZoumtXIinDWkg1Er6XeG8+Y+T2nh
/UYHV5EGiIdmG/NmNj60+jGq3/iW81HzLuwmiwws2RKBbMb4fY1Bsbl3MCsKRqYh78y6Lj3k0xnl
hUGiaNGG3srKss8kqYZs9Ox5HWtb7Vo5MZoz2e3WYYz8V8UYxuz8ixD566AFFSwjVhgB3WZKNImo
8fiSuaWNuAz/pdbRbWyZfuIartepAYMa5exBOxN00MRguIIZx5TvLO+sB5PwP95Icgn1m1PCrJCE
aUZo91eEQ4vHccSm2nQo44P7GA3gQsr8uYq4lIcEA6WyOP4pYbgqpvlmzU56CuiVdeep22y5aiuj
8VNC18wEeU5eQtlfI/I71407zft5CrBHiIOTBj+SZsz35sDt2iEg2qaeejCyjnyCydmmSoCKFb+o
6nAG2trblG7J5dLXP1nmPLm9bf5wjIRBciA/8/SqF/PrxgKe8Vjn3ms8F/N7HMkQmCd8ZOU01IxD
5pOyIdGy2o2xDzysDIarg6OKTjxCzU9mU37zalLkE6VPYYIlZhIw5wkB7y9zFAeXWhY3SxItOqMe
2SY5GEeV0Wm01NIXWnGs9t6joZbKKyQYIezBY1j+49yU7aFbxiXmDHjYtupql+cNPu5RbuKIOFhF
2uEqLjQCiBQKcpil8i2IcmJRFsNVLpuLtgYSD8aIdIeJjNhMm4cOGgPeGeful4V/d0u9Dz0mGLlO
zqwED4yymauI+a0JCvgXHAaKdczG6hnDVYiTybLswlPTO08pmpl17sru0Bh4jyqZEf1Roh/PRhZ2
OcV+nGPig310QZTAvFjgZ0lfaw8Scmd2ZBZ4JkKkwL/XYzCdMtt8w11fb3KLB4rHUrUchwulQscr
qLHfe+OPxrVu47SrNUCctPDCc5MFd1SgN9ti2GI1kCVnL1t3xIDgSPPuTVq91VZ2Tvra2JuWjWV4
Jvo9Zfu2VzhMVpRVKZqIboB4WjylkzEcgyWleTT8XxQ8ztlogRi0gZiPo6WPkmfbDXjXsW00VQW+
H0a447tULGAEeM5X18xuBU7OcQwpm6Sad0mLHT7rPKZLjstNLzrMr6RqEsm98rOvbj15P0tC1kX1
ljjm+CRT85b3zhsJ4MHNC+rPpFih4bZFsbVrNVFvajggqQsg2+rPVaaB1idI/eLSAlnS0AHzYEFu
ORQPaLFO8fJ3Fm4HUmgtm8B6GfL64BhhwaZtJoEndll9mf4T8drbfIIPklcdnpAJ7RziwmJvgnrc
WyQvb1Hb/mI2/hTHJW9W5fHxwRaRtSRuK7LeKh1eKY/UyXfkvk2j+cFMUBu0433ILl5UvDVCW3cb
Cu3KapoaAkA13/BmyFXttOHWJzc3dPpVZXXOPpy6+9Thos7c8FSJZ9nk4mp1HZaKyKqudjw85ij/
s0om1yBER1+jmtoRMEwIuBUTZkIu0Ic8M8IkshVGnO84X8Go2Iolh9uyDcLmUcUDGWhLMZ4Z48O3
wWF/0y/OB4/HaBGDW4fw8oAn7DsMU0I/B9jMvj6YvpqPvayqNe8CTP5kLvmbk83HNY5MdpNFRX3U
if6FDHEfW4D2Wb6w7WdZsxpt1tXJSE1pinODxbKJQI0jwzEpjqrsBLmUcWNhPcWr6FPsGxe2NNVD
NH41aoSaPkPIO4JogqHhRoAM4pcMseu1KabP8F4wKcR2cZkL0gD8hv5swWyJFCVSTmpJLKbiQHvz
onDKddkX1QqkkgGY+lDWIYkqDU0aAburj7VTZQ+nVIfONQ2bT/8zGsgN5xhlxrniX47Zhf9v2E3I
TWe3Di4l/cgqpXHeZDxsDlng/2Djf+Aw6M/4CR6bLLPOUSqxAKfTeXI8PnDTNa4i0DMOffBS1mg8
EQ71k/5aHYzJ/WaPJXxro4wPOq6sFT3RGTrBFxZ8/tHP4gBBrvmjmkEYe3Np7EyQS+e+x9nNfXOo
BwjwsTLUsloJN6ZN9lgq+q1TCuZCFTN40eZwcXSTrfKgaI6MgO1j0/FlXI8CHcFEYJcXYFAkn2+r
SnKVUhYfezpiMu65udaMbfJzWeEyAeRyl3lhbBahTd+yuymTplpZAblD6BNQX20VrggWEc5nt/ph
Ys32pkpfOroxfJ71Z64ZdVbOU8dU4zHLggejZkqDK7/Y9bE53iccxl0Xg9N3UPdEkRCPbmCcmS9g
8UnLa945O4w/sLJN4Oe0hPFurnHBxiGpVzaT15OdGv16yBX1PLIuIMJFh+Ur+YzbK7tidiTUIoJ4
z4ALc03sBft4Mokx9nEJGR51Zo3q98xfNomQW2xqpoNUErVba2OsXAYkead+1MkQXsc6utvRcIuT
MPg0dhYS5ZLIZZ67hHnXmFITukUTYeCpFBYlaS6KQ4BQcOt4OTo5t8erCXiiyKtm32VY3I2pJgLc
ScGzTCsMi/aTmNKflWbHGqly3Geh21+CIgsOLouyddlZvwxlQrNTcKP7trlprdVGJslp5ipdj62P
QUWyPs+W5XYc5taDURwywAaXmpUXQkgMfeyHxlPlBfoezynBT8fJiPVNK/la18ZVYkTaCc/qNn1g
HhF3TNcuDcSqK6Ieil5+M5rWXMulIYkg0hF92n+e+3jnDZn9Q4POKIqAhDLR26+aIxHiQ/IytB2L
38F7aBTZOQGI5lbk3207iOjH7efGNRLyYVBRQPpKVoXTF4+9pCLBMY0NGltYFeD9nHySphCf3JFf
Osew5W7I63hLMYZHspMpWTYThtMGNA5ayqVl0D2BzdJTNgI6b7jahL/hSbC3pAyGhxauC7MsFue6
Jf6tMye69aUoSS0rhf9Lj8D6kk173R6aGPHlnCB2rB394rgAT0LW/CwMQpylKV6MLjuFY6x2duhv
hN2H+7S3wKOSrrpWnUjY35nvARWU27S8x1n9ZcCjdOpdO32yHJYhNfCbdlp/WBJ8n+bFFARpxXVU
boYo+ibcbGDN+BRxXDzERvmrmGArObTkfjYi5YmDYjsNCC5VD0TRnwkmbWn11uxRjN2QJ6coVdna
K3V68XERT2RrVdUUrnARz3tfvRppyYnrJ8aRFbyDmmn2gITb3enD8qwK4Z2yjjCjHL/mDjecxcJJ
7LijS4SS3Kgtuzz4eXY5srrCkBulZn82Mx+DJOqm/B51Y4ytm2NWTyRcdV5c76uhec5yz0cEfnVY
4R/QeRPqUIrd7/maqZ7SgIq6BQZym2bahdbI091chp+nuq23ke2TSZLXihzDO0+j5GIo78vHCCb3
iP5yY9s6ZG9OlVtE1yIIqtYdt9ssRpaIg7lRUdbvjfZn0ro541Qt7uUw/HALSVhTqLcqNVHq470n
/M19dlVprJvKRTbR4JaWVfA4BBbuxLqlZ3XGkClp/Ysf+9FpkteijOyNYmS6dtyWTrJ2KY4Gpih6
kXDEofkVlA6owigzkd3CcikcQshsSIk3uzfJMxW7cW6TfY2IeyPnct4ZcdgcbI/4CVZw7MGdOn+C
WvjqD8lTMEZERUXJuBUDBYg0h2JnBpXYVYX7MCqvP9csEcwHUYUwDGrnZ4/E4mIV7gZASrcJAtQT
idlyuQVSr9OCWC/MriHKFL+HgOCN9MlWRoDOUmAMaBxV7V7jbCjOaRbedGmSnl6577q+2mA0L07B
HKlIcZ+46Qy1q43WhQlYtWvn5tgnSUjNXf38EMOHo/+trKX6TJqiTME2QhqA38TjjRv+JjU8JfvV
HUf9a3aq9UTHhDhODIfB+kbBlZB4DwrUacf86vjVfZAJw8YqB4ZWIU/NuJvXTJvXhcYKW2n/4kZW
+cTclnyHRHobqqnXLiUFmnUz6oHE9S8Ijt5EXbfnJsIj0Xsi2bZ5CENH5cBAGoXiwR9ZfbTyIkO5
nswCTRI4vXAgnTMpA3b7QURsFisJpLqL1b2y1mkj3Q2q4v6gTOsy57W4hsiiCXTTYnqe8pgwnriN
doyVAIwto0fYs6BHu7udjUzpwVHsIPt8aWiGL6k0Pg0h+xcfzec5yuqbShbxYkBShcP2FIZ0dNLB
U+2l3vnjl9wQXHOqeMq90EG5KX7G9KgIh1HPrbRRvk/pA1VydSmx3n7OEg/dKRZqK8beUGbBSy2C
55wb4RypYCtVsNzVGcO4MWfElcXdDSWcutm1Tw6FmXPGb02fsauByQZ46q8mGAibrmceZAoYXVaY
Z5YsZBPOLQUJEIiTi+bfyoxLA3fgNRnT7LH9ZqtmXyZV9srT2bqUU0xATrMHR5U+myjr8dNPrGws
MV0Dq11jMFV7qPkAI1Q77z9mC1b7RItiHExdJ/uZ0AOga8nK9NvkYP4YYyM+NyDm95ljPJcdX9m9
i3nZCq5TkR2NKvGQ3LfkeVr216Tp/a1VkGdV+RjAtc+UNxntlaao9URJ7k5H/hqeFmed2c2agU1y
mFLSdNzYCg8oRJALTQWzpcLHFSvLckMzIgEMNM+mIgpAW/Guix3vqfSmvdOh1at866Eos6/dvCho
hlo9lcC+Sq3h+tCrnevKJQ2xZFBoJVV3box4X422eYvL6hNvAfbymRJ8cqy7E/Pjl2woyYctil3j
p3Ldl+QNO1TEezS67QkwSx2PkDYaaV+m3Phm6IGcN7+eyUVsiftLPmE9Hg9xqCcycOTAYDW5hmVG
skw+dJfcx0gcjn3x0GbfggpHp28X7wAJB6i/7QbHT3Sts05vS9tJdy4w3HUpE7BPIyYOQ1vOF5fI
MkYdn7MqD0+5Ml6cugPvFXFueYDn9mQckJkazI/tOABvHcmXdLvtEC9JwW5JSFscpjcC2rGHl19a
s1anCssY0jwTGU0yD2hky+4KG8PeDrAbVwCxLD24V0xH7lUG2fciavJj5U/GjWX/c5Cz+mBc1z6M
euWb4WpmGPTMMycAUFR4Z2VvQ0UYgoFL8zAET8y9s2fD+JVPHZlk5A6vxdLq6Dq7jExGrrmZo8SJ
Eq420HUXmTm3FGDtDXRy8ZCr199f2APXBZJssDAI9qQovbPhIFg1Si22v93aNGcvia25SKxouDgd
dKGhn4iMaXGrfxgubE0FZSs6SlZF1d43kTem0r80AysrOzKqC3Skz71mkmda5r1iYaXiXkLwbIy1
V1stkyj78NEp8iOg+k2Ng6c6Pt+U8953OwS20tvbydyvPXMK6dEZ3o3peHcjOs4ofGxja7zxCqjQ
/Qmwgp1vs7Aat2h+9xUf1pqaxtqgDvWucm7e54JwmbFHwgGHUe5Em71Fy3nieURWNZ3xGKkhRZ8+
jaTleMRmEklyIHIaemH/mJeOvrI3MPaNJqetWdaOteKxrwM0e6ImJmmpWEvKYiQxsNF6Hg4Mu/yV
gf9iVXYZZamqzkS7MHziOQzXA02WV27TUJ0btw+2qkY2Nwz4zfiZ0CR2w97vGchFo/VpWOAijf7O
ADM7TGKKyQku/LVVtx6EReT8jt05l1pb59qc0xt9ck0rkABEiSH0wNKoMIuSBdd2rvXCQH9g0s2M
9eB6enoRqUgfI46saJoQtXjTs1Yu/4eZ+OjKiMaol/IsIRBkti8MFzAapYQETdXkb8K2R5eDhWay
YvvFc/hJkfAWAqJR4TDm1X79UzqZOBrUxQ+lrtcM4jaZkcivDh5Fj7Qqr3c6DqbeP1vL4Vl4Zn8w
+dyIW1m39SQp/qyMDNGkPdiVx/yuOA+o+XDRxi4a6cU+mTAiZIl1qqImvQ/MM9ZyZNSrurQ71cgt
2GnKh9rviMeh4bq00v4cyq9jJLtPfFivifY1+4pWr1ynR10gR/pOMxa7WJDJ5FTfhN3oh9Df20Wg
6J9pgOowoP6QxdMcY0ge233p9vWb7RlbXSTPha2JlO1ld5+r4iiaJdIxztcfm7ks51YHduwfOmvi
07MTcDaNbT3YIj1700svEKBPVR5wQObTrYpHBFpSv7lQZy5pEG7syjkYdEqXXHwzkOPuox7w6VQ1
PDZ7b8MGM1pPuYzPXQVdw7Cy8FOxIC9j3COlRbJY2cx6m7QJ05AIBXM+iwg2lFPvS2ghQafP/TTo
+0uEWOnsinhVpJ8onZoNYmbCfbMWEJCcD37osCoxpHO0y+IVqfR4DmDYnCc2RaNynVOvs+baIljZ
Bz45iSBnzqbtFOeP3wGILM86sz5FDajR3+gH8b8QiHF2cIaCdOjTXF09g8G2xGjbuegEID9Ma9tG
NuYnEcrpvnrS2IfYJPMxlwNZqWMaLAzYEr9CRsT6RNjQuvGwsbcRmL2xjEdSU4P1h72sZL36PKff
EWLdGhHKN0W/EgfWWz16/ZOTA8T0NHDGTterWhre2ckWU0HCMFBV89UeOv3opF+RJbrPcLH3Ygpg
9pg94J1zVat+Y1U2lKDuV5UUX2Iq/z3rB6a6qNd5KM/ejtr2xMqM+qtITkk0fhFmwTEX++MGtD9N
ZJG+f+gjxmhiPK2T5joLTZxhBI0z0ADTGx92kR8PL3GQ2hcj5qRkDPXe80JStHor1BS/rA6mj+ty
G7emXPQq3XkQ4lNhjU/I80jjSqvvaTIXQO2MzWS71sKTuwpwphuQCc0xIEIzTSYaQ384t6yLzuD8
LnUfZRtdY+MVFVW30/XYNQJSuFznNcL3TrKwLzcdW26mpzwdOiJ1f0tkW/shAby5SxbhMnTLmnXg
guHpC0Ds+Oi26Lv9nSqYniTaMQgwjdkl1y997jfbyOeUKM0Q4znbKWhPxDFnfRGt1MjAvA0sxoq6
C7GlZ+lWFdCF+6xyH5NE5uhT3WN6RQMZvjoKvqfLab8OJIoUYMLMRsvpHWl4czDdU2QY8sooi7Lf
NraJMu1XP/d+Fg26KJ6b+wVNXPSqQfXuJ7gumenOrstzYKoOCKv0QSNBKGMGz81wcLRpHoziG0aX
aj9UyS1mIEv+maUOSsmtknqf9an3XR9U1W71rPunym5vfrwERbtGvtE980/AElAts8HZxFlgUWnb
1q0hDTcV2JaL6kvBSI2ccOFxvtREKtUkHOmQLs9DNDEFZbM9BHmH70WCgB2jgLBOr8ivY9l/H1OL
uWSYHZ3Je20sViQNcE6w0iluceBX2652GaiyrqSStjfSD0gKZ2vbhlYLE6V9ixzzwa5Uce9ce+ck
Oroq37pPfTwzqM3DDQfhdIojDPVmabIPY/9E/7doHvWDITx4zLN6+vATdMJ6QeBZHbuOukiI9Dlt
q+Ewl/JTJxb+Ve1NuFSMH67mSVHEGYmCUxBgt9HY9Ng6rWVuOZey696jtunOyTAtAlL3t/H5/xFR
/o2IwioWt9t/IaIk6jsmjuTvQJTff+p/gCi+/M+Ht91ybReTemDiW/2foJbA/o/vW9IOAhSkXM8L
YOJ/g1q8/5g+Dhnf4r/YBKnwMv6XimL/RzDfNANXCiBqJLb8/6Ki/GlXXjDnrgOBxeGvs6Sz2Gr/
YgbFgxdnvRszn1m2bjgZxpvokJKwTXQbtmd+NcQPLunPNUvYY8kIj6kHkcSeY+57oa9/efvuv62e
f8WgWH8SAZaX49kSCMriAJXWH2bDjDelBg/rnh1Kj81U419K7e/D5NU3s3yHZlWvXb/oSOGubzrQ
+W/2z2+gzf/H9//T6/jx7YXk3YX44fsfbvS/vBsQomYFLFic2zF8q/yhf3bH8CA7xRPcDBEkwbXa
DHV3oWr8V7zAnw5mvjmXChwEMA6mZ4o/fnYo7XHUZ6iHskWix1wJCM0E2HrqQR62if1ipNEZh1lW
eYQnpukPWeSYvVNGRkp0e4eZxQrrQMxsRs3/Qpj4h2l4eXHWAvUhvAJMzQdd5y/vDHsP6IxGKxBD
qpbNefPmLtvlpgmtXaEQ1vWKGhifycbAdrMxkmKf90ucwWA/55UxHUsilvXo7/77BfNB7fmrZZjX
xd1gBbYrLV+S4vH363escvTBYyLO8RCKPV6Nkec4Sitki79A4hEWbqZ7x85hyVNNbFQ+oGvHenGq
Fr5JdlCpQESqBlwzDYsmHPo7w0TDqr0ovZnWKQiGjRj79tmpGns14T+nIEmss5bjDxm38rGv3si+
8w5BJg7JPKHNTqLqq+wC5r+2eDKy+s5NRtK2VW7MLrUepZnuSOqs4Q9Pj30U/lJLhxVWpJBiTXII
sSTfmbLdtMvg8t/fLevvCQdQCQIJokcSImSReyHsP8ARqcWGB6O8OCdVZbK5UGIjXdYSzAggi+dh
QjFKCZ9UMgKY3n6vMFKs/29fiLUQHaBaL3SnP5zeUcqTMp4mcXb9Tp96M74WYFie5n7c04I9M5ne
u/WkziIkerAjSsA3xpf//mYsP+vfrxxpAmog8MozufH+pHkk7CAMWfWC3Pv4l2EfhFfO67GfjiII
7iJhsWPX/3a8/fO05XtKm3As/skj4Y+r1RxS4YFvFGecRoexrdyNoWxkL/4dkpGxo5yfzwULILuD
b4g64crGgpbJcj4hnPmXW8f+53kjTcf2SCdyQCZ8kLf+evTT1VjDbFgOuoDugjbAuTgYP318D2aa
B0+mP313UYNvSHggrASV9G4eyqsFdP2o5jLZMAWzrn1HBrxCUn7S/oSFQuZPDthZQDPYZpo2C4Gb
V+DY1bTLKg5va6DKZLv5L1AD+58ntzQFzzEk7fyGyJi/nwOhbSGGlJk4M/6l+Zvr8Na2i+p4jIv9
iMq7WdrYetGewJtmx63YHIYTvXlVN0+oNFe6ZtVT91m585Earx3dZpuKRfqx1855cG2DqVK0DU3M
crLAD21idaYci+jT6fMIBs+mlVsDqiRj6d8AP1DT/nGtCuFgzl8uV+9PMEKGAGkssprrJnObw2jU
5PIsKBANbZOR65c+Gqt/YUj9g3azXKNSOj6bP8qQfxDJxtpvq9ZrCD1zA1QhUTTdoS7crZqdd+Ai
uQuwF+9R7fjnj198YH7yB8Dr4l8eyn88e3jQE88D7SYQVCiAPf68U+u4q0gyqI1TF2bGLrHMZ5EH
CLhlxAJlpEGxdWruatBkUC+hPthK8SRUrXPwbdXvmTxuoqiNnuFFtv/CBHL/fqIur43YIs90MLIu
F+BSw/31JqqxKy9cu+CEAoqg99zbWm4H0mrA3ScjUqyGnkwuXtvV9ICWWR1GbaRQBFwNm0gjOCHF
Arr+4Bhn7SYsD8fk4CKX31lBc2ZVHezbisu4LF3vMBKvHlCVrZJlazDa/MF0chF7TTgzrN69kJwR
Id0HNeYnsjmgigmwLoaPZkRYQeQH21K5p66tI6zUvkmKOPTIj51RFhdQLbJxBwK72FIeZWhME3uT
ptXWMgimBGtp3vUhsarq/N+PYT7Cv3OVllbO4xnOjRuYjiOp/v7+Hpb+mIqxcMQpiiymDa58NecY
qntCOoMsixubQM1DuzeRd3RkuvHamVxJRk3+EIPQbDN9SlOeIw1a1W3i076ZFZyiwpngYqMV+kBS
JoQd7Si7vpJ+d5zTTHPtME5EvuFgj5POKfDk46hZXzDhQQ+KexKRCQ13Znun0lfpXkv90EQgImCr
IpAyPHWKRYTGNghJw/iIg7aQVYOIL6d5/WE5/vh6ZEi5UQEWbLN1eMjUaI52kPrWzlzHRwjnw/YD
eJLEzJn9BMOxHg9hryemiPOOUCI4ADoq18hKux3lAZeQzs5dQ8ghyI0D50byKDuHgS2KR7Con6EG
D8c5Jv7ad5mYm/FhKYsI4fg6sdBkOaaeY7upVwNG0y0WrXFdSxkivabpNgtx7zhDb9roqg1wmniL
Fw9+OEvtJo3VpVBslGGDetuMgKeVN6ngQvYwEqkANIJy7fHEGixcN3MOmRDGzMYsjPLkQBFPG/uL
ZwLiTqI+XzvD+E6kBIJcoE1l+sVxD8jUk63VdzlMtwSGhmA3M2vzM1MGmHuW+97j0d/WKmUwa0xk
C1thtVcLPGP0TAM9xeCcdlXJNkKQcnd0h4ekd+RVBel+HqvhXLYK5QnCbh3BbKlkyO6m6/bBHMoT
uIHXdJFyozM72K4ZH3GV/CxHNjlIAZpt7i0woypByWH1DHTjLrrjJYPgjkTTyVX8NSunm/DLAxlF
w5Nn85lrh0K+658kCOBLmBMFE7lhuW3S3KOMj19E1nhA4cKW+SSFR1G0e/Sa3RF2YE6qRP5LSRU9
GUP4KzRtSL5uVrChyYP92BFUqdx8vpbRp6zGio4LcJP05FZ0uIJW9uz7X3TdkutTXptUL7ACUZNV
65EeFnoapwOzFabgLeacfhu04N+McO34anryi3iPvXh8MHBDO6xwt3NtsgLnsj5aTEZRGhjW1q8f
7GYut0QLzgeuNQcfANs+w+KzcQIsNbFd+txKZCs2UV//vsLbEht1EXKlBvyOWMRfQdKqczVXP4KI
Z3AQzNVd+4sBBQp2Hc/BPnLSDKiOiTWkl9ZGqW8Gt8Zr6BD4QqxVlhCmo6ksHDrpfR0zWdblcF1i
NRiWNs/KifaR0OG9k90mnZTB8VFYm0D+TEq/27pF2+6UEVvrIBuqI4uDs0LogKY9jXdyTqPHKW3e
AdmqQ6vQicGmeQ9RMnJgBA8MFps7P2C16lO06eSHvYsgnM5dUf0iQVtfIyjpRF+D7TX5VFcoOpIX
pkAX4lZOCir2JxE+t3bCVdH33g9iEkGFMw1b+M84UdfCc9qbKjNiIYvilBMRgSrzV6At48pO6531
eXMT3rAq+vlbZJaLSX9SWzdzqn2WtF8S84gC2PvMnO1rQtKUYjJ/kxUb9CiMxGbyg+waRsDetedA
6uIbjpUHs2HR63zIiUEqPPQoaPYmdq+tWQSk5pixiXfSSC/ALj+1tMN7VyPJb4nV4iCovheUFKtM
4cu0rPpeZ5GCu5JdoEmHSDHxGdpz+WyOcbiTgUO8w/w1dhcpdsOCwDK8HAOU2ITN8LUFrs+QFGqK
8nCyYyRAD7aQWi15SXzrQF7YNcWl8uiQGhT69k52BCwJ7NrcdpXatgt+zQAA/lJ6h4hEkpfecgaE
zqQRiXS8fGwLGiF+Rkummz9PGW00r2Qoe+cxr2t/VUgdfEJuXT0AZEBa6OXDpoxNF1SHUR4Sjwk7
QUVkRDWfRyo0IDNRS6ZLP16KIXiJSRfjfhv2zmiJG3Du7Yc7oBkVUMXSnV6iy2gOVNfCVASfmg9J
BfJ8iBC5W2m0swQ9dQFzQamGEK3Oujdh428aiDqgYvyrMbNwANj50ZyVdMY7G8UfXPs2RjPrE2yG
D9Fba3vOqRefZwUKehwFA25Op8cMUXVVjuzfQS1P2XwvOyS9rY0wtiiSdmum6oUxl0ekBnYxdNNf
w0JWTwXUvHXaQSWQiOQW9Z/zeRAWq258WqPB4eQgGrgUtvo540Qj0MQZjmUYooGnG1ppt+m3ZbXX
9AybGIXpFhn4yEViP0YGSADp0ksEdhhz6+Jlw8AhtnWZv3jGmF8cdZmG1jgEVdNvUMtE7Ezmmm6x
Hu/KR3YtIBIBH3EvgHBeg9YiCt0YSOqJInc/9jVtfEbMTwxDbJvjvSP2FnGfYRSnEXXhzdZZv8o8
BEOYMb40avqCwqs9AG/qUdA1b0ZDmR2h1cenVcityWJ2UwImPGQzEsqPHRniR/VjSu2IAzIxzxlS
8xWm2XzbCLRl+Bg3vuE6lyb2HjvZFDcfkwNavnrcYVW8DEPXPlKHz3y7INoGobvL6zY+50o0wHPb
6mS4O2TtmHti+hdn2rrm7OxkFYPlLh1kcr5jbnWcSeRgI92l021EYAx7FHbmbiRDz2DEvcKsiG8O
CRt5fWnL50j+HjoFun/B/MbCU3tpsAqiD6oZJ9v5up0HfeIcNkta4sCbPPpxkoNl1aG9D+StrZpm
TSQCmVkiRoEiLfOMXe0h6Nsfje3g92J3Re7Lb1jTqMRWZGn/oEKZYOjPgm07BA9p4zDom+tqP5YO
lNaOkZfNLJWHv53uurFsN2Dhljo5Wzi7ZFEigNZbX9mQPAKBlsgpwl3hJOl1Aohhr5rGcLcfeCgo
X0gykHPCu3pDg6BZnwbmmkke8Es7dS+kDaCPLFr7IvITob0o6crJPaJc97chCJHryBN8j8WMuXvr
m8TqwopiGsXuIoAN5P+Kl8Rb5YuvQyl/1HVKu/t/2Duz5caxbbv+in8AJ9A3EQ4/oCHYiWpTUuoF
oUwp0fc9vt4DUN1iVvncurYfHT4RBwWCFJMNuLH3WnOOqYpeESADA+L5IxWCmCUJjrZRGO6GvNOA
P02c/8SdVY3SeAHIVVGhZazT3UQi9V0WrEM3naADVX4uVZ/Aq94US+bXJZOfGEyJL00x1w71Z0lC
EAK1/LUv02g/pCSXiBjmWkl/mMiW2AWmRqRIEb3p+mkthk2RQqxrOQGV0n5NxUIcsZz/MI3+RWtT
aFD6To8nEq7LPGQSRzLMuLZsl/Zx4ifrtQDmsCq+tWaV+vkk4X7OBzusp+6QWWGwa9TCbWZUvwGs
NLVuaEwl7Y0gm9NeLMjIk7qd+TQgzLGbSXk2+e8s8bVBf3sjWlDf4TYii4MeZKZ1M991+S7m83tP
QF4/Sz81b8CzAd4UZOJMAGZlJqqjVuo+b55xU8gOkl6sylpLeID2IRNc6bRpA+hGQvfVZ6k98WWU
assU24KNVVYyCQqTdiFornTGGnPQnAHmU6oWemYi8LUQKDbCa4HVV9wPYg07cu49SemQSaBtM/Fh
iTMSKvAUUROjrzPqcz3RzsRZQ5bCGDZukdXMfnW3XNECGald7hiXlzLBlt0NO0OWSDOZuse+Ihgk
q+XhgHAQLZ+oWpLTSsSUqeOq8xwy4iCnvaSjkV3QKDg6jcOIvjJhNu1+lvF0DpiihUFLvUpA1pXT
5YVd2Ko2YkR6wkgppVgSPBZ9ZRdj8jWyyEksJNb6clunhLCk3/HVv+UR1F3wNbrTIXZQtOJWMHDU
BWJH+ikDOis1lzki+LI2JlcT9FRfx5+sePcqGWleowZIaxv1mQvDHXPRD9TvJWMSV+7QqFzmnSPO
F+PeFJDtyOR7KY1W46ipH7JCKhDb07dLEaMzQ7enLj3kJb6XfmKUM8R9JdSfs8YSQykJvOiqF0B0
4CQoJWlKzrQyFCSAxvKjGDFa5Dn488UoT2pCozVX0kdWFcdlbEtkcwWhvkHhF6EyM47pe6uvYjdp
lYJUW1jDGa1CP0g/EJR8jhNaR2wxxq6dE3+ejKeYdBAvrSMuBEng5XmkuHoYnkVJqXdKJ4v2AGIL
i2Jwn1dw4czxoWISzPgB+0Ilu24QGCqHhjI9bZ9wBzlNJw0D7CcIJu1RGdXFFsfg29goH0qFqUrp
KZznRuY2dTy4tbybyFoNoH6DSAAHH5ZcftpOz6Fz/VCKuyVDHDxaguamhhcKujMuxUqnUko3H7TR
LssfmYD+rSvCdo+6PB1GAjTLQbOzBeyiUHvSXLTnEhnw2EmEX2qNo3fZOWQiSO7wsC8MC7iDVhmM
tFP0gjCwbi9moJF8PCLVzNT2XkZr5AkBoTu8kAN0GOgJIqi/YUD8z9NBkEzVqrkQvM5qHb3zECG4
VzTgeVJ21PTvIKFJmYKBSz7nPkhkCc2blhM+Ewn2CAXW5tQ1+fzTizyEkAklluMqxSpPhbVosppg
qPgRv5WTRUt3mt5h4XKpt5gpmzJXl16xbHJiOkLuVQzXDmntmINJEyX94EEFk2VXKe6iAH+M14b6
OWm4uuaS5qOsflGQRk61P4RwcmVoi4Y+vDfaayZ3H0SBMD2BAMIlTJ7m3g1bFZsGUE5WOQo4N+kc
k/nnRGLXueTOHNUx2ht5+FyI1S9CmohRm5BXjRbLYc10OjO7hFzlAhmZY2rpd0I3wwzNUmehPL03
9CV0ZNF6GEGMZm0xnCmBjo+hVUoeawvYJRZVImUBg6GZRcnVB5GAJGZ7RQIh4yiYJMldfqPiKR6b
ACAv7YLAjaDB76XQNChhTeKuF8AkZxCWnLqmF22MsexPZf1Jsrl0o+vleWAYPkoxE23XMnbigOJZ
JpEa5f2UXHie5LLtZVORXKIwv1OA8h6ux9Hxk8+6oHFR4b+zohJREcr8Lrab24ZFCdxcQ+eKWylw
wno1AcPWDp0/ZHV0qRQlFZnNDvOxDsZDtx5rtmNzF31gMYz25dSEl1EW9uh8xKNRR+Fl22h/7ulK
IGIXmxt7Cs1vyqi/qpky7Ht9ouiUtfg3o1A40/PhJiqZc1ppnEKYT7FX7cI6lr0qzqq3bFdWfWW3
Qpbvi3gYWSbOpl0Yg+n0AiQKORffWBVPriEt425jGOp8hVLoxXn10RbJ6vJLOqfF7I15zCpY/xgY
inaVQNyrReheGuGNmUG7IasxjryloWh3vQZBhNL2TaONxCyTQZrRPGTgzFXX0FEPaM15AZ5upyH1
MY3LTKr1BC2Ht8S3iL5aEhstSrcUZUInXljN4SbMbJsubYpTmYzTZpif2lp5h0+puyxPfvXLmkGl
1vyA1hpjpDD7B5Cca1SpHUqiFNIbozm06hI9mNJwbmUluoNqkEpxdDOqhT+RWXmjtPpwXkfKcUZq
FAOAPSjFaqMMMQiYYSsecGiobgnQDGiGZZ6mqu/OZltjxeyL2xbzyKUKsxLLEUwCgBCrojIWMO5K
e5WYxTVRWT604oRRMYepqJTRI92LG0PGd2ya6JibCpjlBBv4Vu9ha7XNvZga1r5hamEv0NEeJY2L
CUkTgysQt3lqtfy21TQu1mE27hMw2vs0nQnaGLvJNwrCD+eKn2hUhzADpeQwlfiRBLRYbbdAoCNf
xW/kobwTKZWBPy1J7rDac5AQWCePLzmECZf2hgY8tsDHWN8SbpWe4SvYbW3AqKviaGfKvGSsEKbP
dXMEZXNXiK3hIQyV7gHepqtuaAzi8GVo84tZSdGPstp1JpmlsY7+uqrBDQsyskh+Ld+JEcn2JIkv
9pdWdSYeqTS+JUbH8D5OsBt4q6kEdG/iOhBi/XnMkkMmq+VJi8qfTd204D7LeL8MJnzRmaurrE1v
1mA8Qz/D49BIOTCMKPKrHC/jNEEJH5UjE9XUb0wUeTQ8UGkV8AFZ3KaqFd6M85284CyfwjEkpgvQ
BOJYoDMtWeJ0BHHjaM38UDG978K+PhFh8CKXuejEU6bBfUDybtbFo4W83xLKemfqXP+7LsvPZU79
JBxY+JC48YJT6V0w5fgIPP5hXjEPCC6+SZkmnaRJXmydGt0ROuk3cY5K7ETKgeW26Za1pDrb4lMu
CX3H5nlDpSi869sQ9WCB2S1VwtrPqR/ekGko3mRqIt20YlbimVKtXQtDdobZx8HtMWOhDTfmY4F/
XFD19j5SRdhugK93MT1gClZMAZwRp/6MAw93jNoduBRmdjnhd3P7EvBpubKFcyxmoLXUYrCHiU4A
4k6qI0XoG+aTVAmQKkEWKks5O2WBD7Vm+bMfR/1p1cTt6yYnzxy2q05Z1K9G2MwmfnTMoNg9O3kk
Ujxh+YxnwwFVZazn8QOQ+ldxesX02buIB0kRVFKgLuLAdxAhza8mNNd4HlylYOrJgCWuTi98O0rM
r5FXyyCH+zNMAmZ2ZrwfE7z8eRl9xAppI6DFZbW4oZ2vApzVil2ugnNsbi0WZIT9zRkx4Wn0U8Fq
5S1YMY+w8gAsQmc2W0E+YhbTD2L4XCHkPm4bfkcPi5r8VAV8p6U51Qy7lFrILaMPP1Kz3/bKSU0z
u0rk1oP5Qe20g48vsuh3LSWYVl7xzLxc41PJTEqa4OXH45CRmqFLRzhV8WlY7WIj6/6xI7GvBIlg
SrY2gvWDV7BmCxKbrVTUT0zljHs3P4kMzWIoTIBmpQMyYhw9VpYd2oZFiDzrj/Oo/2xD8jwTfRtf
paexnjR/kKr7sZkHZ2K49iZtuo0TQsfjgYRDUAvg9ddQPHKgQpXxq1UQIwt9gr+bSDpD6eBJ9cj7
1OlgqO1JWEZ6VUzVXZ1cwDSlGl2H5S84fsKJ0X9PFY6ogF6d96kJ8YMl36wro1/0TXbEPvitWoz4
PsYpb0J46NVaBwPEK540IfGGjtGRJRnhnE14I+mk5lTAe4FHJMyyiqREzBcoOHa9MDNi7CSs/qoY
S1VU46qNmgwwJxwxsYNRIFKKAK9sPSuDIJ/IdX0ERrFWQGxDCHVwLRT3zXDFZY7WrZhSoLKy5m1g
LXlAUY3uOmOIGji5k5lMwV71QJrW9tKK6a7PyA+VE0BFKHkRtVAGm+X5yLLTxjy63CmE6o2EqlPl
90NdxQikA0BfevR4yEUXUs41+O4esEeVMgj4llygj6FVqpswJ4EhBn7TACsYCMr3GECNL2TNTac2
+SGbJJfmLd7vKvNpKZhOlFdkV0w/Kc0JrNYo6elMQ6kvEiONw2CpP0SKRHmG3WSu15LPRJRhVL0b
cHgv0XS/RLO6X1LxTgorMgktOAZjYV5igrUPpYxquBd6G3dF75RlQxtbIjdDbkKPYsiANDx3cYDg
tNJ73psZMasruN5U+met5v0OwOS9wjqbhU/iZEL5onNh2IWo+U1JBUMWfM8tcfRqyQKSkw9EvKfw
+UHlE+9Kups3GZA3WFfzZDRTMPa4WlXeD2kQ7KTqR0sxfK9bBAtGVkD99SFUCVLs5OCj0YVPLVQy
bwjMzGbi9xaj54FBxOQa3vQqe2YdFEfGUQR/uWOA+Aaj4ZFYi9CD0PF9zHWc8yAYdlDTIVq06BpS
hn2/wT/jdrmxz0TFg5r5HIThd6tRRqT+c4WnxgzdecabWULs8ApWqxHJ8lka0ExVALIL9YBSZsq8
hXV72yryxZiTZ4xHdDzS5iFp+p/L1HEq/hpjZgs1bSc5HqtTUEAIprtnJhRF4t5bxFfMiZTw47rm
6aGYVTg9FmuIQXPpLkyE9MQCXp/Gn1a1ljjoSLujmjpJA3hBKEOm6bEDD8KnI8wVL5sQZ0nzWaJE
sUNGhuMPe/zYZuDjmspFnMxqCE3w0aoQB8c5ovcVlr4I6hvhsDrjgYnJIC68WVdLz5KVxqHuPLpz
oDJY4M6mL/xLS2bRbZo68/QZ1SnFaUoe0gl5ueLTfGWMn+sPJGL8PACOiUErY/3FE9AlUeXKvbRL
JYpAI+txy2ACvgwUMsAJgsv4JuTlvbVgfxPEbt92o3isK9LdK3WGESGeknUiSfFr5ZHH9EipatOI
mxokYFLyOLGEP42lq6Cdc2em3tDaE+akuJIclDWYDkYdlAUUn6MWN5xB9fLdwM/+DSeRdqtHw20/
WOG93AZ7SxvTJxLJaKw2hCCfx4wxAf904ssC/eRRBESeq/NwGpnbyUZY7vr8gNCyOreY7SztW2Ga
73pWVntzNsDLd8ZtRRaWRZ1+t2Bt38GNOo+5zPJJarNbfFWnvFemx5yWIU747mkJhYBMrcI8q33E
/Ep1RxLm/aVXLb8ymChVeZtQclJYB8usjnL8WEtMPEWr086fC7JJajwfVi99w4E7ea2aukVaHYVB
DR+1Jf7sBYVSTrkUN3k5XbTeHP0Z16MnVvnPYhlYYiRtCwXEfEeyJdthpYjPcrgETgftSy7Sdl/F
McJzs6bhPt0VTLiOWOZOqmq9lGuzI5CxpE/lCzwvyaa5Fu6Zlf6US95NOaBZN/OcltFCekGX4BIq
u06hNSvdiSGAJNCE+AMqpisxkR3SAG2A1I7CIgQES4eTF/jXQUtG0ENKkVYwXaINHKaFxUdJ5o5a
iynoH+lGK3FsKfGwT1GTHBqTXLpSyZwsKhUf0+/oKRpXaHpIpttCWGM2UYX7gj+3i9QEE9CHYNrA
eVCz6iUQa8oP+tGdQ3vwHrG86itmljizXleACBv0hwV5qok+AyYQLCeNA74eqpexVtHhmtT7UMp9
HdvQBYQO4oXG1WJGt55IAnsOyLantSh7oQWzqiK6rY+th77RyMEMFbTpk6l7CFOdts5vCm0ktn5O
j2h1QrJsSO4pi562JP1wKQIiboVcdINoNtCqy9/h7AdOhDgik6cKnUF6EBk5HTOmKUpBNwX+cgDC
SIy0HalTQxWSOTQVQbdN2j0hLNFR8UqydzP6mUR9R88VjgJ8/oNT0rlxRHSp5D+n1AsgB3CpwTSj
AT3cyWIDUGJBHmUtenWyouRErMqhGJrXxsgLf1h7gypRvWQ5JL/mGFBoNSo/Ji0V9725HNVsZoVe
h6HbtbNfYy08N6mKSnHCA2DEERRwIRUeg9o3U81tiPmhI4R2RN/gQJ+GUDjhVKnnkmQAF4mKagPM
9lNdk/eQkgCiC1jamKoqDRdv1DOOCuJR6I2Y7tlIsXW0vJnOWte2tRPpFWdoBIuFMij+SKFDXyGh
NatZXrdgELCa9ocEc72B4QPkJC1xAZ2SQ22cBYIRASzNWXyGhurJDRl5+EeTO0RUTyKqNLuM5Us2
kkiBi6twE7kOfKmGn/UqT7gHqc/kZ5X+ujAl31llm1xdYUIHjfarNgvJS0wkg1K8z+M8pAMSr5eN
FiW1NR65gF6GrPNVlqW3Wot5UZBawpiaxsn0EAltX50HvbkZyNrbQTQ5qUOJ93iRWH8ukkHlYIMx
8dk18zS4+gD30gjbiIvXLLnBUH8zZn4qkBu/VWJfEeowUi8X29PSRrJbostwtUFbLj2fHHqa7qga
/NNVOzQ2YKeFPOWQplrcH9DF7EO52ytWLbPCFSSHgkRD64G1awJl0cZDDtUgRHa1qubtKKGDgvsJ
G1BeenNizHejJjLpDFrTM/v6jGqhI/hluRP0ovUUVmEYqyqEDZiMHatVcdlW0uwPs04CmmxMLnY6
lqCKGRzT4Tlx9FaUb41SSMjyEdudMaEgieBy9H2N9xGQhDdPdHKqgZ6JmQ8PIVLBR5gdp7Thc6ul
JDiSF0CafO+1wvBCnjFZXqG2wNlv3CS0TuNkfdOW5IfUR3vmhT2X3uT3zXZs+Osd2zEBPDdXBAiU
ppgKnlrRjN4o/Ss6OzHw4iG2YXc7uG1qw0wcrDij0zdF45dINANAg8dETpqjsJASzhWD29eDBui9
Y821i3iMdXd7ZBtwnkUdTfbcMFh/j4wWQMWame49f50XyykouUymYslr2P7laHs5266Yw0zGe8AF
pKiO1009YAX87aAxMw+N9eTnFgxQ8/aOiyY+NCOZFKpWar4gt/523/UBJDXqLFtJvmxpyXy9Wilc
yELcXvi2IT6tORr9cB7qOGFar3fHXJ7YrB/7yM8/ywmy2fIKaKuSsafkO20JSih0aPd0nVLoems7
RPhiuWtD9VHNk5wRNExBPaTlIabC2lGEx2xWAoDZDwFt1joP33Xoz9ufp+s3U6lmA2b3qVXx9oNT
Wcg+R/Kwqez+v4Xnaf7nUGMdu8b2UX15QNz37v2/fRYdETiX95w45JeZkJ8i/Eui8dff/Eeisaj+
S1zl0SSl8VybFecPA48kSdxl4E5E0KSiYLz6d7R/0fBR0YSuqlCAgEge/8O/I/4Lc4lBqBYnjoi0
Vv4/8e/8VcSuiahhEbErlibJKv+Osma9/WbLgBdJj9PCsqvUr1HngCO2a2FXTHRP7sAS/fbJ/Bt3
zGYGukrm/9d/7W9i1xrnWzWNq0H4Zv41Dbb+XEJZYry4B2DSFLb2UsI/vqHV8RRXtvpKqvdn6McH
su16u4GR5kTn8Vk6UwA/kFu+VrbQ8REb6/1XqlKJYvRfNNO8WBTtfG+yoqgWOdJ/10zPUks1DzEA
YCeRokK9gNlaN9aoTES1rerNISTCrOogFyjFE9Ts6SAQzAJhpNaaYyeNzXHbY4DumHQ1qhvJeMyR
c5Da1HNl3TYgh5NdoIpvdVVMR2rX0xGyNoSUpCqd7VgRjLpN87Zy68Sy3DRugd2tRYbFpOzAErI4
bhtzg8sz5048FTGRrayE+HgbP1mvETm13h7+zGChvnhXwA7dbcMI+IjFKaWK/mgj1Mfr5itOx0j0
XbiUFzRd9VeKDohQyUfHub8eaqSYFLsFE7rNh2Qhf6UyJmYiNTKjYlzu+4pg5skIv64pmjHK+4IZ
7zaYkeRO8UzfttsBcR3aF3WIKd5LM3CwJvCVYdiV6yi+Jbv8Le1lu9k2zNEk+aCxdmRBETFsb8P4
tkE7Ux8hv5GoJca4gter0RbE8xXOc71dohCHvxC81Fm9YjFlSmYpw3vT0QWmNivGXbDbDnWLgHfc
lBXdIx3huynW7THs0l/mkNQoX7m1Hdo215tSnbxqI40ooe6oP/15LaBiOOGfWN/59q2YTXgGLBb7
2/u9ZtoEg0KmzXZQNNNqly/J4/UdyqmAZ3a7bXQjkUii0n9UEe7w7dpqThUn6fXNbnuSSimfn4MH
wO6PRKBtD7Lc4A8gKSl60m42tGdBhDiXxTDJW+axA314vjV8EVPcE1OEZIHnlrtwZ/bl89dNZc0K
mn15PRM0zeSCve5tZweFbnk/UnHYjm+H+MZpXlqc86GV8hHVW84SMubFkaJOsM12WMv7gnHsrFqj
BduldFdqZnRKP41H5IjshgU4CmiJIbKNeDrG5F4dR5WuJBCSvbG+hu203aKgvvaW/j7XmLj+dr6S
UcVZu72otiR0rQ2am+3VlH9GP203tbjiyv5nJlTQEiIQl4sGE4OTJjAZKnKWpcft5raZ1juuN//2
kEytoIG3pMeoJXMhcUafSwGH+RPtJEISrJK6HKfudu+y7v3tZhGg9LBYXbjAlcllydAmKCykJYJh
eUJdWgywFv3r9em3vTU5Y99nw9ej6Frzq5vmxGlUPi9qP/VxXjfb3naMMj3DdwHonHZvtIroeOAi
9SFrGSvzvu7+7ZGd+CkMAhlW65i1BQRtewjLquZ1250BkZCEt96/bWpTe4+4ZNBIF1i0XO/Y/rq+
Hrw+2/YYwcwpFhRm4m6ffPrnx69DBuVnJz/0UT0eaq6zi8NvBJqntg5RUl5bpHmQ+b29NYMe0df7
3d60rAxoR0Lx9HWvqi+Md9G8jnpf90eyCS9CeSlnlnJ6opzJWvbIUmLA2h67PWq7XUryH8+83dzu
2I59Pd1vf1MIfe4TuAxHXzZ8RRR2GAL4kf27p7kek0diZxy56T7QnVcu1iwHdCvIgVFb1dvG+3Yr
WQ+J6/maRRTwt2MjFq3jtnfd/P1YPjEp1zUl9gU+jZWJziew/l2xRL/m9c3/27/d/ux6T7n93fX2
tvf3f2p9hddj6Egi0eJjmOXBaUT5F82YyhvWC65CM8eYqmyP2vhVDdCdJ+tVb9uM61UPmAd4QoHC
hT8gAkEptsYFYi6FtNLQGuhm9FXrGmnbmKwTlCRvdsiKquN1I675Y9eb2x5V1882Bsu8hQ+JoM2d
ok0mZwsgKkZSo70OXL2thFQ4t3iYbbOlw1xv/nZsveo1aQ25b4unSShvsv7kQy5GQtX6GeBLi24+
Get8J1sEtGd9uWOR+sbHMRwESYRJFmU+RLUJuuJRE/OBlLfhUb1VCV45bv/SsCYIGdsvqFZLMMQp
PA1zIv4q1vh4moZVqVYbKBGIh5E7OiukMjXHIW9HpmzrbgSl/2vTwPa1Iz1kYQ6RcBrnACTqz+2z
0VA7w3koKmx/FCbWJcv2KenrRQ/F7G1iLYkftq3m4Vv+1SdKfepjkA+T+V63UbjDSos7tp3RM7g9
0RtHwuiihB9vu86wppB0P8voWUIOVfBAUk8NsIFj6+mART7bN1PCC26FxTqMMpBqLiG0w1tyzNJ7
XbKeO+a68xymx3g8lY2UMkXKdV8Lo0OthfJREhTpa7NAwabLm+7pSu3BtJqAchAUystTnQfDLpnz
4zBWD7HEBKeUDGpywkjVtzDuE7WpHLmjV4P/MD9um3Ww/Qpwuh4TIYegkirwpSVBftw2X2fAthvr
KZPgdAScgiaO1YZwMSJDpmJIGaCJ1POIhsoxZEq/pLghnAe43k3a2kJE4zKRa2PrvXGrLxk2WVEb
uKDm0q92EsE9r1O1bSNtV+k1/3C7WSgD6eM6coFS/agm6a5A2XJMYT6T5MZeneQThcKocaOSH2HO
O1itp3wzv922RAY75Bvr4dSKKPCujzUZOgatyfzroe0RX88BjoS8RFbWYKPCUnPa9dpSr5ssM5W1
BcQuYh6KkzHJbIbaMyMSRwt/wvbQKmWOsT1o25vWK9e2d71je9zXnyxT/EHiAxm169MadW35Jmw5
vSJQ0Vw34lJQsNhuc7JLtrQUucv6vTtuxwwBBD6qlTMIDe2wHdrujMKxX5f53bEU0tAZal5e1uOr
MUzRa0BPHopeu5sCSMWcKVzSZQJwUCb6UMdTgKHbsa75DM2w8UidrtFa8TAtlwQCnq0EIig3r3dc
b4635CcCiZVoehGkSM9YIIzYlrBc+RK57JkfIo1WTpLlEas2vhSfJlDvEb8JV0cfQd1TdmHZ8YCS
1YIH7A75w5zb0USVHd2uTdIUnVp6knPz0I7nJr6sq6SEatRxHp57+X0YMMelfmZ6qexF6bOa3EqJ
v6opYTont0bidzK/GdJLT+YAK51eSXFG5VVPZywQiGIDy82DUyccTAtp/30oIgd0iRtKScuaS6dB
nsz72ulH8iUcZI80qbufS+jWXv6rjpym83tEksJbQ/uI9//YGQctQa0HuBSkcvoiIyZI7NCNvuFW
r38gplcTZ5CfiJzCFahKTm9DyVdkp8NGSHFZ8Q1xp+cHOvchwd+dXau3WNmSb01y14o/shs8pPZZ
O1bvpp1cJrviJ+rEDkmwR/rvb/O5dalM75R3fGCDV7rCncZIVNjoXfzJMQ/yh3RfeOMhfRXd6rl2
iR7ZW4sd3Sr7YQ8r2Y7vDE8XbP2ORSf5PgdKZzfSvvoBJizqEMvZaJBTEh1jAL0HlC76WRncqt9J
zLA7txTswP1B+Pot6Y+75UnHYuil98Il/Jw/qMP/Ks/1GZkP9Ccvfy3o0rHM/tYVrnaRn9pX1f3s
9svp0L8FB14VFh8/dnjBzEOO5d1RmfYGWTekEeBtgGNrJ4ZL51aBlOXp9WuX7GPStEPsqjT8dphL
g52FejnLEYI3Nrkq+iPRNvDqxQ+1vI/gMn6nFyaInq6QVOFOlGsp4Pb7iWVt4kwGbGePeX2HyIK0
aaR9UkeD/605nY17qLn3xYFcl0d9AqToWV58kEYoUi/Ksi9D8h08RsiFk+Nbv1uCc7S37mUXuchu
eiP5qP2Qz2Fig/WH8RzGbjW5M6Efrm7hJNjDmxuDA6yfUn/A/lm8K9VJXHbfAXsk8n2R0g64jDvx
ZyV41eJ5EVfS9f8kds4/jA88nAPYNI3mhW2Ip4Cp8Ogot5Jlp8/17Jy0p0GwhZO0q9zyRfuIuA4i
WWw5k87BA7nixnegkXPgZG8WElBlvVOlU7bHmflkVWdZ3Ytn5l732Zv0ieiayoT4A89NdhzeUUYm
9RnkE7Mf4JNu5Vgh8gGUIRg4ADnbscSS0ZZfCr/DW4zW4Vn/Mdznd+ZrfZjgK9BQQXJx5udPcAFS
z/GRPm9OesVH6DSfFj8fySNNJyjdSdplJYx3n1fI09McIwNJulGOyj2swWnyrBzBjh1/ijfju/Az
u1O90mGR9iS/hh/pEw1lcOZ971CGdYJL+lK/IKO5pzoQ7iKvP2nE5lzKfQZt4jU7qJfn+UF7FPbK
XfJZrB0FB8ie5oq/6H7ox2mHAYle0+w335B83gNqOIkHDLrNM7nDaG+5Wh1ad7JVT3gVUdTt6Mrb
vds/xaPNWCg5rAoSaH8ZIEK3o//CkM0C4n54yw/okZA3kg6gQjE9hy5j6gs58BRwH0vSunSn9HJk
y7bM6ne0ZVvekZN6b31PXVjlnu4u+/QNB5wnVCSh3Cq0oBFTOwyabngsWgebjOoEdnnm50av+KLs
qQ1rL5yHZ1ivMOo9ShKjzS9fxqB6SSLHnHa4le5/BvvwzMpzX+yJM8FF6Zh33V48YDUcGsKN7YUR
UCEtw5bd+pHP9NCdJhI7IOY5BWdquI95DwOWA2xrfnWHowlty4Q+3qFhQXkcEjx01fpioNlwTM5D
P6C844cejTs/+T7elM031l6J4IQ8o7XTXiQ6fJx70BvOphse6jN+m6P+rPKafTqN+yl1bnEPGieo
MIRGcE0B4O3CvaUcSfht4n3Ot+nZelfv0m/hTehHP9a4tstEsqtzvfyZRU3BZ7tEKgwbxMB3e4pH
R5FWkR8pwQVrW0VpjpVKQLLvUV3XRv04KrBT1k6BbL7qCYV/ba/qpJEoVYU8jQrYcVj/ZNsL1wXJ
tjdqSlfsv3YtEe9Mkg2nVMXpHa+PybbVzX/+10q6CllamUVJR05z2evg76BXmgaWoMJgQRVZRCv9
uUkasT8KSkZUwrq33dG21ZtQijp1JBN35dhggl+WXYTp/NBSuTJHml/LojJSbruTSO2x1aoaYa+K
l6qNmHCOKCyc0BwmImYMpHF5ESWMu9QgiGTkdmBwl6Fk7oxYda83cJNsEW0xjDtKRdteF62Lguvt
hqaNH0fiSR/UjDyuBkvxmr4qrhuDbvbX3vWYZA2jnzf9XSAObixx8uszXzDLE1a6dSFV7pxIAnmG
tyGIGuDsGXMQJHCHJGpav1/n0tumS7VLPQvSblyDe6+bcF0KXm/KI4CAaBBvtyrb1lLa9potR/Z6
EE1lTHu4WZH2rAJ1uQcCv6gkFlIJ7taS4La3efnjlOSwPIKbrEuPyIGCnWlRmqqmIXXmistE0Fc1
TEAJsbrCeNw/E5M3ruEd+MEmy78WkERymJ051dcfY9zndlyTi5svVGKUrmFUx0iLlIKZZ48BdNJ6
5eumOMZrbId2bw3BE41V8Rjl08icbZGeqsas6TRyItAHmI6WNCm+Epv7cFm/4UbVXvK5Mr0hQ+Ds
JGu9Tk2xuxrBShxc03Kt9Zu7bq7H0CzOBzk4A7nOjxAyCLJT+3J2Z7WmH91eDFY9CnR/oLxcsLcS
3Uoxc7RhYNRby8lqu1aRvorH12Iy4SVvmoaoTxRKlFrlpBzhF0LcRMiImvHH3KWozEcAMruyxUcK
RI+VGxsxJ/5OpHXcNmj+txbb9gVvm+tNuDIxb5KFocicfPt6ibNG2DKjrnek2iK3YB5NKNEm5Z2t
dfi1WWvIGuBhLkchiHIL36NSQ1H8rfe59Qi/bpvilH+hVf6facb98UbWXhk6V1pl9/0nmurPtieV
43/892sn7Q4BWPdU/t896J+f6I8m3X/V3qO6TGvtL4S+7UVtr/ifniN75431H3QAVfp7BnQ+WYPW
lJUEpH4dFwz5X9DY6OCBm93+R3ONf+m3T+c/e////Na+Psh/fsxfXvpPyPrd+gWEcfkX1CC/9/+9
N/+3Z7i+ecX6F0IIDQIWvbzf37xl/U/mzm3HbRsIw6+y6AMIokhJ1EUKFAnQpG3aoocUvVRsNSvE
sQPL22T79P140EaivW2SWbQkcrPx7lgcDefwz4FkMJm2x2SssHmY879svt+Sn30yTqfjuDkt07Rk
ZBTTeETvXtdFrd3sGR13Sa54yYW2K5StjWqVZZ4SKwjbfy8C93JBGVuSFBZxwZQF6WPFaKnIBQgu
uWDhgrE04Nk6yAKp1rxkoSUJL2WCKpiEqWqtSRW7hWwtmYA2aLWtyNf/X2rgfhko3fw8kQg0hldM
HzkvOOweQV/unll1ReUqHcouO0WgTGfTGo9PNgIVRsA0dcuoMb8SW9Bp9GRZNgpW+4W6zOsIMEgx
CGZinj/BEmpTcBkUs/PgqF+JNnT1Lk1j6o5RtZ4JQf1mpA0percfaRKT0/TBJOIPNBj8WlNSEtb6
KKANuW2sq5k7GkQhuwOBojZSy2jawiila1OGV52qQ5pUCia2GcbBBoZnJAXkfMM7ERwFtD2iXiED
dy95qQ8tY50N0+qqkmksfuWmD1o/y1lkFLSlVM3iFZgqMCExiarEfXLzD5v8joDBcxfaRHxjXWny
OGV0ey6pw9ZWVdVkaA3cpErZ2zcF84JtqZ1T4FbiFTK+nMJDVVPYE6QjO78IFR08VYEeaIuqNgz3
pADHr/QIqK5oaBdoO2ay+JWbHuiUljqHTg8AsLZEyWGPyUFomVavmsraNkpKdpJgrRYfBwLi0rZN
peMmEa2lRWjrwjS2MVQKByZlxwSlGPcsVAqVLWpcH6pqk+1btIGlOLpyVc1uZWcS8FiiqyJQB0BC
ND4i6ZdPgtUF8KtmnnnUidlxAdSkEnvI+Iam0VRYR2AskQX8L86CiyQYdO5XbkqxUoiw8CigFXVD
pWlp2K9bScjs7CPtAg42CUzIz0nQ/s4RkZfg7Z/Ti7PEpwayxkdkwH/HkPncpEBfaA75DOCAt4uz
eY+XpMqWOMlhK2UMJ3PjgjKtkoZLxMzaMqIdFDHIeuIrKkVQ7S7qIJTIb/9c9CLVBV2Bh9jhBYbt
O79z6RwQLoKqcLtLF8HF7M4C96dUYikoiRjwlaPtO4dQ28Jyq07HBQZ3UpIZiNaoSuwoWjwhg4PA
Nv1KNGKH3bDkVki7BC4E7DIn/AQfRxwzoPYqcDJ84uQo1BwFWIMHEbaf31FQTIgVKgTTFLSduc68
eBhSIQBvd2g6PlJ2+rDDhxduX9PkaHGLbJpT7RQqQoGZzGnF/N5+WRvp9k1VgAlo8FGCwKUdaAHQ
6dgEOIxnP2StMjr7vJkG4yXyCQ2ptAqngjttgwZExpdcILeMcLgQKlfkqCoJZoVccKiJU4F14gu0
TdGWikQLt/n4FaQtJxlALwX0QhApA56SHkAHRjwgUYBKNXiEJN9xjmcrmZkvQE+31AqaGjPgUmbz
eU+Qs6YrmAWkDLnHbI0hQ9yFJ4HowLam7Wh2D7s8dwm4LhLv2fnQbmUXKYMXxNIPwYkgpVQRKd8V
USR6gbwi4Tiap4rZlgy50FqxbQArxvpxheTlRLsqYQOFCO5SOi92eenFTmoVjC4ahu4rRjUE24j2
X9pGPAQueONS2DnxmJ1/WDEfWswFKo40W2Q+w0UPoQUu4KAw+jgohC5DWeAuDqFepN6CG+24vdRE
PymRBWY4F4oxIR1Ia35nAbsl3D9uMl4Q8uR8rdUhqAsUIT4YesKvIG85qQJTidNqlN1xy3FNnBiB
guT1k1IBKAE+zhdGN7ixQiFwJZhWgwZEfZgWmnQACWFUDv6BX9kdBYM+F3IBs8CF0+QPwaTnXS5P
RCi3sVTk5KcJXKGMdPvExZWlqCqmStJaA2cVGedTuuIzv4LUZaQQNKCRNFrQCAE9v9iEaBVTheDw
VVKL1OEFLmTnITouBEjj8/1kogUuo6camaJevxLjAG8KlC+RZRS7nKRAl7E8+PP3j0K06FUG38fD
kEZLDlqkMN/dietXdh6iRgzE+IEihcyVjQh72CV6b6kQwZA05XeA7DETnx2SpqkglepFjfEDKird
sfcr0QitLRqupa1QGXdcygtFodxA3J8AkkYpZu1m5V3UCLakBku3+Mkf9ObHcuEjlMddyxMDdnZb
3+w0DtOlnqj7fmHu9Tn/PPb5PNs++sI186x+0fU+he8efBeW+/nLVdmy70VafDj3JvnviX8eN3j+
1avvmnc1/+fTcTj2x831rf/gNj5mGJn41a5/2b/pl7048B3J/PAkj75YPefCO/gXwtPrhK6D4MR0
j+Nfh/2asK+WlxN+3e+5aHV+RPcaFbMY558vdq/dQev/xIrH3En1x+G4H1dPHQoapU/9+LA7HPvt
YX5K99ShWlhOeb8fNqdxc3NaEffdOVLiT4Zd/64/DkvKoa5PTDl2l10d/riCOTdvXq7ZHkoopd/C
yITjuF29z1iRJ6X89XA4vlo/cix2k1J+CsfHcclxFWqGpISfbfvrlQDGKhQx3d1u3B/G9YkMLXJi
0vvt2CdahPYHvC8x5cO7tViEhiYp2W/PdVMobxAThsDN5vXtvHOv9kLNgJT0d9xKM52xOWSkpbSf
9+N+pT3IwD+EeXneH293/X67ZEdMIMofeZr6zfXNNJxOK5muQpZaTH/cXI+v+nVTMdElgaWcNLZg
OpxWkl2F0go57Wka+ff27Uo3xSzNQ1A/3BxT0q4mREz6sD8lOqRSPqkipfz98PLYJ95TzOXLSf/Z
r+0W4bdLEMsJv7t62r95O12Pa7MOfZdoeQj63wzHaVhpqpi/eAjiz4f342ZlxiDu0gIPQfx37vWb
Kfn4QHvEXUya2RzXV4/74wFLuT6coaH+Yb7gSc9I1pS8qzyXkv+B+5VmKp4tAYkXk329wyNZRzWE
1Q7eFpNmul86t8EjxlLCPw77/XS7+7NPwoRYyykl/9P1YTtcPZvObFsAfKXkf+ZmjsuCGLHUh/mC
c0GMIKWU/C9wf5imYeVS6AAAymm/X0eVEVKT0v311F/PAu0OD8Uprk1SSvbFcHyDZZsJecphMouY
8khkk4h3BNakpH/rsTv7V6f10Yy902Liw3S6enHp4QMeJqY/TpvDnqlYK56H7ncx7fuvxLjDoS4B
PJeQprtxOef40zwG59KfrcE19xub3dAfv/wbAAD//w==</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FF65F-5B22-4408-873B-237A463D8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3C1CF1-54AA-4241-99F8-1BAD6BA44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91D86-6EC1-418D-98AF-23A91F8D5098}" type="datetimeFigureOut">
              <a:rPr lang="en-US" smtClean="0"/>
              <a:t>6/15/2023</a:t>
            </a:fld>
            <a:endParaRPr lang="en-US"/>
          </a:p>
        </p:txBody>
      </p:sp>
      <p:sp>
        <p:nvSpPr>
          <p:cNvPr id="4" name="Footer Placeholder 3">
            <a:extLst>
              <a:ext uri="{FF2B5EF4-FFF2-40B4-BE49-F238E27FC236}">
                <a16:creationId xmlns:a16="http://schemas.microsoft.com/office/drawing/2014/main" id="{076E44B3-5AEC-4B52-B73E-9AD974B73E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D95AA-5537-403C-99B6-2D66754E4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8BDC84-CC66-4992-8CA9-0CB8EA87FAD0}" type="slidenum">
              <a:rPr lang="en-US" smtClean="0"/>
              <a:t>‹#›</a:t>
            </a:fld>
            <a:endParaRPr lang="en-US"/>
          </a:p>
        </p:txBody>
      </p:sp>
    </p:spTree>
    <p:extLst>
      <p:ext uri="{BB962C8B-B14F-4D97-AF65-F5344CB8AC3E}">
        <p14:creationId xmlns:p14="http://schemas.microsoft.com/office/powerpoint/2010/main" val="246511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5BE7C-D3F3-4187-A30D-6E70E58EC15E}"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6B9F1-83E9-4961-BA23-2D772E2BE0F0}" type="slidenum">
              <a:rPr lang="en-US" smtClean="0"/>
              <a:t>‹#›</a:t>
            </a:fld>
            <a:endParaRPr lang="en-US"/>
          </a:p>
        </p:txBody>
      </p:sp>
    </p:spTree>
    <p:extLst>
      <p:ext uri="{BB962C8B-B14F-4D97-AF65-F5344CB8AC3E}">
        <p14:creationId xmlns:p14="http://schemas.microsoft.com/office/powerpoint/2010/main" val="403943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housingmobility@hud.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F56B9F1-83E9-4961-BA23-2D772E2BE0F0}" type="slidenum">
              <a:rPr lang="en-US" smtClean="0"/>
              <a:t>1</a:t>
            </a:fld>
            <a:endParaRPr lang="en-US"/>
          </a:p>
        </p:txBody>
      </p:sp>
    </p:spTree>
    <p:extLst>
      <p:ext uri="{BB962C8B-B14F-4D97-AF65-F5344CB8AC3E}">
        <p14:creationId xmlns:p14="http://schemas.microsoft.com/office/powerpoint/2010/main" val="1723881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6B9F1-83E9-4961-BA23-2D772E2BE0F0}" type="slidenum">
              <a:rPr lang="en-US" smtClean="0"/>
              <a:t>24</a:t>
            </a:fld>
            <a:endParaRPr lang="en-US"/>
          </a:p>
        </p:txBody>
      </p:sp>
    </p:spTree>
    <p:extLst>
      <p:ext uri="{BB962C8B-B14F-4D97-AF65-F5344CB8AC3E}">
        <p14:creationId xmlns:p14="http://schemas.microsoft.com/office/powerpoint/2010/main" val="27888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6F56B9F1-83E9-4961-BA23-2D772E2BE0F0}" type="slidenum">
              <a:rPr lang="en-US" smtClean="0"/>
              <a:t>2</a:t>
            </a:fld>
            <a:endParaRPr lang="en-US"/>
          </a:p>
        </p:txBody>
      </p:sp>
    </p:spTree>
    <p:extLst>
      <p:ext uri="{BB962C8B-B14F-4D97-AF65-F5344CB8AC3E}">
        <p14:creationId xmlns:p14="http://schemas.microsoft.com/office/powerpoint/2010/main" val="375942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6B9F1-83E9-4961-BA23-2D772E2BE0F0}" type="slidenum">
              <a:rPr lang="en-US" smtClean="0"/>
              <a:t>3</a:t>
            </a:fld>
            <a:endParaRPr lang="en-US"/>
          </a:p>
        </p:txBody>
      </p:sp>
    </p:spTree>
    <p:extLst>
      <p:ext uri="{BB962C8B-B14F-4D97-AF65-F5344CB8AC3E}">
        <p14:creationId xmlns:p14="http://schemas.microsoft.com/office/powerpoint/2010/main" val="239522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Last week HUD announced that there are new funds available to support these housing mobility programs, through a new NOFO. This makes up to $25 million available for PHAs that administer HCV programs. Applications are due August 30, 2023. And we expect to make about 11 total awards and the PHAs will administer their programs for about five full years. We anticipate that over 6,000 families will be able to participate and receive supports accessing a much broader range of neighborhoods. </a:t>
            </a: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6F56B9F1-83E9-4961-BA23-2D772E2BE0F0}" type="slidenum">
              <a:rPr lang="en-US" smtClean="0"/>
              <a:t>4</a:t>
            </a:fld>
            <a:endParaRPr lang="en-US"/>
          </a:p>
        </p:txBody>
      </p:sp>
    </p:spTree>
    <p:extLst>
      <p:ext uri="{BB962C8B-B14F-4D97-AF65-F5344CB8AC3E}">
        <p14:creationId xmlns:p14="http://schemas.microsoft.com/office/powerpoint/2010/main" val="133452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If you are interested in learning more about the NOFO, we are conducting an hour long webinar on June 22, at 2 pm eastern. And, there are some data tools that have to be used for the application, and we are conducting a separate webinar on that on July 13</a:t>
            </a:r>
            <a:r>
              <a:rPr lang="en-US" sz="1200" kern="1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2 pm.</a:t>
            </a:r>
          </a:p>
          <a:p>
            <a:pPr marL="0" marR="0">
              <a:lnSpc>
                <a:spcPct val="107000"/>
              </a:lnSpc>
              <a:spcBef>
                <a:spcPts val="0"/>
              </a:spcBef>
              <a:spcAft>
                <a:spcPts val="800"/>
              </a:spcAft>
            </a:pP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p>
          <a:p>
            <a:r>
              <a:rPr lang="en-US"/>
              <a:t>For additional information , please contact Alison Bell at </a:t>
            </a:r>
            <a:r>
              <a:rPr lang="en-US">
                <a:hlinkClick r:id="rId3"/>
              </a:rPr>
              <a:t>housingmobility@hud.gov</a:t>
            </a:r>
            <a:r>
              <a:rPr lang="en-US"/>
              <a:t>.</a:t>
            </a:r>
          </a:p>
          <a:p>
            <a:endParaRPr lang="en-US"/>
          </a:p>
        </p:txBody>
      </p:sp>
      <p:sp>
        <p:nvSpPr>
          <p:cNvPr id="4" name="Slide Number Placeholder 3"/>
          <p:cNvSpPr>
            <a:spLocks noGrp="1"/>
          </p:cNvSpPr>
          <p:nvPr>
            <p:ph type="sldNum" sz="quarter" idx="5"/>
          </p:nvPr>
        </p:nvSpPr>
        <p:spPr/>
        <p:txBody>
          <a:bodyPr/>
          <a:lstStyle/>
          <a:p>
            <a:fld id="{6F56B9F1-83E9-4961-BA23-2D772E2BE0F0}" type="slidenum">
              <a:rPr lang="en-US" smtClean="0"/>
              <a:t>5</a:t>
            </a:fld>
            <a:endParaRPr lang="en-US"/>
          </a:p>
        </p:txBody>
      </p:sp>
    </p:spTree>
    <p:extLst>
      <p:ext uri="{BB962C8B-B14F-4D97-AF65-F5344CB8AC3E}">
        <p14:creationId xmlns:p14="http://schemas.microsoft.com/office/powerpoint/2010/main" val="168045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6B9F1-83E9-4961-BA23-2D772E2BE0F0}" type="slidenum">
              <a:rPr lang="en-US" smtClean="0"/>
              <a:t>6</a:t>
            </a:fld>
            <a:endParaRPr lang="en-US"/>
          </a:p>
        </p:txBody>
      </p:sp>
    </p:spTree>
    <p:extLst>
      <p:ext uri="{BB962C8B-B14F-4D97-AF65-F5344CB8AC3E}">
        <p14:creationId xmlns:p14="http://schemas.microsoft.com/office/powerpoint/2010/main" val="343039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6B9F1-83E9-4961-BA23-2D772E2BE0F0}" type="slidenum">
              <a:rPr lang="en-US" smtClean="0"/>
              <a:t>7</a:t>
            </a:fld>
            <a:endParaRPr lang="en-US"/>
          </a:p>
        </p:txBody>
      </p:sp>
    </p:spTree>
    <p:extLst>
      <p:ext uri="{BB962C8B-B14F-4D97-AF65-F5344CB8AC3E}">
        <p14:creationId xmlns:p14="http://schemas.microsoft.com/office/powerpoint/2010/main" val="365390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6B9F1-83E9-4961-BA23-2D772E2BE0F0}" type="slidenum">
              <a:rPr lang="en-US" smtClean="0"/>
              <a:t>8</a:t>
            </a:fld>
            <a:endParaRPr lang="en-US"/>
          </a:p>
        </p:txBody>
      </p:sp>
    </p:spTree>
    <p:extLst>
      <p:ext uri="{BB962C8B-B14F-4D97-AF65-F5344CB8AC3E}">
        <p14:creationId xmlns:p14="http://schemas.microsoft.com/office/powerpoint/2010/main" val="78244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675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767698" y="6117337"/>
            <a:ext cx="1143297" cy="365125"/>
          </a:xfrm>
        </p:spPr>
        <p:txBody>
          <a:bodyPr/>
          <a:lstStyle/>
          <a:p>
            <a:fld id="{132DED64-4EDA-47EF-82F9-EB1A9DBE56D6}" type="datetime1">
              <a:rPr lang="en-US" smtClean="0"/>
              <a:t>6/15/2023</a:t>
            </a:fld>
            <a:endParaRPr lang="en-US"/>
          </a:p>
        </p:txBody>
      </p:sp>
      <p:sp>
        <p:nvSpPr>
          <p:cNvPr id="5" name="Footer Placeholder 4"/>
          <p:cNvSpPr>
            <a:spLocks noGrp="1"/>
          </p:cNvSpPr>
          <p:nvPr>
            <p:ph type="ftr" sz="quarter" idx="11"/>
          </p:nvPr>
        </p:nvSpPr>
        <p:spPr>
          <a:xfrm>
            <a:off x="4831644" y="6117337"/>
            <a:ext cx="4812584" cy="365125"/>
          </a:xfrm>
        </p:spPr>
        <p:txBody>
          <a:bodyPr/>
          <a:lstStyle/>
          <a:p>
            <a:endParaRPr lang="en-US"/>
          </a:p>
        </p:txBody>
      </p:sp>
      <p:sp>
        <p:nvSpPr>
          <p:cNvPr id="6" name="Slide Number Placeholder 5"/>
          <p:cNvSpPr>
            <a:spLocks noGrp="1"/>
          </p:cNvSpPr>
          <p:nvPr>
            <p:ph type="sldNum" sz="quarter" idx="12"/>
          </p:nvPr>
        </p:nvSpPr>
        <p:spPr>
          <a:xfrm>
            <a:off x="11033760" y="6117337"/>
            <a:ext cx="548640" cy="365125"/>
          </a:xfrm>
        </p:spPr>
        <p:txBody>
          <a:bodyPr/>
          <a:lstStyle/>
          <a:p>
            <a:fld id="{63CDEB3F-4050-4176-9930-7DC63E685662}" type="slidenum">
              <a:rPr lang="en-US" smtClean="0"/>
              <a:t>‹#›</a:t>
            </a:fld>
            <a:endParaRPr 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grpSp>
        <p:nvGrpSpPr>
          <p:cNvPr id="9" name="Group 8">
            <a:extLst>
              <a:ext uri="{FF2B5EF4-FFF2-40B4-BE49-F238E27FC236}">
                <a16:creationId xmlns:a16="http://schemas.microsoft.com/office/drawing/2014/main" id="{D19944F7-5AA8-4A19-801A-5814F8CC9442}"/>
              </a:ext>
            </a:extLst>
          </p:cNvPr>
          <p:cNvGrpSpPr/>
          <p:nvPr/>
        </p:nvGrpSpPr>
        <p:grpSpPr>
          <a:xfrm>
            <a:off x="270933" y="1"/>
            <a:ext cx="5037667" cy="6858001"/>
            <a:chOff x="203200" y="0"/>
            <a:chExt cx="3778250" cy="6858001"/>
          </a:xfrm>
        </p:grpSpPr>
        <p:sp>
          <p:nvSpPr>
            <p:cNvPr id="10" name="Freeform 6">
              <a:extLst>
                <a:ext uri="{FF2B5EF4-FFF2-40B4-BE49-F238E27FC236}">
                  <a16:creationId xmlns:a16="http://schemas.microsoft.com/office/drawing/2014/main" id="{7F269E1B-FC1B-46BE-A7E1-DFBE6E66637B}"/>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11" name="Freeform 7">
              <a:extLst>
                <a:ext uri="{FF2B5EF4-FFF2-40B4-BE49-F238E27FC236}">
                  <a16:creationId xmlns:a16="http://schemas.microsoft.com/office/drawing/2014/main" id="{4A3EA317-8B05-4BA0-96A2-E42D5F89400F}"/>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2" name="Freeform 8">
              <a:extLst>
                <a:ext uri="{FF2B5EF4-FFF2-40B4-BE49-F238E27FC236}">
                  <a16:creationId xmlns:a16="http://schemas.microsoft.com/office/drawing/2014/main" id="{B81AC084-E0A8-4575-8451-CEC418095070}"/>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3" name="Freeform 9">
              <a:extLst>
                <a:ext uri="{FF2B5EF4-FFF2-40B4-BE49-F238E27FC236}">
                  <a16:creationId xmlns:a16="http://schemas.microsoft.com/office/drawing/2014/main" id="{9118D0BF-E109-488C-B241-0456D7C3FD5D}"/>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ABE4ED6D-694C-497D-BDD4-B9ED11BD32A6}"/>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5" name="Freeform 11">
              <a:extLst>
                <a:ext uri="{FF2B5EF4-FFF2-40B4-BE49-F238E27FC236}">
                  <a16:creationId xmlns:a16="http://schemas.microsoft.com/office/drawing/2014/main" id="{7DA7F38A-1045-4DF8-87F5-EA6D6428B46C}"/>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6" name="Group 15">
            <a:extLst>
              <a:ext uri="{FF2B5EF4-FFF2-40B4-BE49-F238E27FC236}">
                <a16:creationId xmlns:a16="http://schemas.microsoft.com/office/drawing/2014/main" id="{65481F0B-253C-449B-9786-FD33B9601587}"/>
              </a:ext>
            </a:extLst>
          </p:cNvPr>
          <p:cNvGrpSpPr/>
          <p:nvPr/>
        </p:nvGrpSpPr>
        <p:grpSpPr>
          <a:xfrm>
            <a:off x="83002" y="2779978"/>
            <a:ext cx="2029128" cy="1900237"/>
            <a:chOff x="102078" y="415504"/>
            <a:chExt cx="1219200" cy="1219199"/>
          </a:xfrm>
        </p:grpSpPr>
        <p:sp>
          <p:nvSpPr>
            <p:cNvPr id="17" name="Oval 16">
              <a:extLst>
                <a:ext uri="{FF2B5EF4-FFF2-40B4-BE49-F238E27FC236}">
                  <a16:creationId xmlns:a16="http://schemas.microsoft.com/office/drawing/2014/main" id="{74C3536F-178A-4149-901B-8346BF10DCA3}"/>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D161A387-C666-485C-BA72-CC14BB14F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4182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4F468-780A-425C-80DB-376E1A2826CF}"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4660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74866-E8AD-4997-9D49-CCB44BD7BC44}"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81589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24054-79DC-4818-A680-8D120120B0E5}"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88542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99BBF-B80B-4FB2-BEE5-2D1A015006E7}"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14018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E7DEC-98F5-4596-A9DF-732D3F875CE0}"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91675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CF7F-F70F-412F-89AE-EAA7A7C6FE90}"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376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32AA1-CADD-41C2-87A0-A17C3042ED16}"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67534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655E0-E3E2-44FF-BC9D-362C9AB31B4E}"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2672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12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232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533524"/>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1309512" y="1990725"/>
            <a:ext cx="10272889" cy="4009091"/>
          </a:xfrm>
        </p:spPr>
        <p:txBody>
          <a:bodyPr anchor="ctr"/>
          <a:lstStyle>
            <a:lvl1pPr>
              <a:defRPr baseline="0">
                <a:latin typeface="Calibri" panose="020F0502020204030204" pitchFamily="34" charset="0"/>
                <a:cs typeface="Calibri" panose="020F0502020204030204" pitchFamily="34" charset="0"/>
              </a:defRPr>
            </a:lvl1pPr>
            <a:lvl2pPr>
              <a:defRPr>
                <a:cs typeface="Calibri" panose="020F0502020204030204" pitchFamily="34" charset="0"/>
              </a:defRPr>
            </a:lvl2pPr>
            <a:lvl3pPr>
              <a:defRPr>
                <a:cs typeface="Calibri" panose="020F0502020204030204" pitchFamily="34" charset="0"/>
              </a:defRPr>
            </a:lvl3pPr>
            <a:lvl4pPr>
              <a:defRPr>
                <a:cs typeface="Calibri" panose="020F0502020204030204" pitchFamily="34" charset="0"/>
              </a:defRPr>
            </a:lvl4pPr>
            <a:lvl5pPr>
              <a:defRPr>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792440" y="6108174"/>
            <a:ext cx="1143297" cy="365125"/>
          </a:xfrm>
        </p:spPr>
        <p:txBody>
          <a:bodyPr/>
          <a:lstStyle/>
          <a:p>
            <a:fld id="{B5F6A4DB-49DB-47F4-B79C-F4C113FB4226}" type="datetime1">
              <a:rPr lang="en-US" smtClean="0"/>
              <a:t>6/15/2023</a:t>
            </a:fld>
            <a:endParaRPr lang="en-US"/>
          </a:p>
        </p:txBody>
      </p:sp>
      <p:sp>
        <p:nvSpPr>
          <p:cNvPr id="5" name="Footer Placeholder 4"/>
          <p:cNvSpPr>
            <a:spLocks noGrp="1"/>
          </p:cNvSpPr>
          <p:nvPr>
            <p:ph type="ftr" sz="quarter" idx="11"/>
          </p:nvPr>
        </p:nvSpPr>
        <p:spPr>
          <a:xfrm>
            <a:off x="2630197" y="6108174"/>
            <a:ext cx="7086023" cy="365125"/>
          </a:xfrm>
        </p:spPr>
        <p:txBody>
          <a:bodyPr/>
          <a:lstStyle/>
          <a:p>
            <a:endParaRPr lang="en-US"/>
          </a:p>
        </p:txBody>
      </p:sp>
      <p:sp>
        <p:nvSpPr>
          <p:cNvPr id="6" name="Slide Number Placeholder 5"/>
          <p:cNvSpPr>
            <a:spLocks noGrp="1"/>
          </p:cNvSpPr>
          <p:nvPr>
            <p:ph type="sldNum" sz="quarter" idx="12"/>
          </p:nvPr>
        </p:nvSpPr>
        <p:spPr>
          <a:xfrm>
            <a:off x="11011957" y="6108174"/>
            <a:ext cx="570444" cy="365125"/>
          </a:xfrm>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01862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3689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5214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3321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3420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065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646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628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46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432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257543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atin typeface="Franklin Gothic Book" panose="020B050302010202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79401-D596-4A7A-80F9-7BF9D7C39E63}" type="datetime1">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31090" y="6116071"/>
            <a:ext cx="551311" cy="365125"/>
          </a:xfrm>
        </p:spPr>
        <p:txBody>
          <a:bodyPr/>
          <a:lstStyle/>
          <a:p>
            <a:fld id="{63CDEB3F-4050-4176-9930-7DC63E685662}" type="slidenum">
              <a:rPr lang="en-US" smtClean="0"/>
              <a:t>‹#›</a:t>
            </a:fld>
            <a:endParaRPr lang="en-US"/>
          </a:p>
        </p:txBody>
      </p:sp>
      <p:grpSp>
        <p:nvGrpSpPr>
          <p:cNvPr id="7" name="Group 6">
            <a:extLst>
              <a:ext uri="{FF2B5EF4-FFF2-40B4-BE49-F238E27FC236}">
                <a16:creationId xmlns:a16="http://schemas.microsoft.com/office/drawing/2014/main" id="{3EFB0FE1-AD6F-4E3E-B0BF-00B8C690218C}"/>
              </a:ext>
            </a:extLst>
          </p:cNvPr>
          <p:cNvGrpSpPr/>
          <p:nvPr/>
        </p:nvGrpSpPr>
        <p:grpSpPr>
          <a:xfrm>
            <a:off x="270933" y="1"/>
            <a:ext cx="5037667" cy="6858001"/>
            <a:chOff x="203200" y="0"/>
            <a:chExt cx="3778250" cy="6858001"/>
          </a:xfrm>
        </p:grpSpPr>
        <p:sp>
          <p:nvSpPr>
            <p:cNvPr id="8" name="Freeform 6">
              <a:extLst>
                <a:ext uri="{FF2B5EF4-FFF2-40B4-BE49-F238E27FC236}">
                  <a16:creationId xmlns:a16="http://schemas.microsoft.com/office/drawing/2014/main" id="{85F91297-00BC-4969-B33E-39FAE5E30AA7}"/>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9" name="Freeform 7">
              <a:extLst>
                <a:ext uri="{FF2B5EF4-FFF2-40B4-BE49-F238E27FC236}">
                  <a16:creationId xmlns:a16="http://schemas.microsoft.com/office/drawing/2014/main" id="{4A183794-54FA-4D60-8FEE-9274CE934AD0}"/>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0" name="Freeform 8">
              <a:extLst>
                <a:ext uri="{FF2B5EF4-FFF2-40B4-BE49-F238E27FC236}">
                  <a16:creationId xmlns:a16="http://schemas.microsoft.com/office/drawing/2014/main" id="{FF2EBAF3-4EE3-4B3E-A0DF-334E42CCB99E}"/>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1" name="Freeform 9">
              <a:extLst>
                <a:ext uri="{FF2B5EF4-FFF2-40B4-BE49-F238E27FC236}">
                  <a16:creationId xmlns:a16="http://schemas.microsoft.com/office/drawing/2014/main" id="{18C4E414-921A-4A75-ABA5-F770FDED0EC3}"/>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302967F8-11B6-4C57-8587-531A7443B254}"/>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3" name="Freeform 11">
              <a:extLst>
                <a:ext uri="{FF2B5EF4-FFF2-40B4-BE49-F238E27FC236}">
                  <a16:creationId xmlns:a16="http://schemas.microsoft.com/office/drawing/2014/main" id="{0AEA2799-7F49-4F0F-A3E4-9CB150C84FCB}"/>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4" name="Group 13">
            <a:extLst>
              <a:ext uri="{FF2B5EF4-FFF2-40B4-BE49-F238E27FC236}">
                <a16:creationId xmlns:a16="http://schemas.microsoft.com/office/drawing/2014/main" id="{B21715DD-9027-4268-9E76-DB5371098CEF}"/>
              </a:ext>
            </a:extLst>
          </p:cNvPr>
          <p:cNvGrpSpPr/>
          <p:nvPr/>
        </p:nvGrpSpPr>
        <p:grpSpPr>
          <a:xfrm>
            <a:off x="83002" y="2779978"/>
            <a:ext cx="2029128" cy="1900237"/>
            <a:chOff x="102078" y="415504"/>
            <a:chExt cx="1219200" cy="1219199"/>
          </a:xfrm>
        </p:grpSpPr>
        <p:sp>
          <p:nvSpPr>
            <p:cNvPr id="15" name="Oval 14">
              <a:extLst>
                <a:ext uri="{FF2B5EF4-FFF2-40B4-BE49-F238E27FC236}">
                  <a16:creationId xmlns:a16="http://schemas.microsoft.com/office/drawing/2014/main" id="{C9704C06-D367-4886-A503-38033923DE9A}"/>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E4BCB873-2CFB-42D4-B933-DF290747A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3255156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85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6109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1430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0595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5795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6023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784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556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7271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331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EF2C1-EF46-4895-B784-D1A51E53FFBF}"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609994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4787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1553858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20E1-9E4B-930B-6F0E-AF2BF0A66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DC7031-6FB4-1F1B-D0F2-DA9EB4BC23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A13C4A-4747-7D0D-C185-9E70D65C4922}"/>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5" name="Footer Placeholder 4">
            <a:extLst>
              <a:ext uri="{FF2B5EF4-FFF2-40B4-BE49-F238E27FC236}">
                <a16:creationId xmlns:a16="http://schemas.microsoft.com/office/drawing/2014/main" id="{8326F660-CF26-BC64-EA0E-D301C1798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93C2B-F465-4435-9573-6B455B9EB109}"/>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1660370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3ABB-8059-1A8E-328D-8031A4C06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F6357-3D14-C431-1240-8502BC5FB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52E2B-E166-F71B-DFA7-32F7DEE8702B}"/>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5" name="Footer Placeholder 4">
            <a:extLst>
              <a:ext uri="{FF2B5EF4-FFF2-40B4-BE49-F238E27FC236}">
                <a16:creationId xmlns:a16="http://schemas.microsoft.com/office/drawing/2014/main" id="{F1078639-180E-126F-A51E-C8870D20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50BD4-A84C-0CD3-5229-1373CA8B092F}"/>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1168959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FE36-18D9-8073-7CDC-F3E6F44EC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27981B-E580-0552-BB22-E16E09E2BD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1DFDF4-121A-E58E-5BCC-0DA55FAD62FB}"/>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5" name="Footer Placeholder 4">
            <a:extLst>
              <a:ext uri="{FF2B5EF4-FFF2-40B4-BE49-F238E27FC236}">
                <a16:creationId xmlns:a16="http://schemas.microsoft.com/office/drawing/2014/main" id="{C9AC5F70-42F2-E2E7-8A99-ED81C569A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AAEF4-4BF5-41FF-6231-10C231358090}"/>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4178063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C3B2-5BAF-0ADA-3782-C14263B26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70AD5-F9EC-2D79-F214-061076CAC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8A5D59-08FC-FE59-CA34-233655678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78B73-E6B4-06D4-EC1B-57A856AA32B4}"/>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6" name="Footer Placeholder 5">
            <a:extLst>
              <a:ext uri="{FF2B5EF4-FFF2-40B4-BE49-F238E27FC236}">
                <a16:creationId xmlns:a16="http://schemas.microsoft.com/office/drawing/2014/main" id="{8EE8F5EB-4271-DE20-C6C9-339DC1A93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20A85B-542C-C053-9A63-5754E813DBDA}"/>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2720930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CDD0-E02B-56AF-90D4-230B4A9982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733471-1520-83C9-CC4A-F84746435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FBCFC-B9F9-F2D4-157E-3D0A17CE50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FD6C15-108A-3A21-66B8-81E05F386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89064-E6AC-7376-2CA2-B38EFE73F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9D613-A5E2-F406-200D-2101748FFCDB}"/>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8" name="Footer Placeholder 7">
            <a:extLst>
              <a:ext uri="{FF2B5EF4-FFF2-40B4-BE49-F238E27FC236}">
                <a16:creationId xmlns:a16="http://schemas.microsoft.com/office/drawing/2014/main" id="{9B48FF7B-35E1-5E6C-E18E-7B00BBC3CE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87C3D2-209A-04ED-6E19-FBA80E364077}"/>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250307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7871-938A-0886-8256-E25BDCA41F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6D9D05-F943-3CD4-CF68-AADC80CAFB0E}"/>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4" name="Footer Placeholder 3">
            <a:extLst>
              <a:ext uri="{FF2B5EF4-FFF2-40B4-BE49-F238E27FC236}">
                <a16:creationId xmlns:a16="http://schemas.microsoft.com/office/drawing/2014/main" id="{5EFA815E-5D52-EC1F-2ACF-81489A5756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F03463-A0BF-3BD8-DD41-5F4C6ADC6EE3}"/>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4094808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D89DF-D0D6-CB2D-1E11-446EE0556D0F}"/>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3" name="Footer Placeholder 2">
            <a:extLst>
              <a:ext uri="{FF2B5EF4-FFF2-40B4-BE49-F238E27FC236}">
                <a16:creationId xmlns:a16="http://schemas.microsoft.com/office/drawing/2014/main" id="{A8E7F836-9066-7CBA-C49B-67BF3416F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80E099-DFD7-992A-9B8F-07E66455C497}"/>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3789235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080B-161D-13BF-54BA-FAF2BB79AD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CAD043-53AD-0E42-3C20-CB6F6F571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FAB9F9-12ED-1697-EA4C-0934C417A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7E53D-6099-AF7D-CABC-8F92E10FDD5C}"/>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6" name="Footer Placeholder 5">
            <a:extLst>
              <a:ext uri="{FF2B5EF4-FFF2-40B4-BE49-F238E27FC236}">
                <a16:creationId xmlns:a16="http://schemas.microsoft.com/office/drawing/2014/main" id="{5FAED2F9-9393-87A8-B1C6-A69DF7EA0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545EE-00E6-70C8-4A79-206CDE5083D1}"/>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138816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584140-F2BE-4848-92C9-EC6A00A065E7}" type="datetime1">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580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E2E8-58B5-B5B5-FEE2-AEC4BCB39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5A656A-4DC4-E6E3-4411-A289EFABE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1EAB42-335A-6A60-0AE1-C9883F56A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0F104-5A57-09B6-57FF-58F664A545DA}"/>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6" name="Footer Placeholder 5">
            <a:extLst>
              <a:ext uri="{FF2B5EF4-FFF2-40B4-BE49-F238E27FC236}">
                <a16:creationId xmlns:a16="http://schemas.microsoft.com/office/drawing/2014/main" id="{6BB86117-6F0C-ACCD-6211-D417488E2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194E4-7D2E-B2A9-6835-24802177F8B6}"/>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394961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1BE0-99E4-0C6D-E2D8-8B3FDEB18C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88CC0-62BD-791E-5769-1C61D8F504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93A1A-073C-1E37-EA57-B2CE92A6310F}"/>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5" name="Footer Placeholder 4">
            <a:extLst>
              <a:ext uri="{FF2B5EF4-FFF2-40B4-BE49-F238E27FC236}">
                <a16:creationId xmlns:a16="http://schemas.microsoft.com/office/drawing/2014/main" id="{CF01B9D4-D25E-3D17-A7F8-BCAA71E52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270BA-BC95-2284-51E3-D52D27B9AAC1}"/>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3925097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6D8134-4C76-74CF-DD96-9A92682EDA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701F0F-B340-B99E-7993-7B037901CB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FEFDD-A2D0-A8F7-1579-A26440122428}"/>
              </a:ext>
            </a:extLst>
          </p:cNvPr>
          <p:cNvSpPr>
            <a:spLocks noGrp="1"/>
          </p:cNvSpPr>
          <p:nvPr>
            <p:ph type="dt" sz="half" idx="10"/>
          </p:nvPr>
        </p:nvSpPr>
        <p:spPr/>
        <p:txBody>
          <a:bodyPr/>
          <a:lstStyle/>
          <a:p>
            <a:fld id="{2A6E5224-6B6B-474C-A628-A8C68D3D0AA8}" type="datetimeFigureOut">
              <a:rPr lang="en-US" smtClean="0"/>
              <a:t>6/15/2023</a:t>
            </a:fld>
            <a:endParaRPr lang="en-US"/>
          </a:p>
        </p:txBody>
      </p:sp>
      <p:sp>
        <p:nvSpPr>
          <p:cNvPr id="5" name="Footer Placeholder 4">
            <a:extLst>
              <a:ext uri="{FF2B5EF4-FFF2-40B4-BE49-F238E27FC236}">
                <a16:creationId xmlns:a16="http://schemas.microsoft.com/office/drawing/2014/main" id="{CC4983F8-F6B8-A4E3-B610-63E8E059C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9A2E9-F4E5-A4BF-20BD-DA7CF45A0508}"/>
              </a:ext>
            </a:extLst>
          </p:cNvPr>
          <p:cNvSpPr>
            <a:spLocks noGrp="1"/>
          </p:cNvSpPr>
          <p:nvPr>
            <p:ph type="sldNum" sz="quarter" idx="12"/>
          </p:nvPr>
        </p:nvSpPr>
        <p:spPr/>
        <p:txBody>
          <a:bodyPr/>
          <a:lstStyle/>
          <a:p>
            <a:fld id="{9431676F-0DD3-45D4-90EA-B479FEF6CFB3}" type="slidenum">
              <a:rPr lang="en-US" smtClean="0"/>
              <a:t>‹#›</a:t>
            </a:fld>
            <a:endParaRPr lang="en-US"/>
          </a:p>
        </p:txBody>
      </p:sp>
    </p:spTree>
    <p:extLst>
      <p:ext uri="{BB962C8B-B14F-4D97-AF65-F5344CB8AC3E}">
        <p14:creationId xmlns:p14="http://schemas.microsoft.com/office/powerpoint/2010/main" val="1679369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73880995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23AF41AA-3BB7-4057-AB5A-35C52CE60F93}" type="datetime1">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60762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3879F-0B31-4696-88EB-A95356615073}" type="datetime1">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8249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95B71-747C-4EB6-A870-B3E61941C31F}"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99502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F6BE0B-E31C-45D8-8889-1A7688906C60}" type="datetime1">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5654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15" name="Freeform 6"/>
          <p:cNvSpPr/>
          <p:nvPr/>
        </p:nvSpPr>
        <p:spPr bwMode="auto">
          <a:xfrm>
            <a:off x="0" y="4762"/>
            <a:ext cx="1430867"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lumMod val="75000"/>
            </a:schemeClr>
          </a:solidFill>
          <a:ln>
            <a:noFill/>
          </a:ln>
        </p:spPr>
      </p:sp>
      <p:sp>
        <p:nvSpPr>
          <p:cNvPr id="16" name="Freeform 7"/>
          <p:cNvSpPr/>
          <p:nvPr/>
        </p:nvSpPr>
        <p:spPr bwMode="auto">
          <a:xfrm>
            <a:off x="1" y="0"/>
            <a:ext cx="1011767" cy="4624388"/>
          </a:xfrm>
          <a:custGeom>
            <a:avLst/>
            <a:gdLst/>
            <a:ahLst/>
            <a:cxnLst/>
            <a:rect l="0" t="0" r="r" b="b"/>
            <a:pathLst>
              <a:path w="478" h="2913">
                <a:moveTo>
                  <a:pt x="478" y="0"/>
                </a:moveTo>
                <a:lnTo>
                  <a:pt x="318" y="0"/>
                </a:lnTo>
                <a:lnTo>
                  <a:pt x="0" y="1938"/>
                </a:lnTo>
                <a:lnTo>
                  <a:pt x="0" y="2913"/>
                </a:lnTo>
                <a:lnTo>
                  <a:pt x="478" y="0"/>
                </a:lnTo>
                <a:close/>
              </a:path>
            </a:pathLst>
          </a:custGeom>
          <a:solidFill>
            <a:srgbClr val="00B050"/>
          </a:solidFill>
          <a:ln>
            <a:noFill/>
          </a:ln>
        </p:spPr>
      </p:sp>
      <p:sp>
        <p:nvSpPr>
          <p:cNvPr id="17" name="Freeform 8"/>
          <p:cNvSpPr/>
          <p:nvPr/>
        </p:nvSpPr>
        <p:spPr bwMode="auto">
          <a:xfrm>
            <a:off x="1" y="5662613"/>
            <a:ext cx="1208617"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983317"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1" y="5257800"/>
            <a:ext cx="2842684"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837267" cy="1500188"/>
          </a:xfrm>
          <a:custGeom>
            <a:avLst/>
            <a:gdLst/>
            <a:ahLst/>
            <a:cxnLst/>
            <a:rect l="0" t="0" r="r" b="b"/>
            <a:pathLst>
              <a:path w="868" h="945">
                <a:moveTo>
                  <a:pt x="0" y="192"/>
                </a:moveTo>
                <a:lnTo>
                  <a:pt x="571" y="945"/>
                </a:lnTo>
                <a:lnTo>
                  <a:pt x="868" y="945"/>
                </a:lnTo>
                <a:lnTo>
                  <a:pt x="0" y="0"/>
                </a:lnTo>
                <a:lnTo>
                  <a:pt x="0" y="192"/>
                </a:lnTo>
                <a:close/>
              </a:path>
            </a:pathLst>
          </a:custGeom>
          <a:solidFill>
            <a:srgbClr val="00B050"/>
          </a:solidFill>
          <a:ln>
            <a:noFill/>
          </a:ln>
        </p:spPr>
      </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0169E1-4E19-459B-9F26-84E79661E773}" type="datetime1">
              <a:rPr lang="en-US" smtClean="0"/>
              <a:t>6/15/2023</a:t>
            </a:fld>
            <a:endParaRPr lang="en-US"/>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CDEB3F-4050-4176-9930-7DC63E685662}" type="slidenum">
              <a:rPr lang="en-US" smtClean="0"/>
              <a:t>‹#›</a:t>
            </a:fld>
            <a:endParaRPr lang="en-US"/>
          </a:p>
        </p:txBody>
      </p:sp>
      <p:grpSp>
        <p:nvGrpSpPr>
          <p:cNvPr id="21" name="Group 20"/>
          <p:cNvGrpSpPr/>
          <p:nvPr/>
        </p:nvGrpSpPr>
        <p:grpSpPr>
          <a:xfrm>
            <a:off x="181155" y="199848"/>
            <a:ext cx="1440611" cy="1219199"/>
            <a:chOff x="102078" y="415504"/>
            <a:chExt cx="1219200" cy="1219199"/>
          </a:xfrm>
        </p:grpSpPr>
        <p:sp>
          <p:nvSpPr>
            <p:cNvPr id="22" name="Oval 21"/>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33276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Franklin Gothic Book" panose="020B05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55558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8075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8E01C-D652-F3C9-AB50-0532DE2EA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B3EFF4-663A-3383-681A-F1F279B38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29260-29FE-C798-2DFA-1BC996D9D5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E5224-6B6B-474C-A628-A8C68D3D0AA8}" type="datetimeFigureOut">
              <a:rPr lang="en-US" smtClean="0"/>
              <a:t>6/15/2023</a:t>
            </a:fld>
            <a:endParaRPr lang="en-US"/>
          </a:p>
        </p:txBody>
      </p:sp>
      <p:sp>
        <p:nvSpPr>
          <p:cNvPr id="5" name="Footer Placeholder 4">
            <a:extLst>
              <a:ext uri="{FF2B5EF4-FFF2-40B4-BE49-F238E27FC236}">
                <a16:creationId xmlns:a16="http://schemas.microsoft.com/office/drawing/2014/main" id="{CBE6A260-2461-3B9A-A937-FBC7704E5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E04EEC-FA9C-86F2-4AD8-CE484AC75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1676F-0DD3-45D4-90EA-B479FEF6CFB3}" type="slidenum">
              <a:rPr lang="en-US" smtClean="0"/>
              <a:t>‹#›</a:t>
            </a:fld>
            <a:endParaRPr lang="en-US"/>
          </a:p>
        </p:txBody>
      </p:sp>
    </p:spTree>
    <p:extLst>
      <p:ext uri="{BB962C8B-B14F-4D97-AF65-F5344CB8AC3E}">
        <p14:creationId xmlns:p14="http://schemas.microsoft.com/office/powerpoint/2010/main" val="397386257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3.xml"/><Relationship Id="rId5" Type="http://schemas.openxmlformats.org/officeDocument/2006/relationships/chart" Target="../charts/chart2.xml"/><Relationship Id="rId4" Type="http://schemas.openxmlformats.org/officeDocument/2006/relationships/hyperlink" Target="https://ggwash.org/view/67232/neighbors-are-fighting-to-stop-this-vacant-building-in-arlington-from-be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iles.hudexchange.info/resources/documents/PIH-HCV-Landlord-Strategies-Guidebook-for-PHAs.pdf" TargetMode="External"/><Relationship Id="rId2" Type="http://schemas.openxmlformats.org/officeDocument/2006/relationships/hyperlink" Target="https://www.hudexchange.info/programs/public-housing/hcv-landlord-resources/" TargetMode="External"/><Relationship Id="rId1" Type="http://schemas.openxmlformats.org/officeDocument/2006/relationships/slideLayout" Target="../slideLayouts/slideLayout2.xml"/><Relationship Id="rId4" Type="http://schemas.openxmlformats.org/officeDocument/2006/relationships/hyperlink" Target="https://www.hud.gov/program_offices/public_indian_housing/reac/nspir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ud.gov/hc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ud.gov/program_offices/public_indian_housing/programs/hcv/fund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hud.gov/hc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ms8.intellor.com/?do=register&amp;t=1&amp;p=84802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ms8.intellor.com/?do=register&amp;t=1&amp;p=848030"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14/relationships/chartEx" Target="../charts/chartEx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17CB-C06B-42B3-BF3A-AA74B4A1BB98}"/>
              </a:ext>
            </a:extLst>
          </p:cNvPr>
          <p:cNvSpPr>
            <a:spLocks noGrp="1"/>
          </p:cNvSpPr>
          <p:nvPr>
            <p:ph type="ctrTitle"/>
          </p:nvPr>
        </p:nvSpPr>
        <p:spPr>
          <a:xfrm>
            <a:off x="2319565" y="914401"/>
            <a:ext cx="9262836" cy="2774730"/>
          </a:xfrm>
        </p:spPr>
        <p:txBody>
          <a:bodyPr>
            <a:normAutofit/>
          </a:bodyPr>
          <a:lstStyle/>
          <a:p>
            <a:r>
              <a:rPr lang="en-US">
                <a:latin typeface="Franklin Gothic Book"/>
              </a:rPr>
              <a:t>HCV Utilization Webinar:</a:t>
            </a:r>
            <a:br>
              <a:rPr lang="en-US"/>
            </a:br>
            <a:r>
              <a:rPr lang="en-US" sz="6000" b="1"/>
              <a:t>HUD-</a:t>
            </a:r>
            <a:r>
              <a:rPr lang="en-US" sz="6000" b="1">
                <a:latin typeface="Franklin Gothic Book"/>
              </a:rPr>
              <a:t>VASH!</a:t>
            </a:r>
          </a:p>
        </p:txBody>
      </p:sp>
      <p:sp>
        <p:nvSpPr>
          <p:cNvPr id="3" name="Subtitle 2">
            <a:extLst>
              <a:ext uri="{FF2B5EF4-FFF2-40B4-BE49-F238E27FC236}">
                <a16:creationId xmlns:a16="http://schemas.microsoft.com/office/drawing/2014/main" id="{5EE30136-5F0F-4AF8-AF47-B81C49192530}"/>
              </a:ext>
            </a:extLst>
          </p:cNvPr>
          <p:cNvSpPr>
            <a:spLocks noGrp="1"/>
          </p:cNvSpPr>
          <p:nvPr>
            <p:ph type="subTitle" idx="1"/>
          </p:nvPr>
        </p:nvSpPr>
        <p:spPr>
          <a:xfrm>
            <a:off x="3898983" y="4752806"/>
            <a:ext cx="7683417" cy="1364531"/>
          </a:xfrm>
        </p:spPr>
        <p:txBody>
          <a:bodyPr>
            <a:normAutofit/>
          </a:bodyPr>
          <a:lstStyle/>
          <a:p>
            <a:r>
              <a:rPr lang="en-US" sz="3600">
                <a:latin typeface="Franklin Gothic Book"/>
                <a:cs typeface="Calibri"/>
              </a:rPr>
              <a:t>June 2023</a:t>
            </a:r>
          </a:p>
        </p:txBody>
      </p:sp>
      <p:sp>
        <p:nvSpPr>
          <p:cNvPr id="4" name="Slide Number Placeholder 3">
            <a:extLst>
              <a:ext uri="{FF2B5EF4-FFF2-40B4-BE49-F238E27FC236}">
                <a16:creationId xmlns:a16="http://schemas.microsoft.com/office/drawing/2014/main" id="{42393ACF-ED2C-4620-B46E-9D2B58FCF2DE}"/>
              </a:ext>
            </a:extLst>
          </p:cNvPr>
          <p:cNvSpPr>
            <a:spLocks noGrp="1"/>
          </p:cNvSpPr>
          <p:nvPr>
            <p:ph type="sldNum" sz="quarter" idx="12"/>
          </p:nvPr>
        </p:nvSpPr>
        <p:spPr/>
        <p:txBody>
          <a:bodyPr/>
          <a:lstStyle/>
          <a:p>
            <a:fld id="{63CDEB3F-4050-4176-9930-7DC63E685662}" type="slidenum">
              <a:rPr lang="en-US" smtClean="0"/>
              <a:t>1</a:t>
            </a:fld>
            <a:endParaRPr lang="en-US"/>
          </a:p>
        </p:txBody>
      </p:sp>
    </p:spTree>
    <p:extLst>
      <p:ext uri="{BB962C8B-B14F-4D97-AF65-F5344CB8AC3E}">
        <p14:creationId xmlns:p14="http://schemas.microsoft.com/office/powerpoint/2010/main" val="294357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 </a:t>
            </a:r>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a:xfrm>
            <a:off x="-27432" y="987552"/>
            <a:ext cx="12219432" cy="885371"/>
          </a:xfrm>
        </p:spPr>
        <p:txBody>
          <a:bodyPr/>
          <a:lstStyle/>
          <a:p>
            <a:r>
              <a:rPr lang="en-US" dirty="0"/>
              <a:t>New York City Housing Authority </a:t>
            </a:r>
          </a:p>
          <a:p>
            <a:r>
              <a:rPr lang="en-US" dirty="0"/>
              <a:t>Veterans Affairs Supportive Housing (HUD-VASH) program</a:t>
            </a:r>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prstClr val="black">
                    <a:lumMod val="95000"/>
                    <a:lumOff val="5000"/>
                  </a:prstClr>
                </a:solidFill>
                <a:effectLst/>
                <a:uLnTx/>
                <a:uFillTx/>
                <a:latin typeface="Calibri Light" panose="020F03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endParaRPr>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4472C4"/>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prstClr val="black">
                  <a:alpha val="0"/>
                </a:prstClr>
              </a:solidFill>
              <a:effectLst/>
              <a:uLnTx/>
              <a:uFillTx/>
              <a:latin typeface="Calibri" panose="020F0502020204030204"/>
              <a:ea typeface="+mn-ea"/>
              <a:cs typeface="+mn-cs"/>
            </a:endParaRPr>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t="44114" b="44114"/>
          <a:stretch/>
        </p:blipFill>
        <p:spPr>
          <a:xfrm>
            <a:off x="0" y="0"/>
            <a:ext cx="8329613" cy="457200"/>
          </a:xfrm>
        </p:spPr>
      </p:pic>
      <p:sp>
        <p:nvSpPr>
          <p:cNvPr id="7" name="Content Placeholder 6">
            <a:extLst>
              <a:ext uri="{FF2B5EF4-FFF2-40B4-BE49-F238E27FC236}">
                <a16:creationId xmlns:a16="http://schemas.microsoft.com/office/drawing/2014/main" id="{EE8FB317-BBDF-676A-7A5F-6A47D084331A}"/>
              </a:ext>
            </a:extLst>
          </p:cNvPr>
          <p:cNvSpPr>
            <a:spLocks noGrp="1"/>
          </p:cNvSpPr>
          <p:nvPr>
            <p:ph sz="quarter" idx="13"/>
          </p:nvPr>
        </p:nvSpPr>
        <p:spPr>
          <a:xfrm>
            <a:off x="0" y="5972629"/>
            <a:ext cx="12192000" cy="885371"/>
          </a:xfrm>
          <a:solidFill>
            <a:schemeClr val="accent1"/>
          </a:solidFill>
        </p:spPr>
        <p:txBody>
          <a:bodyPr anchor="ctr" anchorCtr="0">
            <a:normAutofit fontScale="85000" lnSpcReduction="20000"/>
          </a:bodyPr>
          <a:lstStyle/>
          <a:p>
            <a:pPr marL="0" indent="0" algn="ctr">
              <a:buNone/>
            </a:pPr>
            <a:r>
              <a:rPr lang="en-US" sz="1800" i="1" dirty="0">
                <a:solidFill>
                  <a:schemeClr val="bg1"/>
                </a:solidFill>
              </a:rPr>
              <a:t>Lakesha Miller, Executive Vice President</a:t>
            </a:r>
          </a:p>
          <a:p>
            <a:pPr marL="0" indent="0" algn="ctr">
              <a:buNone/>
            </a:pPr>
            <a:r>
              <a:rPr lang="en-US" sz="1800" i="1" dirty="0">
                <a:solidFill>
                  <a:schemeClr val="bg1"/>
                </a:solidFill>
              </a:rPr>
              <a:t>Alex Mathew, Director, Brooklyn Client Services</a:t>
            </a:r>
          </a:p>
          <a:p>
            <a:pPr marL="0" indent="0" algn="ctr">
              <a:buNone/>
            </a:pPr>
            <a:r>
              <a:rPr lang="en-US" sz="1800" i="1" dirty="0">
                <a:solidFill>
                  <a:schemeClr val="bg1"/>
                </a:solidFill>
              </a:rPr>
              <a:t>Robert Tesoriero, Director, Central Office</a:t>
            </a:r>
          </a:p>
        </p:txBody>
      </p:sp>
      <p:grpSp>
        <p:nvGrpSpPr>
          <p:cNvPr id="19" name="Group 18">
            <a:extLst>
              <a:ext uri="{FF2B5EF4-FFF2-40B4-BE49-F238E27FC236}">
                <a16:creationId xmlns:a16="http://schemas.microsoft.com/office/drawing/2014/main" id="{56B4D6A2-F4C0-3365-18F0-7951A928AFC1}"/>
              </a:ext>
            </a:extLst>
          </p:cNvPr>
          <p:cNvGrpSpPr/>
          <p:nvPr/>
        </p:nvGrpSpPr>
        <p:grpSpPr>
          <a:xfrm>
            <a:off x="548641" y="2355176"/>
            <a:ext cx="3108960" cy="2772537"/>
            <a:chOff x="1066938" y="2301416"/>
            <a:chExt cx="3259815" cy="2772537"/>
          </a:xfrm>
        </p:grpSpPr>
        <p:grpSp>
          <p:nvGrpSpPr>
            <p:cNvPr id="11" name="Group 10">
              <a:extLst>
                <a:ext uri="{FF2B5EF4-FFF2-40B4-BE49-F238E27FC236}">
                  <a16:creationId xmlns:a16="http://schemas.microsoft.com/office/drawing/2014/main" id="{79DD4233-079A-1AFF-79C2-FB4402F0C7FB}"/>
                </a:ext>
              </a:extLst>
            </p:cNvPr>
            <p:cNvGrpSpPr/>
            <p:nvPr/>
          </p:nvGrpSpPr>
          <p:grpSpPr>
            <a:xfrm>
              <a:off x="1066938" y="2301416"/>
              <a:ext cx="3259815" cy="2393552"/>
              <a:chOff x="693060" y="2508062"/>
              <a:chExt cx="3402690" cy="2393552"/>
            </a:xfrm>
          </p:grpSpPr>
          <p:sp>
            <p:nvSpPr>
              <p:cNvPr id="8" name="Rectangle 7">
                <a:extLst>
                  <a:ext uri="{FF2B5EF4-FFF2-40B4-BE49-F238E27FC236}">
                    <a16:creationId xmlns:a16="http://schemas.microsoft.com/office/drawing/2014/main" id="{16B8B578-702D-049B-020E-99E3C69109CC}"/>
                  </a:ext>
                </a:extLst>
              </p:cNvPr>
              <p:cNvSpPr/>
              <p:nvPr/>
            </p:nvSpPr>
            <p:spPr>
              <a:xfrm>
                <a:off x="693060" y="2968039"/>
                <a:ext cx="3402690" cy="1933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Allocation:  3,385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Vouchers under Lease:  3,117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Voucher holders searching: 145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YTD new rentals:  105</a:t>
                </a:r>
              </a:p>
            </p:txBody>
          </p:sp>
          <p:sp>
            <p:nvSpPr>
              <p:cNvPr id="9" name="Rectangle 8">
                <a:extLst>
                  <a:ext uri="{FF2B5EF4-FFF2-40B4-BE49-F238E27FC236}">
                    <a16:creationId xmlns:a16="http://schemas.microsoft.com/office/drawing/2014/main" id="{BAC28940-D0D0-19D6-D2E2-DB508B9BAB6D}"/>
                  </a:ext>
                </a:extLst>
              </p:cNvPr>
              <p:cNvSpPr/>
              <p:nvPr/>
            </p:nvSpPr>
            <p:spPr>
              <a:xfrm>
                <a:off x="693060" y="2508062"/>
                <a:ext cx="3402690" cy="37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Program Operations</a:t>
                </a:r>
              </a:p>
            </p:txBody>
          </p:sp>
        </p:grpSp>
        <p:sp>
          <p:nvSpPr>
            <p:cNvPr id="14" name="Rectangle 13">
              <a:extLst>
                <a:ext uri="{FF2B5EF4-FFF2-40B4-BE49-F238E27FC236}">
                  <a16:creationId xmlns:a16="http://schemas.microsoft.com/office/drawing/2014/main" id="{843C46C0-A3D7-F169-E21C-045D47D16E92}"/>
                </a:ext>
              </a:extLst>
            </p:cNvPr>
            <p:cNvSpPr/>
            <p:nvPr/>
          </p:nvSpPr>
          <p:spPr>
            <a:xfrm>
              <a:off x="1396682" y="4783073"/>
              <a:ext cx="2600325" cy="290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Attrition average:  5%</a:t>
              </a:r>
            </a:p>
          </p:txBody>
        </p:sp>
      </p:grpSp>
      <p:grpSp>
        <p:nvGrpSpPr>
          <p:cNvPr id="15" name="Group 14">
            <a:extLst>
              <a:ext uri="{FF2B5EF4-FFF2-40B4-BE49-F238E27FC236}">
                <a16:creationId xmlns:a16="http://schemas.microsoft.com/office/drawing/2014/main" id="{A7F71455-F668-D728-4B7B-C55069C568FB}"/>
              </a:ext>
            </a:extLst>
          </p:cNvPr>
          <p:cNvGrpSpPr/>
          <p:nvPr/>
        </p:nvGrpSpPr>
        <p:grpSpPr>
          <a:xfrm>
            <a:off x="4661472" y="2355176"/>
            <a:ext cx="3108961" cy="2393552"/>
            <a:chOff x="693060" y="2508062"/>
            <a:chExt cx="3402690" cy="2393552"/>
          </a:xfrm>
        </p:grpSpPr>
        <p:sp>
          <p:nvSpPr>
            <p:cNvPr id="16" name="Rectangle 15">
              <a:extLst>
                <a:ext uri="{FF2B5EF4-FFF2-40B4-BE49-F238E27FC236}">
                  <a16:creationId xmlns:a16="http://schemas.microsoft.com/office/drawing/2014/main" id="{02A1B44D-8D21-E0BE-0A7C-ED4071093D9E}"/>
                </a:ext>
              </a:extLst>
            </p:cNvPr>
            <p:cNvSpPr/>
            <p:nvPr/>
          </p:nvSpPr>
          <p:spPr>
            <a:xfrm>
              <a:off x="693060" y="2968039"/>
              <a:ext cx="3402690" cy="1933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40CFA0B-E95F-B8F0-DA70-271264786C20}"/>
                </a:ext>
              </a:extLst>
            </p:cNvPr>
            <p:cNvSpPr/>
            <p:nvPr/>
          </p:nvSpPr>
          <p:spPr>
            <a:xfrm>
              <a:off x="693060" y="2508062"/>
              <a:ext cx="3402690" cy="37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Voucher Usage</a:t>
              </a:r>
            </a:p>
          </p:txBody>
        </p:sp>
      </p:grpSp>
      <p:grpSp>
        <p:nvGrpSpPr>
          <p:cNvPr id="5" name="Group 4">
            <a:extLst>
              <a:ext uri="{FF2B5EF4-FFF2-40B4-BE49-F238E27FC236}">
                <a16:creationId xmlns:a16="http://schemas.microsoft.com/office/drawing/2014/main" id="{869E9BE4-F05A-6F0B-B3BA-363D7860DA43}"/>
              </a:ext>
            </a:extLst>
          </p:cNvPr>
          <p:cNvGrpSpPr/>
          <p:nvPr/>
        </p:nvGrpSpPr>
        <p:grpSpPr>
          <a:xfrm>
            <a:off x="8633397" y="2355176"/>
            <a:ext cx="3108961" cy="2393552"/>
            <a:chOff x="693060" y="2508062"/>
            <a:chExt cx="3402690" cy="2393552"/>
          </a:xfrm>
        </p:grpSpPr>
        <p:sp>
          <p:nvSpPr>
            <p:cNvPr id="6" name="Rectangle 5">
              <a:extLst>
                <a:ext uri="{FF2B5EF4-FFF2-40B4-BE49-F238E27FC236}">
                  <a16:creationId xmlns:a16="http://schemas.microsoft.com/office/drawing/2014/main" id="{6D3279AB-F340-3E59-ECF7-B337F70852BE}"/>
                </a:ext>
              </a:extLst>
            </p:cNvPr>
            <p:cNvSpPr/>
            <p:nvPr/>
          </p:nvSpPr>
          <p:spPr>
            <a:xfrm>
              <a:off x="693060" y="2968039"/>
              <a:ext cx="3402690" cy="1933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Keep your partners engaged beyond eligibility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Explore all housing resources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Streamline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1F6395D-2A24-253E-0EE1-E51F6253874A}"/>
                </a:ext>
              </a:extLst>
            </p:cNvPr>
            <p:cNvSpPr/>
            <p:nvPr/>
          </p:nvSpPr>
          <p:spPr>
            <a:xfrm>
              <a:off x="693060" y="2508062"/>
              <a:ext cx="3402690" cy="37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Relationship Management</a:t>
              </a:r>
            </a:p>
          </p:txBody>
        </p:sp>
      </p:grpSp>
      <p:graphicFrame>
        <p:nvGraphicFramePr>
          <p:cNvPr id="20" name="Chart 19">
            <a:extLst>
              <a:ext uri="{FF2B5EF4-FFF2-40B4-BE49-F238E27FC236}">
                <a16:creationId xmlns:a16="http://schemas.microsoft.com/office/drawing/2014/main" id="{2D7A7982-2DC1-ABDA-1527-2209378C037A}"/>
              </a:ext>
            </a:extLst>
          </p:cNvPr>
          <p:cNvGraphicFramePr/>
          <p:nvPr/>
        </p:nvGraphicFramePr>
        <p:xfrm>
          <a:off x="4493165" y="2776986"/>
          <a:ext cx="3445573" cy="19717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1700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28E1-0A91-C257-F657-437250C7E5FE}"/>
              </a:ext>
            </a:extLst>
          </p:cNvPr>
          <p:cNvSpPr>
            <a:spLocks noGrp="1"/>
          </p:cNvSpPr>
          <p:nvPr>
            <p:ph type="title"/>
          </p:nvPr>
        </p:nvSpPr>
        <p:spPr/>
        <p:txBody>
          <a:bodyPr/>
          <a:lstStyle/>
          <a:p>
            <a:r>
              <a:rPr lang="en-US"/>
              <a:t>HUD-VASH Best Practices</a:t>
            </a:r>
            <a:br>
              <a:rPr lang="en-US"/>
            </a:br>
            <a:r>
              <a:rPr lang="en-US" sz="2400"/>
              <a:t>Background</a:t>
            </a:r>
          </a:p>
        </p:txBody>
      </p:sp>
      <p:sp>
        <p:nvSpPr>
          <p:cNvPr id="3" name="Content Placeholder 2">
            <a:extLst>
              <a:ext uri="{FF2B5EF4-FFF2-40B4-BE49-F238E27FC236}">
                <a16:creationId xmlns:a16="http://schemas.microsoft.com/office/drawing/2014/main" id="{6681351A-706F-15E3-F4B4-16E53599201F}"/>
              </a:ext>
            </a:extLst>
          </p:cNvPr>
          <p:cNvSpPr>
            <a:spLocks noGrp="1"/>
          </p:cNvSpPr>
          <p:nvPr>
            <p:ph idx="1"/>
          </p:nvPr>
        </p:nvSpPr>
        <p:spPr>
          <a:xfrm>
            <a:off x="1309512" y="1990726"/>
            <a:ext cx="10272889" cy="2090620"/>
          </a:xfrm>
        </p:spPr>
        <p:txBody>
          <a:bodyPr>
            <a:normAutofit/>
          </a:bodyPr>
          <a:lstStyle/>
          <a:p>
            <a:pPr marL="0" indent="0">
              <a:buNone/>
            </a:pPr>
            <a:r>
              <a:rPr lang="en-US" sz="2400"/>
              <a:t>Since 2010, the number of Veterans experiencing homelessness in the U.S. has been cut almost in half, from 74,087 in 2010 to 37,252 in 2020. </a:t>
            </a:r>
          </a:p>
          <a:p>
            <a:pPr marL="0" indent="0">
              <a:buNone/>
            </a:pPr>
            <a:r>
              <a:rPr lang="en-US" sz="2400"/>
              <a:t>The HUD-VASH program has been a critical piece of this success.  To build on that success, HUD, VA, and USICH are prioritizing strategies that work, including:</a:t>
            </a:r>
          </a:p>
        </p:txBody>
      </p:sp>
      <p:sp>
        <p:nvSpPr>
          <p:cNvPr id="4" name="Slide Number Placeholder 3">
            <a:extLst>
              <a:ext uri="{FF2B5EF4-FFF2-40B4-BE49-F238E27FC236}">
                <a16:creationId xmlns:a16="http://schemas.microsoft.com/office/drawing/2014/main" id="{FFFFC890-9ACF-EC5F-8407-5D4C647DECD8}"/>
              </a:ext>
            </a:extLst>
          </p:cNvPr>
          <p:cNvSpPr>
            <a:spLocks noGrp="1"/>
          </p:cNvSpPr>
          <p:nvPr>
            <p:ph type="sldNum" sz="quarter" idx="12"/>
          </p:nvPr>
        </p:nvSpPr>
        <p:spPr/>
        <p:txBody>
          <a:bodyPr/>
          <a:lstStyle/>
          <a:p>
            <a:fld id="{63CDEB3F-4050-4176-9930-7DC63E685662}" type="slidenum">
              <a:rPr lang="en-US" smtClean="0"/>
              <a:t>11</a:t>
            </a:fld>
            <a:endParaRPr lang="en-US"/>
          </a:p>
        </p:txBody>
      </p:sp>
      <p:pic>
        <p:nvPicPr>
          <p:cNvPr id="5" name="Picture 4">
            <a:extLst>
              <a:ext uri="{FF2B5EF4-FFF2-40B4-BE49-F238E27FC236}">
                <a16:creationId xmlns:a16="http://schemas.microsoft.com/office/drawing/2014/main" id="{F903A859-D62D-96E5-AB67-9CB46737D7F8}"/>
              </a:ext>
            </a:extLst>
          </p:cNvPr>
          <p:cNvPicPr>
            <a:picLocks noChangeAspect="1"/>
          </p:cNvPicPr>
          <p:nvPr/>
        </p:nvPicPr>
        <p:blipFill>
          <a:blip r:embed="rId2"/>
          <a:stretch>
            <a:fillRect/>
          </a:stretch>
        </p:blipFill>
        <p:spPr>
          <a:xfrm>
            <a:off x="1466936" y="3559599"/>
            <a:ext cx="9958040" cy="2913700"/>
          </a:xfrm>
          <a:prstGeom prst="rect">
            <a:avLst/>
          </a:prstGeom>
        </p:spPr>
      </p:pic>
    </p:spTree>
    <p:extLst>
      <p:ext uri="{BB962C8B-B14F-4D97-AF65-F5344CB8AC3E}">
        <p14:creationId xmlns:p14="http://schemas.microsoft.com/office/powerpoint/2010/main" val="128412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109D-1D21-6DD1-FF96-C1F6E4384E95}"/>
              </a:ext>
            </a:extLst>
          </p:cNvPr>
          <p:cNvSpPr>
            <a:spLocks noGrp="1"/>
          </p:cNvSpPr>
          <p:nvPr>
            <p:ph type="title"/>
          </p:nvPr>
        </p:nvSpPr>
        <p:spPr/>
        <p:txBody>
          <a:bodyPr>
            <a:normAutofit/>
          </a:bodyPr>
          <a:lstStyle/>
          <a:p>
            <a:r>
              <a:rPr lang="en-US" sz="3600"/>
              <a:t>HUD-VASH Best Practices:</a:t>
            </a:r>
            <a:br>
              <a:rPr lang="en-US" sz="3600"/>
            </a:br>
            <a:r>
              <a:rPr lang="en-US" sz="2400"/>
              <a:t>Landlord Recruitment and Retention</a:t>
            </a:r>
          </a:p>
        </p:txBody>
      </p:sp>
      <p:sp>
        <p:nvSpPr>
          <p:cNvPr id="3" name="Content Placeholder 2">
            <a:extLst>
              <a:ext uri="{FF2B5EF4-FFF2-40B4-BE49-F238E27FC236}">
                <a16:creationId xmlns:a16="http://schemas.microsoft.com/office/drawing/2014/main" id="{4A3CF2B4-9F7A-06B3-3618-AAD4E33189BE}"/>
              </a:ext>
            </a:extLst>
          </p:cNvPr>
          <p:cNvSpPr>
            <a:spLocks noGrp="1"/>
          </p:cNvSpPr>
          <p:nvPr>
            <p:ph idx="1"/>
          </p:nvPr>
        </p:nvSpPr>
        <p:spPr/>
        <p:txBody>
          <a:bodyPr>
            <a:normAutofit fontScale="92500" lnSpcReduction="20000"/>
          </a:bodyPr>
          <a:lstStyle/>
          <a:p>
            <a:endParaRPr lang="en-US" sz="2400">
              <a:latin typeface="Franklin Gothic Book" panose="020B0503020102020204" pitchFamily="34" charset="0"/>
            </a:endParaRPr>
          </a:p>
          <a:p>
            <a:r>
              <a:rPr lang="en-US" sz="2200">
                <a:latin typeface="Franklin Gothic Book" panose="020B0503020102020204" pitchFamily="34" charset="0"/>
              </a:rPr>
              <a:t>A primary challenge faced by many HUD-VASH sites is a lack of available decent, safe, affordable housing. </a:t>
            </a:r>
          </a:p>
          <a:p>
            <a:r>
              <a:rPr lang="en-US" sz="2200">
                <a:latin typeface="Franklin Gothic Book" panose="020B0503020102020204" pitchFamily="34" charset="0"/>
              </a:rPr>
              <a:t>A prolonged housing search puts at risk the Veteran's trust and commitment to sticking with the program.  </a:t>
            </a:r>
          </a:p>
          <a:p>
            <a:r>
              <a:rPr lang="en-US" sz="2200">
                <a:latin typeface="Franklin Gothic Book" panose="020B0503020102020204" pitchFamily="34" charset="0"/>
              </a:rPr>
              <a:t>Finding willing landlords is critical. Successful strategies to aid in landlord engagement and recruitment include:</a:t>
            </a:r>
          </a:p>
          <a:p>
            <a:pPr lvl="1"/>
            <a:r>
              <a:rPr lang="en-US" sz="2200">
                <a:latin typeface="Franklin Gothic Book" panose="020B0503020102020204" pitchFamily="34" charset="0"/>
              </a:rPr>
              <a:t>Consider hiring a staff member whose primary responsibility is to expand housing opportunities for the homeless through the education and recruitment of landlords</a:t>
            </a:r>
          </a:p>
          <a:p>
            <a:pPr lvl="1"/>
            <a:r>
              <a:rPr lang="en-US" sz="2200">
                <a:latin typeface="Franklin Gothic Book" panose="020B0503020102020204" pitchFamily="34" charset="0"/>
              </a:rPr>
              <a:t>Identify, educate, and pre-screen owners</a:t>
            </a:r>
          </a:p>
          <a:p>
            <a:pPr lvl="1"/>
            <a:r>
              <a:rPr lang="en-US" sz="2200">
                <a:latin typeface="Franklin Gothic Book" panose="020B0503020102020204" pitchFamily="34" charset="0"/>
              </a:rPr>
              <a:t>Develop MOUs and/or contractual agreements with local housing location services or the Continuum of Care to assist with housing location services </a:t>
            </a:r>
          </a:p>
          <a:p>
            <a:endParaRPr lang="en-US" sz="2000">
              <a:solidFill>
                <a:schemeClr val="accent1"/>
              </a:solidFill>
              <a:latin typeface="Inter"/>
            </a:endParaRPr>
          </a:p>
          <a:p>
            <a:endParaRPr lang="en-US" sz="2000"/>
          </a:p>
        </p:txBody>
      </p:sp>
      <p:sp>
        <p:nvSpPr>
          <p:cNvPr id="4" name="Slide Number Placeholder 3">
            <a:extLst>
              <a:ext uri="{FF2B5EF4-FFF2-40B4-BE49-F238E27FC236}">
                <a16:creationId xmlns:a16="http://schemas.microsoft.com/office/drawing/2014/main" id="{399F9951-DB86-7B71-798B-96316CF00885}"/>
              </a:ext>
            </a:extLst>
          </p:cNvPr>
          <p:cNvSpPr>
            <a:spLocks noGrp="1"/>
          </p:cNvSpPr>
          <p:nvPr>
            <p:ph type="sldNum" sz="quarter" idx="12"/>
          </p:nvPr>
        </p:nvSpPr>
        <p:spPr/>
        <p:txBody>
          <a:bodyPr/>
          <a:lstStyle/>
          <a:p>
            <a:fld id="{63CDEB3F-4050-4176-9930-7DC63E685662}" type="slidenum">
              <a:rPr lang="en-US" smtClean="0"/>
              <a:t>12</a:t>
            </a:fld>
            <a:endParaRPr lang="en-US"/>
          </a:p>
        </p:txBody>
      </p:sp>
    </p:spTree>
    <p:extLst>
      <p:ext uri="{BB962C8B-B14F-4D97-AF65-F5344CB8AC3E}">
        <p14:creationId xmlns:p14="http://schemas.microsoft.com/office/powerpoint/2010/main" val="368527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109D-1D21-6DD1-FF96-C1F6E4384E95}"/>
              </a:ext>
            </a:extLst>
          </p:cNvPr>
          <p:cNvSpPr>
            <a:spLocks noGrp="1"/>
          </p:cNvSpPr>
          <p:nvPr>
            <p:ph type="title"/>
          </p:nvPr>
        </p:nvSpPr>
        <p:spPr/>
        <p:txBody>
          <a:bodyPr>
            <a:normAutofit/>
          </a:bodyPr>
          <a:lstStyle/>
          <a:p>
            <a:r>
              <a:rPr lang="en-US" sz="3600"/>
              <a:t>HUD-VASH Best Practices:</a:t>
            </a:r>
            <a:br>
              <a:rPr lang="en-US" sz="3600"/>
            </a:br>
            <a:r>
              <a:rPr lang="en-US" sz="2400"/>
              <a:t>Landlord Recruitment and Retention</a:t>
            </a:r>
          </a:p>
        </p:txBody>
      </p:sp>
      <p:sp>
        <p:nvSpPr>
          <p:cNvPr id="3" name="Content Placeholder 2">
            <a:extLst>
              <a:ext uri="{FF2B5EF4-FFF2-40B4-BE49-F238E27FC236}">
                <a16:creationId xmlns:a16="http://schemas.microsoft.com/office/drawing/2014/main" id="{4A3CF2B4-9F7A-06B3-3618-AAD4E33189BE}"/>
              </a:ext>
            </a:extLst>
          </p:cNvPr>
          <p:cNvSpPr>
            <a:spLocks noGrp="1"/>
          </p:cNvSpPr>
          <p:nvPr>
            <p:ph idx="1"/>
          </p:nvPr>
        </p:nvSpPr>
        <p:spPr>
          <a:xfrm>
            <a:off x="1309512" y="2230244"/>
            <a:ext cx="10272889" cy="3769572"/>
          </a:xfrm>
        </p:spPr>
        <p:txBody>
          <a:bodyPr>
            <a:normAutofit lnSpcReduction="10000"/>
          </a:bodyPr>
          <a:lstStyle/>
          <a:p>
            <a:endParaRPr lang="en-US" sz="2200">
              <a:latin typeface="Franklin Gothic Book" panose="020B0503020102020204" pitchFamily="34" charset="0"/>
            </a:endParaRPr>
          </a:p>
          <a:p>
            <a:r>
              <a:rPr lang="en-US" sz="2200">
                <a:latin typeface="Franklin Gothic Book" panose="020B0503020102020204" pitchFamily="34" charset="0"/>
              </a:rPr>
              <a:t>Expanded use of admin fees and special fees for landlord incentives, security deposit and move-in assistance (PIH Notice 2022-18)</a:t>
            </a:r>
          </a:p>
          <a:p>
            <a:r>
              <a:rPr lang="en-US" sz="2200">
                <a:latin typeface="Franklin Gothic Book" panose="020B0503020102020204" pitchFamily="34" charset="0"/>
              </a:rPr>
              <a:t> HUD-VASH landlord materials </a:t>
            </a:r>
            <a:r>
              <a:rPr lang="en-US" sz="2200">
                <a:latin typeface="Franklin Gothic Book" panose="020B0503020102020204" pitchFamily="34" charset="0"/>
                <a:hlinkClick r:id="rId2"/>
              </a:rPr>
              <a:t>https://www.hudexchange.info/programs/public-housing/hcv-landlord-resources/</a:t>
            </a:r>
            <a:endParaRPr lang="en-US" sz="2200">
              <a:latin typeface="Franklin Gothic Book" panose="020B0503020102020204" pitchFamily="34" charset="0"/>
            </a:endParaRPr>
          </a:p>
          <a:p>
            <a:r>
              <a:rPr lang="en-US" sz="2200">
                <a:latin typeface="Franklin Gothic Book" panose="020B0503020102020204" pitchFamily="34" charset="0"/>
              </a:rPr>
              <a:t>HCV Landlord Strategies Guidebook for PHAs  </a:t>
            </a:r>
            <a:r>
              <a:rPr lang="en-US" sz="2200">
                <a:latin typeface="Franklin Gothic Book" panose="020B0503020102020204" pitchFamily="34" charset="0"/>
                <a:hlinkClick r:id="rId3"/>
              </a:rPr>
              <a:t>https://files.hudexchange.info/resources/documents/PIH-HCV-Landlord-Strategies-Guidebook-for-PHAs.pdf</a:t>
            </a:r>
            <a:endParaRPr lang="en-US" sz="2200">
              <a:latin typeface="Franklin Gothic Book" panose="020B0503020102020204" pitchFamily="34" charset="0"/>
            </a:endParaRPr>
          </a:p>
          <a:p>
            <a:r>
              <a:rPr lang="en-US" sz="2200">
                <a:latin typeface="Franklin Gothic Book" panose="020B0503020102020204" pitchFamily="34" charset="0"/>
              </a:rPr>
              <a:t>Inspections/ NSPIRE </a:t>
            </a:r>
            <a:r>
              <a:rPr lang="en-US" sz="2200">
                <a:solidFill>
                  <a:schemeClr val="accent1"/>
                </a:solidFill>
                <a:latin typeface="Franklin Gothic Book" panose="020B0503020102020204" pitchFamily="34" charset="0"/>
                <a:hlinkClick r:id="rId4"/>
              </a:rPr>
              <a:t>https://www.hud.gov/program_offices/public_indian_housing/reac/nspire</a:t>
            </a:r>
            <a:endParaRPr lang="en-US" sz="2200">
              <a:solidFill>
                <a:schemeClr val="accent1"/>
              </a:solidFill>
              <a:latin typeface="Franklin Gothic Book" panose="020B0503020102020204" pitchFamily="34" charset="0"/>
            </a:endParaRPr>
          </a:p>
          <a:p>
            <a:endParaRPr lang="en-US" sz="2200">
              <a:solidFill>
                <a:schemeClr val="accent1"/>
              </a:solidFill>
              <a:latin typeface="Franklin Gothic Book" panose="020B0503020102020204" pitchFamily="34" charset="0"/>
            </a:endParaRPr>
          </a:p>
          <a:p>
            <a:endParaRPr lang="en-US" sz="2000">
              <a:solidFill>
                <a:schemeClr val="accent1"/>
              </a:solidFill>
              <a:latin typeface="Inter"/>
            </a:endParaRPr>
          </a:p>
          <a:p>
            <a:endParaRPr lang="en-US" sz="2000"/>
          </a:p>
        </p:txBody>
      </p:sp>
      <p:sp>
        <p:nvSpPr>
          <p:cNvPr id="4" name="Slide Number Placeholder 3">
            <a:extLst>
              <a:ext uri="{FF2B5EF4-FFF2-40B4-BE49-F238E27FC236}">
                <a16:creationId xmlns:a16="http://schemas.microsoft.com/office/drawing/2014/main" id="{399F9951-DB86-7B71-798B-96316CF00885}"/>
              </a:ext>
            </a:extLst>
          </p:cNvPr>
          <p:cNvSpPr>
            <a:spLocks noGrp="1"/>
          </p:cNvSpPr>
          <p:nvPr>
            <p:ph type="sldNum" sz="quarter" idx="12"/>
          </p:nvPr>
        </p:nvSpPr>
        <p:spPr/>
        <p:txBody>
          <a:bodyPr/>
          <a:lstStyle/>
          <a:p>
            <a:fld id="{63CDEB3F-4050-4176-9930-7DC63E685662}" type="slidenum">
              <a:rPr lang="en-US" smtClean="0"/>
              <a:t>13</a:t>
            </a:fld>
            <a:endParaRPr lang="en-US"/>
          </a:p>
        </p:txBody>
      </p:sp>
    </p:spTree>
    <p:extLst>
      <p:ext uri="{BB962C8B-B14F-4D97-AF65-F5344CB8AC3E}">
        <p14:creationId xmlns:p14="http://schemas.microsoft.com/office/powerpoint/2010/main" val="222823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CCC2-825B-215E-3EB3-D45D37A19B90}"/>
              </a:ext>
            </a:extLst>
          </p:cNvPr>
          <p:cNvSpPr>
            <a:spLocks noGrp="1"/>
          </p:cNvSpPr>
          <p:nvPr>
            <p:ph type="title"/>
          </p:nvPr>
        </p:nvSpPr>
        <p:spPr/>
        <p:txBody>
          <a:bodyPr>
            <a:normAutofit/>
          </a:bodyPr>
          <a:lstStyle/>
          <a:p>
            <a:r>
              <a:rPr lang="en-US" sz="3600"/>
              <a:t>HUD-VASH Best Practices: </a:t>
            </a:r>
            <a:br>
              <a:rPr lang="en-US" sz="3600"/>
            </a:br>
            <a:r>
              <a:rPr lang="en-US" sz="2400"/>
              <a:t>Expediting the application and leasing process</a:t>
            </a:r>
          </a:p>
        </p:txBody>
      </p:sp>
      <p:pic>
        <p:nvPicPr>
          <p:cNvPr id="15" name="Content Placeholder 14">
            <a:extLst>
              <a:ext uri="{FF2B5EF4-FFF2-40B4-BE49-F238E27FC236}">
                <a16:creationId xmlns:a16="http://schemas.microsoft.com/office/drawing/2014/main" id="{8FB90A55-2BC8-9D99-FCE4-8A53F6B740D2}"/>
              </a:ext>
            </a:extLst>
          </p:cNvPr>
          <p:cNvPicPr>
            <a:picLocks noGrp="1" noChangeAspect="1"/>
          </p:cNvPicPr>
          <p:nvPr>
            <p:ph idx="1"/>
          </p:nvPr>
        </p:nvPicPr>
        <p:blipFill>
          <a:blip r:embed="rId2"/>
          <a:stretch>
            <a:fillRect/>
          </a:stretch>
        </p:blipFill>
        <p:spPr>
          <a:xfrm>
            <a:off x="1309688" y="2165436"/>
            <a:ext cx="10272712" cy="3659015"/>
          </a:xfrm>
          <a:prstGeom prst="rect">
            <a:avLst/>
          </a:prstGeom>
        </p:spPr>
      </p:pic>
      <p:sp>
        <p:nvSpPr>
          <p:cNvPr id="4" name="Slide Number Placeholder 3">
            <a:extLst>
              <a:ext uri="{FF2B5EF4-FFF2-40B4-BE49-F238E27FC236}">
                <a16:creationId xmlns:a16="http://schemas.microsoft.com/office/drawing/2014/main" id="{4E8C17AD-1079-A4C9-2E5D-A2B45A464192}"/>
              </a:ext>
            </a:extLst>
          </p:cNvPr>
          <p:cNvSpPr>
            <a:spLocks noGrp="1"/>
          </p:cNvSpPr>
          <p:nvPr>
            <p:ph type="sldNum" sz="quarter" idx="12"/>
          </p:nvPr>
        </p:nvSpPr>
        <p:spPr/>
        <p:txBody>
          <a:bodyPr/>
          <a:lstStyle/>
          <a:p>
            <a:fld id="{63CDEB3F-4050-4176-9930-7DC63E685662}" type="slidenum">
              <a:rPr lang="en-US" smtClean="0"/>
              <a:t>14</a:t>
            </a:fld>
            <a:endParaRPr lang="en-US"/>
          </a:p>
        </p:txBody>
      </p:sp>
    </p:spTree>
    <p:extLst>
      <p:ext uri="{BB962C8B-B14F-4D97-AF65-F5344CB8AC3E}">
        <p14:creationId xmlns:p14="http://schemas.microsoft.com/office/powerpoint/2010/main" val="163030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32A37-FBCA-0323-6137-315C5EC3E898}"/>
              </a:ext>
            </a:extLst>
          </p:cNvPr>
          <p:cNvSpPr>
            <a:spLocks noGrp="1"/>
          </p:cNvSpPr>
          <p:nvPr>
            <p:ph type="title"/>
          </p:nvPr>
        </p:nvSpPr>
        <p:spPr/>
        <p:txBody>
          <a:bodyPr/>
          <a:lstStyle/>
          <a:p>
            <a:r>
              <a:rPr lang="en-US" sz="3600"/>
              <a:t>HUD-VASH Best Practices:</a:t>
            </a:r>
            <a:br>
              <a:rPr lang="en-US"/>
            </a:br>
            <a:r>
              <a:rPr lang="en-US" sz="2400"/>
              <a:t>Expediting the application and leasing process</a:t>
            </a:r>
          </a:p>
        </p:txBody>
      </p:sp>
      <p:pic>
        <p:nvPicPr>
          <p:cNvPr id="5" name="Content Placeholder 4">
            <a:extLst>
              <a:ext uri="{FF2B5EF4-FFF2-40B4-BE49-F238E27FC236}">
                <a16:creationId xmlns:a16="http://schemas.microsoft.com/office/drawing/2014/main" id="{B38CB46D-03D7-6EE1-99F8-A6C6C8C69460}"/>
              </a:ext>
            </a:extLst>
          </p:cNvPr>
          <p:cNvPicPr>
            <a:picLocks noGrp="1" noChangeAspect="1"/>
          </p:cNvPicPr>
          <p:nvPr>
            <p:ph idx="1"/>
          </p:nvPr>
        </p:nvPicPr>
        <p:blipFill>
          <a:blip r:embed="rId2"/>
          <a:stretch>
            <a:fillRect/>
          </a:stretch>
        </p:blipFill>
        <p:spPr>
          <a:xfrm>
            <a:off x="1309688" y="2126810"/>
            <a:ext cx="10272712" cy="3736268"/>
          </a:xfrm>
          <a:prstGeom prst="rect">
            <a:avLst/>
          </a:prstGeom>
        </p:spPr>
      </p:pic>
      <p:sp>
        <p:nvSpPr>
          <p:cNvPr id="4" name="Slide Number Placeholder 3">
            <a:extLst>
              <a:ext uri="{FF2B5EF4-FFF2-40B4-BE49-F238E27FC236}">
                <a16:creationId xmlns:a16="http://schemas.microsoft.com/office/drawing/2014/main" id="{07286AAB-998E-B452-D78B-EE5DD3182719}"/>
              </a:ext>
            </a:extLst>
          </p:cNvPr>
          <p:cNvSpPr>
            <a:spLocks noGrp="1"/>
          </p:cNvSpPr>
          <p:nvPr>
            <p:ph type="sldNum" sz="quarter" idx="12"/>
          </p:nvPr>
        </p:nvSpPr>
        <p:spPr/>
        <p:txBody>
          <a:bodyPr/>
          <a:lstStyle/>
          <a:p>
            <a:fld id="{63CDEB3F-4050-4176-9930-7DC63E685662}" type="slidenum">
              <a:rPr lang="en-US" smtClean="0"/>
              <a:t>15</a:t>
            </a:fld>
            <a:endParaRPr lang="en-US"/>
          </a:p>
        </p:txBody>
      </p:sp>
    </p:spTree>
    <p:extLst>
      <p:ext uri="{BB962C8B-B14F-4D97-AF65-F5344CB8AC3E}">
        <p14:creationId xmlns:p14="http://schemas.microsoft.com/office/powerpoint/2010/main" val="2469433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486E-E94B-DD5A-66D3-F9B9F0818C81}"/>
              </a:ext>
            </a:extLst>
          </p:cNvPr>
          <p:cNvSpPr>
            <a:spLocks noGrp="1"/>
          </p:cNvSpPr>
          <p:nvPr>
            <p:ph type="title"/>
          </p:nvPr>
        </p:nvSpPr>
        <p:spPr/>
        <p:txBody>
          <a:bodyPr/>
          <a:lstStyle/>
          <a:p>
            <a: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HUD-VASH Best Practices:</a:t>
            </a:r>
            <a:b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br>
            <a:r>
              <a:rPr kumimoji="0" lang="en-US" sz="24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Project Based Vouchers </a:t>
            </a:r>
            <a:endParaRPr lang="en-US"/>
          </a:p>
        </p:txBody>
      </p:sp>
      <p:sp>
        <p:nvSpPr>
          <p:cNvPr id="3" name="Content Placeholder 2">
            <a:extLst>
              <a:ext uri="{FF2B5EF4-FFF2-40B4-BE49-F238E27FC236}">
                <a16:creationId xmlns:a16="http://schemas.microsoft.com/office/drawing/2014/main" id="{D368DB2F-AA21-8FE3-861A-9CE8775C39B5}"/>
              </a:ext>
            </a:extLst>
          </p:cNvPr>
          <p:cNvSpPr>
            <a:spLocks noGrp="1"/>
          </p:cNvSpPr>
          <p:nvPr>
            <p:ph idx="1"/>
          </p:nvPr>
        </p:nvSpPr>
        <p:spPr/>
        <p:txBody>
          <a:bodyPr>
            <a:normAutofit fontScale="92500" lnSpcReduction="20000"/>
          </a:bodyPr>
          <a:lstStyle/>
          <a:p>
            <a:r>
              <a:rPr lang="en-US"/>
              <a:t>There are many benefits of PBV in HUD-VASH. These include -</a:t>
            </a:r>
          </a:p>
          <a:p>
            <a:pPr lvl="1">
              <a:buFont typeface="Courier New" panose="02070309020205020404" pitchFamily="49" charset="0"/>
              <a:buChar char="o"/>
            </a:pPr>
            <a:r>
              <a:rPr lang="en-US" sz="2400"/>
              <a:t>PBV can preserve or increase the supply of affordable housing within the community</a:t>
            </a:r>
          </a:p>
          <a:p>
            <a:pPr lvl="1">
              <a:buFont typeface="Courier New" panose="02070309020205020404" pitchFamily="49" charset="0"/>
              <a:buChar char="o"/>
            </a:pPr>
            <a:r>
              <a:rPr lang="en-US" sz="2400"/>
              <a:t>PBVs can help to deconcentrate poverty and encourage affordable housing development in opportunity areas</a:t>
            </a:r>
          </a:p>
          <a:p>
            <a:pPr lvl="1">
              <a:buFont typeface="Courier New" panose="02070309020205020404" pitchFamily="49" charset="0"/>
              <a:buChar char="o"/>
            </a:pPr>
            <a:r>
              <a:rPr lang="en-US" sz="2400"/>
              <a:t>PBVs can address specific veteran housing needs (collocated services, Enhanced Use Lease sites)</a:t>
            </a:r>
          </a:p>
          <a:p>
            <a:pPr lvl="1">
              <a:buFont typeface="Courier New" panose="02070309020205020404" pitchFamily="49" charset="0"/>
              <a:buChar char="o"/>
            </a:pPr>
            <a:r>
              <a:rPr lang="en-US" sz="2400"/>
              <a:t>PBVs may improve HCV program efficiency</a:t>
            </a:r>
          </a:p>
          <a:p>
            <a:r>
              <a:rPr lang="en-US"/>
              <a:t>No additional HUD approval needed for HUD-VASH beyond the standard OFO PBV notification process</a:t>
            </a:r>
          </a:p>
        </p:txBody>
      </p:sp>
      <p:sp>
        <p:nvSpPr>
          <p:cNvPr id="4" name="Slide Number Placeholder 3">
            <a:extLst>
              <a:ext uri="{FF2B5EF4-FFF2-40B4-BE49-F238E27FC236}">
                <a16:creationId xmlns:a16="http://schemas.microsoft.com/office/drawing/2014/main" id="{8DC927F1-99BC-42DE-A8FC-5B1D8652E8A6}"/>
              </a:ext>
            </a:extLst>
          </p:cNvPr>
          <p:cNvSpPr>
            <a:spLocks noGrp="1"/>
          </p:cNvSpPr>
          <p:nvPr>
            <p:ph type="sldNum" sz="quarter" idx="12"/>
          </p:nvPr>
        </p:nvSpPr>
        <p:spPr/>
        <p:txBody>
          <a:bodyPr/>
          <a:lstStyle/>
          <a:p>
            <a:fld id="{63CDEB3F-4050-4176-9930-7DC63E685662}" type="slidenum">
              <a:rPr lang="en-US" smtClean="0"/>
              <a:t>16</a:t>
            </a:fld>
            <a:endParaRPr lang="en-US"/>
          </a:p>
        </p:txBody>
      </p:sp>
    </p:spTree>
    <p:extLst>
      <p:ext uri="{BB962C8B-B14F-4D97-AF65-F5344CB8AC3E}">
        <p14:creationId xmlns:p14="http://schemas.microsoft.com/office/powerpoint/2010/main" val="127822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486E-E94B-DD5A-66D3-F9B9F0818C81}"/>
              </a:ext>
            </a:extLst>
          </p:cNvPr>
          <p:cNvSpPr>
            <a:spLocks noGrp="1"/>
          </p:cNvSpPr>
          <p:nvPr>
            <p:ph type="title"/>
          </p:nvPr>
        </p:nvSpPr>
        <p:spPr/>
        <p:txBody>
          <a:bodyPr/>
          <a:lstStyle/>
          <a:p>
            <a: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HUD-VASH Best Practices:</a:t>
            </a:r>
            <a:b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br>
            <a:r>
              <a:rPr kumimoji="0" lang="en-US" sz="24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Special Housing Types</a:t>
            </a:r>
            <a:endParaRPr lang="en-US"/>
          </a:p>
        </p:txBody>
      </p:sp>
      <p:sp>
        <p:nvSpPr>
          <p:cNvPr id="3" name="Content Placeholder 2">
            <a:extLst>
              <a:ext uri="{FF2B5EF4-FFF2-40B4-BE49-F238E27FC236}">
                <a16:creationId xmlns:a16="http://schemas.microsoft.com/office/drawing/2014/main" id="{D368DB2F-AA21-8FE3-861A-9CE8775C39B5}"/>
              </a:ext>
            </a:extLst>
          </p:cNvPr>
          <p:cNvSpPr>
            <a:spLocks noGrp="1"/>
          </p:cNvSpPr>
          <p:nvPr>
            <p:ph idx="1"/>
          </p:nvPr>
        </p:nvSpPr>
        <p:spPr>
          <a:xfrm>
            <a:off x="1309512" y="1990725"/>
            <a:ext cx="10421571" cy="4009091"/>
          </a:xfrm>
        </p:spPr>
        <p:txBody>
          <a:bodyPr>
            <a:normAutofit fontScale="92500" lnSpcReduction="10000"/>
          </a:bodyPr>
          <a:lstStyle/>
          <a:p>
            <a:r>
              <a:rPr lang="en-US" sz="3000"/>
              <a:t>Under the HUD-VASH Operating Requirements (Section </a:t>
            </a:r>
            <a:r>
              <a:rPr lang="en-US" sz="3000" err="1"/>
              <a:t>II.p</a:t>
            </a:r>
            <a:r>
              <a:rPr lang="en-US" sz="3000"/>
              <a:t>), PHAs must permit HUD-VASH clients to use special housing types for tenant-based HUD-VASH assistance</a:t>
            </a:r>
          </a:p>
          <a:p>
            <a:pPr marR="0" lvl="1" algn="l" defTabSz="457200" rtl="0" eaLnBrk="1" fontAlgn="auto" latinLnBrk="0" hangingPunct="1">
              <a:lnSpc>
                <a:spcPct val="100000"/>
              </a:lnSpc>
              <a:spcBef>
                <a:spcPct val="20000"/>
              </a:spcBef>
              <a:spcAft>
                <a:spcPts val="600"/>
              </a:spcAft>
              <a:buClr>
                <a:srgbClr val="30ACEC">
                  <a:lumMod val="75000"/>
                </a:srgbClr>
              </a:buClr>
              <a:buSzPct val="145000"/>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single room occupancy (SRO); </a:t>
            </a:r>
          </a:p>
          <a:p>
            <a:pPr marR="0" lvl="1" algn="l" defTabSz="457200" rtl="0" eaLnBrk="1" fontAlgn="auto" latinLnBrk="0" hangingPunct="1">
              <a:lnSpc>
                <a:spcPct val="100000"/>
              </a:lnSpc>
              <a:spcBef>
                <a:spcPct val="20000"/>
              </a:spcBef>
              <a:spcAft>
                <a:spcPts val="600"/>
              </a:spcAft>
              <a:buClr>
                <a:srgbClr val="30ACEC">
                  <a:lumMod val="75000"/>
                </a:srgbClr>
              </a:buClr>
              <a:buSzPct val="145000"/>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congregate housing; </a:t>
            </a:r>
          </a:p>
          <a:p>
            <a:pPr marR="0" lvl="1" algn="l" defTabSz="457200" rtl="0" eaLnBrk="1" fontAlgn="auto" latinLnBrk="0" hangingPunct="1">
              <a:lnSpc>
                <a:spcPct val="100000"/>
              </a:lnSpc>
              <a:spcBef>
                <a:spcPct val="20000"/>
              </a:spcBef>
              <a:spcAft>
                <a:spcPts val="600"/>
              </a:spcAft>
              <a:buClr>
                <a:srgbClr val="30ACEC">
                  <a:lumMod val="75000"/>
                </a:srgbClr>
              </a:buClr>
              <a:buSzPct val="145000"/>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group home; </a:t>
            </a:r>
          </a:p>
          <a:p>
            <a:pPr marR="0" lvl="1" algn="l" defTabSz="457200" rtl="0" eaLnBrk="1" fontAlgn="auto" latinLnBrk="0" hangingPunct="1">
              <a:lnSpc>
                <a:spcPct val="100000"/>
              </a:lnSpc>
              <a:spcBef>
                <a:spcPct val="20000"/>
              </a:spcBef>
              <a:spcAft>
                <a:spcPts val="600"/>
              </a:spcAft>
              <a:buClr>
                <a:srgbClr val="30ACEC">
                  <a:lumMod val="75000"/>
                </a:srgbClr>
              </a:buClr>
              <a:buSzPct val="145000"/>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shared housing; </a:t>
            </a:r>
          </a:p>
          <a:p>
            <a:pPr marR="0" lvl="1" algn="l" defTabSz="457200" rtl="0" eaLnBrk="1" fontAlgn="auto" latinLnBrk="0" hangingPunct="1">
              <a:lnSpc>
                <a:spcPct val="100000"/>
              </a:lnSpc>
              <a:spcBef>
                <a:spcPct val="20000"/>
              </a:spcBef>
              <a:spcAft>
                <a:spcPts val="600"/>
              </a:spcAft>
              <a:buClr>
                <a:srgbClr val="30ACEC">
                  <a:lumMod val="75000"/>
                </a:srgbClr>
              </a:buClr>
              <a:buSzPct val="145000"/>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and cooperative housing</a:t>
            </a:r>
            <a:endParaRPr lang="en-US" sz="3000"/>
          </a:p>
          <a:p>
            <a:r>
              <a:rPr lang="en-US" sz="3000"/>
              <a:t>HUD-VASH may be used in some types of assisted living settings</a:t>
            </a:r>
          </a:p>
        </p:txBody>
      </p:sp>
      <p:sp>
        <p:nvSpPr>
          <p:cNvPr id="4" name="Slide Number Placeholder 3">
            <a:extLst>
              <a:ext uri="{FF2B5EF4-FFF2-40B4-BE49-F238E27FC236}">
                <a16:creationId xmlns:a16="http://schemas.microsoft.com/office/drawing/2014/main" id="{8DC927F1-99BC-42DE-A8FC-5B1D8652E8A6}"/>
              </a:ext>
            </a:extLst>
          </p:cNvPr>
          <p:cNvSpPr>
            <a:spLocks noGrp="1"/>
          </p:cNvSpPr>
          <p:nvPr>
            <p:ph type="sldNum" sz="quarter" idx="12"/>
          </p:nvPr>
        </p:nvSpPr>
        <p:spPr/>
        <p:txBody>
          <a:bodyPr/>
          <a:lstStyle/>
          <a:p>
            <a:fld id="{63CDEB3F-4050-4176-9930-7DC63E685662}" type="slidenum">
              <a:rPr lang="en-US" smtClean="0"/>
              <a:t>17</a:t>
            </a:fld>
            <a:endParaRPr lang="en-US"/>
          </a:p>
        </p:txBody>
      </p:sp>
    </p:spTree>
    <p:extLst>
      <p:ext uri="{BB962C8B-B14F-4D97-AF65-F5344CB8AC3E}">
        <p14:creationId xmlns:p14="http://schemas.microsoft.com/office/powerpoint/2010/main" val="351846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486E-E94B-DD5A-66D3-F9B9F0818C81}"/>
              </a:ext>
            </a:extLst>
          </p:cNvPr>
          <p:cNvSpPr>
            <a:spLocks noGrp="1"/>
          </p:cNvSpPr>
          <p:nvPr>
            <p:ph type="title"/>
          </p:nvPr>
        </p:nvSpPr>
        <p:spPr/>
        <p:txBody>
          <a:bodyPr/>
          <a:lstStyle/>
          <a:p>
            <a: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HUD-VASH Best Practices:</a:t>
            </a:r>
            <a:b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br>
            <a:r>
              <a:rPr kumimoji="0" lang="en-US" sz="24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Intake and </a:t>
            </a:r>
            <a:r>
              <a:rPr lang="en-US" sz="2400">
                <a:solidFill>
                  <a:prstClr val="black"/>
                </a:solidFill>
              </a:rPr>
              <a:t>Eligibility</a:t>
            </a:r>
            <a:endParaRPr lang="en-US" sz="2400"/>
          </a:p>
        </p:txBody>
      </p:sp>
      <p:sp>
        <p:nvSpPr>
          <p:cNvPr id="3" name="Content Placeholder 2">
            <a:extLst>
              <a:ext uri="{FF2B5EF4-FFF2-40B4-BE49-F238E27FC236}">
                <a16:creationId xmlns:a16="http://schemas.microsoft.com/office/drawing/2014/main" id="{D368DB2F-AA21-8FE3-861A-9CE8775C39B5}"/>
              </a:ext>
            </a:extLst>
          </p:cNvPr>
          <p:cNvSpPr>
            <a:spLocks noGrp="1"/>
          </p:cNvSpPr>
          <p:nvPr>
            <p:ph idx="1"/>
          </p:nvPr>
        </p:nvSpPr>
        <p:spPr>
          <a:xfrm>
            <a:off x="1309512" y="1990725"/>
            <a:ext cx="10272889" cy="3239197"/>
          </a:xfrm>
        </p:spPr>
        <p:txBody>
          <a:bodyPr>
            <a:normAutofit lnSpcReduction="10000"/>
          </a:bodyPr>
          <a:lstStyle/>
          <a:p>
            <a:pPr marL="0" indent="0">
              <a:buNone/>
            </a:pPr>
            <a:endParaRPr lang="en-US" sz="2800"/>
          </a:p>
          <a:p>
            <a:r>
              <a:rPr lang="en-US" sz="2800"/>
              <a:t>Income Eligibility</a:t>
            </a:r>
          </a:p>
          <a:p>
            <a:pPr lvl="1">
              <a:buFont typeface="Courier New" panose="02070309020205020404" pitchFamily="49" charset="0"/>
              <a:buChar char="o"/>
            </a:pPr>
            <a:r>
              <a:rPr lang="en-US" sz="2000"/>
              <a:t>Note that, under the HUD-VASH Operating Requirements (Section </a:t>
            </a:r>
            <a:r>
              <a:rPr lang="en-US" sz="2000" err="1"/>
              <a:t>II.b</a:t>
            </a:r>
            <a:r>
              <a:rPr lang="en-US" sz="2000"/>
              <a:t>.), HUD-VASH is intended to serve “veterans at a variety of income levels, including low-income” </a:t>
            </a:r>
          </a:p>
          <a:p>
            <a:pPr marL="457200" lvl="1" indent="0">
              <a:buNone/>
            </a:pPr>
            <a:r>
              <a:rPr lang="en-US" sz="2000"/>
              <a:t>     (up to 80% AMI) </a:t>
            </a:r>
          </a:p>
          <a:p>
            <a:r>
              <a:rPr lang="en-US" sz="2800"/>
              <a:t>State lifetime sex-offender status</a:t>
            </a:r>
          </a:p>
          <a:p>
            <a:pPr lvl="1">
              <a:buFont typeface="Courier New" panose="02070309020205020404" pitchFamily="49" charset="0"/>
              <a:buChar char="o"/>
            </a:pPr>
            <a:r>
              <a:rPr lang="en-US" sz="2000"/>
              <a:t>Stay current on state law</a:t>
            </a:r>
          </a:p>
          <a:p>
            <a:endParaRPr lang="en-US" sz="2000"/>
          </a:p>
        </p:txBody>
      </p:sp>
      <p:sp>
        <p:nvSpPr>
          <p:cNvPr id="4" name="Slide Number Placeholder 3">
            <a:extLst>
              <a:ext uri="{FF2B5EF4-FFF2-40B4-BE49-F238E27FC236}">
                <a16:creationId xmlns:a16="http://schemas.microsoft.com/office/drawing/2014/main" id="{8DC927F1-99BC-42DE-A8FC-5B1D8652E8A6}"/>
              </a:ext>
            </a:extLst>
          </p:cNvPr>
          <p:cNvSpPr>
            <a:spLocks noGrp="1"/>
          </p:cNvSpPr>
          <p:nvPr>
            <p:ph type="sldNum" sz="quarter" idx="12"/>
          </p:nvPr>
        </p:nvSpPr>
        <p:spPr/>
        <p:txBody>
          <a:bodyPr/>
          <a:lstStyle/>
          <a:p>
            <a:fld id="{63CDEB3F-4050-4176-9930-7DC63E685662}" type="slidenum">
              <a:rPr lang="en-US" smtClean="0"/>
              <a:t>18</a:t>
            </a:fld>
            <a:endParaRPr lang="en-US"/>
          </a:p>
        </p:txBody>
      </p:sp>
    </p:spTree>
    <p:extLst>
      <p:ext uri="{BB962C8B-B14F-4D97-AF65-F5344CB8AC3E}">
        <p14:creationId xmlns:p14="http://schemas.microsoft.com/office/powerpoint/2010/main" val="68158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486E-E94B-DD5A-66D3-F9B9F0818C81}"/>
              </a:ext>
            </a:extLst>
          </p:cNvPr>
          <p:cNvSpPr>
            <a:spLocks noGrp="1"/>
          </p:cNvSpPr>
          <p:nvPr>
            <p:ph type="title"/>
          </p:nvPr>
        </p:nvSpPr>
        <p:spPr/>
        <p:txBody>
          <a:bodyPr/>
          <a:lstStyle/>
          <a:p>
            <a: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HUD-VASH Best Practices:</a:t>
            </a:r>
            <a:b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br>
            <a:r>
              <a:rPr kumimoji="0" lang="en-US" sz="24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Veteran-Centered Approach </a:t>
            </a:r>
            <a:endParaRPr lang="en-US"/>
          </a:p>
        </p:txBody>
      </p:sp>
      <p:sp>
        <p:nvSpPr>
          <p:cNvPr id="3" name="Content Placeholder 2">
            <a:extLst>
              <a:ext uri="{FF2B5EF4-FFF2-40B4-BE49-F238E27FC236}">
                <a16:creationId xmlns:a16="http://schemas.microsoft.com/office/drawing/2014/main" id="{D368DB2F-AA21-8FE3-861A-9CE8775C39B5}"/>
              </a:ext>
            </a:extLst>
          </p:cNvPr>
          <p:cNvSpPr>
            <a:spLocks noGrp="1"/>
          </p:cNvSpPr>
          <p:nvPr>
            <p:ph idx="1"/>
          </p:nvPr>
        </p:nvSpPr>
        <p:spPr/>
        <p:txBody>
          <a:bodyPr>
            <a:normAutofit/>
          </a:bodyPr>
          <a:lstStyle/>
          <a:p>
            <a:r>
              <a:rPr lang="en-US" sz="2400">
                <a:latin typeface="Franklin Gothic Book" panose="020B0503020102020204" pitchFamily="34" charset="0"/>
              </a:rPr>
              <a:t>Coordination and regular communication with VA Case Management Team</a:t>
            </a:r>
          </a:p>
          <a:p>
            <a:r>
              <a:rPr lang="en-US" sz="2400">
                <a:latin typeface="Franklin Gothic Book" panose="020B0503020102020204" pitchFamily="34" charset="0"/>
              </a:rPr>
              <a:t>Collaborative Planning with other partners</a:t>
            </a:r>
          </a:p>
          <a:p>
            <a:r>
              <a:rPr lang="en-US" sz="2400">
                <a:solidFill>
                  <a:srgbClr val="000000"/>
                </a:solidFill>
                <a:latin typeface="Franklin Gothic Book" panose="020B0503020102020204" pitchFamily="34" charset="0"/>
              </a:rPr>
              <a:t>Physical Coordination- providing space for VA case manager(s) in PHA’s office</a:t>
            </a:r>
          </a:p>
          <a:p>
            <a:r>
              <a:rPr lang="en-US" sz="2400">
                <a:solidFill>
                  <a:srgbClr val="000000"/>
                </a:solidFill>
                <a:latin typeface="Franklin Gothic Book" panose="020B0503020102020204" pitchFamily="34" charset="0"/>
              </a:rPr>
              <a:t>Ensuring veteran success is an ongoing commitment between the PHA, VAMC and veteran family</a:t>
            </a:r>
          </a:p>
          <a:p>
            <a:endParaRPr lang="en-US"/>
          </a:p>
        </p:txBody>
      </p:sp>
      <p:sp>
        <p:nvSpPr>
          <p:cNvPr id="4" name="Slide Number Placeholder 3">
            <a:extLst>
              <a:ext uri="{FF2B5EF4-FFF2-40B4-BE49-F238E27FC236}">
                <a16:creationId xmlns:a16="http://schemas.microsoft.com/office/drawing/2014/main" id="{8DC927F1-99BC-42DE-A8FC-5B1D8652E8A6}"/>
              </a:ext>
            </a:extLst>
          </p:cNvPr>
          <p:cNvSpPr>
            <a:spLocks noGrp="1"/>
          </p:cNvSpPr>
          <p:nvPr>
            <p:ph type="sldNum" sz="quarter" idx="12"/>
          </p:nvPr>
        </p:nvSpPr>
        <p:spPr/>
        <p:txBody>
          <a:bodyPr/>
          <a:lstStyle/>
          <a:p>
            <a:fld id="{63CDEB3F-4050-4176-9930-7DC63E685662}" type="slidenum">
              <a:rPr lang="en-US" smtClean="0"/>
              <a:t>19</a:t>
            </a:fld>
            <a:endParaRPr lang="en-US"/>
          </a:p>
        </p:txBody>
      </p:sp>
    </p:spTree>
    <p:extLst>
      <p:ext uri="{BB962C8B-B14F-4D97-AF65-F5344CB8AC3E}">
        <p14:creationId xmlns:p14="http://schemas.microsoft.com/office/powerpoint/2010/main" val="347097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p:txBody>
          <a:bodyPr/>
          <a:lstStyle/>
          <a:p>
            <a:r>
              <a:rPr lang="en-US">
                <a:latin typeface="Franklin Gothic Book"/>
              </a:rPr>
              <a:t>Welcome!</a:t>
            </a:r>
            <a:endParaRPr lang="en-US"/>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p:txBody>
          <a:bodyPr>
            <a:normAutofit/>
          </a:bodyPr>
          <a:lstStyle/>
          <a:p>
            <a:pPr marL="514350" indent="-514350">
              <a:buClr>
                <a:srgbClr val="1287C3"/>
              </a:buClr>
            </a:pPr>
            <a:r>
              <a:rPr lang="en-US" sz="2400" b="1" dirty="0">
                <a:latin typeface="Calibri"/>
                <a:cs typeface="Calibri"/>
              </a:rPr>
              <a:t>Today's webinar is being recorded.  </a:t>
            </a:r>
            <a:r>
              <a:rPr lang="en-US" sz="2400" dirty="0">
                <a:latin typeface="Calibri"/>
                <a:cs typeface="Calibri"/>
              </a:rPr>
              <a:t>The recording and PowerPoint will be posted to the "Webinars and Trainings” section of </a:t>
            </a:r>
            <a:r>
              <a:rPr lang="en-US" sz="2400" dirty="0">
                <a:latin typeface="Calibri"/>
                <a:cs typeface="Calibri"/>
                <a:hlinkClick r:id="rId3"/>
              </a:rPr>
              <a:t>www.hud.gov/hcv</a:t>
            </a:r>
            <a:r>
              <a:rPr lang="en-US" sz="2400" dirty="0">
                <a:latin typeface="Calibri"/>
                <a:cs typeface="Calibri"/>
              </a:rPr>
              <a:t>.</a:t>
            </a:r>
          </a:p>
          <a:p>
            <a:pPr marL="514350" indent="-514350">
              <a:buClr>
                <a:srgbClr val="1287C3"/>
              </a:buClr>
            </a:pPr>
            <a:r>
              <a:rPr lang="en-US" sz="2400" b="1" dirty="0">
                <a:latin typeface="Calibri"/>
                <a:cs typeface="Calibri"/>
              </a:rPr>
              <a:t>We are always interested in your feedback.</a:t>
            </a:r>
            <a:r>
              <a:rPr lang="en-US" sz="2400" dirty="0">
                <a:latin typeface="Calibri"/>
                <a:cs typeface="Calibri"/>
              </a:rPr>
              <a:t>  Please enter any suggestions you have for how we can make these webinars or the program resources more useful to you in the chat.</a:t>
            </a:r>
          </a:p>
          <a:p>
            <a:pPr marL="514350" indent="-514350">
              <a:buClr>
                <a:srgbClr val="1287C3"/>
              </a:buClr>
            </a:pPr>
            <a:r>
              <a:rPr lang="en-US" sz="2400" b="1" dirty="0">
                <a:latin typeface="Calibri"/>
                <a:cs typeface="Calibri"/>
              </a:rPr>
              <a:t>Ask Questions</a:t>
            </a:r>
            <a:r>
              <a:rPr lang="en-US" sz="2400" dirty="0">
                <a:latin typeface="Calibri"/>
                <a:cs typeface="Calibri"/>
              </a:rPr>
              <a:t>. Please submit any questions via the chat throughout the presentation. If time permits, we will answer additional questions at the end.</a:t>
            </a:r>
          </a:p>
          <a:p>
            <a:pPr marL="514350" indent="-514350">
              <a:buClr>
                <a:srgbClr val="1287C3"/>
              </a:buClr>
            </a:pPr>
            <a:r>
              <a:rPr lang="en-US" sz="2400" b="1" dirty="0">
                <a:latin typeface="Calibri"/>
                <a:cs typeface="Calibri"/>
              </a:rPr>
              <a:t>Stay connected </a:t>
            </a:r>
            <a:r>
              <a:rPr lang="en-US" sz="2400" dirty="0">
                <a:latin typeface="Calibri"/>
                <a:cs typeface="Calibri"/>
              </a:rPr>
              <a:t>by visiting </a:t>
            </a:r>
            <a:r>
              <a:rPr lang="en-US" sz="2400" dirty="0">
                <a:latin typeface="Calibri"/>
                <a:cs typeface="Calibri"/>
                <a:hlinkClick r:id="rId3"/>
              </a:rPr>
              <a:t>www.hud.gov/hcv</a:t>
            </a:r>
            <a:r>
              <a:rPr lang="en-US" sz="2400" dirty="0">
                <a:latin typeface="Calibri"/>
                <a:cs typeface="Calibri"/>
              </a:rPr>
              <a:t> and subscribing to the HCV Connect Newsletter.</a:t>
            </a: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2</a:t>
            </a:fld>
            <a:endParaRPr lang="en-US"/>
          </a:p>
        </p:txBody>
      </p:sp>
    </p:spTree>
    <p:extLst>
      <p:ext uri="{BB962C8B-B14F-4D97-AF65-F5344CB8AC3E}">
        <p14:creationId xmlns:p14="http://schemas.microsoft.com/office/powerpoint/2010/main" val="160560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486E-E94B-DD5A-66D3-F9B9F0818C81}"/>
              </a:ext>
            </a:extLst>
          </p:cNvPr>
          <p:cNvSpPr>
            <a:spLocks noGrp="1"/>
          </p:cNvSpPr>
          <p:nvPr>
            <p:ph type="title"/>
          </p:nvPr>
        </p:nvSpPr>
        <p:spPr/>
        <p:txBody>
          <a:bodyPr/>
          <a:lstStyle/>
          <a:p>
            <a: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HUD-VASH Best Practices:</a:t>
            </a:r>
            <a:b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br>
            <a:r>
              <a:rPr kumimoji="0" lang="en-US" sz="24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Veteran-Centered Approach </a:t>
            </a:r>
            <a:endParaRPr lang="en-US"/>
          </a:p>
        </p:txBody>
      </p:sp>
      <p:sp>
        <p:nvSpPr>
          <p:cNvPr id="4" name="Slide Number Placeholder 3">
            <a:extLst>
              <a:ext uri="{FF2B5EF4-FFF2-40B4-BE49-F238E27FC236}">
                <a16:creationId xmlns:a16="http://schemas.microsoft.com/office/drawing/2014/main" id="{8DC927F1-99BC-42DE-A8FC-5B1D8652E8A6}"/>
              </a:ext>
            </a:extLst>
          </p:cNvPr>
          <p:cNvSpPr>
            <a:spLocks noGrp="1"/>
          </p:cNvSpPr>
          <p:nvPr>
            <p:ph type="sldNum" sz="quarter" idx="12"/>
          </p:nvPr>
        </p:nvSpPr>
        <p:spPr/>
        <p:txBody>
          <a:bodyPr/>
          <a:lstStyle/>
          <a:p>
            <a:fld id="{63CDEB3F-4050-4176-9930-7DC63E685662}" type="slidenum">
              <a:rPr lang="en-US" smtClean="0"/>
              <a:t>20</a:t>
            </a:fld>
            <a:endParaRPr lang="en-US"/>
          </a:p>
        </p:txBody>
      </p:sp>
      <p:pic>
        <p:nvPicPr>
          <p:cNvPr id="6" name="Picture 5">
            <a:extLst>
              <a:ext uri="{FF2B5EF4-FFF2-40B4-BE49-F238E27FC236}">
                <a16:creationId xmlns:a16="http://schemas.microsoft.com/office/drawing/2014/main" id="{E1D311A9-C323-9282-48EF-26125C19483C}"/>
              </a:ext>
            </a:extLst>
          </p:cNvPr>
          <p:cNvPicPr>
            <a:picLocks noChangeAspect="1"/>
          </p:cNvPicPr>
          <p:nvPr/>
        </p:nvPicPr>
        <p:blipFill>
          <a:blip r:embed="rId2"/>
          <a:stretch>
            <a:fillRect/>
          </a:stretch>
        </p:blipFill>
        <p:spPr>
          <a:xfrm>
            <a:off x="1864985" y="1990725"/>
            <a:ext cx="9869154" cy="4751178"/>
          </a:xfrm>
          <a:prstGeom prst="rect">
            <a:avLst/>
          </a:prstGeom>
        </p:spPr>
      </p:pic>
    </p:spTree>
    <p:extLst>
      <p:ext uri="{BB962C8B-B14F-4D97-AF65-F5344CB8AC3E}">
        <p14:creationId xmlns:p14="http://schemas.microsoft.com/office/powerpoint/2010/main" val="3329542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486E-E94B-DD5A-66D3-F9B9F0818C81}"/>
              </a:ext>
            </a:extLst>
          </p:cNvPr>
          <p:cNvSpPr>
            <a:spLocks noGrp="1"/>
          </p:cNvSpPr>
          <p:nvPr>
            <p:ph type="title"/>
          </p:nvPr>
        </p:nvSpPr>
        <p:spPr/>
        <p:txBody>
          <a:bodyPr/>
          <a:lstStyle/>
          <a:p>
            <a: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HUD-VASH Best Practices:</a:t>
            </a:r>
            <a:b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br>
            <a:r>
              <a:rPr kumimoji="0" lang="en-US" sz="24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Veteran-Centered Approach </a:t>
            </a:r>
            <a:endParaRPr lang="en-US"/>
          </a:p>
        </p:txBody>
      </p:sp>
      <p:sp>
        <p:nvSpPr>
          <p:cNvPr id="3" name="Content Placeholder 2">
            <a:extLst>
              <a:ext uri="{FF2B5EF4-FFF2-40B4-BE49-F238E27FC236}">
                <a16:creationId xmlns:a16="http://schemas.microsoft.com/office/drawing/2014/main" id="{D368DB2F-AA21-8FE3-861A-9CE8775C39B5}"/>
              </a:ext>
            </a:extLst>
          </p:cNvPr>
          <p:cNvSpPr>
            <a:spLocks noGrp="1"/>
          </p:cNvSpPr>
          <p:nvPr>
            <p:ph idx="1"/>
          </p:nvPr>
        </p:nvSpPr>
        <p:spPr/>
        <p:txBody>
          <a:bodyPr>
            <a:normAutofit lnSpcReduction="10000"/>
          </a:bodyPr>
          <a:lstStyle/>
          <a:p>
            <a:pPr marL="0" indent="0">
              <a:buNone/>
            </a:pPr>
            <a:r>
              <a:rPr lang="en-US" sz="2000">
                <a:latin typeface="Franklin Gothic Book" panose="020B0503020102020204" pitchFamily="34" charset="0"/>
              </a:rPr>
              <a:t>The establishment and maintenance of regular communication is essential for long-term program effectiveness. </a:t>
            </a:r>
          </a:p>
          <a:p>
            <a:pPr marL="0" indent="0">
              <a:buNone/>
            </a:pPr>
            <a:r>
              <a:rPr lang="en-US" sz="2000">
                <a:latin typeface="Franklin Gothic Book" panose="020B0503020102020204" pitchFamily="34" charset="0"/>
              </a:rPr>
              <a:t>Providing information to all partners about the status of each applicant, as well as Veterans already leased up, ensures that issues of concern are addressed timely.  </a:t>
            </a:r>
          </a:p>
          <a:p>
            <a:pPr marL="0" indent="0">
              <a:buNone/>
            </a:pPr>
            <a:r>
              <a:rPr lang="en-US" sz="2000">
                <a:latin typeface="Franklin Gothic Book" panose="020B0503020102020204" pitchFamily="34" charset="0"/>
              </a:rPr>
              <a:t>Strategies to ensure Veteran families are progressing include: </a:t>
            </a:r>
          </a:p>
          <a:p>
            <a:r>
              <a:rPr lang="en-US" sz="2000">
                <a:latin typeface="Franklin Gothic Book" panose="020B0503020102020204" pitchFamily="34" charset="0"/>
              </a:rPr>
              <a:t>Regular meetings with VAMC staff to identify barriers and address issues of concern,</a:t>
            </a:r>
          </a:p>
          <a:p>
            <a:r>
              <a:rPr lang="en-US" sz="2000">
                <a:latin typeface="Franklin Gothic Book" panose="020B0503020102020204" pitchFamily="34" charset="0"/>
              </a:rPr>
              <a:t>Communication systems that allow all partners to exchange information on the status of Veterans‟ housing applications and the identification and availability of units,</a:t>
            </a:r>
          </a:p>
          <a:p>
            <a:r>
              <a:rPr lang="en-US" sz="2000">
                <a:latin typeface="Franklin Gothic Book" panose="020B0503020102020204" pitchFamily="34" charset="0"/>
              </a:rPr>
              <a:t>Developing, maintaining and sharing a by-name-list with VA partners to track voucher issuance and expiration date, sources of income, inspection date and whether or not the inspection passed or failed, reinspection date, recertifications, </a:t>
            </a:r>
            <a:r>
              <a:rPr lang="en-US" sz="2000" err="1">
                <a:latin typeface="Franklin Gothic Book" panose="020B0503020102020204" pitchFamily="34" charset="0"/>
              </a:rPr>
              <a:t>etc</a:t>
            </a:r>
            <a:endParaRPr lang="en-US" sz="2000">
              <a:latin typeface="Franklin Gothic Book" panose="020B0503020102020204" pitchFamily="34" charset="0"/>
            </a:endParaRPr>
          </a:p>
          <a:p>
            <a:endParaRPr lang="en-US" sz="2000"/>
          </a:p>
        </p:txBody>
      </p:sp>
      <p:sp>
        <p:nvSpPr>
          <p:cNvPr id="4" name="Slide Number Placeholder 3">
            <a:extLst>
              <a:ext uri="{FF2B5EF4-FFF2-40B4-BE49-F238E27FC236}">
                <a16:creationId xmlns:a16="http://schemas.microsoft.com/office/drawing/2014/main" id="{8DC927F1-99BC-42DE-A8FC-5B1D8652E8A6}"/>
              </a:ext>
            </a:extLst>
          </p:cNvPr>
          <p:cNvSpPr>
            <a:spLocks noGrp="1"/>
          </p:cNvSpPr>
          <p:nvPr>
            <p:ph type="sldNum" sz="quarter" idx="12"/>
          </p:nvPr>
        </p:nvSpPr>
        <p:spPr/>
        <p:txBody>
          <a:bodyPr/>
          <a:lstStyle/>
          <a:p>
            <a:fld id="{63CDEB3F-4050-4176-9930-7DC63E685662}" type="slidenum">
              <a:rPr lang="en-US" smtClean="0"/>
              <a:t>21</a:t>
            </a:fld>
            <a:endParaRPr lang="en-US"/>
          </a:p>
        </p:txBody>
      </p:sp>
    </p:spTree>
    <p:extLst>
      <p:ext uri="{BB962C8B-B14F-4D97-AF65-F5344CB8AC3E}">
        <p14:creationId xmlns:p14="http://schemas.microsoft.com/office/powerpoint/2010/main" val="115871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486E-E94B-DD5A-66D3-F9B9F0818C81}"/>
              </a:ext>
            </a:extLst>
          </p:cNvPr>
          <p:cNvSpPr>
            <a:spLocks noGrp="1"/>
          </p:cNvSpPr>
          <p:nvPr>
            <p:ph type="title"/>
          </p:nvPr>
        </p:nvSpPr>
        <p:spPr/>
        <p:txBody>
          <a:bodyPr/>
          <a:lstStyle/>
          <a:p>
            <a: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HUD-VASH Best Practices:</a:t>
            </a:r>
            <a:br>
              <a:rPr kumimoji="0" lang="en-US" sz="36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br>
            <a:r>
              <a:rPr lang="en-US" sz="2400">
                <a:solidFill>
                  <a:prstClr val="black"/>
                </a:solidFill>
              </a:rPr>
              <a:t>Collaboration and </a:t>
            </a:r>
            <a:r>
              <a:rPr kumimoji="0" lang="en-US" sz="2400" b="0" i="0" u="none" strike="noStrike" kern="1200" cap="none" spc="0" normalizeH="0" baseline="0" noProof="0">
                <a:ln w="3175" cmpd="sng">
                  <a:noFill/>
                </a:ln>
                <a:solidFill>
                  <a:prstClr val="black"/>
                </a:solidFill>
                <a:effectLst/>
                <a:uLnTx/>
                <a:uFillTx/>
                <a:latin typeface="Franklin Gothic Book" panose="020B0503020102020204" pitchFamily="34" charset="0"/>
                <a:ea typeface="+mj-ea"/>
                <a:cs typeface="+mj-cs"/>
              </a:rPr>
              <a:t>Reallocation</a:t>
            </a:r>
            <a:endParaRPr lang="en-US"/>
          </a:p>
        </p:txBody>
      </p:sp>
      <p:sp>
        <p:nvSpPr>
          <p:cNvPr id="3" name="Content Placeholder 2">
            <a:extLst>
              <a:ext uri="{FF2B5EF4-FFF2-40B4-BE49-F238E27FC236}">
                <a16:creationId xmlns:a16="http://schemas.microsoft.com/office/drawing/2014/main" id="{D368DB2F-AA21-8FE3-861A-9CE8775C39B5}"/>
              </a:ext>
            </a:extLst>
          </p:cNvPr>
          <p:cNvSpPr>
            <a:spLocks noGrp="1"/>
          </p:cNvSpPr>
          <p:nvPr>
            <p:ph idx="1"/>
          </p:nvPr>
        </p:nvSpPr>
        <p:spPr/>
        <p:txBody>
          <a:bodyPr>
            <a:normAutofit fontScale="62500" lnSpcReduction="20000"/>
          </a:bodyPr>
          <a:lstStyle/>
          <a:p>
            <a:r>
              <a:rPr lang="en-US" sz="3500"/>
              <a:t>MOUs to administer across jurisdictions </a:t>
            </a:r>
          </a:p>
          <a:p>
            <a:r>
              <a:rPr lang="en-US" sz="3500"/>
              <a:t>Consistent Payment Standards across PHAs within a VAMC</a:t>
            </a:r>
          </a:p>
          <a:p>
            <a:pPr marL="0" indent="0">
              <a:buNone/>
            </a:pPr>
            <a:r>
              <a:rPr lang="en-US" sz="3500" b="1"/>
              <a:t>Voluntary Reallocation or Recapture of HUD-VASH Vouchers: Notice PIH 2022-25</a:t>
            </a:r>
          </a:p>
          <a:p>
            <a:r>
              <a:rPr lang="en-US"/>
              <a:t>PHAs should consider reallocation if:</a:t>
            </a:r>
          </a:p>
          <a:p>
            <a:pPr lvl="1"/>
            <a:r>
              <a:rPr lang="en-US"/>
              <a:t>There is still need at the VAMC, but not within the jurisdiction of a specific PHA</a:t>
            </a:r>
          </a:p>
          <a:p>
            <a:pPr lvl="1"/>
            <a:r>
              <a:rPr lang="en-US"/>
              <a:t>There are significant disparities in HUD-VASH utilization between PHAs within a VAMC catchment area</a:t>
            </a:r>
          </a:p>
          <a:p>
            <a:pPr lvl="1"/>
            <a:r>
              <a:rPr lang="en-US"/>
              <a:t>There are a large number of veteran families moving under portability between PHAs and moving vouchers could substantially ease administrative burden</a:t>
            </a:r>
          </a:p>
          <a:p>
            <a:pPr lvl="1"/>
            <a:r>
              <a:rPr lang="en-US"/>
              <a:t>There is an opportunity to move vouchers between PHAs in order to apply additional vouchers to a PBV development</a:t>
            </a:r>
          </a:p>
        </p:txBody>
      </p:sp>
      <p:sp>
        <p:nvSpPr>
          <p:cNvPr id="4" name="Slide Number Placeholder 3">
            <a:extLst>
              <a:ext uri="{FF2B5EF4-FFF2-40B4-BE49-F238E27FC236}">
                <a16:creationId xmlns:a16="http://schemas.microsoft.com/office/drawing/2014/main" id="{8DC927F1-99BC-42DE-A8FC-5B1D8652E8A6}"/>
              </a:ext>
            </a:extLst>
          </p:cNvPr>
          <p:cNvSpPr>
            <a:spLocks noGrp="1"/>
          </p:cNvSpPr>
          <p:nvPr>
            <p:ph type="sldNum" sz="quarter" idx="12"/>
          </p:nvPr>
        </p:nvSpPr>
        <p:spPr/>
        <p:txBody>
          <a:bodyPr/>
          <a:lstStyle/>
          <a:p>
            <a:fld id="{63CDEB3F-4050-4176-9930-7DC63E685662}" type="slidenum">
              <a:rPr lang="en-US" smtClean="0"/>
              <a:t>22</a:t>
            </a:fld>
            <a:endParaRPr lang="en-US"/>
          </a:p>
        </p:txBody>
      </p:sp>
    </p:spTree>
    <p:extLst>
      <p:ext uri="{BB962C8B-B14F-4D97-AF65-F5344CB8AC3E}">
        <p14:creationId xmlns:p14="http://schemas.microsoft.com/office/powerpoint/2010/main" val="404754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8DB2F-AA21-8FE3-861A-9CE8775C39B5}"/>
              </a:ext>
            </a:extLst>
          </p:cNvPr>
          <p:cNvSpPr>
            <a:spLocks noGrp="1"/>
          </p:cNvSpPr>
          <p:nvPr>
            <p:ph idx="1"/>
          </p:nvPr>
        </p:nvSpPr>
        <p:spPr/>
        <p:txBody>
          <a:bodyPr/>
          <a:lstStyle/>
          <a:p>
            <a:pPr marL="0" indent="0">
              <a:buNone/>
            </a:pPr>
            <a:r>
              <a:rPr lang="en-US"/>
              <a:t>Questions? Comments? Concerns?</a:t>
            </a:r>
          </a:p>
          <a:p>
            <a:pPr marL="0" indent="0">
              <a:buNone/>
            </a:pPr>
            <a:r>
              <a:rPr lang="en-US"/>
              <a:t>Contact us at VASH@hud.gov</a:t>
            </a:r>
          </a:p>
        </p:txBody>
      </p:sp>
      <p:sp>
        <p:nvSpPr>
          <p:cNvPr id="4" name="Slide Number Placeholder 3">
            <a:extLst>
              <a:ext uri="{FF2B5EF4-FFF2-40B4-BE49-F238E27FC236}">
                <a16:creationId xmlns:a16="http://schemas.microsoft.com/office/drawing/2014/main" id="{8DC927F1-99BC-42DE-A8FC-5B1D8652E8A6}"/>
              </a:ext>
            </a:extLst>
          </p:cNvPr>
          <p:cNvSpPr>
            <a:spLocks noGrp="1"/>
          </p:cNvSpPr>
          <p:nvPr>
            <p:ph type="sldNum" sz="quarter" idx="12"/>
          </p:nvPr>
        </p:nvSpPr>
        <p:spPr/>
        <p:txBody>
          <a:bodyPr/>
          <a:lstStyle/>
          <a:p>
            <a:fld id="{63CDEB3F-4050-4176-9930-7DC63E685662}" type="slidenum">
              <a:rPr lang="en-US" smtClean="0"/>
              <a:t>23</a:t>
            </a:fld>
            <a:endParaRPr lang="en-US"/>
          </a:p>
        </p:txBody>
      </p:sp>
    </p:spTree>
    <p:extLst>
      <p:ext uri="{BB962C8B-B14F-4D97-AF65-F5344CB8AC3E}">
        <p14:creationId xmlns:p14="http://schemas.microsoft.com/office/powerpoint/2010/main" val="324828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t>Reminders</a:t>
            </a:r>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a:xfrm>
            <a:off x="1309512" y="1891116"/>
            <a:ext cx="10272889" cy="4580689"/>
          </a:xfrm>
        </p:spPr>
        <p:txBody>
          <a:bodyPr>
            <a:normAutofit/>
          </a:bodyPr>
          <a:lstStyle/>
          <a:p>
            <a:pPr marL="457200" indent="-457200">
              <a:buClr>
                <a:srgbClr val="1287C3"/>
              </a:buClr>
              <a:buFont typeface="Wingdings"/>
              <a:buChar char="Ø"/>
            </a:pPr>
            <a:r>
              <a:rPr lang="en-US" sz="2000">
                <a:latin typeface="Calibri"/>
                <a:cs typeface="Calibri"/>
              </a:rPr>
              <a:t>The first deadline for additional HCV ("set-aside") funding is June 16</a:t>
            </a:r>
            <a:r>
              <a:rPr lang="en-US" sz="2000" baseline="30000">
                <a:latin typeface="Calibri"/>
                <a:cs typeface="Calibri"/>
              </a:rPr>
              <a:t>th</a:t>
            </a:r>
            <a:r>
              <a:rPr lang="en-US" sz="2000">
                <a:latin typeface="Calibri"/>
                <a:cs typeface="Calibri"/>
              </a:rPr>
              <a:t> (TOMORROW!).  To learn more, check out the </a:t>
            </a:r>
            <a:r>
              <a:rPr lang="en-US" sz="2000">
                <a:latin typeface="Calibri"/>
                <a:cs typeface="Calibri"/>
                <a:hlinkClick r:id="rId3"/>
              </a:rPr>
              <a:t>2023 Funding Opportunities</a:t>
            </a:r>
            <a:r>
              <a:rPr lang="en-US" sz="2000">
                <a:latin typeface="Calibri"/>
                <a:cs typeface="Calibri"/>
              </a:rPr>
              <a:t> Section of </a:t>
            </a:r>
            <a:r>
              <a:rPr lang="en-US" sz="2000">
                <a:latin typeface="Calibri"/>
                <a:cs typeface="Calibri"/>
                <a:hlinkClick r:id="rId4"/>
              </a:rPr>
              <a:t>www.hud.gov/hcv</a:t>
            </a:r>
            <a:r>
              <a:rPr lang="en-US" sz="2000">
                <a:latin typeface="Calibri"/>
                <a:cs typeface="Calibri"/>
              </a:rPr>
              <a:t>. </a:t>
            </a:r>
          </a:p>
          <a:p>
            <a:pPr marL="457200" indent="-457200">
              <a:buClr>
                <a:srgbClr val="1287C3"/>
              </a:buClr>
              <a:buFont typeface="Wingdings"/>
              <a:buChar char="Ø"/>
            </a:pPr>
            <a:r>
              <a:rPr lang="en-US" sz="2000">
                <a:latin typeface="Calibri"/>
                <a:cs typeface="Calibri"/>
              </a:rPr>
              <a:t>We have another HCV Utilization Webinar planned for Thursday, July 20th.  Go to </a:t>
            </a:r>
            <a:r>
              <a:rPr lang="en-US" sz="2000">
                <a:latin typeface="Calibri"/>
                <a:cs typeface="Calibri"/>
                <a:hlinkClick r:id="rId4"/>
              </a:rPr>
              <a:t>www.hud.gov/hcv</a:t>
            </a:r>
            <a:r>
              <a:rPr lang="en-US" sz="2000">
                <a:latin typeface="Calibri"/>
                <a:cs typeface="Calibri"/>
              </a:rPr>
              <a:t> to register and see upcoming topics.</a:t>
            </a:r>
          </a:p>
          <a:p>
            <a:pPr marL="457200" indent="-457200">
              <a:buClr>
                <a:srgbClr val="1287C3"/>
              </a:buClr>
              <a:buFont typeface="Wingdings"/>
              <a:buChar char="Ø"/>
            </a:pPr>
            <a:r>
              <a:rPr lang="en-US" sz="2000">
                <a:latin typeface="Calibri"/>
                <a:cs typeface="Calibri"/>
              </a:rPr>
              <a:t>Finally, this webinar was recorded.  The recording and PowerPoint will be posted to </a:t>
            </a:r>
            <a:r>
              <a:rPr lang="en-US" sz="2000">
                <a:latin typeface="Calibri"/>
                <a:cs typeface="Calibri"/>
                <a:hlinkClick r:id="rId4"/>
              </a:rPr>
              <a:t>www.hud.gov/hcv</a:t>
            </a:r>
            <a:r>
              <a:rPr lang="en-US" sz="2000">
                <a:latin typeface="Calibri"/>
                <a:cs typeface="Calibri"/>
              </a:rPr>
              <a:t> in about a week.</a:t>
            </a:r>
          </a:p>
          <a:p>
            <a:pPr marL="457200" indent="-457200">
              <a:buClr>
                <a:srgbClr val="1287C3"/>
              </a:buClr>
              <a:buFont typeface="Wingdings"/>
              <a:buChar char="Ø"/>
            </a:pPr>
            <a:r>
              <a:rPr lang="en-US" sz="2000">
                <a:latin typeface="Calibri"/>
                <a:cs typeface="Calibri"/>
              </a:rPr>
              <a:t>To stay up to date on all HCV program guidance and resources, sign up for HCV Connect at </a:t>
            </a:r>
            <a:r>
              <a:rPr lang="en-US" sz="2000">
                <a:latin typeface="Calibri"/>
                <a:cs typeface="Calibri"/>
                <a:hlinkClick r:id="rId4"/>
              </a:rPr>
              <a:t>www.hud.gov/hcv. </a:t>
            </a:r>
            <a:endParaRPr lang="en-US" sz="2000">
              <a:latin typeface="Calibri"/>
              <a:cs typeface="Calibri"/>
            </a:endParaRPr>
          </a:p>
          <a:p>
            <a:pPr marL="457200" indent="-457200">
              <a:buClr>
                <a:srgbClr val="1287C3"/>
              </a:buClr>
              <a:buFont typeface="Wingdings"/>
              <a:buChar char="Ø"/>
            </a:pPr>
            <a:endParaRPr lang="en-US" sz="2000">
              <a:latin typeface="Calibri"/>
              <a:cs typeface="Calibri"/>
            </a:endParaRPr>
          </a:p>
          <a:p>
            <a:pPr lvl="1">
              <a:buFontTx/>
              <a:buChar char="-"/>
            </a:pPr>
            <a:endParaRPr lang="en-US" sz="2000"/>
          </a:p>
          <a:p>
            <a:pPr marL="457200" lvl="1"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24</a:t>
            </a:fld>
            <a:endParaRPr lang="en-US"/>
          </a:p>
        </p:txBody>
      </p:sp>
    </p:spTree>
    <p:extLst>
      <p:ext uri="{BB962C8B-B14F-4D97-AF65-F5344CB8AC3E}">
        <p14:creationId xmlns:p14="http://schemas.microsoft.com/office/powerpoint/2010/main" val="17369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D9AC-7B8B-9583-76BD-80BACAAAA4E9}"/>
              </a:ext>
            </a:extLst>
          </p:cNvPr>
          <p:cNvSpPr>
            <a:spLocks noGrp="1"/>
          </p:cNvSpPr>
          <p:nvPr>
            <p:ph type="title"/>
          </p:nvPr>
        </p:nvSpPr>
        <p:spPr/>
        <p:txBody>
          <a:bodyPr/>
          <a:lstStyle/>
          <a:p>
            <a:r>
              <a:rPr lang="en-US"/>
              <a:t>But First: Other Announcements!</a:t>
            </a:r>
          </a:p>
        </p:txBody>
      </p:sp>
      <p:sp>
        <p:nvSpPr>
          <p:cNvPr id="3" name="Content Placeholder 2">
            <a:extLst>
              <a:ext uri="{FF2B5EF4-FFF2-40B4-BE49-F238E27FC236}">
                <a16:creationId xmlns:a16="http://schemas.microsoft.com/office/drawing/2014/main" id="{1CB0DCD9-BA29-AB2D-1BA0-E60590AB3314}"/>
              </a:ext>
            </a:extLst>
          </p:cNvPr>
          <p:cNvSpPr>
            <a:spLocks noGrp="1"/>
          </p:cNvSpPr>
          <p:nvPr>
            <p:ph idx="1"/>
          </p:nvPr>
        </p:nvSpPr>
        <p:spPr>
          <a:xfrm>
            <a:off x="1309512" y="2133600"/>
            <a:ext cx="10272889" cy="2397634"/>
          </a:xfrm>
        </p:spPr>
        <p:txBody>
          <a:bodyPr/>
          <a:lstStyle/>
          <a:p>
            <a:r>
              <a:rPr lang="en-US" dirty="0"/>
              <a:t>Upcoming HCV Set-Aside Deadlines</a:t>
            </a:r>
          </a:p>
          <a:p>
            <a:r>
              <a:rPr lang="en-US" dirty="0"/>
              <a:t>Housing Mobility-related services NOFO (next slides)</a:t>
            </a:r>
          </a:p>
        </p:txBody>
      </p:sp>
      <p:sp>
        <p:nvSpPr>
          <p:cNvPr id="4" name="Slide Number Placeholder 3">
            <a:extLst>
              <a:ext uri="{FF2B5EF4-FFF2-40B4-BE49-F238E27FC236}">
                <a16:creationId xmlns:a16="http://schemas.microsoft.com/office/drawing/2014/main" id="{6012E15A-6A84-EA78-907D-159AC6D81697}"/>
              </a:ext>
            </a:extLst>
          </p:cNvPr>
          <p:cNvSpPr>
            <a:spLocks noGrp="1"/>
          </p:cNvSpPr>
          <p:nvPr>
            <p:ph type="sldNum" sz="quarter" idx="12"/>
          </p:nvPr>
        </p:nvSpPr>
        <p:spPr/>
        <p:txBody>
          <a:bodyPr/>
          <a:lstStyle/>
          <a:p>
            <a:fld id="{63CDEB3F-4050-4176-9930-7DC63E685662}" type="slidenum">
              <a:rPr lang="en-US" smtClean="0"/>
              <a:t>3</a:t>
            </a:fld>
            <a:endParaRPr lang="en-US"/>
          </a:p>
        </p:txBody>
      </p:sp>
    </p:spTree>
    <p:extLst>
      <p:ext uri="{BB962C8B-B14F-4D97-AF65-F5344CB8AC3E}">
        <p14:creationId xmlns:p14="http://schemas.microsoft.com/office/powerpoint/2010/main" val="160661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8465-5BE7-0671-200F-73A5ABE381D2}"/>
              </a:ext>
            </a:extLst>
          </p:cNvPr>
          <p:cNvSpPr>
            <a:spLocks noGrp="1"/>
          </p:cNvSpPr>
          <p:nvPr>
            <p:ph type="title"/>
          </p:nvPr>
        </p:nvSpPr>
        <p:spPr/>
        <p:txBody>
          <a:bodyPr/>
          <a:lstStyle/>
          <a:p>
            <a:r>
              <a:rPr lang="en-US"/>
              <a:t>Housing Mobility-related services NOFO </a:t>
            </a:r>
          </a:p>
        </p:txBody>
      </p:sp>
      <p:sp>
        <p:nvSpPr>
          <p:cNvPr id="3" name="Content Placeholder 2">
            <a:extLst>
              <a:ext uri="{FF2B5EF4-FFF2-40B4-BE49-F238E27FC236}">
                <a16:creationId xmlns:a16="http://schemas.microsoft.com/office/drawing/2014/main" id="{5F8AC9A2-DB77-B393-2F42-848BFAE8B942}"/>
              </a:ext>
            </a:extLst>
          </p:cNvPr>
          <p:cNvSpPr>
            <a:spLocks noGrp="1"/>
          </p:cNvSpPr>
          <p:nvPr>
            <p:ph idx="1"/>
          </p:nvPr>
        </p:nvSpPr>
        <p:spPr/>
        <p:txBody>
          <a:bodyPr/>
          <a:lstStyle/>
          <a:p>
            <a:r>
              <a:rPr lang="en-US" sz="3000"/>
              <a:t>$25 million for Public Housing Agencies (PHAs) to implement a housing mobility program</a:t>
            </a:r>
          </a:p>
          <a:p>
            <a:r>
              <a:rPr lang="en-US" sz="3000"/>
              <a:t>Expect to make approximately 11 awards</a:t>
            </a:r>
          </a:p>
          <a:p>
            <a:r>
              <a:rPr lang="en-US" sz="3000"/>
              <a:t>Will help about 6,000 families access a broader range of housing choices over five years</a:t>
            </a:r>
          </a:p>
          <a:p>
            <a:r>
              <a:rPr lang="en-US" sz="3000"/>
              <a:t>Applications due August 30, 2023</a:t>
            </a:r>
          </a:p>
        </p:txBody>
      </p:sp>
    </p:spTree>
    <p:extLst>
      <p:ext uri="{BB962C8B-B14F-4D97-AF65-F5344CB8AC3E}">
        <p14:creationId xmlns:p14="http://schemas.microsoft.com/office/powerpoint/2010/main" val="238711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529F-8C1B-8E26-70CF-5681730E0FE3}"/>
              </a:ext>
            </a:extLst>
          </p:cNvPr>
          <p:cNvSpPr>
            <a:spLocks noGrp="1"/>
          </p:cNvSpPr>
          <p:nvPr>
            <p:ph type="title"/>
          </p:nvPr>
        </p:nvSpPr>
        <p:spPr/>
        <p:txBody>
          <a:bodyPr/>
          <a:lstStyle/>
          <a:p>
            <a:r>
              <a:rPr lang="en-US"/>
              <a:t>Upcoming Mobility NOFO Webinars</a:t>
            </a:r>
          </a:p>
        </p:txBody>
      </p:sp>
      <p:sp>
        <p:nvSpPr>
          <p:cNvPr id="3" name="Content Placeholder 2">
            <a:extLst>
              <a:ext uri="{FF2B5EF4-FFF2-40B4-BE49-F238E27FC236}">
                <a16:creationId xmlns:a16="http://schemas.microsoft.com/office/drawing/2014/main" id="{19B11F0F-0DBC-3BB6-CAD6-0C8BF6FB23E9}"/>
              </a:ext>
            </a:extLst>
          </p:cNvPr>
          <p:cNvSpPr>
            <a:spLocks noGrp="1"/>
          </p:cNvSpPr>
          <p:nvPr>
            <p:ph idx="1"/>
          </p:nvPr>
        </p:nvSpPr>
        <p:spPr>
          <a:xfrm>
            <a:off x="1309512" y="1990725"/>
            <a:ext cx="10272889" cy="4090479"/>
          </a:xfrm>
        </p:spPr>
        <p:txBody>
          <a:bodyPr>
            <a:normAutofit lnSpcReduction="10000"/>
          </a:bodyPr>
          <a:lstStyle/>
          <a:p>
            <a:pPr algn="l">
              <a:buFont typeface="Arial" panose="020B0604020202020204" pitchFamily="34" charset="0"/>
              <a:buChar char="•"/>
            </a:pPr>
            <a:r>
              <a:rPr lang="en-US" sz="3000" b="0" i="0">
                <a:solidFill>
                  <a:srgbClr val="000000"/>
                </a:solidFill>
                <a:effectLst/>
              </a:rPr>
              <a:t>On June 22nd from 2-3 pm eastern, HUD will be conducting an overview of the NOFO.</a:t>
            </a:r>
          </a:p>
          <a:p>
            <a:pPr marL="742950" lvl="1" indent="-285750" algn="l">
              <a:buFont typeface="Arial" panose="020B0604020202020204" pitchFamily="34" charset="0"/>
              <a:buChar char="•"/>
            </a:pPr>
            <a:r>
              <a:rPr lang="en-US" sz="2600" b="0" i="0">
                <a:solidFill>
                  <a:srgbClr val="000000"/>
                </a:solidFill>
                <a:effectLst/>
              </a:rPr>
              <a:t>Register </a:t>
            </a:r>
            <a:r>
              <a:rPr lang="en-US" sz="2600" b="0" i="0" u="none" strike="noStrike">
                <a:solidFill>
                  <a:srgbClr val="005EBD"/>
                </a:solidFill>
                <a:effectLst/>
                <a:hlinkClick r:id="rId3"/>
              </a:rPr>
              <a:t>here</a:t>
            </a:r>
            <a:endParaRPr lang="en-US" sz="2600" b="0" i="0">
              <a:solidFill>
                <a:srgbClr val="000000"/>
              </a:solidFill>
              <a:effectLst/>
            </a:endParaRPr>
          </a:p>
          <a:p>
            <a:pPr>
              <a:buFont typeface="Arial" panose="020B0604020202020204" pitchFamily="34" charset="0"/>
              <a:buChar char="•"/>
            </a:pPr>
            <a:r>
              <a:rPr lang="en-US" sz="3000" b="0" i="0">
                <a:solidFill>
                  <a:srgbClr val="000000"/>
                </a:solidFill>
                <a:effectLst/>
              </a:rPr>
              <a:t>On July 13th from 2-3 pm eastern, HUD will be conducting an overview of the </a:t>
            </a:r>
            <a:r>
              <a:rPr lang="en-US" sz="3000" b="0" i="1">
                <a:solidFill>
                  <a:srgbClr val="000000"/>
                </a:solidFill>
                <a:effectLst/>
              </a:rPr>
              <a:t>data tools </a:t>
            </a:r>
            <a:r>
              <a:rPr lang="en-US" sz="3000" b="0" i="0">
                <a:solidFill>
                  <a:srgbClr val="000000"/>
                </a:solidFill>
                <a:effectLst/>
              </a:rPr>
              <a:t>for the NOFO. </a:t>
            </a:r>
          </a:p>
          <a:p>
            <a:pPr lvl="1">
              <a:buFont typeface="Arial" panose="020B0604020202020204" pitchFamily="34" charset="0"/>
              <a:buChar char="•"/>
            </a:pPr>
            <a:r>
              <a:rPr lang="en-US" sz="2600">
                <a:solidFill>
                  <a:srgbClr val="000000"/>
                </a:solidFill>
              </a:rPr>
              <a:t>Register </a:t>
            </a:r>
            <a:r>
              <a:rPr lang="en-US" sz="2600">
                <a:solidFill>
                  <a:srgbClr val="005EBD"/>
                </a:solidFill>
                <a:hlinkClick r:id="rId4"/>
              </a:rPr>
              <a:t>here</a:t>
            </a:r>
            <a:endParaRPr lang="en-US" sz="2600">
              <a:solidFill>
                <a:srgbClr val="000000"/>
              </a:solidFill>
            </a:endParaRPr>
          </a:p>
          <a:p>
            <a:pPr marL="0" indent="0" algn="l">
              <a:buNone/>
            </a:pPr>
            <a:r>
              <a:rPr lang="en-US" sz="3000" b="0" i="0">
                <a:solidFill>
                  <a:srgbClr val="000000"/>
                </a:solidFill>
                <a:effectLst/>
              </a:rPr>
              <a:t>For more information, contact: Alison Bell, housingmobility</a:t>
            </a:r>
            <a:r>
              <a:rPr lang="en-US" sz="3000">
                <a:solidFill>
                  <a:srgbClr val="000000"/>
                </a:solidFill>
              </a:rPr>
              <a:t>@hud.gov</a:t>
            </a:r>
            <a:r>
              <a:rPr lang="en-US" sz="3000" b="0" i="0">
                <a:solidFill>
                  <a:srgbClr val="000000"/>
                </a:solidFill>
                <a:effectLst/>
              </a:rPr>
              <a:t> </a:t>
            </a:r>
          </a:p>
          <a:p>
            <a:endParaRPr lang="en-US"/>
          </a:p>
        </p:txBody>
      </p:sp>
    </p:spTree>
    <p:extLst>
      <p:ext uri="{BB962C8B-B14F-4D97-AF65-F5344CB8AC3E}">
        <p14:creationId xmlns:p14="http://schemas.microsoft.com/office/powerpoint/2010/main" val="130019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F2D3-3A03-FC99-7AEB-9FDDAF2B74D8}"/>
              </a:ext>
            </a:extLst>
          </p:cNvPr>
          <p:cNvSpPr>
            <a:spLocks noGrp="1"/>
          </p:cNvSpPr>
          <p:nvPr>
            <p:ph type="title"/>
          </p:nvPr>
        </p:nvSpPr>
        <p:spPr>
          <a:xfrm>
            <a:off x="1318748" y="133928"/>
            <a:ext cx="10272889" cy="1533524"/>
          </a:xfrm>
        </p:spPr>
        <p:txBody>
          <a:bodyPr/>
          <a:lstStyle/>
          <a:p>
            <a:r>
              <a:rPr lang="en-US"/>
              <a:t>A Little Perspective…</a:t>
            </a:r>
          </a:p>
        </p:txBody>
      </p:sp>
      <p:graphicFrame>
        <p:nvGraphicFramePr>
          <p:cNvPr id="5" name="Chart 4">
            <a:extLst>
              <a:ext uri="{FF2B5EF4-FFF2-40B4-BE49-F238E27FC236}">
                <a16:creationId xmlns:a16="http://schemas.microsoft.com/office/drawing/2014/main" id="{35B5D70D-192D-646A-BA55-8FC07E983D6D}"/>
              </a:ext>
            </a:extLst>
          </p:cNvPr>
          <p:cNvGraphicFramePr>
            <a:graphicFrameLocks/>
          </p:cNvGraphicFramePr>
          <p:nvPr>
            <p:extLst>
              <p:ext uri="{D42A27DB-BD31-4B8C-83A1-F6EECF244321}">
                <p14:modId xmlns:p14="http://schemas.microsoft.com/office/powerpoint/2010/main" val="1238146446"/>
              </p:ext>
            </p:extLst>
          </p:nvPr>
        </p:nvGraphicFramePr>
        <p:xfrm>
          <a:off x="-294409" y="1658865"/>
          <a:ext cx="9004300" cy="506520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5F13398-7E59-6177-C4CA-5B1FE5B3319D}"/>
              </a:ext>
            </a:extLst>
          </p:cNvPr>
          <p:cNvSpPr txBox="1"/>
          <p:nvPr/>
        </p:nvSpPr>
        <p:spPr>
          <a:xfrm>
            <a:off x="609599" y="4710546"/>
            <a:ext cx="1717964" cy="400110"/>
          </a:xfrm>
          <a:prstGeom prst="rect">
            <a:avLst/>
          </a:prstGeom>
          <a:noFill/>
        </p:spPr>
        <p:txBody>
          <a:bodyPr wrap="square" rtlCol="0">
            <a:spAutoFit/>
          </a:bodyPr>
          <a:lstStyle/>
          <a:p>
            <a:r>
              <a:rPr lang="en-US" sz="2000"/>
              <a:t>3/1/2023 UMLs</a:t>
            </a:r>
          </a:p>
        </p:txBody>
      </p:sp>
      <p:sp>
        <p:nvSpPr>
          <p:cNvPr id="7" name="TextBox 6">
            <a:extLst>
              <a:ext uri="{FF2B5EF4-FFF2-40B4-BE49-F238E27FC236}">
                <a16:creationId xmlns:a16="http://schemas.microsoft.com/office/drawing/2014/main" id="{5F128847-9473-4254-479C-D407E67CD62A}"/>
              </a:ext>
            </a:extLst>
          </p:cNvPr>
          <p:cNvSpPr txBox="1"/>
          <p:nvPr/>
        </p:nvSpPr>
        <p:spPr>
          <a:xfrm>
            <a:off x="6954982" y="2586181"/>
            <a:ext cx="4202546" cy="646331"/>
          </a:xfrm>
          <a:prstGeom prst="rect">
            <a:avLst/>
          </a:prstGeom>
          <a:noFill/>
        </p:spPr>
        <p:txBody>
          <a:bodyPr wrap="square" rtlCol="0">
            <a:spAutoFit/>
          </a:bodyPr>
          <a:lstStyle/>
          <a:p>
            <a:r>
              <a:rPr lang="en-US"/>
              <a:t>Of all regular HCV leasing (non-MS, non-EHV), SPVs account for just under 7%.</a:t>
            </a:r>
          </a:p>
        </p:txBody>
      </p:sp>
      <p:sp>
        <p:nvSpPr>
          <p:cNvPr id="8" name="TextBox 7">
            <a:extLst>
              <a:ext uri="{FF2B5EF4-FFF2-40B4-BE49-F238E27FC236}">
                <a16:creationId xmlns:a16="http://schemas.microsoft.com/office/drawing/2014/main" id="{E4CE29F0-7F56-A1E5-2190-56080B5BD4BC}"/>
              </a:ext>
            </a:extLst>
          </p:cNvPr>
          <p:cNvSpPr txBox="1"/>
          <p:nvPr/>
        </p:nvSpPr>
        <p:spPr>
          <a:xfrm>
            <a:off x="6954982" y="3625489"/>
            <a:ext cx="4202546" cy="923330"/>
          </a:xfrm>
          <a:prstGeom prst="rect">
            <a:avLst/>
          </a:prstGeom>
          <a:noFill/>
        </p:spPr>
        <p:txBody>
          <a:bodyPr wrap="square" rtlCol="0">
            <a:spAutoFit/>
          </a:bodyPr>
          <a:lstStyle/>
          <a:p>
            <a:r>
              <a:rPr lang="en-US"/>
              <a:t>Of all HCV leasing (including MS and EHV, i.e. the chart on the left), SPVs account for 10.5% of leased families.</a:t>
            </a:r>
          </a:p>
        </p:txBody>
      </p:sp>
    </p:spTree>
    <p:extLst>
      <p:ext uri="{BB962C8B-B14F-4D97-AF65-F5344CB8AC3E}">
        <p14:creationId xmlns:p14="http://schemas.microsoft.com/office/powerpoint/2010/main" val="216908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C3F4-C3E8-292C-186E-8EDF77D1F06A}"/>
              </a:ext>
            </a:extLst>
          </p:cNvPr>
          <p:cNvSpPr>
            <a:spLocks noGrp="1"/>
          </p:cNvSpPr>
          <p:nvPr>
            <p:ph type="title"/>
          </p:nvPr>
        </p:nvSpPr>
        <p:spPr>
          <a:xfrm>
            <a:off x="2510652" y="361950"/>
            <a:ext cx="5390642" cy="1533524"/>
          </a:xfrm>
        </p:spPr>
        <p:txBody>
          <a:bodyPr>
            <a:normAutofit/>
          </a:bodyPr>
          <a:lstStyle/>
          <a:p>
            <a:r>
              <a:rPr lang="en-US" sz="3200"/>
              <a:t>HUD-VASH – By State 3/1/2023 UML/UMA</a:t>
            </a:r>
          </a:p>
        </p:txBody>
      </p:sp>
      <p:sp>
        <p:nvSpPr>
          <p:cNvPr id="4" name="Slide Number Placeholder 3">
            <a:extLst>
              <a:ext uri="{FF2B5EF4-FFF2-40B4-BE49-F238E27FC236}">
                <a16:creationId xmlns:a16="http://schemas.microsoft.com/office/drawing/2014/main" id="{C4B5616D-CA17-6EE4-637C-A8E2DC7F6699}"/>
              </a:ext>
            </a:extLst>
          </p:cNvPr>
          <p:cNvSpPr>
            <a:spLocks noGrp="1"/>
          </p:cNvSpPr>
          <p:nvPr>
            <p:ph type="sldNum" sz="quarter" idx="12"/>
          </p:nvPr>
        </p:nvSpPr>
        <p:spPr/>
        <p:txBody>
          <a:bodyPr/>
          <a:lstStyle/>
          <a:p>
            <a:fld id="{63CDEB3F-4050-4176-9930-7DC63E685662}" type="slidenum">
              <a:rPr lang="en-US" smtClean="0"/>
              <a:t>7</a:t>
            </a:fld>
            <a:endParaRPr lang="en-US"/>
          </a:p>
        </p:txBody>
      </p:sp>
      <mc:AlternateContent xmlns:mc="http://schemas.openxmlformats.org/markup-compatibility/2006" xmlns:cx4="http://schemas.microsoft.com/office/drawing/2016/5/10/chartex">
        <mc:Choice Requires="cx4">
          <p:graphicFrame>
            <p:nvGraphicFramePr>
              <p:cNvPr id="5" name="Chart 4">
                <a:extLst>
                  <a:ext uri="{FF2B5EF4-FFF2-40B4-BE49-F238E27FC236}">
                    <a16:creationId xmlns:a16="http://schemas.microsoft.com/office/drawing/2014/main" id="{9B7E8C64-7056-8614-6FC8-E13FF94E5E19}"/>
                  </a:ext>
                </a:extLst>
              </p:cNvPr>
              <p:cNvGraphicFramePr/>
              <p:nvPr>
                <p:extLst>
                  <p:ext uri="{D42A27DB-BD31-4B8C-83A1-F6EECF244321}">
                    <p14:modId xmlns:p14="http://schemas.microsoft.com/office/powerpoint/2010/main" val="259737751"/>
                  </p:ext>
                </p:extLst>
              </p:nvPr>
            </p:nvGraphicFramePr>
            <p:xfrm>
              <a:off x="802517" y="1242487"/>
              <a:ext cx="8343900" cy="504824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9B7E8C64-7056-8614-6FC8-E13FF94E5E19}"/>
                  </a:ext>
                </a:extLst>
              </p:cNvPr>
              <p:cNvPicPr>
                <a:picLocks noGrp="1" noRot="1" noChangeAspect="1" noMove="1" noResize="1" noEditPoints="1" noAdjustHandles="1" noChangeArrowheads="1" noChangeShapeType="1"/>
              </p:cNvPicPr>
              <p:nvPr/>
            </p:nvPicPr>
            <p:blipFill>
              <a:blip r:embed="rId4"/>
              <a:stretch>
                <a:fillRect/>
              </a:stretch>
            </p:blipFill>
            <p:spPr>
              <a:xfrm>
                <a:off x="802517" y="1242487"/>
                <a:ext cx="8343900" cy="5048249"/>
              </a:xfrm>
              <a:prstGeom prst="rect">
                <a:avLst/>
              </a:prstGeom>
            </p:spPr>
          </p:pic>
        </mc:Fallback>
      </mc:AlternateContent>
      <p:sp>
        <p:nvSpPr>
          <p:cNvPr id="6" name="TextBox 5">
            <a:extLst>
              <a:ext uri="{FF2B5EF4-FFF2-40B4-BE49-F238E27FC236}">
                <a16:creationId xmlns:a16="http://schemas.microsoft.com/office/drawing/2014/main" id="{74DD925C-9DC7-CC22-7A64-97BB36BE5F77}"/>
              </a:ext>
            </a:extLst>
          </p:cNvPr>
          <p:cNvSpPr txBox="1"/>
          <p:nvPr/>
        </p:nvSpPr>
        <p:spPr>
          <a:xfrm>
            <a:off x="7481143" y="6304497"/>
            <a:ext cx="2544024" cy="461665"/>
          </a:xfrm>
          <a:prstGeom prst="rect">
            <a:avLst/>
          </a:prstGeom>
          <a:noFill/>
        </p:spPr>
        <p:txBody>
          <a:bodyPr wrap="square" rtlCol="0">
            <a:spAutoFit/>
          </a:bodyPr>
          <a:lstStyle/>
          <a:p>
            <a:r>
              <a:rPr lang="en-US" sz="1200"/>
              <a:t>*Apologies for Bing’s clear anti-small-area-state-data-display bias.</a:t>
            </a:r>
          </a:p>
        </p:txBody>
      </p:sp>
      <mc:AlternateContent xmlns:mc="http://schemas.openxmlformats.org/markup-compatibility/2006" xmlns:cx4="http://schemas.microsoft.com/office/drawing/2016/5/10/chartex">
        <mc:Choice Requires="cx4">
          <p:graphicFrame>
            <p:nvGraphicFramePr>
              <p:cNvPr id="7" name="Chart 6">
                <a:extLst>
                  <a:ext uri="{FF2B5EF4-FFF2-40B4-BE49-F238E27FC236}">
                    <a16:creationId xmlns:a16="http://schemas.microsoft.com/office/drawing/2014/main" id="{24376172-0F73-32CE-D932-A294B0D9F6E0}"/>
                  </a:ext>
                </a:extLst>
              </p:cNvPr>
              <p:cNvGraphicFramePr/>
              <p:nvPr>
                <p:extLst>
                  <p:ext uri="{D42A27DB-BD31-4B8C-83A1-F6EECF244321}">
                    <p14:modId xmlns:p14="http://schemas.microsoft.com/office/powerpoint/2010/main" val="2295547422"/>
                  </p:ext>
                </p:extLst>
              </p:nvPr>
            </p:nvGraphicFramePr>
            <p:xfrm>
              <a:off x="8003521" y="3018249"/>
              <a:ext cx="4043292" cy="2468681"/>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7" name="Chart 6">
                <a:extLst>
                  <a:ext uri="{FF2B5EF4-FFF2-40B4-BE49-F238E27FC236}">
                    <a16:creationId xmlns:a16="http://schemas.microsoft.com/office/drawing/2014/main" id="{24376172-0F73-32CE-D932-A294B0D9F6E0}"/>
                  </a:ext>
                </a:extLst>
              </p:cNvPr>
              <p:cNvPicPr>
                <a:picLocks noGrp="1" noRot="1" noChangeAspect="1" noMove="1" noResize="1" noEditPoints="1" noAdjustHandles="1" noChangeArrowheads="1" noChangeShapeType="1"/>
              </p:cNvPicPr>
              <p:nvPr/>
            </p:nvPicPr>
            <p:blipFill>
              <a:blip r:embed="rId6"/>
              <a:stretch>
                <a:fillRect/>
              </a:stretch>
            </p:blipFill>
            <p:spPr>
              <a:xfrm>
                <a:off x="8003521" y="3018249"/>
                <a:ext cx="4043292" cy="2468681"/>
              </a:xfrm>
              <a:prstGeom prst="rect">
                <a:avLst/>
              </a:prstGeom>
            </p:spPr>
          </p:pic>
        </mc:Fallback>
      </mc:AlternateContent>
    </p:spTree>
    <p:extLst>
      <p:ext uri="{BB962C8B-B14F-4D97-AF65-F5344CB8AC3E}">
        <p14:creationId xmlns:p14="http://schemas.microsoft.com/office/powerpoint/2010/main" val="336057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C3F4-C3E8-292C-186E-8EDF77D1F06A}"/>
              </a:ext>
            </a:extLst>
          </p:cNvPr>
          <p:cNvSpPr>
            <a:spLocks noGrp="1"/>
          </p:cNvSpPr>
          <p:nvPr>
            <p:ph type="title"/>
          </p:nvPr>
        </p:nvSpPr>
        <p:spPr/>
        <p:txBody>
          <a:bodyPr/>
          <a:lstStyle/>
          <a:p>
            <a:r>
              <a:rPr lang="en-US"/>
              <a:t>HUD-VASH</a:t>
            </a:r>
          </a:p>
        </p:txBody>
      </p:sp>
      <p:sp>
        <p:nvSpPr>
          <p:cNvPr id="3" name="Content Placeholder 2">
            <a:extLst>
              <a:ext uri="{FF2B5EF4-FFF2-40B4-BE49-F238E27FC236}">
                <a16:creationId xmlns:a16="http://schemas.microsoft.com/office/drawing/2014/main" id="{AEA3B1F8-DD7C-5983-975A-C78BF745A17D}"/>
              </a:ext>
            </a:extLst>
          </p:cNvPr>
          <p:cNvSpPr>
            <a:spLocks noGrp="1"/>
          </p:cNvSpPr>
          <p:nvPr>
            <p:ph idx="1"/>
          </p:nvPr>
        </p:nvSpPr>
        <p:spPr/>
        <p:txBody>
          <a:bodyPr/>
          <a:lstStyle/>
          <a:p>
            <a:r>
              <a:rPr lang="en-US"/>
              <a:t>National Leasing stands, in March, at just over 70%.</a:t>
            </a:r>
          </a:p>
          <a:p>
            <a:r>
              <a:rPr lang="en-US"/>
              <a:t>This translates to nearly 34,000 unleased VASH vouchers spread across the country.</a:t>
            </a:r>
          </a:p>
          <a:p>
            <a:r>
              <a:rPr lang="en-US"/>
              <a:t>Hurdles exist, as you all know, in leasing these vouchers, but let’s see if we can’t learn some of the best ways to clear those hurdles…</a:t>
            </a:r>
          </a:p>
          <a:p>
            <a:endParaRPr lang="en-US"/>
          </a:p>
        </p:txBody>
      </p:sp>
      <p:sp>
        <p:nvSpPr>
          <p:cNvPr id="4" name="Slide Number Placeholder 3">
            <a:extLst>
              <a:ext uri="{FF2B5EF4-FFF2-40B4-BE49-F238E27FC236}">
                <a16:creationId xmlns:a16="http://schemas.microsoft.com/office/drawing/2014/main" id="{C4B5616D-CA17-6EE4-637C-A8E2DC7F6699}"/>
              </a:ext>
            </a:extLst>
          </p:cNvPr>
          <p:cNvSpPr>
            <a:spLocks noGrp="1"/>
          </p:cNvSpPr>
          <p:nvPr>
            <p:ph type="sldNum" sz="quarter" idx="12"/>
          </p:nvPr>
        </p:nvSpPr>
        <p:spPr/>
        <p:txBody>
          <a:bodyPr/>
          <a:lstStyle/>
          <a:p>
            <a:fld id="{63CDEB3F-4050-4176-9930-7DC63E685662}" type="slidenum">
              <a:rPr lang="en-US" smtClean="0"/>
              <a:t>8</a:t>
            </a:fld>
            <a:endParaRPr lang="en-US"/>
          </a:p>
        </p:txBody>
      </p:sp>
    </p:spTree>
    <p:extLst>
      <p:ext uri="{BB962C8B-B14F-4D97-AF65-F5344CB8AC3E}">
        <p14:creationId xmlns:p14="http://schemas.microsoft.com/office/powerpoint/2010/main" val="337419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339A-1661-A747-9F59-63885F294B9F}"/>
              </a:ext>
            </a:extLst>
          </p:cNvPr>
          <p:cNvSpPr>
            <a:spLocks noGrp="1"/>
          </p:cNvSpPr>
          <p:nvPr>
            <p:ph type="title"/>
          </p:nvPr>
        </p:nvSpPr>
        <p:spPr/>
        <p:txBody>
          <a:bodyPr/>
          <a:lstStyle/>
          <a:p>
            <a:r>
              <a:rPr lang="en-US"/>
              <a:t>Best Practices in Action</a:t>
            </a:r>
          </a:p>
        </p:txBody>
      </p:sp>
      <p:sp>
        <p:nvSpPr>
          <p:cNvPr id="3" name="Content Placeholder 2">
            <a:extLst>
              <a:ext uri="{FF2B5EF4-FFF2-40B4-BE49-F238E27FC236}">
                <a16:creationId xmlns:a16="http://schemas.microsoft.com/office/drawing/2014/main" id="{CA871738-E2A7-97D5-BAEE-07033B322C8E}"/>
              </a:ext>
            </a:extLst>
          </p:cNvPr>
          <p:cNvSpPr>
            <a:spLocks noGrp="1"/>
          </p:cNvSpPr>
          <p:nvPr>
            <p:ph idx="1"/>
          </p:nvPr>
        </p:nvSpPr>
        <p:spPr>
          <a:xfrm>
            <a:off x="1395237" y="1990725"/>
            <a:ext cx="10272889" cy="4009091"/>
          </a:xfrm>
        </p:spPr>
        <p:txBody>
          <a:bodyPr>
            <a:normAutofit fontScale="92500" lnSpcReduction="20000"/>
          </a:bodyPr>
          <a:lstStyle/>
          <a:p>
            <a:r>
              <a:rPr lang="en-US"/>
              <a:t>HUD</a:t>
            </a:r>
          </a:p>
          <a:p>
            <a:pPr lvl="1"/>
            <a:r>
              <a:rPr lang="en-US"/>
              <a:t>Luigi D’Ancona, Public Housing Director, NYC</a:t>
            </a:r>
          </a:p>
          <a:p>
            <a:endParaRPr lang="en-US"/>
          </a:p>
          <a:p>
            <a:r>
              <a:rPr lang="en-US"/>
              <a:t>New York City Housing Authority</a:t>
            </a:r>
          </a:p>
          <a:p>
            <a:pPr lvl="1"/>
            <a:r>
              <a:rPr lang="en-US"/>
              <a:t>Lakesha Miller, Executive Vice President for Leased Housing, Leased Housing Department, NYCHA</a:t>
            </a:r>
          </a:p>
          <a:p>
            <a:pPr lvl="1"/>
            <a:r>
              <a:rPr lang="en-US"/>
              <a:t>Robert </a:t>
            </a:r>
            <a:r>
              <a:rPr lang="en-US" err="1"/>
              <a:t>Tesoriero</a:t>
            </a:r>
            <a:r>
              <a:rPr lang="en-US"/>
              <a:t>, Central Office Director </a:t>
            </a:r>
          </a:p>
          <a:p>
            <a:pPr lvl="1"/>
            <a:r>
              <a:rPr lang="en-US"/>
              <a:t>Alex Mathew, Brooklyn Client Services Director</a:t>
            </a:r>
          </a:p>
          <a:p>
            <a:endParaRPr lang="en-US"/>
          </a:p>
        </p:txBody>
      </p:sp>
      <p:sp>
        <p:nvSpPr>
          <p:cNvPr id="4" name="Slide Number Placeholder 3">
            <a:extLst>
              <a:ext uri="{FF2B5EF4-FFF2-40B4-BE49-F238E27FC236}">
                <a16:creationId xmlns:a16="http://schemas.microsoft.com/office/drawing/2014/main" id="{6BED466A-1676-EDA1-A06D-BA5E476B9068}"/>
              </a:ext>
            </a:extLst>
          </p:cNvPr>
          <p:cNvSpPr>
            <a:spLocks noGrp="1"/>
          </p:cNvSpPr>
          <p:nvPr>
            <p:ph type="sldNum" sz="quarter" idx="12"/>
          </p:nvPr>
        </p:nvSpPr>
        <p:spPr/>
        <p:txBody>
          <a:bodyPr/>
          <a:lstStyle/>
          <a:p>
            <a:fld id="{63CDEB3F-4050-4176-9930-7DC63E685662}" type="slidenum">
              <a:rPr lang="en-US" smtClean="0"/>
              <a:t>9</a:t>
            </a:fld>
            <a:endParaRPr lang="en-US"/>
          </a:p>
        </p:txBody>
      </p:sp>
    </p:spTree>
    <p:extLst>
      <p:ext uri="{BB962C8B-B14F-4D97-AF65-F5344CB8AC3E}">
        <p14:creationId xmlns:p14="http://schemas.microsoft.com/office/powerpoint/2010/main" val="313515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d theme">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hud theme" id="{ECAF9FF4-3BF6-4BB6-9BAE-CE39E1A13AA5}" vid="{FB461CA3-2EA1-4BD4-A52B-1A7929F002AC}"/>
    </a:ext>
  </a:extLst>
</a:theme>
</file>

<file path=ppt/theme/theme2.xml><?xml version="1.0" encoding="utf-8"?>
<a:theme xmlns:a="http://schemas.openxmlformats.org/drawingml/2006/main" name="1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0216fb7-9074-4376-98c8-c5f4791670b7">
      <UserInfo>
        <DisplayName>Adams, Donna</DisplayName>
        <AccountId>42</AccountId>
        <AccountType/>
      </UserInfo>
      <UserInfo>
        <DisplayName>Myers, Danny J</DisplayName>
        <AccountId>17</AccountId>
        <AccountType/>
      </UserInfo>
      <UserInfo>
        <DisplayName>Whittemore, Mark D</DisplayName>
        <AccountId>68</AccountId>
        <AccountType/>
      </UserInfo>
      <UserInfo>
        <DisplayName>Kidney, Cornelia</DisplayName>
        <AccountId>873</AccountId>
        <AccountType/>
      </UserInfo>
      <UserInfo>
        <DisplayName>SharePoint Migration_srv4</DisplayName>
        <AccountId>19</AccountId>
        <AccountType/>
      </UserInfo>
      <UserInfo>
        <DisplayName>Reyes, Damares</DisplayName>
        <AccountId>114</AccountId>
        <AccountType/>
      </UserInfo>
      <UserInfo>
        <DisplayName>Anthony, Jerrianne S</DisplayName>
        <AccountId>2848</AccountId>
        <AccountType/>
      </UserInfo>
      <UserInfo>
        <DisplayName>Allen, Molly K</DisplayName>
        <AccountId>734</AccountId>
        <AccountType/>
      </UserInfo>
    </SharedWithUsers>
    <_dlc_DocId xmlns="d4a638c4-874f-49c0-bb2b-5cb8563c2b18">WR5W2CZZ33PF-512103572-89319</_dlc_DocId>
    <_dlc_DocIdUrl xmlns="d4a638c4-874f-49c0-bb2b-5cb8563c2b18">
      <Url>https://hudgov.sharepoint.com/sites/PIH2/HCV/_layouts/15/DocIdRedir.aspx?ID=WR5W2CZZ33PF-512103572-89319</Url>
      <Description>WR5W2CZZ33PF-512103572-89319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D95598C3613A4FBF92431596D0130A" ma:contentTypeVersion="6" ma:contentTypeDescription="Create a new document." ma:contentTypeScope="" ma:versionID="f7c5391b494407db37fa041e06c7d6d5">
  <xsd:schema xmlns:xsd="http://www.w3.org/2001/XMLSchema" xmlns:xs="http://www.w3.org/2001/XMLSchema" xmlns:p="http://schemas.microsoft.com/office/2006/metadata/properties" xmlns:ns2="90dc7ae3-5932-4db8-ac17-9cb510f816bc" xmlns:ns3="b0216fb7-9074-4376-98c8-c5f4791670b7" xmlns:ns4="d4a638c4-874f-49c0-bb2b-5cb8563c2b18" targetNamespace="http://schemas.microsoft.com/office/2006/metadata/properties" ma:root="true" ma:fieldsID="df990bdfdb779e8ee6f8570294d77857" ns2:_="" ns3:_="" ns4:_="">
    <xsd:import namespace="90dc7ae3-5932-4db8-ac17-9cb510f816bc"/>
    <xsd:import namespace="b0216fb7-9074-4376-98c8-c5f4791670b7"/>
    <xsd:import namespace="d4a638c4-874f-49c0-bb2b-5cb8563c2b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4:_dlc_DocId" minOccurs="0"/>
                <xsd:element ref="ns4:_dlc_DocIdUrl" minOccurs="0"/>
                <xsd:element ref="ns4:_dlc_DocIdPersistI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c7ae3-5932-4db8-ac17-9cb510f816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216fb7-9074-4376-98c8-c5f4791670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a638c4-874f-49c0-bb2b-5cb8563c2b18"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136BD91-DAC4-41B1-A9C2-31B90E97B97E}">
  <ds:schemaRefs>
    <ds:schemaRef ds:uri="http://schemas.microsoft.com/sharepoint/v3/contenttype/forms"/>
  </ds:schemaRefs>
</ds:datastoreItem>
</file>

<file path=customXml/itemProps2.xml><?xml version="1.0" encoding="utf-8"?>
<ds:datastoreItem xmlns:ds="http://schemas.openxmlformats.org/officeDocument/2006/customXml" ds:itemID="{90134D97-BADA-43A3-84F9-07EEA941D394}">
  <ds:schemaRefs>
    <ds:schemaRef ds:uri="90dc7ae3-5932-4db8-ac17-9cb510f816bc"/>
    <ds:schemaRef ds:uri="b0216fb7-9074-4376-98c8-c5f4791670b7"/>
    <ds:schemaRef ds:uri="d4a638c4-874f-49c0-bb2b-5cb8563c2b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ABD413-5F6F-4774-923B-770ED339FD7B}">
  <ds:schemaRefs>
    <ds:schemaRef ds:uri="90dc7ae3-5932-4db8-ac17-9cb510f816bc"/>
    <ds:schemaRef ds:uri="b0216fb7-9074-4376-98c8-c5f4791670b7"/>
    <ds:schemaRef ds:uri="d4a638c4-874f-49c0-bb2b-5cb8563c2b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A3BA428-616C-444D-B65B-1FE4FEC4D01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TotalTime>
  <Words>1641</Words>
  <Application>Microsoft Office PowerPoint</Application>
  <PresentationFormat>Widescreen</PresentationFormat>
  <Paragraphs>173</Paragraphs>
  <Slides>24</Slides>
  <Notes>10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Arial</vt:lpstr>
      <vt:lpstr>Calibri</vt:lpstr>
      <vt:lpstr>Calibri Light</vt:lpstr>
      <vt:lpstr>Corbel</vt:lpstr>
      <vt:lpstr>Courier New</vt:lpstr>
      <vt:lpstr>Franklin Gothic Book</vt:lpstr>
      <vt:lpstr>Inter</vt:lpstr>
      <vt:lpstr>Lucida Bright</vt:lpstr>
      <vt:lpstr>Times New Roman</vt:lpstr>
      <vt:lpstr>Wingdings</vt:lpstr>
      <vt:lpstr>hud theme</vt:lpstr>
      <vt:lpstr>1_Custom Design</vt:lpstr>
      <vt:lpstr>2_Custom Design</vt:lpstr>
      <vt:lpstr>Office Theme</vt:lpstr>
      <vt:lpstr>HCV Utilization Webinar: HUD-VASH!</vt:lpstr>
      <vt:lpstr>Welcome!</vt:lpstr>
      <vt:lpstr>But First: Other Announcements!</vt:lpstr>
      <vt:lpstr>Housing Mobility-related services NOFO </vt:lpstr>
      <vt:lpstr>Upcoming Mobility NOFO Webinars</vt:lpstr>
      <vt:lpstr>A Little Perspective…</vt:lpstr>
      <vt:lpstr>HUD-VASH – By State 3/1/2023 UML/UMA</vt:lpstr>
      <vt:lpstr>HUD-VASH</vt:lpstr>
      <vt:lpstr>Best Practices in Action</vt:lpstr>
      <vt:lpstr> </vt:lpstr>
      <vt:lpstr>HUD-VASH Best Practices Background</vt:lpstr>
      <vt:lpstr>HUD-VASH Best Practices: Landlord Recruitment and Retention</vt:lpstr>
      <vt:lpstr>HUD-VASH Best Practices: Landlord Recruitment and Retention</vt:lpstr>
      <vt:lpstr>HUD-VASH Best Practices:  Expediting the application and leasing process</vt:lpstr>
      <vt:lpstr>HUD-VASH Best Practices: Expediting the application and leasing process</vt:lpstr>
      <vt:lpstr>HUD-VASH Best Practices: Project Based Vouchers </vt:lpstr>
      <vt:lpstr>HUD-VASH Best Practices: Special Housing Types</vt:lpstr>
      <vt:lpstr>HUD-VASH Best Practices: Intake and Eligibility</vt:lpstr>
      <vt:lpstr>HUD-VASH Best Practices: Veteran-Centered Approach </vt:lpstr>
      <vt:lpstr>HUD-VASH Best Practices: Veteran-Centered Approach </vt:lpstr>
      <vt:lpstr>HUD-VASH Best Practices: Veteran-Centered Approach </vt:lpstr>
      <vt:lpstr>HUD-VASH Best Practices: Collaboration and Reallocation</vt:lpstr>
      <vt:lpstr>PowerPoint Presentation</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Choice Voucher Webinar</dc:title>
  <dc:creator>Anderson, Lea E</dc:creator>
  <cp:lastModifiedBy>Hatch, Patrick J</cp:lastModifiedBy>
  <cp:revision>4</cp:revision>
  <dcterms:created xsi:type="dcterms:W3CDTF">2021-10-13T18:09:45Z</dcterms:created>
  <dcterms:modified xsi:type="dcterms:W3CDTF">2023-06-15T17:39:08Z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0x01010052D95598C3613A4FBF92431596D0130A</vt:lpwstr>
  </property>
  <property fmtid="{D5CDD505-2E9C-101B-9397-08002B2CF9AE}" pid="3" name="MediaServiceImageTags">
    <vt:lpwstr/>
  </property>
  <property fmtid="{D5CDD505-2E9C-101B-9397-08002B2CF9AE}" pid="4" name="_dlc_DocIdItemGuid">
    <vt:lpwstr>57ffc2b6-84e4-4eac-9d64-c2e9b412aaf9</vt:lpwstr>
  </property>
</Properties>
</file>