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  <p:sldMasterId id="2147483785" r:id="rId2"/>
    <p:sldMasterId id="2147483798" r:id="rId3"/>
  </p:sldMasterIdLst>
  <p:notesMasterIdLst>
    <p:notesMasterId r:id="rId22"/>
  </p:notesMasterIdLst>
  <p:sldIdLst>
    <p:sldId id="256" r:id="rId4"/>
    <p:sldId id="258" r:id="rId5"/>
    <p:sldId id="257" r:id="rId6"/>
    <p:sldId id="266" r:id="rId7"/>
    <p:sldId id="267" r:id="rId8"/>
    <p:sldId id="268" r:id="rId9"/>
    <p:sldId id="272" r:id="rId10"/>
    <p:sldId id="274" r:id="rId11"/>
    <p:sldId id="263" r:id="rId12"/>
    <p:sldId id="262" r:id="rId13"/>
    <p:sldId id="265" r:id="rId14"/>
    <p:sldId id="264" r:id="rId15"/>
    <p:sldId id="259" r:id="rId16"/>
    <p:sldId id="260" r:id="rId17"/>
    <p:sldId id="269" r:id="rId18"/>
    <p:sldId id="270" r:id="rId19"/>
    <p:sldId id="271" r:id="rId20"/>
    <p:sldId id="273" r:id="rId21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eene, William" userId="S::william.greene@hud.gov::ad8568dc-27cb-4527-aee6-9dd8e4a69600" providerId="AD" clId="Web-{69C937F5-E379-B3BA-5D35-75665D4CF56C}"/>
    <pc:docChg chg="modSld">
      <pc:chgData name="Greene, William" userId="S::william.greene@hud.gov::ad8568dc-27cb-4527-aee6-9dd8e4a69600" providerId="AD" clId="Web-{69C937F5-E379-B3BA-5D35-75665D4CF56C}" dt="2022-08-02T21:17:51.325" v="20" actId="20577"/>
      <pc:docMkLst>
        <pc:docMk/>
      </pc:docMkLst>
      <pc:sldChg chg="modSp">
        <pc:chgData name="Greene, William" userId="S::william.greene@hud.gov::ad8568dc-27cb-4527-aee6-9dd8e4a69600" providerId="AD" clId="Web-{69C937F5-E379-B3BA-5D35-75665D4CF56C}" dt="2022-08-02T21:16:52.184" v="6" actId="20577"/>
        <pc:sldMkLst>
          <pc:docMk/>
          <pc:sldMk cId="200934520" sldId="269"/>
        </pc:sldMkLst>
        <pc:spChg chg="mod">
          <ac:chgData name="Greene, William" userId="S::william.greene@hud.gov::ad8568dc-27cb-4527-aee6-9dd8e4a69600" providerId="AD" clId="Web-{69C937F5-E379-B3BA-5D35-75665D4CF56C}" dt="2022-08-02T21:16:52.184" v="6" actId="20577"/>
          <ac:spMkLst>
            <pc:docMk/>
            <pc:sldMk cId="200934520" sldId="269"/>
            <ac:spMk id="3" creationId="{E4AC51A6-B6B9-6127-795C-FFE328D7B2FD}"/>
          </ac:spMkLst>
        </pc:spChg>
      </pc:sldChg>
      <pc:sldChg chg="modSp">
        <pc:chgData name="Greene, William" userId="S::william.greene@hud.gov::ad8568dc-27cb-4527-aee6-9dd8e4a69600" providerId="AD" clId="Web-{69C937F5-E379-B3BA-5D35-75665D4CF56C}" dt="2022-08-02T21:17:51.325" v="20" actId="20577"/>
        <pc:sldMkLst>
          <pc:docMk/>
          <pc:sldMk cId="166177623" sldId="270"/>
        </pc:sldMkLst>
        <pc:spChg chg="mod">
          <ac:chgData name="Greene, William" userId="S::william.greene@hud.gov::ad8568dc-27cb-4527-aee6-9dd8e4a69600" providerId="AD" clId="Web-{69C937F5-E379-B3BA-5D35-75665D4CF56C}" dt="2022-08-02T21:17:51.325" v="20" actId="20577"/>
          <ac:spMkLst>
            <pc:docMk/>
            <pc:sldMk cId="166177623" sldId="270"/>
            <ac:spMk id="3" creationId="{2C02FEFD-7762-D692-D3B4-7235A7526165}"/>
          </ac:spMkLst>
        </pc:spChg>
      </pc:sldChg>
    </pc:docChg>
  </pc:docChgLst>
  <pc:docChgLst>
    <pc:chgData name="Goodwin, Brendan C" userId="ea3faafc-70cd-47f0-abfa-19f072435dff" providerId="ADAL" clId="{700022A0-ADD3-4896-8C7E-1C3D61CDFCEB}"/>
    <pc:docChg chg="modSld">
      <pc:chgData name="Goodwin, Brendan C" userId="ea3faafc-70cd-47f0-abfa-19f072435dff" providerId="ADAL" clId="{700022A0-ADD3-4896-8C7E-1C3D61CDFCEB}" dt="2022-08-18T20:08:07.057" v="0" actId="179"/>
      <pc:docMkLst>
        <pc:docMk/>
      </pc:docMkLst>
      <pc:sldChg chg="modSp mod">
        <pc:chgData name="Goodwin, Brendan C" userId="ea3faafc-70cd-47f0-abfa-19f072435dff" providerId="ADAL" clId="{700022A0-ADD3-4896-8C7E-1C3D61CDFCEB}" dt="2022-08-18T20:08:07.057" v="0" actId="179"/>
        <pc:sldMkLst>
          <pc:docMk/>
          <pc:sldMk cId="2081840870" sldId="266"/>
        </pc:sldMkLst>
        <pc:spChg chg="mod">
          <ac:chgData name="Goodwin, Brendan C" userId="ea3faafc-70cd-47f0-abfa-19f072435dff" providerId="ADAL" clId="{700022A0-ADD3-4896-8C7E-1C3D61CDFCEB}" dt="2022-08-18T20:08:07.057" v="0" actId="179"/>
          <ac:spMkLst>
            <pc:docMk/>
            <pc:sldMk cId="2081840870" sldId="266"/>
            <ac:spMk id="4" creationId="{3F949152-A2BE-EE49-9A42-28DF11033BDC}"/>
          </ac:spMkLst>
        </pc:spChg>
      </pc:sldChg>
    </pc:docChg>
  </pc:docChgLst>
  <pc:docChgLst>
    <pc:chgData name="Goodwin, Brendan C" userId="S::brendan.c.goodwin@hud.gov::ea3faafc-70cd-47f0-abfa-19f072435dff" providerId="AD" clId="Web-{0C52A84B-D8A7-1960-E661-0A5BF2CED3DA}"/>
    <pc:docChg chg="modSld">
      <pc:chgData name="Goodwin, Brendan C" userId="S::brendan.c.goodwin@hud.gov::ea3faafc-70cd-47f0-abfa-19f072435dff" providerId="AD" clId="Web-{0C52A84B-D8A7-1960-E661-0A5BF2CED3DA}" dt="2022-08-19T15:59:02.671" v="19" actId="1076"/>
      <pc:docMkLst>
        <pc:docMk/>
      </pc:docMkLst>
      <pc:sldChg chg="modSp">
        <pc:chgData name="Goodwin, Brendan C" userId="S::brendan.c.goodwin@hud.gov::ea3faafc-70cd-47f0-abfa-19f072435dff" providerId="AD" clId="Web-{0C52A84B-D8A7-1960-E661-0A5BF2CED3DA}" dt="2022-08-19T15:58:50.717" v="18" actId="1076"/>
        <pc:sldMkLst>
          <pc:docMk/>
          <pc:sldMk cId="1748494295" sldId="267"/>
        </pc:sldMkLst>
        <pc:spChg chg="mod">
          <ac:chgData name="Goodwin, Brendan C" userId="S::brendan.c.goodwin@hud.gov::ea3faafc-70cd-47f0-abfa-19f072435dff" providerId="AD" clId="Web-{0C52A84B-D8A7-1960-E661-0A5BF2CED3DA}" dt="2022-08-19T15:58:38.030" v="17" actId="1076"/>
          <ac:spMkLst>
            <pc:docMk/>
            <pc:sldMk cId="1748494295" sldId="267"/>
            <ac:spMk id="3" creationId="{C6D45A97-D869-9459-E768-4379C2F1D6C8}"/>
          </ac:spMkLst>
        </pc:spChg>
        <pc:spChg chg="mod">
          <ac:chgData name="Goodwin, Brendan C" userId="S::brendan.c.goodwin@hud.gov::ea3faafc-70cd-47f0-abfa-19f072435dff" providerId="AD" clId="Web-{0C52A84B-D8A7-1960-E661-0A5BF2CED3DA}" dt="2022-08-19T15:58:50.717" v="18" actId="1076"/>
          <ac:spMkLst>
            <pc:docMk/>
            <pc:sldMk cId="1748494295" sldId="267"/>
            <ac:spMk id="5" creationId="{61AB85F6-3B44-7A50-CA4C-0338CC2C9346}"/>
          </ac:spMkLst>
        </pc:spChg>
      </pc:sldChg>
      <pc:sldChg chg="modSp">
        <pc:chgData name="Goodwin, Brendan C" userId="S::brendan.c.goodwin@hud.gov::ea3faafc-70cd-47f0-abfa-19f072435dff" providerId="AD" clId="Web-{0C52A84B-D8A7-1960-E661-0A5BF2CED3DA}" dt="2022-08-19T15:59:02.671" v="19" actId="1076"/>
        <pc:sldMkLst>
          <pc:docMk/>
          <pc:sldMk cId="2908849272" sldId="268"/>
        </pc:sldMkLst>
        <pc:spChg chg="mod">
          <ac:chgData name="Goodwin, Brendan C" userId="S::brendan.c.goodwin@hud.gov::ea3faafc-70cd-47f0-abfa-19f072435dff" providerId="AD" clId="Web-{0C52A84B-D8A7-1960-E661-0A5BF2CED3DA}" dt="2022-08-19T15:59:02.671" v="19" actId="1076"/>
          <ac:spMkLst>
            <pc:docMk/>
            <pc:sldMk cId="2908849272" sldId="268"/>
            <ac:spMk id="3" creationId="{7FA15A2E-1A6A-A8BF-CF9F-7D6E5C059B8D}"/>
          </ac:spMkLst>
        </pc:spChg>
      </pc:sldChg>
    </pc:docChg>
  </pc:docChgLst>
  <pc:docChgLst>
    <pc:chgData name="Goodwin, Brendan C" userId="S::brendan.c.goodwin@hud.gov::ea3faafc-70cd-47f0-abfa-19f072435dff" providerId="AD" clId="Web-{51E33A8B-F006-FC52-AECC-3D2D00B95B46}"/>
    <pc:docChg chg="modSld">
      <pc:chgData name="Goodwin, Brendan C" userId="S::brendan.c.goodwin@hud.gov::ea3faafc-70cd-47f0-abfa-19f072435dff" providerId="AD" clId="Web-{51E33A8B-F006-FC52-AECC-3D2D00B95B46}" dt="2022-08-18T19:52:26.439" v="6" actId="1076"/>
      <pc:docMkLst>
        <pc:docMk/>
      </pc:docMkLst>
      <pc:sldChg chg="modSp">
        <pc:chgData name="Goodwin, Brendan C" userId="S::brendan.c.goodwin@hud.gov::ea3faafc-70cd-47f0-abfa-19f072435dff" providerId="AD" clId="Web-{51E33A8B-F006-FC52-AECC-3D2D00B95B46}" dt="2022-08-18T19:52:26.439" v="6" actId="1076"/>
        <pc:sldMkLst>
          <pc:docMk/>
          <pc:sldMk cId="2081840870" sldId="266"/>
        </pc:sldMkLst>
        <pc:spChg chg="mod">
          <ac:chgData name="Goodwin, Brendan C" userId="S::brendan.c.goodwin@hud.gov::ea3faafc-70cd-47f0-abfa-19f072435dff" providerId="AD" clId="Web-{51E33A8B-F006-FC52-AECC-3D2D00B95B46}" dt="2022-08-18T19:52:26.439" v="6" actId="1076"/>
          <ac:spMkLst>
            <pc:docMk/>
            <pc:sldMk cId="2081840870" sldId="266"/>
            <ac:spMk id="4" creationId="{3F949152-A2BE-EE49-9A42-28DF11033BDC}"/>
          </ac:spMkLst>
        </pc:spChg>
        <pc:picChg chg="ord">
          <ac:chgData name="Goodwin, Brendan C" userId="S::brendan.c.goodwin@hud.gov::ea3faafc-70cd-47f0-abfa-19f072435dff" providerId="AD" clId="Web-{51E33A8B-F006-FC52-AECC-3D2D00B95B46}" dt="2022-08-18T19:51:10.126" v="0"/>
          <ac:picMkLst>
            <pc:docMk/>
            <pc:sldMk cId="2081840870" sldId="266"/>
            <ac:picMk id="13" creationId="{982C855F-CB1E-EA7D-BC54-19BEFFAF2FB9}"/>
          </ac:picMkLst>
        </pc:picChg>
      </pc:sldChg>
    </pc:docChg>
  </pc:docChgLst>
  <pc:docChgLst>
    <pc:chgData name="Goodwin, Brendan C" userId="S::brendan.c.goodwin@hud.gov::ea3faafc-70cd-47f0-abfa-19f072435dff" providerId="AD" clId="Web-{99B6FBCE-D342-BEC3-860A-43C32540114E}"/>
    <pc:docChg chg="addSld modSld sldOrd">
      <pc:chgData name="Goodwin, Brendan C" userId="S::brendan.c.goodwin@hud.gov::ea3faafc-70cd-47f0-abfa-19f072435dff" providerId="AD" clId="Web-{99B6FBCE-D342-BEC3-860A-43C32540114E}" dt="2022-08-01T12:51:33.419" v="18"/>
      <pc:docMkLst>
        <pc:docMk/>
      </pc:docMkLst>
      <pc:sldChg chg="addSp delSp modSp new ord">
        <pc:chgData name="Goodwin, Brendan C" userId="S::brendan.c.goodwin@hud.gov::ea3faafc-70cd-47f0-abfa-19f072435dff" providerId="AD" clId="Web-{99B6FBCE-D342-BEC3-860A-43C32540114E}" dt="2022-08-01T12:51:33.419" v="18"/>
        <pc:sldMkLst>
          <pc:docMk/>
          <pc:sldMk cId="2081840870" sldId="266"/>
        </pc:sldMkLst>
        <pc:spChg chg="mod">
          <ac:chgData name="Goodwin, Brendan C" userId="S::brendan.c.goodwin@hud.gov::ea3faafc-70cd-47f0-abfa-19f072435dff" providerId="AD" clId="Web-{99B6FBCE-D342-BEC3-860A-43C32540114E}" dt="2022-08-01T12:50:19.122" v="13" actId="20577"/>
          <ac:spMkLst>
            <pc:docMk/>
            <pc:sldMk cId="2081840870" sldId="266"/>
            <ac:spMk id="2" creationId="{D16290A7-B276-6EF1-8293-A21FDF7C0640}"/>
          </ac:spMkLst>
        </pc:spChg>
        <pc:spChg chg="del">
          <ac:chgData name="Goodwin, Brendan C" userId="S::brendan.c.goodwin@hud.gov::ea3faafc-70cd-47f0-abfa-19f072435dff" providerId="AD" clId="Web-{99B6FBCE-D342-BEC3-860A-43C32540114E}" dt="2022-08-01T12:51:08.779" v="14"/>
          <ac:spMkLst>
            <pc:docMk/>
            <pc:sldMk cId="2081840870" sldId="266"/>
            <ac:spMk id="3" creationId="{6507A522-3EBA-0239-727E-24A2D3481F10}"/>
          </ac:spMkLst>
        </pc:spChg>
        <pc:spChg chg="add mod">
          <ac:chgData name="Goodwin, Brendan C" userId="S::brendan.c.goodwin@hud.gov::ea3faafc-70cd-47f0-abfa-19f072435dff" providerId="AD" clId="Web-{99B6FBCE-D342-BEC3-860A-43C32540114E}" dt="2022-08-01T12:51:33.419" v="18"/>
          <ac:spMkLst>
            <pc:docMk/>
            <pc:sldMk cId="2081840870" sldId="266"/>
            <ac:spMk id="6" creationId="{2B921240-3FC2-72C7-D6C5-280417159D1D}"/>
          </ac:spMkLst>
        </pc:spChg>
        <pc:picChg chg="add del mod ord">
          <ac:chgData name="Goodwin, Brendan C" userId="S::brendan.c.goodwin@hud.gov::ea3faafc-70cd-47f0-abfa-19f072435dff" providerId="AD" clId="Web-{99B6FBCE-D342-BEC3-860A-43C32540114E}" dt="2022-08-01T12:51:33.419" v="18"/>
          <ac:picMkLst>
            <pc:docMk/>
            <pc:sldMk cId="2081840870" sldId="266"/>
            <ac:picMk id="4" creationId="{9B20CBFE-6817-6C3D-F820-19EF6DCC3624}"/>
          </ac:picMkLst>
        </pc:picChg>
      </pc:sldChg>
    </pc:docChg>
  </pc:docChgLst>
  <pc:docChgLst>
    <pc:chgData name="Greene, William" userId="S::william.greene@hud.gov::ad8568dc-27cb-4527-aee6-9dd8e4a69600" providerId="AD" clId="Web-{3EDCA86D-E780-077E-8138-723CBFB4572C}"/>
    <pc:docChg chg="modSld">
      <pc:chgData name="Greene, William" userId="S::william.greene@hud.gov::ad8568dc-27cb-4527-aee6-9dd8e4a69600" providerId="AD" clId="Web-{3EDCA86D-E780-077E-8138-723CBFB4572C}" dt="2022-08-16T15:32:46.685" v="0"/>
      <pc:docMkLst>
        <pc:docMk/>
      </pc:docMkLst>
      <pc:sldChg chg="addSp">
        <pc:chgData name="Greene, William" userId="S::william.greene@hud.gov::ad8568dc-27cb-4527-aee6-9dd8e4a69600" providerId="AD" clId="Web-{3EDCA86D-E780-077E-8138-723CBFB4572C}" dt="2022-08-16T15:32:46.685" v="0"/>
        <pc:sldMkLst>
          <pc:docMk/>
          <pc:sldMk cId="3561730826" sldId="259"/>
        </pc:sldMkLst>
        <pc:spChg chg="add">
          <ac:chgData name="Greene, William" userId="S::william.greene@hud.gov::ad8568dc-27cb-4527-aee6-9dd8e4a69600" providerId="AD" clId="Web-{3EDCA86D-E780-077E-8138-723CBFB4572C}" dt="2022-08-16T15:32:46.685" v="0"/>
          <ac:spMkLst>
            <pc:docMk/>
            <pc:sldMk cId="3561730826" sldId="259"/>
            <ac:spMk id="4" creationId="{FCC3C336-975C-B17C-941A-A7A5455B8DDF}"/>
          </ac:spMkLst>
        </pc:spChg>
      </pc:sldChg>
    </pc:docChg>
  </pc:docChgLst>
  <pc:docChgLst>
    <pc:chgData name="Goodwin, Brendan C" userId="ea3faafc-70cd-47f0-abfa-19f072435dff" providerId="ADAL" clId="{9500B862-E9E3-4A7D-AA36-B511C89EEB10}"/>
    <pc:docChg chg="undo custSel addSld modSld">
      <pc:chgData name="Goodwin, Brendan C" userId="ea3faafc-70cd-47f0-abfa-19f072435dff" providerId="ADAL" clId="{9500B862-E9E3-4A7D-AA36-B511C89EEB10}" dt="2022-08-01T17:05:50.943" v="3198" actId="20577"/>
      <pc:docMkLst>
        <pc:docMk/>
      </pc:docMkLst>
      <pc:sldChg chg="modSp mod">
        <pc:chgData name="Goodwin, Brendan C" userId="ea3faafc-70cd-47f0-abfa-19f072435dff" providerId="ADAL" clId="{9500B862-E9E3-4A7D-AA36-B511C89EEB10}" dt="2022-08-01T13:08:41.184" v="1039" actId="20577"/>
        <pc:sldMkLst>
          <pc:docMk/>
          <pc:sldMk cId="2527823000" sldId="257"/>
        </pc:sldMkLst>
        <pc:spChg chg="mod">
          <ac:chgData name="Goodwin, Brendan C" userId="ea3faafc-70cd-47f0-abfa-19f072435dff" providerId="ADAL" clId="{9500B862-E9E3-4A7D-AA36-B511C89EEB10}" dt="2022-08-01T13:08:41.184" v="1039" actId="20577"/>
          <ac:spMkLst>
            <pc:docMk/>
            <pc:sldMk cId="2527823000" sldId="257"/>
            <ac:spMk id="3" creationId="{D74F35F3-9C1F-F44C-642F-F9CED4F61A0E}"/>
          </ac:spMkLst>
        </pc:spChg>
      </pc:sldChg>
      <pc:sldChg chg="addSp delSp modSp mod modClrScheme chgLayout">
        <pc:chgData name="Goodwin, Brendan C" userId="ea3faafc-70cd-47f0-abfa-19f072435dff" providerId="ADAL" clId="{9500B862-E9E3-4A7D-AA36-B511C89EEB10}" dt="2022-08-01T16:47:38.125" v="2236" actId="20577"/>
        <pc:sldMkLst>
          <pc:docMk/>
          <pc:sldMk cId="2081840870" sldId="266"/>
        </pc:sldMkLst>
        <pc:spChg chg="mod ord">
          <ac:chgData name="Goodwin, Brendan C" userId="ea3faafc-70cd-47f0-abfa-19f072435dff" providerId="ADAL" clId="{9500B862-E9E3-4A7D-AA36-B511C89EEB10}" dt="2022-08-01T12:52:58.011" v="2" actId="700"/>
          <ac:spMkLst>
            <pc:docMk/>
            <pc:sldMk cId="2081840870" sldId="266"/>
            <ac:spMk id="2" creationId="{D16290A7-B276-6EF1-8293-A21FDF7C0640}"/>
          </ac:spMkLst>
        </pc:spChg>
        <pc:spChg chg="add mod ord">
          <ac:chgData name="Goodwin, Brendan C" userId="ea3faafc-70cd-47f0-abfa-19f072435dff" providerId="ADAL" clId="{9500B862-E9E3-4A7D-AA36-B511C89EEB10}" dt="2022-08-01T13:06:53.354" v="964" actId="120"/>
          <ac:spMkLst>
            <pc:docMk/>
            <pc:sldMk cId="2081840870" sldId="266"/>
            <ac:spMk id="3" creationId="{E146B23A-C188-CB4F-A9B1-825A2C8B5AF5}"/>
          </ac:spMkLst>
        </pc:spChg>
        <pc:spChg chg="add mod ord">
          <ac:chgData name="Goodwin, Brendan C" userId="ea3faafc-70cd-47f0-abfa-19f072435dff" providerId="ADAL" clId="{9500B862-E9E3-4A7D-AA36-B511C89EEB10}" dt="2022-08-01T16:47:38.125" v="2236" actId="20577"/>
          <ac:spMkLst>
            <pc:docMk/>
            <pc:sldMk cId="2081840870" sldId="266"/>
            <ac:spMk id="4" creationId="{3F949152-A2BE-EE49-9A42-28DF11033BDC}"/>
          </ac:spMkLst>
        </pc:spChg>
        <pc:spChg chg="del mod ord">
          <ac:chgData name="Goodwin, Brendan C" userId="ea3faafc-70cd-47f0-abfa-19f072435dff" providerId="ADAL" clId="{9500B862-E9E3-4A7D-AA36-B511C89EEB10}" dt="2022-08-01T12:52:58.011" v="2" actId="700"/>
          <ac:spMkLst>
            <pc:docMk/>
            <pc:sldMk cId="2081840870" sldId="266"/>
            <ac:spMk id="6" creationId="{2B921240-3FC2-72C7-D6C5-280417159D1D}"/>
          </ac:spMkLst>
        </pc:spChg>
        <pc:picChg chg="add mod">
          <ac:chgData name="Goodwin, Brendan C" userId="ea3faafc-70cd-47f0-abfa-19f072435dff" providerId="ADAL" clId="{9500B862-E9E3-4A7D-AA36-B511C89EEB10}" dt="2022-08-01T13:07:25.524" v="983" actId="207"/>
          <ac:picMkLst>
            <pc:docMk/>
            <pc:sldMk cId="2081840870" sldId="266"/>
            <ac:picMk id="13" creationId="{982C855F-CB1E-EA7D-BC54-19BEFFAF2FB9}"/>
          </ac:picMkLst>
        </pc:picChg>
        <pc:cxnChg chg="add del mod">
          <ac:chgData name="Goodwin, Brendan C" userId="ea3faafc-70cd-47f0-abfa-19f072435dff" providerId="ADAL" clId="{9500B862-E9E3-4A7D-AA36-B511C89EEB10}" dt="2022-08-01T13:06:40.687" v="963" actId="478"/>
          <ac:cxnSpMkLst>
            <pc:docMk/>
            <pc:sldMk cId="2081840870" sldId="266"/>
            <ac:cxnSpMk id="7" creationId="{468DDFCC-34C2-A978-D7E9-D4EE9B3B8883}"/>
          </ac:cxnSpMkLst>
        </pc:cxnChg>
      </pc:sldChg>
      <pc:sldChg chg="addSp delSp modSp new mod modClrScheme chgLayout">
        <pc:chgData name="Goodwin, Brendan C" userId="ea3faafc-70cd-47f0-abfa-19f072435dff" providerId="ADAL" clId="{9500B862-E9E3-4A7D-AA36-B511C89EEB10}" dt="2022-08-01T16:59:56.994" v="3040" actId="27636"/>
        <pc:sldMkLst>
          <pc:docMk/>
          <pc:sldMk cId="1748494295" sldId="267"/>
        </pc:sldMkLst>
        <pc:spChg chg="mod ord">
          <ac:chgData name="Goodwin, Brendan C" userId="ea3faafc-70cd-47f0-abfa-19f072435dff" providerId="ADAL" clId="{9500B862-E9E3-4A7D-AA36-B511C89EEB10}" dt="2022-08-01T13:09:08.107" v="1058" actId="700"/>
          <ac:spMkLst>
            <pc:docMk/>
            <pc:sldMk cId="1748494295" sldId="267"/>
            <ac:spMk id="2" creationId="{8FD590B3-F2F7-3CF0-3FCA-2954B4D34F63}"/>
          </ac:spMkLst>
        </pc:spChg>
        <pc:spChg chg="del mod ord">
          <ac:chgData name="Goodwin, Brendan C" userId="ea3faafc-70cd-47f0-abfa-19f072435dff" providerId="ADAL" clId="{9500B862-E9E3-4A7D-AA36-B511C89EEB10}" dt="2022-08-01T13:09:08.107" v="1058" actId="700"/>
          <ac:spMkLst>
            <pc:docMk/>
            <pc:sldMk cId="1748494295" sldId="267"/>
            <ac:spMk id="3" creationId="{98140206-550D-DDAA-9ED9-D08C9551A001}"/>
          </ac:spMkLst>
        </pc:spChg>
        <pc:spChg chg="del">
          <ac:chgData name="Goodwin, Brendan C" userId="ea3faafc-70cd-47f0-abfa-19f072435dff" providerId="ADAL" clId="{9500B862-E9E3-4A7D-AA36-B511C89EEB10}" dt="2022-08-01T13:09:08.107" v="1058" actId="700"/>
          <ac:spMkLst>
            <pc:docMk/>
            <pc:sldMk cId="1748494295" sldId="267"/>
            <ac:spMk id="4" creationId="{541DBCBA-F2FF-34BD-E693-66AA6DE51B4B}"/>
          </ac:spMkLst>
        </pc:spChg>
        <pc:spChg chg="add mod ord">
          <ac:chgData name="Goodwin, Brendan C" userId="ea3faafc-70cd-47f0-abfa-19f072435dff" providerId="ADAL" clId="{9500B862-E9E3-4A7D-AA36-B511C89EEB10}" dt="2022-08-01T16:59:56.994" v="3040" actId="27636"/>
          <ac:spMkLst>
            <pc:docMk/>
            <pc:sldMk cId="1748494295" sldId="267"/>
            <ac:spMk id="5" creationId="{61AB85F6-3B44-7A50-CA4C-0338CC2C9346}"/>
          </ac:spMkLst>
        </pc:spChg>
      </pc:sldChg>
      <pc:sldChg chg="modSp new mod">
        <pc:chgData name="Goodwin, Brendan C" userId="ea3faafc-70cd-47f0-abfa-19f072435dff" providerId="ADAL" clId="{9500B862-E9E3-4A7D-AA36-B511C89EEB10}" dt="2022-08-01T16:59:49.853" v="3036" actId="27636"/>
        <pc:sldMkLst>
          <pc:docMk/>
          <pc:sldMk cId="2908849272" sldId="268"/>
        </pc:sldMkLst>
        <pc:spChg chg="mod">
          <ac:chgData name="Goodwin, Brendan C" userId="ea3faafc-70cd-47f0-abfa-19f072435dff" providerId="ADAL" clId="{9500B862-E9E3-4A7D-AA36-B511C89EEB10}" dt="2022-08-01T13:26:35.340" v="1499" actId="20577"/>
          <ac:spMkLst>
            <pc:docMk/>
            <pc:sldMk cId="2908849272" sldId="268"/>
            <ac:spMk id="2" creationId="{59DABE44-C619-3711-E8FB-9E9133D72F56}"/>
          </ac:spMkLst>
        </pc:spChg>
        <pc:spChg chg="mod">
          <ac:chgData name="Goodwin, Brendan C" userId="ea3faafc-70cd-47f0-abfa-19f072435dff" providerId="ADAL" clId="{9500B862-E9E3-4A7D-AA36-B511C89EEB10}" dt="2022-08-01T16:59:49.853" v="3036" actId="27636"/>
          <ac:spMkLst>
            <pc:docMk/>
            <pc:sldMk cId="2908849272" sldId="268"/>
            <ac:spMk id="3" creationId="{7FA15A2E-1A6A-A8BF-CF9F-7D6E5C059B8D}"/>
          </ac:spMkLst>
        </pc:spChg>
      </pc:sldChg>
      <pc:sldChg chg="modSp new mod">
        <pc:chgData name="Goodwin, Brendan C" userId="ea3faafc-70cd-47f0-abfa-19f072435dff" providerId="ADAL" clId="{9500B862-E9E3-4A7D-AA36-B511C89EEB10}" dt="2022-08-01T17:05:50.943" v="3198" actId="20577"/>
        <pc:sldMkLst>
          <pc:docMk/>
          <pc:sldMk cId="688072084" sldId="272"/>
        </pc:sldMkLst>
        <pc:spChg chg="mod">
          <ac:chgData name="Goodwin, Brendan C" userId="ea3faafc-70cd-47f0-abfa-19f072435dff" providerId="ADAL" clId="{9500B862-E9E3-4A7D-AA36-B511C89EEB10}" dt="2022-08-01T16:34:29.941" v="2079" actId="20577"/>
          <ac:spMkLst>
            <pc:docMk/>
            <pc:sldMk cId="688072084" sldId="272"/>
            <ac:spMk id="2" creationId="{C31816BA-D074-12ED-55D5-456F333264FF}"/>
          </ac:spMkLst>
        </pc:spChg>
        <pc:spChg chg="mod">
          <ac:chgData name="Goodwin, Brendan C" userId="ea3faafc-70cd-47f0-abfa-19f072435dff" providerId="ADAL" clId="{9500B862-E9E3-4A7D-AA36-B511C89EEB10}" dt="2022-08-01T17:05:50.943" v="3198" actId="20577"/>
          <ac:spMkLst>
            <pc:docMk/>
            <pc:sldMk cId="688072084" sldId="272"/>
            <ac:spMk id="3" creationId="{62CDBFAF-6404-3E89-4AD2-A6AD477784D0}"/>
          </ac:spMkLst>
        </pc:spChg>
      </pc:sldChg>
    </pc:docChg>
  </pc:docChgLst>
  <pc:docChgLst>
    <pc:chgData name="Phung, Raymond" userId="31e9d9bd-8a18-4f7d-9b2d-1431aa7d0f28" providerId="ADAL" clId="{C14CD5B4-2053-4786-B919-220A7E367B5B}"/>
    <pc:docChg chg="undo custSel addSld delSld modSld sldOrd">
      <pc:chgData name="Phung, Raymond" userId="31e9d9bd-8a18-4f7d-9b2d-1431aa7d0f28" providerId="ADAL" clId="{C14CD5B4-2053-4786-B919-220A7E367B5B}" dt="2022-08-24T19:05:24.607" v="4190" actId="20577"/>
      <pc:docMkLst>
        <pc:docMk/>
      </pc:docMkLst>
      <pc:sldChg chg="delSp delDesignElem">
        <pc:chgData name="Phung, Raymond" userId="31e9d9bd-8a18-4f7d-9b2d-1431aa7d0f28" providerId="ADAL" clId="{C14CD5B4-2053-4786-B919-220A7E367B5B}" dt="2022-08-08T15:21:10.726" v="3157"/>
        <pc:sldMkLst>
          <pc:docMk/>
          <pc:sldMk cId="3502972182" sldId="256"/>
        </pc:sldMkLst>
        <pc:spChg chg="del">
          <ac:chgData name="Phung, Raymond" userId="31e9d9bd-8a18-4f7d-9b2d-1431aa7d0f28" providerId="ADAL" clId="{C14CD5B4-2053-4786-B919-220A7E367B5B}" dt="2022-08-08T15:21:10.726" v="3157"/>
          <ac:spMkLst>
            <pc:docMk/>
            <pc:sldMk cId="3502972182" sldId="256"/>
            <ac:spMk id="15" creationId="{E770CA6A-B3B0-4826-A91F-B2B1F8922026}"/>
          </ac:spMkLst>
        </pc:spChg>
        <pc:picChg chg="del">
          <ac:chgData name="Phung, Raymond" userId="31e9d9bd-8a18-4f7d-9b2d-1431aa7d0f28" providerId="ADAL" clId="{C14CD5B4-2053-4786-B919-220A7E367B5B}" dt="2022-08-08T15:21:10.726" v="3157"/>
          <ac:picMkLst>
            <pc:docMk/>
            <pc:sldMk cId="3502972182" sldId="256"/>
            <ac:picMk id="17" creationId="{25128BB7-D1A3-4F7F-98A3-10B5DCE17448}"/>
          </ac:picMkLst>
        </pc:picChg>
        <pc:cxnChg chg="del">
          <ac:chgData name="Phung, Raymond" userId="31e9d9bd-8a18-4f7d-9b2d-1431aa7d0f28" providerId="ADAL" clId="{C14CD5B4-2053-4786-B919-220A7E367B5B}" dt="2022-08-08T15:21:10.726" v="3157"/>
          <ac:cxnSpMkLst>
            <pc:docMk/>
            <pc:sldMk cId="3502972182" sldId="256"/>
            <ac:cxnSpMk id="16" creationId="{6FE641DB-A503-41DE-ACA6-36B41C6C2BE9}"/>
          </ac:cxnSpMkLst>
        </pc:cxnChg>
      </pc:sldChg>
      <pc:sldChg chg="modSp mod ord">
        <pc:chgData name="Phung, Raymond" userId="31e9d9bd-8a18-4f7d-9b2d-1431aa7d0f28" providerId="ADAL" clId="{C14CD5B4-2053-4786-B919-220A7E367B5B}" dt="2022-08-15T19:16:51.308" v="3654" actId="27636"/>
        <pc:sldMkLst>
          <pc:docMk/>
          <pc:sldMk cId="2527823000" sldId="257"/>
        </pc:sldMkLst>
        <pc:spChg chg="mod">
          <ac:chgData name="Phung, Raymond" userId="31e9d9bd-8a18-4f7d-9b2d-1431aa7d0f28" providerId="ADAL" clId="{C14CD5B4-2053-4786-B919-220A7E367B5B}" dt="2022-08-08T15:21:10.726" v="3157"/>
          <ac:spMkLst>
            <pc:docMk/>
            <pc:sldMk cId="2527823000" sldId="257"/>
            <ac:spMk id="2" creationId="{23D1AA0F-2E18-4B01-0982-31619E49248F}"/>
          </ac:spMkLst>
        </pc:spChg>
        <pc:spChg chg="mod">
          <ac:chgData name="Phung, Raymond" userId="31e9d9bd-8a18-4f7d-9b2d-1431aa7d0f28" providerId="ADAL" clId="{C14CD5B4-2053-4786-B919-220A7E367B5B}" dt="2022-08-15T19:16:51.308" v="3654" actId="27636"/>
          <ac:spMkLst>
            <pc:docMk/>
            <pc:sldMk cId="2527823000" sldId="257"/>
            <ac:spMk id="3" creationId="{D74F35F3-9C1F-F44C-642F-F9CED4F61A0E}"/>
          </ac:spMkLst>
        </pc:spChg>
      </pc:sldChg>
      <pc:sldChg chg="modSp mod ord">
        <pc:chgData name="Phung, Raymond" userId="31e9d9bd-8a18-4f7d-9b2d-1431aa7d0f28" providerId="ADAL" clId="{C14CD5B4-2053-4786-B919-220A7E367B5B}" dt="2022-08-15T19:16:45.023" v="3650"/>
        <pc:sldMkLst>
          <pc:docMk/>
          <pc:sldMk cId="3475570143" sldId="258"/>
        </pc:sldMkLst>
        <pc:spChg chg="mod">
          <ac:chgData name="Phung, Raymond" userId="31e9d9bd-8a18-4f7d-9b2d-1431aa7d0f28" providerId="ADAL" clId="{C14CD5B4-2053-4786-B919-220A7E367B5B}" dt="2022-08-08T15:21:10.726" v="3157"/>
          <ac:spMkLst>
            <pc:docMk/>
            <pc:sldMk cId="3475570143" sldId="258"/>
            <ac:spMk id="2" creationId="{E62208FE-0E3F-3BD2-04B2-804F02FD47B0}"/>
          </ac:spMkLst>
        </pc:spChg>
        <pc:spChg chg="mod">
          <ac:chgData name="Phung, Raymond" userId="31e9d9bd-8a18-4f7d-9b2d-1431aa7d0f28" providerId="ADAL" clId="{C14CD5B4-2053-4786-B919-220A7E367B5B}" dt="2022-08-15T19:16:17.449" v="3646" actId="20577"/>
          <ac:spMkLst>
            <pc:docMk/>
            <pc:sldMk cId="3475570143" sldId="258"/>
            <ac:spMk id="3" creationId="{1A9FC67A-53F0-20C0-B5EC-DC3FC396A3E2}"/>
          </ac:spMkLst>
        </pc:spChg>
      </pc:sldChg>
      <pc:sldChg chg="delSp modSp new mod">
        <pc:chgData name="Phung, Raymond" userId="31e9d9bd-8a18-4f7d-9b2d-1431aa7d0f28" providerId="ADAL" clId="{C14CD5B4-2053-4786-B919-220A7E367B5B}" dt="2022-08-16T15:51:17.999" v="4023" actId="20577"/>
        <pc:sldMkLst>
          <pc:docMk/>
          <pc:sldMk cId="3561730826" sldId="259"/>
        </pc:sldMkLst>
        <pc:spChg chg="mod">
          <ac:chgData name="Phung, Raymond" userId="31e9d9bd-8a18-4f7d-9b2d-1431aa7d0f28" providerId="ADAL" clId="{C14CD5B4-2053-4786-B919-220A7E367B5B}" dt="2022-08-08T15:33:41.954" v="3320" actId="20577"/>
          <ac:spMkLst>
            <pc:docMk/>
            <pc:sldMk cId="3561730826" sldId="259"/>
            <ac:spMk id="2" creationId="{FE8F53D3-2146-A0B1-C0EC-D83936C6C1AA}"/>
          </ac:spMkLst>
        </pc:spChg>
        <pc:spChg chg="mod">
          <ac:chgData name="Phung, Raymond" userId="31e9d9bd-8a18-4f7d-9b2d-1431aa7d0f28" providerId="ADAL" clId="{C14CD5B4-2053-4786-B919-220A7E367B5B}" dt="2022-08-16T15:51:17.999" v="4023" actId="20577"/>
          <ac:spMkLst>
            <pc:docMk/>
            <pc:sldMk cId="3561730826" sldId="259"/>
            <ac:spMk id="3" creationId="{DAE329AB-6704-0D3E-DAEA-AEB53E83506C}"/>
          </ac:spMkLst>
        </pc:spChg>
        <pc:spChg chg="del mod">
          <ac:chgData name="Phung, Raymond" userId="31e9d9bd-8a18-4f7d-9b2d-1431aa7d0f28" providerId="ADAL" clId="{C14CD5B4-2053-4786-B919-220A7E367B5B}" dt="2022-08-16T15:49:03.357" v="4002" actId="478"/>
          <ac:spMkLst>
            <pc:docMk/>
            <pc:sldMk cId="3561730826" sldId="259"/>
            <ac:spMk id="4" creationId="{FCC3C336-975C-B17C-941A-A7A5455B8DDF}"/>
          </ac:spMkLst>
        </pc:spChg>
      </pc:sldChg>
      <pc:sldChg chg="modSp new mod">
        <pc:chgData name="Phung, Raymond" userId="31e9d9bd-8a18-4f7d-9b2d-1431aa7d0f28" providerId="ADAL" clId="{C14CD5B4-2053-4786-B919-220A7E367B5B}" dt="2022-08-23T19:27:56.537" v="4058" actId="27636"/>
        <pc:sldMkLst>
          <pc:docMk/>
          <pc:sldMk cId="1173886184" sldId="260"/>
        </pc:sldMkLst>
        <pc:spChg chg="mod">
          <ac:chgData name="Phung, Raymond" userId="31e9d9bd-8a18-4f7d-9b2d-1431aa7d0f28" providerId="ADAL" clId="{C14CD5B4-2053-4786-B919-220A7E367B5B}" dt="2022-08-08T15:33:46.562" v="3321" actId="20577"/>
          <ac:spMkLst>
            <pc:docMk/>
            <pc:sldMk cId="1173886184" sldId="260"/>
            <ac:spMk id="2" creationId="{2CD28612-0E13-7D18-661B-BC9F9B9F5694}"/>
          </ac:spMkLst>
        </pc:spChg>
        <pc:spChg chg="mod">
          <ac:chgData name="Phung, Raymond" userId="31e9d9bd-8a18-4f7d-9b2d-1431aa7d0f28" providerId="ADAL" clId="{C14CD5B4-2053-4786-B919-220A7E367B5B}" dt="2022-08-23T19:27:56.537" v="4058" actId="27636"/>
          <ac:spMkLst>
            <pc:docMk/>
            <pc:sldMk cId="1173886184" sldId="260"/>
            <ac:spMk id="3" creationId="{F3E1848D-906F-9A53-3841-9A3C8823F063}"/>
          </ac:spMkLst>
        </pc:spChg>
      </pc:sldChg>
      <pc:sldChg chg="modSp new del mod">
        <pc:chgData name="Phung, Raymond" userId="31e9d9bd-8a18-4f7d-9b2d-1431aa7d0f28" providerId="ADAL" clId="{C14CD5B4-2053-4786-B919-220A7E367B5B}" dt="2022-08-23T19:28:19.919" v="4059" actId="2696"/>
        <pc:sldMkLst>
          <pc:docMk/>
          <pc:sldMk cId="2520129014" sldId="261"/>
        </pc:sldMkLst>
        <pc:spChg chg="mod">
          <ac:chgData name="Phung, Raymond" userId="31e9d9bd-8a18-4f7d-9b2d-1431aa7d0f28" providerId="ADAL" clId="{C14CD5B4-2053-4786-B919-220A7E367B5B}" dt="2022-08-08T15:33:51.054" v="3322" actId="20577"/>
          <ac:spMkLst>
            <pc:docMk/>
            <pc:sldMk cId="2520129014" sldId="261"/>
            <ac:spMk id="2" creationId="{545265A0-FF73-8574-5A47-8814E0179801}"/>
          </ac:spMkLst>
        </pc:spChg>
        <pc:spChg chg="mod">
          <ac:chgData name="Phung, Raymond" userId="31e9d9bd-8a18-4f7d-9b2d-1431aa7d0f28" providerId="ADAL" clId="{C14CD5B4-2053-4786-B919-220A7E367B5B}" dt="2022-08-23T19:27:11.410" v="4038" actId="21"/>
          <ac:spMkLst>
            <pc:docMk/>
            <pc:sldMk cId="2520129014" sldId="261"/>
            <ac:spMk id="3" creationId="{FF33FD29-5D30-A969-4DBC-F04D3F0B0826}"/>
          </ac:spMkLst>
        </pc:spChg>
      </pc:sldChg>
      <pc:sldChg chg="modSp new mod">
        <pc:chgData name="Phung, Raymond" userId="31e9d9bd-8a18-4f7d-9b2d-1431aa7d0f28" providerId="ADAL" clId="{C14CD5B4-2053-4786-B919-220A7E367B5B}" dt="2022-08-08T15:21:10.726" v="3157"/>
        <pc:sldMkLst>
          <pc:docMk/>
          <pc:sldMk cId="3271132345" sldId="262"/>
        </pc:sldMkLst>
        <pc:spChg chg="mod">
          <ac:chgData name="Phung, Raymond" userId="31e9d9bd-8a18-4f7d-9b2d-1431aa7d0f28" providerId="ADAL" clId="{C14CD5B4-2053-4786-B919-220A7E367B5B}" dt="2022-08-08T15:21:10.726" v="3157"/>
          <ac:spMkLst>
            <pc:docMk/>
            <pc:sldMk cId="3271132345" sldId="262"/>
            <ac:spMk id="2" creationId="{A08110B4-09A3-0B53-7661-6476C151FBCE}"/>
          </ac:spMkLst>
        </pc:spChg>
        <pc:spChg chg="mod">
          <ac:chgData name="Phung, Raymond" userId="31e9d9bd-8a18-4f7d-9b2d-1431aa7d0f28" providerId="ADAL" clId="{C14CD5B4-2053-4786-B919-220A7E367B5B}" dt="2022-08-08T15:21:10.726" v="3157"/>
          <ac:spMkLst>
            <pc:docMk/>
            <pc:sldMk cId="3271132345" sldId="262"/>
            <ac:spMk id="3" creationId="{AC1E389C-BAEE-5F99-18DD-19BCADA16E9D}"/>
          </ac:spMkLst>
        </pc:spChg>
      </pc:sldChg>
      <pc:sldChg chg="modSp new mod">
        <pc:chgData name="Phung, Raymond" userId="31e9d9bd-8a18-4f7d-9b2d-1431aa7d0f28" providerId="ADAL" clId="{C14CD5B4-2053-4786-B919-220A7E367B5B}" dt="2022-08-15T19:20:02.632" v="3777" actId="20577"/>
        <pc:sldMkLst>
          <pc:docMk/>
          <pc:sldMk cId="985998911" sldId="263"/>
        </pc:sldMkLst>
        <pc:spChg chg="mod">
          <ac:chgData name="Phung, Raymond" userId="31e9d9bd-8a18-4f7d-9b2d-1431aa7d0f28" providerId="ADAL" clId="{C14CD5B4-2053-4786-B919-220A7E367B5B}" dt="2022-08-08T15:21:11.105" v="3165" actId="27636"/>
          <ac:spMkLst>
            <pc:docMk/>
            <pc:sldMk cId="985998911" sldId="263"/>
            <ac:spMk id="2" creationId="{E9D5832F-6D39-1DB2-2D9D-22AA3DCD07CF}"/>
          </ac:spMkLst>
        </pc:spChg>
        <pc:spChg chg="mod">
          <ac:chgData name="Phung, Raymond" userId="31e9d9bd-8a18-4f7d-9b2d-1431aa7d0f28" providerId="ADAL" clId="{C14CD5B4-2053-4786-B919-220A7E367B5B}" dt="2022-08-15T19:20:02.632" v="3777" actId="20577"/>
          <ac:spMkLst>
            <pc:docMk/>
            <pc:sldMk cId="985998911" sldId="263"/>
            <ac:spMk id="3" creationId="{9650F662-D0B1-B8D9-7092-9747EC2A666C}"/>
          </ac:spMkLst>
        </pc:spChg>
      </pc:sldChg>
      <pc:sldChg chg="new del">
        <pc:chgData name="Phung, Raymond" userId="31e9d9bd-8a18-4f7d-9b2d-1431aa7d0f28" providerId="ADAL" clId="{C14CD5B4-2053-4786-B919-220A7E367B5B}" dt="2022-07-29T18:31:37.995" v="1913" actId="680"/>
        <pc:sldMkLst>
          <pc:docMk/>
          <pc:sldMk cId="1169339516" sldId="264"/>
        </pc:sldMkLst>
      </pc:sldChg>
      <pc:sldChg chg="modSp new mod ord">
        <pc:chgData name="Phung, Raymond" userId="31e9d9bd-8a18-4f7d-9b2d-1431aa7d0f28" providerId="ADAL" clId="{C14CD5B4-2053-4786-B919-220A7E367B5B}" dt="2022-08-08T15:21:11.127" v="3167" actId="27636"/>
        <pc:sldMkLst>
          <pc:docMk/>
          <pc:sldMk cId="3306783416" sldId="264"/>
        </pc:sldMkLst>
        <pc:spChg chg="mod">
          <ac:chgData name="Phung, Raymond" userId="31e9d9bd-8a18-4f7d-9b2d-1431aa7d0f28" providerId="ADAL" clId="{C14CD5B4-2053-4786-B919-220A7E367B5B}" dt="2022-08-08T15:21:10.726" v="3157"/>
          <ac:spMkLst>
            <pc:docMk/>
            <pc:sldMk cId="3306783416" sldId="264"/>
            <ac:spMk id="2" creationId="{1AA2EDE1-C9EC-AEA3-BF37-546AB5051D4F}"/>
          </ac:spMkLst>
        </pc:spChg>
        <pc:spChg chg="mod">
          <ac:chgData name="Phung, Raymond" userId="31e9d9bd-8a18-4f7d-9b2d-1431aa7d0f28" providerId="ADAL" clId="{C14CD5B4-2053-4786-B919-220A7E367B5B}" dt="2022-08-08T15:21:11.127" v="3167" actId="27636"/>
          <ac:spMkLst>
            <pc:docMk/>
            <pc:sldMk cId="3306783416" sldId="264"/>
            <ac:spMk id="3" creationId="{B8761DC2-5C40-0FBA-2DB5-6F9019B1FCF3}"/>
          </ac:spMkLst>
        </pc:spChg>
      </pc:sldChg>
      <pc:sldChg chg="modSp new mod">
        <pc:chgData name="Phung, Raymond" userId="31e9d9bd-8a18-4f7d-9b2d-1431aa7d0f28" providerId="ADAL" clId="{C14CD5B4-2053-4786-B919-220A7E367B5B}" dt="2022-08-08T15:33:05.168" v="3319" actId="207"/>
        <pc:sldMkLst>
          <pc:docMk/>
          <pc:sldMk cId="909503687" sldId="265"/>
        </pc:sldMkLst>
        <pc:spChg chg="mod">
          <ac:chgData name="Phung, Raymond" userId="31e9d9bd-8a18-4f7d-9b2d-1431aa7d0f28" providerId="ADAL" clId="{C14CD5B4-2053-4786-B919-220A7E367B5B}" dt="2022-08-08T15:21:10.726" v="3157"/>
          <ac:spMkLst>
            <pc:docMk/>
            <pc:sldMk cId="909503687" sldId="265"/>
            <ac:spMk id="2" creationId="{5AEC4029-17F5-114D-F330-14954A10CF17}"/>
          </ac:spMkLst>
        </pc:spChg>
        <pc:spChg chg="mod">
          <ac:chgData name="Phung, Raymond" userId="31e9d9bd-8a18-4f7d-9b2d-1431aa7d0f28" providerId="ADAL" clId="{C14CD5B4-2053-4786-B919-220A7E367B5B}" dt="2022-08-08T15:33:05.168" v="3319" actId="207"/>
          <ac:spMkLst>
            <pc:docMk/>
            <pc:sldMk cId="909503687" sldId="265"/>
            <ac:spMk id="3" creationId="{A2972341-08F8-C05A-21B0-B01544ACF05E}"/>
          </ac:spMkLst>
        </pc:spChg>
      </pc:sldChg>
      <pc:sldChg chg="modSp mod ord">
        <pc:chgData name="Phung, Raymond" userId="31e9d9bd-8a18-4f7d-9b2d-1431aa7d0f28" providerId="ADAL" clId="{C14CD5B4-2053-4786-B919-220A7E367B5B}" dt="2022-08-15T16:52:01.841" v="3428"/>
        <pc:sldMkLst>
          <pc:docMk/>
          <pc:sldMk cId="2081840870" sldId="266"/>
        </pc:sldMkLst>
        <pc:spChg chg="mod">
          <ac:chgData name="Phung, Raymond" userId="31e9d9bd-8a18-4f7d-9b2d-1431aa7d0f28" providerId="ADAL" clId="{C14CD5B4-2053-4786-B919-220A7E367B5B}" dt="2022-08-08T15:21:10.726" v="3157"/>
          <ac:spMkLst>
            <pc:docMk/>
            <pc:sldMk cId="2081840870" sldId="266"/>
            <ac:spMk id="2" creationId="{D16290A7-B276-6EF1-8293-A21FDF7C0640}"/>
          </ac:spMkLst>
        </pc:spChg>
        <pc:spChg chg="mod">
          <ac:chgData name="Phung, Raymond" userId="31e9d9bd-8a18-4f7d-9b2d-1431aa7d0f28" providerId="ADAL" clId="{C14CD5B4-2053-4786-B919-220A7E367B5B}" dt="2022-08-08T15:23:06.399" v="3196" actId="403"/>
          <ac:spMkLst>
            <pc:docMk/>
            <pc:sldMk cId="2081840870" sldId="266"/>
            <ac:spMk id="3" creationId="{E146B23A-C188-CB4F-A9B1-825A2C8B5AF5}"/>
          </ac:spMkLst>
        </pc:spChg>
        <pc:spChg chg="mod">
          <ac:chgData name="Phung, Raymond" userId="31e9d9bd-8a18-4f7d-9b2d-1431aa7d0f28" providerId="ADAL" clId="{C14CD5B4-2053-4786-B919-220A7E367B5B}" dt="2022-08-08T15:23:34.785" v="3199" actId="403"/>
          <ac:spMkLst>
            <pc:docMk/>
            <pc:sldMk cId="2081840870" sldId="266"/>
            <ac:spMk id="4" creationId="{3F949152-A2BE-EE49-9A42-28DF11033BDC}"/>
          </ac:spMkLst>
        </pc:spChg>
        <pc:picChg chg="mod">
          <ac:chgData name="Phung, Raymond" userId="31e9d9bd-8a18-4f7d-9b2d-1431aa7d0f28" providerId="ADAL" clId="{C14CD5B4-2053-4786-B919-220A7E367B5B}" dt="2022-08-08T15:22:47.142" v="3190" actId="1076"/>
          <ac:picMkLst>
            <pc:docMk/>
            <pc:sldMk cId="2081840870" sldId="266"/>
            <ac:picMk id="13" creationId="{982C855F-CB1E-EA7D-BC54-19BEFFAF2FB9}"/>
          </ac:picMkLst>
        </pc:picChg>
      </pc:sldChg>
      <pc:sldChg chg="addSp modSp mod">
        <pc:chgData name="Phung, Raymond" userId="31e9d9bd-8a18-4f7d-9b2d-1431aa7d0f28" providerId="ADAL" clId="{C14CD5B4-2053-4786-B919-220A7E367B5B}" dt="2022-08-08T15:30:10.501" v="3293" actId="12"/>
        <pc:sldMkLst>
          <pc:docMk/>
          <pc:sldMk cId="1748494295" sldId="267"/>
        </pc:sldMkLst>
        <pc:spChg chg="mod">
          <ac:chgData name="Phung, Raymond" userId="31e9d9bd-8a18-4f7d-9b2d-1431aa7d0f28" providerId="ADAL" clId="{C14CD5B4-2053-4786-B919-220A7E367B5B}" dt="2022-08-08T15:21:10.726" v="3157"/>
          <ac:spMkLst>
            <pc:docMk/>
            <pc:sldMk cId="1748494295" sldId="267"/>
            <ac:spMk id="2" creationId="{8FD590B3-F2F7-3CF0-3FCA-2954B4D34F63}"/>
          </ac:spMkLst>
        </pc:spChg>
        <pc:spChg chg="add mod ord">
          <ac:chgData name="Phung, Raymond" userId="31e9d9bd-8a18-4f7d-9b2d-1431aa7d0f28" providerId="ADAL" clId="{C14CD5B4-2053-4786-B919-220A7E367B5B}" dt="2022-08-08T15:30:10.501" v="3293" actId="12"/>
          <ac:spMkLst>
            <pc:docMk/>
            <pc:sldMk cId="1748494295" sldId="267"/>
            <ac:spMk id="3" creationId="{C6D45A97-D869-9459-E768-4379C2F1D6C8}"/>
          </ac:spMkLst>
        </pc:spChg>
        <pc:spChg chg="mod">
          <ac:chgData name="Phung, Raymond" userId="31e9d9bd-8a18-4f7d-9b2d-1431aa7d0f28" providerId="ADAL" clId="{C14CD5B4-2053-4786-B919-220A7E367B5B}" dt="2022-08-08T15:28:23.995" v="3286" actId="1076"/>
          <ac:spMkLst>
            <pc:docMk/>
            <pc:sldMk cId="1748494295" sldId="267"/>
            <ac:spMk id="5" creationId="{61AB85F6-3B44-7A50-CA4C-0338CC2C9346}"/>
          </ac:spMkLst>
        </pc:spChg>
      </pc:sldChg>
      <pc:sldChg chg="modSp mod">
        <pc:chgData name="Phung, Raymond" userId="31e9d9bd-8a18-4f7d-9b2d-1431aa7d0f28" providerId="ADAL" clId="{C14CD5B4-2053-4786-B919-220A7E367B5B}" dt="2022-08-08T15:30:31.968" v="3297" actId="27636"/>
        <pc:sldMkLst>
          <pc:docMk/>
          <pc:sldMk cId="2908849272" sldId="268"/>
        </pc:sldMkLst>
        <pc:spChg chg="mod">
          <ac:chgData name="Phung, Raymond" userId="31e9d9bd-8a18-4f7d-9b2d-1431aa7d0f28" providerId="ADAL" clId="{C14CD5B4-2053-4786-B919-220A7E367B5B}" dt="2022-08-08T15:21:10.726" v="3157"/>
          <ac:spMkLst>
            <pc:docMk/>
            <pc:sldMk cId="2908849272" sldId="268"/>
            <ac:spMk id="2" creationId="{59DABE44-C619-3711-E8FB-9E9133D72F56}"/>
          </ac:spMkLst>
        </pc:spChg>
        <pc:spChg chg="mod">
          <ac:chgData name="Phung, Raymond" userId="31e9d9bd-8a18-4f7d-9b2d-1431aa7d0f28" providerId="ADAL" clId="{C14CD5B4-2053-4786-B919-220A7E367B5B}" dt="2022-08-08T15:30:31.968" v="3297" actId="27636"/>
          <ac:spMkLst>
            <pc:docMk/>
            <pc:sldMk cId="2908849272" sldId="268"/>
            <ac:spMk id="3" creationId="{7FA15A2E-1A6A-A8BF-CF9F-7D6E5C059B8D}"/>
          </ac:spMkLst>
        </pc:spChg>
      </pc:sldChg>
      <pc:sldChg chg="modSp new mod">
        <pc:chgData name="Phung, Raymond" userId="31e9d9bd-8a18-4f7d-9b2d-1431aa7d0f28" providerId="ADAL" clId="{C14CD5B4-2053-4786-B919-220A7E367B5B}" dt="2022-08-08T15:34:02.638" v="3332" actId="20577"/>
        <pc:sldMkLst>
          <pc:docMk/>
          <pc:sldMk cId="200934520" sldId="269"/>
        </pc:sldMkLst>
        <pc:spChg chg="mod">
          <ac:chgData name="Phung, Raymond" userId="31e9d9bd-8a18-4f7d-9b2d-1431aa7d0f28" providerId="ADAL" clId="{C14CD5B4-2053-4786-B919-220A7E367B5B}" dt="2022-08-08T15:34:02.638" v="3332" actId="20577"/>
          <ac:spMkLst>
            <pc:docMk/>
            <pc:sldMk cId="200934520" sldId="269"/>
            <ac:spMk id="2" creationId="{4E726F75-A3F1-44A3-4D2F-EDDFDE2D4E66}"/>
          </ac:spMkLst>
        </pc:spChg>
        <pc:spChg chg="mod">
          <ac:chgData name="Phung, Raymond" userId="31e9d9bd-8a18-4f7d-9b2d-1431aa7d0f28" providerId="ADAL" clId="{C14CD5B4-2053-4786-B919-220A7E367B5B}" dt="2022-08-08T15:21:10.726" v="3157"/>
          <ac:spMkLst>
            <pc:docMk/>
            <pc:sldMk cId="200934520" sldId="269"/>
            <ac:spMk id="3" creationId="{E4AC51A6-B6B9-6127-795C-FFE328D7B2FD}"/>
          </ac:spMkLst>
        </pc:spChg>
      </pc:sldChg>
      <pc:sldChg chg="modSp new mod">
        <pc:chgData name="Phung, Raymond" userId="31e9d9bd-8a18-4f7d-9b2d-1431aa7d0f28" providerId="ADAL" clId="{C14CD5B4-2053-4786-B919-220A7E367B5B}" dt="2022-08-08T15:34:07.969" v="3340" actId="20577"/>
        <pc:sldMkLst>
          <pc:docMk/>
          <pc:sldMk cId="166177623" sldId="270"/>
        </pc:sldMkLst>
        <pc:spChg chg="mod">
          <ac:chgData name="Phung, Raymond" userId="31e9d9bd-8a18-4f7d-9b2d-1431aa7d0f28" providerId="ADAL" clId="{C14CD5B4-2053-4786-B919-220A7E367B5B}" dt="2022-08-08T15:34:07.969" v="3340" actId="20577"/>
          <ac:spMkLst>
            <pc:docMk/>
            <pc:sldMk cId="166177623" sldId="270"/>
            <ac:spMk id="2" creationId="{EE5D4E31-65C3-691D-0E67-799AFDBF4730}"/>
          </ac:spMkLst>
        </pc:spChg>
        <pc:spChg chg="mod">
          <ac:chgData name="Phung, Raymond" userId="31e9d9bd-8a18-4f7d-9b2d-1431aa7d0f28" providerId="ADAL" clId="{C14CD5B4-2053-4786-B919-220A7E367B5B}" dt="2022-08-08T15:21:11.142" v="3168" actId="27636"/>
          <ac:spMkLst>
            <pc:docMk/>
            <pc:sldMk cId="166177623" sldId="270"/>
            <ac:spMk id="3" creationId="{2C02FEFD-7762-D692-D3B4-7235A7526165}"/>
          </ac:spMkLst>
        </pc:spChg>
      </pc:sldChg>
      <pc:sldChg chg="modSp new mod">
        <pc:chgData name="Phung, Raymond" userId="31e9d9bd-8a18-4f7d-9b2d-1431aa7d0f28" providerId="ADAL" clId="{C14CD5B4-2053-4786-B919-220A7E367B5B}" dt="2022-08-08T15:34:18.676" v="3353" actId="27636"/>
        <pc:sldMkLst>
          <pc:docMk/>
          <pc:sldMk cId="3222267371" sldId="271"/>
        </pc:sldMkLst>
        <pc:spChg chg="mod">
          <ac:chgData name="Phung, Raymond" userId="31e9d9bd-8a18-4f7d-9b2d-1431aa7d0f28" providerId="ADAL" clId="{C14CD5B4-2053-4786-B919-220A7E367B5B}" dt="2022-08-08T15:34:12.296" v="3348" actId="20577"/>
          <ac:spMkLst>
            <pc:docMk/>
            <pc:sldMk cId="3222267371" sldId="271"/>
            <ac:spMk id="2" creationId="{C09FBB1C-6C8C-EE44-4F82-838591C12FC4}"/>
          </ac:spMkLst>
        </pc:spChg>
        <pc:spChg chg="mod">
          <ac:chgData name="Phung, Raymond" userId="31e9d9bd-8a18-4f7d-9b2d-1431aa7d0f28" providerId="ADAL" clId="{C14CD5B4-2053-4786-B919-220A7E367B5B}" dt="2022-08-08T15:34:18.676" v="3353" actId="27636"/>
          <ac:spMkLst>
            <pc:docMk/>
            <pc:sldMk cId="3222267371" sldId="271"/>
            <ac:spMk id="3" creationId="{BD7A7688-5E76-3EC6-AFFE-90BA08FD0D64}"/>
          </ac:spMkLst>
        </pc:spChg>
      </pc:sldChg>
      <pc:sldChg chg="modSp mod">
        <pc:chgData name="Phung, Raymond" userId="31e9d9bd-8a18-4f7d-9b2d-1431aa7d0f28" providerId="ADAL" clId="{C14CD5B4-2053-4786-B919-220A7E367B5B}" dt="2022-08-08T15:32:09.767" v="3317" actId="20577"/>
        <pc:sldMkLst>
          <pc:docMk/>
          <pc:sldMk cId="688072084" sldId="272"/>
        </pc:sldMkLst>
        <pc:spChg chg="mod">
          <ac:chgData name="Phung, Raymond" userId="31e9d9bd-8a18-4f7d-9b2d-1431aa7d0f28" providerId="ADAL" clId="{C14CD5B4-2053-4786-B919-220A7E367B5B}" dt="2022-08-08T15:21:10.726" v="3157"/>
          <ac:spMkLst>
            <pc:docMk/>
            <pc:sldMk cId="688072084" sldId="272"/>
            <ac:spMk id="2" creationId="{C31816BA-D074-12ED-55D5-456F333264FF}"/>
          </ac:spMkLst>
        </pc:spChg>
        <pc:spChg chg="mod">
          <ac:chgData name="Phung, Raymond" userId="31e9d9bd-8a18-4f7d-9b2d-1431aa7d0f28" providerId="ADAL" clId="{C14CD5B4-2053-4786-B919-220A7E367B5B}" dt="2022-08-08T15:32:09.767" v="3317" actId="20577"/>
          <ac:spMkLst>
            <pc:docMk/>
            <pc:sldMk cId="688072084" sldId="272"/>
            <ac:spMk id="3" creationId="{62CDBFAF-6404-3E89-4AD2-A6AD477784D0}"/>
          </ac:spMkLst>
        </pc:spChg>
      </pc:sldChg>
      <pc:sldChg chg="modSp new mod">
        <pc:chgData name="Phung, Raymond" userId="31e9d9bd-8a18-4f7d-9b2d-1431aa7d0f28" providerId="ADAL" clId="{C14CD5B4-2053-4786-B919-220A7E367B5B}" dt="2022-08-24T19:05:24.607" v="4190" actId="20577"/>
        <pc:sldMkLst>
          <pc:docMk/>
          <pc:sldMk cId="1302535728" sldId="273"/>
        </pc:sldMkLst>
        <pc:spChg chg="mod">
          <ac:chgData name="Phung, Raymond" userId="31e9d9bd-8a18-4f7d-9b2d-1431aa7d0f28" providerId="ADAL" clId="{C14CD5B4-2053-4786-B919-220A7E367B5B}" dt="2022-08-08T15:34:38.312" v="3358" actId="20577"/>
          <ac:spMkLst>
            <pc:docMk/>
            <pc:sldMk cId="1302535728" sldId="273"/>
            <ac:spMk id="2" creationId="{8063C22E-057A-C339-8B6F-99A1BCADA659}"/>
          </ac:spMkLst>
        </pc:spChg>
        <pc:spChg chg="mod">
          <ac:chgData name="Phung, Raymond" userId="31e9d9bd-8a18-4f7d-9b2d-1431aa7d0f28" providerId="ADAL" clId="{C14CD5B4-2053-4786-B919-220A7E367B5B}" dt="2022-08-24T19:05:24.607" v="4190" actId="20577"/>
          <ac:spMkLst>
            <pc:docMk/>
            <pc:sldMk cId="1302535728" sldId="273"/>
            <ac:spMk id="3" creationId="{BCD5BBAA-5128-4776-334D-EF56193D0E2D}"/>
          </ac:spMkLst>
        </pc:spChg>
      </pc:sldChg>
      <pc:sldChg chg="modSp new mod ord">
        <pc:chgData name="Phung, Raymond" userId="31e9d9bd-8a18-4f7d-9b2d-1431aa7d0f28" providerId="ADAL" clId="{C14CD5B4-2053-4786-B919-220A7E367B5B}" dt="2022-08-16T18:09:32.750" v="4035" actId="20577"/>
        <pc:sldMkLst>
          <pc:docMk/>
          <pc:sldMk cId="1246948666" sldId="274"/>
        </pc:sldMkLst>
        <pc:spChg chg="mod">
          <ac:chgData name="Phung, Raymond" userId="31e9d9bd-8a18-4f7d-9b2d-1431aa7d0f28" providerId="ADAL" clId="{C14CD5B4-2053-4786-B919-220A7E367B5B}" dt="2022-08-15T19:18:23.755" v="3668" actId="20577"/>
          <ac:spMkLst>
            <pc:docMk/>
            <pc:sldMk cId="1246948666" sldId="274"/>
            <ac:spMk id="2" creationId="{BB2E2E76-2099-E6C1-5EE5-66FAE1F248D1}"/>
          </ac:spMkLst>
        </pc:spChg>
        <pc:spChg chg="mod">
          <ac:chgData name="Phung, Raymond" userId="31e9d9bd-8a18-4f7d-9b2d-1431aa7d0f28" providerId="ADAL" clId="{C14CD5B4-2053-4786-B919-220A7E367B5B}" dt="2022-08-16T18:09:32.750" v="4035" actId="20577"/>
          <ac:spMkLst>
            <pc:docMk/>
            <pc:sldMk cId="1246948666" sldId="274"/>
            <ac:spMk id="3" creationId="{C465D753-9787-66E8-FDC5-979FE101087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A79D5-AB78-4377-B287-D9DF528D17EB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58F98D-007F-4663-9E9F-269EB0799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00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58F98D-007F-4663-9E9F-269EB0799E8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00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58F98D-007F-4663-9E9F-269EB0799E8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9565" y="914401"/>
            <a:ext cx="9262836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8985" y="4402667"/>
            <a:ext cx="7683417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67698" y="6117337"/>
            <a:ext cx="1143297" cy="365125"/>
          </a:xfrm>
        </p:spPr>
        <p:txBody>
          <a:bodyPr/>
          <a:lstStyle/>
          <a:p>
            <a:fld id="{567AF60D-4295-42F6-88C4-A0F355427E90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1644" y="6117337"/>
            <a:ext cx="481258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33760" y="6117337"/>
            <a:ext cx="548640" cy="365125"/>
          </a:xfrm>
        </p:spPr>
        <p:txBody>
          <a:bodyPr/>
          <a:lstStyle/>
          <a:p>
            <a:fld id="{5CA7DABF-EA3C-4F18-850B-1F204DA9BFA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70933" y="3771900"/>
            <a:ext cx="48260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747185" y="3867150"/>
            <a:ext cx="82551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19944F7-5AA8-4A19-801A-5814F8CC9442}"/>
              </a:ext>
            </a:extLst>
          </p:cNvPr>
          <p:cNvGrpSpPr/>
          <p:nvPr/>
        </p:nvGrpSpPr>
        <p:grpSpPr>
          <a:xfrm>
            <a:off x="270933" y="1"/>
            <a:ext cx="5037667" cy="6858001"/>
            <a:chOff x="203200" y="0"/>
            <a:chExt cx="3778250" cy="6858001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7F269E1B-FC1B-46BE-A7E1-DFBE6E66637B}"/>
                </a:ext>
              </a:extLst>
            </p:cNvPr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4A3EA317-8B05-4BA0-96A2-E42D5F89400F}"/>
                </a:ext>
              </a:extLst>
            </p:cNvPr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B81AC084-E0A8-4575-8451-CEC418095070}"/>
                </a:ext>
              </a:extLst>
            </p:cNvPr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9118D0BF-E109-488C-B241-0456D7C3FD5D}"/>
                </a:ext>
              </a:extLst>
            </p:cNvPr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ABE4ED6D-694C-497D-BDD4-B9ED11BD32A6}"/>
                </a:ext>
              </a:extLst>
            </p:cNvPr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7DA7F38A-1045-4DF8-87F5-EA6D6428B46C}"/>
                </a:ext>
              </a:extLst>
            </p:cNvPr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en-US" sz="180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5481F0B-253C-449B-9786-FD33B9601587}"/>
              </a:ext>
            </a:extLst>
          </p:cNvPr>
          <p:cNvGrpSpPr/>
          <p:nvPr/>
        </p:nvGrpSpPr>
        <p:grpSpPr>
          <a:xfrm>
            <a:off x="83002" y="2779978"/>
            <a:ext cx="2029128" cy="1900237"/>
            <a:chOff x="102078" y="415504"/>
            <a:chExt cx="1219200" cy="1219199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4C3536F-178A-4149-901B-8346BF10DCA3}"/>
                </a:ext>
              </a:extLst>
            </p:cNvPr>
            <p:cNvSpPr/>
            <p:nvPr/>
          </p:nvSpPr>
          <p:spPr>
            <a:xfrm>
              <a:off x="102078" y="415504"/>
              <a:ext cx="1219200" cy="1219199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D161A387-C666-485C-BA72-CC14BB14F2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457201"/>
              <a:ext cx="1143000" cy="1143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72881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698" y="4732865"/>
            <a:ext cx="1002132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634" y="932112"/>
            <a:ext cx="8228087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698" y="5299603"/>
            <a:ext cx="1002132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F60D-4295-42F6-88C4-A0F355427E90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ABF-EA3C-4F18-850B-1F204DA9B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9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700" y="685800"/>
            <a:ext cx="1002132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343400"/>
            <a:ext cx="1002132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F60D-4295-42F6-88C4-A0F355427E90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ABF-EA3C-4F18-850B-1F204DA9B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62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292562" y="863023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6263" y="2819399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322" y="685801"/>
            <a:ext cx="9298820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30980" y="3428999"/>
            <a:ext cx="8841504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8" y="4343400"/>
            <a:ext cx="1002132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F60D-4295-42F6-88C4-A0F355427E90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ABF-EA3C-4F18-850B-1F204DA9B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86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701" y="3308581"/>
            <a:ext cx="1002131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777381"/>
            <a:ext cx="1002132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F60D-4295-42F6-88C4-A0F355427E90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ABF-EA3C-4F18-850B-1F204DA9B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187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292562" y="863023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6263" y="2819399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322" y="685801"/>
            <a:ext cx="9298820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700" y="3886200"/>
            <a:ext cx="1002132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775200"/>
            <a:ext cx="1002132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F60D-4295-42F6-88C4-A0F355427E90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ABF-EA3C-4F18-850B-1F204DA9B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509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701" y="685802"/>
            <a:ext cx="1002132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699" y="3505200"/>
            <a:ext cx="1002132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343400"/>
            <a:ext cx="1002132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F60D-4295-42F6-88C4-A0F355427E90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ABF-EA3C-4F18-850B-1F204DA9B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64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F60D-4295-42F6-88C4-A0F355427E90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ABF-EA3C-4F18-850B-1F204DA9B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787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5191" y="685800"/>
            <a:ext cx="1770831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699" y="685800"/>
            <a:ext cx="8021831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F60D-4295-42F6-88C4-A0F355427E90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ABF-EA3C-4F18-850B-1F204DA9B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476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8535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217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512" y="457201"/>
            <a:ext cx="10272889" cy="1533524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512" y="1990725"/>
            <a:ext cx="10272889" cy="4009091"/>
          </a:xfrm>
        </p:spPr>
        <p:txBody>
          <a:bodyPr anchor="ctr"/>
          <a:lstStyle>
            <a:lvl1pPr>
              <a:defRPr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cs typeface="Calibri" panose="020F0502020204030204" pitchFamily="34" charset="0"/>
              </a:defRPr>
            </a:lvl2pPr>
            <a:lvl3pPr>
              <a:defRPr>
                <a:cs typeface="Calibri" panose="020F0502020204030204" pitchFamily="34" charset="0"/>
              </a:defRPr>
            </a:lvl3pPr>
            <a:lvl4pPr>
              <a:defRPr>
                <a:cs typeface="Calibri" panose="020F0502020204030204" pitchFamily="34" charset="0"/>
              </a:defRPr>
            </a:lvl4pPr>
            <a:lvl5pPr>
              <a:defRPr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92440" y="6108174"/>
            <a:ext cx="1143297" cy="365125"/>
          </a:xfrm>
        </p:spPr>
        <p:txBody>
          <a:bodyPr/>
          <a:lstStyle/>
          <a:p>
            <a:fld id="{567AF60D-4295-42F6-88C4-A0F355427E90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0197" y="6108174"/>
            <a:ext cx="708602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11957" y="6108174"/>
            <a:ext cx="570444" cy="365125"/>
          </a:xfrm>
        </p:spPr>
        <p:txBody>
          <a:bodyPr/>
          <a:lstStyle/>
          <a:p>
            <a:fld id="{5CA7DABF-EA3C-4F18-850B-1F204DA9B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14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6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1526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809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5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7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5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7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266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8102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8098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4471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0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7206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7710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5186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7091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8229600" y="632619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205339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328" y="2666999"/>
            <a:ext cx="8933073" cy="2360071"/>
          </a:xfrm>
        </p:spPr>
        <p:txBody>
          <a:bodyPr anchor="b"/>
          <a:lstStyle>
            <a:lvl1pPr algn="r">
              <a:defRPr sz="4000" b="0" cap="none">
                <a:latin typeface="Franklin Gothic Book" panose="020B0503020102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9331" y="5027070"/>
            <a:ext cx="8933069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F60D-4295-42F6-88C4-A0F355427E90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31090" y="6116071"/>
            <a:ext cx="551311" cy="365125"/>
          </a:xfrm>
        </p:spPr>
        <p:txBody>
          <a:bodyPr/>
          <a:lstStyle/>
          <a:p>
            <a:fld id="{5CA7DABF-EA3C-4F18-850B-1F204DA9BFA9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EFB0FE1-AD6F-4E3E-B0BF-00B8C690218C}"/>
              </a:ext>
            </a:extLst>
          </p:cNvPr>
          <p:cNvGrpSpPr/>
          <p:nvPr/>
        </p:nvGrpSpPr>
        <p:grpSpPr>
          <a:xfrm>
            <a:off x="270933" y="1"/>
            <a:ext cx="5037667" cy="6858001"/>
            <a:chOff x="203200" y="0"/>
            <a:chExt cx="3778250" cy="6858001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5F91297-00BC-4969-B33E-39FAE5E30AA7}"/>
                </a:ext>
              </a:extLst>
            </p:cNvPr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4A183794-54FA-4D60-8FEE-9274CE934AD0}"/>
                </a:ext>
              </a:extLst>
            </p:cNvPr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FF2EBAF3-4EE3-4B3E-A0DF-334E42CCB99E}"/>
                </a:ext>
              </a:extLst>
            </p:cNvPr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18C4E414-921A-4A75-ABA5-F770FDED0EC3}"/>
                </a:ext>
              </a:extLst>
            </p:cNvPr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302967F8-11B6-4C57-8587-531A7443B254}"/>
                </a:ext>
              </a:extLst>
            </p:cNvPr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0AEA2799-7F49-4F0F-A3E4-9CB150C84FCB}"/>
                </a:ext>
              </a:extLst>
            </p:cNvPr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en-US" sz="180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21715DD-9027-4268-9E76-DB5371098CEF}"/>
              </a:ext>
            </a:extLst>
          </p:cNvPr>
          <p:cNvGrpSpPr/>
          <p:nvPr/>
        </p:nvGrpSpPr>
        <p:grpSpPr>
          <a:xfrm>
            <a:off x="83002" y="2779978"/>
            <a:ext cx="2029128" cy="1900237"/>
            <a:chOff x="102078" y="415504"/>
            <a:chExt cx="1219200" cy="1219199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9704C06-D367-4886-A503-38033923DE9A}"/>
                </a:ext>
              </a:extLst>
            </p:cNvPr>
            <p:cNvSpPr/>
            <p:nvPr/>
          </p:nvSpPr>
          <p:spPr>
            <a:xfrm>
              <a:off x="102078" y="415504"/>
              <a:ext cx="1219200" cy="1219199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E4BCB873-2CFB-42D4-B933-DF290747AB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457201"/>
              <a:ext cx="1143000" cy="1143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557374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4032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0771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6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0312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8235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5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7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5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7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7673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7092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5359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6727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0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86203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700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512" y="685802"/>
            <a:ext cx="10272889" cy="1752599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9511" y="2667000"/>
            <a:ext cx="4986528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5872" y="2667000"/>
            <a:ext cx="4986528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F60D-4295-42F6-88C4-A0F355427E90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ABF-EA3C-4F18-850B-1F204DA9B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3012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765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7091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8229600" y="632619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6616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642" y="2658533"/>
            <a:ext cx="46083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697" y="3335337"/>
            <a:ext cx="4896331" cy="2665259"/>
          </a:xfrm>
        </p:spPr>
        <p:txBody>
          <a:bodyPr anchor="t">
            <a:normAutofit/>
          </a:bodyPr>
          <a:lstStyle>
            <a:lvl1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2280" y="2667000"/>
            <a:ext cx="462374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9688" y="3335337"/>
            <a:ext cx="4896331" cy="2665259"/>
          </a:xfrm>
        </p:spPr>
        <p:txBody>
          <a:bodyPr anchor="t">
            <a:normAutofit/>
          </a:bodyPr>
          <a:lstStyle>
            <a:lvl1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F60D-4295-42F6-88C4-A0F355427E90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ABF-EA3C-4F18-850B-1F204DA9B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1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F60D-4295-42F6-88C4-A0F355427E90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ABF-EA3C-4F18-850B-1F204DA9B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0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F60D-4295-42F6-88C4-A0F355427E90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ABF-EA3C-4F18-850B-1F204DA9B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6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699" y="1600200"/>
            <a:ext cx="355004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3404" y="685801"/>
            <a:ext cx="6242616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699" y="2971800"/>
            <a:ext cx="3550045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F60D-4295-42F6-88C4-A0F355427E90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ABF-EA3C-4F18-850B-1F204DA9B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8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110" y="1752599"/>
            <a:ext cx="5427572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6661" y="914400"/>
            <a:ext cx="3281828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3110" y="3124199"/>
            <a:ext cx="5427572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F60D-4295-42F6-88C4-A0F355427E90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DABF-EA3C-4F18-850B-1F204DA9B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24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9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6"/>
          <p:cNvSpPr/>
          <p:nvPr/>
        </p:nvSpPr>
        <p:spPr bwMode="auto">
          <a:xfrm>
            <a:off x="0" y="4762"/>
            <a:ext cx="1430867" cy="5291138"/>
          </a:xfrm>
          <a:custGeom>
            <a:avLst/>
            <a:gdLst/>
            <a:ahLst/>
            <a:cxnLst/>
            <a:rect l="0" t="0" r="r" b="b"/>
            <a:pathLst>
              <a:path w="676" h="3333">
                <a:moveTo>
                  <a:pt x="0" y="3132"/>
                </a:moveTo>
                <a:lnTo>
                  <a:pt x="0" y="3312"/>
                </a:lnTo>
                <a:lnTo>
                  <a:pt x="126" y="3333"/>
                </a:lnTo>
                <a:lnTo>
                  <a:pt x="676" y="0"/>
                </a:lnTo>
                <a:lnTo>
                  <a:pt x="514" y="0"/>
                </a:lnTo>
                <a:lnTo>
                  <a:pt x="0" y="3132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16" name="Freeform 7"/>
          <p:cNvSpPr/>
          <p:nvPr/>
        </p:nvSpPr>
        <p:spPr bwMode="auto">
          <a:xfrm>
            <a:off x="1" y="0"/>
            <a:ext cx="1011767" cy="4624388"/>
          </a:xfrm>
          <a:custGeom>
            <a:avLst/>
            <a:gdLst/>
            <a:ahLst/>
            <a:cxnLst/>
            <a:rect l="0" t="0" r="r" b="b"/>
            <a:pathLst>
              <a:path w="478" h="2913">
                <a:moveTo>
                  <a:pt x="478" y="0"/>
                </a:moveTo>
                <a:lnTo>
                  <a:pt x="318" y="0"/>
                </a:lnTo>
                <a:lnTo>
                  <a:pt x="0" y="1938"/>
                </a:lnTo>
                <a:lnTo>
                  <a:pt x="0" y="2913"/>
                </a:lnTo>
                <a:lnTo>
                  <a:pt x="478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</p:sp>
      <p:sp>
        <p:nvSpPr>
          <p:cNvPr id="17" name="Freeform 8"/>
          <p:cNvSpPr/>
          <p:nvPr/>
        </p:nvSpPr>
        <p:spPr bwMode="auto">
          <a:xfrm>
            <a:off x="1" y="5662613"/>
            <a:ext cx="1208617" cy="1195388"/>
          </a:xfrm>
          <a:custGeom>
            <a:avLst/>
            <a:gdLst/>
            <a:ahLst/>
            <a:cxnLst/>
            <a:rect l="0" t="0" r="r" b="b"/>
            <a:pathLst>
              <a:path w="571" h="753">
                <a:moveTo>
                  <a:pt x="0" y="0"/>
                </a:moveTo>
                <a:lnTo>
                  <a:pt x="0" y="12"/>
                </a:lnTo>
                <a:lnTo>
                  <a:pt x="538" y="753"/>
                </a:lnTo>
                <a:lnTo>
                  <a:pt x="571" y="753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</p:sp>
      <p:sp>
        <p:nvSpPr>
          <p:cNvPr id="18" name="Freeform 9"/>
          <p:cNvSpPr/>
          <p:nvPr/>
        </p:nvSpPr>
        <p:spPr bwMode="auto">
          <a:xfrm>
            <a:off x="0" y="5295900"/>
            <a:ext cx="1983317" cy="1562100"/>
          </a:xfrm>
          <a:custGeom>
            <a:avLst/>
            <a:gdLst/>
            <a:ahLst/>
            <a:cxnLst/>
            <a:rect l="0" t="0" r="r" b="b"/>
            <a:pathLst>
              <a:path w="937" h="984">
                <a:moveTo>
                  <a:pt x="0" y="0"/>
                </a:moveTo>
                <a:lnTo>
                  <a:pt x="0" y="3"/>
                </a:lnTo>
                <a:lnTo>
                  <a:pt x="901" y="984"/>
                </a:lnTo>
                <a:lnTo>
                  <a:pt x="937" y="98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</p:sp>
      <p:sp>
        <p:nvSpPr>
          <p:cNvPr id="19" name="Freeform 10"/>
          <p:cNvSpPr/>
          <p:nvPr/>
        </p:nvSpPr>
        <p:spPr bwMode="auto">
          <a:xfrm>
            <a:off x="1" y="5257800"/>
            <a:ext cx="2842684" cy="1600200"/>
          </a:xfrm>
          <a:custGeom>
            <a:avLst/>
            <a:gdLst/>
            <a:ahLst/>
            <a:cxnLst/>
            <a:rect l="0" t="0" r="r" b="b"/>
            <a:pathLst>
              <a:path w="1343" h="1008">
                <a:moveTo>
                  <a:pt x="0" y="24"/>
                </a:moveTo>
                <a:lnTo>
                  <a:pt x="937" y="1008"/>
                </a:lnTo>
                <a:lnTo>
                  <a:pt x="1343" y="1008"/>
                </a:lnTo>
                <a:lnTo>
                  <a:pt x="126" y="21"/>
                </a:lnTo>
                <a:lnTo>
                  <a:pt x="0" y="0"/>
                </a:lnTo>
                <a:lnTo>
                  <a:pt x="0" y="24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20" name="Freeform 11"/>
          <p:cNvSpPr/>
          <p:nvPr/>
        </p:nvSpPr>
        <p:spPr bwMode="auto">
          <a:xfrm>
            <a:off x="0" y="5357813"/>
            <a:ext cx="1837267" cy="1500188"/>
          </a:xfrm>
          <a:custGeom>
            <a:avLst/>
            <a:gdLst/>
            <a:ahLst/>
            <a:cxnLst/>
            <a:rect l="0" t="0" r="r" b="b"/>
            <a:pathLst>
              <a:path w="868" h="945">
                <a:moveTo>
                  <a:pt x="0" y="192"/>
                </a:moveTo>
                <a:lnTo>
                  <a:pt x="571" y="945"/>
                </a:lnTo>
                <a:lnTo>
                  <a:pt x="868" y="945"/>
                </a:lnTo>
                <a:lnTo>
                  <a:pt x="0" y="0"/>
                </a:lnTo>
                <a:lnTo>
                  <a:pt x="0" y="192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09512" y="457201"/>
            <a:ext cx="10272889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9512" y="2667001"/>
            <a:ext cx="10272888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811573" y="6116071"/>
            <a:ext cx="1143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67AF60D-4295-42F6-88C4-A0F355427E90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9330" y="6116071"/>
            <a:ext cx="7086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31090" y="6116071"/>
            <a:ext cx="5513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CA7DABF-EA3C-4F18-850B-1F204DA9BFA9}" type="slidenum">
              <a:rPr lang="en-US" smtClean="0"/>
              <a:t>‹#›</a:t>
            </a:fld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81155" y="199848"/>
            <a:ext cx="1440611" cy="1219199"/>
            <a:chOff x="102078" y="415504"/>
            <a:chExt cx="1219200" cy="1219199"/>
          </a:xfrm>
        </p:grpSpPr>
        <p:sp>
          <p:nvSpPr>
            <p:cNvPr id="22" name="Oval 21"/>
            <p:cNvSpPr/>
            <p:nvPr/>
          </p:nvSpPr>
          <p:spPr>
            <a:xfrm>
              <a:off x="102078" y="415504"/>
              <a:ext cx="1219200" cy="1219199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457201"/>
              <a:ext cx="1143000" cy="1143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61211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Franklin Gothic Book" panose="020B0503020102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3200" kern="1200" cap="none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800" kern="1200" cap="none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5100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34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5100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347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fr.gov/current/title-24/subtitle-B/chapter-IX/part-982/subpart-K/section-982.507" TargetMode="External"/><Relationship Id="rId2" Type="http://schemas.openxmlformats.org/officeDocument/2006/relationships/hyperlink" Target="https://www.hud.gov/sites/dfiles/PIH/documents/HCV_Guidebook_Rent%20Reasonableness_updated_Sept%202020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ud.gov/sites/dfiles/PIH/documents/pih2020-19.pdf" TargetMode="External"/><Relationship Id="rId5" Type="http://schemas.openxmlformats.org/officeDocument/2006/relationships/hyperlink" Target="https://www.hud.gov/sites/documents/DOC_9090.PDF" TargetMode="External"/><Relationship Id="rId4" Type="http://schemas.openxmlformats.org/officeDocument/2006/relationships/hyperlink" Target="https://www.law.cornell.edu/cfr/text/24/983.30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5D3C4-243F-0A4F-B3FD-803151EBF3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6028" y="965200"/>
            <a:ext cx="6170943" cy="4329641"/>
          </a:xfrm>
        </p:spPr>
        <p:txBody>
          <a:bodyPr anchor="ctr">
            <a:normAutofit/>
          </a:bodyPr>
          <a:lstStyle/>
          <a:p>
            <a:r>
              <a:rPr lang="en-US" sz="5400" cap="none"/>
              <a:t>Rent Reasonableness</a:t>
            </a:r>
            <a:br>
              <a:rPr lang="en-US" sz="5400" cap="none"/>
            </a:br>
            <a:r>
              <a:rPr lang="en-US" sz="5400" cap="none"/>
              <a:t>Webinar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D6A93D-3FBC-2ED3-1DF5-9D0A63E26C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0" y="965200"/>
            <a:ext cx="3367361" cy="4329641"/>
          </a:xfrm>
        </p:spPr>
        <p:txBody>
          <a:bodyPr anchor="ctr">
            <a:normAutofit/>
          </a:bodyPr>
          <a:lstStyle/>
          <a:p>
            <a:pPr algn="r"/>
            <a:r>
              <a:rPr lang="en-US"/>
              <a:t>August 25, 2022</a:t>
            </a:r>
          </a:p>
        </p:txBody>
      </p:sp>
    </p:spTree>
    <p:extLst>
      <p:ext uri="{BB962C8B-B14F-4D97-AF65-F5344CB8AC3E}">
        <p14:creationId xmlns:p14="http://schemas.microsoft.com/office/powerpoint/2010/main" val="3502972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110B4-09A3-0B53-7661-6476C151F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QAD Rent Reasonableness Review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E389C-BAEE-5F99-18DD-19BCADA16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Portfolio Reviews</a:t>
            </a:r>
          </a:p>
          <a:p>
            <a:pPr lvl="1"/>
            <a:r>
              <a:rPr lang="en-US" sz="2200" dirty="0">
                <a:solidFill>
                  <a:schemeClr val="accent1"/>
                </a:solidFill>
              </a:rPr>
              <a:t>Goal:  </a:t>
            </a:r>
            <a:r>
              <a:rPr lang="en-US" sz="2200" dirty="0"/>
              <a:t>Analyze and determine whether program rents charged exceed/fall below market rent</a:t>
            </a:r>
          </a:p>
          <a:p>
            <a:pPr lvl="1"/>
            <a:r>
              <a:rPr lang="en-US" sz="2200" dirty="0"/>
              <a:t>Conducted remotely</a:t>
            </a:r>
          </a:p>
          <a:p>
            <a:pPr lvl="1"/>
            <a:r>
              <a:rPr lang="en-US" sz="2200" dirty="0"/>
              <a:t>Based on 50058 submitted data (PIC) on Contract Rent</a:t>
            </a:r>
          </a:p>
          <a:p>
            <a:pPr lvl="1"/>
            <a:r>
              <a:rPr lang="en-US" sz="2200" dirty="0"/>
              <a:t>Informs risk and need for further </a:t>
            </a:r>
            <a:r>
              <a:rPr lang="en-US" sz="2200" dirty="0">
                <a:solidFill>
                  <a:schemeClr val="accent1"/>
                </a:solidFill>
              </a:rPr>
              <a:t>Comprehensive Review</a:t>
            </a:r>
          </a:p>
          <a:p>
            <a:pPr lvl="1"/>
            <a:r>
              <a:rPr lang="en-US" sz="2200" dirty="0"/>
              <a:t>Results generally not shared with PHA</a:t>
            </a:r>
          </a:p>
        </p:txBody>
      </p:sp>
    </p:spTree>
    <p:extLst>
      <p:ext uri="{BB962C8B-B14F-4D97-AF65-F5344CB8AC3E}">
        <p14:creationId xmlns:p14="http://schemas.microsoft.com/office/powerpoint/2010/main" val="3271132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C4029-17F5-114D-F330-14954A10C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QAD Rent Reasonableness Review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72341-08F8-C05A-21B0-B01544ACF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What Triggers a Comprehensive Review???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Based on the result from a </a:t>
            </a:r>
            <a:r>
              <a:rPr lang="en-US" sz="2400" dirty="0">
                <a:solidFill>
                  <a:schemeClr val="accent1"/>
                </a:solidFill>
              </a:rPr>
              <a:t>Portfolio Review</a:t>
            </a:r>
            <a:r>
              <a:rPr lang="en-US" sz="2400" dirty="0"/>
              <a:t>: </a:t>
            </a:r>
            <a:endParaRPr lang="en-US" dirty="0"/>
          </a:p>
          <a:p>
            <a:pPr lvl="1"/>
            <a:r>
              <a:rPr lang="en-US" sz="2200" dirty="0"/>
              <a:t>If the average HCV rent exceeds the 103% weighted average for any bedroom size</a:t>
            </a:r>
          </a:p>
          <a:p>
            <a:pPr lvl="1"/>
            <a:r>
              <a:rPr lang="en-US" sz="2200" dirty="0"/>
              <a:t>If the average HCV rent is far below (40%+) the average market rent for any bedroom size</a:t>
            </a:r>
          </a:p>
          <a:p>
            <a:pPr lvl="1"/>
            <a:r>
              <a:rPr lang="en-US" sz="2200" dirty="0"/>
              <a:t>If a conclusive analysis cannot be arrived at due to insufficient market data—typically a very rural area</a:t>
            </a:r>
          </a:p>
        </p:txBody>
      </p:sp>
    </p:spTree>
    <p:extLst>
      <p:ext uri="{BB962C8B-B14F-4D97-AF65-F5344CB8AC3E}">
        <p14:creationId xmlns:p14="http://schemas.microsoft.com/office/powerpoint/2010/main" val="909503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2EDE1-C9EC-AEA3-BF37-546AB5051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QAD Rent Reasonableness Review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61DC2-5C40-0FBA-2DB5-6F9019B1F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Comprehensive Review</a:t>
            </a:r>
          </a:p>
          <a:p>
            <a:pPr lvl="1"/>
            <a:r>
              <a:rPr lang="en-US" sz="2200" dirty="0">
                <a:solidFill>
                  <a:schemeClr val="accent1"/>
                </a:solidFill>
              </a:rPr>
              <a:t>Goal: </a:t>
            </a:r>
            <a:r>
              <a:rPr lang="en-US" sz="2200" dirty="0"/>
              <a:t>Determine whether policy, procedures, and methodology of PHA’s rent reasonableness system is reasonable, and whether these practices are applied consistently</a:t>
            </a:r>
          </a:p>
          <a:p>
            <a:pPr lvl="1"/>
            <a:r>
              <a:rPr lang="en-US" sz="2200" dirty="0"/>
              <a:t>Conducted both Remotely and On-Site</a:t>
            </a:r>
          </a:p>
          <a:p>
            <a:pPr lvl="1"/>
            <a:r>
              <a:rPr lang="en-US" sz="2200" dirty="0"/>
              <a:t>Review PHA’s Administrative Plan and other written policies/procedures</a:t>
            </a:r>
          </a:p>
          <a:p>
            <a:pPr lvl="1"/>
            <a:r>
              <a:rPr lang="en-US" sz="2200" dirty="0"/>
              <a:t>Selects sample of tenant files to review Rent Reasonableness determination documents</a:t>
            </a:r>
          </a:p>
          <a:p>
            <a:pPr lvl="2"/>
            <a:r>
              <a:rPr lang="en-US" sz="2000" dirty="0"/>
              <a:t>e.g. RFTA, RR Forms, Requests for Rent Increases</a:t>
            </a:r>
          </a:p>
          <a:p>
            <a:pPr lvl="1"/>
            <a:r>
              <a:rPr lang="en-US" sz="2200" dirty="0"/>
              <a:t>Review PHA RR Source Documents, External Sources</a:t>
            </a:r>
          </a:p>
          <a:p>
            <a:pPr lvl="1"/>
            <a:r>
              <a:rPr lang="en-US" sz="2200" dirty="0"/>
              <a:t>PHA and Field Office receive copy of report</a:t>
            </a:r>
          </a:p>
        </p:txBody>
      </p:sp>
    </p:spTree>
    <p:extLst>
      <p:ext uri="{BB962C8B-B14F-4D97-AF65-F5344CB8AC3E}">
        <p14:creationId xmlns:p14="http://schemas.microsoft.com/office/powerpoint/2010/main" val="3306783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F53D3-2146-A0B1-C0EC-D83936C6C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Rent Reasonableness Reviews: </a:t>
            </a:r>
            <a:br>
              <a:rPr lang="en-US" dirty="0"/>
            </a:br>
            <a:r>
              <a:rPr lang="en-US" dirty="0"/>
              <a:t>Common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329AB-6704-0D3E-DAEA-AEB53E835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Adequate consideration of the 3 most important criteria:</a:t>
            </a:r>
          </a:p>
          <a:p>
            <a:pPr lvl="1"/>
            <a:r>
              <a:rPr lang="en-US" sz="2200" dirty="0"/>
              <a:t>Location, Bedroom Size, Unit Type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 size &amp; unit type sometimes don’t match. </a:t>
            </a:r>
          </a:p>
          <a:p>
            <a:pPr lvl="1"/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/>
              <a:t>Timing of the RR certification. </a:t>
            </a:r>
          </a:p>
          <a:p>
            <a:pPr lvl="1"/>
            <a:r>
              <a:rPr lang="en-US" sz="2200" dirty="0">
                <a:solidFill>
                  <a:schemeClr val="accent1"/>
                </a:solidFill>
              </a:rPr>
              <a:t>RR is documented as done after the HAP Contract is signed </a:t>
            </a:r>
            <a:br>
              <a:rPr lang="en-US" sz="2200" dirty="0">
                <a:solidFill>
                  <a:schemeClr val="accent1"/>
                </a:solidFill>
              </a:rPr>
            </a:br>
            <a:r>
              <a:rPr lang="en-US" sz="2200" dirty="0">
                <a:solidFill>
                  <a:schemeClr val="accent1"/>
                </a:solidFill>
              </a:rPr>
              <a:t>(should always be done before the HAP Contract is signed</a:t>
            </a:r>
            <a:r>
              <a:rPr lang="en-US" sz="2400" dirty="0">
                <a:solidFill>
                  <a:schemeClr val="accent1"/>
                </a:solidFill>
              </a:rPr>
              <a:t>).</a:t>
            </a:r>
          </a:p>
          <a:p>
            <a:pPr marL="457200" lvl="1" indent="0"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730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28612-0E13-7D18-661B-BC9F9B9F5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Rent Reasonableness Reviews: </a:t>
            </a:r>
            <a:br>
              <a:rPr lang="en-US" dirty="0"/>
            </a:br>
            <a:r>
              <a:rPr lang="en-US" dirty="0"/>
              <a:t>Common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1848D-906F-9A53-3841-9A3C8823F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/>
          </a:p>
          <a:p>
            <a:r>
              <a:rPr lang="en-US" sz="2400" dirty="0"/>
              <a:t>Approved rent level. </a:t>
            </a:r>
          </a:p>
          <a:p>
            <a:pPr lvl="1"/>
            <a:r>
              <a:rPr lang="en-US" sz="2200" dirty="0">
                <a:solidFill>
                  <a:schemeClr val="accent1"/>
                </a:solidFill>
              </a:rPr>
              <a:t>Approved rent is higher than the comparable units, and this variance is not accounted for by differences in landlord-provided utilities and/or in other criteria that greatly affect rent values</a:t>
            </a:r>
            <a:endParaRPr lang="en-US" sz="2400" dirty="0"/>
          </a:p>
          <a:p>
            <a:r>
              <a:rPr lang="en-US" sz="2400" dirty="0"/>
              <a:t>Comparable unit problems</a:t>
            </a:r>
          </a:p>
          <a:p>
            <a:pPr lvl="1"/>
            <a:r>
              <a:rPr lang="en-US" sz="2200" dirty="0">
                <a:solidFill>
                  <a:schemeClr val="accent1"/>
                </a:solidFill>
              </a:rPr>
              <a:t>Old comparable used</a:t>
            </a:r>
          </a:p>
          <a:p>
            <a:pPr lvl="1"/>
            <a:r>
              <a:rPr lang="en-US" sz="2200" dirty="0">
                <a:solidFill>
                  <a:schemeClr val="accent1"/>
                </a:solidFill>
              </a:rPr>
              <a:t>Database not regularly updated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r>
              <a:rPr lang="en-US" sz="2200" dirty="0">
                <a:solidFill>
                  <a:schemeClr val="accent1"/>
                </a:solidFill>
              </a:rPr>
              <a:t>Point or formula-based RR systems that have no basis in the real estate market</a:t>
            </a:r>
            <a:endParaRPr lang="en-US" sz="2200" dirty="0"/>
          </a:p>
          <a:p>
            <a:endParaRPr lang="en-US" sz="24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886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26F75-A3F1-44A3-4D2F-EDDFDE2D4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Rent Reasonableness Reviews: </a:t>
            </a:r>
            <a:br>
              <a:rPr lang="en-US" dirty="0"/>
            </a:br>
            <a:r>
              <a:rPr lang="en-US" dirty="0"/>
              <a:t>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C51A6-B6B9-6127-795C-FFE328D7B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PHA staff attending basic real estate appraisal training</a:t>
            </a:r>
          </a:p>
          <a:p>
            <a:pPr lvl="1"/>
            <a:r>
              <a:rPr lang="en-US" sz="2200" dirty="0"/>
              <a:t>The same principles apply to estimating market rent.  </a:t>
            </a:r>
          </a:p>
          <a:p>
            <a:pPr lvl="1"/>
            <a:r>
              <a:rPr lang="en-US" sz="2200" dirty="0"/>
              <a:t>Helps staff improve the accuracy and efficiency when estimating RR</a:t>
            </a:r>
            <a:br>
              <a:rPr lang="en-US" sz="2200" dirty="0"/>
            </a:br>
            <a:endParaRPr lang="en-US" sz="2200" dirty="0"/>
          </a:p>
          <a:p>
            <a:r>
              <a:rPr lang="en-US" sz="2400" dirty="0"/>
              <a:t>Staff that review comparable units selected by automated estimate program should have the capacity to override the automated system when the system selects noncomparable properties.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Subscribing to a local real estate research company for data.</a:t>
            </a:r>
          </a:p>
        </p:txBody>
      </p:sp>
    </p:spTree>
    <p:extLst>
      <p:ext uri="{BB962C8B-B14F-4D97-AF65-F5344CB8AC3E}">
        <p14:creationId xmlns:p14="http://schemas.microsoft.com/office/powerpoint/2010/main" val="200934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D4E31-65C3-691D-0E67-799AFDBF4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Rent Reasonableness Reviews: </a:t>
            </a:r>
            <a:br>
              <a:rPr lang="en-US" dirty="0"/>
            </a:br>
            <a:r>
              <a:rPr lang="en-US" dirty="0"/>
              <a:t>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2FEFD-7762-D692-D3B4-7235A7526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400" dirty="0"/>
              <a:t>PHA developed their own market rental data system.</a:t>
            </a:r>
          </a:p>
          <a:p>
            <a:pPr marL="457200" lvl="1" indent="0">
              <a:buNone/>
            </a:pPr>
            <a:endParaRPr lang="en-US" sz="100" dirty="0"/>
          </a:p>
          <a:p>
            <a:pPr lvl="1"/>
            <a:r>
              <a:rPr lang="en-US" sz="2200" dirty="0"/>
              <a:t>Employees collect contact information from signs advertising houses or apartments for rent.</a:t>
            </a:r>
            <a:br>
              <a:rPr lang="en-US" sz="2200" dirty="0"/>
            </a:br>
            <a:endParaRPr lang="en-US" sz="2200" dirty="0"/>
          </a:p>
          <a:p>
            <a:pPr lvl="1"/>
            <a:r>
              <a:rPr lang="en-US" sz="2200" dirty="0"/>
              <a:t>Contact Landlords for details on the property.</a:t>
            </a:r>
            <a:br>
              <a:rPr lang="en-US" sz="2200" dirty="0"/>
            </a:br>
            <a:endParaRPr lang="en-US" sz="2200" dirty="0"/>
          </a:p>
          <a:p>
            <a:pPr lvl="1"/>
            <a:r>
              <a:rPr lang="en-US" sz="2200" dirty="0"/>
              <a:t>Update the data by contacting the landlords 6 months to a year later.</a:t>
            </a:r>
            <a:br>
              <a:rPr lang="en-US" sz="2200" dirty="0"/>
            </a:br>
            <a:endParaRPr lang="en-US" sz="2200" dirty="0"/>
          </a:p>
          <a:p>
            <a:pPr lvl="1"/>
            <a:r>
              <a:rPr lang="en-US" sz="2200" dirty="0"/>
              <a:t>Compile the data into organized computer files or 3 ring binders by </a:t>
            </a:r>
            <a:r>
              <a:rPr lang="en-US" sz="2200" b="1" dirty="0"/>
              <a:t>location,</a:t>
            </a:r>
            <a:r>
              <a:rPr lang="en-US" sz="2200" dirty="0"/>
              <a:t> unit type and bedroom size.  For county or state PHA’s, database organized by city, unit type and bedroom size.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77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FBB1C-6C8C-EE44-4F82-838591C12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Rent Reasonableness Reviews: </a:t>
            </a:r>
            <a:br>
              <a:rPr lang="en-US" dirty="0"/>
            </a:br>
            <a:r>
              <a:rPr lang="en-US" dirty="0"/>
              <a:t>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A7688-5E76-3EC6-AFFE-90BA08FD0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Use spreadsheets showing side-by-side comparison of comparable data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Use of small dollar adjustments or percentage adjustments when comparing comps to the subject HCV unit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Individual comparable data sheets addressing the 9 factors of consideration on one page</a:t>
            </a:r>
            <a:br>
              <a:rPr lang="en-US" sz="2400" dirty="0"/>
            </a:br>
            <a:endParaRPr lang="en-US" dirty="0"/>
          </a:p>
          <a:p>
            <a:r>
              <a:rPr lang="en-US" sz="2400" dirty="0"/>
              <a:t>Utilizing “Unit-to-Market” methodology, where applicable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267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3C22E-057A-C339-8B6F-99A1BCADA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Rent Reasonableness Webinar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5BBAA-5128-4776-334D-EF56193D0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Questions via chat and phone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Follow-up questions and Requests for TA can be sent to: </a:t>
            </a:r>
            <a:r>
              <a:rPr lang="en-US" sz="2800" dirty="0">
                <a:solidFill>
                  <a:schemeClr val="accent1"/>
                </a:solidFill>
              </a:rPr>
              <a:t>HCV_QAD_RR@hud.gov </a:t>
            </a:r>
          </a:p>
        </p:txBody>
      </p:sp>
    </p:spTree>
    <p:extLst>
      <p:ext uri="{BB962C8B-B14F-4D97-AF65-F5344CB8AC3E}">
        <p14:creationId xmlns:p14="http://schemas.microsoft.com/office/powerpoint/2010/main" val="1302535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208FE-0E3F-3BD2-04B2-804F02FD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Presenters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FC67A-53F0-20C0-B5EC-DC3FC396A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Judith DeHaven, Director, HCV Quality Assurance Division (QAD)</a:t>
            </a:r>
          </a:p>
          <a:p>
            <a:r>
              <a:rPr lang="en-US" sz="2800" dirty="0"/>
              <a:t>Ray Phung, Program Analyst, QAD</a:t>
            </a:r>
          </a:p>
          <a:p>
            <a:r>
              <a:rPr lang="en-US" sz="2800" dirty="0"/>
              <a:t>Brendan Goodwin, Senior Housing Program Specialist, HCV MOD</a:t>
            </a:r>
          </a:p>
          <a:p>
            <a:r>
              <a:rPr lang="en-US" sz="2800" dirty="0"/>
              <a:t>Kirby McMillan, Quality Assurance Specialist, QAD</a:t>
            </a:r>
          </a:p>
          <a:p>
            <a:r>
              <a:rPr lang="en-US" sz="2800" dirty="0"/>
              <a:t>Andrew Kopacek, Realty Specialist, QAD</a:t>
            </a:r>
          </a:p>
          <a:p>
            <a:r>
              <a:rPr lang="en-US" sz="2800" dirty="0"/>
              <a:t>William Greene, Realty Specialist, QAD</a:t>
            </a:r>
          </a:p>
        </p:txBody>
      </p:sp>
    </p:spTree>
    <p:extLst>
      <p:ext uri="{BB962C8B-B14F-4D97-AF65-F5344CB8AC3E}">
        <p14:creationId xmlns:p14="http://schemas.microsoft.com/office/powerpoint/2010/main" val="3475570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1AA0F-2E18-4B01-0982-31619E492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F35F3-9C1F-F44C-642F-F9CED4F61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Rent Reasonableness Overview</a:t>
            </a:r>
          </a:p>
          <a:p>
            <a:r>
              <a:rPr lang="en-US" sz="2800" dirty="0"/>
              <a:t>Considerations for Rent Reasonableness Determinations</a:t>
            </a:r>
          </a:p>
          <a:p>
            <a:r>
              <a:rPr lang="en-US" sz="2800" dirty="0"/>
              <a:t>Quality Assurance Division (QAD) and Rent Reasonableness Reviews</a:t>
            </a:r>
          </a:p>
          <a:p>
            <a:r>
              <a:rPr lang="en-US" sz="2800" dirty="0"/>
              <a:t>Common Issues Found in Rent Reasonableness Reviews</a:t>
            </a:r>
          </a:p>
          <a:p>
            <a:r>
              <a:rPr lang="en-US" sz="2800" dirty="0"/>
              <a:t>Best Practices</a:t>
            </a:r>
          </a:p>
          <a:p>
            <a:r>
              <a:rPr lang="en-US" sz="28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27823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12" descr="Scales of justice outline">
            <a:extLst>
              <a:ext uri="{FF2B5EF4-FFF2-40B4-BE49-F238E27FC236}">
                <a16:creationId xmlns:a16="http://schemas.microsoft.com/office/drawing/2014/main" id="{982C855F-CB1E-EA7D-BC54-19BEFFAF2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1928" y="1253001"/>
            <a:ext cx="5388143" cy="53881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6290A7-B276-6EF1-8293-A21FDF7C0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Rent Reasonableness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6B23A-C188-CB4F-A9B1-825A2C8B5A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09511" y="1798983"/>
            <a:ext cx="4986528" cy="45819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/>
              <a:t>Rents Too Low</a:t>
            </a:r>
          </a:p>
          <a:p>
            <a:r>
              <a:rPr lang="en-US" sz="2000" dirty="0"/>
              <a:t>Low success rates</a:t>
            </a:r>
          </a:p>
          <a:p>
            <a:pPr lvl="1"/>
            <a:r>
              <a:rPr lang="en-US" sz="1800" dirty="0"/>
              <a:t>Families lose their voucher</a:t>
            </a:r>
          </a:p>
          <a:p>
            <a:pPr lvl="1"/>
            <a:r>
              <a:rPr lang="en-US" sz="1800" dirty="0"/>
              <a:t>Administrative Burden for PHA</a:t>
            </a:r>
          </a:p>
          <a:p>
            <a:pPr lvl="1"/>
            <a:r>
              <a:rPr lang="en-US" sz="1800" dirty="0"/>
              <a:t>Poor utilization</a:t>
            </a:r>
          </a:p>
          <a:p>
            <a:r>
              <a:rPr lang="en-US" sz="2000" dirty="0"/>
              <a:t>Poor quality units/owners</a:t>
            </a:r>
          </a:p>
          <a:p>
            <a:r>
              <a:rPr lang="en-US" sz="2000" dirty="0"/>
              <a:t>Poverty concentration</a:t>
            </a:r>
          </a:p>
          <a:p>
            <a:r>
              <a:rPr lang="en-US" sz="2000" dirty="0"/>
              <a:t>Diminished Housing Choice</a:t>
            </a:r>
          </a:p>
          <a:p>
            <a:pPr lvl="1"/>
            <a:r>
              <a:rPr lang="en-US" sz="1800" dirty="0"/>
              <a:t>Access to well-resourced (opportunity) neighborhoods with good schools, parks, low-crime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949152-A2BE-EE49-9A42-28DF11033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03724" y="1256058"/>
            <a:ext cx="5112026" cy="44581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>
                <a:latin typeface="Calibri"/>
                <a:cs typeface="Calibri"/>
              </a:rPr>
              <a:t>Rents too High</a:t>
            </a:r>
            <a:endParaRPr lang="en-US" dirty="0">
              <a:latin typeface="Calibri"/>
              <a:cs typeface="Calibri"/>
            </a:endParaRPr>
          </a:p>
          <a:p>
            <a:r>
              <a:rPr lang="en-US" sz="2000" dirty="0"/>
              <a:t>Wasted HCV funds</a:t>
            </a:r>
          </a:p>
          <a:p>
            <a:r>
              <a:rPr lang="en-US" sz="2000" dirty="0"/>
              <a:t>Fewer vouchers available</a:t>
            </a:r>
          </a:p>
          <a:p>
            <a:r>
              <a:rPr lang="en-US" sz="2000" dirty="0"/>
              <a:t>Inflated rents in certain markets/neighborhoods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Creates housing instability and affordability issues for lower-income families that do NOT have vouchers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840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590B3-F2F7-3CF0-3FCA-2954B4D34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Considerations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D45A97-D869-9459-E768-4379C2F1D6C8}"/>
              </a:ext>
            </a:extLst>
          </p:cNvPr>
          <p:cNvSpPr txBox="1"/>
          <p:nvPr/>
        </p:nvSpPr>
        <p:spPr>
          <a:xfrm>
            <a:off x="1113597" y="1666047"/>
            <a:ext cx="10376452" cy="56323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/>
              <a:t>Rent Reasonableness ≠ Payment Standard</a:t>
            </a:r>
          </a:p>
          <a:p>
            <a:pPr marL="800100" lvl="1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en-US" sz="2000" dirty="0"/>
              <a:t>Landlords may pressure PHA to approve rents at or near the payment standard, even if they are not in line with comparable market rents – leads to waste</a:t>
            </a:r>
          </a:p>
          <a:p>
            <a:pPr marL="800100" lvl="1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en-US" sz="2000" dirty="0"/>
              <a:t>Must be comparing apples to apples</a:t>
            </a:r>
          </a:p>
          <a:p>
            <a:pPr marL="800100" lvl="1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en-US" sz="2000" dirty="0"/>
              <a:t>Always consider reasonable accommodations for persons with disabilities</a:t>
            </a:r>
            <a:endParaRPr lang="en-US" sz="2800" dirty="0"/>
          </a:p>
          <a:p>
            <a:pPr marL="742950" lvl="1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</a:pPr>
            <a:r>
              <a:rPr lang="en-US" sz="2000" dirty="0">
                <a:ea typeface="+mn-lt"/>
                <a:cs typeface="+mn-lt"/>
              </a:rPr>
              <a:t>Consider Family needs/wants</a:t>
            </a:r>
            <a:endParaRPr lang="en-US" dirty="0">
              <a:ea typeface="+mn-lt"/>
              <a:cs typeface="+mn-lt"/>
            </a:endParaRPr>
          </a:p>
          <a:p>
            <a:pPr marL="1200150" lvl="2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</a:pPr>
            <a:r>
              <a:rPr lang="en-US" sz="2000" dirty="0">
                <a:ea typeface="+mn-lt"/>
                <a:cs typeface="+mn-lt"/>
              </a:rPr>
              <a:t>May be willing and able to afford more than payment standard for more amenities, better neighborhood/school system</a:t>
            </a:r>
            <a:endParaRPr lang="en-US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AB85F6-3B44-7A50-CA4C-0338CC2C9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512" y="3095626"/>
            <a:ext cx="9465366" cy="1908312"/>
          </a:xfrm>
        </p:spPr>
        <p:txBody>
          <a:bodyPr numCol="2">
            <a:normAutofit fontScale="40000" lnSpcReduction="20000"/>
          </a:bodyPr>
          <a:lstStyle/>
          <a:p>
            <a:pPr lvl="2"/>
            <a:r>
              <a:rPr lang="en-US" sz="4500" dirty="0"/>
              <a:t>Location</a:t>
            </a:r>
          </a:p>
          <a:p>
            <a:pPr lvl="2"/>
            <a:r>
              <a:rPr lang="en-US" sz="4500" dirty="0"/>
              <a:t>Quality</a:t>
            </a:r>
          </a:p>
          <a:p>
            <a:pPr lvl="2"/>
            <a:r>
              <a:rPr lang="en-US" sz="4500" dirty="0"/>
              <a:t>Size</a:t>
            </a:r>
          </a:p>
          <a:p>
            <a:pPr lvl="2"/>
            <a:r>
              <a:rPr lang="en-US" sz="4500" dirty="0"/>
              <a:t>Unit Type</a:t>
            </a:r>
          </a:p>
          <a:p>
            <a:pPr lvl="2"/>
            <a:r>
              <a:rPr lang="en-US" sz="4500" dirty="0"/>
              <a:t>Age of unit</a:t>
            </a:r>
          </a:p>
          <a:p>
            <a:pPr lvl="2"/>
            <a:r>
              <a:rPr lang="en-US" sz="4500" dirty="0"/>
              <a:t>Amenities</a:t>
            </a:r>
          </a:p>
          <a:p>
            <a:pPr lvl="2"/>
            <a:r>
              <a:rPr lang="en-US" sz="4500" dirty="0"/>
              <a:t>Housing Services</a:t>
            </a:r>
          </a:p>
          <a:p>
            <a:pPr lvl="2"/>
            <a:r>
              <a:rPr lang="en-US" sz="4500" dirty="0"/>
              <a:t>Maintenance</a:t>
            </a:r>
          </a:p>
          <a:p>
            <a:pPr lvl="2"/>
            <a:r>
              <a:rPr lang="en-US" sz="4500" dirty="0"/>
              <a:t>Utilities provided under lease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49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ABE44-C619-3711-E8FB-9E9133D72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15A2E-1A6A-A8BF-CF9F-7D6E5C059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2125" y="1812649"/>
            <a:ext cx="10770704" cy="4888681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Calibri"/>
                <a:cs typeface="Calibri"/>
              </a:rPr>
              <a:t>Rent Reasonableness is not a PHA cost-savings strategy</a:t>
            </a:r>
          </a:p>
          <a:p>
            <a:pPr lvl="1"/>
            <a:r>
              <a:rPr lang="en-US" dirty="0"/>
              <a:t>It’s about attaining reasonable rents and high-quality units, not reducing HAP</a:t>
            </a:r>
          </a:p>
          <a:p>
            <a:pPr lvl="1"/>
            <a:r>
              <a:rPr lang="en-US" dirty="0"/>
              <a:t>Negotiation is important, but families also have the option to move</a:t>
            </a:r>
          </a:p>
          <a:p>
            <a:pPr lvl="1"/>
            <a:r>
              <a:rPr lang="en-US" dirty="0"/>
              <a:t>Inform the family of their options (pay higher tenant portion if affordability, reasonable accommodation or a move to a more affordable unit)</a:t>
            </a:r>
          </a:p>
          <a:p>
            <a:r>
              <a:rPr lang="en-US" dirty="0"/>
              <a:t>Most important – Know Your Market!</a:t>
            </a:r>
          </a:p>
          <a:p>
            <a:pPr lvl="1"/>
            <a:r>
              <a:rPr lang="en-US" dirty="0"/>
              <a:t>HUD does not prescribe rent reasonableness methodology/process for flexibility</a:t>
            </a:r>
          </a:p>
          <a:p>
            <a:pPr lvl="1"/>
            <a:r>
              <a:rPr lang="en-US" dirty="0"/>
              <a:t>Regularly review your data sources – are they up to date? Do you need supplemental data?</a:t>
            </a:r>
          </a:p>
          <a:p>
            <a:pPr lvl="1"/>
            <a:r>
              <a:rPr lang="en-US" dirty="0"/>
              <a:t>Review policies and procedures to ensure a consistent and fair assessment and application of rent reasonableness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849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816BA-D074-12ED-55D5-456F33326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DBFAF-6404-3E89-4AD2-A6AD47778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512" y="2266122"/>
            <a:ext cx="10272889" cy="3733694"/>
          </a:xfrm>
        </p:spPr>
        <p:txBody>
          <a:bodyPr>
            <a:normAutofit/>
          </a:bodyPr>
          <a:lstStyle/>
          <a:p>
            <a:r>
              <a:rPr lang="en-US" sz="1800" dirty="0">
                <a:hlinkClick r:id="rId2"/>
              </a:rPr>
              <a:t>HCV Guidebook Chapter on Rent Reasonableness</a:t>
            </a:r>
            <a:br>
              <a:rPr lang="en-US" sz="1800" dirty="0"/>
            </a:br>
            <a:endParaRPr lang="en-US" sz="1800" dirty="0"/>
          </a:p>
          <a:p>
            <a:r>
              <a:rPr lang="en-US" sz="1800" dirty="0"/>
              <a:t>Program Regulations – </a:t>
            </a:r>
            <a:r>
              <a:rPr lang="en-US" sz="1800" dirty="0">
                <a:hlinkClick r:id="rId3"/>
              </a:rPr>
              <a:t>24 CFR 982.507</a:t>
            </a:r>
            <a:r>
              <a:rPr lang="en-US" sz="1800" dirty="0"/>
              <a:t> and </a:t>
            </a:r>
            <a:r>
              <a:rPr lang="en-US" sz="1800" dirty="0">
                <a:hlinkClick r:id="rId4"/>
              </a:rPr>
              <a:t>24 CFR 983.303 </a:t>
            </a:r>
            <a:r>
              <a:rPr lang="en-US" sz="1800" dirty="0"/>
              <a:t>(PBV)</a:t>
            </a:r>
            <a:br>
              <a:rPr lang="en-US" sz="1800" dirty="0"/>
            </a:br>
            <a:endParaRPr lang="en-US" sz="1800" dirty="0"/>
          </a:p>
          <a:p>
            <a:r>
              <a:rPr lang="en-US" sz="1800" dirty="0">
                <a:hlinkClick r:id="rId5"/>
              </a:rPr>
              <a:t>PIH Notice 2003-12</a:t>
            </a:r>
            <a:r>
              <a:rPr lang="en-US" sz="1800" dirty="0"/>
              <a:t> (Requirements for determining comparable rents)</a:t>
            </a:r>
            <a:br>
              <a:rPr lang="en-US" sz="1800" dirty="0"/>
            </a:br>
            <a:endParaRPr lang="en-US" sz="1800" dirty="0"/>
          </a:p>
          <a:p>
            <a:r>
              <a:rPr lang="en-US" sz="1800" dirty="0">
                <a:hlinkClick r:id="rId6"/>
              </a:rPr>
              <a:t>PIH Notice 2020-19 </a:t>
            </a:r>
            <a:r>
              <a:rPr lang="en-US" sz="1800" dirty="0"/>
              <a:t>(Defining Assisted Units)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72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E2E76-2099-E6C1-5EE5-66FAE1F24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Assurance Division (QAD) </a:t>
            </a:r>
            <a:br>
              <a:rPr lang="en-US" dirty="0"/>
            </a:br>
            <a:r>
              <a:rPr lang="en-US" dirty="0"/>
              <a:t>Rent Reasonableness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5D753-9787-66E8-FDC5-979FE1010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Quality Assurance Division (QAD) – division within the Office of Housing Voucher Programs mandated </a:t>
            </a:r>
            <a:r>
              <a:rPr lang="en-US" sz="2400"/>
              <a:t>by Congress with </a:t>
            </a:r>
            <a:r>
              <a:rPr lang="en-US" sz="2400" dirty="0"/>
              <a:t>the oversight of the Housing Choice Voucher Program  </a:t>
            </a:r>
          </a:p>
          <a:p>
            <a:r>
              <a:rPr lang="en-US" sz="2400" dirty="0"/>
              <a:t>Rent Reasonableness Team – ensure compliance with Rent Reasonableness provisions of the HCV program</a:t>
            </a:r>
          </a:p>
          <a:p>
            <a:pPr lvl="1"/>
            <a:r>
              <a:rPr lang="en-US" sz="2200" dirty="0"/>
              <a:t>3 Member Team</a:t>
            </a:r>
          </a:p>
          <a:p>
            <a:pPr lvl="1"/>
            <a:r>
              <a:rPr lang="en-US" sz="2200" dirty="0"/>
              <a:t>Review territories split based on geographical areas</a:t>
            </a:r>
            <a:endParaRPr lang="en-US" sz="2600" dirty="0"/>
          </a:p>
          <a:p>
            <a:pPr lvl="1"/>
            <a:r>
              <a:rPr lang="en-US" sz="2200" dirty="0"/>
              <a:t>While reviews can result in findings, largely </a:t>
            </a:r>
            <a:r>
              <a:rPr lang="en-US" sz="2200" dirty="0">
                <a:solidFill>
                  <a:schemeClr val="accent1"/>
                </a:solidFill>
              </a:rPr>
              <a:t>Technical Assistance </a:t>
            </a:r>
            <a:r>
              <a:rPr lang="en-US" sz="2200" dirty="0"/>
              <a:t>focused</a:t>
            </a:r>
          </a:p>
        </p:txBody>
      </p:sp>
    </p:spTree>
    <p:extLst>
      <p:ext uri="{BB962C8B-B14F-4D97-AF65-F5344CB8AC3E}">
        <p14:creationId xmlns:p14="http://schemas.microsoft.com/office/powerpoint/2010/main" val="1246948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5832F-6D39-1DB2-2D9D-22AA3DCD0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Quality Assurance Division (QAD) Rent Reasonableness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0F662-D0B1-B8D9-7092-9747EC2A6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200" dirty="0"/>
              <a:t>Reviews consist of two types</a:t>
            </a:r>
          </a:p>
          <a:p>
            <a:pPr lvl="2"/>
            <a:r>
              <a:rPr lang="en-US" sz="2000" dirty="0"/>
              <a:t>Portfolio Reviews</a:t>
            </a:r>
          </a:p>
          <a:p>
            <a:pPr lvl="2"/>
            <a:r>
              <a:rPr lang="en-US" sz="2000" dirty="0"/>
              <a:t>Comprehensive Review</a:t>
            </a:r>
            <a:br>
              <a:rPr lang="en-US" sz="2000" dirty="0"/>
            </a:br>
            <a:endParaRPr lang="en-US" sz="2000" dirty="0"/>
          </a:p>
          <a:p>
            <a:pPr lvl="1"/>
            <a:r>
              <a:rPr lang="en-US" sz="2200" dirty="0"/>
              <a:t>PHAs chosen based on variety of risk factors</a:t>
            </a:r>
          </a:p>
          <a:p>
            <a:pPr lvl="2"/>
            <a:r>
              <a:rPr lang="en-US" sz="2000" dirty="0"/>
              <a:t>Rent Level Analysis from Portfolio Reviews </a:t>
            </a:r>
          </a:p>
          <a:p>
            <a:pPr lvl="2"/>
            <a:r>
              <a:rPr lang="en-US" sz="2000" dirty="0"/>
              <a:t>Risk/Performance (SEMAP)</a:t>
            </a:r>
          </a:p>
          <a:p>
            <a:pPr lvl="2"/>
            <a:r>
              <a:rPr lang="en-US" sz="2000" dirty="0"/>
              <a:t>Referral from Field Offices or OIG</a:t>
            </a:r>
          </a:p>
        </p:txBody>
      </p:sp>
    </p:spTree>
    <p:extLst>
      <p:ext uri="{BB962C8B-B14F-4D97-AF65-F5344CB8AC3E}">
        <p14:creationId xmlns:p14="http://schemas.microsoft.com/office/powerpoint/2010/main" val="985998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3635B401-926B-4775-8076-87D80A02AD7B}" vid="{A917EE5E-60BD-4CA4-AA4F-CD38E290E135}"/>
    </a:ext>
  </a:extLst>
</a:theme>
</file>

<file path=ppt/theme/theme2.xml><?xml version="1.0" encoding="utf-8"?>
<a:theme xmlns:a="http://schemas.openxmlformats.org/drawingml/2006/main" name="1_Custom Design">
  <a:themeElements>
    <a:clrScheme name="Custom 10">
      <a:dk1>
        <a:sysClr val="windowText" lastClr="000000"/>
      </a:dk1>
      <a:lt1>
        <a:sysClr val="window" lastClr="FFFFFF"/>
      </a:lt1>
      <a:dk2>
        <a:srgbClr val="244061"/>
      </a:dk2>
      <a:lt2>
        <a:srgbClr val="EEECE1"/>
      </a:lt2>
      <a:accent1>
        <a:srgbClr val="B8CCE4"/>
      </a:accent1>
      <a:accent2>
        <a:srgbClr val="C0504D"/>
      </a:accent2>
      <a:accent3>
        <a:srgbClr val="C3D69B"/>
      </a:accent3>
      <a:accent4>
        <a:srgbClr val="5F497A"/>
      </a:accent4>
      <a:accent5>
        <a:srgbClr val="31859B"/>
      </a:accent5>
      <a:accent6>
        <a:srgbClr val="F2DCDB"/>
      </a:accent6>
      <a:hlink>
        <a:srgbClr val="0000FF"/>
      </a:hlink>
      <a:folHlink>
        <a:srgbClr val="800080"/>
      </a:folHlink>
    </a:clrScheme>
    <a:fontScheme name="Custom 1">
      <a:majorFont>
        <a:latin typeface="Lucida Brigh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Custom 10">
      <a:dk1>
        <a:sysClr val="windowText" lastClr="000000"/>
      </a:dk1>
      <a:lt1>
        <a:sysClr val="window" lastClr="FFFFFF"/>
      </a:lt1>
      <a:dk2>
        <a:srgbClr val="244061"/>
      </a:dk2>
      <a:lt2>
        <a:srgbClr val="EEECE1"/>
      </a:lt2>
      <a:accent1>
        <a:srgbClr val="B8CCE4"/>
      </a:accent1>
      <a:accent2>
        <a:srgbClr val="C0504D"/>
      </a:accent2>
      <a:accent3>
        <a:srgbClr val="C3D69B"/>
      </a:accent3>
      <a:accent4>
        <a:srgbClr val="5F497A"/>
      </a:accent4>
      <a:accent5>
        <a:srgbClr val="31859B"/>
      </a:accent5>
      <a:accent6>
        <a:srgbClr val="F2DCDB"/>
      </a:accent6>
      <a:hlink>
        <a:srgbClr val="0000FF"/>
      </a:hlink>
      <a:folHlink>
        <a:srgbClr val="800080"/>
      </a:folHlink>
    </a:clrScheme>
    <a:fontScheme name="Custom 1">
      <a:majorFont>
        <a:latin typeface="Lucida Brigh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402</TotalTime>
  <Words>1112</Words>
  <Application>Microsoft Office PowerPoint</Application>
  <PresentationFormat>Widescreen</PresentationFormat>
  <Paragraphs>146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Corbel</vt:lpstr>
      <vt:lpstr>Franklin Gothic Book</vt:lpstr>
      <vt:lpstr>Lucida Bright</vt:lpstr>
      <vt:lpstr>Times New Roman</vt:lpstr>
      <vt:lpstr>Theme1</vt:lpstr>
      <vt:lpstr>1_Custom Design</vt:lpstr>
      <vt:lpstr>2_Custom Design</vt:lpstr>
      <vt:lpstr>Rent Reasonableness Webinar</vt:lpstr>
      <vt:lpstr>Presenters</vt:lpstr>
      <vt:lpstr>Agenda</vt:lpstr>
      <vt:lpstr>Rent Reasonableness Overview</vt:lpstr>
      <vt:lpstr>Considerations</vt:lpstr>
      <vt:lpstr>Considerations (continued)</vt:lpstr>
      <vt:lpstr>Resources</vt:lpstr>
      <vt:lpstr>Quality Assurance Division (QAD)  Rent Reasonableness Overview</vt:lpstr>
      <vt:lpstr>Quality Assurance Division (QAD) Rent Reasonableness Team</vt:lpstr>
      <vt:lpstr>QAD Rent Reasonableness Review Types</vt:lpstr>
      <vt:lpstr>QAD Rent Reasonableness Review Types</vt:lpstr>
      <vt:lpstr>QAD Rent Reasonableness Review Types</vt:lpstr>
      <vt:lpstr>Rent Reasonableness Reviews:  Common Issues</vt:lpstr>
      <vt:lpstr>Rent Reasonableness Reviews:  Common Issues</vt:lpstr>
      <vt:lpstr>Rent Reasonableness Reviews:  Best Practices</vt:lpstr>
      <vt:lpstr>Rent Reasonableness Reviews:  Best Practices</vt:lpstr>
      <vt:lpstr>Rent Reasonableness Reviews:  Best Practices</vt:lpstr>
      <vt:lpstr>Rent Reasonableness Webinar</vt:lpstr>
    </vt:vector>
  </TitlesOfParts>
  <Company>U.S. Department of Housing and Urban Development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Rent Reasonableness Webinar</dc:title>
  <dc:creator>Phung, Raymond</dc:creator>
  <cp:lastModifiedBy>Phung, Raymond</cp:lastModifiedBy>
  <cp:revision>24</cp:revision>
  <cp:lastPrinted>2022-07-28T20:37:14Z</cp:lastPrinted>
  <dcterms:created xsi:type="dcterms:W3CDTF">2022-07-20T14:52:21Z</dcterms:created>
  <dcterms:modified xsi:type="dcterms:W3CDTF">2022-08-24T19:05:28Z</dcterms:modified>
</cp:coreProperties>
</file>