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276_56D04184.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56" r:id="rId5"/>
    <p:sldId id="614" r:id="rId6"/>
    <p:sldId id="645" r:id="rId7"/>
    <p:sldId id="646" r:id="rId8"/>
    <p:sldId id="647" r:id="rId9"/>
    <p:sldId id="651" r:id="rId10"/>
    <p:sldId id="638" r:id="rId11"/>
    <p:sldId id="639" r:id="rId12"/>
    <p:sldId id="640" r:id="rId13"/>
    <p:sldId id="632" r:id="rId14"/>
    <p:sldId id="612" r:id="rId15"/>
    <p:sldId id="663" r:id="rId16"/>
    <p:sldId id="664" r:id="rId17"/>
    <p:sldId id="642" r:id="rId18"/>
    <p:sldId id="644" r:id="rId19"/>
    <p:sldId id="650" r:id="rId20"/>
    <p:sldId id="661" r:id="rId21"/>
    <p:sldId id="659" r:id="rId22"/>
    <p:sldId id="652" r:id="rId23"/>
    <p:sldId id="653" r:id="rId24"/>
    <p:sldId id="630" r:id="rId25"/>
    <p:sldId id="660" r:id="rId26"/>
    <p:sldId id="654" r:id="rId27"/>
    <p:sldId id="658" r:id="rId28"/>
    <p:sldId id="613" r:id="rId29"/>
    <p:sldId id="62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144244-F50D-2677-DB6D-3DAA7B79DE3F}" name="Marshall, Charles F" initials="MF" userId="S::charles.f.marshall@hud.gov::243a0383-f7a3-4240-9890-3cdee131e8cc" providerId="AD"/>
  <p188:author id="{4C8CCF52-7BBE-5902-8FD2-1C2269418630}" name="Miller, Barry L" initials="ML" userId="S::barry.l.miller@hud.gov::5acefa38-519f-4ed1-b285-c77a8f0f8e63" providerId="AD"/>
  <p188:author id="{F94CDC8B-68CE-541E-D394-A9601F81C43E}" name="Miller, Barry L" initials="BM" userId="S::Barry.L.Miller@HUD.GOV::5acefa38-519f-4ed1-b285-c77a8f0f8e63" providerId="AD"/>
  <p188:author id="{55BF8990-92A7-214E-0157-82663C2D030E}" name="Gallagher, Kevin J" initials="GJ" userId="S::kevin.j.gallagher@hud.gov::cb2a469b-6940-4478-be58-cb158551f0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67654-62F9-7213-4C36-A710E8A0A22D}" v="2" dt="2024-08-13T14:15:04.236"/>
    <p1510:client id="{F608F2DF-078A-442B-B6B0-5F4A1DCE1EBA}" v="7" dt="2024-08-12T19:44:39.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ll, Charles F" userId="S::charles.f.marshall@hud.gov::243a0383-f7a3-4240-9890-3cdee131e8cc" providerId="AD" clId="Web-{C9FCBD9E-D125-F3DF-51B1-805D1F6371A5}"/>
    <pc:docChg chg="addSld delSld modSld sldOrd">
      <pc:chgData name="Marshall, Charles F" userId="S::charles.f.marshall@hud.gov::243a0383-f7a3-4240-9890-3cdee131e8cc" providerId="AD" clId="Web-{C9FCBD9E-D125-F3DF-51B1-805D1F6371A5}" dt="2024-08-05T22:34:14.903" v="1590"/>
      <pc:docMkLst>
        <pc:docMk/>
      </pc:docMkLst>
      <pc:sldChg chg="addCm">
        <pc:chgData name="Marshall, Charles F" userId="S::charles.f.marshall@hud.gov::243a0383-f7a3-4240-9890-3cdee131e8cc" providerId="AD" clId="Web-{C9FCBD9E-D125-F3DF-51B1-805D1F6371A5}" dt="2024-08-05T22:34:14.903" v="1590"/>
        <pc:sldMkLst>
          <pc:docMk/>
          <pc:sldMk cId="1641230523" sldId="612"/>
        </pc:sldMkLst>
        <pc:extLst>
          <p:ext xmlns:p="http://schemas.openxmlformats.org/presentationml/2006/main" uri="{D6D511B9-2390-475A-947B-AFAB55BFBCF1}">
            <pc226:cmChg xmlns:pc226="http://schemas.microsoft.com/office/powerpoint/2022/06/main/command" chg="add">
              <pc226:chgData name="Marshall, Charles F" userId="S::charles.f.marshall@hud.gov::243a0383-f7a3-4240-9890-3cdee131e8cc" providerId="AD" clId="Web-{C9FCBD9E-D125-F3DF-51B1-805D1F6371A5}" dt="2024-08-05T22:34:14.903" v="1590"/>
              <pc2:cmMkLst xmlns:pc2="http://schemas.microsoft.com/office/powerpoint/2019/9/main/command">
                <pc:docMk/>
                <pc:sldMk cId="1641230523" sldId="612"/>
                <pc2:cmMk id="{3F35B8FA-CB02-4F3D-9132-97DB5668E70F}"/>
              </pc2:cmMkLst>
            </pc226:cmChg>
          </p:ext>
        </pc:extLst>
      </pc:sldChg>
      <pc:sldChg chg="addSp modSp">
        <pc:chgData name="Marshall, Charles F" userId="S::charles.f.marshall@hud.gov::243a0383-f7a3-4240-9890-3cdee131e8cc" providerId="AD" clId="Web-{C9FCBD9E-D125-F3DF-51B1-805D1F6371A5}" dt="2024-08-05T21:29:32.368" v="28" actId="20577"/>
        <pc:sldMkLst>
          <pc:docMk/>
          <pc:sldMk cId="1441919665" sldId="613"/>
        </pc:sldMkLst>
        <pc:spChg chg="mod">
          <ac:chgData name="Marshall, Charles F" userId="S::charles.f.marshall@hud.gov::243a0383-f7a3-4240-9890-3cdee131e8cc" providerId="AD" clId="Web-{C9FCBD9E-D125-F3DF-51B1-805D1F6371A5}" dt="2024-08-05T21:29:32.368" v="28" actId="20577"/>
          <ac:spMkLst>
            <pc:docMk/>
            <pc:sldMk cId="1441919665" sldId="613"/>
            <ac:spMk id="2" creationId="{3ED4861D-97E9-97F1-70BD-E02225AEC183}"/>
          </ac:spMkLst>
        </pc:spChg>
        <pc:spChg chg="mod">
          <ac:chgData name="Marshall, Charles F" userId="S::charles.f.marshall@hud.gov::243a0383-f7a3-4240-9890-3cdee131e8cc" providerId="AD" clId="Web-{C9FCBD9E-D125-F3DF-51B1-805D1F6371A5}" dt="2024-08-05T21:28:50.571" v="24" actId="1076"/>
          <ac:spMkLst>
            <pc:docMk/>
            <pc:sldMk cId="1441919665" sldId="613"/>
            <ac:spMk id="4" creationId="{9EF92D81-1122-C360-157B-8C722D078156}"/>
          </ac:spMkLst>
        </pc:spChg>
        <pc:spChg chg="add mod">
          <ac:chgData name="Marshall, Charles F" userId="S::charles.f.marshall@hud.gov::243a0383-f7a3-4240-9890-3cdee131e8cc" providerId="AD" clId="Web-{C9FCBD9E-D125-F3DF-51B1-805D1F6371A5}" dt="2024-08-05T21:28:31.009" v="22" actId="1076"/>
          <ac:spMkLst>
            <pc:docMk/>
            <pc:sldMk cId="1441919665" sldId="613"/>
            <ac:spMk id="6" creationId="{79382E07-4D0B-D561-35B1-C714F0E13F91}"/>
          </ac:spMkLst>
        </pc:spChg>
        <pc:spChg chg="mod">
          <ac:chgData name="Marshall, Charles F" userId="S::charles.f.marshall@hud.gov::243a0383-f7a3-4240-9890-3cdee131e8cc" providerId="AD" clId="Web-{C9FCBD9E-D125-F3DF-51B1-805D1F6371A5}" dt="2024-08-05T21:28:50.571" v="23" actId="1076"/>
          <ac:spMkLst>
            <pc:docMk/>
            <pc:sldMk cId="1441919665" sldId="613"/>
            <ac:spMk id="12" creationId="{7A433F52-314D-253A-A8CB-655FDA64DBAD}"/>
          </ac:spMkLst>
        </pc:spChg>
        <pc:picChg chg="mod">
          <ac:chgData name="Marshall, Charles F" userId="S::charles.f.marshall@hud.gov::243a0383-f7a3-4240-9890-3cdee131e8cc" providerId="AD" clId="Web-{C9FCBD9E-D125-F3DF-51B1-805D1F6371A5}" dt="2024-08-05T21:28:26.384" v="21" actId="14100"/>
          <ac:picMkLst>
            <pc:docMk/>
            <pc:sldMk cId="1441919665" sldId="613"/>
            <ac:picMk id="3" creationId="{918F12FD-4973-0F03-7C19-2754C075E11E}"/>
          </ac:picMkLst>
        </pc:picChg>
      </pc:sldChg>
      <pc:sldChg chg="modSp">
        <pc:chgData name="Marshall, Charles F" userId="S::charles.f.marshall@hud.gov::243a0383-f7a3-4240-9890-3cdee131e8cc" providerId="AD" clId="Web-{C9FCBD9E-D125-F3DF-51B1-805D1F6371A5}" dt="2024-08-05T22:12:20.381" v="978" actId="20577"/>
        <pc:sldMkLst>
          <pc:docMk/>
          <pc:sldMk cId="4225271073" sldId="614"/>
        </pc:sldMkLst>
        <pc:spChg chg="mod">
          <ac:chgData name="Marshall, Charles F" userId="S::charles.f.marshall@hud.gov::243a0383-f7a3-4240-9890-3cdee131e8cc" providerId="AD" clId="Web-{C9FCBD9E-D125-F3DF-51B1-805D1F6371A5}" dt="2024-08-05T22:07:30.770" v="847" actId="20577"/>
          <ac:spMkLst>
            <pc:docMk/>
            <pc:sldMk cId="4225271073" sldId="614"/>
            <ac:spMk id="8" creationId="{530D2987-23CF-7915-5A05-E99A3E822934}"/>
          </ac:spMkLst>
        </pc:spChg>
        <pc:graphicFrameChg chg="modGraphic">
          <ac:chgData name="Marshall, Charles F" userId="S::charles.f.marshall@hud.gov::243a0383-f7a3-4240-9890-3cdee131e8cc" providerId="AD" clId="Web-{C9FCBD9E-D125-F3DF-51B1-805D1F6371A5}" dt="2024-08-05T22:12:20.381" v="978" actId="20577"/>
          <ac:graphicFrameMkLst>
            <pc:docMk/>
            <pc:sldMk cId="4225271073" sldId="614"/>
            <ac:graphicFrameMk id="6" creationId="{57DC35AA-D21A-67E4-6175-9B10C8A949DE}"/>
          </ac:graphicFrameMkLst>
        </pc:graphicFrameChg>
      </pc:sldChg>
      <pc:sldChg chg="addSp modSp">
        <pc:chgData name="Marshall, Charles F" userId="S::charles.f.marshall@hud.gov::243a0383-f7a3-4240-9890-3cdee131e8cc" providerId="AD" clId="Web-{C9FCBD9E-D125-F3DF-51B1-805D1F6371A5}" dt="2024-08-05T21:43:39.779" v="463" actId="1076"/>
        <pc:sldMkLst>
          <pc:docMk/>
          <pc:sldMk cId="932283792" sldId="627"/>
        </pc:sldMkLst>
        <pc:spChg chg="mod">
          <ac:chgData name="Marshall, Charles F" userId="S::charles.f.marshall@hud.gov::243a0383-f7a3-4240-9890-3cdee131e8cc" providerId="AD" clId="Web-{C9FCBD9E-D125-F3DF-51B1-805D1F6371A5}" dt="2024-08-05T21:43:34.810" v="462" actId="14100"/>
          <ac:spMkLst>
            <pc:docMk/>
            <pc:sldMk cId="932283792" sldId="627"/>
            <ac:spMk id="2" creationId="{98CC798D-6C31-0798-EFCF-D5D52A9C3D6D}"/>
          </ac:spMkLst>
        </pc:spChg>
        <pc:spChg chg="add mod">
          <ac:chgData name="Marshall, Charles F" userId="S::charles.f.marshall@hud.gov::243a0383-f7a3-4240-9890-3cdee131e8cc" providerId="AD" clId="Web-{C9FCBD9E-D125-F3DF-51B1-805D1F6371A5}" dt="2024-08-05T21:43:39.779" v="463" actId="1076"/>
          <ac:spMkLst>
            <pc:docMk/>
            <pc:sldMk cId="932283792" sldId="627"/>
            <ac:spMk id="4" creationId="{9C88AE7C-1C7B-1889-468D-BA2AB1449286}"/>
          </ac:spMkLst>
        </pc:spChg>
      </pc:sldChg>
      <pc:sldChg chg="del">
        <pc:chgData name="Marshall, Charles F" userId="S::charles.f.marshall@hud.gov::243a0383-f7a3-4240-9890-3cdee131e8cc" providerId="AD" clId="Web-{C9FCBD9E-D125-F3DF-51B1-805D1F6371A5}" dt="2024-08-05T22:05:41.926" v="845"/>
        <pc:sldMkLst>
          <pc:docMk/>
          <pc:sldMk cId="154097228" sldId="629"/>
        </pc:sldMkLst>
      </pc:sldChg>
      <pc:sldChg chg="addSp modSp ord modCm">
        <pc:chgData name="Marshall, Charles F" userId="S::charles.f.marshall@hud.gov::243a0383-f7a3-4240-9890-3cdee131e8cc" providerId="AD" clId="Web-{C9FCBD9E-D125-F3DF-51B1-805D1F6371A5}" dt="2024-08-05T22:04:43.738" v="844" actId="20577"/>
        <pc:sldMkLst>
          <pc:docMk/>
          <pc:sldMk cId="1456488836" sldId="630"/>
        </pc:sldMkLst>
        <pc:spChg chg="mod">
          <ac:chgData name="Marshall, Charles F" userId="S::charles.f.marshall@hud.gov::243a0383-f7a3-4240-9890-3cdee131e8cc" providerId="AD" clId="Web-{C9FCBD9E-D125-F3DF-51B1-805D1F6371A5}" dt="2024-08-05T21:55:43.360" v="686" actId="20577"/>
          <ac:spMkLst>
            <pc:docMk/>
            <pc:sldMk cId="1456488836" sldId="630"/>
            <ac:spMk id="2" creationId="{98CC798D-6C31-0798-EFCF-D5D52A9C3D6D}"/>
          </ac:spMkLst>
        </pc:spChg>
        <pc:spChg chg="mod">
          <ac:chgData name="Marshall, Charles F" userId="S::charles.f.marshall@hud.gov::243a0383-f7a3-4240-9890-3cdee131e8cc" providerId="AD" clId="Web-{C9FCBD9E-D125-F3DF-51B1-805D1F6371A5}" dt="2024-08-05T22:04:43.738" v="844" actId="20577"/>
          <ac:spMkLst>
            <pc:docMk/>
            <pc:sldMk cId="1456488836" sldId="630"/>
            <ac:spMk id="4" creationId="{FD148CF4-12B4-2877-9E17-F40975FEBF30}"/>
          </ac:spMkLst>
        </pc:spChg>
        <pc:spChg chg="add">
          <ac:chgData name="Marshall, Charles F" userId="S::charles.f.marshall@hud.gov::243a0383-f7a3-4240-9890-3cdee131e8cc" providerId="AD" clId="Web-{C9FCBD9E-D125-F3DF-51B1-805D1F6371A5}" dt="2024-08-05T21:55:30.688" v="685"/>
          <ac:spMkLst>
            <pc:docMk/>
            <pc:sldMk cId="1456488836" sldId="630"/>
            <ac:spMk id="5" creationId="{2339E963-F60C-AA9B-0DC3-995DEB1D3A12}"/>
          </ac:spMkLst>
        </pc:spChg>
        <pc:extLst>
          <p:ext xmlns:p="http://schemas.openxmlformats.org/presentationml/2006/main" uri="{D6D511B9-2390-475A-947B-AFAB55BFBCF1}">
            <pc226:cmChg xmlns:pc226="http://schemas.microsoft.com/office/powerpoint/2022/06/main/command" chg="mod">
              <pc226:chgData name="Marshall, Charles F" userId="S::charles.f.marshall@hud.gov::243a0383-f7a3-4240-9890-3cdee131e8cc" providerId="AD" clId="Web-{C9FCBD9E-D125-F3DF-51B1-805D1F6371A5}" dt="2024-08-05T22:04:09.144" v="837" actId="20577"/>
              <pc2:cmMkLst xmlns:pc2="http://schemas.microsoft.com/office/powerpoint/2019/9/main/command">
                <pc:docMk/>
                <pc:sldMk cId="1456488836" sldId="630"/>
                <pc2:cmMk id="{775520FE-995E-4E44-AEE4-672682978C03}"/>
              </pc2:cmMkLst>
            </pc226:cmChg>
          </p:ext>
        </pc:extLst>
      </pc:sldChg>
      <pc:sldChg chg="del">
        <pc:chgData name="Marshall, Charles F" userId="S::charles.f.marshall@hud.gov::243a0383-f7a3-4240-9890-3cdee131e8cc" providerId="AD" clId="Web-{C9FCBD9E-D125-F3DF-51B1-805D1F6371A5}" dt="2024-08-05T21:40:45.997" v="436"/>
        <pc:sldMkLst>
          <pc:docMk/>
          <pc:sldMk cId="813390583" sldId="633"/>
        </pc:sldMkLst>
      </pc:sldChg>
      <pc:sldChg chg="modSp ord modCm">
        <pc:chgData name="Marshall, Charles F" userId="S::charles.f.marshall@hud.gov::243a0383-f7a3-4240-9890-3cdee131e8cc" providerId="AD" clId="Web-{C9FCBD9E-D125-F3DF-51B1-805D1F6371A5}" dt="2024-08-05T22:15:11.085" v="1018" actId="20577"/>
        <pc:sldMkLst>
          <pc:docMk/>
          <pc:sldMk cId="1699985043" sldId="645"/>
        </pc:sldMkLst>
        <pc:spChg chg="mod">
          <ac:chgData name="Marshall, Charles F" userId="S::charles.f.marshall@hud.gov::243a0383-f7a3-4240-9890-3cdee131e8cc" providerId="AD" clId="Web-{C9FCBD9E-D125-F3DF-51B1-805D1F6371A5}" dt="2024-08-05T22:15:11.085" v="1018" actId="20577"/>
          <ac:spMkLst>
            <pc:docMk/>
            <pc:sldMk cId="1699985043" sldId="645"/>
            <ac:spMk id="4" creationId="{FD148CF4-12B4-2877-9E17-F40975FEBF30}"/>
          </ac:spMkLst>
        </pc:spChg>
        <pc:extLst>
          <p:ext xmlns:p="http://schemas.openxmlformats.org/presentationml/2006/main" uri="{D6D511B9-2390-475A-947B-AFAB55BFBCF1}">
            <pc226:cmChg xmlns:pc226="http://schemas.microsoft.com/office/powerpoint/2022/06/main/command" chg="mod">
              <pc226:chgData name="Marshall, Charles F" userId="S::charles.f.marshall@hud.gov::243a0383-f7a3-4240-9890-3cdee131e8cc" providerId="AD" clId="Web-{C9FCBD9E-D125-F3DF-51B1-805D1F6371A5}" dt="2024-08-05T22:14:59.538" v="1017" actId="20577"/>
              <pc2:cmMkLst xmlns:pc2="http://schemas.microsoft.com/office/powerpoint/2019/9/main/command">
                <pc:docMk/>
                <pc:sldMk cId="1699985043" sldId="645"/>
                <pc2:cmMk id="{431F05A2-297F-4BBC-97A1-070A1A5D099F}"/>
              </pc2:cmMkLst>
            </pc226:cmChg>
          </p:ext>
        </pc:extLst>
      </pc:sldChg>
      <pc:sldChg chg="delSp modSp ord">
        <pc:chgData name="Marshall, Charles F" userId="S::charles.f.marshall@hud.gov::243a0383-f7a3-4240-9890-3cdee131e8cc" providerId="AD" clId="Web-{C9FCBD9E-D125-F3DF-51B1-805D1F6371A5}" dt="2024-08-05T22:32:38.027" v="1589" actId="20577"/>
        <pc:sldMkLst>
          <pc:docMk/>
          <pc:sldMk cId="2054152190" sldId="646"/>
        </pc:sldMkLst>
        <pc:spChg chg="mod">
          <ac:chgData name="Marshall, Charles F" userId="S::charles.f.marshall@hud.gov::243a0383-f7a3-4240-9890-3cdee131e8cc" providerId="AD" clId="Web-{C9FCBD9E-D125-F3DF-51B1-805D1F6371A5}" dt="2024-08-05T22:32:38.027" v="1589" actId="20577"/>
          <ac:spMkLst>
            <pc:docMk/>
            <pc:sldMk cId="2054152190" sldId="646"/>
            <ac:spMk id="4" creationId="{FD148CF4-12B4-2877-9E17-F40975FEBF30}"/>
          </ac:spMkLst>
        </pc:spChg>
        <pc:spChg chg="del mod">
          <ac:chgData name="Marshall, Charles F" userId="S::charles.f.marshall@hud.gov::243a0383-f7a3-4240-9890-3cdee131e8cc" providerId="AD" clId="Web-{C9FCBD9E-D125-F3DF-51B1-805D1F6371A5}" dt="2024-08-05T22:15:43.741" v="1037"/>
          <ac:spMkLst>
            <pc:docMk/>
            <pc:sldMk cId="2054152190" sldId="646"/>
            <ac:spMk id="5" creationId="{5603B42C-6EC8-78CA-C9C2-3102B8D192CC}"/>
          </ac:spMkLst>
        </pc:spChg>
      </pc:sldChg>
      <pc:sldChg chg="modSp ord modCm">
        <pc:chgData name="Marshall, Charles F" userId="S::charles.f.marshall@hud.gov::243a0383-f7a3-4240-9890-3cdee131e8cc" providerId="AD" clId="Web-{C9FCBD9E-D125-F3DF-51B1-805D1F6371A5}" dt="2024-08-05T22:31:20.121" v="1509" actId="20577"/>
        <pc:sldMkLst>
          <pc:docMk/>
          <pc:sldMk cId="3661715663" sldId="647"/>
        </pc:sldMkLst>
        <pc:spChg chg="mod">
          <ac:chgData name="Marshall, Charles F" userId="S::charles.f.marshall@hud.gov::243a0383-f7a3-4240-9890-3cdee131e8cc" providerId="AD" clId="Web-{C9FCBD9E-D125-F3DF-51B1-805D1F6371A5}" dt="2024-08-05T22:31:20.121" v="1509" actId="20577"/>
          <ac:spMkLst>
            <pc:docMk/>
            <pc:sldMk cId="3661715663" sldId="647"/>
            <ac:spMk id="4" creationId="{FD148CF4-12B4-2877-9E17-F40975FEBF30}"/>
          </ac:spMkLst>
        </pc:spChg>
        <pc:extLst>
          <p:ext xmlns:p="http://schemas.openxmlformats.org/presentationml/2006/main" uri="{D6D511B9-2390-475A-947B-AFAB55BFBCF1}">
            <pc226:cmChg xmlns:pc226="http://schemas.microsoft.com/office/powerpoint/2022/06/main/command" chg="mod">
              <pc226:chgData name="Marshall, Charles F" userId="S::charles.f.marshall@hud.gov::243a0383-f7a3-4240-9890-3cdee131e8cc" providerId="AD" clId="Web-{C9FCBD9E-D125-F3DF-51B1-805D1F6371A5}" dt="2024-08-05T22:31:14.215" v="1507" actId="20577"/>
              <pc2:cmMkLst xmlns:pc2="http://schemas.microsoft.com/office/powerpoint/2019/9/main/command">
                <pc:docMk/>
                <pc:sldMk cId="3661715663" sldId="647"/>
                <pc2:cmMk id="{48AAA11D-ED4C-45DD-96C4-3E5D42589FBB}"/>
              </pc2:cmMkLst>
            </pc226:cmChg>
          </p:ext>
        </pc:extLst>
      </pc:sldChg>
      <pc:sldChg chg="del">
        <pc:chgData name="Marshall, Charles F" userId="S::charles.f.marshall@hud.gov::243a0383-f7a3-4240-9890-3cdee131e8cc" providerId="AD" clId="Web-{C9FCBD9E-D125-F3DF-51B1-805D1F6371A5}" dt="2024-08-05T21:43:56.044" v="466"/>
        <pc:sldMkLst>
          <pc:docMk/>
          <pc:sldMk cId="2079630650" sldId="649"/>
        </pc:sldMkLst>
      </pc:sldChg>
      <pc:sldChg chg="modSp">
        <pc:chgData name="Marshall, Charles F" userId="S::charles.f.marshall@hud.gov::243a0383-f7a3-4240-9890-3cdee131e8cc" providerId="AD" clId="Web-{C9FCBD9E-D125-F3DF-51B1-805D1F6371A5}" dt="2024-08-05T22:17:44.414" v="1067" actId="20577"/>
        <pc:sldMkLst>
          <pc:docMk/>
          <pc:sldMk cId="3946689474" sldId="650"/>
        </pc:sldMkLst>
        <pc:spChg chg="mod">
          <ac:chgData name="Marshall, Charles F" userId="S::charles.f.marshall@hud.gov::243a0383-f7a3-4240-9890-3cdee131e8cc" providerId="AD" clId="Web-{C9FCBD9E-D125-F3DF-51B1-805D1F6371A5}" dt="2024-08-05T22:17:44.414" v="1067" actId="20577"/>
          <ac:spMkLst>
            <pc:docMk/>
            <pc:sldMk cId="3946689474" sldId="650"/>
            <ac:spMk id="4" creationId="{FD148CF4-12B4-2877-9E17-F40975FEBF30}"/>
          </ac:spMkLst>
        </pc:spChg>
      </pc:sldChg>
      <pc:sldChg chg="modSp">
        <pc:chgData name="Marshall, Charles F" userId="S::charles.f.marshall@hud.gov::243a0383-f7a3-4240-9890-3cdee131e8cc" providerId="AD" clId="Web-{C9FCBD9E-D125-F3DF-51B1-805D1F6371A5}" dt="2024-08-05T21:41:30.466" v="444" actId="20577"/>
        <pc:sldMkLst>
          <pc:docMk/>
          <pc:sldMk cId="330693826" sldId="651"/>
        </pc:sldMkLst>
        <pc:graphicFrameChg chg="modGraphic">
          <ac:chgData name="Marshall, Charles F" userId="S::charles.f.marshall@hud.gov::243a0383-f7a3-4240-9890-3cdee131e8cc" providerId="AD" clId="Web-{C9FCBD9E-D125-F3DF-51B1-805D1F6371A5}" dt="2024-08-05T21:41:30.466" v="444" actId="20577"/>
          <ac:graphicFrameMkLst>
            <pc:docMk/>
            <pc:sldMk cId="330693826" sldId="651"/>
            <ac:graphicFrameMk id="4" creationId="{A28BBF84-15D0-8F4C-0193-441A978412B3}"/>
          </ac:graphicFrameMkLst>
        </pc:graphicFrameChg>
      </pc:sldChg>
      <pc:sldChg chg="modSp ord">
        <pc:chgData name="Marshall, Charles F" userId="S::charles.f.marshall@hud.gov::243a0383-f7a3-4240-9890-3cdee131e8cc" providerId="AD" clId="Web-{C9FCBD9E-D125-F3DF-51B1-805D1F6371A5}" dt="2024-08-05T21:54:27.344" v="676" actId="20577"/>
        <pc:sldMkLst>
          <pc:docMk/>
          <pc:sldMk cId="1382257473" sldId="654"/>
        </pc:sldMkLst>
        <pc:spChg chg="mod">
          <ac:chgData name="Marshall, Charles F" userId="S::charles.f.marshall@hud.gov::243a0383-f7a3-4240-9890-3cdee131e8cc" providerId="AD" clId="Web-{C9FCBD9E-D125-F3DF-51B1-805D1F6371A5}" dt="2024-08-05T21:47:51.905" v="495" actId="20577"/>
          <ac:spMkLst>
            <pc:docMk/>
            <pc:sldMk cId="1382257473" sldId="654"/>
            <ac:spMk id="2" creationId="{98CC798D-6C31-0798-EFCF-D5D52A9C3D6D}"/>
          </ac:spMkLst>
        </pc:spChg>
        <pc:spChg chg="mod">
          <ac:chgData name="Marshall, Charles F" userId="S::charles.f.marshall@hud.gov::243a0383-f7a3-4240-9890-3cdee131e8cc" providerId="AD" clId="Web-{C9FCBD9E-D125-F3DF-51B1-805D1F6371A5}" dt="2024-08-05T21:54:27.344" v="676" actId="20577"/>
          <ac:spMkLst>
            <pc:docMk/>
            <pc:sldMk cId="1382257473" sldId="654"/>
            <ac:spMk id="4" creationId="{FD148CF4-12B4-2877-9E17-F40975FEBF30}"/>
          </ac:spMkLst>
        </pc:spChg>
      </pc:sldChg>
      <pc:sldChg chg="modSp">
        <pc:chgData name="Marshall, Charles F" userId="S::charles.f.marshall@hud.gov::243a0383-f7a3-4240-9890-3cdee131e8cc" providerId="AD" clId="Web-{C9FCBD9E-D125-F3DF-51B1-805D1F6371A5}" dt="2024-08-05T21:52:25.875" v="628" actId="20577"/>
        <pc:sldMkLst>
          <pc:docMk/>
          <pc:sldMk cId="3465465163" sldId="658"/>
        </pc:sldMkLst>
        <pc:spChg chg="mod">
          <ac:chgData name="Marshall, Charles F" userId="S::charles.f.marshall@hud.gov::243a0383-f7a3-4240-9890-3cdee131e8cc" providerId="AD" clId="Web-{C9FCBD9E-D125-F3DF-51B1-805D1F6371A5}" dt="2024-08-05T21:52:25.875" v="628" actId="20577"/>
          <ac:spMkLst>
            <pc:docMk/>
            <pc:sldMk cId="3465465163" sldId="658"/>
            <ac:spMk id="4" creationId="{FD148CF4-12B4-2877-9E17-F40975FEBF30}"/>
          </ac:spMkLst>
        </pc:spChg>
      </pc:sldChg>
      <pc:sldChg chg="modSp add replId">
        <pc:chgData name="Marshall, Charles F" userId="S::charles.f.marshall@hud.gov::243a0383-f7a3-4240-9890-3cdee131e8cc" providerId="AD" clId="Web-{C9FCBD9E-D125-F3DF-51B1-805D1F6371A5}" dt="2024-08-05T21:47:57.530" v="498" actId="20577"/>
        <pc:sldMkLst>
          <pc:docMk/>
          <pc:sldMk cId="3450940114" sldId="660"/>
        </pc:sldMkLst>
        <pc:graphicFrameChg chg="modGraphic">
          <ac:chgData name="Marshall, Charles F" userId="S::charles.f.marshall@hud.gov::243a0383-f7a3-4240-9890-3cdee131e8cc" providerId="AD" clId="Web-{C9FCBD9E-D125-F3DF-51B1-805D1F6371A5}" dt="2024-08-05T21:47:57.530" v="498" actId="20577"/>
          <ac:graphicFrameMkLst>
            <pc:docMk/>
            <pc:sldMk cId="3450940114" sldId="660"/>
            <ac:graphicFrameMk id="4" creationId="{A28BBF84-15D0-8F4C-0193-441A978412B3}"/>
          </ac:graphicFrameMkLst>
        </pc:graphicFrameChg>
      </pc:sldChg>
      <pc:sldChg chg="add del replId">
        <pc:chgData name="Marshall, Charles F" userId="S::charles.f.marshall@hud.gov::243a0383-f7a3-4240-9890-3cdee131e8cc" providerId="AD" clId="Web-{C9FCBD9E-D125-F3DF-51B1-805D1F6371A5}" dt="2024-08-05T21:43:53.763" v="465"/>
        <pc:sldMkLst>
          <pc:docMk/>
          <pc:sldMk cId="3653946062" sldId="660"/>
        </pc:sldMkLst>
      </pc:sldChg>
      <pc:sldChg chg="modSp add replId">
        <pc:chgData name="Marshall, Charles F" userId="S::charles.f.marshall@hud.gov::243a0383-f7a3-4240-9890-3cdee131e8cc" providerId="AD" clId="Web-{C9FCBD9E-D125-F3DF-51B1-805D1F6371A5}" dt="2024-08-05T22:29:55.292" v="1484" actId="20577"/>
        <pc:sldMkLst>
          <pc:docMk/>
          <pc:sldMk cId="2096316659" sldId="661"/>
        </pc:sldMkLst>
        <pc:spChg chg="mod">
          <ac:chgData name="Marshall, Charles F" userId="S::charles.f.marshall@hud.gov::243a0383-f7a3-4240-9890-3cdee131e8cc" providerId="AD" clId="Web-{C9FCBD9E-D125-F3DF-51B1-805D1F6371A5}" dt="2024-08-05T22:29:55.292" v="1484" actId="20577"/>
          <ac:spMkLst>
            <pc:docMk/>
            <pc:sldMk cId="2096316659" sldId="661"/>
            <ac:spMk id="4" creationId="{FD148CF4-12B4-2877-9E17-F40975FEBF30}"/>
          </ac:spMkLst>
        </pc:spChg>
        <pc:spChg chg="mod">
          <ac:chgData name="Marshall, Charles F" userId="S::charles.f.marshall@hud.gov::243a0383-f7a3-4240-9890-3cdee131e8cc" providerId="AD" clId="Web-{C9FCBD9E-D125-F3DF-51B1-805D1F6371A5}" dt="2024-08-05T22:27:17.682" v="1395" actId="1076"/>
          <ac:spMkLst>
            <pc:docMk/>
            <pc:sldMk cId="2096316659" sldId="661"/>
            <ac:spMk id="5" creationId="{5603B42C-6EC8-78CA-C9C2-3102B8D192CC}"/>
          </ac:spMkLst>
        </pc:spChg>
      </pc:sldChg>
    </pc:docChg>
  </pc:docChgLst>
  <pc:docChgLst>
    <pc:chgData name="Miller, Barry L" userId="S::barry.l.miller@hud.gov::5acefa38-519f-4ed1-b285-c77a8f0f8e63" providerId="AD" clId="Web-{F24C1AED-469A-B530-C289-423C81AC8F74}"/>
    <pc:docChg chg="modSld">
      <pc:chgData name="Miller, Barry L" userId="S::barry.l.miller@hud.gov::5acefa38-519f-4ed1-b285-c77a8f0f8e63" providerId="AD" clId="Web-{F24C1AED-469A-B530-C289-423C81AC8F74}" dt="2024-08-07T14:22:00.321" v="6" actId="20577"/>
      <pc:docMkLst>
        <pc:docMk/>
      </pc:docMkLst>
      <pc:sldChg chg="modSp">
        <pc:chgData name="Miller, Barry L" userId="S::barry.l.miller@hud.gov::5acefa38-519f-4ed1-b285-c77a8f0f8e63" providerId="AD" clId="Web-{F24C1AED-469A-B530-C289-423C81AC8F74}" dt="2024-08-07T14:22:00.321" v="6" actId="20577"/>
        <pc:sldMkLst>
          <pc:docMk/>
          <pc:sldMk cId="516590731" sldId="625"/>
        </pc:sldMkLst>
        <pc:spChg chg="mod">
          <ac:chgData name="Miller, Barry L" userId="S::barry.l.miller@hud.gov::5acefa38-519f-4ed1-b285-c77a8f0f8e63" providerId="AD" clId="Web-{F24C1AED-469A-B530-C289-423C81AC8F74}" dt="2024-08-07T14:22:00.321" v="6" actId="20577"/>
          <ac:spMkLst>
            <pc:docMk/>
            <pc:sldMk cId="516590731" sldId="625"/>
            <ac:spMk id="4" creationId="{FD148CF4-12B4-2877-9E17-F40975FEBF30}"/>
          </ac:spMkLst>
        </pc:spChg>
      </pc:sldChg>
    </pc:docChg>
  </pc:docChgLst>
  <pc:docChgLst>
    <pc:chgData name="Miller, Barry L" userId="S::barry.l.miller@hud.gov::5acefa38-519f-4ed1-b285-c77a8f0f8e63" providerId="AD" clId="Web-{71867654-62F9-7213-4C36-A710E8A0A22D}"/>
    <pc:docChg chg="delSld">
      <pc:chgData name="Miller, Barry L" userId="S::barry.l.miller@hud.gov::5acefa38-519f-4ed1-b285-c77a8f0f8e63" providerId="AD" clId="Web-{71867654-62F9-7213-4C36-A710E8A0A22D}" dt="2024-08-13T14:15:04.236" v="1"/>
      <pc:docMkLst>
        <pc:docMk/>
      </pc:docMkLst>
      <pc:sldChg chg="del">
        <pc:chgData name="Miller, Barry L" userId="S::barry.l.miller@hud.gov::5acefa38-519f-4ed1-b285-c77a8f0f8e63" providerId="AD" clId="Web-{71867654-62F9-7213-4C36-A710E8A0A22D}" dt="2024-08-13T14:14:56.940" v="0"/>
        <pc:sldMkLst>
          <pc:docMk/>
          <pc:sldMk cId="516590731" sldId="625"/>
        </pc:sldMkLst>
      </pc:sldChg>
      <pc:sldChg chg="del">
        <pc:chgData name="Miller, Barry L" userId="S::barry.l.miller@hud.gov::5acefa38-519f-4ed1-b285-c77a8f0f8e63" providerId="AD" clId="Web-{71867654-62F9-7213-4C36-A710E8A0A22D}" dt="2024-08-13T14:15:04.236" v="1"/>
        <pc:sldMkLst>
          <pc:docMk/>
          <pc:sldMk cId="323922519" sldId="666"/>
        </pc:sldMkLst>
      </pc:sldChg>
    </pc:docChg>
  </pc:docChgLst>
  <pc:docChgLst>
    <pc:chgData name="Miller, Barry L" userId="S::barry.l.miller@hud.gov::5acefa38-519f-4ed1-b285-c77a8f0f8e63" providerId="AD" clId="Web-{AA4495CC-D91D-FD76-453E-2F8A82397D33}"/>
    <pc:docChg chg="addSld delSld">
      <pc:chgData name="Miller, Barry L" userId="S::barry.l.miller@hud.gov::5acefa38-519f-4ed1-b285-c77a8f0f8e63" providerId="AD" clId="Web-{AA4495CC-D91D-FD76-453E-2F8A82397D33}" dt="2024-08-07T14:26:01.827" v="1"/>
      <pc:docMkLst>
        <pc:docMk/>
      </pc:docMkLst>
      <pc:sldChg chg="del">
        <pc:chgData name="Miller, Barry L" userId="S::barry.l.miller@hud.gov::5acefa38-519f-4ed1-b285-c77a8f0f8e63" providerId="AD" clId="Web-{AA4495CC-D91D-FD76-453E-2F8A82397D33}" dt="2024-08-07T14:26:01.827" v="1"/>
        <pc:sldMkLst>
          <pc:docMk/>
          <pc:sldMk cId="1187244941" sldId="657"/>
        </pc:sldMkLst>
      </pc:sldChg>
      <pc:sldChg chg="add">
        <pc:chgData name="Miller, Barry L" userId="S::barry.l.miller@hud.gov::5acefa38-519f-4ed1-b285-c77a8f0f8e63" providerId="AD" clId="Web-{AA4495CC-D91D-FD76-453E-2F8A82397D33}" dt="2024-08-07T14:25:18.515" v="0"/>
        <pc:sldMkLst>
          <pc:docMk/>
          <pc:sldMk cId="1165033126" sldId="665"/>
        </pc:sldMkLst>
      </pc:sldChg>
    </pc:docChg>
  </pc:docChgLst>
  <pc:docChgLst>
    <pc:chgData name="Miller, Barry L" userId="S::barry.l.miller@hud.gov::5acefa38-519f-4ed1-b285-c77a8f0f8e63" providerId="AD" clId="Web-{F8F1722A-B7EB-E221-1F0B-7DE5804B9204}"/>
    <pc:docChg chg="addSld modSld">
      <pc:chgData name="Miller, Barry L" userId="S::barry.l.miller@hud.gov::5acefa38-519f-4ed1-b285-c77a8f0f8e63" providerId="AD" clId="Web-{F8F1722A-B7EB-E221-1F0B-7DE5804B9204}" dt="2024-08-06T00:24:48.537" v="137"/>
      <pc:docMkLst>
        <pc:docMk/>
      </pc:docMkLst>
      <pc:sldChg chg="modSp add replId">
        <pc:chgData name="Miller, Barry L" userId="S::barry.l.miller@hud.gov::5acefa38-519f-4ed1-b285-c77a8f0f8e63" providerId="AD" clId="Web-{F8F1722A-B7EB-E221-1F0B-7DE5804B9204}" dt="2024-08-05T20:59:25.295" v="132" actId="20577"/>
        <pc:sldMkLst>
          <pc:docMk/>
          <pc:sldMk cId="1894886419" sldId="659"/>
        </pc:sldMkLst>
        <pc:spChg chg="mod">
          <ac:chgData name="Miller, Barry L" userId="S::barry.l.miller@hud.gov::5acefa38-519f-4ed1-b285-c77a8f0f8e63" providerId="AD" clId="Web-{F8F1722A-B7EB-E221-1F0B-7DE5804B9204}" dt="2024-08-05T20:59:25.295" v="132" actId="20577"/>
          <ac:spMkLst>
            <pc:docMk/>
            <pc:sldMk cId="1894886419" sldId="659"/>
            <ac:spMk id="4" creationId="{FD148CF4-12B4-2877-9E17-F40975FEBF30}"/>
          </ac:spMkLst>
        </pc:spChg>
        <pc:spChg chg="mod">
          <ac:chgData name="Miller, Barry L" userId="S::barry.l.miller@hud.gov::5acefa38-519f-4ed1-b285-c77a8f0f8e63" providerId="AD" clId="Web-{F8F1722A-B7EB-E221-1F0B-7DE5804B9204}" dt="2024-08-05T20:58:45.030" v="108" actId="20577"/>
          <ac:spMkLst>
            <pc:docMk/>
            <pc:sldMk cId="1894886419" sldId="659"/>
            <ac:spMk id="5" creationId="{5603B42C-6EC8-78CA-C9C2-3102B8D192CC}"/>
          </ac:spMkLst>
        </pc:spChg>
      </pc:sldChg>
      <pc:sldChg chg="addSp delSp modSp new">
        <pc:chgData name="Miller, Barry L" userId="S::barry.l.miller@hud.gov::5acefa38-519f-4ed1-b285-c77a8f0f8e63" providerId="AD" clId="Web-{F8F1722A-B7EB-E221-1F0B-7DE5804B9204}" dt="2024-08-06T00:24:48.537" v="137"/>
        <pc:sldMkLst>
          <pc:docMk/>
          <pc:sldMk cId="3728698020" sldId="662"/>
        </pc:sldMkLst>
        <pc:spChg chg="add del">
          <ac:chgData name="Miller, Barry L" userId="S::barry.l.miller@hud.gov::5acefa38-519f-4ed1-b285-c77a8f0f8e63" providerId="AD" clId="Web-{F8F1722A-B7EB-E221-1F0B-7DE5804B9204}" dt="2024-08-06T00:24:48.537" v="137"/>
          <ac:spMkLst>
            <pc:docMk/>
            <pc:sldMk cId="3728698020" sldId="662"/>
            <ac:spMk id="3" creationId="{900B8688-188E-571C-BDE2-566ED1074C92}"/>
          </ac:spMkLst>
        </pc:spChg>
        <pc:graphicFrameChg chg="add del mod ord modGraphic">
          <ac:chgData name="Miller, Barry L" userId="S::barry.l.miller@hud.gov::5acefa38-519f-4ed1-b285-c77a8f0f8e63" providerId="AD" clId="Web-{F8F1722A-B7EB-E221-1F0B-7DE5804B9204}" dt="2024-08-06T00:24:17.052" v="135"/>
          <ac:graphicFrameMkLst>
            <pc:docMk/>
            <pc:sldMk cId="3728698020" sldId="662"/>
            <ac:graphicFrameMk id="5" creationId="{CBD2FC43-E888-D8A8-986A-D5A50C271346}"/>
          </ac:graphicFrameMkLst>
        </pc:graphicFrameChg>
        <pc:graphicFrameChg chg="add del mod ord modGraphic">
          <ac:chgData name="Miller, Barry L" userId="S::barry.l.miller@hud.gov::5acefa38-519f-4ed1-b285-c77a8f0f8e63" providerId="AD" clId="Web-{F8F1722A-B7EB-E221-1F0B-7DE5804B9204}" dt="2024-08-06T00:24:48.537" v="137"/>
          <ac:graphicFrameMkLst>
            <pc:docMk/>
            <pc:sldMk cId="3728698020" sldId="662"/>
            <ac:graphicFrameMk id="7" creationId="{DB0E76FB-03ED-8C3E-D776-52DEF8FB67C9}"/>
          </ac:graphicFrameMkLst>
        </pc:graphicFrameChg>
      </pc:sldChg>
    </pc:docChg>
  </pc:docChgLst>
  <pc:docChgLst>
    <pc:chgData name="Miller, Barry L" userId="5acefa38-519f-4ed1-b285-c77a8f0f8e63" providerId="ADAL" clId="{53606F3F-28C3-464B-BF78-0C160E72A92B}"/>
    <pc:docChg chg="undo custSel addSld delSld modSld sldOrd">
      <pc:chgData name="Miller, Barry L" userId="5acefa38-519f-4ed1-b285-c77a8f0f8e63" providerId="ADAL" clId="{53606F3F-28C3-464B-BF78-0C160E72A92B}" dt="2024-08-07T15:07:18.117" v="4187"/>
      <pc:docMkLst>
        <pc:docMk/>
      </pc:docMkLst>
      <pc:sldChg chg="addSp delSp modSp mod ord delCm modCm">
        <pc:chgData name="Miller, Barry L" userId="5acefa38-519f-4ed1-b285-c77a8f0f8e63" providerId="ADAL" clId="{53606F3F-28C3-464B-BF78-0C160E72A92B}" dt="2024-08-07T15:07:02.376" v="4184"/>
        <pc:sldMkLst>
          <pc:docMk/>
          <pc:sldMk cId="1641230523" sldId="612"/>
        </pc:sldMkLst>
        <pc:spChg chg="mod">
          <ac:chgData name="Miller, Barry L" userId="5acefa38-519f-4ed1-b285-c77a8f0f8e63" providerId="ADAL" clId="{53606F3F-28C3-464B-BF78-0C160E72A92B}" dt="2024-08-05T17:48:43.857" v="1093" actId="14100"/>
          <ac:spMkLst>
            <pc:docMk/>
            <pc:sldMk cId="1641230523" sldId="612"/>
            <ac:spMk id="2" creationId="{F3703CCA-93A6-4185-82F8-96040CE94A3D}"/>
          </ac:spMkLst>
        </pc:spChg>
        <pc:spChg chg="add del">
          <ac:chgData name="Miller, Barry L" userId="5acefa38-519f-4ed1-b285-c77a8f0f8e63" providerId="ADAL" clId="{53606F3F-28C3-464B-BF78-0C160E72A92B}" dt="2024-08-06T00:26:39.837" v="4071" actId="22"/>
          <ac:spMkLst>
            <pc:docMk/>
            <pc:sldMk cId="1641230523" sldId="612"/>
            <ac:spMk id="5" creationId="{8F6AB433-4559-A6C4-7640-CDC2C5FBDCCA}"/>
          </ac:spMkLst>
        </pc:spChg>
        <pc:extLst>
          <p:ext xmlns:p="http://schemas.openxmlformats.org/presentationml/2006/main" uri="{D6D511B9-2390-475A-947B-AFAB55BFBCF1}">
            <pc226:cmChg xmlns:pc226="http://schemas.microsoft.com/office/powerpoint/2022/06/main/command" chg="del mod">
              <pc226:chgData name="Miller, Barry L" userId="5acefa38-519f-4ed1-b285-c77a8f0f8e63" providerId="ADAL" clId="{53606F3F-28C3-464B-BF78-0C160E72A92B}" dt="2024-08-07T15:07:02.376" v="4184"/>
              <pc2:cmMkLst xmlns:pc2="http://schemas.microsoft.com/office/powerpoint/2019/9/main/command">
                <pc:docMk/>
                <pc:sldMk cId="1641230523" sldId="612"/>
                <pc2:cmMk id="{3F35B8FA-CB02-4F3D-9132-97DB5668E70F}"/>
              </pc2:cmMkLst>
            </pc226:cmChg>
          </p:ext>
        </pc:extLst>
      </pc:sldChg>
      <pc:sldChg chg="modSp mod ord">
        <pc:chgData name="Miller, Barry L" userId="5acefa38-519f-4ed1-b285-c77a8f0f8e63" providerId="ADAL" clId="{53606F3F-28C3-464B-BF78-0C160E72A92B}" dt="2024-08-05T20:02:57.362" v="3442" actId="20577"/>
        <pc:sldMkLst>
          <pc:docMk/>
          <pc:sldMk cId="1441919665" sldId="613"/>
        </pc:sldMkLst>
        <pc:spChg chg="mod">
          <ac:chgData name="Miller, Barry L" userId="5acefa38-519f-4ed1-b285-c77a8f0f8e63" providerId="ADAL" clId="{53606F3F-28C3-464B-BF78-0C160E72A92B}" dt="2024-08-05T20:02:57.362" v="3442" actId="20577"/>
          <ac:spMkLst>
            <pc:docMk/>
            <pc:sldMk cId="1441919665" sldId="613"/>
            <ac:spMk id="2" creationId="{3ED4861D-97E9-97F1-70BD-E02225AEC183}"/>
          </ac:spMkLst>
        </pc:spChg>
      </pc:sldChg>
      <pc:sldChg chg="modSp mod delCm modCm">
        <pc:chgData name="Miller, Barry L" userId="5acefa38-519f-4ed1-b285-c77a8f0f8e63" providerId="ADAL" clId="{53606F3F-28C3-464B-BF78-0C160E72A92B}" dt="2024-08-07T15:06:09.520" v="4174"/>
        <pc:sldMkLst>
          <pc:docMk/>
          <pc:sldMk cId="4225271073" sldId="614"/>
        </pc:sldMkLst>
        <pc:spChg chg="mod">
          <ac:chgData name="Miller, Barry L" userId="5acefa38-519f-4ed1-b285-c77a8f0f8e63" providerId="ADAL" clId="{53606F3F-28C3-464B-BF78-0C160E72A92B}" dt="2024-08-05T15:59:06.783" v="11" actId="1076"/>
          <ac:spMkLst>
            <pc:docMk/>
            <pc:sldMk cId="4225271073" sldId="614"/>
            <ac:spMk id="8" creationId="{530D2987-23CF-7915-5A05-E99A3E822934}"/>
          </ac:spMkLst>
        </pc:spChg>
        <pc:extLst>
          <p:ext xmlns:p="http://schemas.openxmlformats.org/presentationml/2006/main" uri="{D6D511B9-2390-475A-947B-AFAB55BFBCF1}">
            <pc226:cmChg xmlns:pc226="http://schemas.microsoft.com/office/powerpoint/2022/06/main/command" chg="del mod">
              <pc226:chgData name="Miller, Barry L" userId="5acefa38-519f-4ed1-b285-c77a8f0f8e63" providerId="ADAL" clId="{53606F3F-28C3-464B-BF78-0C160E72A92B}" dt="2024-08-07T15:06:09.520" v="4174"/>
              <pc2:cmMkLst xmlns:pc2="http://schemas.microsoft.com/office/powerpoint/2019/9/main/command">
                <pc:docMk/>
                <pc:sldMk cId="4225271073" sldId="614"/>
                <pc2:cmMk id="{4E69FD4E-5A2E-40B3-A701-4F6CE4BE4B09}"/>
              </pc2:cmMkLst>
            </pc226:cmChg>
          </p:ext>
        </pc:extLst>
      </pc:sldChg>
      <pc:sldChg chg="modSp mod ord">
        <pc:chgData name="Miller, Barry L" userId="5acefa38-519f-4ed1-b285-c77a8f0f8e63" providerId="ADAL" clId="{53606F3F-28C3-464B-BF78-0C160E72A92B}" dt="2024-08-05T17:26:54.926" v="872"/>
        <pc:sldMkLst>
          <pc:docMk/>
          <pc:sldMk cId="516590731" sldId="625"/>
        </pc:sldMkLst>
        <pc:spChg chg="mod">
          <ac:chgData name="Miller, Barry L" userId="5acefa38-519f-4ed1-b285-c77a8f0f8e63" providerId="ADAL" clId="{53606F3F-28C3-464B-BF78-0C160E72A92B}" dt="2024-08-05T17:21:11.218" v="709" actId="20577"/>
          <ac:spMkLst>
            <pc:docMk/>
            <pc:sldMk cId="516590731" sldId="625"/>
            <ac:spMk id="2" creationId="{98CC798D-6C31-0798-EFCF-D5D52A9C3D6D}"/>
          </ac:spMkLst>
        </pc:spChg>
        <pc:spChg chg="mod">
          <ac:chgData name="Miller, Barry L" userId="5acefa38-519f-4ed1-b285-c77a8f0f8e63" providerId="ADAL" clId="{53606F3F-28C3-464B-BF78-0C160E72A92B}" dt="2024-08-05T17:26:29.806" v="870" actId="207"/>
          <ac:spMkLst>
            <pc:docMk/>
            <pc:sldMk cId="516590731" sldId="625"/>
            <ac:spMk id="4" creationId="{FD148CF4-12B4-2877-9E17-F40975FEBF30}"/>
          </ac:spMkLst>
        </pc:spChg>
      </pc:sldChg>
      <pc:sldChg chg="modSp del mod">
        <pc:chgData name="Miller, Barry L" userId="5acefa38-519f-4ed1-b285-c77a8f0f8e63" providerId="ADAL" clId="{53606F3F-28C3-464B-BF78-0C160E72A92B}" dt="2024-08-05T18:16:46.052" v="1367" actId="47"/>
        <pc:sldMkLst>
          <pc:docMk/>
          <pc:sldMk cId="1367819451" sldId="628"/>
        </pc:sldMkLst>
        <pc:spChg chg="mod">
          <ac:chgData name="Miller, Barry L" userId="5acefa38-519f-4ed1-b285-c77a8f0f8e63" providerId="ADAL" clId="{53606F3F-28C3-464B-BF78-0C160E72A92B}" dt="2024-08-05T18:13:30.987" v="1338" actId="21"/>
          <ac:spMkLst>
            <pc:docMk/>
            <pc:sldMk cId="1367819451" sldId="628"/>
            <ac:spMk id="4" creationId="{FD148CF4-12B4-2877-9E17-F40975FEBF30}"/>
          </ac:spMkLst>
        </pc:spChg>
      </pc:sldChg>
      <pc:sldChg chg="modSp mod">
        <pc:chgData name="Miller, Barry L" userId="5acefa38-519f-4ed1-b285-c77a8f0f8e63" providerId="ADAL" clId="{53606F3F-28C3-464B-BF78-0C160E72A92B}" dt="2024-08-05T19:18:15.849" v="1894" actId="6549"/>
        <pc:sldMkLst>
          <pc:docMk/>
          <pc:sldMk cId="154097228" sldId="629"/>
        </pc:sldMkLst>
        <pc:spChg chg="mod">
          <ac:chgData name="Miller, Barry L" userId="5acefa38-519f-4ed1-b285-c77a8f0f8e63" providerId="ADAL" clId="{53606F3F-28C3-464B-BF78-0C160E72A92B}" dt="2024-08-05T19:16:17.015" v="1883"/>
          <ac:spMkLst>
            <pc:docMk/>
            <pc:sldMk cId="154097228" sldId="629"/>
            <ac:spMk id="2" creationId="{98CC798D-6C31-0798-EFCF-D5D52A9C3D6D}"/>
          </ac:spMkLst>
        </pc:spChg>
        <pc:spChg chg="mod">
          <ac:chgData name="Miller, Barry L" userId="5acefa38-519f-4ed1-b285-c77a8f0f8e63" providerId="ADAL" clId="{53606F3F-28C3-464B-BF78-0C160E72A92B}" dt="2024-08-05T19:18:15.849" v="1894" actId="6549"/>
          <ac:spMkLst>
            <pc:docMk/>
            <pc:sldMk cId="154097228" sldId="629"/>
            <ac:spMk id="4" creationId="{FD148CF4-12B4-2877-9E17-F40975FEBF30}"/>
          </ac:spMkLst>
        </pc:spChg>
        <pc:spChg chg="mod">
          <ac:chgData name="Miller, Barry L" userId="5acefa38-519f-4ed1-b285-c77a8f0f8e63" providerId="ADAL" clId="{53606F3F-28C3-464B-BF78-0C160E72A92B}" dt="2024-08-05T19:16:47.953" v="1885"/>
          <ac:spMkLst>
            <pc:docMk/>
            <pc:sldMk cId="154097228" sldId="629"/>
            <ac:spMk id="5" creationId="{5603B42C-6EC8-78CA-C9C2-3102B8D192CC}"/>
          </ac:spMkLst>
        </pc:spChg>
      </pc:sldChg>
      <pc:sldChg chg="delSp modSp mod ord modCm">
        <pc:chgData name="Miller, Barry L" userId="5acefa38-519f-4ed1-b285-c77a8f0f8e63" providerId="ADAL" clId="{53606F3F-28C3-464B-BF78-0C160E72A92B}" dt="2024-08-07T15:07:18.117" v="4187"/>
        <pc:sldMkLst>
          <pc:docMk/>
          <pc:sldMk cId="1456488836" sldId="630"/>
        </pc:sldMkLst>
        <pc:spChg chg="mod">
          <ac:chgData name="Miller, Barry L" userId="5acefa38-519f-4ed1-b285-c77a8f0f8e63" providerId="ADAL" clId="{53606F3F-28C3-464B-BF78-0C160E72A92B}" dt="2024-08-05T19:59:11.786" v="3396" actId="20577"/>
          <ac:spMkLst>
            <pc:docMk/>
            <pc:sldMk cId="1456488836" sldId="630"/>
            <ac:spMk id="2" creationId="{98CC798D-6C31-0798-EFCF-D5D52A9C3D6D}"/>
          </ac:spMkLst>
        </pc:spChg>
        <pc:spChg chg="del">
          <ac:chgData name="Miller, Barry L" userId="5acefa38-519f-4ed1-b285-c77a8f0f8e63" providerId="ADAL" clId="{53606F3F-28C3-464B-BF78-0C160E72A92B}" dt="2024-08-05T19:59:17.194" v="3397" actId="478"/>
          <ac:spMkLst>
            <pc:docMk/>
            <pc:sldMk cId="1456488836" sldId="630"/>
            <ac:spMk id="5" creationId="{5603B42C-6EC8-78CA-C9C2-3102B8D192CC}"/>
          </ac:spMkLst>
        </pc:spChg>
        <pc:extLst>
          <p:ext xmlns:p="http://schemas.openxmlformats.org/presentationml/2006/main" uri="{D6D511B9-2390-475A-947B-AFAB55BFBCF1}">
            <pc226:cmChg xmlns:pc226="http://schemas.microsoft.com/office/powerpoint/2022/06/main/command" chg="mod">
              <pc226:chgData name="Miller, Barry L" userId="5acefa38-519f-4ed1-b285-c77a8f0f8e63" providerId="ADAL" clId="{53606F3F-28C3-464B-BF78-0C160E72A92B}" dt="2024-08-07T15:07:18.117" v="4187"/>
              <pc2:cmMkLst xmlns:pc2="http://schemas.microsoft.com/office/powerpoint/2019/9/main/command">
                <pc:docMk/>
                <pc:sldMk cId="1456488836" sldId="630"/>
                <pc2:cmMk id="{775520FE-995E-4E44-AEE4-672682978C03}"/>
              </pc2:cmMkLst>
            </pc226:cmChg>
          </p:ext>
        </pc:extLst>
      </pc:sldChg>
      <pc:sldChg chg="delSp modSp mod ord">
        <pc:chgData name="Miller, Barry L" userId="5acefa38-519f-4ed1-b285-c77a8f0f8e63" providerId="ADAL" clId="{53606F3F-28C3-464B-BF78-0C160E72A92B}" dt="2024-08-05T18:16:10.625" v="1366" actId="114"/>
        <pc:sldMkLst>
          <pc:docMk/>
          <pc:sldMk cId="658018933" sldId="632"/>
        </pc:sldMkLst>
        <pc:spChg chg="mod">
          <ac:chgData name="Miller, Barry L" userId="5acefa38-519f-4ed1-b285-c77a8f0f8e63" providerId="ADAL" clId="{53606F3F-28C3-464B-BF78-0C160E72A92B}" dt="2024-08-05T17:36:15.487" v="987"/>
          <ac:spMkLst>
            <pc:docMk/>
            <pc:sldMk cId="658018933" sldId="632"/>
            <ac:spMk id="2" creationId="{98CC798D-6C31-0798-EFCF-D5D52A9C3D6D}"/>
          </ac:spMkLst>
        </pc:spChg>
        <pc:spChg chg="mod">
          <ac:chgData name="Miller, Barry L" userId="5acefa38-519f-4ed1-b285-c77a8f0f8e63" providerId="ADAL" clId="{53606F3F-28C3-464B-BF78-0C160E72A92B}" dt="2024-08-05T18:16:10.625" v="1366" actId="114"/>
          <ac:spMkLst>
            <pc:docMk/>
            <pc:sldMk cId="658018933" sldId="632"/>
            <ac:spMk id="4" creationId="{FD148CF4-12B4-2877-9E17-F40975FEBF30}"/>
          </ac:spMkLst>
        </pc:spChg>
        <pc:spChg chg="del">
          <ac:chgData name="Miller, Barry L" userId="5acefa38-519f-4ed1-b285-c77a8f0f8e63" providerId="ADAL" clId="{53606F3F-28C3-464B-BF78-0C160E72A92B}" dt="2024-08-05T17:36:38.228" v="988" actId="478"/>
          <ac:spMkLst>
            <pc:docMk/>
            <pc:sldMk cId="658018933" sldId="632"/>
            <ac:spMk id="5" creationId="{5603B42C-6EC8-78CA-C9C2-3102B8D192CC}"/>
          </ac:spMkLst>
        </pc:spChg>
      </pc:sldChg>
      <pc:sldChg chg="delSp modSp mod delCm modCm">
        <pc:chgData name="Miller, Barry L" userId="5acefa38-519f-4ed1-b285-c77a8f0f8e63" providerId="ADAL" clId="{53606F3F-28C3-464B-BF78-0C160E72A92B}" dt="2024-08-07T15:06:50.881" v="4182"/>
        <pc:sldMkLst>
          <pc:docMk/>
          <pc:sldMk cId="3243850208" sldId="638"/>
        </pc:sldMkLst>
        <pc:spChg chg="mod">
          <ac:chgData name="Miller, Barry L" userId="5acefa38-519f-4ed1-b285-c77a8f0f8e63" providerId="ADAL" clId="{53606F3F-28C3-464B-BF78-0C160E72A92B}" dt="2024-08-05T17:27:55.751" v="907" actId="20577"/>
          <ac:spMkLst>
            <pc:docMk/>
            <pc:sldMk cId="3243850208" sldId="638"/>
            <ac:spMk id="2" creationId="{98CC798D-6C31-0798-EFCF-D5D52A9C3D6D}"/>
          </ac:spMkLst>
        </pc:spChg>
        <pc:spChg chg="mod">
          <ac:chgData name="Miller, Barry L" userId="5acefa38-519f-4ed1-b285-c77a8f0f8e63" providerId="ADAL" clId="{53606F3F-28C3-464B-BF78-0C160E72A92B}" dt="2024-08-05T18:34:59.890" v="1672" actId="20577"/>
          <ac:spMkLst>
            <pc:docMk/>
            <pc:sldMk cId="3243850208" sldId="638"/>
            <ac:spMk id="4" creationId="{FD148CF4-12B4-2877-9E17-F40975FEBF30}"/>
          </ac:spMkLst>
        </pc:spChg>
        <pc:spChg chg="del mod">
          <ac:chgData name="Miller, Barry L" userId="5acefa38-519f-4ed1-b285-c77a8f0f8e63" providerId="ADAL" clId="{53606F3F-28C3-464B-BF78-0C160E72A92B}" dt="2024-08-05T17:28:20.327" v="909" actId="478"/>
          <ac:spMkLst>
            <pc:docMk/>
            <pc:sldMk cId="3243850208" sldId="638"/>
            <ac:spMk id="5" creationId="{5603B42C-6EC8-78CA-C9C2-3102B8D192CC}"/>
          </ac:spMkLst>
        </pc:spChg>
        <pc:extLst>
          <p:ext xmlns:p="http://schemas.openxmlformats.org/presentationml/2006/main" uri="{D6D511B9-2390-475A-947B-AFAB55BFBCF1}">
            <pc226:cmChg xmlns:pc226="http://schemas.microsoft.com/office/powerpoint/2022/06/main/command" chg="del mod modRxn">
              <pc226:chgData name="Miller, Barry L" userId="5acefa38-519f-4ed1-b285-c77a8f0f8e63" providerId="ADAL" clId="{53606F3F-28C3-464B-BF78-0C160E72A92B}" dt="2024-08-07T15:06:50.881" v="4182"/>
              <pc2:cmMkLst xmlns:pc2="http://schemas.microsoft.com/office/powerpoint/2019/9/main/command">
                <pc:docMk/>
                <pc:sldMk cId="3243850208" sldId="638"/>
                <pc2:cmMk id="{DB793B4C-55A4-4783-B450-3C427487147D}"/>
              </pc2:cmMkLst>
            </pc226:cmChg>
          </p:ext>
        </pc:extLst>
      </pc:sldChg>
      <pc:sldChg chg="delSp modSp mod">
        <pc:chgData name="Miller, Barry L" userId="5acefa38-519f-4ed1-b285-c77a8f0f8e63" providerId="ADAL" clId="{53606F3F-28C3-464B-BF78-0C160E72A92B}" dt="2024-08-05T17:34:58.325" v="966" actId="478"/>
        <pc:sldMkLst>
          <pc:docMk/>
          <pc:sldMk cId="2734612220" sldId="639"/>
        </pc:sldMkLst>
        <pc:spChg chg="mod">
          <ac:chgData name="Miller, Barry L" userId="5acefa38-519f-4ed1-b285-c77a8f0f8e63" providerId="ADAL" clId="{53606F3F-28C3-464B-BF78-0C160E72A92B}" dt="2024-08-05T17:34:14.685" v="965"/>
          <ac:spMkLst>
            <pc:docMk/>
            <pc:sldMk cId="2734612220" sldId="639"/>
            <ac:spMk id="2" creationId="{98CC798D-6C31-0798-EFCF-D5D52A9C3D6D}"/>
          </ac:spMkLst>
        </pc:spChg>
        <pc:spChg chg="mod">
          <ac:chgData name="Miller, Barry L" userId="5acefa38-519f-4ed1-b285-c77a8f0f8e63" providerId="ADAL" clId="{53606F3F-28C3-464B-BF78-0C160E72A92B}" dt="2024-08-05T17:31:20.414" v="960" actId="14"/>
          <ac:spMkLst>
            <pc:docMk/>
            <pc:sldMk cId="2734612220" sldId="639"/>
            <ac:spMk id="4" creationId="{FD148CF4-12B4-2877-9E17-F40975FEBF30}"/>
          </ac:spMkLst>
        </pc:spChg>
        <pc:spChg chg="del">
          <ac:chgData name="Miller, Barry L" userId="5acefa38-519f-4ed1-b285-c77a8f0f8e63" providerId="ADAL" clId="{53606F3F-28C3-464B-BF78-0C160E72A92B}" dt="2024-08-05T17:34:58.325" v="966" actId="478"/>
          <ac:spMkLst>
            <pc:docMk/>
            <pc:sldMk cId="2734612220" sldId="639"/>
            <ac:spMk id="5" creationId="{5603B42C-6EC8-78CA-C9C2-3102B8D192CC}"/>
          </ac:spMkLst>
        </pc:spChg>
      </pc:sldChg>
      <pc:sldChg chg="delSp modSp mod ord">
        <pc:chgData name="Miller, Barry L" userId="5acefa38-519f-4ed1-b285-c77a8f0f8e63" providerId="ADAL" clId="{53606F3F-28C3-464B-BF78-0C160E72A92B}" dt="2024-08-06T11:25:18.347" v="4157" actId="20577"/>
        <pc:sldMkLst>
          <pc:docMk/>
          <pc:sldMk cId="2104748568" sldId="640"/>
        </pc:sldMkLst>
        <pc:spChg chg="mod">
          <ac:chgData name="Miller, Barry L" userId="5acefa38-519f-4ed1-b285-c77a8f0f8e63" providerId="ADAL" clId="{53606F3F-28C3-464B-BF78-0C160E72A92B}" dt="2024-08-05T18:02:33.136" v="1288"/>
          <ac:spMkLst>
            <pc:docMk/>
            <pc:sldMk cId="2104748568" sldId="640"/>
            <ac:spMk id="2" creationId="{98CC798D-6C31-0798-EFCF-D5D52A9C3D6D}"/>
          </ac:spMkLst>
        </pc:spChg>
        <pc:spChg chg="mod">
          <ac:chgData name="Miller, Barry L" userId="5acefa38-519f-4ed1-b285-c77a8f0f8e63" providerId="ADAL" clId="{53606F3F-28C3-464B-BF78-0C160E72A92B}" dt="2024-08-06T11:25:18.347" v="4157" actId="20577"/>
          <ac:spMkLst>
            <pc:docMk/>
            <pc:sldMk cId="2104748568" sldId="640"/>
            <ac:spMk id="4" creationId="{FD148CF4-12B4-2877-9E17-F40975FEBF30}"/>
          </ac:spMkLst>
        </pc:spChg>
        <pc:spChg chg="del">
          <ac:chgData name="Miller, Barry L" userId="5acefa38-519f-4ed1-b285-c77a8f0f8e63" providerId="ADAL" clId="{53606F3F-28C3-464B-BF78-0C160E72A92B}" dt="2024-08-05T18:02:57.012" v="1290" actId="478"/>
          <ac:spMkLst>
            <pc:docMk/>
            <pc:sldMk cId="2104748568" sldId="640"/>
            <ac:spMk id="5" creationId="{5603B42C-6EC8-78CA-C9C2-3102B8D192CC}"/>
          </ac:spMkLst>
        </pc:spChg>
      </pc:sldChg>
      <pc:sldChg chg="modSp del mod ord">
        <pc:chgData name="Miller, Barry L" userId="5acefa38-519f-4ed1-b285-c77a8f0f8e63" providerId="ADAL" clId="{53606F3F-28C3-464B-BF78-0C160E72A92B}" dt="2024-08-05T18:05:15.263" v="1291" actId="47"/>
        <pc:sldMkLst>
          <pc:docMk/>
          <pc:sldMk cId="4109141498" sldId="641"/>
        </pc:sldMkLst>
        <pc:spChg chg="mod">
          <ac:chgData name="Miller, Barry L" userId="5acefa38-519f-4ed1-b285-c77a8f0f8e63" providerId="ADAL" clId="{53606F3F-28C3-464B-BF78-0C160E72A92B}" dt="2024-08-05T16:20:03.916" v="300" actId="20577"/>
          <ac:spMkLst>
            <pc:docMk/>
            <pc:sldMk cId="4109141498" sldId="641"/>
            <ac:spMk id="4" creationId="{FD148CF4-12B4-2877-9E17-F40975FEBF30}"/>
          </ac:spMkLst>
        </pc:spChg>
      </pc:sldChg>
      <pc:sldChg chg="delSp modSp mod ord">
        <pc:chgData name="Miller, Barry L" userId="5acefa38-519f-4ed1-b285-c77a8f0f8e63" providerId="ADAL" clId="{53606F3F-28C3-464B-BF78-0C160E72A92B}" dt="2024-08-05T18:00:25.644" v="1283" actId="21"/>
        <pc:sldMkLst>
          <pc:docMk/>
          <pc:sldMk cId="2172646836" sldId="642"/>
        </pc:sldMkLst>
        <pc:spChg chg="mod">
          <ac:chgData name="Miller, Barry L" userId="5acefa38-519f-4ed1-b285-c77a8f0f8e63" providerId="ADAL" clId="{53606F3F-28C3-464B-BF78-0C160E72A92B}" dt="2024-08-05T17:50:36.139" v="1096"/>
          <ac:spMkLst>
            <pc:docMk/>
            <pc:sldMk cId="2172646836" sldId="642"/>
            <ac:spMk id="2" creationId="{98CC798D-6C31-0798-EFCF-D5D52A9C3D6D}"/>
          </ac:spMkLst>
        </pc:spChg>
        <pc:spChg chg="mod">
          <ac:chgData name="Miller, Barry L" userId="5acefa38-519f-4ed1-b285-c77a8f0f8e63" providerId="ADAL" clId="{53606F3F-28C3-464B-BF78-0C160E72A92B}" dt="2024-08-05T18:00:25.644" v="1283" actId="21"/>
          <ac:spMkLst>
            <pc:docMk/>
            <pc:sldMk cId="2172646836" sldId="642"/>
            <ac:spMk id="4" creationId="{FD148CF4-12B4-2877-9E17-F40975FEBF30}"/>
          </ac:spMkLst>
        </pc:spChg>
        <pc:spChg chg="del">
          <ac:chgData name="Miller, Barry L" userId="5acefa38-519f-4ed1-b285-c77a8f0f8e63" providerId="ADAL" clId="{53606F3F-28C3-464B-BF78-0C160E72A92B}" dt="2024-08-05T17:51:36.847" v="1171" actId="478"/>
          <ac:spMkLst>
            <pc:docMk/>
            <pc:sldMk cId="2172646836" sldId="642"/>
            <ac:spMk id="5" creationId="{5603B42C-6EC8-78CA-C9C2-3102B8D192CC}"/>
          </ac:spMkLst>
        </pc:spChg>
      </pc:sldChg>
      <pc:sldChg chg="modSp mod ord">
        <pc:chgData name="Miller, Barry L" userId="5acefa38-519f-4ed1-b285-c77a8f0f8e63" providerId="ADAL" clId="{53606F3F-28C3-464B-BF78-0C160E72A92B}" dt="2024-08-05T20:15:07.651" v="4069" actId="20577"/>
        <pc:sldMkLst>
          <pc:docMk/>
          <pc:sldMk cId="251626408" sldId="644"/>
        </pc:sldMkLst>
        <pc:spChg chg="mod">
          <ac:chgData name="Miller, Barry L" userId="5acefa38-519f-4ed1-b285-c77a8f0f8e63" providerId="ADAL" clId="{53606F3F-28C3-464B-BF78-0C160E72A92B}" dt="2024-08-05T18:05:46.746" v="1292"/>
          <ac:spMkLst>
            <pc:docMk/>
            <pc:sldMk cId="251626408" sldId="644"/>
            <ac:spMk id="2" creationId="{98CC798D-6C31-0798-EFCF-D5D52A9C3D6D}"/>
          </ac:spMkLst>
        </pc:spChg>
        <pc:spChg chg="mod">
          <ac:chgData name="Miller, Barry L" userId="5acefa38-519f-4ed1-b285-c77a8f0f8e63" providerId="ADAL" clId="{53606F3F-28C3-464B-BF78-0C160E72A92B}" dt="2024-08-05T20:15:07.651" v="4069" actId="20577"/>
          <ac:spMkLst>
            <pc:docMk/>
            <pc:sldMk cId="251626408" sldId="644"/>
            <ac:spMk id="4" creationId="{FD148CF4-12B4-2877-9E17-F40975FEBF30}"/>
          </ac:spMkLst>
        </pc:spChg>
      </pc:sldChg>
      <pc:sldChg chg="delSp modSp mod ord delCm modCm">
        <pc:chgData name="Miller, Barry L" userId="5acefa38-519f-4ed1-b285-c77a8f0f8e63" providerId="ADAL" clId="{53606F3F-28C3-464B-BF78-0C160E72A92B}" dt="2024-08-07T15:06:23.710" v="4176"/>
        <pc:sldMkLst>
          <pc:docMk/>
          <pc:sldMk cId="1699985043" sldId="645"/>
        </pc:sldMkLst>
        <pc:spChg chg="mod">
          <ac:chgData name="Miller, Barry L" userId="5acefa38-519f-4ed1-b285-c77a8f0f8e63" providerId="ADAL" clId="{53606F3F-28C3-464B-BF78-0C160E72A92B}" dt="2024-08-05T19:58:23.192" v="3375" actId="20577"/>
          <ac:spMkLst>
            <pc:docMk/>
            <pc:sldMk cId="1699985043" sldId="645"/>
            <ac:spMk id="2" creationId="{98CC798D-6C31-0798-EFCF-D5D52A9C3D6D}"/>
          </ac:spMkLst>
        </pc:spChg>
        <pc:spChg chg="del">
          <ac:chgData name="Miller, Barry L" userId="5acefa38-519f-4ed1-b285-c77a8f0f8e63" providerId="ADAL" clId="{53606F3F-28C3-464B-BF78-0C160E72A92B}" dt="2024-08-05T19:58:30.032" v="3376" actId="478"/>
          <ac:spMkLst>
            <pc:docMk/>
            <pc:sldMk cId="1699985043" sldId="645"/>
            <ac:spMk id="5" creationId="{5603B42C-6EC8-78CA-C9C2-3102B8D192CC}"/>
          </ac:spMkLst>
        </pc:spChg>
        <pc:extLst>
          <p:ext xmlns:p="http://schemas.openxmlformats.org/presentationml/2006/main" uri="{D6D511B9-2390-475A-947B-AFAB55BFBCF1}">
            <pc226:cmChg xmlns:pc226="http://schemas.microsoft.com/office/powerpoint/2022/06/main/command" chg="del mod">
              <pc226:chgData name="Miller, Barry L" userId="5acefa38-519f-4ed1-b285-c77a8f0f8e63" providerId="ADAL" clId="{53606F3F-28C3-464B-BF78-0C160E72A92B}" dt="2024-08-07T15:06:23.710" v="4176"/>
              <pc2:cmMkLst xmlns:pc2="http://schemas.microsoft.com/office/powerpoint/2019/9/main/command">
                <pc:docMk/>
                <pc:sldMk cId="1699985043" sldId="645"/>
                <pc2:cmMk id="{431F05A2-297F-4BBC-97A1-070A1A5D099F}"/>
              </pc2:cmMkLst>
            </pc226:cmChg>
          </p:ext>
        </pc:extLst>
      </pc:sldChg>
      <pc:sldChg chg="modSp mod ord">
        <pc:chgData name="Miller, Barry L" userId="5acefa38-519f-4ed1-b285-c77a8f0f8e63" providerId="ADAL" clId="{53606F3F-28C3-464B-BF78-0C160E72A92B}" dt="2024-08-05T19:58:44.305" v="3377"/>
        <pc:sldMkLst>
          <pc:docMk/>
          <pc:sldMk cId="2054152190" sldId="646"/>
        </pc:sldMkLst>
        <pc:spChg chg="mod">
          <ac:chgData name="Miller, Barry L" userId="5acefa38-519f-4ed1-b285-c77a8f0f8e63" providerId="ADAL" clId="{53606F3F-28C3-464B-BF78-0C160E72A92B}" dt="2024-08-05T19:58:44.305" v="3377"/>
          <ac:spMkLst>
            <pc:docMk/>
            <pc:sldMk cId="2054152190" sldId="646"/>
            <ac:spMk id="2" creationId="{98CC798D-6C31-0798-EFCF-D5D52A9C3D6D}"/>
          </ac:spMkLst>
        </pc:spChg>
      </pc:sldChg>
      <pc:sldChg chg="delSp modSp mod ord delCm modCm">
        <pc:chgData name="Miller, Barry L" userId="5acefa38-519f-4ed1-b285-c77a8f0f8e63" providerId="ADAL" clId="{53606F3F-28C3-464B-BF78-0C160E72A92B}" dt="2024-08-07T15:06:34.255" v="4178"/>
        <pc:sldMkLst>
          <pc:docMk/>
          <pc:sldMk cId="3661715663" sldId="647"/>
        </pc:sldMkLst>
        <pc:spChg chg="mod">
          <ac:chgData name="Miller, Barry L" userId="5acefa38-519f-4ed1-b285-c77a8f0f8e63" providerId="ADAL" clId="{53606F3F-28C3-464B-BF78-0C160E72A92B}" dt="2024-08-05T19:58:48.990" v="3378"/>
          <ac:spMkLst>
            <pc:docMk/>
            <pc:sldMk cId="3661715663" sldId="647"/>
            <ac:spMk id="2" creationId="{98CC798D-6C31-0798-EFCF-D5D52A9C3D6D}"/>
          </ac:spMkLst>
        </pc:spChg>
        <pc:spChg chg="del">
          <ac:chgData name="Miller, Barry L" userId="5acefa38-519f-4ed1-b285-c77a8f0f8e63" providerId="ADAL" clId="{53606F3F-28C3-464B-BF78-0C160E72A92B}" dt="2024-08-05T19:59:29.034" v="3398" actId="478"/>
          <ac:spMkLst>
            <pc:docMk/>
            <pc:sldMk cId="3661715663" sldId="647"/>
            <ac:spMk id="5" creationId="{5603B42C-6EC8-78CA-C9C2-3102B8D192CC}"/>
          </ac:spMkLst>
        </pc:spChg>
        <pc:extLst>
          <p:ext xmlns:p="http://schemas.openxmlformats.org/presentationml/2006/main" uri="{D6D511B9-2390-475A-947B-AFAB55BFBCF1}">
            <pc226:cmChg xmlns:pc226="http://schemas.microsoft.com/office/powerpoint/2022/06/main/command" chg="del mod">
              <pc226:chgData name="Miller, Barry L" userId="5acefa38-519f-4ed1-b285-c77a8f0f8e63" providerId="ADAL" clId="{53606F3F-28C3-464B-BF78-0C160E72A92B}" dt="2024-08-07T15:06:34.255" v="4178"/>
              <pc2:cmMkLst xmlns:pc2="http://schemas.microsoft.com/office/powerpoint/2019/9/main/command">
                <pc:docMk/>
                <pc:sldMk cId="3661715663" sldId="647"/>
                <pc2:cmMk id="{48AAA11D-ED4C-45DD-96C4-3E5D42589FBB}"/>
              </pc2:cmMkLst>
            </pc226:cmChg>
          </p:ext>
        </pc:extLst>
      </pc:sldChg>
      <pc:sldChg chg="del">
        <pc:chgData name="Miller, Barry L" userId="5acefa38-519f-4ed1-b285-c77a8f0f8e63" providerId="ADAL" clId="{53606F3F-28C3-464B-BF78-0C160E72A92B}" dt="2024-08-05T19:57:24.354" v="3348" actId="47"/>
        <pc:sldMkLst>
          <pc:docMk/>
          <pc:sldMk cId="4113852696" sldId="648"/>
        </pc:sldMkLst>
      </pc:sldChg>
      <pc:sldChg chg="modSp mod ord">
        <pc:chgData name="Miller, Barry L" userId="5acefa38-519f-4ed1-b285-c77a8f0f8e63" providerId="ADAL" clId="{53606F3F-28C3-464B-BF78-0C160E72A92B}" dt="2024-08-05T18:41:39.437" v="1682" actId="1076"/>
        <pc:sldMkLst>
          <pc:docMk/>
          <pc:sldMk cId="3946689474" sldId="650"/>
        </pc:sldMkLst>
        <pc:spChg chg="mod">
          <ac:chgData name="Miller, Barry L" userId="5acefa38-519f-4ed1-b285-c77a8f0f8e63" providerId="ADAL" clId="{53606F3F-28C3-464B-BF78-0C160E72A92B}" dt="2024-08-05T18:08:42.448" v="1316"/>
          <ac:spMkLst>
            <pc:docMk/>
            <pc:sldMk cId="3946689474" sldId="650"/>
            <ac:spMk id="2" creationId="{98CC798D-6C31-0798-EFCF-D5D52A9C3D6D}"/>
          </ac:spMkLst>
        </pc:spChg>
        <pc:spChg chg="mod">
          <ac:chgData name="Miller, Barry L" userId="5acefa38-519f-4ed1-b285-c77a8f0f8e63" providerId="ADAL" clId="{53606F3F-28C3-464B-BF78-0C160E72A92B}" dt="2024-08-05T18:40:48.991" v="1681" actId="948"/>
          <ac:spMkLst>
            <pc:docMk/>
            <pc:sldMk cId="3946689474" sldId="650"/>
            <ac:spMk id="4" creationId="{FD148CF4-12B4-2877-9E17-F40975FEBF30}"/>
          </ac:spMkLst>
        </pc:spChg>
        <pc:spChg chg="mod">
          <ac:chgData name="Miller, Barry L" userId="5acefa38-519f-4ed1-b285-c77a8f0f8e63" providerId="ADAL" clId="{53606F3F-28C3-464B-BF78-0C160E72A92B}" dt="2024-08-05T18:41:39.437" v="1682" actId="1076"/>
          <ac:spMkLst>
            <pc:docMk/>
            <pc:sldMk cId="3946689474" sldId="650"/>
            <ac:spMk id="5" creationId="{5603B42C-6EC8-78CA-C9C2-3102B8D192CC}"/>
          </ac:spMkLst>
        </pc:spChg>
      </pc:sldChg>
      <pc:sldChg chg="addSp delSp modSp new mod">
        <pc:chgData name="Miller, Barry L" userId="5acefa38-519f-4ed1-b285-c77a8f0f8e63" providerId="ADAL" clId="{53606F3F-28C3-464B-BF78-0C160E72A92B}" dt="2024-08-05T17:17:27.904" v="686" actId="14100"/>
        <pc:sldMkLst>
          <pc:docMk/>
          <pc:sldMk cId="330693826" sldId="651"/>
        </pc:sldMkLst>
        <pc:spChg chg="mod">
          <ac:chgData name="Miller, Barry L" userId="5acefa38-519f-4ed1-b285-c77a8f0f8e63" providerId="ADAL" clId="{53606F3F-28C3-464B-BF78-0C160E72A92B}" dt="2024-08-05T17:07:18.592" v="406" actId="14100"/>
          <ac:spMkLst>
            <pc:docMk/>
            <pc:sldMk cId="330693826" sldId="651"/>
            <ac:spMk id="2" creationId="{654BC0DE-5737-65D8-E8B4-6A5B7D762BA3}"/>
          </ac:spMkLst>
        </pc:spChg>
        <pc:spChg chg="del mod">
          <ac:chgData name="Miller, Barry L" userId="5acefa38-519f-4ed1-b285-c77a8f0f8e63" providerId="ADAL" clId="{53606F3F-28C3-464B-BF78-0C160E72A92B}" dt="2024-08-05T17:09:25.104" v="414" actId="1032"/>
          <ac:spMkLst>
            <pc:docMk/>
            <pc:sldMk cId="330693826" sldId="651"/>
            <ac:spMk id="3" creationId="{DCD5EB79-B3D7-1A08-F8C3-965C6229FD76}"/>
          </ac:spMkLst>
        </pc:spChg>
        <pc:graphicFrameChg chg="add mod modGraphic">
          <ac:chgData name="Miller, Barry L" userId="5acefa38-519f-4ed1-b285-c77a8f0f8e63" providerId="ADAL" clId="{53606F3F-28C3-464B-BF78-0C160E72A92B}" dt="2024-08-05T17:17:27.904" v="686" actId="14100"/>
          <ac:graphicFrameMkLst>
            <pc:docMk/>
            <pc:sldMk cId="330693826" sldId="651"/>
            <ac:graphicFrameMk id="4" creationId="{A28BBF84-15D0-8F4C-0193-441A978412B3}"/>
          </ac:graphicFrameMkLst>
        </pc:graphicFrameChg>
      </pc:sldChg>
      <pc:sldChg chg="del">
        <pc:chgData name="Miller, Barry L" userId="5acefa38-519f-4ed1-b285-c77a8f0f8e63" providerId="ADAL" clId="{53606F3F-28C3-464B-BF78-0C160E72A92B}" dt="2024-08-05T16:30:46.214" v="340" actId="47"/>
        <pc:sldMkLst>
          <pc:docMk/>
          <pc:sldMk cId="2916396102" sldId="651"/>
        </pc:sldMkLst>
      </pc:sldChg>
      <pc:sldChg chg="modSp add mod">
        <pc:chgData name="Miller, Barry L" userId="5acefa38-519f-4ed1-b285-c77a8f0f8e63" providerId="ADAL" clId="{53606F3F-28C3-464B-BF78-0C160E72A92B}" dt="2024-08-05T19:03:43.121" v="1700" actId="5793"/>
        <pc:sldMkLst>
          <pc:docMk/>
          <pc:sldMk cId="796971979" sldId="652"/>
        </pc:sldMkLst>
        <pc:spChg chg="mod">
          <ac:chgData name="Miller, Barry L" userId="5acefa38-519f-4ed1-b285-c77a8f0f8e63" providerId="ADAL" clId="{53606F3F-28C3-464B-BF78-0C160E72A92B}" dt="2024-08-05T19:03:43.121" v="1700" actId="5793"/>
          <ac:spMkLst>
            <pc:docMk/>
            <pc:sldMk cId="796971979" sldId="652"/>
            <ac:spMk id="4" creationId="{FD148CF4-12B4-2877-9E17-F40975FEBF30}"/>
          </ac:spMkLst>
        </pc:spChg>
        <pc:spChg chg="mod">
          <ac:chgData name="Miller, Barry L" userId="5acefa38-519f-4ed1-b285-c77a8f0f8e63" providerId="ADAL" clId="{53606F3F-28C3-464B-BF78-0C160E72A92B}" dt="2024-08-05T18:12:55.236" v="1335" actId="20577"/>
          <ac:spMkLst>
            <pc:docMk/>
            <pc:sldMk cId="796971979" sldId="652"/>
            <ac:spMk id="5" creationId="{5603B42C-6EC8-78CA-C9C2-3102B8D192CC}"/>
          </ac:spMkLst>
        </pc:spChg>
      </pc:sldChg>
      <pc:sldChg chg="modSp add mod delCm modCm">
        <pc:chgData name="Miller, Barry L" userId="5acefa38-519f-4ed1-b285-c77a8f0f8e63" providerId="ADAL" clId="{53606F3F-28C3-464B-BF78-0C160E72A92B}" dt="2024-08-07T15:07:11.573" v="4186"/>
        <pc:sldMkLst>
          <pc:docMk/>
          <pc:sldMk cId="1165639284" sldId="653"/>
        </pc:sldMkLst>
        <pc:spChg chg="mod">
          <ac:chgData name="Miller, Barry L" userId="5acefa38-519f-4ed1-b285-c77a8f0f8e63" providerId="ADAL" clId="{53606F3F-28C3-464B-BF78-0C160E72A92B}" dt="2024-08-05T19:17:49.976" v="1890" actId="20577"/>
          <ac:spMkLst>
            <pc:docMk/>
            <pc:sldMk cId="1165639284" sldId="653"/>
            <ac:spMk id="4" creationId="{FD148CF4-12B4-2877-9E17-F40975FEBF30}"/>
          </ac:spMkLst>
        </pc:spChg>
        <pc:extLst>
          <p:ext xmlns:p="http://schemas.openxmlformats.org/presentationml/2006/main" uri="{D6D511B9-2390-475A-947B-AFAB55BFBCF1}">
            <pc226:cmChg xmlns:pc226="http://schemas.microsoft.com/office/powerpoint/2022/06/main/command" chg="del mod">
              <pc226:chgData name="Miller, Barry L" userId="5acefa38-519f-4ed1-b285-c77a8f0f8e63" providerId="ADAL" clId="{53606F3F-28C3-464B-BF78-0C160E72A92B}" dt="2024-08-07T15:07:11.573" v="4186"/>
              <pc2:cmMkLst xmlns:pc2="http://schemas.microsoft.com/office/powerpoint/2019/9/main/command">
                <pc:docMk/>
                <pc:sldMk cId="1165639284" sldId="653"/>
                <pc2:cmMk id="{9F283D7F-489D-4B3C-8BF0-328738EB007E}"/>
              </pc2:cmMkLst>
            </pc226:cmChg>
          </p:ext>
        </pc:extLst>
      </pc:sldChg>
      <pc:sldChg chg="delSp modSp mod">
        <pc:chgData name="Miller, Barry L" userId="5acefa38-519f-4ed1-b285-c77a8f0f8e63" providerId="ADAL" clId="{53606F3F-28C3-464B-BF78-0C160E72A92B}" dt="2024-08-05T19:45:48.173" v="3080" actId="6549"/>
        <pc:sldMkLst>
          <pc:docMk/>
          <pc:sldMk cId="1382257473" sldId="654"/>
        </pc:sldMkLst>
        <pc:spChg chg="mod">
          <ac:chgData name="Miller, Barry L" userId="5acefa38-519f-4ed1-b285-c77a8f0f8e63" providerId="ADAL" clId="{53606F3F-28C3-464B-BF78-0C160E72A92B}" dt="2024-08-05T19:45:48.173" v="3080" actId="6549"/>
          <ac:spMkLst>
            <pc:docMk/>
            <pc:sldMk cId="1382257473" sldId="654"/>
            <ac:spMk id="4" creationId="{FD148CF4-12B4-2877-9E17-F40975FEBF30}"/>
          </ac:spMkLst>
        </pc:spChg>
        <pc:spChg chg="del mod">
          <ac:chgData name="Miller, Barry L" userId="5acefa38-519f-4ed1-b285-c77a8f0f8e63" providerId="ADAL" clId="{53606F3F-28C3-464B-BF78-0C160E72A92B}" dt="2024-08-05T19:28:47.854" v="2504" actId="478"/>
          <ac:spMkLst>
            <pc:docMk/>
            <pc:sldMk cId="1382257473" sldId="654"/>
            <ac:spMk id="5" creationId="{5603B42C-6EC8-78CA-C9C2-3102B8D192CC}"/>
          </ac:spMkLst>
        </pc:spChg>
      </pc:sldChg>
      <pc:sldChg chg="modSp add del mod">
        <pc:chgData name="Miller, Barry L" userId="5acefa38-519f-4ed1-b285-c77a8f0f8e63" providerId="ADAL" clId="{53606F3F-28C3-464B-BF78-0C160E72A92B}" dt="2024-08-05T19:47:37.055" v="3095" actId="47"/>
        <pc:sldMkLst>
          <pc:docMk/>
          <pc:sldMk cId="2840923845" sldId="655"/>
        </pc:sldMkLst>
        <pc:spChg chg="mod">
          <ac:chgData name="Miller, Barry L" userId="5acefa38-519f-4ed1-b285-c77a8f0f8e63" providerId="ADAL" clId="{53606F3F-28C3-464B-BF78-0C160E72A92B}" dt="2024-08-05T19:44:13.666" v="3065" actId="20577"/>
          <ac:spMkLst>
            <pc:docMk/>
            <pc:sldMk cId="2840923845" sldId="655"/>
            <ac:spMk id="4" creationId="{FD148CF4-12B4-2877-9E17-F40975FEBF30}"/>
          </ac:spMkLst>
        </pc:spChg>
      </pc:sldChg>
      <pc:sldChg chg="add del">
        <pc:chgData name="Miller, Barry L" userId="5acefa38-519f-4ed1-b285-c77a8f0f8e63" providerId="ADAL" clId="{53606F3F-28C3-464B-BF78-0C160E72A92B}" dt="2024-08-05T19:47:41.549" v="3096" actId="47"/>
        <pc:sldMkLst>
          <pc:docMk/>
          <pc:sldMk cId="2287057197" sldId="656"/>
        </pc:sldMkLst>
      </pc:sldChg>
      <pc:sldChg chg="modSp add mod ord">
        <pc:chgData name="Miller, Barry L" userId="5acefa38-519f-4ed1-b285-c77a8f0f8e63" providerId="ADAL" clId="{53606F3F-28C3-464B-BF78-0C160E72A92B}" dt="2024-08-05T19:47:04.197" v="3094" actId="20577"/>
        <pc:sldMkLst>
          <pc:docMk/>
          <pc:sldMk cId="1187244941" sldId="657"/>
        </pc:sldMkLst>
        <pc:spChg chg="mod">
          <ac:chgData name="Miller, Barry L" userId="5acefa38-519f-4ed1-b285-c77a8f0f8e63" providerId="ADAL" clId="{53606F3F-28C3-464B-BF78-0C160E72A92B}" dt="2024-08-05T19:47:04.197" v="3094" actId="20577"/>
          <ac:spMkLst>
            <pc:docMk/>
            <pc:sldMk cId="1187244941" sldId="657"/>
            <ac:spMk id="2" creationId="{98CC798D-6C31-0798-EFCF-D5D52A9C3D6D}"/>
          </ac:spMkLst>
        </pc:spChg>
      </pc:sldChg>
      <pc:sldChg chg="modSp mod">
        <pc:chgData name="Miller, Barry L" userId="5acefa38-519f-4ed1-b285-c77a8f0f8e63" providerId="ADAL" clId="{53606F3F-28C3-464B-BF78-0C160E72A92B}" dt="2024-08-06T12:01:52.509" v="4172" actId="113"/>
        <pc:sldMkLst>
          <pc:docMk/>
          <pc:sldMk cId="3465465163" sldId="658"/>
        </pc:sldMkLst>
        <pc:spChg chg="mod">
          <ac:chgData name="Miller, Barry L" userId="5acefa38-519f-4ed1-b285-c77a8f0f8e63" providerId="ADAL" clId="{53606F3F-28C3-464B-BF78-0C160E72A92B}" dt="2024-08-06T12:01:52.509" v="4172" actId="113"/>
          <ac:spMkLst>
            <pc:docMk/>
            <pc:sldMk cId="3465465163" sldId="658"/>
            <ac:spMk id="4" creationId="{FD148CF4-12B4-2877-9E17-F40975FEBF30}"/>
          </ac:spMkLst>
        </pc:spChg>
      </pc:sldChg>
      <pc:sldChg chg="del">
        <pc:chgData name="Miller, Barry L" userId="5acefa38-519f-4ed1-b285-c77a8f0f8e63" providerId="ADAL" clId="{53606F3F-28C3-464B-BF78-0C160E72A92B}" dt="2024-08-06T11:15:34.285" v="4156" actId="47"/>
        <pc:sldMkLst>
          <pc:docMk/>
          <pc:sldMk cId="3728698020" sldId="662"/>
        </pc:sldMkLst>
      </pc:sldChg>
      <pc:sldChg chg="addSp modSp new mod">
        <pc:chgData name="Miller, Barry L" userId="5acefa38-519f-4ed1-b285-c77a8f0f8e63" providerId="ADAL" clId="{53606F3F-28C3-464B-BF78-0C160E72A92B}" dt="2024-08-06T11:30:37.872" v="4160"/>
        <pc:sldMkLst>
          <pc:docMk/>
          <pc:sldMk cId="2464559770" sldId="663"/>
        </pc:sldMkLst>
        <pc:spChg chg="mod">
          <ac:chgData name="Miller, Barry L" userId="5acefa38-519f-4ed1-b285-c77a8f0f8e63" providerId="ADAL" clId="{53606F3F-28C3-464B-BF78-0C160E72A92B}" dt="2024-08-06T00:31:30.153" v="4101" actId="20577"/>
          <ac:spMkLst>
            <pc:docMk/>
            <pc:sldMk cId="2464559770" sldId="663"/>
            <ac:spMk id="2" creationId="{18F07126-AC68-FED4-A1BE-273DAE2943B1}"/>
          </ac:spMkLst>
        </pc:spChg>
        <pc:graphicFrameChg chg="add mod">
          <ac:chgData name="Miller, Barry L" userId="5acefa38-519f-4ed1-b285-c77a8f0f8e63" providerId="ADAL" clId="{53606F3F-28C3-464B-BF78-0C160E72A92B}" dt="2024-08-06T11:30:37.872" v="4160"/>
          <ac:graphicFrameMkLst>
            <pc:docMk/>
            <pc:sldMk cId="2464559770" sldId="663"/>
            <ac:graphicFrameMk id="4" creationId="{EE49F017-3356-2AAA-0F44-99C827A1DC69}"/>
          </ac:graphicFrameMkLst>
        </pc:graphicFrameChg>
      </pc:sldChg>
      <pc:sldChg chg="addSp delSp modSp new mod">
        <pc:chgData name="Miller, Barry L" userId="5acefa38-519f-4ed1-b285-c77a8f0f8e63" providerId="ADAL" clId="{53606F3F-28C3-464B-BF78-0C160E72A92B}" dt="2024-08-06T00:36:29.149" v="4155" actId="14100"/>
        <pc:sldMkLst>
          <pc:docMk/>
          <pc:sldMk cId="3671978363" sldId="664"/>
        </pc:sldMkLst>
        <pc:spChg chg="mod">
          <ac:chgData name="Miller, Barry L" userId="5acefa38-519f-4ed1-b285-c77a8f0f8e63" providerId="ADAL" clId="{53606F3F-28C3-464B-BF78-0C160E72A92B}" dt="2024-08-06T00:36:29.149" v="4155" actId="14100"/>
          <ac:spMkLst>
            <pc:docMk/>
            <pc:sldMk cId="3671978363" sldId="664"/>
            <ac:spMk id="2" creationId="{53943320-501A-2366-D454-4229354D23F5}"/>
          </ac:spMkLst>
        </pc:spChg>
        <pc:spChg chg="add del mod">
          <ac:chgData name="Miller, Barry L" userId="5acefa38-519f-4ed1-b285-c77a8f0f8e63" providerId="ADAL" clId="{53606F3F-28C3-464B-BF78-0C160E72A92B}" dt="2024-08-06T00:35:16.092" v="4119" actId="14100"/>
          <ac:spMkLst>
            <pc:docMk/>
            <pc:sldMk cId="3671978363" sldId="664"/>
            <ac:spMk id="3" creationId="{0B83444A-82A2-E044-59F6-90DB62C7F9F8}"/>
          </ac:spMkLst>
        </pc:spChg>
        <pc:graphicFrameChg chg="add mod">
          <ac:chgData name="Miller, Barry L" userId="5acefa38-519f-4ed1-b285-c77a8f0f8e63" providerId="ADAL" clId="{53606F3F-28C3-464B-BF78-0C160E72A92B}" dt="2024-08-06T00:34:46.449" v="4115" actId="1076"/>
          <ac:graphicFrameMkLst>
            <pc:docMk/>
            <pc:sldMk cId="3671978363" sldId="664"/>
            <ac:graphicFrameMk id="4" creationId="{F46DF22D-77C5-7A8F-99A8-4BA002DD8990}"/>
          </ac:graphicFrameMkLst>
        </pc:graphicFrameChg>
        <pc:graphicFrameChg chg="add del mod">
          <ac:chgData name="Miller, Barry L" userId="5acefa38-519f-4ed1-b285-c77a8f0f8e63" providerId="ADAL" clId="{53606F3F-28C3-464B-BF78-0C160E72A92B}" dt="2024-08-06T00:34:49.129" v="4116" actId="478"/>
          <ac:graphicFrameMkLst>
            <pc:docMk/>
            <pc:sldMk cId="3671978363" sldId="664"/>
            <ac:graphicFrameMk id="5" creationId="{7185519C-B718-BE3B-F5E6-9515C7833EC5}"/>
          </ac:graphicFrameMkLst>
        </pc:graphicFrameChg>
        <pc:picChg chg="add del mod ord">
          <ac:chgData name="Miller, Barry L" userId="5acefa38-519f-4ed1-b285-c77a8f0f8e63" providerId="ADAL" clId="{53606F3F-28C3-464B-BF78-0C160E72A92B}" dt="2024-08-06T00:35:09.401" v="4118" actId="34307"/>
          <ac:picMkLst>
            <pc:docMk/>
            <pc:sldMk cId="3671978363" sldId="664"/>
            <ac:picMk id="6" creationId="{49BD3CC8-509D-64B8-67A9-128A621E4CB5}"/>
          </ac:picMkLst>
        </pc:picChg>
      </pc:sldChg>
    </pc:docChg>
  </pc:docChgLst>
  <pc:docChgLst>
    <pc:chgData name="Miller, Barry L" userId="S::barry.l.miller@hud.gov::5acefa38-519f-4ed1-b285-c77a8f0f8e63" providerId="AD" clId="Web-{A3839C59-C431-6B45-2041-4B705A082D5D}"/>
    <pc:docChg chg="modSld">
      <pc:chgData name="Miller, Barry L" userId="S::barry.l.miller@hud.gov::5acefa38-519f-4ed1-b285-c77a8f0f8e63" providerId="AD" clId="Web-{A3839C59-C431-6B45-2041-4B705A082D5D}" dt="2024-08-07T15:10:33.443" v="5" actId="20577"/>
      <pc:docMkLst>
        <pc:docMk/>
      </pc:docMkLst>
      <pc:sldChg chg="modSp">
        <pc:chgData name="Miller, Barry L" userId="S::barry.l.miller@hud.gov::5acefa38-519f-4ed1-b285-c77a8f0f8e63" providerId="AD" clId="Web-{A3839C59-C431-6B45-2041-4B705A082D5D}" dt="2024-08-07T15:10:20.725" v="2" actId="20577"/>
        <pc:sldMkLst>
          <pc:docMk/>
          <pc:sldMk cId="516590731" sldId="625"/>
        </pc:sldMkLst>
        <pc:spChg chg="mod">
          <ac:chgData name="Miller, Barry L" userId="S::barry.l.miller@hud.gov::5acefa38-519f-4ed1-b285-c77a8f0f8e63" providerId="AD" clId="Web-{A3839C59-C431-6B45-2041-4B705A082D5D}" dt="2024-08-07T15:10:20.725" v="2" actId="20577"/>
          <ac:spMkLst>
            <pc:docMk/>
            <pc:sldMk cId="516590731" sldId="625"/>
            <ac:spMk id="4" creationId="{FD148CF4-12B4-2877-9E17-F40975FEBF30}"/>
          </ac:spMkLst>
        </pc:spChg>
      </pc:sldChg>
      <pc:sldChg chg="modSp">
        <pc:chgData name="Miller, Barry L" userId="S::barry.l.miller@hud.gov::5acefa38-519f-4ed1-b285-c77a8f0f8e63" providerId="AD" clId="Web-{A3839C59-C431-6B45-2041-4B705A082D5D}" dt="2024-08-07T15:10:33.443" v="5" actId="20577"/>
        <pc:sldMkLst>
          <pc:docMk/>
          <pc:sldMk cId="1165033126" sldId="665"/>
        </pc:sldMkLst>
        <pc:spChg chg="mod">
          <ac:chgData name="Miller, Barry L" userId="S::barry.l.miller@hud.gov::5acefa38-519f-4ed1-b285-c77a8f0f8e63" providerId="AD" clId="Web-{A3839C59-C431-6B45-2041-4B705A082D5D}" dt="2024-08-07T15:10:33.443" v="5" actId="20577"/>
          <ac:spMkLst>
            <pc:docMk/>
            <pc:sldMk cId="1165033126" sldId="665"/>
            <ac:spMk id="4" creationId="{FD148CF4-12B4-2877-9E17-F40975FEBF30}"/>
          </ac:spMkLst>
        </pc:spChg>
      </pc:sldChg>
    </pc:docChg>
  </pc:docChgLst>
  <pc:docChgLst>
    <pc:chgData name="Miller, Barry L" userId="S::barry.l.miller@hud.gov::5acefa38-519f-4ed1-b285-c77a8f0f8e63" providerId="AD" clId="Web-{20489CAF-7E2C-A362-E66E-BDFD6CFEE723}"/>
    <pc:docChg chg="">
      <pc:chgData name="Miller, Barry L" userId="S::barry.l.miller@hud.gov::5acefa38-519f-4ed1-b285-c77a8f0f8e63" providerId="AD" clId="Web-{20489CAF-7E2C-A362-E66E-BDFD6CFEE723}" dt="2024-08-06T00:20:06.668" v="0"/>
      <pc:docMkLst>
        <pc:docMk/>
      </pc:docMkLst>
      <pc:sldChg chg="modCm">
        <pc:chgData name="Miller, Barry L" userId="S::barry.l.miller@hud.gov::5acefa38-519f-4ed1-b285-c77a8f0f8e63" providerId="AD" clId="Web-{20489CAF-7E2C-A362-E66E-BDFD6CFEE723}" dt="2024-08-06T00:20:06.668" v="0"/>
        <pc:sldMkLst>
          <pc:docMk/>
          <pc:sldMk cId="4225271073" sldId="614"/>
        </pc:sldMkLst>
        <pc:extLst>
          <p:ext xmlns:p="http://schemas.openxmlformats.org/presentationml/2006/main" uri="{D6D511B9-2390-475A-947B-AFAB55BFBCF1}">
            <pc226:cmChg xmlns:pc226="http://schemas.microsoft.com/office/powerpoint/2022/06/main/command" chg="">
              <pc226:chgData name="Miller, Barry L" userId="S::barry.l.miller@hud.gov::5acefa38-519f-4ed1-b285-c77a8f0f8e63" providerId="AD" clId="Web-{20489CAF-7E2C-A362-E66E-BDFD6CFEE723}" dt="2024-08-06T00:20:06.668" v="0"/>
              <pc2:cmMkLst xmlns:pc2="http://schemas.microsoft.com/office/powerpoint/2019/9/main/command">
                <pc:docMk/>
                <pc:sldMk cId="4225271073" sldId="614"/>
                <pc2:cmMk id="{4E69FD4E-5A2E-40B3-A701-4F6CE4BE4B09}"/>
              </pc2:cmMkLst>
              <pc226:cmRplyChg chg="add">
                <pc226:chgData name="Miller, Barry L" userId="S::barry.l.miller@hud.gov::5acefa38-519f-4ed1-b285-c77a8f0f8e63" providerId="AD" clId="Web-{20489CAF-7E2C-A362-E66E-BDFD6CFEE723}" dt="2024-08-06T00:20:06.668" v="0"/>
                <pc2:cmRplyMkLst xmlns:pc2="http://schemas.microsoft.com/office/powerpoint/2019/9/main/command">
                  <pc:docMk/>
                  <pc:sldMk cId="4225271073" sldId="614"/>
                  <pc2:cmMk id="{4E69FD4E-5A2E-40B3-A701-4F6CE4BE4B09}"/>
                  <pc2:cmRplyMk id="{4C7DAA35-2EFA-46D4-9518-CBF1E5E25A81}"/>
                </pc2:cmRplyMkLst>
              </pc226:cmRplyChg>
            </pc226:cmChg>
          </p:ext>
        </pc:extLst>
      </pc:sldChg>
    </pc:docChg>
  </pc:docChgLst>
  <pc:docChgLst>
    <pc:chgData name="Miller, Barry L" userId="S::barry.l.miller@hud.gov::5acefa38-519f-4ed1-b285-c77a8f0f8e63" providerId="AD" clId="Web-{3C07350A-EA36-0056-C5AC-A5577E1D32F8}"/>
    <pc:docChg chg="addSld modSld">
      <pc:chgData name="Miller, Barry L" userId="S::barry.l.miller@hud.gov::5acefa38-519f-4ed1-b285-c77a8f0f8e63" providerId="AD" clId="Web-{3C07350A-EA36-0056-C5AC-A5577E1D32F8}" dt="2024-08-05T15:33:03.530" v="1029" actId="20577"/>
      <pc:docMkLst>
        <pc:docMk/>
      </pc:docMkLst>
      <pc:sldChg chg="modSp">
        <pc:chgData name="Miller, Barry L" userId="S::barry.l.miller@hud.gov::5acefa38-519f-4ed1-b285-c77a8f0f8e63" providerId="AD" clId="Web-{3C07350A-EA36-0056-C5AC-A5577E1D32F8}" dt="2024-08-05T14:28:18.539" v="20" actId="20577"/>
        <pc:sldMkLst>
          <pc:docMk/>
          <pc:sldMk cId="4225271073" sldId="614"/>
        </pc:sldMkLst>
        <pc:spChg chg="mod">
          <ac:chgData name="Miller, Barry L" userId="S::barry.l.miller@hud.gov::5acefa38-519f-4ed1-b285-c77a8f0f8e63" providerId="AD" clId="Web-{3C07350A-EA36-0056-C5AC-A5577E1D32F8}" dt="2024-08-05T14:28:18.539" v="20" actId="20577"/>
          <ac:spMkLst>
            <pc:docMk/>
            <pc:sldMk cId="4225271073" sldId="614"/>
            <ac:spMk id="8" creationId="{530D2987-23CF-7915-5A05-E99A3E822934}"/>
          </ac:spMkLst>
        </pc:spChg>
      </pc:sldChg>
      <pc:sldChg chg="modSp">
        <pc:chgData name="Miller, Barry L" userId="S::barry.l.miller@hud.gov::5acefa38-519f-4ed1-b285-c77a8f0f8e63" providerId="AD" clId="Web-{3C07350A-EA36-0056-C5AC-A5577E1D32F8}" dt="2024-08-05T14:35:29.345" v="128" actId="20577"/>
        <pc:sldMkLst>
          <pc:docMk/>
          <pc:sldMk cId="516590731" sldId="625"/>
        </pc:sldMkLst>
        <pc:spChg chg="mod">
          <ac:chgData name="Miller, Barry L" userId="S::barry.l.miller@hud.gov::5acefa38-519f-4ed1-b285-c77a8f0f8e63" providerId="AD" clId="Web-{3C07350A-EA36-0056-C5AC-A5577E1D32F8}" dt="2024-08-05T14:35:29.345" v="128" actId="20577"/>
          <ac:spMkLst>
            <pc:docMk/>
            <pc:sldMk cId="516590731" sldId="625"/>
            <ac:spMk id="4" creationId="{FD148CF4-12B4-2877-9E17-F40975FEBF30}"/>
          </ac:spMkLst>
        </pc:spChg>
      </pc:sldChg>
      <pc:sldChg chg="modSp">
        <pc:chgData name="Miller, Barry L" userId="S::barry.l.miller@hud.gov::5acefa38-519f-4ed1-b285-c77a8f0f8e63" providerId="AD" clId="Web-{3C07350A-EA36-0056-C5AC-A5577E1D32F8}" dt="2024-08-05T14:46:09.898" v="263" actId="20577"/>
        <pc:sldMkLst>
          <pc:docMk/>
          <pc:sldMk cId="3243850208" sldId="638"/>
        </pc:sldMkLst>
        <pc:spChg chg="mod">
          <ac:chgData name="Miller, Barry L" userId="S::barry.l.miller@hud.gov::5acefa38-519f-4ed1-b285-c77a8f0f8e63" providerId="AD" clId="Web-{3C07350A-EA36-0056-C5AC-A5577E1D32F8}" dt="2024-08-05T14:46:09.898" v="263" actId="20577"/>
          <ac:spMkLst>
            <pc:docMk/>
            <pc:sldMk cId="3243850208" sldId="638"/>
            <ac:spMk id="4" creationId="{FD148CF4-12B4-2877-9E17-F40975FEBF30}"/>
          </ac:spMkLst>
        </pc:spChg>
        <pc:spChg chg="mod">
          <ac:chgData name="Miller, Barry L" userId="S::barry.l.miller@hud.gov::5acefa38-519f-4ed1-b285-c77a8f0f8e63" providerId="AD" clId="Web-{3C07350A-EA36-0056-C5AC-A5577E1D32F8}" dt="2024-08-05T14:35:59.141" v="138" actId="1076"/>
          <ac:spMkLst>
            <pc:docMk/>
            <pc:sldMk cId="3243850208" sldId="638"/>
            <ac:spMk id="5" creationId="{5603B42C-6EC8-78CA-C9C2-3102B8D192CC}"/>
          </ac:spMkLst>
        </pc:spChg>
      </pc:sldChg>
      <pc:sldChg chg="modSp">
        <pc:chgData name="Miller, Barry L" userId="S::barry.l.miller@hud.gov::5acefa38-519f-4ed1-b285-c77a8f0f8e63" providerId="AD" clId="Web-{3C07350A-EA36-0056-C5AC-A5577E1D32F8}" dt="2024-08-05T14:48:19.756" v="290" actId="20577"/>
        <pc:sldMkLst>
          <pc:docMk/>
          <pc:sldMk cId="2734612220" sldId="639"/>
        </pc:sldMkLst>
        <pc:spChg chg="mod">
          <ac:chgData name="Miller, Barry L" userId="S::barry.l.miller@hud.gov::5acefa38-519f-4ed1-b285-c77a8f0f8e63" providerId="AD" clId="Web-{3C07350A-EA36-0056-C5AC-A5577E1D32F8}" dt="2024-08-05T14:48:19.756" v="290" actId="20577"/>
          <ac:spMkLst>
            <pc:docMk/>
            <pc:sldMk cId="2734612220" sldId="639"/>
            <ac:spMk id="4" creationId="{FD148CF4-12B4-2877-9E17-F40975FEBF30}"/>
          </ac:spMkLst>
        </pc:spChg>
      </pc:sldChg>
      <pc:sldChg chg="modSp">
        <pc:chgData name="Miller, Barry L" userId="S::barry.l.miller@hud.gov::5acefa38-519f-4ed1-b285-c77a8f0f8e63" providerId="AD" clId="Web-{3C07350A-EA36-0056-C5AC-A5577E1D32F8}" dt="2024-08-05T15:16:54.997" v="730" actId="20577"/>
        <pc:sldMkLst>
          <pc:docMk/>
          <pc:sldMk cId="251626408" sldId="644"/>
        </pc:sldMkLst>
        <pc:spChg chg="mod">
          <ac:chgData name="Miller, Barry L" userId="S::barry.l.miller@hud.gov::5acefa38-519f-4ed1-b285-c77a8f0f8e63" providerId="AD" clId="Web-{3C07350A-EA36-0056-C5AC-A5577E1D32F8}" dt="2024-08-05T15:16:54.997" v="730" actId="20577"/>
          <ac:spMkLst>
            <pc:docMk/>
            <pc:sldMk cId="251626408" sldId="644"/>
            <ac:spMk id="4" creationId="{FD148CF4-12B4-2877-9E17-F40975FEBF30}"/>
          </ac:spMkLst>
        </pc:spChg>
        <pc:spChg chg="mod">
          <ac:chgData name="Miller, Barry L" userId="S::barry.l.miller@hud.gov::5acefa38-519f-4ed1-b285-c77a8f0f8e63" providerId="AD" clId="Web-{3C07350A-EA36-0056-C5AC-A5577E1D32F8}" dt="2024-08-05T14:50:48.722" v="300" actId="1076"/>
          <ac:spMkLst>
            <pc:docMk/>
            <pc:sldMk cId="251626408" sldId="644"/>
            <ac:spMk id="5" creationId="{5603B42C-6EC8-78CA-C9C2-3102B8D192CC}"/>
          </ac:spMkLst>
        </pc:spChg>
      </pc:sldChg>
      <pc:sldChg chg="modSp add replId">
        <pc:chgData name="Miller, Barry L" userId="S::barry.l.miller@hud.gov::5acefa38-519f-4ed1-b285-c77a8f0f8e63" providerId="AD" clId="Web-{3C07350A-EA36-0056-C5AC-A5577E1D32F8}" dt="2024-08-05T15:33:03.530" v="1029" actId="20577"/>
        <pc:sldMkLst>
          <pc:docMk/>
          <pc:sldMk cId="3946689474" sldId="650"/>
        </pc:sldMkLst>
        <pc:spChg chg="mod">
          <ac:chgData name="Miller, Barry L" userId="S::barry.l.miller@hud.gov::5acefa38-519f-4ed1-b285-c77a8f0f8e63" providerId="AD" clId="Web-{3C07350A-EA36-0056-C5AC-A5577E1D32F8}" dt="2024-08-05T15:33:03.530" v="1029" actId="20577"/>
          <ac:spMkLst>
            <pc:docMk/>
            <pc:sldMk cId="3946689474" sldId="650"/>
            <ac:spMk id="4" creationId="{FD148CF4-12B4-2877-9E17-F40975FEBF30}"/>
          </ac:spMkLst>
        </pc:spChg>
        <pc:spChg chg="mod">
          <ac:chgData name="Miller, Barry L" userId="S::barry.l.miller@hud.gov::5acefa38-519f-4ed1-b285-c77a8f0f8e63" providerId="AD" clId="Web-{3C07350A-EA36-0056-C5AC-A5577E1D32F8}" dt="2024-08-05T15:17:53.996" v="744" actId="20577"/>
          <ac:spMkLst>
            <pc:docMk/>
            <pc:sldMk cId="3946689474" sldId="650"/>
            <ac:spMk id="5" creationId="{5603B42C-6EC8-78CA-C9C2-3102B8D192CC}"/>
          </ac:spMkLst>
        </pc:spChg>
      </pc:sldChg>
    </pc:docChg>
  </pc:docChgLst>
  <pc:docChgLst>
    <pc:chgData name="Miller, Barry L" userId="S::barry.l.miller@hud.gov::5acefa38-519f-4ed1-b285-c77a8f0f8e63" providerId="AD" clId="Web-{24ECA5C8-C773-5727-7BC2-BC4A19F8D143}"/>
    <pc:docChg chg="modSld">
      <pc:chgData name="Miller, Barry L" userId="S::barry.l.miller@hud.gov::5acefa38-519f-4ed1-b285-c77a8f0f8e63" providerId="AD" clId="Web-{24ECA5C8-C773-5727-7BC2-BC4A19F8D143}" dt="2024-08-05T12:55:20.272" v="2" actId="20577"/>
      <pc:docMkLst>
        <pc:docMk/>
      </pc:docMkLst>
      <pc:sldChg chg="modSp">
        <pc:chgData name="Miller, Barry L" userId="S::barry.l.miller@hud.gov::5acefa38-519f-4ed1-b285-c77a8f0f8e63" providerId="AD" clId="Web-{24ECA5C8-C773-5727-7BC2-BC4A19F8D143}" dt="2024-08-05T12:55:20.272" v="2" actId="20577"/>
        <pc:sldMkLst>
          <pc:docMk/>
          <pc:sldMk cId="516590731" sldId="625"/>
        </pc:sldMkLst>
        <pc:spChg chg="mod">
          <ac:chgData name="Miller, Barry L" userId="S::barry.l.miller@hud.gov::5acefa38-519f-4ed1-b285-c77a8f0f8e63" providerId="AD" clId="Web-{24ECA5C8-C773-5727-7BC2-BC4A19F8D143}" dt="2024-08-05T12:55:20.272" v="2" actId="20577"/>
          <ac:spMkLst>
            <pc:docMk/>
            <pc:sldMk cId="516590731" sldId="625"/>
            <ac:spMk id="4" creationId="{FD148CF4-12B4-2877-9E17-F40975FEBF30}"/>
          </ac:spMkLst>
        </pc:spChg>
      </pc:sldChg>
    </pc:docChg>
  </pc:docChgLst>
  <pc:docChgLst>
    <pc:chgData name="Miller, Barry L" userId="S::barry.l.miller@hud.gov::5acefa38-519f-4ed1-b285-c77a8f0f8e63" providerId="AD" clId="Web-{D0E3A399-1BA0-3ACB-8FB6-1325C3C617FE}"/>
    <pc:docChg chg="modSld">
      <pc:chgData name="Miller, Barry L" userId="S::barry.l.miller@hud.gov::5acefa38-519f-4ed1-b285-c77a8f0f8e63" providerId="AD" clId="Web-{D0E3A399-1BA0-3ACB-8FB6-1325C3C617FE}" dt="2024-08-01T11:14:44.378" v="9" actId="20577"/>
      <pc:docMkLst>
        <pc:docMk/>
      </pc:docMkLst>
      <pc:sldChg chg="delSp modSp">
        <pc:chgData name="Miller, Barry L" userId="S::barry.l.miller@hud.gov::5acefa38-519f-4ed1-b285-c77a8f0f8e63" providerId="AD" clId="Web-{D0E3A399-1BA0-3ACB-8FB6-1325C3C617FE}" dt="2024-08-01T10:11:37.771" v="4" actId="1076"/>
        <pc:sldMkLst>
          <pc:docMk/>
          <pc:sldMk cId="516590731" sldId="625"/>
        </pc:sldMkLst>
        <pc:spChg chg="mod">
          <ac:chgData name="Miller, Barry L" userId="S::barry.l.miller@hud.gov::5acefa38-519f-4ed1-b285-c77a8f0f8e63" providerId="AD" clId="Web-{D0E3A399-1BA0-3ACB-8FB6-1325C3C617FE}" dt="2024-08-01T10:11:37.771" v="4" actId="1076"/>
          <ac:spMkLst>
            <pc:docMk/>
            <pc:sldMk cId="516590731" sldId="625"/>
            <ac:spMk id="4" creationId="{FD148CF4-12B4-2877-9E17-F40975FEBF30}"/>
          </ac:spMkLst>
        </pc:spChg>
        <pc:spChg chg="del mod">
          <ac:chgData name="Miller, Barry L" userId="S::barry.l.miller@hud.gov::5acefa38-519f-4ed1-b285-c77a8f0f8e63" providerId="AD" clId="Web-{D0E3A399-1BA0-3ACB-8FB6-1325C3C617FE}" dt="2024-08-01T10:11:17.536" v="2"/>
          <ac:spMkLst>
            <pc:docMk/>
            <pc:sldMk cId="516590731" sldId="625"/>
            <ac:spMk id="5" creationId="{5603B42C-6EC8-78CA-C9C2-3102B8D192CC}"/>
          </ac:spMkLst>
        </pc:spChg>
      </pc:sldChg>
      <pc:sldChg chg="delSp modSp">
        <pc:chgData name="Miller, Barry L" userId="S::barry.l.miller@hud.gov::5acefa38-519f-4ed1-b285-c77a8f0f8e63" providerId="AD" clId="Web-{D0E3A399-1BA0-3ACB-8FB6-1325C3C617FE}" dt="2024-08-01T11:14:44.378" v="9" actId="20577"/>
        <pc:sldMkLst>
          <pc:docMk/>
          <pc:sldMk cId="4113852696" sldId="648"/>
        </pc:sldMkLst>
        <pc:spChg chg="mod">
          <ac:chgData name="Miller, Barry L" userId="S::barry.l.miller@hud.gov::5acefa38-519f-4ed1-b285-c77a8f0f8e63" providerId="AD" clId="Web-{D0E3A399-1BA0-3ACB-8FB6-1325C3C617FE}" dt="2024-08-01T11:14:44.378" v="9" actId="20577"/>
          <ac:spMkLst>
            <pc:docMk/>
            <pc:sldMk cId="4113852696" sldId="648"/>
            <ac:spMk id="4" creationId="{FD148CF4-12B4-2877-9E17-F40975FEBF30}"/>
          </ac:spMkLst>
        </pc:spChg>
        <pc:spChg chg="del">
          <ac:chgData name="Miller, Barry L" userId="S::barry.l.miller@hud.gov::5acefa38-519f-4ed1-b285-c77a8f0f8e63" providerId="AD" clId="Web-{D0E3A399-1BA0-3ACB-8FB6-1325C3C617FE}" dt="2024-08-01T10:12:06.474" v="5"/>
          <ac:spMkLst>
            <pc:docMk/>
            <pc:sldMk cId="4113852696" sldId="648"/>
            <ac:spMk id="5" creationId="{5603B42C-6EC8-78CA-C9C2-3102B8D192CC}"/>
          </ac:spMkLst>
        </pc:spChg>
      </pc:sldChg>
    </pc:docChg>
  </pc:docChgLst>
  <pc:docChgLst>
    <pc:chgData name="Miller, Barry L" userId="5acefa38-519f-4ed1-b285-c77a8f0f8e63" providerId="ADAL" clId="{F608F2DF-078A-442B-B6B0-5F4A1DCE1EBA}"/>
    <pc:docChg chg="modSld">
      <pc:chgData name="Miller, Barry L" userId="5acefa38-519f-4ed1-b285-c77a8f0f8e63" providerId="ADAL" clId="{F608F2DF-078A-442B-B6B0-5F4A1DCE1EBA}" dt="2024-08-12T12:50:20.574" v="11" actId="20577"/>
      <pc:docMkLst>
        <pc:docMk/>
      </pc:docMkLst>
      <pc:sldChg chg="modSp mod">
        <pc:chgData name="Miller, Barry L" userId="5acefa38-519f-4ed1-b285-c77a8f0f8e63" providerId="ADAL" clId="{F608F2DF-078A-442B-B6B0-5F4A1DCE1EBA}" dt="2024-08-12T12:48:12.836" v="5" actId="20577"/>
        <pc:sldMkLst>
          <pc:docMk/>
          <pc:sldMk cId="516590731" sldId="625"/>
        </pc:sldMkLst>
        <pc:spChg chg="mod">
          <ac:chgData name="Miller, Barry L" userId="5acefa38-519f-4ed1-b285-c77a8f0f8e63" providerId="ADAL" clId="{F608F2DF-078A-442B-B6B0-5F4A1DCE1EBA}" dt="2024-08-12T12:48:12.836" v="5" actId="20577"/>
          <ac:spMkLst>
            <pc:docMk/>
            <pc:sldMk cId="516590731" sldId="625"/>
            <ac:spMk id="4" creationId="{FD148CF4-12B4-2877-9E17-F40975FEBF30}"/>
          </ac:spMkLst>
        </pc:spChg>
      </pc:sldChg>
      <pc:sldChg chg="modSp mod">
        <pc:chgData name="Miller, Barry L" userId="5acefa38-519f-4ed1-b285-c77a8f0f8e63" providerId="ADAL" clId="{F608F2DF-078A-442B-B6B0-5F4A1DCE1EBA}" dt="2024-08-12T12:50:20.574" v="11" actId="20577"/>
        <pc:sldMkLst>
          <pc:docMk/>
          <pc:sldMk cId="323922519" sldId="666"/>
        </pc:sldMkLst>
        <pc:spChg chg="mod">
          <ac:chgData name="Miller, Barry L" userId="5acefa38-519f-4ed1-b285-c77a8f0f8e63" providerId="ADAL" clId="{F608F2DF-078A-442B-B6B0-5F4A1DCE1EBA}" dt="2024-08-12T12:50:20.574" v="11" actId="20577"/>
          <ac:spMkLst>
            <pc:docMk/>
            <pc:sldMk cId="323922519" sldId="666"/>
            <ac:spMk id="4" creationId="{FD148CF4-12B4-2877-9E17-F40975FEBF30}"/>
          </ac:spMkLst>
        </pc:spChg>
      </pc:sldChg>
    </pc:docChg>
  </pc:docChgLst>
  <pc:docChgLst>
    <pc:chgData name="Marshall, Charles F" userId="S::charles.f.marshall@hud.gov::243a0383-f7a3-4240-9890-3cdee131e8cc" providerId="AD" clId="Web-{B077E55B-DE37-3F63-DB77-7F17E996EBF3}"/>
    <pc:docChg chg="mod modSld">
      <pc:chgData name="Marshall, Charles F" userId="S::charles.f.marshall@hud.gov::243a0383-f7a3-4240-9890-3cdee131e8cc" providerId="AD" clId="Web-{B077E55B-DE37-3F63-DB77-7F17E996EBF3}" dt="2024-08-05T21:08:44.682" v="77" actId="20577"/>
      <pc:docMkLst>
        <pc:docMk/>
      </pc:docMkLst>
      <pc:sldChg chg="addCm modCm">
        <pc:chgData name="Marshall, Charles F" userId="S::charles.f.marshall@hud.gov::243a0383-f7a3-4240-9890-3cdee131e8cc" providerId="AD" clId="Web-{B077E55B-DE37-3F63-DB77-7F17E996EBF3}" dt="2024-08-05T20:59:47.214" v="2"/>
        <pc:sldMkLst>
          <pc:docMk/>
          <pc:sldMk cId="4225271073" sldId="614"/>
        </pc:sldMkLst>
        <pc:extLst>
          <p:ext xmlns:p="http://schemas.openxmlformats.org/presentationml/2006/main" uri="{D6D511B9-2390-475A-947B-AFAB55BFBCF1}">
            <pc226:cmChg xmlns:pc226="http://schemas.microsoft.com/office/powerpoint/2022/06/main/command" chg="add">
              <pc226:chgData name="Marshall, Charles F" userId="S::charles.f.marshall@hud.gov::243a0383-f7a3-4240-9890-3cdee131e8cc" providerId="AD" clId="Web-{B077E55B-DE37-3F63-DB77-7F17E996EBF3}" dt="2024-08-05T20:59:47.214" v="2"/>
              <pc2:cmMkLst xmlns:pc2="http://schemas.microsoft.com/office/powerpoint/2019/9/main/command">
                <pc:docMk/>
                <pc:sldMk cId="4225271073" sldId="614"/>
                <pc2:cmMk id="{4E69FD4E-5A2E-40B3-A701-4F6CE4BE4B09}"/>
              </pc2:cmMkLst>
              <pc226:cmRplyChg chg="add">
                <pc226:chgData name="Marshall, Charles F" userId="S::charles.f.marshall@hud.gov::243a0383-f7a3-4240-9890-3cdee131e8cc" providerId="AD" clId="Web-{B077E55B-DE37-3F63-DB77-7F17E996EBF3}" dt="2024-08-05T20:59:47.214" v="2"/>
                <pc2:cmRplyMkLst xmlns:pc2="http://schemas.microsoft.com/office/powerpoint/2019/9/main/command">
                  <pc:docMk/>
                  <pc:sldMk cId="4225271073" sldId="614"/>
                  <pc2:cmMk id="{4E69FD4E-5A2E-40B3-A701-4F6CE4BE4B09}"/>
                  <pc2:cmRplyMk id="{ED516D39-EE7C-48ED-90E2-67B2EA3708F5}"/>
                </pc2:cmRplyMkLst>
              </pc226:cmRplyChg>
            </pc226:cmChg>
          </p:ext>
        </pc:extLst>
      </pc:sldChg>
      <pc:sldChg chg="addCm">
        <pc:chgData name="Marshall, Charles F" userId="S::charles.f.marshall@hud.gov::243a0383-f7a3-4240-9890-3cdee131e8cc" providerId="AD" clId="Web-{B077E55B-DE37-3F63-DB77-7F17E996EBF3}" dt="2024-08-05T21:00:16.792" v="3"/>
        <pc:sldMkLst>
          <pc:docMk/>
          <pc:sldMk cId="3243850208" sldId="638"/>
        </pc:sldMkLst>
        <pc:extLst>
          <p:ext xmlns:p="http://schemas.openxmlformats.org/presentationml/2006/main" uri="{D6D511B9-2390-475A-947B-AFAB55BFBCF1}">
            <pc226:cmChg xmlns:pc226="http://schemas.microsoft.com/office/powerpoint/2022/06/main/command" chg="add">
              <pc226:chgData name="Marshall, Charles F" userId="S::charles.f.marshall@hud.gov::243a0383-f7a3-4240-9890-3cdee131e8cc" providerId="AD" clId="Web-{B077E55B-DE37-3F63-DB77-7F17E996EBF3}" dt="2024-08-05T21:00:16.792" v="3"/>
              <pc2:cmMkLst xmlns:pc2="http://schemas.microsoft.com/office/powerpoint/2019/9/main/command">
                <pc:docMk/>
                <pc:sldMk cId="3243850208" sldId="638"/>
                <pc2:cmMk id="{DB793B4C-55A4-4783-B450-3C427487147D}"/>
              </pc2:cmMkLst>
            </pc226:cmChg>
          </p:ext>
        </pc:extLst>
      </pc:sldChg>
      <pc:sldChg chg="modSp">
        <pc:chgData name="Marshall, Charles F" userId="S::charles.f.marshall@hud.gov::243a0383-f7a3-4240-9890-3cdee131e8cc" providerId="AD" clId="Web-{B077E55B-DE37-3F63-DB77-7F17E996EBF3}" dt="2024-08-05T21:02:19.933" v="10" actId="20577"/>
        <pc:sldMkLst>
          <pc:docMk/>
          <pc:sldMk cId="2734612220" sldId="639"/>
        </pc:sldMkLst>
        <pc:spChg chg="mod">
          <ac:chgData name="Marshall, Charles F" userId="S::charles.f.marshall@hud.gov::243a0383-f7a3-4240-9890-3cdee131e8cc" providerId="AD" clId="Web-{B077E55B-DE37-3F63-DB77-7F17E996EBF3}" dt="2024-08-05T21:02:19.933" v="10" actId="20577"/>
          <ac:spMkLst>
            <pc:docMk/>
            <pc:sldMk cId="2734612220" sldId="639"/>
            <ac:spMk id="4" creationId="{FD148CF4-12B4-2877-9E17-F40975FEBF30}"/>
          </ac:spMkLst>
        </pc:spChg>
      </pc:sldChg>
      <pc:sldChg chg="modSp">
        <pc:chgData name="Marshall, Charles F" userId="S::charles.f.marshall@hud.gov::243a0383-f7a3-4240-9890-3cdee131e8cc" providerId="AD" clId="Web-{B077E55B-DE37-3F63-DB77-7F17E996EBF3}" dt="2024-08-05T21:03:56.792" v="24" actId="20577"/>
        <pc:sldMkLst>
          <pc:docMk/>
          <pc:sldMk cId="2104748568" sldId="640"/>
        </pc:sldMkLst>
        <pc:spChg chg="mod">
          <ac:chgData name="Marshall, Charles F" userId="S::charles.f.marshall@hud.gov::243a0383-f7a3-4240-9890-3cdee131e8cc" providerId="AD" clId="Web-{B077E55B-DE37-3F63-DB77-7F17E996EBF3}" dt="2024-08-05T21:03:56.792" v="24" actId="20577"/>
          <ac:spMkLst>
            <pc:docMk/>
            <pc:sldMk cId="2104748568" sldId="640"/>
            <ac:spMk id="4" creationId="{FD148CF4-12B4-2877-9E17-F40975FEBF30}"/>
          </ac:spMkLst>
        </pc:spChg>
      </pc:sldChg>
      <pc:sldChg chg="modSp addCm modCm">
        <pc:chgData name="Marshall, Charles F" userId="S::charles.f.marshall@hud.gov::243a0383-f7a3-4240-9890-3cdee131e8cc" providerId="AD" clId="Web-{B077E55B-DE37-3F63-DB77-7F17E996EBF3}" dt="2024-08-05T21:08:44.682" v="77" actId="20577"/>
        <pc:sldMkLst>
          <pc:docMk/>
          <pc:sldMk cId="1165639284" sldId="653"/>
        </pc:sldMkLst>
        <pc:spChg chg="mod">
          <ac:chgData name="Marshall, Charles F" userId="S::charles.f.marshall@hud.gov::243a0383-f7a3-4240-9890-3cdee131e8cc" providerId="AD" clId="Web-{B077E55B-DE37-3F63-DB77-7F17E996EBF3}" dt="2024-08-05T21:08:44.682" v="77" actId="20577"/>
          <ac:spMkLst>
            <pc:docMk/>
            <pc:sldMk cId="1165639284" sldId="653"/>
            <ac:spMk id="4" creationId="{FD148CF4-12B4-2877-9E17-F40975FEBF30}"/>
          </ac:spMkLst>
        </pc:spChg>
        <pc:extLst>
          <p:ext xmlns:p="http://schemas.openxmlformats.org/presentationml/2006/main" uri="{D6D511B9-2390-475A-947B-AFAB55BFBCF1}">
            <pc226:cmChg xmlns:pc226="http://schemas.microsoft.com/office/powerpoint/2022/06/main/command" chg="add mod">
              <pc226:chgData name="Marshall, Charles F" userId="S::charles.f.marshall@hud.gov::243a0383-f7a3-4240-9890-3cdee131e8cc" providerId="AD" clId="Web-{B077E55B-DE37-3F63-DB77-7F17E996EBF3}" dt="2024-08-05T21:08:44.682" v="77" actId="20577"/>
              <pc2:cmMkLst xmlns:pc2="http://schemas.microsoft.com/office/powerpoint/2019/9/main/command">
                <pc:docMk/>
                <pc:sldMk cId="1165639284" sldId="653"/>
                <pc2:cmMk id="{9F283D7F-489D-4B3C-8BF0-328738EB007E}"/>
              </pc2:cmMkLst>
            </pc226:cmChg>
          </p:ext>
        </pc:extLst>
      </pc:sldChg>
      <pc:sldChg chg="modSp">
        <pc:chgData name="Marshall, Charles F" userId="S::charles.f.marshall@hud.gov::243a0383-f7a3-4240-9890-3cdee131e8cc" providerId="AD" clId="Web-{B077E55B-DE37-3F63-DB77-7F17E996EBF3}" dt="2024-08-05T21:06:14.948" v="26" actId="1076"/>
        <pc:sldMkLst>
          <pc:docMk/>
          <pc:sldMk cId="1894886419" sldId="659"/>
        </pc:sldMkLst>
        <pc:spChg chg="mod">
          <ac:chgData name="Marshall, Charles F" userId="S::charles.f.marshall@hud.gov::243a0383-f7a3-4240-9890-3cdee131e8cc" providerId="AD" clId="Web-{B077E55B-DE37-3F63-DB77-7F17E996EBF3}" dt="2024-08-05T21:06:11.854" v="25" actId="1076"/>
          <ac:spMkLst>
            <pc:docMk/>
            <pc:sldMk cId="1894886419" sldId="659"/>
            <ac:spMk id="4" creationId="{FD148CF4-12B4-2877-9E17-F40975FEBF30}"/>
          </ac:spMkLst>
        </pc:spChg>
        <pc:spChg chg="mod">
          <ac:chgData name="Marshall, Charles F" userId="S::charles.f.marshall@hud.gov::243a0383-f7a3-4240-9890-3cdee131e8cc" providerId="AD" clId="Web-{B077E55B-DE37-3F63-DB77-7F17E996EBF3}" dt="2024-08-05T21:06:14.948" v="26" actId="1076"/>
          <ac:spMkLst>
            <pc:docMk/>
            <pc:sldMk cId="1894886419" sldId="659"/>
            <ac:spMk id="5" creationId="{5603B42C-6EC8-78CA-C9C2-3102B8D192CC}"/>
          </ac:spMkLst>
        </pc:spChg>
      </pc:sldChg>
    </pc:docChg>
  </pc:docChgLst>
  <pc:docChgLst>
    <pc:chgData name="Marshall, Charles F" userId="S::charles.f.marshall@hud.gov::243a0383-f7a3-4240-9890-3cdee131e8cc" providerId="AD" clId="Web-{EDBD3673-5723-D88E-D507-A1008AFC9502}"/>
    <pc:docChg chg="modSld">
      <pc:chgData name="Marshall, Charles F" userId="S::charles.f.marshall@hud.gov::243a0383-f7a3-4240-9890-3cdee131e8cc" providerId="AD" clId="Web-{EDBD3673-5723-D88E-D507-A1008AFC9502}" dt="2024-08-05T22:40:01.858" v="48" actId="20577"/>
      <pc:docMkLst>
        <pc:docMk/>
      </pc:docMkLst>
      <pc:sldChg chg="modSp">
        <pc:chgData name="Marshall, Charles F" userId="S::charles.f.marshall@hud.gov::243a0383-f7a3-4240-9890-3cdee131e8cc" providerId="AD" clId="Web-{EDBD3673-5723-D88E-D507-A1008AFC9502}" dt="2024-08-05T22:40:01.858" v="48" actId="20577"/>
        <pc:sldMkLst>
          <pc:docMk/>
          <pc:sldMk cId="109857222" sldId="256"/>
        </pc:sldMkLst>
        <pc:spChg chg="mod">
          <ac:chgData name="Marshall, Charles F" userId="S::charles.f.marshall@hud.gov::243a0383-f7a3-4240-9890-3cdee131e8cc" providerId="AD" clId="Web-{EDBD3673-5723-D88E-D507-A1008AFC9502}" dt="2024-08-05T22:40:01.858" v="48" actId="20577"/>
          <ac:spMkLst>
            <pc:docMk/>
            <pc:sldMk cId="109857222" sldId="256"/>
            <ac:spMk id="3" creationId="{00000000-0000-0000-0000-000000000000}"/>
          </ac:spMkLst>
        </pc:spChg>
      </pc:sldChg>
    </pc:docChg>
  </pc:docChgLst>
  <pc:docChgLst>
    <pc:chgData name="Miller, Barry L" userId="S::barry.l.miller@hud.gov::5acefa38-519f-4ed1-b285-c77a8f0f8e63" providerId="AD" clId="Web-{5F6493AB-EEA7-52DF-F6D0-F8A9B175D799}"/>
    <pc:docChg chg="modSld">
      <pc:chgData name="Miller, Barry L" userId="S::barry.l.miller@hud.gov::5acefa38-519f-4ed1-b285-c77a8f0f8e63" providerId="AD" clId="Web-{5F6493AB-EEA7-52DF-F6D0-F8A9B175D799}" dt="2024-08-07T15:05:29.748" v="1" actId="20577"/>
      <pc:docMkLst>
        <pc:docMk/>
      </pc:docMkLst>
      <pc:sldChg chg="modSp">
        <pc:chgData name="Miller, Barry L" userId="S::barry.l.miller@hud.gov::5acefa38-519f-4ed1-b285-c77a8f0f8e63" providerId="AD" clId="Web-{5F6493AB-EEA7-52DF-F6D0-F8A9B175D799}" dt="2024-08-07T15:05:29.748" v="1" actId="20577"/>
        <pc:sldMkLst>
          <pc:docMk/>
          <pc:sldMk cId="3946689474" sldId="650"/>
        </pc:sldMkLst>
        <pc:spChg chg="mod">
          <ac:chgData name="Miller, Barry L" userId="S::barry.l.miller@hud.gov::5acefa38-519f-4ed1-b285-c77a8f0f8e63" providerId="AD" clId="Web-{5F6493AB-EEA7-52DF-F6D0-F8A9B175D799}" dt="2024-08-07T15:05:29.748" v="1" actId="20577"/>
          <ac:spMkLst>
            <pc:docMk/>
            <pc:sldMk cId="3946689474" sldId="650"/>
            <ac:spMk id="4" creationId="{FD148CF4-12B4-2877-9E17-F40975FEBF30}"/>
          </ac:spMkLst>
        </pc:spChg>
      </pc:sldChg>
    </pc:docChg>
  </pc:docChgLst>
  <pc:docChgLst>
    <pc:chgData name="Miller, Barry L" userId="S::barry.l.miller@hud.gov::5acefa38-519f-4ed1-b285-c77a8f0f8e63" providerId="AD" clId="Web-{31F97D70-3709-B0BC-A479-4215D959F938}"/>
    <pc:docChg chg="modSld">
      <pc:chgData name="Miller, Barry L" userId="S::barry.l.miller@hud.gov::5acefa38-519f-4ed1-b285-c77a8f0f8e63" providerId="AD" clId="Web-{31F97D70-3709-B0BC-A479-4215D959F938}" dt="2024-08-06T10:57:58.221" v="16" actId="1076"/>
      <pc:docMkLst>
        <pc:docMk/>
      </pc:docMkLst>
      <pc:sldChg chg="modSp">
        <pc:chgData name="Miller, Barry L" userId="S::barry.l.miller@hud.gov::5acefa38-519f-4ed1-b285-c77a8f0f8e63" providerId="AD" clId="Web-{31F97D70-3709-B0BC-A479-4215D959F938}" dt="2024-08-06T10:57:58.221" v="16" actId="1076"/>
        <pc:sldMkLst>
          <pc:docMk/>
          <pc:sldMk cId="1456488836" sldId="630"/>
        </pc:sldMkLst>
        <pc:spChg chg="mod">
          <ac:chgData name="Miller, Barry L" userId="S::barry.l.miller@hud.gov::5acefa38-519f-4ed1-b285-c77a8f0f8e63" providerId="AD" clId="Web-{31F97D70-3709-B0BC-A479-4215D959F938}" dt="2024-08-06T10:57:58.221" v="16" actId="1076"/>
          <ac:spMkLst>
            <pc:docMk/>
            <pc:sldMk cId="1456488836" sldId="630"/>
            <ac:spMk id="5" creationId="{2339E963-F60C-AA9B-0DC3-995DEB1D3A12}"/>
          </ac:spMkLst>
        </pc:spChg>
      </pc:sldChg>
      <pc:sldChg chg="modSp">
        <pc:chgData name="Miller, Barry L" userId="S::barry.l.miller@hud.gov::5acefa38-519f-4ed1-b285-c77a8f0f8e63" providerId="AD" clId="Web-{31F97D70-3709-B0BC-A479-4215D959F938}" dt="2024-08-06T10:55:37.159" v="11" actId="20577"/>
        <pc:sldMkLst>
          <pc:docMk/>
          <pc:sldMk cId="1699985043" sldId="645"/>
        </pc:sldMkLst>
        <pc:spChg chg="mod">
          <ac:chgData name="Miller, Barry L" userId="S::barry.l.miller@hud.gov::5acefa38-519f-4ed1-b285-c77a8f0f8e63" providerId="AD" clId="Web-{31F97D70-3709-B0BC-A479-4215D959F938}" dt="2024-08-06T10:55:37.159" v="11" actId="20577"/>
          <ac:spMkLst>
            <pc:docMk/>
            <pc:sldMk cId="1699985043" sldId="645"/>
            <ac:spMk id="2" creationId="{98CC798D-6C31-0798-EFCF-D5D52A9C3D6D}"/>
          </ac:spMkLst>
        </pc:spChg>
      </pc:sldChg>
      <pc:sldChg chg="modSp">
        <pc:chgData name="Miller, Barry L" userId="S::barry.l.miller@hud.gov::5acefa38-519f-4ed1-b285-c77a8f0f8e63" providerId="AD" clId="Web-{31F97D70-3709-B0BC-A479-4215D959F938}" dt="2024-08-06T10:55:50.440" v="12" actId="20577"/>
        <pc:sldMkLst>
          <pc:docMk/>
          <pc:sldMk cId="2054152190" sldId="646"/>
        </pc:sldMkLst>
        <pc:spChg chg="mod">
          <ac:chgData name="Miller, Barry L" userId="S::barry.l.miller@hud.gov::5acefa38-519f-4ed1-b285-c77a8f0f8e63" providerId="AD" clId="Web-{31F97D70-3709-B0BC-A479-4215D959F938}" dt="2024-08-06T10:55:50.440" v="12" actId="20577"/>
          <ac:spMkLst>
            <pc:docMk/>
            <pc:sldMk cId="2054152190" sldId="646"/>
            <ac:spMk id="2" creationId="{98CC798D-6C31-0798-EFCF-D5D52A9C3D6D}"/>
          </ac:spMkLst>
        </pc:spChg>
      </pc:sldChg>
      <pc:sldChg chg="modSp modCm">
        <pc:chgData name="Miller, Barry L" userId="S::barry.l.miller@hud.gov::5acefa38-519f-4ed1-b285-c77a8f0f8e63" providerId="AD" clId="Web-{31F97D70-3709-B0BC-A479-4215D959F938}" dt="2024-08-06T10:56:18.487" v="14" actId="20577"/>
        <pc:sldMkLst>
          <pc:docMk/>
          <pc:sldMk cId="3661715663" sldId="647"/>
        </pc:sldMkLst>
        <pc:spChg chg="mod">
          <ac:chgData name="Miller, Barry L" userId="S::barry.l.miller@hud.gov::5acefa38-519f-4ed1-b285-c77a8f0f8e63" providerId="AD" clId="Web-{31F97D70-3709-B0BC-A479-4215D959F938}" dt="2024-08-06T10:56:18.487" v="14" actId="20577"/>
          <ac:spMkLst>
            <pc:docMk/>
            <pc:sldMk cId="3661715663" sldId="647"/>
            <ac:spMk id="2" creationId="{98CC798D-6C31-0798-EFCF-D5D52A9C3D6D}"/>
          </ac:spMkLst>
        </pc:spChg>
        <pc:extLst>
          <p:ext xmlns:p="http://schemas.openxmlformats.org/presentationml/2006/main" uri="{D6D511B9-2390-475A-947B-AFAB55BFBCF1}">
            <pc226:cmChg xmlns:pc226="http://schemas.microsoft.com/office/powerpoint/2022/06/main/command" chg="">
              <pc226:chgData name="Miller, Barry L" userId="S::barry.l.miller@hud.gov::5acefa38-519f-4ed1-b285-c77a8f0f8e63" providerId="AD" clId="Web-{31F97D70-3709-B0BC-A479-4215D959F938}" dt="2024-08-06T10:54:18.097" v="0"/>
              <pc2:cmMkLst xmlns:pc2="http://schemas.microsoft.com/office/powerpoint/2019/9/main/command">
                <pc:docMk/>
                <pc:sldMk cId="3661715663" sldId="647"/>
                <pc2:cmMk id="{48AAA11D-ED4C-45DD-96C4-3E5D42589FBB}"/>
              </pc2:cmMkLst>
              <pc226:cmRplyChg chg="add">
                <pc226:chgData name="Miller, Barry L" userId="S::barry.l.miller@hud.gov::5acefa38-519f-4ed1-b285-c77a8f0f8e63" providerId="AD" clId="Web-{31F97D70-3709-B0BC-A479-4215D959F938}" dt="2024-08-06T10:54:18.097" v="0"/>
                <pc2:cmRplyMkLst xmlns:pc2="http://schemas.microsoft.com/office/powerpoint/2019/9/main/command">
                  <pc:docMk/>
                  <pc:sldMk cId="3661715663" sldId="647"/>
                  <pc2:cmMk id="{48AAA11D-ED4C-45DD-96C4-3E5D42589FBB}"/>
                  <pc2:cmRplyMk id="{3FF8686B-9631-4287-8AB3-8E6C99D3D2FA}"/>
                </pc2:cmRplyMkLst>
              </pc226:cmRplyChg>
            </pc226:cmChg>
          </p:ext>
        </pc:extLst>
      </pc:sldChg>
      <pc:sldChg chg="modSp">
        <pc:chgData name="Miller, Barry L" userId="S::barry.l.miller@hud.gov::5acefa38-519f-4ed1-b285-c77a8f0f8e63" providerId="AD" clId="Web-{31F97D70-3709-B0BC-A479-4215D959F938}" dt="2024-08-06T10:56:57.878" v="15" actId="1076"/>
        <pc:sldMkLst>
          <pc:docMk/>
          <pc:sldMk cId="2096316659" sldId="661"/>
        </pc:sldMkLst>
        <pc:spChg chg="mod">
          <ac:chgData name="Miller, Barry L" userId="S::barry.l.miller@hud.gov::5acefa38-519f-4ed1-b285-c77a8f0f8e63" providerId="AD" clId="Web-{31F97D70-3709-B0BC-A479-4215D959F938}" dt="2024-08-06T10:56:57.878" v="15" actId="1076"/>
          <ac:spMkLst>
            <pc:docMk/>
            <pc:sldMk cId="2096316659" sldId="661"/>
            <ac:spMk id="5" creationId="{5603B42C-6EC8-78CA-C9C2-3102B8D192CC}"/>
          </ac:spMkLst>
        </pc:spChg>
      </pc:sldChg>
    </pc:docChg>
  </pc:docChgLst>
  <pc:docChgLst>
    <pc:chgData name="Miller, Barry L" userId="S::barry.l.miller@hud.gov::5acefa38-519f-4ed1-b285-c77a8f0f8e63" providerId="AD" clId="Web-{6855D104-445B-5A41-15C9-7017DF078890}"/>
    <pc:docChg chg="modSld">
      <pc:chgData name="Miller, Barry L" userId="S::barry.l.miller@hud.gov::5acefa38-519f-4ed1-b285-c77a8f0f8e63" providerId="AD" clId="Web-{6855D104-445B-5A41-15C9-7017DF078890}" dt="2024-08-07T19:54:50.512" v="83" actId="20577"/>
      <pc:docMkLst>
        <pc:docMk/>
      </pc:docMkLst>
      <pc:sldChg chg="modSp">
        <pc:chgData name="Miller, Barry L" userId="S::barry.l.miller@hud.gov::5acefa38-519f-4ed1-b285-c77a8f0f8e63" providerId="AD" clId="Web-{6855D104-445B-5A41-15C9-7017DF078890}" dt="2024-08-07T19:54:50.512" v="83" actId="20577"/>
        <pc:sldMkLst>
          <pc:docMk/>
          <pc:sldMk cId="516590731" sldId="625"/>
        </pc:sldMkLst>
        <pc:spChg chg="mod">
          <ac:chgData name="Miller, Barry L" userId="S::barry.l.miller@hud.gov::5acefa38-519f-4ed1-b285-c77a8f0f8e63" providerId="AD" clId="Web-{6855D104-445B-5A41-15C9-7017DF078890}" dt="2024-08-07T19:54:50.512" v="83" actId="20577"/>
          <ac:spMkLst>
            <pc:docMk/>
            <pc:sldMk cId="516590731" sldId="625"/>
            <ac:spMk id="4" creationId="{FD148CF4-12B4-2877-9E17-F40975FEBF30}"/>
          </ac:spMkLst>
        </pc:spChg>
      </pc:sldChg>
      <pc:sldChg chg="modSp">
        <pc:chgData name="Miller, Barry L" userId="S::barry.l.miller@hud.gov::5acefa38-519f-4ed1-b285-c77a8f0f8e63" providerId="AD" clId="Web-{6855D104-445B-5A41-15C9-7017DF078890}" dt="2024-08-07T19:48:34.683" v="6" actId="20577"/>
        <pc:sldMkLst>
          <pc:docMk/>
          <pc:sldMk cId="1382257473" sldId="654"/>
        </pc:sldMkLst>
        <pc:spChg chg="mod">
          <ac:chgData name="Miller, Barry L" userId="S::barry.l.miller@hud.gov::5acefa38-519f-4ed1-b285-c77a8f0f8e63" providerId="AD" clId="Web-{6855D104-445B-5A41-15C9-7017DF078890}" dt="2024-08-07T19:48:34.683" v="6" actId="20577"/>
          <ac:spMkLst>
            <pc:docMk/>
            <pc:sldMk cId="1382257473" sldId="654"/>
            <ac:spMk id="4" creationId="{FD148CF4-12B4-2877-9E17-F40975FEBF30}"/>
          </ac:spMkLst>
        </pc:spChg>
      </pc:sldChg>
    </pc:docChg>
  </pc:docChgLst>
  <pc:docChgLst>
    <pc:chgData name="Miller, Barry L" userId="S::barry.l.miller@hud.gov::5acefa38-519f-4ed1-b285-c77a8f0f8e63" providerId="AD" clId="Web-{79C665A3-58DC-A961-C004-F3E6FB3B3E79}"/>
    <pc:docChg chg="addSld">
      <pc:chgData name="Miller, Barry L" userId="S::barry.l.miller@hud.gov::5acefa38-519f-4ed1-b285-c77a8f0f8e63" providerId="AD" clId="Web-{79C665A3-58DC-A961-C004-F3E6FB3B3E79}" dt="2024-07-31T16:29:58.811" v="0"/>
      <pc:docMkLst>
        <pc:docMk/>
      </pc:docMkLst>
      <pc:sldChg chg="add">
        <pc:chgData name="Miller, Barry L" userId="S::barry.l.miller@hud.gov::5acefa38-519f-4ed1-b285-c77a8f0f8e63" providerId="AD" clId="Web-{79C665A3-58DC-A961-C004-F3E6FB3B3E79}" dt="2024-07-31T16:29:58.811" v="0"/>
        <pc:sldMkLst>
          <pc:docMk/>
          <pc:sldMk cId="2079630650" sldId="649"/>
        </pc:sldMkLst>
      </pc:sldChg>
    </pc:docChg>
  </pc:docChgLst>
  <pc:docChgLst>
    <pc:chgData name="Miller, Barry L" userId="S::barry.l.miller@hud.gov::5acefa38-519f-4ed1-b285-c77a8f0f8e63" providerId="AD" clId="Web-{A20E8BBA-679A-C7F5-6685-52EB79374F6C}"/>
    <pc:docChg chg="addSld delSld modSld sldOrd">
      <pc:chgData name="Miller, Barry L" userId="S::barry.l.miller@hud.gov::5acefa38-519f-4ed1-b285-c77a8f0f8e63" providerId="AD" clId="Web-{A20E8BBA-679A-C7F5-6685-52EB79374F6C}" dt="2024-08-07T20:18:20.559" v="11"/>
      <pc:docMkLst>
        <pc:docMk/>
      </pc:docMkLst>
      <pc:sldChg chg="modSp">
        <pc:chgData name="Miller, Barry L" userId="S::barry.l.miller@hud.gov::5acefa38-519f-4ed1-b285-c77a8f0f8e63" providerId="AD" clId="Web-{A20E8BBA-679A-C7F5-6685-52EB79374F6C}" dt="2024-08-07T20:16:49.277" v="7" actId="14100"/>
        <pc:sldMkLst>
          <pc:docMk/>
          <pc:sldMk cId="516590731" sldId="625"/>
        </pc:sldMkLst>
        <pc:spChg chg="mod">
          <ac:chgData name="Miller, Barry L" userId="S::barry.l.miller@hud.gov::5acefa38-519f-4ed1-b285-c77a8f0f8e63" providerId="AD" clId="Web-{A20E8BBA-679A-C7F5-6685-52EB79374F6C}" dt="2024-08-07T20:16:49.277" v="7" actId="14100"/>
          <ac:spMkLst>
            <pc:docMk/>
            <pc:sldMk cId="516590731" sldId="625"/>
            <ac:spMk id="4" creationId="{FD148CF4-12B4-2877-9E17-F40975FEBF30}"/>
          </ac:spMkLst>
        </pc:spChg>
      </pc:sldChg>
      <pc:sldChg chg="del">
        <pc:chgData name="Miller, Barry L" userId="S::barry.l.miller@hud.gov::5acefa38-519f-4ed1-b285-c77a8f0f8e63" providerId="AD" clId="Web-{A20E8BBA-679A-C7F5-6685-52EB79374F6C}" dt="2024-08-07T20:18:20.559" v="11"/>
        <pc:sldMkLst>
          <pc:docMk/>
          <pc:sldMk cId="1165033126" sldId="665"/>
        </pc:sldMkLst>
      </pc:sldChg>
      <pc:sldChg chg="add ord replId">
        <pc:chgData name="Miller, Barry L" userId="S::barry.l.miller@hud.gov::5acefa38-519f-4ed1-b285-c77a8f0f8e63" providerId="AD" clId="Web-{A20E8BBA-679A-C7F5-6685-52EB79374F6C}" dt="2024-08-07T20:18:12.199" v="10"/>
        <pc:sldMkLst>
          <pc:docMk/>
          <pc:sldMk cId="323922519" sldId="666"/>
        </pc:sldMkLst>
      </pc:sldChg>
    </pc:docChg>
  </pc:docChgLst>
  <pc:docChgLst>
    <pc:chgData name="Miller, Barry L" userId="S::barry.l.miller@hud.gov::5acefa38-519f-4ed1-b285-c77a8f0f8e63" providerId="AD" clId="Web-{D5429A08-1F56-F7A6-9179-DB51757FC33C}"/>
    <pc:docChg chg="mod modSld">
      <pc:chgData name="Miller, Barry L" userId="S::barry.l.miller@hud.gov::5acefa38-519f-4ed1-b285-c77a8f0f8e63" providerId="AD" clId="Web-{D5429A08-1F56-F7A6-9179-DB51757FC33C}" dt="2024-08-05T21:04:23.818" v="3"/>
      <pc:docMkLst>
        <pc:docMk/>
      </pc:docMkLst>
      <pc:sldChg chg="modSp modCm">
        <pc:chgData name="Miller, Barry L" userId="S::barry.l.miller@hud.gov::5acefa38-519f-4ed1-b285-c77a8f0f8e63" providerId="AD" clId="Web-{D5429A08-1F56-F7A6-9179-DB51757FC33C}" dt="2024-08-05T21:04:23.818" v="3"/>
        <pc:sldMkLst>
          <pc:docMk/>
          <pc:sldMk cId="3243850208" sldId="638"/>
        </pc:sldMkLst>
        <pc:spChg chg="mod">
          <ac:chgData name="Miller, Barry L" userId="S::barry.l.miller@hud.gov::5acefa38-519f-4ed1-b285-c77a8f0f8e63" providerId="AD" clId="Web-{D5429A08-1F56-F7A6-9179-DB51757FC33C}" dt="2024-08-05T21:03:57.084" v="1" actId="20577"/>
          <ac:spMkLst>
            <pc:docMk/>
            <pc:sldMk cId="3243850208" sldId="638"/>
            <ac:spMk id="4" creationId="{FD148CF4-12B4-2877-9E17-F40975FEBF30}"/>
          </ac:spMkLst>
        </pc:spChg>
        <pc:extLst>
          <p:ext xmlns:p="http://schemas.openxmlformats.org/presentationml/2006/main" uri="{D6D511B9-2390-475A-947B-AFAB55BFBCF1}">
            <pc226:cmChg xmlns:pc226="http://schemas.microsoft.com/office/powerpoint/2022/06/main/command" chg="mod">
              <pc226:chgData name="Miller, Barry L" userId="S::barry.l.miller@hud.gov::5acefa38-519f-4ed1-b285-c77a8f0f8e63" providerId="AD" clId="Web-{D5429A08-1F56-F7A6-9179-DB51757FC33C}" dt="2024-08-05T21:04:23.818" v="3"/>
              <pc2:cmMkLst xmlns:pc2="http://schemas.microsoft.com/office/powerpoint/2019/9/main/command">
                <pc:docMk/>
                <pc:sldMk cId="3243850208" sldId="638"/>
                <pc2:cmMk id="{DB793B4C-55A4-4783-B450-3C427487147D}"/>
              </pc2:cmMkLst>
              <pc226:cmRplyChg chg="add">
                <pc226:chgData name="Miller, Barry L" userId="S::barry.l.miller@hud.gov::5acefa38-519f-4ed1-b285-c77a8f0f8e63" providerId="AD" clId="Web-{D5429A08-1F56-F7A6-9179-DB51757FC33C}" dt="2024-08-05T21:04:23.818" v="3"/>
                <pc2:cmRplyMkLst xmlns:pc2="http://schemas.microsoft.com/office/powerpoint/2019/9/main/command">
                  <pc:docMk/>
                  <pc:sldMk cId="3243850208" sldId="638"/>
                  <pc2:cmMk id="{DB793B4C-55A4-4783-B450-3C427487147D}"/>
                  <pc2:cmRplyMk id="{A4DF9145-8689-4BDD-A538-89794908DEED}"/>
                </pc2:cmRplyMkLst>
              </pc226:cmRplyChg>
            </pc226:cmChg>
          </p:ext>
        </pc:extLst>
      </pc:sldChg>
    </pc:docChg>
  </pc:docChgLst>
  <pc:docChgLst>
    <pc:chgData name="Marshall, Charles F" userId="S::charles.f.marshall@hud.gov::243a0383-f7a3-4240-9890-3cdee131e8cc" providerId="AD" clId="Web-{F7860FA2-1E67-9147-CFF6-A12303D4C099}"/>
    <pc:docChg chg="modSld">
      <pc:chgData name="Marshall, Charles F" userId="S::charles.f.marshall@hud.gov::243a0383-f7a3-4240-9890-3cdee131e8cc" providerId="AD" clId="Web-{F7860FA2-1E67-9147-CFF6-A12303D4C099}" dt="2024-08-05T21:25:11.132" v="245" actId="20577"/>
      <pc:docMkLst>
        <pc:docMk/>
      </pc:docMkLst>
      <pc:sldChg chg="addCm">
        <pc:chgData name="Marshall, Charles F" userId="S::charles.f.marshall@hud.gov::243a0383-f7a3-4240-9890-3cdee131e8cc" providerId="AD" clId="Web-{F7860FA2-1E67-9147-CFF6-A12303D4C099}" dt="2024-08-05T21:23:37.507" v="239"/>
        <pc:sldMkLst>
          <pc:docMk/>
          <pc:sldMk cId="154097228" sldId="629"/>
        </pc:sldMkLst>
        <pc:extLst>
          <p:ext xmlns:p="http://schemas.openxmlformats.org/presentationml/2006/main" uri="{D6D511B9-2390-475A-947B-AFAB55BFBCF1}">
            <pc226:cmChg xmlns:pc226="http://schemas.microsoft.com/office/powerpoint/2022/06/main/command" chg="add">
              <pc226:chgData name="Marshall, Charles F" userId="S::charles.f.marshall@hud.gov::243a0383-f7a3-4240-9890-3cdee131e8cc" providerId="AD" clId="Web-{F7860FA2-1E67-9147-CFF6-A12303D4C099}" dt="2024-08-05T21:23:37.507" v="239"/>
              <pc2:cmMkLst xmlns:pc2="http://schemas.microsoft.com/office/powerpoint/2019/9/main/command">
                <pc:docMk/>
                <pc:sldMk cId="154097228" sldId="629"/>
                <pc2:cmMk id="{7E242CC1-A525-4643-8FA3-CB90B4074822}"/>
              </pc2:cmMkLst>
            </pc226:cmChg>
            <pc226:cmChg xmlns:pc226="http://schemas.microsoft.com/office/powerpoint/2022/06/main/command" chg="add">
              <pc226:chgData name="Marshall, Charles F" userId="S::charles.f.marshall@hud.gov::243a0383-f7a3-4240-9890-3cdee131e8cc" providerId="AD" clId="Web-{F7860FA2-1E67-9147-CFF6-A12303D4C099}" dt="2024-08-05T21:15:34.086" v="233"/>
              <pc2:cmMkLst xmlns:pc2="http://schemas.microsoft.com/office/powerpoint/2019/9/main/command">
                <pc:docMk/>
                <pc:sldMk cId="154097228" sldId="629"/>
                <pc2:cmMk id="{BC85D2EE-7964-483E-8D3A-212ABE0216A8}"/>
              </pc2:cmMkLst>
            </pc226:cmChg>
            <pc226:cmChg xmlns:pc226="http://schemas.microsoft.com/office/powerpoint/2022/06/main/command" chg="add">
              <pc226:chgData name="Marshall, Charles F" userId="S::charles.f.marshall@hud.gov::243a0383-f7a3-4240-9890-3cdee131e8cc" providerId="AD" clId="Web-{F7860FA2-1E67-9147-CFF6-A12303D4C099}" dt="2024-08-05T21:16:16.946" v="234"/>
              <pc2:cmMkLst xmlns:pc2="http://schemas.microsoft.com/office/powerpoint/2019/9/main/command">
                <pc:docMk/>
                <pc:sldMk cId="154097228" sldId="629"/>
                <pc2:cmMk id="{07FA35FD-000F-4D18-9C99-C621250D5578}"/>
              </pc2:cmMkLst>
            </pc226:cmChg>
          </p:ext>
        </pc:extLst>
      </pc:sldChg>
      <pc:sldChg chg="addCm">
        <pc:chgData name="Marshall, Charles F" userId="S::charles.f.marshall@hud.gov::243a0383-f7a3-4240-9890-3cdee131e8cc" providerId="AD" clId="Web-{F7860FA2-1E67-9147-CFF6-A12303D4C099}" dt="2024-08-05T21:17:45.680" v="235"/>
        <pc:sldMkLst>
          <pc:docMk/>
          <pc:sldMk cId="1456488836" sldId="630"/>
        </pc:sldMkLst>
        <pc:extLst>
          <p:ext xmlns:p="http://schemas.openxmlformats.org/presentationml/2006/main" uri="{D6D511B9-2390-475A-947B-AFAB55BFBCF1}">
            <pc226:cmChg xmlns:pc226="http://schemas.microsoft.com/office/powerpoint/2022/06/main/command" chg="add">
              <pc226:chgData name="Marshall, Charles F" userId="S::charles.f.marshall@hud.gov::243a0383-f7a3-4240-9890-3cdee131e8cc" providerId="AD" clId="Web-{F7860FA2-1E67-9147-CFF6-A12303D4C099}" dt="2024-08-05T21:17:45.680" v="235"/>
              <pc2:cmMkLst xmlns:pc2="http://schemas.microsoft.com/office/powerpoint/2019/9/main/command">
                <pc:docMk/>
                <pc:sldMk cId="1456488836" sldId="630"/>
                <pc2:cmMk id="{775520FE-995E-4E44-AEE4-672682978C03}"/>
              </pc2:cmMkLst>
            </pc226:cmChg>
          </p:ext>
        </pc:extLst>
      </pc:sldChg>
      <pc:sldChg chg="modSp">
        <pc:chgData name="Marshall, Charles F" userId="S::charles.f.marshall@hud.gov::243a0383-f7a3-4240-9890-3cdee131e8cc" providerId="AD" clId="Web-{F7860FA2-1E67-9147-CFF6-A12303D4C099}" dt="2024-08-05T21:25:11.132" v="245" actId="20577"/>
        <pc:sldMkLst>
          <pc:docMk/>
          <pc:sldMk cId="813390583" sldId="633"/>
        </pc:sldMkLst>
        <pc:spChg chg="mod">
          <ac:chgData name="Marshall, Charles F" userId="S::charles.f.marshall@hud.gov::243a0383-f7a3-4240-9890-3cdee131e8cc" providerId="AD" clId="Web-{F7860FA2-1E67-9147-CFF6-A12303D4C099}" dt="2024-08-05T21:25:11.132" v="245" actId="20577"/>
          <ac:spMkLst>
            <pc:docMk/>
            <pc:sldMk cId="813390583" sldId="633"/>
            <ac:spMk id="2" creationId="{98CC798D-6C31-0798-EFCF-D5D52A9C3D6D}"/>
          </ac:spMkLst>
        </pc:spChg>
      </pc:sldChg>
      <pc:sldChg chg="addCm">
        <pc:chgData name="Marshall, Charles F" userId="S::charles.f.marshall@hud.gov::243a0383-f7a3-4240-9890-3cdee131e8cc" providerId="AD" clId="Web-{F7860FA2-1E67-9147-CFF6-A12303D4C099}" dt="2024-08-05T21:18:57.789" v="236"/>
        <pc:sldMkLst>
          <pc:docMk/>
          <pc:sldMk cId="1699985043" sldId="645"/>
        </pc:sldMkLst>
        <pc:extLst>
          <p:ext xmlns:p="http://schemas.openxmlformats.org/presentationml/2006/main" uri="{D6D511B9-2390-475A-947B-AFAB55BFBCF1}">
            <pc226:cmChg xmlns:pc226="http://schemas.microsoft.com/office/powerpoint/2022/06/main/command" chg="add">
              <pc226:chgData name="Marshall, Charles F" userId="S::charles.f.marshall@hud.gov::243a0383-f7a3-4240-9890-3cdee131e8cc" providerId="AD" clId="Web-{F7860FA2-1E67-9147-CFF6-A12303D4C099}" dt="2024-08-05T21:18:57.789" v="236"/>
              <pc2:cmMkLst xmlns:pc2="http://schemas.microsoft.com/office/powerpoint/2019/9/main/command">
                <pc:docMk/>
                <pc:sldMk cId="1699985043" sldId="645"/>
                <pc2:cmMk id="{431F05A2-297F-4BBC-97A1-070A1A5D099F}"/>
              </pc2:cmMkLst>
            </pc226:cmChg>
          </p:ext>
        </pc:extLst>
      </pc:sldChg>
      <pc:sldChg chg="addCm">
        <pc:chgData name="Marshall, Charles F" userId="S::charles.f.marshall@hud.gov::243a0383-f7a3-4240-9890-3cdee131e8cc" providerId="AD" clId="Web-{F7860FA2-1E67-9147-CFF6-A12303D4C099}" dt="2024-08-05T21:21:09.335" v="237"/>
        <pc:sldMkLst>
          <pc:docMk/>
          <pc:sldMk cId="3661715663" sldId="647"/>
        </pc:sldMkLst>
        <pc:extLst>
          <p:ext xmlns:p="http://schemas.openxmlformats.org/presentationml/2006/main" uri="{D6D511B9-2390-475A-947B-AFAB55BFBCF1}">
            <pc226:cmChg xmlns:pc226="http://schemas.microsoft.com/office/powerpoint/2022/06/main/command" chg="add">
              <pc226:chgData name="Marshall, Charles F" userId="S::charles.f.marshall@hud.gov::243a0383-f7a3-4240-9890-3cdee131e8cc" providerId="AD" clId="Web-{F7860FA2-1E67-9147-CFF6-A12303D4C099}" dt="2024-08-05T21:21:09.335" v="237"/>
              <pc2:cmMkLst xmlns:pc2="http://schemas.microsoft.com/office/powerpoint/2019/9/main/command">
                <pc:docMk/>
                <pc:sldMk cId="3661715663" sldId="647"/>
                <pc2:cmMk id="{48AAA11D-ED4C-45DD-96C4-3E5D42589FBB}"/>
              </pc2:cmMkLst>
            </pc226:cmChg>
          </p:ext>
        </pc:extLst>
      </pc:sldChg>
      <pc:sldChg chg="addCm">
        <pc:chgData name="Marshall, Charles F" userId="S::charles.f.marshall@hud.gov::243a0383-f7a3-4240-9890-3cdee131e8cc" providerId="AD" clId="Web-{F7860FA2-1E67-9147-CFF6-A12303D4C099}" dt="2024-08-05T21:22:25.257" v="238"/>
        <pc:sldMkLst>
          <pc:docMk/>
          <pc:sldMk cId="2079630650" sldId="649"/>
        </pc:sldMkLst>
        <pc:extLst>
          <p:ext xmlns:p="http://schemas.openxmlformats.org/presentationml/2006/main" uri="{D6D511B9-2390-475A-947B-AFAB55BFBCF1}">
            <pc226:cmChg xmlns:pc226="http://schemas.microsoft.com/office/powerpoint/2022/06/main/command" chg="add">
              <pc226:chgData name="Marshall, Charles F" userId="S::charles.f.marshall@hud.gov::243a0383-f7a3-4240-9890-3cdee131e8cc" providerId="AD" clId="Web-{F7860FA2-1E67-9147-CFF6-A12303D4C099}" dt="2024-08-05T21:22:25.257" v="238"/>
              <pc2:cmMkLst xmlns:pc2="http://schemas.microsoft.com/office/powerpoint/2019/9/main/command">
                <pc:docMk/>
                <pc:sldMk cId="2079630650" sldId="649"/>
                <pc2:cmMk id="{20A31CFE-E3EA-49BC-BC4E-8EA4C0AF475C}"/>
              </pc2:cmMkLst>
            </pc226:cmChg>
          </p:ext>
        </pc:extLst>
      </pc:sldChg>
      <pc:sldChg chg="modSp modCm">
        <pc:chgData name="Marshall, Charles F" userId="S::charles.f.marshall@hud.gov::243a0383-f7a3-4240-9890-3cdee131e8cc" providerId="AD" clId="Web-{F7860FA2-1E67-9147-CFF6-A12303D4C099}" dt="2024-08-05T21:13:48.883" v="232" actId="20577"/>
        <pc:sldMkLst>
          <pc:docMk/>
          <pc:sldMk cId="1165639284" sldId="653"/>
        </pc:sldMkLst>
        <pc:spChg chg="mod">
          <ac:chgData name="Marshall, Charles F" userId="S::charles.f.marshall@hud.gov::243a0383-f7a3-4240-9890-3cdee131e8cc" providerId="AD" clId="Web-{F7860FA2-1E67-9147-CFF6-A12303D4C099}" dt="2024-08-05T21:13:48.883" v="232" actId="20577"/>
          <ac:spMkLst>
            <pc:docMk/>
            <pc:sldMk cId="1165639284" sldId="653"/>
            <ac:spMk id="4" creationId="{FD148CF4-12B4-2877-9E17-F40975FEBF30}"/>
          </ac:spMkLst>
        </pc:spChg>
        <pc:extLst>
          <p:ext xmlns:p="http://schemas.openxmlformats.org/presentationml/2006/main" uri="{D6D511B9-2390-475A-947B-AFAB55BFBCF1}">
            <pc226:cmChg xmlns:pc226="http://schemas.microsoft.com/office/powerpoint/2022/06/main/command" chg="mod">
              <pc226:chgData name="Marshall, Charles F" userId="S::charles.f.marshall@hud.gov::243a0383-f7a3-4240-9890-3cdee131e8cc" providerId="AD" clId="Web-{F7860FA2-1E67-9147-CFF6-A12303D4C099}" dt="2024-08-05T21:13:42.305" v="231" actId="20577"/>
              <pc2:cmMkLst xmlns:pc2="http://schemas.microsoft.com/office/powerpoint/2019/9/main/command">
                <pc:docMk/>
                <pc:sldMk cId="1165639284" sldId="653"/>
                <pc2:cmMk id="{9F283D7F-489D-4B3C-8BF0-328738EB007E}"/>
              </pc2:cmMkLst>
            </pc226:cmChg>
          </p:ext>
        </pc:extLst>
      </pc:sldChg>
    </pc:docChg>
  </pc:docChgLst>
  <pc:docChgLst>
    <pc:chgData name="Miller, Barry L" userId="S::barry.l.miller@hud.gov::5acefa38-519f-4ed1-b285-c77a8f0f8e63" providerId="AD" clId="Web-{B0521514-E774-6890-F5E5-C283D99812F7}"/>
    <pc:docChg chg="modSld">
      <pc:chgData name="Miller, Barry L" userId="S::barry.l.miller@hud.gov::5acefa38-519f-4ed1-b285-c77a8f0f8e63" providerId="AD" clId="Web-{B0521514-E774-6890-F5E5-C283D99812F7}" dt="2024-08-05T20:19:02.710" v="21" actId="20577"/>
      <pc:docMkLst>
        <pc:docMk/>
      </pc:docMkLst>
      <pc:sldChg chg="modSp">
        <pc:chgData name="Miller, Barry L" userId="S::barry.l.miller@hud.gov::5acefa38-519f-4ed1-b285-c77a8f0f8e63" providerId="AD" clId="Web-{B0521514-E774-6890-F5E5-C283D99812F7}" dt="2024-08-05T20:17:29.553" v="0" actId="1076"/>
        <pc:sldMkLst>
          <pc:docMk/>
          <pc:sldMk cId="813390583" sldId="633"/>
        </pc:sldMkLst>
        <pc:spChg chg="mod">
          <ac:chgData name="Miller, Barry L" userId="S::barry.l.miller@hud.gov::5acefa38-519f-4ed1-b285-c77a8f0f8e63" providerId="AD" clId="Web-{B0521514-E774-6890-F5E5-C283D99812F7}" dt="2024-08-05T20:17:29.553" v="0" actId="1076"/>
          <ac:spMkLst>
            <pc:docMk/>
            <pc:sldMk cId="813390583" sldId="633"/>
            <ac:spMk id="5" creationId="{5603B42C-6EC8-78CA-C9C2-3102B8D192CC}"/>
          </ac:spMkLst>
        </pc:spChg>
      </pc:sldChg>
      <pc:sldChg chg="modSp">
        <pc:chgData name="Miller, Barry L" userId="S::barry.l.miller@hud.gov::5acefa38-519f-4ed1-b285-c77a8f0f8e63" providerId="AD" clId="Web-{B0521514-E774-6890-F5E5-C283D99812F7}" dt="2024-08-05T20:19:02.710" v="21" actId="20577"/>
        <pc:sldMkLst>
          <pc:docMk/>
          <pc:sldMk cId="3465465163" sldId="658"/>
        </pc:sldMkLst>
        <pc:spChg chg="mod">
          <ac:chgData name="Miller, Barry L" userId="S::barry.l.miller@hud.gov::5acefa38-519f-4ed1-b285-c77a8f0f8e63" providerId="AD" clId="Web-{B0521514-E774-6890-F5E5-C283D99812F7}" dt="2024-08-05T20:19:02.710" v="21" actId="20577"/>
          <ac:spMkLst>
            <pc:docMk/>
            <pc:sldMk cId="3465465163" sldId="658"/>
            <ac:spMk id="4" creationId="{FD148CF4-12B4-2877-9E17-F40975FEBF30}"/>
          </ac:spMkLst>
        </pc:spChg>
      </pc:sldChg>
    </pc:docChg>
  </pc:docChgLst>
</pc:chgInfo>
</file>

<file path=ppt/comments/modernComment_276_56D04184.xml><?xml version="1.0" encoding="utf-8"?>
<p188:cmLst xmlns:a="http://schemas.openxmlformats.org/drawingml/2006/main" xmlns:r="http://schemas.openxmlformats.org/officeDocument/2006/relationships" xmlns:p188="http://schemas.microsoft.com/office/powerpoint/2018/8/main">
  <p188:cm id="{775520FE-995E-4E44-AEE4-672682978C03}" authorId="{43144244-F50D-2677-DB6D-3DAA7B79DE3F}" status="resolved" created="2024-08-05T21:17:45.680" complete="100000">
    <ac:txMkLst xmlns:ac="http://schemas.microsoft.com/office/drawing/2013/main/command">
      <pc:docMk xmlns:pc="http://schemas.microsoft.com/office/powerpoint/2013/main/command"/>
      <pc:sldMk xmlns:pc="http://schemas.microsoft.com/office/powerpoint/2013/main/command" cId="1456488836" sldId="630"/>
      <ac:spMk id="4" creationId="{FD148CF4-12B4-2877-9E17-F40975FEBF30}"/>
      <ac:txMk cp="37" len="2">
        <ac:context len="916" hash="151505062"/>
      </ac:txMk>
    </ac:txMkLst>
    <p188:pos x="5470477" y="272955"/>
    <p188:txBody>
      <a:bodyPr/>
      <a:lstStyle/>
      <a:p>
        <a:r>
          <a:rPr lang="en-US"/>
          <a:t>[@Miller, Barry L] This has to do with the EPC.   It should be discussed when EPC's  are discussed.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6B380-63FA-4417-899B-E46597A8980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F0DF4B8-89FA-4909-99B9-10E8CCBC7AD0}">
      <dgm:prSet phldrT="[Text]" custT="1"/>
      <dgm:spPr/>
      <dgm:t>
        <a:bodyPr/>
        <a:lstStyle/>
        <a:p>
          <a:r>
            <a:rPr lang="en-US" sz="1100" b="1"/>
            <a:t>RRI Opportunities</a:t>
          </a:r>
        </a:p>
      </dgm:t>
    </dgm:pt>
    <dgm:pt modelId="{E8CA3025-E2D3-4CBF-B5BB-AAA49D0ECB4E}" type="parTrans" cxnId="{9A26C14C-D02E-4377-8526-FFE03151D181}">
      <dgm:prSet/>
      <dgm:spPr/>
      <dgm:t>
        <a:bodyPr/>
        <a:lstStyle/>
        <a:p>
          <a:endParaRPr lang="en-US" sz="1050"/>
        </a:p>
      </dgm:t>
    </dgm:pt>
    <dgm:pt modelId="{9DB952F1-CE57-41BC-80AA-A9B91FD1ABF4}" type="sibTrans" cxnId="{9A26C14C-D02E-4377-8526-FFE03151D181}">
      <dgm:prSet/>
      <dgm:spPr/>
      <dgm:t>
        <a:bodyPr/>
        <a:lstStyle/>
        <a:p>
          <a:endParaRPr lang="en-US" sz="1050"/>
        </a:p>
      </dgm:t>
    </dgm:pt>
    <dgm:pt modelId="{C9B58A37-927A-46B0-98BE-14569CA85094}">
      <dgm:prSet phldrT="[Text]" custT="1"/>
      <dgm:spPr/>
      <dgm:t>
        <a:bodyPr/>
        <a:lstStyle/>
        <a:p>
          <a:pPr rtl="0"/>
          <a:r>
            <a:rPr lang="en-US" sz="1050"/>
            <a:t>Special Negotiated Rate</a:t>
          </a:r>
          <a:r>
            <a:rPr lang="en-US" sz="1050">
              <a:latin typeface="Century Gothic" panose="020B0502020202020204"/>
            </a:rPr>
            <a:t> </a:t>
          </a:r>
          <a:r>
            <a:rPr lang="en-US" sz="1050">
              <a:solidFill>
                <a:srgbClr val="C00000"/>
              </a:solidFill>
              <a:latin typeface="Century Gothic" panose="020B0502020202020204"/>
            </a:rPr>
            <a:t>(RRI Claimed up to 5 years)</a:t>
          </a:r>
          <a:endParaRPr lang="en-US" sz="1050">
            <a:solidFill>
              <a:srgbClr val="C00000"/>
            </a:solidFill>
          </a:endParaRPr>
        </a:p>
      </dgm:t>
    </dgm:pt>
    <dgm:pt modelId="{061C2749-1363-4C35-BC94-3105ADFE0529}" type="parTrans" cxnId="{E7B26854-26BF-4C7F-9C5C-8195E95E03C2}">
      <dgm:prSet/>
      <dgm:spPr/>
      <dgm:t>
        <a:bodyPr/>
        <a:lstStyle/>
        <a:p>
          <a:endParaRPr lang="en-US" sz="1050"/>
        </a:p>
      </dgm:t>
    </dgm:pt>
    <dgm:pt modelId="{11AA6EFB-C4E2-4603-9C00-6B48F0EFAA6E}" type="sibTrans" cxnId="{E7B26854-26BF-4C7F-9C5C-8195E95E03C2}">
      <dgm:prSet/>
      <dgm:spPr/>
      <dgm:t>
        <a:bodyPr/>
        <a:lstStyle/>
        <a:p>
          <a:endParaRPr lang="en-US" sz="1050"/>
        </a:p>
      </dgm:t>
    </dgm:pt>
    <dgm:pt modelId="{E2ED3F9D-40AE-4BCB-BEEF-B0F74EA6C04A}">
      <dgm:prSet phldrT="[Text]" custT="1"/>
      <dgm:spPr/>
      <dgm:t>
        <a:bodyPr/>
        <a:lstStyle/>
        <a:p>
          <a:pPr rtl="0"/>
          <a:r>
            <a:rPr lang="en-US" sz="1050"/>
            <a:t>Wellhead Purchase of </a:t>
          </a:r>
          <a:r>
            <a:rPr lang="en-US" sz="1050">
              <a:latin typeface="Century Gothic" panose="020B0502020202020204"/>
            </a:rPr>
            <a:t>Gas </a:t>
          </a:r>
          <a:r>
            <a:rPr lang="en-US" sz="1050">
              <a:solidFill>
                <a:srgbClr val="C00000"/>
              </a:solidFill>
              <a:latin typeface="Century Gothic" panose="020B0502020202020204"/>
            </a:rPr>
            <a:t>(RRI Claimed up to 5 Years)</a:t>
          </a:r>
          <a:endParaRPr lang="en-US" sz="1050">
            <a:solidFill>
              <a:srgbClr val="C00000"/>
            </a:solidFill>
          </a:endParaRPr>
        </a:p>
      </dgm:t>
    </dgm:pt>
    <dgm:pt modelId="{3E288F31-2CB4-4D59-AFDF-74DACC9127E4}" type="parTrans" cxnId="{4577276C-FCEF-42BA-AA41-DCA9D02B2B36}">
      <dgm:prSet/>
      <dgm:spPr/>
      <dgm:t>
        <a:bodyPr/>
        <a:lstStyle/>
        <a:p>
          <a:endParaRPr lang="en-US" sz="1050"/>
        </a:p>
      </dgm:t>
    </dgm:pt>
    <dgm:pt modelId="{FFB84B5A-64E7-426D-AD52-BA6B1246B528}" type="sibTrans" cxnId="{4577276C-FCEF-42BA-AA41-DCA9D02B2B36}">
      <dgm:prSet/>
      <dgm:spPr/>
      <dgm:t>
        <a:bodyPr/>
        <a:lstStyle/>
        <a:p>
          <a:endParaRPr lang="en-US" sz="1050"/>
        </a:p>
      </dgm:t>
    </dgm:pt>
    <dgm:pt modelId="{B3CC9242-6A46-41D1-BF8F-87D2E0395C61}">
      <dgm:prSet phldrT="[Text]" custT="1"/>
      <dgm:spPr/>
      <dgm:t>
        <a:bodyPr/>
        <a:lstStyle/>
        <a:p>
          <a:pPr rtl="0"/>
          <a:r>
            <a:rPr lang="en-US" sz="1050"/>
            <a:t>Power Purchase Agreement (PPA)</a:t>
          </a:r>
          <a:r>
            <a:rPr lang="en-US" sz="1050">
              <a:solidFill>
                <a:srgbClr val="C00000"/>
              </a:solidFill>
              <a:latin typeface="Century Gothic" panose="020B0502020202020204"/>
            </a:rPr>
            <a:t> (RRI Claimed up to 20 Years)</a:t>
          </a:r>
          <a:endParaRPr lang="en-US" sz="1050">
            <a:solidFill>
              <a:srgbClr val="C00000"/>
            </a:solidFill>
          </a:endParaRPr>
        </a:p>
      </dgm:t>
    </dgm:pt>
    <dgm:pt modelId="{0D2068BE-FD6D-4C3B-BFDE-B0A3112DA403}" type="parTrans" cxnId="{C29C149E-DF69-4288-AA05-46673193C3BB}">
      <dgm:prSet/>
      <dgm:spPr/>
      <dgm:t>
        <a:bodyPr/>
        <a:lstStyle/>
        <a:p>
          <a:endParaRPr lang="en-US" sz="1050"/>
        </a:p>
      </dgm:t>
    </dgm:pt>
    <dgm:pt modelId="{39EC58A3-FFB6-4126-9CAE-DF0B8CF894FA}" type="sibTrans" cxnId="{C29C149E-DF69-4288-AA05-46673193C3BB}">
      <dgm:prSet/>
      <dgm:spPr/>
      <dgm:t>
        <a:bodyPr/>
        <a:lstStyle/>
        <a:p>
          <a:endParaRPr lang="en-US" sz="1050"/>
        </a:p>
      </dgm:t>
    </dgm:pt>
    <dgm:pt modelId="{D4C9315E-CE99-4C7A-BE58-46ECDD4B342C}">
      <dgm:prSet phldrT="[Text]" custT="1"/>
      <dgm:spPr/>
      <dgm:t>
        <a:bodyPr/>
        <a:lstStyle/>
        <a:p>
          <a:pPr rtl="0"/>
          <a:r>
            <a:rPr lang="en-US" sz="1050"/>
            <a:t>Investments for fuel switching in an interruptible utility Rate</a:t>
          </a:r>
          <a:r>
            <a:rPr lang="en-US" sz="1050">
              <a:latin typeface="Century Gothic" panose="020B0502020202020204"/>
            </a:rPr>
            <a:t> </a:t>
          </a:r>
          <a:r>
            <a:rPr lang="en-US" sz="1050">
              <a:solidFill>
                <a:srgbClr val="C00000"/>
              </a:solidFill>
              <a:latin typeface="Century Gothic" panose="020B0502020202020204"/>
            </a:rPr>
            <a:t>(RRI Claimed up to 3 Years)</a:t>
          </a:r>
          <a:endParaRPr lang="en-US" sz="1050">
            <a:solidFill>
              <a:srgbClr val="C00000"/>
            </a:solidFill>
          </a:endParaRPr>
        </a:p>
      </dgm:t>
    </dgm:pt>
    <dgm:pt modelId="{4947E489-47F8-48DC-9455-AFE88DADF24C}" type="parTrans" cxnId="{B166E30B-AD24-4B37-A549-63BB835388BE}">
      <dgm:prSet/>
      <dgm:spPr/>
      <dgm:t>
        <a:bodyPr/>
        <a:lstStyle/>
        <a:p>
          <a:endParaRPr lang="en-US" sz="1050"/>
        </a:p>
      </dgm:t>
    </dgm:pt>
    <dgm:pt modelId="{560D4A8D-57DD-4A95-AB76-3A16247AA1D4}" type="sibTrans" cxnId="{B166E30B-AD24-4B37-A549-63BB835388BE}">
      <dgm:prSet/>
      <dgm:spPr/>
      <dgm:t>
        <a:bodyPr/>
        <a:lstStyle/>
        <a:p>
          <a:endParaRPr lang="en-US" sz="1050"/>
        </a:p>
      </dgm:t>
    </dgm:pt>
    <dgm:pt modelId="{EB10803B-B7A1-4AF4-8180-F6A3C51B74C5}">
      <dgm:prSet phldrT="[Text]" custT="1"/>
      <dgm:spPr/>
      <dgm:t>
        <a:bodyPr/>
        <a:lstStyle/>
        <a:p>
          <a:pPr rtl="0"/>
          <a:r>
            <a:rPr lang="en-US" sz="1050"/>
            <a:t>Commodity Purchase of regulated utilities</a:t>
          </a:r>
          <a:r>
            <a:rPr lang="en-US" sz="1050">
              <a:solidFill>
                <a:srgbClr val="C00000"/>
              </a:solidFill>
              <a:latin typeface="Century Gothic" panose="020B0502020202020204"/>
            </a:rPr>
            <a:t> (RRI Claimed up to 5 Years)</a:t>
          </a:r>
          <a:endParaRPr lang="en-US" sz="1050">
            <a:solidFill>
              <a:srgbClr val="C00000"/>
            </a:solidFill>
          </a:endParaRPr>
        </a:p>
      </dgm:t>
    </dgm:pt>
    <dgm:pt modelId="{D6775D19-AF34-456B-8F53-366F4A6E4C35}" type="parTrans" cxnId="{366B6D1B-398F-4FB5-84F7-E910AD6EA735}">
      <dgm:prSet/>
      <dgm:spPr/>
      <dgm:t>
        <a:bodyPr/>
        <a:lstStyle/>
        <a:p>
          <a:endParaRPr lang="en-US" sz="1050"/>
        </a:p>
      </dgm:t>
    </dgm:pt>
    <dgm:pt modelId="{11274052-D16B-4E41-8A46-415760352979}" type="sibTrans" cxnId="{366B6D1B-398F-4FB5-84F7-E910AD6EA735}">
      <dgm:prSet/>
      <dgm:spPr/>
      <dgm:t>
        <a:bodyPr/>
        <a:lstStyle/>
        <a:p>
          <a:endParaRPr lang="en-US" sz="1050"/>
        </a:p>
      </dgm:t>
    </dgm:pt>
    <dgm:pt modelId="{1D428CA5-F127-4B91-921C-52F25EF0640D}">
      <dgm:prSet phldrT="[Text]" custT="1"/>
      <dgm:spPr/>
      <dgm:t>
        <a:bodyPr/>
        <a:lstStyle/>
        <a:p>
          <a:pPr rtl="0"/>
          <a:r>
            <a:rPr lang="en-US" sz="1050"/>
            <a:t>Active Commodity Trading</a:t>
          </a:r>
          <a:r>
            <a:rPr lang="en-US" sz="1050">
              <a:latin typeface="Century Gothic" panose="020B0502020202020204"/>
            </a:rPr>
            <a:t> </a:t>
          </a:r>
          <a:r>
            <a:rPr lang="en-US" sz="1050">
              <a:solidFill>
                <a:srgbClr val="C00000"/>
              </a:solidFill>
              <a:latin typeface="Century Gothic" panose="020B0502020202020204"/>
            </a:rPr>
            <a:t>(RRI Claimed up to 5 Years)</a:t>
          </a:r>
          <a:endParaRPr lang="en-US" sz="1050">
            <a:solidFill>
              <a:srgbClr val="C00000"/>
            </a:solidFill>
          </a:endParaRPr>
        </a:p>
      </dgm:t>
    </dgm:pt>
    <dgm:pt modelId="{E7FC8830-7E6C-4D6B-B624-AD02E5668A86}" type="parTrans" cxnId="{A8D48ADB-98CD-4331-A465-4742231A7D14}">
      <dgm:prSet/>
      <dgm:spPr/>
      <dgm:t>
        <a:bodyPr/>
        <a:lstStyle/>
        <a:p>
          <a:endParaRPr lang="en-US" sz="1050"/>
        </a:p>
      </dgm:t>
    </dgm:pt>
    <dgm:pt modelId="{95F7BF70-E5A4-4DDD-9330-9F6B1E181BE1}" type="sibTrans" cxnId="{A8D48ADB-98CD-4331-A465-4742231A7D14}">
      <dgm:prSet/>
      <dgm:spPr/>
      <dgm:t>
        <a:bodyPr/>
        <a:lstStyle/>
        <a:p>
          <a:endParaRPr lang="en-US" sz="1050"/>
        </a:p>
      </dgm:t>
    </dgm:pt>
    <dgm:pt modelId="{0C844619-57F8-4746-8B31-C019F899A3AE}">
      <dgm:prSet phldrT="[Text]" custT="1"/>
      <dgm:spPr/>
      <dgm:t>
        <a:bodyPr/>
        <a:lstStyle/>
        <a:p>
          <a:pPr rtl="0"/>
          <a:r>
            <a:rPr lang="en-US" sz="1050"/>
            <a:t>Onsite Renewable Energy</a:t>
          </a:r>
          <a:r>
            <a:rPr lang="en-US" sz="1050">
              <a:latin typeface="Century Gothic" panose="020B0502020202020204"/>
            </a:rPr>
            <a:t> </a:t>
          </a:r>
          <a:r>
            <a:rPr lang="en-US" sz="1050">
              <a:solidFill>
                <a:srgbClr val="C00000"/>
              </a:solidFill>
              <a:latin typeface="Century Gothic" panose="020B0502020202020204"/>
            </a:rPr>
            <a:t>(RRI Claimed up to 20 years)</a:t>
          </a:r>
          <a:endParaRPr lang="en-US" sz="1050">
            <a:solidFill>
              <a:srgbClr val="C00000"/>
            </a:solidFill>
          </a:endParaRPr>
        </a:p>
      </dgm:t>
    </dgm:pt>
    <dgm:pt modelId="{FB3E2A43-1814-4EFF-AB54-D40C5F0BD90B}" type="parTrans" cxnId="{1FD8FB8E-55F5-4BF2-9010-A0579C3E70AF}">
      <dgm:prSet/>
      <dgm:spPr/>
      <dgm:t>
        <a:bodyPr/>
        <a:lstStyle/>
        <a:p>
          <a:endParaRPr lang="en-US" sz="1050"/>
        </a:p>
      </dgm:t>
    </dgm:pt>
    <dgm:pt modelId="{1D61C8A9-8BC2-4E3E-97A4-D1844D701EE1}" type="sibTrans" cxnId="{1FD8FB8E-55F5-4BF2-9010-A0579C3E70AF}">
      <dgm:prSet/>
      <dgm:spPr/>
      <dgm:t>
        <a:bodyPr/>
        <a:lstStyle/>
        <a:p>
          <a:endParaRPr lang="en-US" sz="1050"/>
        </a:p>
      </dgm:t>
    </dgm:pt>
    <dgm:pt modelId="{C6FED130-E8AF-4B33-A153-376B70D65017}" type="pres">
      <dgm:prSet presAssocID="{D986B380-63FA-4417-899B-E46597A89808}" presName="vert0" presStyleCnt="0">
        <dgm:presLayoutVars>
          <dgm:dir/>
          <dgm:animOne val="branch"/>
          <dgm:animLvl val="lvl"/>
        </dgm:presLayoutVars>
      </dgm:prSet>
      <dgm:spPr/>
    </dgm:pt>
    <dgm:pt modelId="{C2B45C97-CE4B-4298-A980-2D34BF885A76}" type="pres">
      <dgm:prSet presAssocID="{6F0DF4B8-89FA-4909-99B9-10E8CCBC7AD0}" presName="thickLine" presStyleLbl="alignNode1" presStyleIdx="0" presStyleCnt="1"/>
      <dgm:spPr/>
    </dgm:pt>
    <dgm:pt modelId="{E03D1ACC-9059-408E-B0DD-079DFA14CC30}" type="pres">
      <dgm:prSet presAssocID="{6F0DF4B8-89FA-4909-99B9-10E8CCBC7AD0}" presName="horz1" presStyleCnt="0"/>
      <dgm:spPr/>
    </dgm:pt>
    <dgm:pt modelId="{08600346-5991-47D9-B3DB-18916A0E59B2}" type="pres">
      <dgm:prSet presAssocID="{6F0DF4B8-89FA-4909-99B9-10E8CCBC7AD0}" presName="tx1" presStyleLbl="revTx" presStyleIdx="0" presStyleCnt="8"/>
      <dgm:spPr/>
    </dgm:pt>
    <dgm:pt modelId="{5924FAD0-D4E5-4FF5-81DF-C6B19FA2AC1A}" type="pres">
      <dgm:prSet presAssocID="{6F0DF4B8-89FA-4909-99B9-10E8CCBC7AD0}" presName="vert1" presStyleCnt="0"/>
      <dgm:spPr/>
    </dgm:pt>
    <dgm:pt modelId="{394FA028-7D2D-42F4-8DFD-0C934A55664D}" type="pres">
      <dgm:prSet presAssocID="{C9B58A37-927A-46B0-98BE-14569CA85094}" presName="vertSpace2a" presStyleCnt="0"/>
      <dgm:spPr/>
    </dgm:pt>
    <dgm:pt modelId="{D8AE3584-6228-4896-95BF-35BD5D660A6C}" type="pres">
      <dgm:prSet presAssocID="{C9B58A37-927A-46B0-98BE-14569CA85094}" presName="horz2" presStyleCnt="0"/>
      <dgm:spPr/>
    </dgm:pt>
    <dgm:pt modelId="{1EEB2666-F6E7-4634-AF55-C23FD2EFB701}" type="pres">
      <dgm:prSet presAssocID="{C9B58A37-927A-46B0-98BE-14569CA85094}" presName="horzSpace2" presStyleCnt="0"/>
      <dgm:spPr/>
    </dgm:pt>
    <dgm:pt modelId="{F40F6199-7688-4CF5-8FE1-152DE6A1D2D3}" type="pres">
      <dgm:prSet presAssocID="{C9B58A37-927A-46B0-98BE-14569CA85094}" presName="tx2" presStyleLbl="revTx" presStyleIdx="1" presStyleCnt="8"/>
      <dgm:spPr/>
    </dgm:pt>
    <dgm:pt modelId="{443D4B92-E032-4E91-B01A-0CE3B1D86918}" type="pres">
      <dgm:prSet presAssocID="{C9B58A37-927A-46B0-98BE-14569CA85094}" presName="vert2" presStyleCnt="0"/>
      <dgm:spPr/>
    </dgm:pt>
    <dgm:pt modelId="{C036D9F4-4F6C-4CA5-A336-5C89C51B92A3}" type="pres">
      <dgm:prSet presAssocID="{C9B58A37-927A-46B0-98BE-14569CA85094}" presName="thinLine2b" presStyleLbl="callout" presStyleIdx="0" presStyleCnt="7"/>
      <dgm:spPr/>
    </dgm:pt>
    <dgm:pt modelId="{19A48589-C9B3-4528-8F6B-505BF01ACAE0}" type="pres">
      <dgm:prSet presAssocID="{C9B58A37-927A-46B0-98BE-14569CA85094}" presName="vertSpace2b" presStyleCnt="0"/>
      <dgm:spPr/>
    </dgm:pt>
    <dgm:pt modelId="{3ABF1AC0-DF03-4A2D-A756-6BEF0A60417A}" type="pres">
      <dgm:prSet presAssocID="{E2ED3F9D-40AE-4BCB-BEEF-B0F74EA6C04A}" presName="horz2" presStyleCnt="0"/>
      <dgm:spPr/>
    </dgm:pt>
    <dgm:pt modelId="{39E4DE41-1C3E-4A34-9D97-F09E7410F015}" type="pres">
      <dgm:prSet presAssocID="{E2ED3F9D-40AE-4BCB-BEEF-B0F74EA6C04A}" presName="horzSpace2" presStyleCnt="0"/>
      <dgm:spPr/>
    </dgm:pt>
    <dgm:pt modelId="{1DDBFB19-7288-4D74-A5E9-5C9B2FF93AA1}" type="pres">
      <dgm:prSet presAssocID="{E2ED3F9D-40AE-4BCB-BEEF-B0F74EA6C04A}" presName="tx2" presStyleLbl="revTx" presStyleIdx="2" presStyleCnt="8"/>
      <dgm:spPr/>
    </dgm:pt>
    <dgm:pt modelId="{703EAE5A-B8B5-4AB7-8312-56B28CD8145F}" type="pres">
      <dgm:prSet presAssocID="{E2ED3F9D-40AE-4BCB-BEEF-B0F74EA6C04A}" presName="vert2" presStyleCnt="0"/>
      <dgm:spPr/>
    </dgm:pt>
    <dgm:pt modelId="{C235172F-58DF-4049-9C6D-D64897CD30BA}" type="pres">
      <dgm:prSet presAssocID="{E2ED3F9D-40AE-4BCB-BEEF-B0F74EA6C04A}" presName="thinLine2b" presStyleLbl="callout" presStyleIdx="1" presStyleCnt="7"/>
      <dgm:spPr/>
    </dgm:pt>
    <dgm:pt modelId="{71F4A68A-B650-4299-A79D-9AC549A07CA1}" type="pres">
      <dgm:prSet presAssocID="{E2ED3F9D-40AE-4BCB-BEEF-B0F74EA6C04A}" presName="vertSpace2b" presStyleCnt="0"/>
      <dgm:spPr/>
    </dgm:pt>
    <dgm:pt modelId="{C4E12990-3B1A-42B4-800A-35BE713112A9}" type="pres">
      <dgm:prSet presAssocID="{B3CC9242-6A46-41D1-BF8F-87D2E0395C61}" presName="horz2" presStyleCnt="0"/>
      <dgm:spPr/>
    </dgm:pt>
    <dgm:pt modelId="{20A4437A-EC58-4EFF-9D05-74B4CDB42923}" type="pres">
      <dgm:prSet presAssocID="{B3CC9242-6A46-41D1-BF8F-87D2E0395C61}" presName="horzSpace2" presStyleCnt="0"/>
      <dgm:spPr/>
    </dgm:pt>
    <dgm:pt modelId="{76241683-CADC-484E-B44C-C9D17521F702}" type="pres">
      <dgm:prSet presAssocID="{B3CC9242-6A46-41D1-BF8F-87D2E0395C61}" presName="tx2" presStyleLbl="revTx" presStyleIdx="3" presStyleCnt="8"/>
      <dgm:spPr/>
    </dgm:pt>
    <dgm:pt modelId="{0B59D3F3-3916-4B60-B910-7E3131B522C0}" type="pres">
      <dgm:prSet presAssocID="{B3CC9242-6A46-41D1-BF8F-87D2E0395C61}" presName="vert2" presStyleCnt="0"/>
      <dgm:spPr/>
    </dgm:pt>
    <dgm:pt modelId="{2DFF7BF9-35E6-4CB8-ABC7-D6BFE28730E5}" type="pres">
      <dgm:prSet presAssocID="{B3CC9242-6A46-41D1-BF8F-87D2E0395C61}" presName="thinLine2b" presStyleLbl="callout" presStyleIdx="2" presStyleCnt="7"/>
      <dgm:spPr/>
    </dgm:pt>
    <dgm:pt modelId="{C84997EE-DC3E-45C2-9006-72F4980CD1F4}" type="pres">
      <dgm:prSet presAssocID="{B3CC9242-6A46-41D1-BF8F-87D2E0395C61}" presName="vertSpace2b" presStyleCnt="0"/>
      <dgm:spPr/>
    </dgm:pt>
    <dgm:pt modelId="{2EB0CFD2-5DE0-4B09-84DC-D980A9DD2823}" type="pres">
      <dgm:prSet presAssocID="{D4C9315E-CE99-4C7A-BE58-46ECDD4B342C}" presName="horz2" presStyleCnt="0"/>
      <dgm:spPr/>
    </dgm:pt>
    <dgm:pt modelId="{6892EBFC-2EE4-4784-8EDD-79BC0535AE36}" type="pres">
      <dgm:prSet presAssocID="{D4C9315E-CE99-4C7A-BE58-46ECDD4B342C}" presName="horzSpace2" presStyleCnt="0"/>
      <dgm:spPr/>
    </dgm:pt>
    <dgm:pt modelId="{241E74C0-9D86-4319-8FF4-868CC53CA865}" type="pres">
      <dgm:prSet presAssocID="{D4C9315E-CE99-4C7A-BE58-46ECDD4B342C}" presName="tx2" presStyleLbl="revTx" presStyleIdx="4" presStyleCnt="8"/>
      <dgm:spPr/>
    </dgm:pt>
    <dgm:pt modelId="{27B13CC3-D27C-4663-AAF2-9EA7E07C64E2}" type="pres">
      <dgm:prSet presAssocID="{D4C9315E-CE99-4C7A-BE58-46ECDD4B342C}" presName="vert2" presStyleCnt="0"/>
      <dgm:spPr/>
    </dgm:pt>
    <dgm:pt modelId="{4F1D3CB6-6DBE-453D-ADC9-DF5C4BB61DC5}" type="pres">
      <dgm:prSet presAssocID="{D4C9315E-CE99-4C7A-BE58-46ECDD4B342C}" presName="thinLine2b" presStyleLbl="callout" presStyleIdx="3" presStyleCnt="7"/>
      <dgm:spPr/>
    </dgm:pt>
    <dgm:pt modelId="{85B93F4F-76E7-43EA-972F-39780809D614}" type="pres">
      <dgm:prSet presAssocID="{D4C9315E-CE99-4C7A-BE58-46ECDD4B342C}" presName="vertSpace2b" presStyleCnt="0"/>
      <dgm:spPr/>
    </dgm:pt>
    <dgm:pt modelId="{C9265DB8-4B5D-49B0-B3C7-B7405B4A636E}" type="pres">
      <dgm:prSet presAssocID="{EB10803B-B7A1-4AF4-8180-F6A3C51B74C5}" presName="horz2" presStyleCnt="0"/>
      <dgm:spPr/>
    </dgm:pt>
    <dgm:pt modelId="{175E28A9-CB88-406A-AC3D-D2B0F6263E55}" type="pres">
      <dgm:prSet presAssocID="{EB10803B-B7A1-4AF4-8180-F6A3C51B74C5}" presName="horzSpace2" presStyleCnt="0"/>
      <dgm:spPr/>
    </dgm:pt>
    <dgm:pt modelId="{677A8984-0C46-4414-85AB-31E43CF0F90F}" type="pres">
      <dgm:prSet presAssocID="{EB10803B-B7A1-4AF4-8180-F6A3C51B74C5}" presName="tx2" presStyleLbl="revTx" presStyleIdx="5" presStyleCnt="8"/>
      <dgm:spPr/>
    </dgm:pt>
    <dgm:pt modelId="{E4AA7217-C29D-4584-BDEA-B5E1B56E9491}" type="pres">
      <dgm:prSet presAssocID="{EB10803B-B7A1-4AF4-8180-F6A3C51B74C5}" presName="vert2" presStyleCnt="0"/>
      <dgm:spPr/>
    </dgm:pt>
    <dgm:pt modelId="{9677794D-3496-4434-B972-F8508F6A3E09}" type="pres">
      <dgm:prSet presAssocID="{EB10803B-B7A1-4AF4-8180-F6A3C51B74C5}" presName="thinLine2b" presStyleLbl="callout" presStyleIdx="4" presStyleCnt="7"/>
      <dgm:spPr/>
    </dgm:pt>
    <dgm:pt modelId="{679E9FF7-06B3-4B9B-9199-89B3F6E83B45}" type="pres">
      <dgm:prSet presAssocID="{EB10803B-B7A1-4AF4-8180-F6A3C51B74C5}" presName="vertSpace2b" presStyleCnt="0"/>
      <dgm:spPr/>
    </dgm:pt>
    <dgm:pt modelId="{9D003835-E3A8-42BF-AD31-A01AE3FC50AC}" type="pres">
      <dgm:prSet presAssocID="{1D428CA5-F127-4B91-921C-52F25EF0640D}" presName="horz2" presStyleCnt="0"/>
      <dgm:spPr/>
    </dgm:pt>
    <dgm:pt modelId="{7D8871E5-6A9C-4755-B5ED-28411AC8EC9C}" type="pres">
      <dgm:prSet presAssocID="{1D428CA5-F127-4B91-921C-52F25EF0640D}" presName="horzSpace2" presStyleCnt="0"/>
      <dgm:spPr/>
    </dgm:pt>
    <dgm:pt modelId="{8BABE2C4-A975-43BF-B529-EE4DCF035BB3}" type="pres">
      <dgm:prSet presAssocID="{1D428CA5-F127-4B91-921C-52F25EF0640D}" presName="tx2" presStyleLbl="revTx" presStyleIdx="6" presStyleCnt="8"/>
      <dgm:spPr/>
    </dgm:pt>
    <dgm:pt modelId="{961D1A23-6B47-47F8-9FA5-C11577C485F5}" type="pres">
      <dgm:prSet presAssocID="{1D428CA5-F127-4B91-921C-52F25EF0640D}" presName="vert2" presStyleCnt="0"/>
      <dgm:spPr/>
    </dgm:pt>
    <dgm:pt modelId="{CB9BBFF8-3A0F-41B5-BC7B-C7FE3BCF2400}" type="pres">
      <dgm:prSet presAssocID="{1D428CA5-F127-4B91-921C-52F25EF0640D}" presName="thinLine2b" presStyleLbl="callout" presStyleIdx="5" presStyleCnt="7"/>
      <dgm:spPr/>
    </dgm:pt>
    <dgm:pt modelId="{E2A1C08A-8E07-4BA2-BD27-D18DBE199BA7}" type="pres">
      <dgm:prSet presAssocID="{1D428CA5-F127-4B91-921C-52F25EF0640D}" presName="vertSpace2b" presStyleCnt="0"/>
      <dgm:spPr/>
    </dgm:pt>
    <dgm:pt modelId="{B4AECA35-C2C4-4468-9E0B-75B7EC30C4EB}" type="pres">
      <dgm:prSet presAssocID="{0C844619-57F8-4746-8B31-C019F899A3AE}" presName="horz2" presStyleCnt="0"/>
      <dgm:spPr/>
    </dgm:pt>
    <dgm:pt modelId="{58423479-45E9-45E3-BD01-9F369A841DAB}" type="pres">
      <dgm:prSet presAssocID="{0C844619-57F8-4746-8B31-C019F899A3AE}" presName="horzSpace2" presStyleCnt="0"/>
      <dgm:spPr/>
    </dgm:pt>
    <dgm:pt modelId="{0437E143-3162-4393-92D1-BC021F6F24DB}" type="pres">
      <dgm:prSet presAssocID="{0C844619-57F8-4746-8B31-C019F899A3AE}" presName="tx2" presStyleLbl="revTx" presStyleIdx="7" presStyleCnt="8"/>
      <dgm:spPr/>
    </dgm:pt>
    <dgm:pt modelId="{9321A99C-00D9-45F5-BB55-F03A781BB066}" type="pres">
      <dgm:prSet presAssocID="{0C844619-57F8-4746-8B31-C019F899A3AE}" presName="vert2" presStyleCnt="0"/>
      <dgm:spPr/>
    </dgm:pt>
    <dgm:pt modelId="{6E0E89DB-AC05-4A1E-80B0-3C8516E0DB86}" type="pres">
      <dgm:prSet presAssocID="{0C844619-57F8-4746-8B31-C019F899A3AE}" presName="thinLine2b" presStyleLbl="callout" presStyleIdx="6" presStyleCnt="7"/>
      <dgm:spPr/>
    </dgm:pt>
    <dgm:pt modelId="{EA68FF2A-1EC3-443B-9B1B-F8C67DD87A2F}" type="pres">
      <dgm:prSet presAssocID="{0C844619-57F8-4746-8B31-C019F899A3AE}" presName="vertSpace2b" presStyleCnt="0"/>
      <dgm:spPr/>
    </dgm:pt>
  </dgm:ptLst>
  <dgm:cxnLst>
    <dgm:cxn modelId="{E11B1A08-5C3A-40DA-A30A-502E5219B4F9}" type="presOf" srcId="{D4C9315E-CE99-4C7A-BE58-46ECDD4B342C}" destId="{241E74C0-9D86-4319-8FF4-868CC53CA865}" srcOrd="0" destOrd="0" presId="urn:microsoft.com/office/officeart/2008/layout/LinedList"/>
    <dgm:cxn modelId="{B166E30B-AD24-4B37-A549-63BB835388BE}" srcId="{6F0DF4B8-89FA-4909-99B9-10E8CCBC7AD0}" destId="{D4C9315E-CE99-4C7A-BE58-46ECDD4B342C}" srcOrd="3" destOrd="0" parTransId="{4947E489-47F8-48DC-9455-AFE88DADF24C}" sibTransId="{560D4A8D-57DD-4A95-AB76-3A16247AA1D4}"/>
    <dgm:cxn modelId="{366B6D1B-398F-4FB5-84F7-E910AD6EA735}" srcId="{6F0DF4B8-89FA-4909-99B9-10E8CCBC7AD0}" destId="{EB10803B-B7A1-4AF4-8180-F6A3C51B74C5}" srcOrd="4" destOrd="0" parTransId="{D6775D19-AF34-456B-8F53-366F4A6E4C35}" sibTransId="{11274052-D16B-4E41-8A46-415760352979}"/>
    <dgm:cxn modelId="{BC62C15E-E754-438B-8A1E-C74832D97BC6}" type="presOf" srcId="{D986B380-63FA-4417-899B-E46597A89808}" destId="{C6FED130-E8AF-4B33-A153-376B70D65017}" srcOrd="0" destOrd="0" presId="urn:microsoft.com/office/officeart/2008/layout/LinedList"/>
    <dgm:cxn modelId="{4577276C-FCEF-42BA-AA41-DCA9D02B2B36}" srcId="{6F0DF4B8-89FA-4909-99B9-10E8CCBC7AD0}" destId="{E2ED3F9D-40AE-4BCB-BEEF-B0F74EA6C04A}" srcOrd="1" destOrd="0" parTransId="{3E288F31-2CB4-4D59-AFDF-74DACC9127E4}" sibTransId="{FFB84B5A-64E7-426D-AD52-BA6B1246B528}"/>
    <dgm:cxn modelId="{9A26C14C-D02E-4377-8526-FFE03151D181}" srcId="{D986B380-63FA-4417-899B-E46597A89808}" destId="{6F0DF4B8-89FA-4909-99B9-10E8CCBC7AD0}" srcOrd="0" destOrd="0" parTransId="{E8CA3025-E2D3-4CBF-B5BB-AAA49D0ECB4E}" sibTransId="{9DB952F1-CE57-41BC-80AA-A9B91FD1ABF4}"/>
    <dgm:cxn modelId="{73C33C71-BF1B-48F0-8FBD-27D7599B55F3}" type="presOf" srcId="{6F0DF4B8-89FA-4909-99B9-10E8CCBC7AD0}" destId="{08600346-5991-47D9-B3DB-18916A0E59B2}" srcOrd="0" destOrd="0" presId="urn:microsoft.com/office/officeart/2008/layout/LinedList"/>
    <dgm:cxn modelId="{85982372-A4A7-4BBC-8ECB-BCF38C27D436}" type="presOf" srcId="{C9B58A37-927A-46B0-98BE-14569CA85094}" destId="{F40F6199-7688-4CF5-8FE1-152DE6A1D2D3}" srcOrd="0" destOrd="0" presId="urn:microsoft.com/office/officeart/2008/layout/LinedList"/>
    <dgm:cxn modelId="{F6CC5B54-7010-4B6C-80D9-67D60517E0A8}" type="presOf" srcId="{B3CC9242-6A46-41D1-BF8F-87D2E0395C61}" destId="{76241683-CADC-484E-B44C-C9D17521F702}" srcOrd="0" destOrd="0" presId="urn:microsoft.com/office/officeart/2008/layout/LinedList"/>
    <dgm:cxn modelId="{E7B26854-26BF-4C7F-9C5C-8195E95E03C2}" srcId="{6F0DF4B8-89FA-4909-99B9-10E8CCBC7AD0}" destId="{C9B58A37-927A-46B0-98BE-14569CA85094}" srcOrd="0" destOrd="0" parTransId="{061C2749-1363-4C35-BC94-3105ADFE0529}" sibTransId="{11AA6EFB-C4E2-4603-9C00-6B48F0EFAA6E}"/>
    <dgm:cxn modelId="{DAF13E56-7299-411C-BA70-1EFB9FF6DA0D}" type="presOf" srcId="{EB10803B-B7A1-4AF4-8180-F6A3C51B74C5}" destId="{677A8984-0C46-4414-85AB-31E43CF0F90F}" srcOrd="0" destOrd="0" presId="urn:microsoft.com/office/officeart/2008/layout/LinedList"/>
    <dgm:cxn modelId="{1FD8FB8E-55F5-4BF2-9010-A0579C3E70AF}" srcId="{6F0DF4B8-89FA-4909-99B9-10E8CCBC7AD0}" destId="{0C844619-57F8-4746-8B31-C019F899A3AE}" srcOrd="6" destOrd="0" parTransId="{FB3E2A43-1814-4EFF-AB54-D40C5F0BD90B}" sibTransId="{1D61C8A9-8BC2-4E3E-97A4-D1844D701EE1}"/>
    <dgm:cxn modelId="{C29C149E-DF69-4288-AA05-46673193C3BB}" srcId="{6F0DF4B8-89FA-4909-99B9-10E8CCBC7AD0}" destId="{B3CC9242-6A46-41D1-BF8F-87D2E0395C61}" srcOrd="2" destOrd="0" parTransId="{0D2068BE-FD6D-4C3B-BFDE-B0A3112DA403}" sibTransId="{39EC58A3-FFB6-4126-9CAE-DF0B8CF894FA}"/>
    <dgm:cxn modelId="{DC07E8A1-70CB-47FB-823E-09A12820E6AA}" type="presOf" srcId="{E2ED3F9D-40AE-4BCB-BEEF-B0F74EA6C04A}" destId="{1DDBFB19-7288-4D74-A5E9-5C9B2FF93AA1}" srcOrd="0" destOrd="0" presId="urn:microsoft.com/office/officeart/2008/layout/LinedList"/>
    <dgm:cxn modelId="{757FA5A7-30DD-4548-9E8A-58C309C084FD}" type="presOf" srcId="{0C844619-57F8-4746-8B31-C019F899A3AE}" destId="{0437E143-3162-4393-92D1-BC021F6F24DB}" srcOrd="0" destOrd="0" presId="urn:microsoft.com/office/officeart/2008/layout/LinedList"/>
    <dgm:cxn modelId="{FCDEA9B9-5E00-4367-9A83-157ED4CECF7F}" type="presOf" srcId="{1D428CA5-F127-4B91-921C-52F25EF0640D}" destId="{8BABE2C4-A975-43BF-B529-EE4DCF035BB3}" srcOrd="0" destOrd="0" presId="urn:microsoft.com/office/officeart/2008/layout/LinedList"/>
    <dgm:cxn modelId="{A8D48ADB-98CD-4331-A465-4742231A7D14}" srcId="{6F0DF4B8-89FA-4909-99B9-10E8CCBC7AD0}" destId="{1D428CA5-F127-4B91-921C-52F25EF0640D}" srcOrd="5" destOrd="0" parTransId="{E7FC8830-7E6C-4D6B-B624-AD02E5668A86}" sibTransId="{95F7BF70-E5A4-4DDD-9330-9F6B1E181BE1}"/>
    <dgm:cxn modelId="{ECEC309D-F884-4F8C-A392-761F6C08BDD5}" type="presParOf" srcId="{C6FED130-E8AF-4B33-A153-376B70D65017}" destId="{C2B45C97-CE4B-4298-A980-2D34BF885A76}" srcOrd="0" destOrd="0" presId="urn:microsoft.com/office/officeart/2008/layout/LinedList"/>
    <dgm:cxn modelId="{91CB9743-F7E7-4FD7-A1CE-81FEC851AA0E}" type="presParOf" srcId="{C6FED130-E8AF-4B33-A153-376B70D65017}" destId="{E03D1ACC-9059-408E-B0DD-079DFA14CC30}" srcOrd="1" destOrd="0" presId="urn:microsoft.com/office/officeart/2008/layout/LinedList"/>
    <dgm:cxn modelId="{F87E5D32-CFAD-43A3-8CBF-2D02C5F2E755}" type="presParOf" srcId="{E03D1ACC-9059-408E-B0DD-079DFA14CC30}" destId="{08600346-5991-47D9-B3DB-18916A0E59B2}" srcOrd="0" destOrd="0" presId="urn:microsoft.com/office/officeart/2008/layout/LinedList"/>
    <dgm:cxn modelId="{F2D7DD5B-B5D4-4C0C-AFEC-B6D3F865F57B}" type="presParOf" srcId="{E03D1ACC-9059-408E-B0DD-079DFA14CC30}" destId="{5924FAD0-D4E5-4FF5-81DF-C6B19FA2AC1A}" srcOrd="1" destOrd="0" presId="urn:microsoft.com/office/officeart/2008/layout/LinedList"/>
    <dgm:cxn modelId="{55A0D3A2-9031-4B9C-A1A4-CF20CC0BEBE6}" type="presParOf" srcId="{5924FAD0-D4E5-4FF5-81DF-C6B19FA2AC1A}" destId="{394FA028-7D2D-42F4-8DFD-0C934A55664D}" srcOrd="0" destOrd="0" presId="urn:microsoft.com/office/officeart/2008/layout/LinedList"/>
    <dgm:cxn modelId="{57F7AA79-EF5E-40AF-A89B-69EBBE900038}" type="presParOf" srcId="{5924FAD0-D4E5-4FF5-81DF-C6B19FA2AC1A}" destId="{D8AE3584-6228-4896-95BF-35BD5D660A6C}" srcOrd="1" destOrd="0" presId="urn:microsoft.com/office/officeart/2008/layout/LinedList"/>
    <dgm:cxn modelId="{250CF6E9-62BD-4144-96FC-3FAE2F875986}" type="presParOf" srcId="{D8AE3584-6228-4896-95BF-35BD5D660A6C}" destId="{1EEB2666-F6E7-4634-AF55-C23FD2EFB701}" srcOrd="0" destOrd="0" presId="urn:microsoft.com/office/officeart/2008/layout/LinedList"/>
    <dgm:cxn modelId="{50B25104-26DF-4C3A-931E-3A5E2E669503}" type="presParOf" srcId="{D8AE3584-6228-4896-95BF-35BD5D660A6C}" destId="{F40F6199-7688-4CF5-8FE1-152DE6A1D2D3}" srcOrd="1" destOrd="0" presId="urn:microsoft.com/office/officeart/2008/layout/LinedList"/>
    <dgm:cxn modelId="{0D9A720F-4A28-48C9-A4A8-DBE0120863EA}" type="presParOf" srcId="{D8AE3584-6228-4896-95BF-35BD5D660A6C}" destId="{443D4B92-E032-4E91-B01A-0CE3B1D86918}" srcOrd="2" destOrd="0" presId="urn:microsoft.com/office/officeart/2008/layout/LinedList"/>
    <dgm:cxn modelId="{F0B0EA58-4545-48D1-AFBE-A477983C3D0F}" type="presParOf" srcId="{5924FAD0-D4E5-4FF5-81DF-C6B19FA2AC1A}" destId="{C036D9F4-4F6C-4CA5-A336-5C89C51B92A3}" srcOrd="2" destOrd="0" presId="urn:microsoft.com/office/officeart/2008/layout/LinedList"/>
    <dgm:cxn modelId="{63AC1FE6-C3B0-4C3E-A8F9-BCB4739ACC84}" type="presParOf" srcId="{5924FAD0-D4E5-4FF5-81DF-C6B19FA2AC1A}" destId="{19A48589-C9B3-4528-8F6B-505BF01ACAE0}" srcOrd="3" destOrd="0" presId="urn:microsoft.com/office/officeart/2008/layout/LinedList"/>
    <dgm:cxn modelId="{3D02969F-3BF9-469C-B34D-ACF9A4D4FB10}" type="presParOf" srcId="{5924FAD0-D4E5-4FF5-81DF-C6B19FA2AC1A}" destId="{3ABF1AC0-DF03-4A2D-A756-6BEF0A60417A}" srcOrd="4" destOrd="0" presId="urn:microsoft.com/office/officeart/2008/layout/LinedList"/>
    <dgm:cxn modelId="{C26CBBBC-4916-4286-9A75-CF8B33F4148B}" type="presParOf" srcId="{3ABF1AC0-DF03-4A2D-A756-6BEF0A60417A}" destId="{39E4DE41-1C3E-4A34-9D97-F09E7410F015}" srcOrd="0" destOrd="0" presId="urn:microsoft.com/office/officeart/2008/layout/LinedList"/>
    <dgm:cxn modelId="{D2F84D02-1A98-498D-8669-EC7676152C8F}" type="presParOf" srcId="{3ABF1AC0-DF03-4A2D-A756-6BEF0A60417A}" destId="{1DDBFB19-7288-4D74-A5E9-5C9B2FF93AA1}" srcOrd="1" destOrd="0" presId="urn:microsoft.com/office/officeart/2008/layout/LinedList"/>
    <dgm:cxn modelId="{C5CF17D1-2251-4054-A4DE-58949CFCAD49}" type="presParOf" srcId="{3ABF1AC0-DF03-4A2D-A756-6BEF0A60417A}" destId="{703EAE5A-B8B5-4AB7-8312-56B28CD8145F}" srcOrd="2" destOrd="0" presId="urn:microsoft.com/office/officeart/2008/layout/LinedList"/>
    <dgm:cxn modelId="{7B1014BC-DD21-4104-AD7B-3BD5D74F22B3}" type="presParOf" srcId="{5924FAD0-D4E5-4FF5-81DF-C6B19FA2AC1A}" destId="{C235172F-58DF-4049-9C6D-D64897CD30BA}" srcOrd="5" destOrd="0" presId="urn:microsoft.com/office/officeart/2008/layout/LinedList"/>
    <dgm:cxn modelId="{75E22DAB-D91B-4909-8043-C395FA84B489}" type="presParOf" srcId="{5924FAD0-D4E5-4FF5-81DF-C6B19FA2AC1A}" destId="{71F4A68A-B650-4299-A79D-9AC549A07CA1}" srcOrd="6" destOrd="0" presId="urn:microsoft.com/office/officeart/2008/layout/LinedList"/>
    <dgm:cxn modelId="{1C34D872-8C95-45C4-85E7-490BEF40B1F3}" type="presParOf" srcId="{5924FAD0-D4E5-4FF5-81DF-C6B19FA2AC1A}" destId="{C4E12990-3B1A-42B4-800A-35BE713112A9}" srcOrd="7" destOrd="0" presId="urn:microsoft.com/office/officeart/2008/layout/LinedList"/>
    <dgm:cxn modelId="{87EAE1C4-0325-4F89-A79C-D7829C092863}" type="presParOf" srcId="{C4E12990-3B1A-42B4-800A-35BE713112A9}" destId="{20A4437A-EC58-4EFF-9D05-74B4CDB42923}" srcOrd="0" destOrd="0" presId="urn:microsoft.com/office/officeart/2008/layout/LinedList"/>
    <dgm:cxn modelId="{25132066-C2A4-4384-9FD8-A530725146B1}" type="presParOf" srcId="{C4E12990-3B1A-42B4-800A-35BE713112A9}" destId="{76241683-CADC-484E-B44C-C9D17521F702}" srcOrd="1" destOrd="0" presId="urn:microsoft.com/office/officeart/2008/layout/LinedList"/>
    <dgm:cxn modelId="{66BF63A2-EBE8-4063-9072-634937B1F9CD}" type="presParOf" srcId="{C4E12990-3B1A-42B4-800A-35BE713112A9}" destId="{0B59D3F3-3916-4B60-B910-7E3131B522C0}" srcOrd="2" destOrd="0" presId="urn:microsoft.com/office/officeart/2008/layout/LinedList"/>
    <dgm:cxn modelId="{78FAEBFB-4F59-459E-9F89-E0ADD0CD3DC1}" type="presParOf" srcId="{5924FAD0-D4E5-4FF5-81DF-C6B19FA2AC1A}" destId="{2DFF7BF9-35E6-4CB8-ABC7-D6BFE28730E5}" srcOrd="8" destOrd="0" presId="urn:microsoft.com/office/officeart/2008/layout/LinedList"/>
    <dgm:cxn modelId="{03327E3A-0687-4DD0-BE07-CF1C5CD41414}" type="presParOf" srcId="{5924FAD0-D4E5-4FF5-81DF-C6B19FA2AC1A}" destId="{C84997EE-DC3E-45C2-9006-72F4980CD1F4}" srcOrd="9" destOrd="0" presId="urn:microsoft.com/office/officeart/2008/layout/LinedList"/>
    <dgm:cxn modelId="{E5EB32FF-0E41-46F5-879B-2C15F2D6C006}" type="presParOf" srcId="{5924FAD0-D4E5-4FF5-81DF-C6B19FA2AC1A}" destId="{2EB0CFD2-5DE0-4B09-84DC-D980A9DD2823}" srcOrd="10" destOrd="0" presId="urn:microsoft.com/office/officeart/2008/layout/LinedList"/>
    <dgm:cxn modelId="{723FC291-D1BF-4AB5-A244-71AACA9F6E79}" type="presParOf" srcId="{2EB0CFD2-5DE0-4B09-84DC-D980A9DD2823}" destId="{6892EBFC-2EE4-4784-8EDD-79BC0535AE36}" srcOrd="0" destOrd="0" presId="urn:microsoft.com/office/officeart/2008/layout/LinedList"/>
    <dgm:cxn modelId="{1A050D3B-5760-47AF-A557-2F9B9C5844A6}" type="presParOf" srcId="{2EB0CFD2-5DE0-4B09-84DC-D980A9DD2823}" destId="{241E74C0-9D86-4319-8FF4-868CC53CA865}" srcOrd="1" destOrd="0" presId="urn:microsoft.com/office/officeart/2008/layout/LinedList"/>
    <dgm:cxn modelId="{D046D432-6136-4A80-86F4-968C31AF2363}" type="presParOf" srcId="{2EB0CFD2-5DE0-4B09-84DC-D980A9DD2823}" destId="{27B13CC3-D27C-4663-AAF2-9EA7E07C64E2}" srcOrd="2" destOrd="0" presId="urn:microsoft.com/office/officeart/2008/layout/LinedList"/>
    <dgm:cxn modelId="{E138C0C5-9956-4F28-A93E-BD00995AF06B}" type="presParOf" srcId="{5924FAD0-D4E5-4FF5-81DF-C6B19FA2AC1A}" destId="{4F1D3CB6-6DBE-453D-ADC9-DF5C4BB61DC5}" srcOrd="11" destOrd="0" presId="urn:microsoft.com/office/officeart/2008/layout/LinedList"/>
    <dgm:cxn modelId="{0B8B1726-7FE8-4FB7-91A2-EC27D7DA873D}" type="presParOf" srcId="{5924FAD0-D4E5-4FF5-81DF-C6B19FA2AC1A}" destId="{85B93F4F-76E7-43EA-972F-39780809D614}" srcOrd="12" destOrd="0" presId="urn:microsoft.com/office/officeart/2008/layout/LinedList"/>
    <dgm:cxn modelId="{DD3EAF6B-5D99-4DF4-B684-1927F1360EE2}" type="presParOf" srcId="{5924FAD0-D4E5-4FF5-81DF-C6B19FA2AC1A}" destId="{C9265DB8-4B5D-49B0-B3C7-B7405B4A636E}" srcOrd="13" destOrd="0" presId="urn:microsoft.com/office/officeart/2008/layout/LinedList"/>
    <dgm:cxn modelId="{4996C1B6-47A7-4A3A-BE4A-FD18421718D8}" type="presParOf" srcId="{C9265DB8-4B5D-49B0-B3C7-B7405B4A636E}" destId="{175E28A9-CB88-406A-AC3D-D2B0F6263E55}" srcOrd="0" destOrd="0" presId="urn:microsoft.com/office/officeart/2008/layout/LinedList"/>
    <dgm:cxn modelId="{BA29826D-38E5-475A-AD80-EF56172E8FF3}" type="presParOf" srcId="{C9265DB8-4B5D-49B0-B3C7-B7405B4A636E}" destId="{677A8984-0C46-4414-85AB-31E43CF0F90F}" srcOrd="1" destOrd="0" presId="urn:microsoft.com/office/officeart/2008/layout/LinedList"/>
    <dgm:cxn modelId="{3D448781-54FC-4FE9-A91A-D79D7FD753FE}" type="presParOf" srcId="{C9265DB8-4B5D-49B0-B3C7-B7405B4A636E}" destId="{E4AA7217-C29D-4584-BDEA-B5E1B56E9491}" srcOrd="2" destOrd="0" presId="urn:microsoft.com/office/officeart/2008/layout/LinedList"/>
    <dgm:cxn modelId="{90A54235-04FA-4E9B-AD45-A9AE78A2BAB6}" type="presParOf" srcId="{5924FAD0-D4E5-4FF5-81DF-C6B19FA2AC1A}" destId="{9677794D-3496-4434-B972-F8508F6A3E09}" srcOrd="14" destOrd="0" presId="urn:microsoft.com/office/officeart/2008/layout/LinedList"/>
    <dgm:cxn modelId="{9BFF1201-4CFF-4E5A-8F83-72FD4FBCA4FB}" type="presParOf" srcId="{5924FAD0-D4E5-4FF5-81DF-C6B19FA2AC1A}" destId="{679E9FF7-06B3-4B9B-9199-89B3F6E83B45}" srcOrd="15" destOrd="0" presId="urn:microsoft.com/office/officeart/2008/layout/LinedList"/>
    <dgm:cxn modelId="{F289FCC9-FB15-463A-85EB-F77464699E2E}" type="presParOf" srcId="{5924FAD0-D4E5-4FF5-81DF-C6B19FA2AC1A}" destId="{9D003835-E3A8-42BF-AD31-A01AE3FC50AC}" srcOrd="16" destOrd="0" presId="urn:microsoft.com/office/officeart/2008/layout/LinedList"/>
    <dgm:cxn modelId="{8B87D987-AD58-428B-BF4D-96FECFF8ACF8}" type="presParOf" srcId="{9D003835-E3A8-42BF-AD31-A01AE3FC50AC}" destId="{7D8871E5-6A9C-4755-B5ED-28411AC8EC9C}" srcOrd="0" destOrd="0" presId="urn:microsoft.com/office/officeart/2008/layout/LinedList"/>
    <dgm:cxn modelId="{43E77586-C5A1-4122-BB4A-939B39C12031}" type="presParOf" srcId="{9D003835-E3A8-42BF-AD31-A01AE3FC50AC}" destId="{8BABE2C4-A975-43BF-B529-EE4DCF035BB3}" srcOrd="1" destOrd="0" presId="urn:microsoft.com/office/officeart/2008/layout/LinedList"/>
    <dgm:cxn modelId="{71E65165-1483-4A04-A961-0446FF085BB3}" type="presParOf" srcId="{9D003835-E3A8-42BF-AD31-A01AE3FC50AC}" destId="{961D1A23-6B47-47F8-9FA5-C11577C485F5}" srcOrd="2" destOrd="0" presId="urn:microsoft.com/office/officeart/2008/layout/LinedList"/>
    <dgm:cxn modelId="{F5358118-3A06-48D6-A77B-0CE59255D308}" type="presParOf" srcId="{5924FAD0-D4E5-4FF5-81DF-C6B19FA2AC1A}" destId="{CB9BBFF8-3A0F-41B5-BC7B-C7FE3BCF2400}" srcOrd="17" destOrd="0" presId="urn:microsoft.com/office/officeart/2008/layout/LinedList"/>
    <dgm:cxn modelId="{58705A55-EF40-4AE3-A902-1A9B09B2403D}" type="presParOf" srcId="{5924FAD0-D4E5-4FF5-81DF-C6B19FA2AC1A}" destId="{E2A1C08A-8E07-4BA2-BD27-D18DBE199BA7}" srcOrd="18" destOrd="0" presId="urn:microsoft.com/office/officeart/2008/layout/LinedList"/>
    <dgm:cxn modelId="{47E07C81-72F6-4902-AB9F-D612142DE30A}" type="presParOf" srcId="{5924FAD0-D4E5-4FF5-81DF-C6B19FA2AC1A}" destId="{B4AECA35-C2C4-4468-9E0B-75B7EC30C4EB}" srcOrd="19" destOrd="0" presId="urn:microsoft.com/office/officeart/2008/layout/LinedList"/>
    <dgm:cxn modelId="{0782BDB2-37CF-46AA-A10B-A934A2495B88}" type="presParOf" srcId="{B4AECA35-C2C4-4468-9E0B-75B7EC30C4EB}" destId="{58423479-45E9-45E3-BD01-9F369A841DAB}" srcOrd="0" destOrd="0" presId="urn:microsoft.com/office/officeart/2008/layout/LinedList"/>
    <dgm:cxn modelId="{8F7F9BB8-41CD-41C4-BA90-929374305B1F}" type="presParOf" srcId="{B4AECA35-C2C4-4468-9E0B-75B7EC30C4EB}" destId="{0437E143-3162-4393-92D1-BC021F6F24DB}" srcOrd="1" destOrd="0" presId="urn:microsoft.com/office/officeart/2008/layout/LinedList"/>
    <dgm:cxn modelId="{9C554E81-83E3-4465-BFBF-8484ECC8DB0D}" type="presParOf" srcId="{B4AECA35-C2C4-4468-9E0B-75B7EC30C4EB}" destId="{9321A99C-00D9-45F5-BB55-F03A781BB066}" srcOrd="2" destOrd="0" presId="urn:microsoft.com/office/officeart/2008/layout/LinedList"/>
    <dgm:cxn modelId="{141301C4-C079-4232-95B6-7B7E6F9E7700}" type="presParOf" srcId="{5924FAD0-D4E5-4FF5-81DF-C6B19FA2AC1A}" destId="{6E0E89DB-AC05-4A1E-80B0-3C8516E0DB86}" srcOrd="20" destOrd="0" presId="urn:microsoft.com/office/officeart/2008/layout/LinedList"/>
    <dgm:cxn modelId="{86A4BB62-6C66-43F6-A76C-428E34456E86}" type="presParOf" srcId="{5924FAD0-D4E5-4FF5-81DF-C6B19FA2AC1A}" destId="{EA68FF2A-1EC3-443B-9B1B-F8C67DD87A2F}"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3A7EE-D118-4B47-A83F-6DD0B423D249}" type="doc">
      <dgm:prSet loTypeId="urn:microsoft.com/office/officeart/2005/8/layout/bProcess3" loCatId="process" qsTypeId="urn:microsoft.com/office/officeart/2005/8/quickstyle/simple2" qsCatId="simple" csTypeId="urn:microsoft.com/office/officeart/2005/8/colors/colorful5" csCatId="colorful" phldr="1"/>
      <dgm:spPr/>
    </dgm:pt>
    <dgm:pt modelId="{25E0815C-D5A5-44DE-A506-A14F83033355}">
      <dgm:prSet phldrT="[Text]"/>
      <dgm:spPr/>
      <dgm:t>
        <a:bodyPr/>
        <a:lstStyle/>
        <a:p>
          <a:r>
            <a:rPr lang="en-US"/>
            <a:t>1. RRI Application Data</a:t>
          </a:r>
        </a:p>
      </dgm:t>
    </dgm:pt>
    <dgm:pt modelId="{4ADF8E92-40C5-45A4-B425-E002F39CE713}" type="parTrans" cxnId="{3E0414CA-A91E-43B9-9473-7B6055952F1F}">
      <dgm:prSet/>
      <dgm:spPr/>
      <dgm:t>
        <a:bodyPr/>
        <a:lstStyle/>
        <a:p>
          <a:endParaRPr lang="en-US"/>
        </a:p>
      </dgm:t>
    </dgm:pt>
    <dgm:pt modelId="{0A112D42-ADDA-48D2-B506-3EC28A63B665}" type="sibTrans" cxnId="{3E0414CA-A91E-43B9-9473-7B6055952F1F}">
      <dgm:prSet/>
      <dgm:spPr/>
      <dgm:t>
        <a:bodyPr/>
        <a:lstStyle/>
        <a:p>
          <a:endParaRPr lang="en-US"/>
        </a:p>
      </dgm:t>
    </dgm:pt>
    <dgm:pt modelId="{C48F5581-AF96-4482-96F4-7180BF53B899}">
      <dgm:prSet phldrT="[Text]"/>
      <dgm:spPr/>
      <dgm:t>
        <a:bodyPr/>
        <a:lstStyle/>
        <a:p>
          <a:r>
            <a:rPr lang="en-US"/>
            <a:t>2. Savings Calculations</a:t>
          </a:r>
        </a:p>
      </dgm:t>
    </dgm:pt>
    <dgm:pt modelId="{AEC4B24D-7C81-4E89-B6CC-FBC5BEB7E745}" type="parTrans" cxnId="{BF68FF48-089D-4D94-9E80-9DCCE8C1796D}">
      <dgm:prSet/>
      <dgm:spPr/>
      <dgm:t>
        <a:bodyPr/>
        <a:lstStyle/>
        <a:p>
          <a:endParaRPr lang="en-US"/>
        </a:p>
      </dgm:t>
    </dgm:pt>
    <dgm:pt modelId="{3BF834A7-D176-42A1-9056-0DEB4D75EB9D}" type="sibTrans" cxnId="{BF68FF48-089D-4D94-9E80-9DCCE8C1796D}">
      <dgm:prSet/>
      <dgm:spPr/>
      <dgm:t>
        <a:bodyPr/>
        <a:lstStyle/>
        <a:p>
          <a:endParaRPr lang="en-US"/>
        </a:p>
      </dgm:t>
    </dgm:pt>
    <dgm:pt modelId="{7335E30A-B92D-4F05-9595-97E1D39F157E}">
      <dgm:prSet phldrT="[Text]"/>
      <dgm:spPr/>
      <dgm:t>
        <a:bodyPr/>
        <a:lstStyle/>
        <a:p>
          <a:r>
            <a:rPr lang="en-US"/>
            <a:t>3. Attach Documentation</a:t>
          </a:r>
        </a:p>
      </dgm:t>
    </dgm:pt>
    <dgm:pt modelId="{62B4DD55-B720-46CB-A23C-6A93C5F3D3BE}" type="parTrans" cxnId="{7992E81C-EF54-441D-B6C8-73898E259255}">
      <dgm:prSet/>
      <dgm:spPr/>
      <dgm:t>
        <a:bodyPr/>
        <a:lstStyle/>
        <a:p>
          <a:endParaRPr lang="en-US"/>
        </a:p>
      </dgm:t>
    </dgm:pt>
    <dgm:pt modelId="{DC6AF6C9-A93E-448F-B524-ACD00029708F}" type="sibTrans" cxnId="{7992E81C-EF54-441D-B6C8-73898E259255}">
      <dgm:prSet/>
      <dgm:spPr/>
      <dgm:t>
        <a:bodyPr/>
        <a:lstStyle/>
        <a:p>
          <a:endParaRPr lang="en-US"/>
        </a:p>
      </dgm:t>
    </dgm:pt>
    <dgm:pt modelId="{5432AA70-25D2-438D-B4DF-B9299B44D61A}">
      <dgm:prSet phldrT="[Text]"/>
      <dgm:spPr/>
      <dgm:t>
        <a:bodyPr/>
        <a:lstStyle/>
        <a:p>
          <a:r>
            <a:rPr lang="en-US"/>
            <a:t>4. Submit RRI Application</a:t>
          </a:r>
        </a:p>
      </dgm:t>
    </dgm:pt>
    <dgm:pt modelId="{B8D3E76C-0072-46CA-9FA2-2CE8386A6DCE}" type="parTrans" cxnId="{D30FFC03-F708-4C71-BE38-723A697AA5E3}">
      <dgm:prSet/>
      <dgm:spPr/>
      <dgm:t>
        <a:bodyPr/>
        <a:lstStyle/>
        <a:p>
          <a:endParaRPr lang="en-US"/>
        </a:p>
      </dgm:t>
    </dgm:pt>
    <dgm:pt modelId="{6659A3B9-F29C-4958-B777-983FA1C49D79}" type="sibTrans" cxnId="{D30FFC03-F708-4C71-BE38-723A697AA5E3}">
      <dgm:prSet/>
      <dgm:spPr/>
      <dgm:t>
        <a:bodyPr/>
        <a:lstStyle/>
        <a:p>
          <a:endParaRPr lang="en-US"/>
        </a:p>
      </dgm:t>
    </dgm:pt>
    <dgm:pt modelId="{70242821-F2D8-4B9B-A71A-979DFA93A0B2}">
      <dgm:prSet phldrT="[Text]"/>
      <dgm:spPr/>
      <dgm:t>
        <a:bodyPr/>
        <a:lstStyle/>
        <a:p>
          <a:r>
            <a:rPr lang="en-US"/>
            <a:t>5. Review by Energy Branch</a:t>
          </a:r>
        </a:p>
      </dgm:t>
    </dgm:pt>
    <dgm:pt modelId="{B42470E8-D57B-40BB-9996-7BBCF5EF301B}" type="parTrans" cxnId="{F73A5A4F-BC3E-45E8-866E-570AC5B43828}">
      <dgm:prSet/>
      <dgm:spPr/>
      <dgm:t>
        <a:bodyPr/>
        <a:lstStyle/>
        <a:p>
          <a:endParaRPr lang="en-US"/>
        </a:p>
      </dgm:t>
    </dgm:pt>
    <dgm:pt modelId="{A9E73AFF-449E-49F4-AC42-33940FC825B8}" type="sibTrans" cxnId="{F73A5A4F-BC3E-45E8-866E-570AC5B43828}">
      <dgm:prSet/>
      <dgm:spPr/>
      <dgm:t>
        <a:bodyPr/>
        <a:lstStyle/>
        <a:p>
          <a:endParaRPr lang="en-US"/>
        </a:p>
      </dgm:t>
    </dgm:pt>
    <dgm:pt modelId="{BBD2B363-ED13-4974-8B33-4F17D2EB484C}">
      <dgm:prSet phldrT="[Text]"/>
      <dgm:spPr/>
      <dgm:t>
        <a:bodyPr/>
        <a:lstStyle/>
        <a:p>
          <a:r>
            <a:rPr lang="en-US"/>
            <a:t>6. Notification of Approval or Denial</a:t>
          </a:r>
        </a:p>
      </dgm:t>
    </dgm:pt>
    <dgm:pt modelId="{ED3E2535-2199-40D3-B398-14232D7200D0}" type="parTrans" cxnId="{9293296F-3807-44C9-997F-B59E5BD60B19}">
      <dgm:prSet/>
      <dgm:spPr/>
      <dgm:t>
        <a:bodyPr/>
        <a:lstStyle/>
        <a:p>
          <a:endParaRPr lang="en-US"/>
        </a:p>
      </dgm:t>
    </dgm:pt>
    <dgm:pt modelId="{8944C9E8-6B05-4D47-A921-CE066D541300}" type="sibTrans" cxnId="{9293296F-3807-44C9-997F-B59E5BD60B19}">
      <dgm:prSet/>
      <dgm:spPr/>
      <dgm:t>
        <a:bodyPr/>
        <a:lstStyle/>
        <a:p>
          <a:endParaRPr lang="en-US"/>
        </a:p>
      </dgm:t>
    </dgm:pt>
    <dgm:pt modelId="{2F5A5104-5E28-4418-B627-F1B66CECACE8}">
      <dgm:prSet phldrT="[Text]"/>
      <dgm:spPr/>
      <dgm:t>
        <a:bodyPr/>
        <a:lstStyle/>
        <a:p>
          <a:pPr rtl="0"/>
          <a:r>
            <a:rPr lang="en-US"/>
            <a:t>7. Claim</a:t>
          </a:r>
          <a:r>
            <a:rPr lang="en-US">
              <a:latin typeface="Century Gothic" panose="020B0502020202020204"/>
            </a:rPr>
            <a:t> RRI</a:t>
          </a:r>
          <a:r>
            <a:rPr lang="en-US"/>
            <a:t> on 52722 Form if Approved</a:t>
          </a:r>
        </a:p>
      </dgm:t>
    </dgm:pt>
    <dgm:pt modelId="{F2FAEF0B-C03F-4286-B3C9-167093BB97BC}" type="parTrans" cxnId="{5922E5BC-0F9E-4C4D-970A-B5BE2A1C5E5B}">
      <dgm:prSet/>
      <dgm:spPr/>
      <dgm:t>
        <a:bodyPr/>
        <a:lstStyle/>
        <a:p>
          <a:endParaRPr lang="en-US"/>
        </a:p>
      </dgm:t>
    </dgm:pt>
    <dgm:pt modelId="{EF8F8D46-70D4-4DF8-A476-FF4D797DACA8}" type="sibTrans" cxnId="{5922E5BC-0F9E-4C4D-970A-B5BE2A1C5E5B}">
      <dgm:prSet/>
      <dgm:spPr/>
      <dgm:t>
        <a:bodyPr/>
        <a:lstStyle/>
        <a:p>
          <a:endParaRPr lang="en-US"/>
        </a:p>
      </dgm:t>
    </dgm:pt>
    <dgm:pt modelId="{D282A85C-CC04-4655-B549-C57CF2EBD2F0}" type="pres">
      <dgm:prSet presAssocID="{F233A7EE-D118-4B47-A83F-6DD0B423D249}" presName="Name0" presStyleCnt="0">
        <dgm:presLayoutVars>
          <dgm:dir/>
          <dgm:resizeHandles val="exact"/>
        </dgm:presLayoutVars>
      </dgm:prSet>
      <dgm:spPr/>
    </dgm:pt>
    <dgm:pt modelId="{65D94F95-7B7C-4220-BA90-2A36F9861D40}" type="pres">
      <dgm:prSet presAssocID="{25E0815C-D5A5-44DE-A506-A14F83033355}" presName="node" presStyleLbl="node1" presStyleIdx="0" presStyleCnt="7">
        <dgm:presLayoutVars>
          <dgm:bulletEnabled val="1"/>
        </dgm:presLayoutVars>
      </dgm:prSet>
      <dgm:spPr/>
    </dgm:pt>
    <dgm:pt modelId="{B054D7D4-0BF3-44F8-9FFA-2736859780FE}" type="pres">
      <dgm:prSet presAssocID="{0A112D42-ADDA-48D2-B506-3EC28A63B665}" presName="sibTrans" presStyleLbl="sibTrans1D1" presStyleIdx="0" presStyleCnt="6"/>
      <dgm:spPr/>
    </dgm:pt>
    <dgm:pt modelId="{072EB55C-4A94-4EEA-867B-7E0587D96549}" type="pres">
      <dgm:prSet presAssocID="{0A112D42-ADDA-48D2-B506-3EC28A63B665}" presName="connectorText" presStyleLbl="sibTrans1D1" presStyleIdx="0" presStyleCnt="6"/>
      <dgm:spPr/>
    </dgm:pt>
    <dgm:pt modelId="{07689BE9-BFA3-4A63-B5C9-2657EE61FF6E}" type="pres">
      <dgm:prSet presAssocID="{C48F5581-AF96-4482-96F4-7180BF53B899}" presName="node" presStyleLbl="node1" presStyleIdx="1" presStyleCnt="7">
        <dgm:presLayoutVars>
          <dgm:bulletEnabled val="1"/>
        </dgm:presLayoutVars>
      </dgm:prSet>
      <dgm:spPr/>
    </dgm:pt>
    <dgm:pt modelId="{B838E4AB-252D-4D1D-A32D-BAA6E4D05721}" type="pres">
      <dgm:prSet presAssocID="{3BF834A7-D176-42A1-9056-0DEB4D75EB9D}" presName="sibTrans" presStyleLbl="sibTrans1D1" presStyleIdx="1" presStyleCnt="6"/>
      <dgm:spPr/>
    </dgm:pt>
    <dgm:pt modelId="{0297085A-4AA4-456D-9E39-E52982E16551}" type="pres">
      <dgm:prSet presAssocID="{3BF834A7-D176-42A1-9056-0DEB4D75EB9D}" presName="connectorText" presStyleLbl="sibTrans1D1" presStyleIdx="1" presStyleCnt="6"/>
      <dgm:spPr/>
    </dgm:pt>
    <dgm:pt modelId="{07AD2F97-DB8A-4D3C-9F7F-EAD2493284DB}" type="pres">
      <dgm:prSet presAssocID="{7335E30A-B92D-4F05-9595-97E1D39F157E}" presName="node" presStyleLbl="node1" presStyleIdx="2" presStyleCnt="7">
        <dgm:presLayoutVars>
          <dgm:bulletEnabled val="1"/>
        </dgm:presLayoutVars>
      </dgm:prSet>
      <dgm:spPr/>
    </dgm:pt>
    <dgm:pt modelId="{19BB76B4-14E8-485B-B959-FD17654E6AA6}" type="pres">
      <dgm:prSet presAssocID="{DC6AF6C9-A93E-448F-B524-ACD00029708F}" presName="sibTrans" presStyleLbl="sibTrans1D1" presStyleIdx="2" presStyleCnt="6"/>
      <dgm:spPr/>
    </dgm:pt>
    <dgm:pt modelId="{168FA7EA-C6FB-41A3-8086-593152EEFA29}" type="pres">
      <dgm:prSet presAssocID="{DC6AF6C9-A93E-448F-B524-ACD00029708F}" presName="connectorText" presStyleLbl="sibTrans1D1" presStyleIdx="2" presStyleCnt="6"/>
      <dgm:spPr/>
    </dgm:pt>
    <dgm:pt modelId="{171BD95F-4C8F-4723-9E8B-CFDAC83D11E0}" type="pres">
      <dgm:prSet presAssocID="{5432AA70-25D2-438D-B4DF-B9299B44D61A}" presName="node" presStyleLbl="node1" presStyleIdx="3" presStyleCnt="7">
        <dgm:presLayoutVars>
          <dgm:bulletEnabled val="1"/>
        </dgm:presLayoutVars>
      </dgm:prSet>
      <dgm:spPr/>
    </dgm:pt>
    <dgm:pt modelId="{1FD93F61-B64C-473D-A9A0-724D57C204D3}" type="pres">
      <dgm:prSet presAssocID="{6659A3B9-F29C-4958-B777-983FA1C49D79}" presName="sibTrans" presStyleLbl="sibTrans1D1" presStyleIdx="3" presStyleCnt="6"/>
      <dgm:spPr/>
    </dgm:pt>
    <dgm:pt modelId="{7D1BA278-8FAB-49F2-9685-9C03078F93A8}" type="pres">
      <dgm:prSet presAssocID="{6659A3B9-F29C-4958-B777-983FA1C49D79}" presName="connectorText" presStyleLbl="sibTrans1D1" presStyleIdx="3" presStyleCnt="6"/>
      <dgm:spPr/>
    </dgm:pt>
    <dgm:pt modelId="{F1F4BDF2-C401-4224-9CFE-D2123406F263}" type="pres">
      <dgm:prSet presAssocID="{70242821-F2D8-4B9B-A71A-979DFA93A0B2}" presName="node" presStyleLbl="node1" presStyleIdx="4" presStyleCnt="7">
        <dgm:presLayoutVars>
          <dgm:bulletEnabled val="1"/>
        </dgm:presLayoutVars>
      </dgm:prSet>
      <dgm:spPr/>
    </dgm:pt>
    <dgm:pt modelId="{CAB0915E-939D-44E2-8419-BEDE403E242E}" type="pres">
      <dgm:prSet presAssocID="{A9E73AFF-449E-49F4-AC42-33940FC825B8}" presName="sibTrans" presStyleLbl="sibTrans1D1" presStyleIdx="4" presStyleCnt="6"/>
      <dgm:spPr/>
    </dgm:pt>
    <dgm:pt modelId="{B8A44C36-B1CB-4F9C-9908-9A9B6D021420}" type="pres">
      <dgm:prSet presAssocID="{A9E73AFF-449E-49F4-AC42-33940FC825B8}" presName="connectorText" presStyleLbl="sibTrans1D1" presStyleIdx="4" presStyleCnt="6"/>
      <dgm:spPr/>
    </dgm:pt>
    <dgm:pt modelId="{23EEEA1B-BC75-4014-94B5-162D67D69FE6}" type="pres">
      <dgm:prSet presAssocID="{BBD2B363-ED13-4974-8B33-4F17D2EB484C}" presName="node" presStyleLbl="node1" presStyleIdx="5" presStyleCnt="7">
        <dgm:presLayoutVars>
          <dgm:bulletEnabled val="1"/>
        </dgm:presLayoutVars>
      </dgm:prSet>
      <dgm:spPr/>
    </dgm:pt>
    <dgm:pt modelId="{05231249-9DFF-4603-95F3-9DDAA2863906}" type="pres">
      <dgm:prSet presAssocID="{8944C9E8-6B05-4D47-A921-CE066D541300}" presName="sibTrans" presStyleLbl="sibTrans1D1" presStyleIdx="5" presStyleCnt="6"/>
      <dgm:spPr/>
    </dgm:pt>
    <dgm:pt modelId="{43A3A4EF-139A-4676-8AB8-817D1F4E54FB}" type="pres">
      <dgm:prSet presAssocID="{8944C9E8-6B05-4D47-A921-CE066D541300}" presName="connectorText" presStyleLbl="sibTrans1D1" presStyleIdx="5" presStyleCnt="6"/>
      <dgm:spPr/>
    </dgm:pt>
    <dgm:pt modelId="{91C20EB1-E130-4919-9F6E-316C9A4D2684}" type="pres">
      <dgm:prSet presAssocID="{2F5A5104-5E28-4418-B627-F1B66CECACE8}" presName="node" presStyleLbl="node1" presStyleIdx="6" presStyleCnt="7">
        <dgm:presLayoutVars>
          <dgm:bulletEnabled val="1"/>
        </dgm:presLayoutVars>
      </dgm:prSet>
      <dgm:spPr/>
    </dgm:pt>
  </dgm:ptLst>
  <dgm:cxnLst>
    <dgm:cxn modelId="{D30FFC03-F708-4C71-BE38-723A697AA5E3}" srcId="{F233A7EE-D118-4B47-A83F-6DD0B423D249}" destId="{5432AA70-25D2-438D-B4DF-B9299B44D61A}" srcOrd="3" destOrd="0" parTransId="{B8D3E76C-0072-46CA-9FA2-2CE8386A6DCE}" sibTransId="{6659A3B9-F29C-4958-B777-983FA1C49D79}"/>
    <dgm:cxn modelId="{BB71A614-7731-468A-808F-AC6A6CBECA68}" type="presOf" srcId="{3BF834A7-D176-42A1-9056-0DEB4D75EB9D}" destId="{0297085A-4AA4-456D-9E39-E52982E16551}" srcOrd="1" destOrd="0" presId="urn:microsoft.com/office/officeart/2005/8/layout/bProcess3"/>
    <dgm:cxn modelId="{7992E81C-EF54-441D-B6C8-73898E259255}" srcId="{F233A7EE-D118-4B47-A83F-6DD0B423D249}" destId="{7335E30A-B92D-4F05-9595-97E1D39F157E}" srcOrd="2" destOrd="0" parTransId="{62B4DD55-B720-46CB-A23C-6A93C5F3D3BE}" sibTransId="{DC6AF6C9-A93E-448F-B524-ACD00029708F}"/>
    <dgm:cxn modelId="{EE580D1F-847F-423C-BFC7-00A2AA139769}" type="presOf" srcId="{6659A3B9-F29C-4958-B777-983FA1C49D79}" destId="{1FD93F61-B64C-473D-A9A0-724D57C204D3}" srcOrd="0" destOrd="0" presId="urn:microsoft.com/office/officeart/2005/8/layout/bProcess3"/>
    <dgm:cxn modelId="{D960FA23-B853-4BDF-B9D9-4D092DE08FD3}" type="presOf" srcId="{C48F5581-AF96-4482-96F4-7180BF53B899}" destId="{07689BE9-BFA3-4A63-B5C9-2657EE61FF6E}" srcOrd="0" destOrd="0" presId="urn:microsoft.com/office/officeart/2005/8/layout/bProcess3"/>
    <dgm:cxn modelId="{2C475229-1D80-4F04-B369-B2C06F9F68A2}" type="presOf" srcId="{25E0815C-D5A5-44DE-A506-A14F83033355}" destId="{65D94F95-7B7C-4220-BA90-2A36F9861D40}" srcOrd="0" destOrd="0" presId="urn:microsoft.com/office/officeart/2005/8/layout/bProcess3"/>
    <dgm:cxn modelId="{0EA46932-9394-457A-9AAB-EEAACA883A7B}" type="presOf" srcId="{A9E73AFF-449E-49F4-AC42-33940FC825B8}" destId="{B8A44C36-B1CB-4F9C-9908-9A9B6D021420}" srcOrd="1" destOrd="0" presId="urn:microsoft.com/office/officeart/2005/8/layout/bProcess3"/>
    <dgm:cxn modelId="{5629BD38-A890-4CEC-80B6-026EECB64BDB}" type="presOf" srcId="{8944C9E8-6B05-4D47-A921-CE066D541300}" destId="{05231249-9DFF-4603-95F3-9DDAA2863906}" srcOrd="0" destOrd="0" presId="urn:microsoft.com/office/officeart/2005/8/layout/bProcess3"/>
    <dgm:cxn modelId="{C00B233A-FC6B-4492-BA96-97FA54A80E59}" type="presOf" srcId="{6659A3B9-F29C-4958-B777-983FA1C49D79}" destId="{7D1BA278-8FAB-49F2-9685-9C03078F93A8}" srcOrd="1" destOrd="0" presId="urn:microsoft.com/office/officeart/2005/8/layout/bProcess3"/>
    <dgm:cxn modelId="{2898A73E-09F0-4CFA-B705-CC227D800C44}" type="presOf" srcId="{5432AA70-25D2-438D-B4DF-B9299B44D61A}" destId="{171BD95F-4C8F-4723-9E8B-CFDAC83D11E0}" srcOrd="0" destOrd="0" presId="urn:microsoft.com/office/officeart/2005/8/layout/bProcess3"/>
    <dgm:cxn modelId="{F83E7C5C-ADB5-4A0F-BAD4-2A4850D6337C}" type="presOf" srcId="{BBD2B363-ED13-4974-8B33-4F17D2EB484C}" destId="{23EEEA1B-BC75-4014-94B5-162D67D69FE6}" srcOrd="0" destOrd="0" presId="urn:microsoft.com/office/officeart/2005/8/layout/bProcess3"/>
    <dgm:cxn modelId="{E0FB055E-413B-4820-8374-CBD0C24789D6}" type="presOf" srcId="{2F5A5104-5E28-4418-B627-F1B66CECACE8}" destId="{91C20EB1-E130-4919-9F6E-316C9A4D2684}" srcOrd="0" destOrd="0" presId="urn:microsoft.com/office/officeart/2005/8/layout/bProcess3"/>
    <dgm:cxn modelId="{1D78AC45-B613-4F97-A51F-42297D31BA4F}" type="presOf" srcId="{70242821-F2D8-4B9B-A71A-979DFA93A0B2}" destId="{F1F4BDF2-C401-4224-9CFE-D2123406F263}" srcOrd="0" destOrd="0" presId="urn:microsoft.com/office/officeart/2005/8/layout/bProcess3"/>
    <dgm:cxn modelId="{BF68FF48-089D-4D94-9E80-9DCCE8C1796D}" srcId="{F233A7EE-D118-4B47-A83F-6DD0B423D249}" destId="{C48F5581-AF96-4482-96F4-7180BF53B899}" srcOrd="1" destOrd="0" parTransId="{AEC4B24D-7C81-4E89-B6CC-FBC5BEB7E745}" sibTransId="{3BF834A7-D176-42A1-9056-0DEB4D75EB9D}"/>
    <dgm:cxn modelId="{9293296F-3807-44C9-997F-B59E5BD60B19}" srcId="{F233A7EE-D118-4B47-A83F-6DD0B423D249}" destId="{BBD2B363-ED13-4974-8B33-4F17D2EB484C}" srcOrd="5" destOrd="0" parTransId="{ED3E2535-2199-40D3-B398-14232D7200D0}" sibTransId="{8944C9E8-6B05-4D47-A921-CE066D541300}"/>
    <dgm:cxn modelId="{F73A5A4F-BC3E-45E8-866E-570AC5B43828}" srcId="{F233A7EE-D118-4B47-A83F-6DD0B423D249}" destId="{70242821-F2D8-4B9B-A71A-979DFA93A0B2}" srcOrd="4" destOrd="0" parTransId="{B42470E8-D57B-40BB-9996-7BBCF5EF301B}" sibTransId="{A9E73AFF-449E-49F4-AC42-33940FC825B8}"/>
    <dgm:cxn modelId="{B3C2D090-E417-499B-95AA-4EF809141C6C}" type="presOf" srcId="{0A112D42-ADDA-48D2-B506-3EC28A63B665}" destId="{072EB55C-4A94-4EEA-867B-7E0587D96549}" srcOrd="1" destOrd="0" presId="urn:microsoft.com/office/officeart/2005/8/layout/bProcess3"/>
    <dgm:cxn modelId="{1570D6AA-0B33-4332-B20C-A77BA2BED7A0}" type="presOf" srcId="{7335E30A-B92D-4F05-9595-97E1D39F157E}" destId="{07AD2F97-DB8A-4D3C-9F7F-EAD2493284DB}" srcOrd="0" destOrd="0" presId="urn:microsoft.com/office/officeart/2005/8/layout/bProcess3"/>
    <dgm:cxn modelId="{A3888CB9-5B28-4060-A7A2-FA56CCC68690}" type="presOf" srcId="{DC6AF6C9-A93E-448F-B524-ACD00029708F}" destId="{19BB76B4-14E8-485B-B959-FD17654E6AA6}" srcOrd="0" destOrd="0" presId="urn:microsoft.com/office/officeart/2005/8/layout/bProcess3"/>
    <dgm:cxn modelId="{F962B5B9-D3F0-4F2F-B6B5-546267998D7F}" type="presOf" srcId="{8944C9E8-6B05-4D47-A921-CE066D541300}" destId="{43A3A4EF-139A-4676-8AB8-817D1F4E54FB}" srcOrd="1" destOrd="0" presId="urn:microsoft.com/office/officeart/2005/8/layout/bProcess3"/>
    <dgm:cxn modelId="{44A9F6BB-17E4-4AB7-B2A1-871F1AF2F01D}" type="presOf" srcId="{DC6AF6C9-A93E-448F-B524-ACD00029708F}" destId="{168FA7EA-C6FB-41A3-8086-593152EEFA29}" srcOrd="1" destOrd="0" presId="urn:microsoft.com/office/officeart/2005/8/layout/bProcess3"/>
    <dgm:cxn modelId="{5922E5BC-0F9E-4C4D-970A-B5BE2A1C5E5B}" srcId="{F233A7EE-D118-4B47-A83F-6DD0B423D249}" destId="{2F5A5104-5E28-4418-B627-F1B66CECACE8}" srcOrd="6" destOrd="0" parTransId="{F2FAEF0B-C03F-4286-B3C9-167093BB97BC}" sibTransId="{EF8F8D46-70D4-4DF8-A476-FF4D797DACA8}"/>
    <dgm:cxn modelId="{130528C0-339E-490C-BB16-04F9595B913B}" type="presOf" srcId="{A9E73AFF-449E-49F4-AC42-33940FC825B8}" destId="{CAB0915E-939D-44E2-8419-BEDE403E242E}" srcOrd="0" destOrd="0" presId="urn:microsoft.com/office/officeart/2005/8/layout/bProcess3"/>
    <dgm:cxn modelId="{3E0414CA-A91E-43B9-9473-7B6055952F1F}" srcId="{F233A7EE-D118-4B47-A83F-6DD0B423D249}" destId="{25E0815C-D5A5-44DE-A506-A14F83033355}" srcOrd="0" destOrd="0" parTransId="{4ADF8E92-40C5-45A4-B425-E002F39CE713}" sibTransId="{0A112D42-ADDA-48D2-B506-3EC28A63B665}"/>
    <dgm:cxn modelId="{8BFBEDD8-5F42-4DC7-9ABB-81C62D10E338}" type="presOf" srcId="{0A112D42-ADDA-48D2-B506-3EC28A63B665}" destId="{B054D7D4-0BF3-44F8-9FFA-2736859780FE}" srcOrd="0" destOrd="0" presId="urn:microsoft.com/office/officeart/2005/8/layout/bProcess3"/>
    <dgm:cxn modelId="{AB65EFEA-88C1-434A-9E4B-31F6A149892F}" type="presOf" srcId="{3BF834A7-D176-42A1-9056-0DEB4D75EB9D}" destId="{B838E4AB-252D-4D1D-A32D-BAA6E4D05721}" srcOrd="0" destOrd="0" presId="urn:microsoft.com/office/officeart/2005/8/layout/bProcess3"/>
    <dgm:cxn modelId="{E40E9BFF-86E0-4CA2-81BC-16B5AC11696D}" type="presOf" srcId="{F233A7EE-D118-4B47-A83F-6DD0B423D249}" destId="{D282A85C-CC04-4655-B549-C57CF2EBD2F0}" srcOrd="0" destOrd="0" presId="urn:microsoft.com/office/officeart/2005/8/layout/bProcess3"/>
    <dgm:cxn modelId="{277583EE-F3D7-4C87-9037-1B3238D3B31A}" type="presParOf" srcId="{D282A85C-CC04-4655-B549-C57CF2EBD2F0}" destId="{65D94F95-7B7C-4220-BA90-2A36F9861D40}" srcOrd="0" destOrd="0" presId="urn:microsoft.com/office/officeart/2005/8/layout/bProcess3"/>
    <dgm:cxn modelId="{C2AADE59-8B3E-4A7D-AB9C-7AD44B0F189A}" type="presParOf" srcId="{D282A85C-CC04-4655-B549-C57CF2EBD2F0}" destId="{B054D7D4-0BF3-44F8-9FFA-2736859780FE}" srcOrd="1" destOrd="0" presId="urn:microsoft.com/office/officeart/2005/8/layout/bProcess3"/>
    <dgm:cxn modelId="{3201F3DA-C1B9-46A0-AD4F-DD57F28AF8D4}" type="presParOf" srcId="{B054D7D4-0BF3-44F8-9FFA-2736859780FE}" destId="{072EB55C-4A94-4EEA-867B-7E0587D96549}" srcOrd="0" destOrd="0" presId="urn:microsoft.com/office/officeart/2005/8/layout/bProcess3"/>
    <dgm:cxn modelId="{4F949F72-4F3C-4A1E-9C41-33EFEA879B52}" type="presParOf" srcId="{D282A85C-CC04-4655-B549-C57CF2EBD2F0}" destId="{07689BE9-BFA3-4A63-B5C9-2657EE61FF6E}" srcOrd="2" destOrd="0" presId="urn:microsoft.com/office/officeart/2005/8/layout/bProcess3"/>
    <dgm:cxn modelId="{C3101AC2-C6D4-4FF8-9DAD-38F09D39C814}" type="presParOf" srcId="{D282A85C-CC04-4655-B549-C57CF2EBD2F0}" destId="{B838E4AB-252D-4D1D-A32D-BAA6E4D05721}" srcOrd="3" destOrd="0" presId="urn:microsoft.com/office/officeart/2005/8/layout/bProcess3"/>
    <dgm:cxn modelId="{509D65EF-3448-414B-AA09-EAD5CB7E9C9C}" type="presParOf" srcId="{B838E4AB-252D-4D1D-A32D-BAA6E4D05721}" destId="{0297085A-4AA4-456D-9E39-E52982E16551}" srcOrd="0" destOrd="0" presId="urn:microsoft.com/office/officeart/2005/8/layout/bProcess3"/>
    <dgm:cxn modelId="{F79C4D72-A0BF-4867-B337-12EA9AFC742A}" type="presParOf" srcId="{D282A85C-CC04-4655-B549-C57CF2EBD2F0}" destId="{07AD2F97-DB8A-4D3C-9F7F-EAD2493284DB}" srcOrd="4" destOrd="0" presId="urn:microsoft.com/office/officeart/2005/8/layout/bProcess3"/>
    <dgm:cxn modelId="{7D0800EA-3A4F-41BC-BD80-F55A95339323}" type="presParOf" srcId="{D282A85C-CC04-4655-B549-C57CF2EBD2F0}" destId="{19BB76B4-14E8-485B-B959-FD17654E6AA6}" srcOrd="5" destOrd="0" presId="urn:microsoft.com/office/officeart/2005/8/layout/bProcess3"/>
    <dgm:cxn modelId="{0093F6DC-B009-42BD-A974-C09638711A0B}" type="presParOf" srcId="{19BB76B4-14E8-485B-B959-FD17654E6AA6}" destId="{168FA7EA-C6FB-41A3-8086-593152EEFA29}" srcOrd="0" destOrd="0" presId="urn:microsoft.com/office/officeart/2005/8/layout/bProcess3"/>
    <dgm:cxn modelId="{92B06FD4-5716-4A32-9B6D-1D6E48A37555}" type="presParOf" srcId="{D282A85C-CC04-4655-B549-C57CF2EBD2F0}" destId="{171BD95F-4C8F-4723-9E8B-CFDAC83D11E0}" srcOrd="6" destOrd="0" presId="urn:microsoft.com/office/officeart/2005/8/layout/bProcess3"/>
    <dgm:cxn modelId="{DE3D3C51-BD45-4C24-AEF1-9769980C79B7}" type="presParOf" srcId="{D282A85C-CC04-4655-B549-C57CF2EBD2F0}" destId="{1FD93F61-B64C-473D-A9A0-724D57C204D3}" srcOrd="7" destOrd="0" presId="urn:microsoft.com/office/officeart/2005/8/layout/bProcess3"/>
    <dgm:cxn modelId="{F3AD2805-2208-44C8-AA84-3277AD1B8B18}" type="presParOf" srcId="{1FD93F61-B64C-473D-A9A0-724D57C204D3}" destId="{7D1BA278-8FAB-49F2-9685-9C03078F93A8}" srcOrd="0" destOrd="0" presId="urn:microsoft.com/office/officeart/2005/8/layout/bProcess3"/>
    <dgm:cxn modelId="{8FA10533-532A-4027-94AD-D64E88EB0767}" type="presParOf" srcId="{D282A85C-CC04-4655-B549-C57CF2EBD2F0}" destId="{F1F4BDF2-C401-4224-9CFE-D2123406F263}" srcOrd="8" destOrd="0" presId="urn:microsoft.com/office/officeart/2005/8/layout/bProcess3"/>
    <dgm:cxn modelId="{B3296301-CB71-4A15-B45B-AC76DF36A862}" type="presParOf" srcId="{D282A85C-CC04-4655-B549-C57CF2EBD2F0}" destId="{CAB0915E-939D-44E2-8419-BEDE403E242E}" srcOrd="9" destOrd="0" presId="urn:microsoft.com/office/officeart/2005/8/layout/bProcess3"/>
    <dgm:cxn modelId="{D67801A5-B2BB-4361-8657-4101F7D3718D}" type="presParOf" srcId="{CAB0915E-939D-44E2-8419-BEDE403E242E}" destId="{B8A44C36-B1CB-4F9C-9908-9A9B6D021420}" srcOrd="0" destOrd="0" presId="urn:microsoft.com/office/officeart/2005/8/layout/bProcess3"/>
    <dgm:cxn modelId="{AC14D759-87CF-4556-A0E3-681A9CEFD181}" type="presParOf" srcId="{D282A85C-CC04-4655-B549-C57CF2EBD2F0}" destId="{23EEEA1B-BC75-4014-94B5-162D67D69FE6}" srcOrd="10" destOrd="0" presId="urn:microsoft.com/office/officeart/2005/8/layout/bProcess3"/>
    <dgm:cxn modelId="{92A0FCBE-82B5-421A-81C5-F1E9F4E8AE4D}" type="presParOf" srcId="{D282A85C-CC04-4655-B549-C57CF2EBD2F0}" destId="{05231249-9DFF-4603-95F3-9DDAA2863906}" srcOrd="11" destOrd="0" presId="urn:microsoft.com/office/officeart/2005/8/layout/bProcess3"/>
    <dgm:cxn modelId="{E6C78F04-D3B3-4635-BE2D-C596A013AD71}" type="presParOf" srcId="{05231249-9DFF-4603-95F3-9DDAA2863906}" destId="{43A3A4EF-139A-4676-8AB8-817D1F4E54FB}" srcOrd="0" destOrd="0" presId="urn:microsoft.com/office/officeart/2005/8/layout/bProcess3"/>
    <dgm:cxn modelId="{29128A9F-550B-4735-A8CC-3AFEC8C0054B}" type="presParOf" srcId="{D282A85C-CC04-4655-B549-C57CF2EBD2F0}" destId="{91C20EB1-E130-4919-9F6E-316C9A4D2684}"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3A7EE-D118-4B47-A83F-6DD0B423D249}" type="doc">
      <dgm:prSet loTypeId="urn:microsoft.com/office/officeart/2005/8/layout/bProcess3" loCatId="process" qsTypeId="urn:microsoft.com/office/officeart/2005/8/quickstyle/simple2" qsCatId="simple" csTypeId="urn:microsoft.com/office/officeart/2005/8/colors/colorful5" csCatId="colorful" phldr="1"/>
      <dgm:spPr/>
    </dgm:pt>
    <dgm:pt modelId="{25E0815C-D5A5-44DE-A506-A14F83033355}">
      <dgm:prSet phldrT="[Text]"/>
      <dgm:spPr/>
      <dgm:t>
        <a:bodyPr/>
        <a:lstStyle/>
        <a:p>
          <a:r>
            <a:rPr lang="en-US"/>
            <a:t>1. 4. Submit RRI Application</a:t>
          </a:r>
        </a:p>
      </dgm:t>
    </dgm:pt>
    <dgm:pt modelId="{4ADF8E92-40C5-45A4-B425-E002F39CE713}" type="parTrans" cxnId="{3E0414CA-A91E-43B9-9473-7B6055952F1F}">
      <dgm:prSet/>
      <dgm:spPr/>
      <dgm:t>
        <a:bodyPr/>
        <a:lstStyle/>
        <a:p>
          <a:endParaRPr lang="en-US"/>
        </a:p>
      </dgm:t>
    </dgm:pt>
    <dgm:pt modelId="{0A112D42-ADDA-48D2-B506-3EC28A63B665}" type="sibTrans" cxnId="{3E0414CA-A91E-43B9-9473-7B6055952F1F}">
      <dgm:prSet/>
      <dgm:spPr/>
      <dgm:t>
        <a:bodyPr/>
        <a:lstStyle/>
        <a:p>
          <a:endParaRPr lang="en-US"/>
        </a:p>
      </dgm:t>
    </dgm:pt>
    <dgm:pt modelId="{70242821-F2D8-4B9B-A71A-979DFA93A0B2}">
      <dgm:prSet phldrT="[Text]"/>
      <dgm:spPr/>
      <dgm:t>
        <a:bodyPr/>
        <a:lstStyle/>
        <a:p>
          <a:r>
            <a:rPr lang="en-US"/>
            <a:t>5. Review by Energy Branch</a:t>
          </a:r>
        </a:p>
      </dgm:t>
    </dgm:pt>
    <dgm:pt modelId="{B42470E8-D57B-40BB-9996-7BBCF5EF301B}" type="parTrans" cxnId="{F73A5A4F-BC3E-45E8-866E-570AC5B43828}">
      <dgm:prSet/>
      <dgm:spPr/>
      <dgm:t>
        <a:bodyPr/>
        <a:lstStyle/>
        <a:p>
          <a:endParaRPr lang="en-US"/>
        </a:p>
      </dgm:t>
    </dgm:pt>
    <dgm:pt modelId="{A9E73AFF-449E-49F4-AC42-33940FC825B8}" type="sibTrans" cxnId="{F73A5A4F-BC3E-45E8-866E-570AC5B43828}">
      <dgm:prSet/>
      <dgm:spPr/>
      <dgm:t>
        <a:bodyPr/>
        <a:lstStyle/>
        <a:p>
          <a:endParaRPr lang="en-US"/>
        </a:p>
      </dgm:t>
    </dgm:pt>
    <dgm:pt modelId="{BBD2B363-ED13-4974-8B33-4F17D2EB484C}">
      <dgm:prSet phldrT="[Text]"/>
      <dgm:spPr/>
      <dgm:t>
        <a:bodyPr/>
        <a:lstStyle/>
        <a:p>
          <a:r>
            <a:rPr lang="en-US"/>
            <a:t>6. Notification of Approval or Denial</a:t>
          </a:r>
        </a:p>
      </dgm:t>
    </dgm:pt>
    <dgm:pt modelId="{ED3E2535-2199-40D3-B398-14232D7200D0}" type="parTrans" cxnId="{9293296F-3807-44C9-997F-B59E5BD60B19}">
      <dgm:prSet/>
      <dgm:spPr/>
      <dgm:t>
        <a:bodyPr/>
        <a:lstStyle/>
        <a:p>
          <a:endParaRPr lang="en-US"/>
        </a:p>
      </dgm:t>
    </dgm:pt>
    <dgm:pt modelId="{8944C9E8-6B05-4D47-A921-CE066D541300}" type="sibTrans" cxnId="{9293296F-3807-44C9-997F-B59E5BD60B19}">
      <dgm:prSet/>
      <dgm:spPr/>
      <dgm:t>
        <a:bodyPr/>
        <a:lstStyle/>
        <a:p>
          <a:endParaRPr lang="en-US"/>
        </a:p>
      </dgm:t>
    </dgm:pt>
    <dgm:pt modelId="{2F5A5104-5E28-4418-B627-F1B66CECACE8}">
      <dgm:prSet phldrT="[Text]"/>
      <dgm:spPr/>
      <dgm:t>
        <a:bodyPr/>
        <a:lstStyle/>
        <a:p>
          <a:pPr rtl="0"/>
          <a:r>
            <a:rPr lang="en-US"/>
            <a:t>7. Claim</a:t>
          </a:r>
          <a:r>
            <a:rPr lang="en-US">
              <a:latin typeface="Century Gothic" panose="020B0502020202020204"/>
            </a:rPr>
            <a:t> RRI</a:t>
          </a:r>
          <a:r>
            <a:rPr lang="en-US"/>
            <a:t> on 52722 Form if Approved</a:t>
          </a:r>
        </a:p>
      </dgm:t>
    </dgm:pt>
    <dgm:pt modelId="{F2FAEF0B-C03F-4286-B3C9-167093BB97BC}" type="parTrans" cxnId="{5922E5BC-0F9E-4C4D-970A-B5BE2A1C5E5B}">
      <dgm:prSet/>
      <dgm:spPr/>
      <dgm:t>
        <a:bodyPr/>
        <a:lstStyle/>
        <a:p>
          <a:endParaRPr lang="en-US"/>
        </a:p>
      </dgm:t>
    </dgm:pt>
    <dgm:pt modelId="{EF8F8D46-70D4-4DF8-A476-FF4D797DACA8}" type="sibTrans" cxnId="{5922E5BC-0F9E-4C4D-970A-B5BE2A1C5E5B}">
      <dgm:prSet/>
      <dgm:spPr/>
      <dgm:t>
        <a:bodyPr/>
        <a:lstStyle/>
        <a:p>
          <a:endParaRPr lang="en-US"/>
        </a:p>
      </dgm:t>
    </dgm:pt>
    <dgm:pt modelId="{D282A85C-CC04-4655-B549-C57CF2EBD2F0}" type="pres">
      <dgm:prSet presAssocID="{F233A7EE-D118-4B47-A83F-6DD0B423D249}" presName="Name0" presStyleCnt="0">
        <dgm:presLayoutVars>
          <dgm:dir/>
          <dgm:resizeHandles val="exact"/>
        </dgm:presLayoutVars>
      </dgm:prSet>
      <dgm:spPr/>
    </dgm:pt>
    <dgm:pt modelId="{65D94F95-7B7C-4220-BA90-2A36F9861D40}" type="pres">
      <dgm:prSet presAssocID="{25E0815C-D5A5-44DE-A506-A14F83033355}" presName="node" presStyleLbl="node1" presStyleIdx="0" presStyleCnt="4">
        <dgm:presLayoutVars>
          <dgm:bulletEnabled val="1"/>
        </dgm:presLayoutVars>
      </dgm:prSet>
      <dgm:spPr/>
    </dgm:pt>
    <dgm:pt modelId="{B054D7D4-0BF3-44F8-9FFA-2736859780FE}" type="pres">
      <dgm:prSet presAssocID="{0A112D42-ADDA-48D2-B506-3EC28A63B665}" presName="sibTrans" presStyleLbl="sibTrans1D1" presStyleIdx="0" presStyleCnt="3"/>
      <dgm:spPr/>
    </dgm:pt>
    <dgm:pt modelId="{072EB55C-4A94-4EEA-867B-7E0587D96549}" type="pres">
      <dgm:prSet presAssocID="{0A112D42-ADDA-48D2-B506-3EC28A63B665}" presName="connectorText" presStyleLbl="sibTrans1D1" presStyleIdx="0" presStyleCnt="3"/>
      <dgm:spPr/>
    </dgm:pt>
    <dgm:pt modelId="{F1F4BDF2-C401-4224-9CFE-D2123406F263}" type="pres">
      <dgm:prSet presAssocID="{70242821-F2D8-4B9B-A71A-979DFA93A0B2}" presName="node" presStyleLbl="node1" presStyleIdx="1" presStyleCnt="4">
        <dgm:presLayoutVars>
          <dgm:bulletEnabled val="1"/>
        </dgm:presLayoutVars>
      </dgm:prSet>
      <dgm:spPr/>
    </dgm:pt>
    <dgm:pt modelId="{CAB0915E-939D-44E2-8419-BEDE403E242E}" type="pres">
      <dgm:prSet presAssocID="{A9E73AFF-449E-49F4-AC42-33940FC825B8}" presName="sibTrans" presStyleLbl="sibTrans1D1" presStyleIdx="1" presStyleCnt="3"/>
      <dgm:spPr/>
    </dgm:pt>
    <dgm:pt modelId="{B8A44C36-B1CB-4F9C-9908-9A9B6D021420}" type="pres">
      <dgm:prSet presAssocID="{A9E73AFF-449E-49F4-AC42-33940FC825B8}" presName="connectorText" presStyleLbl="sibTrans1D1" presStyleIdx="1" presStyleCnt="3"/>
      <dgm:spPr/>
    </dgm:pt>
    <dgm:pt modelId="{23EEEA1B-BC75-4014-94B5-162D67D69FE6}" type="pres">
      <dgm:prSet presAssocID="{BBD2B363-ED13-4974-8B33-4F17D2EB484C}" presName="node" presStyleLbl="node1" presStyleIdx="2" presStyleCnt="4">
        <dgm:presLayoutVars>
          <dgm:bulletEnabled val="1"/>
        </dgm:presLayoutVars>
      </dgm:prSet>
      <dgm:spPr/>
    </dgm:pt>
    <dgm:pt modelId="{05231249-9DFF-4603-95F3-9DDAA2863906}" type="pres">
      <dgm:prSet presAssocID="{8944C9E8-6B05-4D47-A921-CE066D541300}" presName="sibTrans" presStyleLbl="sibTrans1D1" presStyleIdx="2" presStyleCnt="3"/>
      <dgm:spPr/>
    </dgm:pt>
    <dgm:pt modelId="{43A3A4EF-139A-4676-8AB8-817D1F4E54FB}" type="pres">
      <dgm:prSet presAssocID="{8944C9E8-6B05-4D47-A921-CE066D541300}" presName="connectorText" presStyleLbl="sibTrans1D1" presStyleIdx="2" presStyleCnt="3"/>
      <dgm:spPr/>
    </dgm:pt>
    <dgm:pt modelId="{91C20EB1-E130-4919-9F6E-316C9A4D2684}" type="pres">
      <dgm:prSet presAssocID="{2F5A5104-5E28-4418-B627-F1B66CECACE8}" presName="node" presStyleLbl="node1" presStyleIdx="3" presStyleCnt="4">
        <dgm:presLayoutVars>
          <dgm:bulletEnabled val="1"/>
        </dgm:presLayoutVars>
      </dgm:prSet>
      <dgm:spPr/>
    </dgm:pt>
  </dgm:ptLst>
  <dgm:cxnLst>
    <dgm:cxn modelId="{2C475229-1D80-4F04-B369-B2C06F9F68A2}" type="presOf" srcId="{25E0815C-D5A5-44DE-A506-A14F83033355}" destId="{65D94F95-7B7C-4220-BA90-2A36F9861D40}" srcOrd="0" destOrd="0" presId="urn:microsoft.com/office/officeart/2005/8/layout/bProcess3"/>
    <dgm:cxn modelId="{0EA46932-9394-457A-9AAB-EEAACA883A7B}" type="presOf" srcId="{A9E73AFF-449E-49F4-AC42-33940FC825B8}" destId="{B8A44C36-B1CB-4F9C-9908-9A9B6D021420}" srcOrd="1" destOrd="0" presId="urn:microsoft.com/office/officeart/2005/8/layout/bProcess3"/>
    <dgm:cxn modelId="{5629BD38-A890-4CEC-80B6-026EECB64BDB}" type="presOf" srcId="{8944C9E8-6B05-4D47-A921-CE066D541300}" destId="{05231249-9DFF-4603-95F3-9DDAA2863906}" srcOrd="0" destOrd="0" presId="urn:microsoft.com/office/officeart/2005/8/layout/bProcess3"/>
    <dgm:cxn modelId="{F83E7C5C-ADB5-4A0F-BAD4-2A4850D6337C}" type="presOf" srcId="{BBD2B363-ED13-4974-8B33-4F17D2EB484C}" destId="{23EEEA1B-BC75-4014-94B5-162D67D69FE6}" srcOrd="0" destOrd="0" presId="urn:microsoft.com/office/officeart/2005/8/layout/bProcess3"/>
    <dgm:cxn modelId="{E0FB055E-413B-4820-8374-CBD0C24789D6}" type="presOf" srcId="{2F5A5104-5E28-4418-B627-F1B66CECACE8}" destId="{91C20EB1-E130-4919-9F6E-316C9A4D2684}" srcOrd="0" destOrd="0" presId="urn:microsoft.com/office/officeart/2005/8/layout/bProcess3"/>
    <dgm:cxn modelId="{1D78AC45-B613-4F97-A51F-42297D31BA4F}" type="presOf" srcId="{70242821-F2D8-4B9B-A71A-979DFA93A0B2}" destId="{F1F4BDF2-C401-4224-9CFE-D2123406F263}" srcOrd="0" destOrd="0" presId="urn:microsoft.com/office/officeart/2005/8/layout/bProcess3"/>
    <dgm:cxn modelId="{9293296F-3807-44C9-997F-B59E5BD60B19}" srcId="{F233A7EE-D118-4B47-A83F-6DD0B423D249}" destId="{BBD2B363-ED13-4974-8B33-4F17D2EB484C}" srcOrd="2" destOrd="0" parTransId="{ED3E2535-2199-40D3-B398-14232D7200D0}" sibTransId="{8944C9E8-6B05-4D47-A921-CE066D541300}"/>
    <dgm:cxn modelId="{F73A5A4F-BC3E-45E8-866E-570AC5B43828}" srcId="{F233A7EE-D118-4B47-A83F-6DD0B423D249}" destId="{70242821-F2D8-4B9B-A71A-979DFA93A0B2}" srcOrd="1" destOrd="0" parTransId="{B42470E8-D57B-40BB-9996-7BBCF5EF301B}" sibTransId="{A9E73AFF-449E-49F4-AC42-33940FC825B8}"/>
    <dgm:cxn modelId="{B3C2D090-E417-499B-95AA-4EF809141C6C}" type="presOf" srcId="{0A112D42-ADDA-48D2-B506-3EC28A63B665}" destId="{072EB55C-4A94-4EEA-867B-7E0587D96549}" srcOrd="1" destOrd="0" presId="urn:microsoft.com/office/officeart/2005/8/layout/bProcess3"/>
    <dgm:cxn modelId="{F962B5B9-D3F0-4F2F-B6B5-546267998D7F}" type="presOf" srcId="{8944C9E8-6B05-4D47-A921-CE066D541300}" destId="{43A3A4EF-139A-4676-8AB8-817D1F4E54FB}" srcOrd="1" destOrd="0" presId="urn:microsoft.com/office/officeart/2005/8/layout/bProcess3"/>
    <dgm:cxn modelId="{5922E5BC-0F9E-4C4D-970A-B5BE2A1C5E5B}" srcId="{F233A7EE-D118-4B47-A83F-6DD0B423D249}" destId="{2F5A5104-5E28-4418-B627-F1B66CECACE8}" srcOrd="3" destOrd="0" parTransId="{F2FAEF0B-C03F-4286-B3C9-167093BB97BC}" sibTransId="{EF8F8D46-70D4-4DF8-A476-FF4D797DACA8}"/>
    <dgm:cxn modelId="{130528C0-339E-490C-BB16-04F9595B913B}" type="presOf" srcId="{A9E73AFF-449E-49F4-AC42-33940FC825B8}" destId="{CAB0915E-939D-44E2-8419-BEDE403E242E}" srcOrd="0" destOrd="0" presId="urn:microsoft.com/office/officeart/2005/8/layout/bProcess3"/>
    <dgm:cxn modelId="{3E0414CA-A91E-43B9-9473-7B6055952F1F}" srcId="{F233A7EE-D118-4B47-A83F-6DD0B423D249}" destId="{25E0815C-D5A5-44DE-A506-A14F83033355}" srcOrd="0" destOrd="0" parTransId="{4ADF8E92-40C5-45A4-B425-E002F39CE713}" sibTransId="{0A112D42-ADDA-48D2-B506-3EC28A63B665}"/>
    <dgm:cxn modelId="{8BFBEDD8-5F42-4DC7-9ABB-81C62D10E338}" type="presOf" srcId="{0A112D42-ADDA-48D2-B506-3EC28A63B665}" destId="{B054D7D4-0BF3-44F8-9FFA-2736859780FE}" srcOrd="0" destOrd="0" presId="urn:microsoft.com/office/officeart/2005/8/layout/bProcess3"/>
    <dgm:cxn modelId="{E40E9BFF-86E0-4CA2-81BC-16B5AC11696D}" type="presOf" srcId="{F233A7EE-D118-4B47-A83F-6DD0B423D249}" destId="{D282A85C-CC04-4655-B549-C57CF2EBD2F0}" srcOrd="0" destOrd="0" presId="urn:microsoft.com/office/officeart/2005/8/layout/bProcess3"/>
    <dgm:cxn modelId="{277583EE-F3D7-4C87-9037-1B3238D3B31A}" type="presParOf" srcId="{D282A85C-CC04-4655-B549-C57CF2EBD2F0}" destId="{65D94F95-7B7C-4220-BA90-2A36F9861D40}" srcOrd="0" destOrd="0" presId="urn:microsoft.com/office/officeart/2005/8/layout/bProcess3"/>
    <dgm:cxn modelId="{C2AADE59-8B3E-4A7D-AB9C-7AD44B0F189A}" type="presParOf" srcId="{D282A85C-CC04-4655-B549-C57CF2EBD2F0}" destId="{B054D7D4-0BF3-44F8-9FFA-2736859780FE}" srcOrd="1" destOrd="0" presId="urn:microsoft.com/office/officeart/2005/8/layout/bProcess3"/>
    <dgm:cxn modelId="{3201F3DA-C1B9-46A0-AD4F-DD57F28AF8D4}" type="presParOf" srcId="{B054D7D4-0BF3-44F8-9FFA-2736859780FE}" destId="{072EB55C-4A94-4EEA-867B-7E0587D96549}" srcOrd="0" destOrd="0" presId="urn:microsoft.com/office/officeart/2005/8/layout/bProcess3"/>
    <dgm:cxn modelId="{8FA10533-532A-4027-94AD-D64E88EB0767}" type="presParOf" srcId="{D282A85C-CC04-4655-B549-C57CF2EBD2F0}" destId="{F1F4BDF2-C401-4224-9CFE-D2123406F263}" srcOrd="2" destOrd="0" presId="urn:microsoft.com/office/officeart/2005/8/layout/bProcess3"/>
    <dgm:cxn modelId="{B3296301-CB71-4A15-B45B-AC76DF36A862}" type="presParOf" srcId="{D282A85C-CC04-4655-B549-C57CF2EBD2F0}" destId="{CAB0915E-939D-44E2-8419-BEDE403E242E}" srcOrd="3" destOrd="0" presId="urn:microsoft.com/office/officeart/2005/8/layout/bProcess3"/>
    <dgm:cxn modelId="{D67801A5-B2BB-4361-8657-4101F7D3718D}" type="presParOf" srcId="{CAB0915E-939D-44E2-8419-BEDE403E242E}" destId="{B8A44C36-B1CB-4F9C-9908-9A9B6D021420}" srcOrd="0" destOrd="0" presId="urn:microsoft.com/office/officeart/2005/8/layout/bProcess3"/>
    <dgm:cxn modelId="{AC14D759-87CF-4556-A0E3-681A9CEFD181}" type="presParOf" srcId="{D282A85C-CC04-4655-B549-C57CF2EBD2F0}" destId="{23EEEA1B-BC75-4014-94B5-162D67D69FE6}" srcOrd="4" destOrd="0" presId="urn:microsoft.com/office/officeart/2005/8/layout/bProcess3"/>
    <dgm:cxn modelId="{92A0FCBE-82B5-421A-81C5-F1E9F4E8AE4D}" type="presParOf" srcId="{D282A85C-CC04-4655-B549-C57CF2EBD2F0}" destId="{05231249-9DFF-4603-95F3-9DDAA2863906}" srcOrd="5" destOrd="0" presId="urn:microsoft.com/office/officeart/2005/8/layout/bProcess3"/>
    <dgm:cxn modelId="{E6C78F04-D3B3-4635-BE2D-C596A013AD71}" type="presParOf" srcId="{05231249-9DFF-4603-95F3-9DDAA2863906}" destId="{43A3A4EF-139A-4676-8AB8-817D1F4E54FB}" srcOrd="0" destOrd="0" presId="urn:microsoft.com/office/officeart/2005/8/layout/bProcess3"/>
    <dgm:cxn modelId="{29128A9F-550B-4735-A8CC-3AFEC8C0054B}" type="presParOf" srcId="{D282A85C-CC04-4655-B549-C57CF2EBD2F0}" destId="{91C20EB1-E130-4919-9F6E-316C9A4D2684}"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45C97-CE4B-4298-A980-2D34BF885A76}">
      <dsp:nvSpPr>
        <dsp:cNvPr id="0" name=""/>
        <dsp:cNvSpPr/>
      </dsp:nvSpPr>
      <dsp:spPr>
        <a:xfrm>
          <a:off x="0" y="0"/>
          <a:ext cx="11154617"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00346-5991-47D9-B3DB-18916A0E59B2}">
      <dsp:nvSpPr>
        <dsp:cNvPr id="0" name=""/>
        <dsp:cNvSpPr/>
      </dsp:nvSpPr>
      <dsp:spPr>
        <a:xfrm>
          <a:off x="0" y="0"/>
          <a:ext cx="2230923" cy="299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RRI Opportunities</a:t>
          </a:r>
        </a:p>
      </dsp:txBody>
      <dsp:txXfrm>
        <a:off x="0" y="0"/>
        <a:ext cx="2230923" cy="2990850"/>
      </dsp:txXfrm>
    </dsp:sp>
    <dsp:sp modelId="{F40F6199-7688-4CF5-8FE1-152DE6A1D2D3}">
      <dsp:nvSpPr>
        <dsp:cNvPr id="0" name=""/>
        <dsp:cNvSpPr/>
      </dsp:nvSpPr>
      <dsp:spPr>
        <a:xfrm>
          <a:off x="2398242" y="20189"/>
          <a:ext cx="8756374" cy="40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rtl="0">
            <a:lnSpc>
              <a:spcPct val="90000"/>
            </a:lnSpc>
            <a:spcBef>
              <a:spcPct val="0"/>
            </a:spcBef>
            <a:spcAft>
              <a:spcPct val="35000"/>
            </a:spcAft>
            <a:buNone/>
          </a:pPr>
          <a:r>
            <a:rPr lang="en-US" sz="1050" kern="1200"/>
            <a:t>Special Negotiated Rate</a:t>
          </a:r>
          <a:r>
            <a:rPr lang="en-US" sz="1050" kern="1200">
              <a:latin typeface="Century Gothic" panose="020B0502020202020204"/>
            </a:rPr>
            <a:t> </a:t>
          </a:r>
          <a:r>
            <a:rPr lang="en-US" sz="1050" kern="1200">
              <a:solidFill>
                <a:srgbClr val="C00000"/>
              </a:solidFill>
              <a:latin typeface="Century Gothic" panose="020B0502020202020204"/>
            </a:rPr>
            <a:t>(RRI Claimed up to 5 years)</a:t>
          </a:r>
          <a:endParaRPr lang="en-US" sz="1050" kern="1200">
            <a:solidFill>
              <a:srgbClr val="C00000"/>
            </a:solidFill>
          </a:endParaRPr>
        </a:p>
      </dsp:txBody>
      <dsp:txXfrm>
        <a:off x="2398242" y="20189"/>
        <a:ext cx="8756374" cy="403793"/>
      </dsp:txXfrm>
    </dsp:sp>
    <dsp:sp modelId="{C036D9F4-4F6C-4CA5-A336-5C89C51B92A3}">
      <dsp:nvSpPr>
        <dsp:cNvPr id="0" name=""/>
        <dsp:cNvSpPr/>
      </dsp:nvSpPr>
      <dsp:spPr>
        <a:xfrm>
          <a:off x="2230923" y="423983"/>
          <a:ext cx="892369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DBFB19-7288-4D74-A5E9-5C9B2FF93AA1}">
      <dsp:nvSpPr>
        <dsp:cNvPr id="0" name=""/>
        <dsp:cNvSpPr/>
      </dsp:nvSpPr>
      <dsp:spPr>
        <a:xfrm>
          <a:off x="2398242" y="444173"/>
          <a:ext cx="8756374" cy="40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rtl="0">
            <a:lnSpc>
              <a:spcPct val="90000"/>
            </a:lnSpc>
            <a:spcBef>
              <a:spcPct val="0"/>
            </a:spcBef>
            <a:spcAft>
              <a:spcPct val="35000"/>
            </a:spcAft>
            <a:buNone/>
          </a:pPr>
          <a:r>
            <a:rPr lang="en-US" sz="1050" kern="1200"/>
            <a:t>Wellhead Purchase of </a:t>
          </a:r>
          <a:r>
            <a:rPr lang="en-US" sz="1050" kern="1200">
              <a:latin typeface="Century Gothic" panose="020B0502020202020204"/>
            </a:rPr>
            <a:t>Gas </a:t>
          </a:r>
          <a:r>
            <a:rPr lang="en-US" sz="1050" kern="1200">
              <a:solidFill>
                <a:srgbClr val="C00000"/>
              </a:solidFill>
              <a:latin typeface="Century Gothic" panose="020B0502020202020204"/>
            </a:rPr>
            <a:t>(RRI Claimed up to 5 Years)</a:t>
          </a:r>
          <a:endParaRPr lang="en-US" sz="1050" kern="1200">
            <a:solidFill>
              <a:srgbClr val="C00000"/>
            </a:solidFill>
          </a:endParaRPr>
        </a:p>
      </dsp:txBody>
      <dsp:txXfrm>
        <a:off x="2398242" y="444173"/>
        <a:ext cx="8756374" cy="403793"/>
      </dsp:txXfrm>
    </dsp:sp>
    <dsp:sp modelId="{C235172F-58DF-4049-9C6D-D64897CD30BA}">
      <dsp:nvSpPr>
        <dsp:cNvPr id="0" name=""/>
        <dsp:cNvSpPr/>
      </dsp:nvSpPr>
      <dsp:spPr>
        <a:xfrm>
          <a:off x="2230923" y="847967"/>
          <a:ext cx="892369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241683-CADC-484E-B44C-C9D17521F702}">
      <dsp:nvSpPr>
        <dsp:cNvPr id="0" name=""/>
        <dsp:cNvSpPr/>
      </dsp:nvSpPr>
      <dsp:spPr>
        <a:xfrm>
          <a:off x="2398242" y="868157"/>
          <a:ext cx="8756374" cy="40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rtl="0">
            <a:lnSpc>
              <a:spcPct val="90000"/>
            </a:lnSpc>
            <a:spcBef>
              <a:spcPct val="0"/>
            </a:spcBef>
            <a:spcAft>
              <a:spcPct val="35000"/>
            </a:spcAft>
            <a:buNone/>
          </a:pPr>
          <a:r>
            <a:rPr lang="en-US" sz="1050" kern="1200"/>
            <a:t>Power Purchase Agreement (PPA)</a:t>
          </a:r>
          <a:r>
            <a:rPr lang="en-US" sz="1050" kern="1200">
              <a:solidFill>
                <a:srgbClr val="C00000"/>
              </a:solidFill>
              <a:latin typeface="Century Gothic" panose="020B0502020202020204"/>
            </a:rPr>
            <a:t> (RRI Claimed up to 20 Years)</a:t>
          </a:r>
          <a:endParaRPr lang="en-US" sz="1050" kern="1200">
            <a:solidFill>
              <a:srgbClr val="C00000"/>
            </a:solidFill>
          </a:endParaRPr>
        </a:p>
      </dsp:txBody>
      <dsp:txXfrm>
        <a:off x="2398242" y="868157"/>
        <a:ext cx="8756374" cy="403793"/>
      </dsp:txXfrm>
    </dsp:sp>
    <dsp:sp modelId="{2DFF7BF9-35E6-4CB8-ABC7-D6BFE28730E5}">
      <dsp:nvSpPr>
        <dsp:cNvPr id="0" name=""/>
        <dsp:cNvSpPr/>
      </dsp:nvSpPr>
      <dsp:spPr>
        <a:xfrm>
          <a:off x="2230923" y="1271950"/>
          <a:ext cx="892369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1E74C0-9D86-4319-8FF4-868CC53CA865}">
      <dsp:nvSpPr>
        <dsp:cNvPr id="0" name=""/>
        <dsp:cNvSpPr/>
      </dsp:nvSpPr>
      <dsp:spPr>
        <a:xfrm>
          <a:off x="2398242" y="1292140"/>
          <a:ext cx="8756374" cy="40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rtl="0">
            <a:lnSpc>
              <a:spcPct val="90000"/>
            </a:lnSpc>
            <a:spcBef>
              <a:spcPct val="0"/>
            </a:spcBef>
            <a:spcAft>
              <a:spcPct val="35000"/>
            </a:spcAft>
            <a:buNone/>
          </a:pPr>
          <a:r>
            <a:rPr lang="en-US" sz="1050" kern="1200"/>
            <a:t>Investments for fuel switching in an interruptible utility Rate</a:t>
          </a:r>
          <a:r>
            <a:rPr lang="en-US" sz="1050" kern="1200">
              <a:latin typeface="Century Gothic" panose="020B0502020202020204"/>
            </a:rPr>
            <a:t> </a:t>
          </a:r>
          <a:r>
            <a:rPr lang="en-US" sz="1050" kern="1200">
              <a:solidFill>
                <a:srgbClr val="C00000"/>
              </a:solidFill>
              <a:latin typeface="Century Gothic" panose="020B0502020202020204"/>
            </a:rPr>
            <a:t>(RRI Claimed up to 3 Years)</a:t>
          </a:r>
          <a:endParaRPr lang="en-US" sz="1050" kern="1200">
            <a:solidFill>
              <a:srgbClr val="C00000"/>
            </a:solidFill>
          </a:endParaRPr>
        </a:p>
      </dsp:txBody>
      <dsp:txXfrm>
        <a:off x="2398242" y="1292140"/>
        <a:ext cx="8756374" cy="403793"/>
      </dsp:txXfrm>
    </dsp:sp>
    <dsp:sp modelId="{4F1D3CB6-6DBE-453D-ADC9-DF5C4BB61DC5}">
      <dsp:nvSpPr>
        <dsp:cNvPr id="0" name=""/>
        <dsp:cNvSpPr/>
      </dsp:nvSpPr>
      <dsp:spPr>
        <a:xfrm>
          <a:off x="2230923" y="1695934"/>
          <a:ext cx="892369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A8984-0C46-4414-85AB-31E43CF0F90F}">
      <dsp:nvSpPr>
        <dsp:cNvPr id="0" name=""/>
        <dsp:cNvSpPr/>
      </dsp:nvSpPr>
      <dsp:spPr>
        <a:xfrm>
          <a:off x="2398242" y="1716124"/>
          <a:ext cx="8756374" cy="40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rtl="0">
            <a:lnSpc>
              <a:spcPct val="90000"/>
            </a:lnSpc>
            <a:spcBef>
              <a:spcPct val="0"/>
            </a:spcBef>
            <a:spcAft>
              <a:spcPct val="35000"/>
            </a:spcAft>
            <a:buNone/>
          </a:pPr>
          <a:r>
            <a:rPr lang="en-US" sz="1050" kern="1200"/>
            <a:t>Commodity Purchase of regulated utilities</a:t>
          </a:r>
          <a:r>
            <a:rPr lang="en-US" sz="1050" kern="1200">
              <a:solidFill>
                <a:srgbClr val="C00000"/>
              </a:solidFill>
              <a:latin typeface="Century Gothic" panose="020B0502020202020204"/>
            </a:rPr>
            <a:t> (RRI Claimed up to 5 Years)</a:t>
          </a:r>
          <a:endParaRPr lang="en-US" sz="1050" kern="1200">
            <a:solidFill>
              <a:srgbClr val="C00000"/>
            </a:solidFill>
          </a:endParaRPr>
        </a:p>
      </dsp:txBody>
      <dsp:txXfrm>
        <a:off x="2398242" y="1716124"/>
        <a:ext cx="8756374" cy="403793"/>
      </dsp:txXfrm>
    </dsp:sp>
    <dsp:sp modelId="{9677794D-3496-4434-B972-F8508F6A3E09}">
      <dsp:nvSpPr>
        <dsp:cNvPr id="0" name=""/>
        <dsp:cNvSpPr/>
      </dsp:nvSpPr>
      <dsp:spPr>
        <a:xfrm>
          <a:off x="2230923" y="2119918"/>
          <a:ext cx="892369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ABE2C4-A975-43BF-B529-EE4DCF035BB3}">
      <dsp:nvSpPr>
        <dsp:cNvPr id="0" name=""/>
        <dsp:cNvSpPr/>
      </dsp:nvSpPr>
      <dsp:spPr>
        <a:xfrm>
          <a:off x="2398242" y="2140107"/>
          <a:ext cx="8756374" cy="40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rtl="0">
            <a:lnSpc>
              <a:spcPct val="90000"/>
            </a:lnSpc>
            <a:spcBef>
              <a:spcPct val="0"/>
            </a:spcBef>
            <a:spcAft>
              <a:spcPct val="35000"/>
            </a:spcAft>
            <a:buNone/>
          </a:pPr>
          <a:r>
            <a:rPr lang="en-US" sz="1050" kern="1200"/>
            <a:t>Active Commodity Trading</a:t>
          </a:r>
          <a:r>
            <a:rPr lang="en-US" sz="1050" kern="1200">
              <a:latin typeface="Century Gothic" panose="020B0502020202020204"/>
            </a:rPr>
            <a:t> </a:t>
          </a:r>
          <a:r>
            <a:rPr lang="en-US" sz="1050" kern="1200">
              <a:solidFill>
                <a:srgbClr val="C00000"/>
              </a:solidFill>
              <a:latin typeface="Century Gothic" panose="020B0502020202020204"/>
            </a:rPr>
            <a:t>(RRI Claimed up to 5 Years)</a:t>
          </a:r>
          <a:endParaRPr lang="en-US" sz="1050" kern="1200">
            <a:solidFill>
              <a:srgbClr val="C00000"/>
            </a:solidFill>
          </a:endParaRPr>
        </a:p>
      </dsp:txBody>
      <dsp:txXfrm>
        <a:off x="2398242" y="2140107"/>
        <a:ext cx="8756374" cy="403793"/>
      </dsp:txXfrm>
    </dsp:sp>
    <dsp:sp modelId="{CB9BBFF8-3A0F-41B5-BC7B-C7FE3BCF2400}">
      <dsp:nvSpPr>
        <dsp:cNvPr id="0" name=""/>
        <dsp:cNvSpPr/>
      </dsp:nvSpPr>
      <dsp:spPr>
        <a:xfrm>
          <a:off x="2230923" y="2543901"/>
          <a:ext cx="892369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37E143-3162-4393-92D1-BC021F6F24DB}">
      <dsp:nvSpPr>
        <dsp:cNvPr id="0" name=""/>
        <dsp:cNvSpPr/>
      </dsp:nvSpPr>
      <dsp:spPr>
        <a:xfrm>
          <a:off x="2398242" y="2564091"/>
          <a:ext cx="8756374" cy="40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rtl="0">
            <a:lnSpc>
              <a:spcPct val="90000"/>
            </a:lnSpc>
            <a:spcBef>
              <a:spcPct val="0"/>
            </a:spcBef>
            <a:spcAft>
              <a:spcPct val="35000"/>
            </a:spcAft>
            <a:buNone/>
          </a:pPr>
          <a:r>
            <a:rPr lang="en-US" sz="1050" kern="1200"/>
            <a:t>Onsite Renewable Energy</a:t>
          </a:r>
          <a:r>
            <a:rPr lang="en-US" sz="1050" kern="1200">
              <a:latin typeface="Century Gothic" panose="020B0502020202020204"/>
            </a:rPr>
            <a:t> </a:t>
          </a:r>
          <a:r>
            <a:rPr lang="en-US" sz="1050" kern="1200">
              <a:solidFill>
                <a:srgbClr val="C00000"/>
              </a:solidFill>
              <a:latin typeface="Century Gothic" panose="020B0502020202020204"/>
            </a:rPr>
            <a:t>(RRI Claimed up to 20 years)</a:t>
          </a:r>
          <a:endParaRPr lang="en-US" sz="1050" kern="1200">
            <a:solidFill>
              <a:srgbClr val="C00000"/>
            </a:solidFill>
          </a:endParaRPr>
        </a:p>
      </dsp:txBody>
      <dsp:txXfrm>
        <a:off x="2398242" y="2564091"/>
        <a:ext cx="8756374" cy="403793"/>
      </dsp:txXfrm>
    </dsp:sp>
    <dsp:sp modelId="{6E0E89DB-AC05-4A1E-80B0-3C8516E0DB86}">
      <dsp:nvSpPr>
        <dsp:cNvPr id="0" name=""/>
        <dsp:cNvSpPr/>
      </dsp:nvSpPr>
      <dsp:spPr>
        <a:xfrm>
          <a:off x="2230923" y="2967885"/>
          <a:ext cx="892369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4D7D4-0BF3-44F8-9FFA-2736859780FE}">
      <dsp:nvSpPr>
        <dsp:cNvPr id="0" name=""/>
        <dsp:cNvSpPr/>
      </dsp:nvSpPr>
      <dsp:spPr>
        <a:xfrm>
          <a:off x="2352861" y="932075"/>
          <a:ext cx="510467" cy="91440"/>
        </a:xfrm>
        <a:custGeom>
          <a:avLst/>
          <a:gdLst/>
          <a:ahLst/>
          <a:cxnLst/>
          <a:rect l="0" t="0" r="0" b="0"/>
          <a:pathLst>
            <a:path>
              <a:moveTo>
                <a:pt x="0" y="45720"/>
              </a:moveTo>
              <a:lnTo>
                <a:pt x="510467"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4568" y="975090"/>
        <a:ext cx="27053" cy="5410"/>
      </dsp:txXfrm>
    </dsp:sp>
    <dsp:sp modelId="{65D94F95-7B7C-4220-BA90-2A36F9861D40}">
      <dsp:nvSpPr>
        <dsp:cNvPr id="0" name=""/>
        <dsp:cNvSpPr/>
      </dsp:nvSpPr>
      <dsp:spPr>
        <a:xfrm>
          <a:off x="2196" y="272055"/>
          <a:ext cx="2352465" cy="1411479"/>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1. RRI Application Data</a:t>
          </a:r>
        </a:p>
      </dsp:txBody>
      <dsp:txXfrm>
        <a:off x="2196" y="272055"/>
        <a:ext cx="2352465" cy="1411479"/>
      </dsp:txXfrm>
    </dsp:sp>
    <dsp:sp modelId="{B838E4AB-252D-4D1D-A32D-BAA6E4D05721}">
      <dsp:nvSpPr>
        <dsp:cNvPr id="0" name=""/>
        <dsp:cNvSpPr/>
      </dsp:nvSpPr>
      <dsp:spPr>
        <a:xfrm>
          <a:off x="5246393" y="932075"/>
          <a:ext cx="510467" cy="91440"/>
        </a:xfrm>
        <a:custGeom>
          <a:avLst/>
          <a:gdLst/>
          <a:ahLst/>
          <a:cxnLst/>
          <a:rect l="0" t="0" r="0" b="0"/>
          <a:pathLst>
            <a:path>
              <a:moveTo>
                <a:pt x="0" y="45720"/>
              </a:moveTo>
              <a:lnTo>
                <a:pt x="510467" y="45720"/>
              </a:lnTo>
            </a:path>
          </a:pathLst>
        </a:custGeom>
        <a:noFill/>
        <a:ln w="9525" cap="rnd" cmpd="sng" algn="ctr">
          <a:solidFill>
            <a:schemeClr val="accent5">
              <a:hueOff val="487685"/>
              <a:satOff val="-3889"/>
              <a:lumOff val="-29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8100" y="975090"/>
        <a:ext cx="27053" cy="5410"/>
      </dsp:txXfrm>
    </dsp:sp>
    <dsp:sp modelId="{07689BE9-BFA3-4A63-B5C9-2657EE61FF6E}">
      <dsp:nvSpPr>
        <dsp:cNvPr id="0" name=""/>
        <dsp:cNvSpPr/>
      </dsp:nvSpPr>
      <dsp:spPr>
        <a:xfrm>
          <a:off x="2895728" y="272055"/>
          <a:ext cx="2352465" cy="1411479"/>
        </a:xfrm>
        <a:prstGeom prst="rect">
          <a:avLst/>
        </a:prstGeom>
        <a:solidFill>
          <a:schemeClr val="accent5">
            <a:hueOff val="406404"/>
            <a:satOff val="-3241"/>
            <a:lumOff val="-245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2. Savings Calculations</a:t>
          </a:r>
        </a:p>
      </dsp:txBody>
      <dsp:txXfrm>
        <a:off x="2895728" y="272055"/>
        <a:ext cx="2352465" cy="1411479"/>
      </dsp:txXfrm>
    </dsp:sp>
    <dsp:sp modelId="{19BB76B4-14E8-485B-B959-FD17654E6AA6}">
      <dsp:nvSpPr>
        <dsp:cNvPr id="0" name=""/>
        <dsp:cNvSpPr/>
      </dsp:nvSpPr>
      <dsp:spPr>
        <a:xfrm>
          <a:off x="8139926" y="932075"/>
          <a:ext cx="510467" cy="91440"/>
        </a:xfrm>
        <a:custGeom>
          <a:avLst/>
          <a:gdLst/>
          <a:ahLst/>
          <a:cxnLst/>
          <a:rect l="0" t="0" r="0" b="0"/>
          <a:pathLst>
            <a:path>
              <a:moveTo>
                <a:pt x="0" y="45720"/>
              </a:moveTo>
              <a:lnTo>
                <a:pt x="510467" y="45720"/>
              </a:lnTo>
            </a:path>
          </a:pathLst>
        </a:custGeom>
        <a:noFill/>
        <a:ln w="9525" cap="rnd" cmpd="sng" algn="ctr">
          <a:solidFill>
            <a:schemeClr val="accent5">
              <a:hueOff val="975370"/>
              <a:satOff val="-7777"/>
              <a:lumOff val="-58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81633" y="975090"/>
        <a:ext cx="27053" cy="5410"/>
      </dsp:txXfrm>
    </dsp:sp>
    <dsp:sp modelId="{07AD2F97-DB8A-4D3C-9F7F-EAD2493284DB}">
      <dsp:nvSpPr>
        <dsp:cNvPr id="0" name=""/>
        <dsp:cNvSpPr/>
      </dsp:nvSpPr>
      <dsp:spPr>
        <a:xfrm>
          <a:off x="5789261" y="272055"/>
          <a:ext cx="2352465" cy="1411479"/>
        </a:xfrm>
        <a:prstGeom prst="rect">
          <a:avLst/>
        </a:prstGeom>
        <a:solidFill>
          <a:schemeClr val="accent5">
            <a:hueOff val="812808"/>
            <a:satOff val="-6481"/>
            <a:lumOff val="-490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3. Attach Documentation</a:t>
          </a:r>
        </a:p>
      </dsp:txBody>
      <dsp:txXfrm>
        <a:off x="5789261" y="272055"/>
        <a:ext cx="2352465" cy="1411479"/>
      </dsp:txXfrm>
    </dsp:sp>
    <dsp:sp modelId="{1FD93F61-B64C-473D-A9A0-724D57C204D3}">
      <dsp:nvSpPr>
        <dsp:cNvPr id="0" name=""/>
        <dsp:cNvSpPr/>
      </dsp:nvSpPr>
      <dsp:spPr>
        <a:xfrm>
          <a:off x="1178428" y="1681734"/>
          <a:ext cx="8680597" cy="510467"/>
        </a:xfrm>
        <a:custGeom>
          <a:avLst/>
          <a:gdLst/>
          <a:ahLst/>
          <a:cxnLst/>
          <a:rect l="0" t="0" r="0" b="0"/>
          <a:pathLst>
            <a:path>
              <a:moveTo>
                <a:pt x="8680597" y="0"/>
              </a:moveTo>
              <a:lnTo>
                <a:pt x="8680597" y="272333"/>
              </a:lnTo>
              <a:lnTo>
                <a:pt x="0" y="272333"/>
              </a:lnTo>
              <a:lnTo>
                <a:pt x="0" y="510467"/>
              </a:lnTo>
            </a:path>
          </a:pathLst>
        </a:custGeom>
        <a:noFill/>
        <a:ln w="9525" cap="rnd" cmpd="sng" algn="ctr">
          <a:solidFill>
            <a:schemeClr val="accent5">
              <a:hueOff val="1463055"/>
              <a:satOff val="-11666"/>
              <a:lumOff val="-88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1291" y="1934263"/>
        <a:ext cx="434872" cy="5410"/>
      </dsp:txXfrm>
    </dsp:sp>
    <dsp:sp modelId="{171BD95F-4C8F-4723-9E8B-CFDAC83D11E0}">
      <dsp:nvSpPr>
        <dsp:cNvPr id="0" name=""/>
        <dsp:cNvSpPr/>
      </dsp:nvSpPr>
      <dsp:spPr>
        <a:xfrm>
          <a:off x="8682793" y="272055"/>
          <a:ext cx="2352465" cy="1411479"/>
        </a:xfrm>
        <a:prstGeom prst="rect">
          <a:avLst/>
        </a:prstGeom>
        <a:solidFill>
          <a:schemeClr val="accent5">
            <a:hueOff val="1219212"/>
            <a:satOff val="-9721"/>
            <a:lumOff val="-735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4. Submit RRI Application</a:t>
          </a:r>
        </a:p>
      </dsp:txBody>
      <dsp:txXfrm>
        <a:off x="8682793" y="272055"/>
        <a:ext cx="2352465" cy="1411479"/>
      </dsp:txXfrm>
    </dsp:sp>
    <dsp:sp modelId="{CAB0915E-939D-44E2-8419-BEDE403E242E}">
      <dsp:nvSpPr>
        <dsp:cNvPr id="0" name=""/>
        <dsp:cNvSpPr/>
      </dsp:nvSpPr>
      <dsp:spPr>
        <a:xfrm>
          <a:off x="2352861" y="2884621"/>
          <a:ext cx="510467" cy="91440"/>
        </a:xfrm>
        <a:custGeom>
          <a:avLst/>
          <a:gdLst/>
          <a:ahLst/>
          <a:cxnLst/>
          <a:rect l="0" t="0" r="0" b="0"/>
          <a:pathLst>
            <a:path>
              <a:moveTo>
                <a:pt x="0" y="45720"/>
              </a:moveTo>
              <a:lnTo>
                <a:pt x="510467" y="45720"/>
              </a:lnTo>
            </a:path>
          </a:pathLst>
        </a:custGeom>
        <a:noFill/>
        <a:ln w="9525" cap="rnd" cmpd="sng" algn="ctr">
          <a:solidFill>
            <a:schemeClr val="accent5">
              <a:hueOff val="1950740"/>
              <a:satOff val="-15554"/>
              <a:lumOff val="-1176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4568" y="2927636"/>
        <a:ext cx="27053" cy="5410"/>
      </dsp:txXfrm>
    </dsp:sp>
    <dsp:sp modelId="{F1F4BDF2-C401-4224-9CFE-D2123406F263}">
      <dsp:nvSpPr>
        <dsp:cNvPr id="0" name=""/>
        <dsp:cNvSpPr/>
      </dsp:nvSpPr>
      <dsp:spPr>
        <a:xfrm>
          <a:off x="2196" y="2224602"/>
          <a:ext cx="2352465" cy="1411479"/>
        </a:xfrm>
        <a:prstGeom prst="rect">
          <a:avLst/>
        </a:prstGeom>
        <a:solidFill>
          <a:schemeClr val="accent5">
            <a:hueOff val="1625617"/>
            <a:satOff val="-12962"/>
            <a:lumOff val="-980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5. Review by Energy Branch</a:t>
          </a:r>
        </a:p>
      </dsp:txBody>
      <dsp:txXfrm>
        <a:off x="2196" y="2224602"/>
        <a:ext cx="2352465" cy="1411479"/>
      </dsp:txXfrm>
    </dsp:sp>
    <dsp:sp modelId="{05231249-9DFF-4603-95F3-9DDAA2863906}">
      <dsp:nvSpPr>
        <dsp:cNvPr id="0" name=""/>
        <dsp:cNvSpPr/>
      </dsp:nvSpPr>
      <dsp:spPr>
        <a:xfrm>
          <a:off x="5246393" y="2884621"/>
          <a:ext cx="510467" cy="91440"/>
        </a:xfrm>
        <a:custGeom>
          <a:avLst/>
          <a:gdLst/>
          <a:ahLst/>
          <a:cxnLst/>
          <a:rect l="0" t="0" r="0" b="0"/>
          <a:pathLst>
            <a:path>
              <a:moveTo>
                <a:pt x="0" y="45720"/>
              </a:moveTo>
              <a:lnTo>
                <a:pt x="510467" y="45720"/>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8100" y="2927636"/>
        <a:ext cx="27053" cy="5410"/>
      </dsp:txXfrm>
    </dsp:sp>
    <dsp:sp modelId="{23EEEA1B-BC75-4014-94B5-162D67D69FE6}">
      <dsp:nvSpPr>
        <dsp:cNvPr id="0" name=""/>
        <dsp:cNvSpPr/>
      </dsp:nvSpPr>
      <dsp:spPr>
        <a:xfrm>
          <a:off x="2895728" y="2224602"/>
          <a:ext cx="2352465" cy="1411479"/>
        </a:xfrm>
        <a:prstGeom prst="rect">
          <a:avLst/>
        </a:prstGeom>
        <a:solidFill>
          <a:schemeClr val="accent5">
            <a:hueOff val="2032020"/>
            <a:satOff val="-16202"/>
            <a:lumOff val="-1225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6. Notification of Approval or Denial</a:t>
          </a:r>
        </a:p>
      </dsp:txBody>
      <dsp:txXfrm>
        <a:off x="2895728" y="2224602"/>
        <a:ext cx="2352465" cy="1411479"/>
      </dsp:txXfrm>
    </dsp:sp>
    <dsp:sp modelId="{91C20EB1-E130-4919-9F6E-316C9A4D2684}">
      <dsp:nvSpPr>
        <dsp:cNvPr id="0" name=""/>
        <dsp:cNvSpPr/>
      </dsp:nvSpPr>
      <dsp:spPr>
        <a:xfrm>
          <a:off x="5789261" y="2224602"/>
          <a:ext cx="2352465" cy="1411479"/>
        </a:xfrm>
        <a:prstGeom prst="rect">
          <a:avLst/>
        </a:prstGeom>
        <a:solidFill>
          <a:schemeClr val="accent5">
            <a:hueOff val="2438425"/>
            <a:satOff val="-19443"/>
            <a:lumOff val="-1470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a:t>7. Claim</a:t>
          </a:r>
          <a:r>
            <a:rPr lang="en-US" sz="2100" kern="1200">
              <a:latin typeface="Century Gothic" panose="020B0502020202020204"/>
            </a:rPr>
            <a:t> RRI</a:t>
          </a:r>
          <a:r>
            <a:rPr lang="en-US" sz="2100" kern="1200"/>
            <a:t> on 52722 Form if Approved</a:t>
          </a:r>
        </a:p>
      </dsp:txBody>
      <dsp:txXfrm>
        <a:off x="5789261" y="2224602"/>
        <a:ext cx="2352465" cy="1411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4D7D4-0BF3-44F8-9FFA-2736859780FE}">
      <dsp:nvSpPr>
        <dsp:cNvPr id="0" name=""/>
        <dsp:cNvSpPr/>
      </dsp:nvSpPr>
      <dsp:spPr>
        <a:xfrm>
          <a:off x="3522263" y="774395"/>
          <a:ext cx="597855" cy="91440"/>
        </a:xfrm>
        <a:custGeom>
          <a:avLst/>
          <a:gdLst/>
          <a:ahLst/>
          <a:cxnLst/>
          <a:rect l="0" t="0" r="0" b="0"/>
          <a:pathLst>
            <a:path>
              <a:moveTo>
                <a:pt x="0" y="45720"/>
              </a:moveTo>
              <a:lnTo>
                <a:pt x="597855"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5479" y="816973"/>
        <a:ext cx="31422" cy="6284"/>
      </dsp:txXfrm>
    </dsp:sp>
    <dsp:sp modelId="{65D94F95-7B7C-4220-BA90-2A36F9861D40}">
      <dsp:nvSpPr>
        <dsp:cNvPr id="0" name=""/>
        <dsp:cNvSpPr/>
      </dsp:nvSpPr>
      <dsp:spPr>
        <a:xfrm>
          <a:off x="791646" y="390"/>
          <a:ext cx="2732416" cy="1639450"/>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1. 4. Submit RRI Application</a:t>
          </a:r>
        </a:p>
      </dsp:txBody>
      <dsp:txXfrm>
        <a:off x="791646" y="390"/>
        <a:ext cx="2732416" cy="1639450"/>
      </dsp:txXfrm>
    </dsp:sp>
    <dsp:sp modelId="{CAB0915E-939D-44E2-8419-BEDE403E242E}">
      <dsp:nvSpPr>
        <dsp:cNvPr id="0" name=""/>
        <dsp:cNvSpPr/>
      </dsp:nvSpPr>
      <dsp:spPr>
        <a:xfrm>
          <a:off x="6883135" y="774395"/>
          <a:ext cx="597855" cy="91440"/>
        </a:xfrm>
        <a:custGeom>
          <a:avLst/>
          <a:gdLst/>
          <a:ahLst/>
          <a:cxnLst/>
          <a:rect l="0" t="0" r="0" b="0"/>
          <a:pathLst>
            <a:path>
              <a:moveTo>
                <a:pt x="0" y="45720"/>
              </a:moveTo>
              <a:lnTo>
                <a:pt x="597855" y="45720"/>
              </a:lnTo>
            </a:path>
          </a:pathLst>
        </a:custGeom>
        <a:noFill/>
        <a:ln w="9525" cap="rnd" cmpd="sng" algn="ctr">
          <a:solidFill>
            <a:schemeClr val="accent5">
              <a:hueOff val="1219212"/>
              <a:satOff val="-9721"/>
              <a:lumOff val="-7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66352" y="816973"/>
        <a:ext cx="31422" cy="6284"/>
      </dsp:txXfrm>
    </dsp:sp>
    <dsp:sp modelId="{F1F4BDF2-C401-4224-9CFE-D2123406F263}">
      <dsp:nvSpPr>
        <dsp:cNvPr id="0" name=""/>
        <dsp:cNvSpPr/>
      </dsp:nvSpPr>
      <dsp:spPr>
        <a:xfrm>
          <a:off x="4152519" y="390"/>
          <a:ext cx="2732416" cy="1639450"/>
        </a:xfrm>
        <a:prstGeom prst="rect">
          <a:avLst/>
        </a:prstGeom>
        <a:solidFill>
          <a:schemeClr val="accent5">
            <a:hueOff val="812808"/>
            <a:satOff val="-6481"/>
            <a:lumOff val="-490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5. Review by Energy Branch</a:t>
          </a:r>
        </a:p>
      </dsp:txBody>
      <dsp:txXfrm>
        <a:off x="4152519" y="390"/>
        <a:ext cx="2732416" cy="1639450"/>
      </dsp:txXfrm>
    </dsp:sp>
    <dsp:sp modelId="{05231249-9DFF-4603-95F3-9DDAA2863906}">
      <dsp:nvSpPr>
        <dsp:cNvPr id="0" name=""/>
        <dsp:cNvSpPr/>
      </dsp:nvSpPr>
      <dsp:spPr>
        <a:xfrm>
          <a:off x="2157854" y="1638040"/>
          <a:ext cx="6721745" cy="597855"/>
        </a:xfrm>
        <a:custGeom>
          <a:avLst/>
          <a:gdLst/>
          <a:ahLst/>
          <a:cxnLst/>
          <a:rect l="0" t="0" r="0" b="0"/>
          <a:pathLst>
            <a:path>
              <a:moveTo>
                <a:pt x="6721745" y="0"/>
              </a:moveTo>
              <a:lnTo>
                <a:pt x="6721745" y="316027"/>
              </a:lnTo>
              <a:lnTo>
                <a:pt x="0" y="316027"/>
              </a:lnTo>
              <a:lnTo>
                <a:pt x="0" y="597855"/>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9950" y="1933826"/>
        <a:ext cx="337553" cy="6284"/>
      </dsp:txXfrm>
    </dsp:sp>
    <dsp:sp modelId="{23EEEA1B-BC75-4014-94B5-162D67D69FE6}">
      <dsp:nvSpPr>
        <dsp:cNvPr id="0" name=""/>
        <dsp:cNvSpPr/>
      </dsp:nvSpPr>
      <dsp:spPr>
        <a:xfrm>
          <a:off x="7513391" y="390"/>
          <a:ext cx="2732416" cy="1639450"/>
        </a:xfrm>
        <a:prstGeom prst="rect">
          <a:avLst/>
        </a:prstGeom>
        <a:solidFill>
          <a:schemeClr val="accent5">
            <a:hueOff val="1625617"/>
            <a:satOff val="-12962"/>
            <a:lumOff val="-980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6. Notification of Approval or Denial</a:t>
          </a:r>
        </a:p>
      </dsp:txBody>
      <dsp:txXfrm>
        <a:off x="7513391" y="390"/>
        <a:ext cx="2732416" cy="1639450"/>
      </dsp:txXfrm>
    </dsp:sp>
    <dsp:sp modelId="{91C20EB1-E130-4919-9F6E-316C9A4D2684}">
      <dsp:nvSpPr>
        <dsp:cNvPr id="0" name=""/>
        <dsp:cNvSpPr/>
      </dsp:nvSpPr>
      <dsp:spPr>
        <a:xfrm>
          <a:off x="791646" y="2268296"/>
          <a:ext cx="2732416" cy="1639450"/>
        </a:xfrm>
        <a:prstGeom prst="rect">
          <a:avLst/>
        </a:prstGeom>
        <a:solidFill>
          <a:schemeClr val="accent5">
            <a:hueOff val="2438425"/>
            <a:satOff val="-19443"/>
            <a:lumOff val="-1470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a:t>7. Claim</a:t>
          </a:r>
          <a:r>
            <a:rPr lang="en-US" sz="2600" kern="1200">
              <a:latin typeface="Century Gothic" panose="020B0502020202020204"/>
            </a:rPr>
            <a:t> RRI</a:t>
          </a:r>
          <a:r>
            <a:rPr lang="en-US" sz="2600" kern="1200"/>
            <a:t> on 52722 Form if Approved</a:t>
          </a:r>
        </a:p>
      </dsp:txBody>
      <dsp:txXfrm>
        <a:off x="791646" y="2268296"/>
        <a:ext cx="2732416" cy="16394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444CB-3C2E-4CC4-90A9-50ECBCB6ABCE}"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7B74D-C43B-4DBA-8EF2-5136530A0879}" type="slidenum">
              <a:rPr lang="en-US" smtClean="0"/>
              <a:t>‹#›</a:t>
            </a:fld>
            <a:endParaRPr lang="en-US"/>
          </a:p>
        </p:txBody>
      </p:sp>
    </p:spTree>
    <p:extLst>
      <p:ext uri="{BB962C8B-B14F-4D97-AF65-F5344CB8AC3E}">
        <p14:creationId xmlns:p14="http://schemas.microsoft.com/office/powerpoint/2010/main" val="146286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6342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398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4123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21278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6146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CE7D5-CF57-46EF-B807-FDD0502418D4}"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8665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CE7D5-CF57-46EF-B807-FDD0502418D4}" type="datetimeFigureOut">
              <a:rPr lang="en-US" smtClean="0"/>
              <a:t>8/13/2024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83401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85652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7986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8511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602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440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825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918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8988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3685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0638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46CE7D5-CF57-46EF-B807-FDD0502418D4}" type="datetimeFigureOut">
              <a:rPr lang="en-US" smtClean="0"/>
              <a:t>8/13/2024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72590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ud.gov/program_offices/public_indian_housing/programs/ph/phe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276_56D0418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PHFMDEnergyBranch@hud.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07145" y="1241266"/>
            <a:ext cx="4535926" cy="3153753"/>
          </a:xfrm>
        </p:spPr>
        <p:txBody>
          <a:bodyPr>
            <a:normAutofit/>
          </a:bodyPr>
          <a:lstStyle/>
          <a:p>
            <a:pPr>
              <a:lnSpc>
                <a:spcPct val="90000"/>
              </a:lnSpc>
            </a:pPr>
            <a:r>
              <a:rPr lang="en-US"/>
              <a:t>Rate Reduction Incentive (RRI) </a:t>
            </a:r>
            <a:endParaRPr lang="en-US">
              <a:solidFill>
                <a:srgbClr val="EBEBEB"/>
              </a:solidFill>
            </a:endParaRPr>
          </a:p>
        </p:txBody>
      </p:sp>
      <p:sp>
        <p:nvSpPr>
          <p:cNvPr id="3" name="Subtitle 2"/>
          <p:cNvSpPr>
            <a:spLocks noGrp="1"/>
          </p:cNvSpPr>
          <p:nvPr>
            <p:ph type="subTitle" idx="1"/>
          </p:nvPr>
        </p:nvSpPr>
        <p:spPr>
          <a:xfrm>
            <a:off x="7007145" y="4591665"/>
            <a:ext cx="4535926" cy="1622322"/>
          </a:xfrm>
        </p:spPr>
        <p:txBody>
          <a:bodyPr vert="horz" lIns="91440" tIns="45720" rIns="91440" bIns="45720" rtlCol="0" anchor="t">
            <a:noAutofit/>
          </a:bodyPr>
          <a:lstStyle/>
          <a:p>
            <a:r>
              <a:rPr lang="en-US" sz="1400"/>
              <a:t>Office of Public and Indian Housing</a:t>
            </a:r>
          </a:p>
          <a:p>
            <a:r>
              <a:rPr lang="en-US" sz="1400"/>
              <a:t>Office Public Housing Voucher Programs</a:t>
            </a:r>
          </a:p>
          <a:p>
            <a:r>
              <a:rPr lang="en-US" sz="1400"/>
              <a:t>Office of Public Housing Programs</a:t>
            </a:r>
          </a:p>
          <a:p>
            <a:r>
              <a:rPr lang="en-US" sz="1400"/>
              <a:t>Financial Mangement Division</a:t>
            </a:r>
          </a:p>
          <a:p>
            <a:endParaRPr lang="en-US"/>
          </a:p>
        </p:txBody>
      </p:sp>
      <p:grpSp>
        <p:nvGrpSpPr>
          <p:cNvPr id="10" name="Group 9">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1" name="Rectangle 10">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3"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descr="A green and black background&#10;&#10;Description automatically generated">
            <a:extLst>
              <a:ext uri="{FF2B5EF4-FFF2-40B4-BE49-F238E27FC236}">
                <a16:creationId xmlns:a16="http://schemas.microsoft.com/office/drawing/2014/main" id="{DE3B36E9-4FF2-5856-C3B1-75F6579DC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763" y="1946337"/>
            <a:ext cx="4983737" cy="2965326"/>
          </a:xfrm>
          <a:prstGeom prst="rect">
            <a:avLst/>
          </a:prstGeom>
        </p:spPr>
      </p:pic>
      <p:sp>
        <p:nvSpPr>
          <p:cNvPr id="4" name="TextBox 3">
            <a:extLst>
              <a:ext uri="{FF2B5EF4-FFF2-40B4-BE49-F238E27FC236}">
                <a16:creationId xmlns:a16="http://schemas.microsoft.com/office/drawing/2014/main" id="{F0FFC8B2-3CE7-A1ED-75F7-5161A4AAFC4A}"/>
              </a:ext>
            </a:extLst>
          </p:cNvPr>
          <p:cNvSpPr txBox="1"/>
          <p:nvPr/>
        </p:nvSpPr>
        <p:spPr>
          <a:xfrm>
            <a:off x="2076468" y="5310231"/>
            <a:ext cx="3671962" cy="369332"/>
          </a:xfrm>
          <a:prstGeom prst="rect">
            <a:avLst/>
          </a:prstGeom>
          <a:noFill/>
        </p:spPr>
        <p:txBody>
          <a:bodyPr wrap="square" rtlCol="0">
            <a:spAutoFit/>
          </a:bodyPr>
          <a:lstStyle/>
          <a:p>
            <a:r>
              <a:rPr lang="en-US"/>
              <a:t>PHFMDEnergyBranch@hud.gov</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248575" y="2796044"/>
            <a:ext cx="11683013" cy="4202689"/>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Step 2: RRI Savings Calculations</a:t>
            </a:r>
          </a:p>
          <a:p>
            <a:pPr>
              <a:lnSpc>
                <a:spcPct val="90000"/>
              </a:lnSpc>
              <a:spcBef>
                <a:spcPts val="1000"/>
              </a:spcBef>
              <a:buClr>
                <a:schemeClr val="accent1"/>
              </a:buClr>
              <a:buSzPct val="80000"/>
            </a:pPr>
            <a:endParaRPr lang="en-US" sz="17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Formula 1.</a:t>
            </a:r>
            <a:r>
              <a:rPr lang="en-US" sz="1700">
                <a:solidFill>
                  <a:schemeClr val="tx1">
                    <a:lumMod val="75000"/>
                    <a:lumOff val="25000"/>
                  </a:schemeClr>
                </a:solidFill>
              </a:rPr>
              <a:t> </a:t>
            </a:r>
            <a:r>
              <a:rPr lang="en-US" sz="1700" b="1">
                <a:solidFill>
                  <a:schemeClr val="tx1">
                    <a:lumMod val="75000"/>
                    <a:lumOff val="25000"/>
                  </a:schemeClr>
                </a:solidFill>
              </a:rPr>
              <a:t>RRI Savings = ((Default Utility Rate) - (Actual Utility Rate)) x (Actual Utility Consumption)</a:t>
            </a:r>
            <a:r>
              <a:rPr lang="en-US" sz="1700">
                <a:solidFill>
                  <a:schemeClr val="tx1">
                    <a:lumMod val="75000"/>
                    <a:lumOff val="25000"/>
                  </a:schemeClr>
                </a:solidFill>
              </a:rPr>
              <a:t>,</a:t>
            </a:r>
            <a:r>
              <a:rPr lang="en-US" sz="1700" b="1">
                <a:solidFill>
                  <a:schemeClr val="tx1">
                    <a:lumMod val="75000"/>
                    <a:lumOff val="25000"/>
                  </a:schemeClr>
                </a:solidFill>
              </a:rPr>
              <a:t> </a:t>
            </a:r>
            <a:r>
              <a:rPr lang="en-US" sz="1700">
                <a:solidFill>
                  <a:schemeClr val="tx1">
                    <a:lumMod val="75000"/>
                    <a:lumOff val="25000"/>
                  </a:schemeClr>
                </a:solidFill>
              </a:rPr>
              <a:t>where</a:t>
            </a:r>
          </a:p>
          <a:p>
            <a:pPr lvl="1" algn="ctr">
              <a:lnSpc>
                <a:spcPct val="90000"/>
              </a:lnSpc>
              <a:spcBef>
                <a:spcPts val="1000"/>
              </a:spcBef>
              <a:buClr>
                <a:schemeClr val="accent1"/>
              </a:buClr>
              <a:buSzPct val="80000"/>
            </a:pPr>
            <a:r>
              <a:rPr lang="en-US" sz="1700">
                <a:solidFill>
                  <a:schemeClr val="tx1">
                    <a:lumMod val="75000"/>
                    <a:lumOff val="25000"/>
                  </a:schemeClr>
                </a:solidFill>
              </a:rPr>
              <a:t>Actual Utility Rate = Actual Utility Cost/Actual Utility Consumption</a:t>
            </a:r>
          </a:p>
          <a:p>
            <a:pPr lvl="1" algn="ctr">
              <a:lnSpc>
                <a:spcPct val="90000"/>
              </a:lnSpc>
              <a:spcBef>
                <a:spcPts val="1000"/>
              </a:spcBef>
              <a:buClr>
                <a:schemeClr val="accent1"/>
              </a:buClr>
              <a:buSzPct val="80000"/>
            </a:pPr>
            <a:endParaRPr lang="en-US" sz="17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Formula 2. RRI Savings = ((Default Utility Cost) - (Actual Utility Cost))</a:t>
            </a:r>
            <a:r>
              <a:rPr lang="en-US" sz="1700">
                <a:solidFill>
                  <a:schemeClr val="tx1">
                    <a:lumMod val="75000"/>
                    <a:lumOff val="25000"/>
                  </a:schemeClr>
                </a:solidFill>
              </a:rPr>
              <a:t>,</a:t>
            </a:r>
            <a:r>
              <a:rPr lang="en-US" sz="1700" b="1">
                <a:solidFill>
                  <a:schemeClr val="tx1">
                    <a:lumMod val="75000"/>
                    <a:lumOff val="25000"/>
                  </a:schemeClr>
                </a:solidFill>
              </a:rPr>
              <a:t> </a:t>
            </a:r>
            <a:r>
              <a:rPr lang="en-US" sz="1700">
                <a:solidFill>
                  <a:schemeClr val="tx1">
                    <a:lumMod val="75000"/>
                    <a:lumOff val="25000"/>
                  </a:schemeClr>
                </a:solidFill>
              </a:rPr>
              <a:t>where</a:t>
            </a:r>
          </a:p>
          <a:p>
            <a:pPr marL="0" marR="0" algn="ctr" hangingPunct="0">
              <a:spcBef>
                <a:spcPts val="0"/>
              </a:spcBef>
              <a:spcAft>
                <a:spcPts val="600"/>
              </a:spcAft>
            </a:pPr>
            <a:r>
              <a:rPr lang="en-US" sz="1700">
                <a:solidFill>
                  <a:schemeClr val="tx1">
                    <a:lumMod val="75000"/>
                    <a:lumOff val="25000"/>
                  </a:schemeClr>
                </a:solidFill>
              </a:rPr>
              <a:t>Default Utility Cost = Default Utility Rate x Actual Utility Consumption</a:t>
            </a:r>
          </a:p>
          <a:p>
            <a:pPr marL="0" marR="0" algn="ctr" hangingPunct="0">
              <a:spcBef>
                <a:spcPts val="0"/>
              </a:spcBef>
              <a:spcAft>
                <a:spcPts val="600"/>
              </a:spcAft>
            </a:pPr>
            <a:r>
              <a:rPr lang="en-US" sz="1700">
                <a:solidFill>
                  <a:schemeClr val="tx1">
                    <a:lumMod val="75000"/>
                    <a:lumOff val="25000"/>
                  </a:schemeClr>
                </a:solidFill>
              </a:rPr>
              <a:t>Actual Utility Cost= Actual Utility Rate x Actual Utility Consumption</a:t>
            </a:r>
          </a:p>
          <a:p>
            <a:pPr marL="0" marR="0" hangingPunct="0">
              <a:spcBef>
                <a:spcPts val="0"/>
              </a:spcBef>
              <a:spcAft>
                <a:spcPts val="600"/>
              </a:spcAft>
            </a:pPr>
            <a:endParaRPr lang="en-US" sz="1700">
              <a:solidFill>
                <a:schemeClr val="tx1">
                  <a:lumMod val="75000"/>
                  <a:lumOff val="25000"/>
                </a:schemeClr>
              </a:solidFill>
            </a:endParaRPr>
          </a:p>
          <a:p>
            <a:pPr marL="0" marR="0" hangingPunct="0">
              <a:spcBef>
                <a:spcPts val="0"/>
              </a:spcBef>
              <a:spcAft>
                <a:spcPts val="600"/>
              </a:spcAft>
            </a:pPr>
            <a:r>
              <a:rPr lang="en-US" sz="1700" b="1">
                <a:solidFill>
                  <a:schemeClr val="tx1">
                    <a:lumMod val="75000"/>
                    <a:lumOff val="25000"/>
                  </a:schemeClr>
                </a:solidFill>
              </a:rPr>
              <a:t>Important Note</a:t>
            </a:r>
            <a:r>
              <a:rPr lang="en-US" sz="1700">
                <a:solidFill>
                  <a:schemeClr val="tx1">
                    <a:lumMod val="75000"/>
                    <a:lumOff val="25000"/>
                  </a:schemeClr>
                </a:solidFill>
              </a:rPr>
              <a:t>: </a:t>
            </a:r>
            <a:r>
              <a:rPr lang="en-US" sz="1700" i="1">
                <a:solidFill>
                  <a:schemeClr val="tx1">
                    <a:lumMod val="75000"/>
                    <a:lumOff val="25000"/>
                  </a:schemeClr>
                </a:solidFill>
              </a:rPr>
              <a:t>The RRI Savings for any project may not be greater than the Default Utility Costs for the Utility </a:t>
            </a:r>
          </a:p>
          <a:p>
            <a:pPr marL="0" marR="0" hangingPunct="0">
              <a:spcBef>
                <a:spcPts val="0"/>
              </a:spcBef>
              <a:spcAft>
                <a:spcPts val="600"/>
              </a:spcAft>
            </a:pPr>
            <a:endParaRPr lang="en-US" sz="1700">
              <a:solidFill>
                <a:schemeClr val="tx1">
                  <a:lumMod val="75000"/>
                  <a:lumOff val="25000"/>
                </a:schemeClr>
              </a:solidFill>
            </a:endParaRPr>
          </a:p>
          <a:p>
            <a:pPr marL="1257300" lvl="2" indent="-342900">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p:txBody>
      </p:sp>
    </p:spTree>
    <p:extLst>
      <p:ext uri="{BB962C8B-B14F-4D97-AF65-F5344CB8AC3E}">
        <p14:creationId xmlns:p14="http://schemas.microsoft.com/office/powerpoint/2010/main" val="65801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3CCA-93A6-4185-82F8-96040CE94A3D}"/>
              </a:ext>
            </a:extLst>
          </p:cNvPr>
          <p:cNvSpPr>
            <a:spLocks noGrp="1"/>
          </p:cNvSpPr>
          <p:nvPr>
            <p:ph type="title"/>
          </p:nvPr>
        </p:nvSpPr>
        <p:spPr>
          <a:xfrm>
            <a:off x="1588655" y="462107"/>
            <a:ext cx="8183418" cy="1327499"/>
          </a:xfrm>
        </p:spPr>
        <p:txBody>
          <a:bodyPr/>
          <a:lstStyle/>
          <a:p>
            <a:r>
              <a:rPr lang="en-US" b="1">
                <a:ln w="13462">
                  <a:solidFill>
                    <a:schemeClr val="bg1"/>
                  </a:solidFill>
                  <a:prstDash val="solid"/>
                </a:ln>
                <a:solidFill>
                  <a:schemeClr val="tx1">
                    <a:lumMod val="85000"/>
                    <a:lumOff val="15000"/>
                  </a:schemeClr>
                </a:solidFill>
                <a:effectLst>
                  <a:outerShdw dist="38100" dir="2700000" algn="bl" rotWithShape="0">
                    <a:schemeClr val="accent5"/>
                  </a:outerShdw>
                </a:effectLst>
              </a:rPr>
              <a:t>Sample RRI Savings Calculations</a:t>
            </a:r>
            <a:br>
              <a:rPr lang="en-US" b="1">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n-US"/>
          </a:p>
        </p:txBody>
      </p:sp>
      <p:pic>
        <p:nvPicPr>
          <p:cNvPr id="9" name="Picture 8">
            <a:extLst>
              <a:ext uri="{FF2B5EF4-FFF2-40B4-BE49-F238E27FC236}">
                <a16:creationId xmlns:a16="http://schemas.microsoft.com/office/drawing/2014/main" id="{66C2E2E6-DA6D-424E-A6CE-E5EABF7FB861}"/>
              </a:ext>
            </a:extLst>
          </p:cNvPr>
          <p:cNvPicPr>
            <a:picLocks noChangeAspect="1"/>
          </p:cNvPicPr>
          <p:nvPr/>
        </p:nvPicPr>
        <p:blipFill>
          <a:blip r:embed="rId2"/>
          <a:stretch>
            <a:fillRect/>
          </a:stretch>
        </p:blipFill>
        <p:spPr>
          <a:xfrm>
            <a:off x="115478" y="4360271"/>
            <a:ext cx="5834590" cy="2378718"/>
          </a:xfrm>
          <a:prstGeom prst="rect">
            <a:avLst/>
          </a:prstGeom>
        </p:spPr>
      </p:pic>
      <p:cxnSp>
        <p:nvCxnSpPr>
          <p:cNvPr id="12" name="Straight Arrow Connector 11">
            <a:extLst>
              <a:ext uri="{FF2B5EF4-FFF2-40B4-BE49-F238E27FC236}">
                <a16:creationId xmlns:a16="http://schemas.microsoft.com/office/drawing/2014/main" id="{29B16D0E-B098-42F9-B96E-DC39BE958980}"/>
              </a:ext>
            </a:extLst>
          </p:cNvPr>
          <p:cNvCxnSpPr>
            <a:cxnSpLocks/>
          </p:cNvCxnSpPr>
          <p:nvPr/>
        </p:nvCxnSpPr>
        <p:spPr>
          <a:xfrm flipV="1">
            <a:off x="3406739" y="4041095"/>
            <a:ext cx="3536319" cy="34166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021A060-DD5B-4232-89EB-865EC5B11DC7}"/>
              </a:ext>
            </a:extLst>
          </p:cNvPr>
          <p:cNvCxnSpPr>
            <a:cxnSpLocks/>
          </p:cNvCxnSpPr>
          <p:nvPr/>
        </p:nvCxnSpPr>
        <p:spPr>
          <a:xfrm flipV="1">
            <a:off x="2557510" y="4041095"/>
            <a:ext cx="894967" cy="800166"/>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FED3E0C-ABF2-4413-A867-B200912B70B7}"/>
              </a:ext>
            </a:extLst>
          </p:cNvPr>
          <p:cNvCxnSpPr>
            <a:cxnSpLocks/>
          </p:cNvCxnSpPr>
          <p:nvPr/>
        </p:nvCxnSpPr>
        <p:spPr>
          <a:xfrm flipV="1">
            <a:off x="3829719" y="4041095"/>
            <a:ext cx="1953994" cy="70740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600BCAA-3E9B-41BE-8F26-EB9A852EA73E}"/>
              </a:ext>
            </a:extLst>
          </p:cNvPr>
          <p:cNvCxnSpPr>
            <a:cxnSpLocks/>
          </p:cNvCxnSpPr>
          <p:nvPr/>
        </p:nvCxnSpPr>
        <p:spPr>
          <a:xfrm flipH="1" flipV="1">
            <a:off x="2555208" y="4041095"/>
            <a:ext cx="2009169" cy="793538"/>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B61252C-8057-4795-923E-CD5371D8B154}"/>
              </a:ext>
            </a:extLst>
          </p:cNvPr>
          <p:cNvSpPr txBox="1"/>
          <p:nvPr/>
        </p:nvSpPr>
        <p:spPr>
          <a:xfrm>
            <a:off x="6327310" y="5559076"/>
            <a:ext cx="4662471" cy="369332"/>
          </a:xfrm>
          <a:prstGeom prst="rect">
            <a:avLst/>
          </a:prstGeom>
          <a:noFill/>
        </p:spPr>
        <p:txBody>
          <a:bodyPr wrap="square" rtlCol="0">
            <a:spAutoFit/>
          </a:bodyPr>
          <a:lstStyle/>
          <a:p>
            <a:r>
              <a:rPr lang="en-US"/>
              <a:t>RRI Incentive = $77,168 </a:t>
            </a:r>
          </a:p>
        </p:txBody>
      </p:sp>
      <p:cxnSp>
        <p:nvCxnSpPr>
          <p:cNvPr id="31" name="Straight Arrow Connector 30">
            <a:extLst>
              <a:ext uri="{FF2B5EF4-FFF2-40B4-BE49-F238E27FC236}">
                <a16:creationId xmlns:a16="http://schemas.microsoft.com/office/drawing/2014/main" id="{F3EC7A03-D828-4423-8035-BC11EBA2F309}"/>
              </a:ext>
            </a:extLst>
          </p:cNvPr>
          <p:cNvCxnSpPr>
            <a:cxnSpLocks/>
            <a:stCxn id="30" idx="0"/>
          </p:cNvCxnSpPr>
          <p:nvPr/>
        </p:nvCxnSpPr>
        <p:spPr>
          <a:xfrm flipV="1">
            <a:off x="8658546" y="4110191"/>
            <a:ext cx="2403706" cy="144888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C219B76-CD72-4CE4-95EE-6095DA6F1C56}"/>
              </a:ext>
            </a:extLst>
          </p:cNvPr>
          <p:cNvCxnSpPr>
            <a:cxnSpLocks/>
          </p:cNvCxnSpPr>
          <p:nvPr/>
        </p:nvCxnSpPr>
        <p:spPr>
          <a:xfrm flipV="1">
            <a:off x="2134130" y="4041095"/>
            <a:ext cx="2207332" cy="3943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6EEB071A-57E1-4DDB-A595-82DE46B2C4D0}"/>
              </a:ext>
            </a:extLst>
          </p:cNvPr>
          <p:cNvSpPr/>
          <p:nvPr/>
        </p:nvSpPr>
        <p:spPr>
          <a:xfrm>
            <a:off x="115478" y="5146060"/>
            <a:ext cx="1779424" cy="56984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4C5D64-E995-2200-C5B9-3FB879197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34" y="1789606"/>
            <a:ext cx="11381131" cy="2216397"/>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B2D6CC3C-16D6-495B-A904-87A77F44595D}"/>
              </a:ext>
            </a:extLst>
          </p:cNvPr>
          <p:cNvSpPr/>
          <p:nvPr/>
        </p:nvSpPr>
        <p:spPr>
          <a:xfrm>
            <a:off x="10826781" y="3710893"/>
            <a:ext cx="1046922" cy="2661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23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7126-AC68-FED4-A1BE-273DAE2943B1}"/>
              </a:ext>
            </a:extLst>
          </p:cNvPr>
          <p:cNvSpPr>
            <a:spLocks noGrp="1"/>
          </p:cNvSpPr>
          <p:nvPr>
            <p:ph type="title"/>
          </p:nvPr>
        </p:nvSpPr>
        <p:spPr/>
        <p:txBody>
          <a:bodyPr/>
          <a:lstStyle/>
          <a:p>
            <a:r>
              <a:rPr lang="en-US"/>
              <a:t>RRI Calculations Template</a:t>
            </a:r>
          </a:p>
        </p:txBody>
      </p:sp>
      <p:sp>
        <p:nvSpPr>
          <p:cNvPr id="3" name="Content Placeholder 2">
            <a:extLst>
              <a:ext uri="{FF2B5EF4-FFF2-40B4-BE49-F238E27FC236}">
                <a16:creationId xmlns:a16="http://schemas.microsoft.com/office/drawing/2014/main" id="{A65E5668-92F1-0B23-0A1B-0EA69B100B48}"/>
              </a:ext>
            </a:extLst>
          </p:cNvPr>
          <p:cNvSpPr>
            <a:spLocks noGrp="1"/>
          </p:cNvSpPr>
          <p:nvPr>
            <p:ph idx="1"/>
          </p:nvPr>
        </p:nvSpPr>
        <p:spPr/>
        <p:txBody>
          <a:bodyPr/>
          <a:lstStyle/>
          <a:p>
            <a:endParaRPr lang="en-US"/>
          </a:p>
        </p:txBody>
      </p:sp>
      <p:graphicFrame>
        <p:nvGraphicFramePr>
          <p:cNvPr id="4" name="Object 3">
            <a:extLst>
              <a:ext uri="{FF2B5EF4-FFF2-40B4-BE49-F238E27FC236}">
                <a16:creationId xmlns:a16="http://schemas.microsoft.com/office/drawing/2014/main" id="{EE49F017-3356-2AAA-0F44-99C827A1DC69}"/>
              </a:ext>
            </a:extLst>
          </p:cNvPr>
          <p:cNvGraphicFramePr>
            <a:graphicFrameLocks noChangeAspect="1"/>
          </p:cNvGraphicFramePr>
          <p:nvPr>
            <p:extLst>
              <p:ext uri="{D42A27DB-BD31-4B8C-83A1-F6EECF244321}">
                <p14:modId xmlns:p14="http://schemas.microsoft.com/office/powerpoint/2010/main" val="776203046"/>
              </p:ext>
            </p:extLst>
          </p:nvPr>
        </p:nvGraphicFramePr>
        <p:xfrm>
          <a:off x="1154954" y="2453986"/>
          <a:ext cx="9401175" cy="4200525"/>
        </p:xfrm>
        <a:graphic>
          <a:graphicData uri="http://schemas.openxmlformats.org/presentationml/2006/ole">
            <mc:AlternateContent xmlns:mc="http://schemas.openxmlformats.org/markup-compatibility/2006">
              <mc:Choice xmlns:v="urn:schemas-microsoft-com:vml" Requires="v">
                <p:oleObj name="Worksheet" r:id="rId2" imgW="9401142" imgH="4200641" progId="Excel.Sheet.12">
                  <p:embed/>
                </p:oleObj>
              </mc:Choice>
              <mc:Fallback>
                <p:oleObj name="Worksheet" r:id="rId2" imgW="9401142" imgH="4200641" progId="Excel.Sheet.12">
                  <p:embed/>
                  <p:pic>
                    <p:nvPicPr>
                      <p:cNvPr id="4" name="Object 3">
                        <a:extLst>
                          <a:ext uri="{FF2B5EF4-FFF2-40B4-BE49-F238E27FC236}">
                            <a16:creationId xmlns:a16="http://schemas.microsoft.com/office/drawing/2014/main" id="{EE49F017-3356-2AAA-0F44-99C827A1DC69}"/>
                          </a:ext>
                        </a:extLst>
                      </p:cNvPr>
                      <p:cNvPicPr/>
                      <p:nvPr/>
                    </p:nvPicPr>
                    <p:blipFill>
                      <a:blip r:embed="rId3"/>
                      <a:stretch>
                        <a:fillRect/>
                      </a:stretch>
                    </p:blipFill>
                    <p:spPr>
                      <a:xfrm>
                        <a:off x="1154954" y="2453986"/>
                        <a:ext cx="9401175" cy="4200525"/>
                      </a:xfrm>
                      <a:prstGeom prst="rect">
                        <a:avLst/>
                      </a:prstGeom>
                    </p:spPr>
                  </p:pic>
                </p:oleObj>
              </mc:Fallback>
            </mc:AlternateContent>
          </a:graphicData>
        </a:graphic>
      </p:graphicFrame>
    </p:spTree>
    <p:extLst>
      <p:ext uri="{BB962C8B-B14F-4D97-AF65-F5344CB8AC3E}">
        <p14:creationId xmlns:p14="http://schemas.microsoft.com/office/powerpoint/2010/main" val="246455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3320-501A-2366-D454-4229354D23F5}"/>
              </a:ext>
            </a:extLst>
          </p:cNvPr>
          <p:cNvSpPr>
            <a:spLocks noGrp="1"/>
          </p:cNvSpPr>
          <p:nvPr>
            <p:ph type="title"/>
          </p:nvPr>
        </p:nvSpPr>
        <p:spPr>
          <a:xfrm>
            <a:off x="652462" y="711200"/>
            <a:ext cx="11086956" cy="1126836"/>
          </a:xfrm>
        </p:spPr>
        <p:txBody>
          <a:bodyPr/>
          <a:lstStyle/>
          <a:p>
            <a:r>
              <a:rPr lang="en-US"/>
              <a:t>RRI Calculations Template- RRI with EPC Calculations</a:t>
            </a:r>
          </a:p>
        </p:txBody>
      </p:sp>
      <p:sp>
        <p:nvSpPr>
          <p:cNvPr id="3" name="Content Placeholder 2">
            <a:extLst>
              <a:ext uri="{FF2B5EF4-FFF2-40B4-BE49-F238E27FC236}">
                <a16:creationId xmlns:a16="http://schemas.microsoft.com/office/drawing/2014/main" id="{0B83444A-82A2-E044-59F6-90DB62C7F9F8}"/>
              </a:ext>
            </a:extLst>
          </p:cNvPr>
          <p:cNvSpPr>
            <a:spLocks noGrp="1"/>
          </p:cNvSpPr>
          <p:nvPr>
            <p:ph idx="1"/>
          </p:nvPr>
        </p:nvSpPr>
        <p:spPr>
          <a:xfrm>
            <a:off x="652462" y="2470150"/>
            <a:ext cx="10887075" cy="1774825"/>
          </a:xfrm>
        </p:spPr>
        <p:txBody>
          <a:bodyPr/>
          <a:lstStyle/>
          <a:p>
            <a:pPr marL="0" indent="0">
              <a:buNone/>
            </a:pPr>
            <a:endParaRPr lang="en-US"/>
          </a:p>
        </p:txBody>
      </p:sp>
      <p:graphicFrame>
        <p:nvGraphicFramePr>
          <p:cNvPr id="4" name="Object 3">
            <a:extLst>
              <a:ext uri="{FF2B5EF4-FFF2-40B4-BE49-F238E27FC236}">
                <a16:creationId xmlns:a16="http://schemas.microsoft.com/office/drawing/2014/main" id="{F46DF22D-77C5-7A8F-99A8-4BA002DD8990}"/>
              </a:ext>
            </a:extLst>
          </p:cNvPr>
          <p:cNvGraphicFramePr>
            <a:graphicFrameLocks noChangeAspect="1"/>
          </p:cNvGraphicFramePr>
          <p:nvPr>
            <p:extLst>
              <p:ext uri="{D42A27DB-BD31-4B8C-83A1-F6EECF244321}">
                <p14:modId xmlns:p14="http://schemas.microsoft.com/office/powerpoint/2010/main" val="4234431139"/>
              </p:ext>
            </p:extLst>
          </p:nvPr>
        </p:nvGraphicFramePr>
        <p:xfrm>
          <a:off x="652462" y="2330450"/>
          <a:ext cx="10887075" cy="1914525"/>
        </p:xfrm>
        <a:graphic>
          <a:graphicData uri="http://schemas.openxmlformats.org/presentationml/2006/ole">
            <mc:AlternateContent xmlns:mc="http://schemas.openxmlformats.org/markup-compatibility/2006">
              <mc:Choice xmlns:v="urn:schemas-microsoft-com:vml" Requires="v">
                <p:oleObj name="Worksheet" r:id="rId2" imgW="10887171" imgH="1914423" progId="Excel.Sheet.12">
                  <p:embed/>
                </p:oleObj>
              </mc:Choice>
              <mc:Fallback>
                <p:oleObj name="Worksheet" r:id="rId2" imgW="10887171" imgH="1914423" progId="Excel.Sheet.12">
                  <p:embed/>
                  <p:pic>
                    <p:nvPicPr>
                      <p:cNvPr id="4" name="Object 3">
                        <a:extLst>
                          <a:ext uri="{FF2B5EF4-FFF2-40B4-BE49-F238E27FC236}">
                            <a16:creationId xmlns:a16="http://schemas.microsoft.com/office/drawing/2014/main" id="{F46DF22D-77C5-7A8F-99A8-4BA002DD8990}"/>
                          </a:ext>
                        </a:extLst>
                      </p:cNvPr>
                      <p:cNvPicPr/>
                      <p:nvPr/>
                    </p:nvPicPr>
                    <p:blipFill>
                      <a:blip r:embed="rId3"/>
                      <a:stretch>
                        <a:fillRect/>
                      </a:stretch>
                    </p:blipFill>
                    <p:spPr>
                      <a:xfrm>
                        <a:off x="652462" y="2330450"/>
                        <a:ext cx="10887075" cy="1914525"/>
                      </a:xfrm>
                      <a:prstGeom prst="rect">
                        <a:avLst/>
                      </a:prstGeom>
                    </p:spPr>
                  </p:pic>
                </p:oleObj>
              </mc:Fallback>
            </mc:AlternateContent>
          </a:graphicData>
        </a:graphic>
      </p:graphicFrame>
    </p:spTree>
    <p:extLst>
      <p:ext uri="{BB962C8B-B14F-4D97-AF65-F5344CB8AC3E}">
        <p14:creationId xmlns:p14="http://schemas.microsoft.com/office/powerpoint/2010/main" val="3671978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248575" y="2796044"/>
            <a:ext cx="11683013" cy="4556632"/>
          </a:xfrm>
          <a:prstGeom prst="rect">
            <a:avLst/>
          </a:prstGeom>
          <a:noFill/>
        </p:spPr>
        <p:txBody>
          <a:bodyPr wrap="square" lIns="91440" tIns="45720" rIns="91440" bIns="45720" anchor="t">
            <a:spAutoFit/>
          </a:bodyPr>
          <a:lstStyle/>
          <a:p>
            <a:pPr marL="4763" lvl="1" indent="-176213">
              <a:lnSpc>
                <a:spcPct val="90000"/>
              </a:lnSpc>
              <a:spcBef>
                <a:spcPts val="1000"/>
              </a:spcBef>
              <a:buClr>
                <a:schemeClr val="accent1"/>
              </a:buClr>
              <a:buSzPct val="80000"/>
              <a:buFont typeface="Wingdings 3" charset="2"/>
              <a:buChar char=""/>
              <a:tabLst>
                <a:tab pos="461963" algn="l"/>
                <a:tab pos="914400" algn="l"/>
              </a:tabLst>
            </a:pPr>
            <a:r>
              <a:rPr lang="en-US" sz="1700">
                <a:solidFill>
                  <a:schemeClr val="tx1">
                    <a:lumMod val="75000"/>
                    <a:lumOff val="25000"/>
                  </a:schemeClr>
                </a:solidFill>
              </a:rPr>
              <a:t>Step 3: RRI Documentation</a:t>
            </a:r>
          </a:p>
          <a:p>
            <a:pPr marL="914400" lvl="3" indent="-457200">
              <a:lnSpc>
                <a:spcPct val="90000"/>
              </a:lnSpc>
              <a:spcBef>
                <a:spcPts val="1000"/>
              </a:spcBef>
              <a:spcAft>
                <a:spcPts val="600"/>
              </a:spcAft>
              <a:buClr>
                <a:schemeClr val="accent1"/>
              </a:buClr>
              <a:buSzPct val="80000"/>
              <a:buFont typeface="Wingdings 3" charset="2"/>
              <a:buChar char=""/>
            </a:pPr>
            <a:r>
              <a:rPr lang="en-US" sz="1700" b="1">
                <a:solidFill>
                  <a:schemeClr val="tx1">
                    <a:lumMod val="75000"/>
                    <a:lumOff val="25000"/>
                  </a:schemeClr>
                </a:solidFill>
              </a:rPr>
              <a:t>Default Utility Rate Documentation- (Required)</a:t>
            </a:r>
            <a:r>
              <a:rPr lang="en-US" sz="1700">
                <a:solidFill>
                  <a:schemeClr val="tx1">
                    <a:lumMod val="75000"/>
                    <a:lumOff val="25000"/>
                  </a:schemeClr>
                </a:solidFill>
              </a:rPr>
              <a:t> Documentation may be a published utility rate schedule or tariff published by the utility company or the state public service commission, or other official source (e.g. government posting).  Some utility companies provide the Default Utility Rate on their invoices.  It should show the Default Utility Rate that is being used in Rate Savings Calculations. Default Utility Rates may also be listed on utility company price to compare(Tariffs)</a:t>
            </a:r>
          </a:p>
          <a:p>
            <a:pPr marL="914400" lvl="3" indent="-457200">
              <a:lnSpc>
                <a:spcPct val="90000"/>
              </a:lnSpc>
              <a:spcBef>
                <a:spcPts val="1000"/>
              </a:spcBef>
              <a:spcAft>
                <a:spcPts val="600"/>
              </a:spcAft>
              <a:buClr>
                <a:schemeClr val="accent1"/>
              </a:buClr>
              <a:buSzPct val="80000"/>
              <a:buFont typeface="Wingdings 3" charset="2"/>
              <a:buChar char=""/>
            </a:pPr>
            <a:r>
              <a:rPr lang="en-US" sz="1700" b="1">
                <a:solidFill>
                  <a:schemeClr val="tx1">
                    <a:lumMod val="75000"/>
                    <a:lumOff val="25000"/>
                  </a:schemeClr>
                </a:solidFill>
              </a:rPr>
              <a:t>Actual Utility Rate Documentation- (Required) </a:t>
            </a:r>
          </a:p>
          <a:p>
            <a:pPr marL="1371600" lvl="4" indent="-457200">
              <a:lnSpc>
                <a:spcPct val="90000"/>
              </a:lnSpc>
              <a:spcBef>
                <a:spcPts val="1000"/>
              </a:spcBef>
              <a:spcAft>
                <a:spcPts val="600"/>
              </a:spcAft>
              <a:buClr>
                <a:schemeClr val="accent1"/>
              </a:buClr>
              <a:buSzPct val="80000"/>
              <a:buFont typeface="+mj-lt"/>
              <a:buAutoNum type="arabicPeriod"/>
            </a:pPr>
            <a:r>
              <a:rPr lang="en-US" sz="1700" b="1">
                <a:solidFill>
                  <a:schemeClr val="tx1">
                    <a:lumMod val="75000"/>
                    <a:lumOff val="25000"/>
                  </a:schemeClr>
                </a:solidFill>
              </a:rPr>
              <a:t>Sample invoices- </a:t>
            </a:r>
            <a:r>
              <a:rPr lang="en-US" sz="1700">
                <a:solidFill>
                  <a:schemeClr val="tx1">
                    <a:lumMod val="75000"/>
                    <a:lumOff val="25000"/>
                  </a:schemeClr>
                </a:solidFill>
              </a:rPr>
              <a:t>Two to three invoices within reporting period that include</a:t>
            </a:r>
            <a:r>
              <a:rPr lang="en-US">
                <a:effectLst/>
                <a:latin typeface="Times New Roman" panose="02020603050405020304" pitchFamily="18" charset="0"/>
                <a:ea typeface="Times New Roman" panose="02020603050405020304" pitchFamily="18" charset="0"/>
              </a:rPr>
              <a:t> </a:t>
            </a:r>
            <a:r>
              <a:rPr lang="en-US" sz="1700">
                <a:solidFill>
                  <a:schemeClr val="tx1">
                    <a:lumMod val="75000"/>
                    <a:lumOff val="25000"/>
                  </a:schemeClr>
                </a:solidFill>
              </a:rPr>
              <a:t>consumption, Actual Utility Cost, and Actual Utility Rates that are stated in the submitted RRI Savings Calculations and rate documentation (e.g. Utility Rate Contract)</a:t>
            </a:r>
          </a:p>
          <a:p>
            <a:pPr marL="1371600" lvl="4" indent="-457200">
              <a:lnSpc>
                <a:spcPct val="90000"/>
              </a:lnSpc>
              <a:spcBef>
                <a:spcPts val="1000"/>
              </a:spcBef>
              <a:spcAft>
                <a:spcPts val="600"/>
              </a:spcAft>
              <a:buClr>
                <a:schemeClr val="accent1"/>
              </a:buClr>
              <a:buSzPct val="80000"/>
              <a:buFont typeface="+mj-lt"/>
              <a:buAutoNum type="arabicPeriod"/>
            </a:pPr>
            <a:r>
              <a:rPr lang="en-US" sz="1700" b="1">
                <a:solidFill>
                  <a:schemeClr val="tx1">
                    <a:lumMod val="75000"/>
                    <a:lumOff val="25000"/>
                  </a:schemeClr>
                </a:solidFill>
              </a:rPr>
              <a:t>Utility Rate Contract- </a:t>
            </a:r>
            <a:r>
              <a:rPr lang="en-US" sz="1700">
                <a:solidFill>
                  <a:schemeClr val="tx1">
                    <a:lumMod val="75000"/>
                    <a:lumOff val="25000"/>
                  </a:schemeClr>
                </a:solidFill>
              </a:rPr>
              <a:t>must indicate the negotiated Actual Utility Rate and the term of the contract and match rates used in the RRI Savings Calculation</a:t>
            </a:r>
          </a:p>
          <a:p>
            <a:pPr marL="457200" lvl="3">
              <a:lnSpc>
                <a:spcPct val="90000"/>
              </a:lnSpc>
              <a:spcBef>
                <a:spcPts val="1000"/>
              </a:spcBef>
              <a:spcAft>
                <a:spcPts val="600"/>
              </a:spcAft>
              <a:buClr>
                <a:schemeClr val="accent1"/>
              </a:buClr>
              <a:buSzPct val="80000"/>
            </a:pPr>
            <a:endParaRPr lang="en-US" sz="1700">
              <a:solidFill>
                <a:schemeClr val="tx1">
                  <a:lumMod val="75000"/>
                  <a:lumOff val="25000"/>
                </a:schemeClr>
              </a:solidFill>
            </a:endParaRPr>
          </a:p>
          <a:p>
            <a:pPr marL="800100" lvl="1" indent="-342900">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p:txBody>
      </p:sp>
    </p:spTree>
    <p:extLst>
      <p:ext uri="{BB962C8B-B14F-4D97-AF65-F5344CB8AC3E}">
        <p14:creationId xmlns:p14="http://schemas.microsoft.com/office/powerpoint/2010/main" val="217264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254000" y="2786116"/>
            <a:ext cx="11684000" cy="3666132"/>
          </a:xfrm>
          <a:prstGeom prst="rect">
            <a:avLst/>
          </a:prstGeom>
          <a:noFill/>
        </p:spPr>
        <p:txBody>
          <a:bodyPr wrap="square" lIns="91440" tIns="45720" rIns="91440" bIns="45720" anchor="t">
            <a:spAutoFit/>
          </a:bodyPr>
          <a:lstStyle/>
          <a:p>
            <a:pPr marL="4763" marR="0" lvl="1" indent="-176213" algn="l" defTabSz="457200" rtl="0" eaLnBrk="1" fontAlgn="auto" latinLnBrk="0" hangingPunct="1">
              <a:lnSpc>
                <a:spcPct val="90000"/>
              </a:lnSpc>
              <a:spcBef>
                <a:spcPts val="1000"/>
              </a:spcBef>
              <a:spcAft>
                <a:spcPts val="0"/>
              </a:spcAft>
              <a:buClr>
                <a:srgbClr val="B31166"/>
              </a:buClr>
              <a:buSzPct val="80000"/>
              <a:buFont typeface="Wingdings 3" charset="2"/>
              <a:buChar char=""/>
              <a:tabLst>
                <a:tab pos="461963" algn="l"/>
                <a:tab pos="914400" algn="l"/>
              </a:tabLst>
              <a:defRPr/>
            </a:pPr>
            <a:r>
              <a:rPr kumimoji="0" lang="en-US" sz="17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Step 3: RRI Documentation Continued</a:t>
            </a:r>
            <a:endParaRPr lang="en-US" sz="1700">
              <a:solidFill>
                <a:schemeClr val="tx1">
                  <a:lumMod val="75000"/>
                  <a:lumOff val="25000"/>
                </a:schemeClr>
              </a:solidFill>
            </a:endParaRPr>
          </a:p>
          <a:p>
            <a:pPr marL="800100" lvl="1" indent="-342900">
              <a:lnSpc>
                <a:spcPct val="90000"/>
              </a:lnSpc>
              <a:spcBef>
                <a:spcPts val="1000"/>
              </a:spcBef>
              <a:buClr>
                <a:schemeClr val="accent1"/>
              </a:buClr>
              <a:buSzPct val="80000"/>
              <a:buAutoNum type="arabicPeriod"/>
            </a:pPr>
            <a:r>
              <a:rPr lang="en-US" sz="1700">
                <a:solidFill>
                  <a:schemeClr val="tx1">
                    <a:lumMod val="75000"/>
                    <a:lumOff val="25000"/>
                  </a:schemeClr>
                </a:solidFill>
              </a:rPr>
              <a:t>PHAs must submit a copy of executed contract in the RRI module in the Public Housing Portal. It should include the contract start date, contract end date, actual rate and signature. </a:t>
            </a:r>
          </a:p>
          <a:p>
            <a:pPr marL="800100" lvl="1" indent="-342900">
              <a:lnSpc>
                <a:spcPct val="90000"/>
              </a:lnSpc>
              <a:spcBef>
                <a:spcPts val="1000"/>
              </a:spcBef>
              <a:buClr>
                <a:schemeClr val="accent1"/>
              </a:buClr>
              <a:buSzPct val="80000"/>
              <a:buAutoNum type="arabicPeriod"/>
            </a:pPr>
            <a:r>
              <a:rPr lang="en-US" sz="1700">
                <a:solidFill>
                  <a:schemeClr val="tx1">
                    <a:lumMod val="75000"/>
                    <a:lumOff val="25000"/>
                  </a:schemeClr>
                </a:solidFill>
              </a:rPr>
              <a:t>For contracts with terms over 5 years, PHAs must submit a contract approval letter from the Field Office in the RRI module in the Public Housing Portal </a:t>
            </a:r>
            <a:endParaRPr lang="en-US">
              <a:solidFill>
                <a:schemeClr val="tx1">
                  <a:lumMod val="75000"/>
                  <a:lumOff val="25000"/>
                </a:schemeClr>
              </a:solidFill>
            </a:endParaRPr>
          </a:p>
          <a:p>
            <a:pPr marL="800100" lvl="1" indent="-342900">
              <a:lnSpc>
                <a:spcPct val="90000"/>
              </a:lnSpc>
              <a:spcBef>
                <a:spcPts val="1000"/>
              </a:spcBef>
              <a:buClr>
                <a:schemeClr val="accent1"/>
              </a:buClr>
              <a:buSzPct val="80000"/>
              <a:buAutoNum type="arabicPeriod"/>
            </a:pPr>
            <a:r>
              <a:rPr lang="en-US" sz="1700">
                <a:solidFill>
                  <a:schemeClr val="tx1">
                    <a:lumMod val="75000"/>
                    <a:lumOff val="25000"/>
                  </a:schemeClr>
                </a:solidFill>
              </a:rPr>
              <a:t>When a PHA enters into a new contractual agreement (including the RRI renewal of an existing contract) for an eligible RRI Action, even if the action impacts the same utility and project(s) as a previously approved RRI action, this is considered a new RRI action and requires a new RRI Application submission.  </a:t>
            </a:r>
          </a:p>
          <a:p>
            <a:pPr marL="800100" lvl="1" indent="-342900">
              <a:lnSpc>
                <a:spcPct val="90000"/>
              </a:lnSpc>
              <a:spcBef>
                <a:spcPts val="1000"/>
              </a:spcBef>
              <a:buClr>
                <a:schemeClr val="accent1"/>
              </a:buClr>
              <a:buSzPct val="80000"/>
              <a:buAutoNum type="arabicPeriod"/>
            </a:pPr>
            <a:r>
              <a:rPr lang="en-US" sz="1700">
                <a:solidFill>
                  <a:schemeClr val="tx1">
                    <a:lumMod val="75000"/>
                    <a:lumOff val="25000"/>
                  </a:schemeClr>
                </a:solidFill>
              </a:rPr>
              <a:t>Apple Housing authority has contract for the commodity purchase of electricity for a project AP0000001 that ended in December 31,2024. Apple Housing Authority signs a new contract the commodity purchase of electricity for APP0000001.  This is considered a new RRI action and Apple PHA must submit a new RRI application. </a:t>
            </a:r>
          </a:p>
        </p:txBody>
      </p:sp>
      <p:sp>
        <p:nvSpPr>
          <p:cNvPr id="5" name="TextBox 4">
            <a:extLst>
              <a:ext uri="{FF2B5EF4-FFF2-40B4-BE49-F238E27FC236}">
                <a16:creationId xmlns:a16="http://schemas.microsoft.com/office/drawing/2014/main" id="{5603B42C-6EC8-78CA-C9C2-3102B8D192CC}"/>
              </a:ext>
            </a:extLst>
          </p:cNvPr>
          <p:cNvSpPr txBox="1"/>
          <p:nvPr/>
        </p:nvSpPr>
        <p:spPr>
          <a:xfrm>
            <a:off x="899135" y="2225052"/>
            <a:ext cx="9605638" cy="584775"/>
          </a:xfrm>
          <a:prstGeom prst="rect">
            <a:avLst/>
          </a:prstGeom>
          <a:noFill/>
        </p:spPr>
        <p:txBody>
          <a:bodyPr wrap="square" lIns="91440" tIns="45720" rIns="91440" bIns="45720" rtlCol="0" anchor="t">
            <a:spAutoFit/>
          </a:bodyPr>
          <a:lstStyle/>
          <a:p>
            <a:pPr algn="ctr"/>
            <a:r>
              <a:rPr lang="en-US" sz="3200">
                <a:solidFill>
                  <a:schemeClr val="tx1">
                    <a:lumMod val="75000"/>
                    <a:lumOff val="25000"/>
                  </a:schemeClr>
                </a:solidFill>
              </a:rPr>
              <a:t>RRI – Contracts</a:t>
            </a:r>
          </a:p>
        </p:txBody>
      </p:sp>
    </p:spTree>
    <p:extLst>
      <p:ext uri="{BB962C8B-B14F-4D97-AF65-F5344CB8AC3E}">
        <p14:creationId xmlns:p14="http://schemas.microsoft.com/office/powerpoint/2010/main" val="25162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114285" y="2556025"/>
            <a:ext cx="11963430" cy="4121641"/>
          </a:xfrm>
          <a:prstGeom prst="rect">
            <a:avLst/>
          </a:prstGeom>
          <a:noFill/>
        </p:spPr>
        <p:txBody>
          <a:bodyPr wrap="square" lIns="91440" tIns="45720" rIns="91440" bIns="45720" anchor="t">
            <a:spAutoFit/>
          </a:bodyPr>
          <a:lstStyle/>
          <a:p>
            <a:pPr marL="4445" marR="0" lvl="1" indent="-175895" algn="l" defTabSz="457200" rtl="0" eaLnBrk="1" fontAlgn="auto" latinLnBrk="0" hangingPunct="1">
              <a:lnSpc>
                <a:spcPct val="90000"/>
              </a:lnSpc>
              <a:spcBef>
                <a:spcPts val="1000"/>
              </a:spcBef>
              <a:spcAft>
                <a:spcPts val="0"/>
              </a:spcAft>
              <a:buClr>
                <a:srgbClr val="B31166"/>
              </a:buClr>
              <a:buSzPct val="80000"/>
              <a:buFont typeface="Wingdings 3" charset="2"/>
              <a:buChar char=""/>
              <a:tabLst>
                <a:tab pos="461963" algn="l"/>
                <a:tab pos="914400" algn="l"/>
              </a:tabLst>
              <a:defRPr/>
            </a:pPr>
            <a:r>
              <a:rPr kumimoji="0" lang="en-US" sz="17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Step 3: RRI Documentation Continued</a:t>
            </a:r>
            <a:endParaRPr lang="en-US">
              <a:solidFill>
                <a:prstClr val="black">
                  <a:lumMod val="75000"/>
                  <a:lumOff val="25000"/>
                </a:prstClr>
              </a:solidFill>
              <a:ea typeface="+mn-ea"/>
              <a:cs typeface="+mn-cs"/>
            </a:endParaRPr>
          </a:p>
          <a:p>
            <a:pPr marL="800100" lvl="1"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For approved </a:t>
            </a:r>
            <a:r>
              <a:rPr lang="en-US" sz="1700" b="1">
                <a:solidFill>
                  <a:schemeClr val="tx1">
                    <a:lumMod val="75000"/>
                    <a:lumOff val="25000"/>
                  </a:schemeClr>
                </a:solidFill>
              </a:rPr>
              <a:t>Power Purchase Agreements (PPAs)</a:t>
            </a:r>
            <a:endParaRPr lang="en-US" b="1">
              <a:solidFill>
                <a:schemeClr val="tx1">
                  <a:lumMod val="75000"/>
                  <a:lumOff val="25000"/>
                </a:schemeClr>
              </a:solidFill>
            </a:endParaRP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Submit RRI Application by Project and by utility</a:t>
            </a:r>
            <a:endParaRPr lang="en-US">
              <a:solidFill>
                <a:schemeClr val="tx1">
                  <a:lumMod val="75000"/>
                  <a:lumOff val="25000"/>
                </a:schemeClr>
              </a:solidFill>
            </a:endParaRP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Attach PPA contract</a:t>
            </a: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Attach Field Office PPA Contract Approval Letter</a:t>
            </a: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Attach RRI savings calculations</a:t>
            </a: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IF PPA is included in an EPC, attach EPC Approval Letter </a:t>
            </a: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An RRI PPA may be claim up to 20 years</a:t>
            </a:r>
          </a:p>
          <a:p>
            <a:pPr marL="800100" lvl="1"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Proposed Power Purchase Agreements</a:t>
            </a: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IF a PPA has term greater than 5 years, PHAs submit a Market Study to the Field Office. The Field Office will submit to the Energy Branch to review</a:t>
            </a: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The PHA will submit a Proposed Power Purchase Agreement to the Field Office.  The Field Office will submit to the Energy Branch to review</a:t>
            </a:r>
          </a:p>
        </p:txBody>
      </p:sp>
      <p:sp>
        <p:nvSpPr>
          <p:cNvPr id="5" name="TextBox 4">
            <a:extLst>
              <a:ext uri="{FF2B5EF4-FFF2-40B4-BE49-F238E27FC236}">
                <a16:creationId xmlns:a16="http://schemas.microsoft.com/office/drawing/2014/main" id="{5603B42C-6EC8-78CA-C9C2-3102B8D192CC}"/>
              </a:ext>
            </a:extLst>
          </p:cNvPr>
          <p:cNvSpPr txBox="1"/>
          <p:nvPr/>
        </p:nvSpPr>
        <p:spPr>
          <a:xfrm>
            <a:off x="207818" y="2119032"/>
            <a:ext cx="11776364" cy="584775"/>
          </a:xfrm>
          <a:prstGeom prst="rect">
            <a:avLst/>
          </a:prstGeom>
          <a:noFill/>
        </p:spPr>
        <p:txBody>
          <a:bodyPr wrap="square" lIns="91440" tIns="45720" rIns="91440" bIns="45720" rtlCol="0" anchor="t">
            <a:spAutoFit/>
          </a:bodyPr>
          <a:lstStyle/>
          <a:p>
            <a:pPr algn="ctr"/>
            <a:r>
              <a:rPr lang="en-US" sz="3200">
                <a:solidFill>
                  <a:schemeClr val="tx1">
                    <a:lumMod val="75000"/>
                    <a:lumOff val="25000"/>
                  </a:schemeClr>
                </a:solidFill>
              </a:rPr>
              <a:t>RRI – Contracts- PPAs</a:t>
            </a:r>
          </a:p>
        </p:txBody>
      </p:sp>
    </p:spTree>
    <p:extLst>
      <p:ext uri="{BB962C8B-B14F-4D97-AF65-F5344CB8AC3E}">
        <p14:creationId xmlns:p14="http://schemas.microsoft.com/office/powerpoint/2010/main" val="394668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114285" y="2954085"/>
            <a:ext cx="11963430" cy="3399392"/>
          </a:xfrm>
          <a:prstGeom prst="rect">
            <a:avLst/>
          </a:prstGeom>
          <a:noFill/>
        </p:spPr>
        <p:txBody>
          <a:bodyPr wrap="square" lIns="91440" tIns="45720" rIns="91440" bIns="45720" anchor="t">
            <a:spAutoFit/>
          </a:bodyPr>
          <a:lstStyle/>
          <a:p>
            <a:pPr marL="4445" marR="0" lvl="1" indent="-175895" algn="l" defTabSz="457200" rtl="0" eaLnBrk="1" fontAlgn="auto" latinLnBrk="0" hangingPunct="1">
              <a:lnSpc>
                <a:spcPct val="90000"/>
              </a:lnSpc>
              <a:spcBef>
                <a:spcPts val="1000"/>
              </a:spcBef>
              <a:spcAft>
                <a:spcPts val="0"/>
              </a:spcAft>
              <a:buClr>
                <a:srgbClr val="B31166"/>
              </a:buClr>
              <a:buSzPct val="80000"/>
              <a:buFont typeface="Wingdings 3" charset="2"/>
              <a:buChar char=""/>
              <a:tabLst>
                <a:tab pos="461963" algn="l"/>
                <a:tab pos="914400" algn="l"/>
              </a:tabLst>
              <a:defRPr/>
            </a:pPr>
            <a:r>
              <a:rPr kumimoji="0" lang="en-US" sz="17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Step 3: RRI Documentation Continued</a:t>
            </a:r>
            <a:endParaRPr lang="en-US">
              <a:solidFill>
                <a:prstClr val="black">
                  <a:lumMod val="75000"/>
                  <a:lumOff val="25000"/>
                </a:prstClr>
              </a:solidFill>
              <a:ea typeface="+mn-ea"/>
              <a:cs typeface="+mn-cs"/>
            </a:endParaRPr>
          </a:p>
          <a:p>
            <a:pPr marL="800100" lvl="1"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Community Solar - Community solar is any solar project or purchasing program, within a geographic area, in the benefits from the solar photovoltaic production flow to multiple customers such as individuals, businesses, nonprofits, and other groups</a:t>
            </a:r>
          </a:p>
          <a:p>
            <a:pPr marL="800100" lvl="1"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PHAs, general pay some subscription or fee to participate in the Community Solar Program</a:t>
            </a:r>
          </a:p>
          <a:p>
            <a:pPr marL="800100" lvl="1"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Guidance for utilizing Solar Credits for Tenant Utility Bills is located on the Energy Branch Website. </a:t>
            </a:r>
            <a:r>
              <a:rPr lang="en-US" sz="1700">
                <a:solidFill>
                  <a:schemeClr val="tx1">
                    <a:lumMod val="75000"/>
                    <a:lumOff val="25000"/>
                  </a:schemeClr>
                </a:solidFill>
                <a:hlinkClick r:id="rId2">
                  <a:extLst>
                    <a:ext uri="{A12FA001-AC4F-418D-AE19-62706E023703}">
                      <ahyp:hlinkClr xmlns:ahyp="http://schemas.microsoft.com/office/drawing/2018/hyperlinkcolor" val="tx"/>
                    </a:ext>
                  </a:extLst>
                </a:hlinkClick>
              </a:rPr>
              <a:t>https</a:t>
            </a:r>
            <a:r>
              <a:rPr lang="en-US" sz="1700">
                <a:solidFill>
                  <a:schemeClr val="tx1">
                    <a:lumMod val="75000"/>
                    <a:lumOff val="25000"/>
                  </a:schemeClr>
                </a:solidFill>
                <a:ea typeface="+mn-lt"/>
                <a:cs typeface="+mn-lt"/>
                <a:hlinkClick r:id="rId2">
                  <a:extLst>
                    <a:ext uri="{A12FA001-AC4F-418D-AE19-62706E023703}">
                      <ahyp:hlinkClr xmlns:ahyp="http://schemas.microsoft.com/office/drawing/2018/hyperlinkcolor" val="tx"/>
                    </a:ext>
                  </a:extLst>
                </a:hlinkClick>
              </a:rPr>
              <a:t>://www.hud.gov/program_offices/public_indian_housing/programs/ph/pheb</a:t>
            </a:r>
            <a:r>
              <a:rPr lang="en-US" sz="1700">
                <a:solidFill>
                  <a:schemeClr val="tx1">
                    <a:lumMod val="75000"/>
                    <a:lumOff val="25000"/>
                  </a:schemeClr>
                </a:solidFill>
                <a:ea typeface="+mn-lt"/>
                <a:cs typeface="+mn-lt"/>
              </a:rPr>
              <a:t> </a:t>
            </a:r>
          </a:p>
          <a:p>
            <a:pPr marL="800100" lvl="1"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Guidance for Community Solar Credits in Master Metered Public Housing is located on the Energy Branch Website.  </a:t>
            </a:r>
            <a:r>
              <a:rPr lang="en-US" sz="1700">
                <a:solidFill>
                  <a:schemeClr val="tx1">
                    <a:lumMod val="75000"/>
                    <a:lumOff val="25000"/>
                  </a:schemeClr>
                </a:solidFill>
                <a:ea typeface="+mn-lt"/>
                <a:cs typeface="+mn-lt"/>
                <a:hlinkClick r:id="rId2">
                  <a:extLst>
                    <a:ext uri="{A12FA001-AC4F-418D-AE19-62706E023703}">
                      <ahyp:hlinkClr xmlns:ahyp="http://schemas.microsoft.com/office/drawing/2018/hyperlinkcolor" val="tx"/>
                    </a:ext>
                  </a:extLst>
                </a:hlinkClick>
              </a:rPr>
              <a:t>https://www.hud.gov/program_offices/public_indian_housing/programs/ph/pheb</a:t>
            </a:r>
            <a:r>
              <a:rPr lang="en-US" sz="1700">
                <a:solidFill>
                  <a:schemeClr val="tx1">
                    <a:lumMod val="75000"/>
                    <a:lumOff val="25000"/>
                  </a:schemeClr>
                </a:solidFill>
                <a:ea typeface="+mn-lt"/>
                <a:cs typeface="+mn-lt"/>
              </a:rPr>
              <a:t> </a:t>
            </a:r>
          </a:p>
          <a:p>
            <a:pPr marL="800100" lvl="1" indent="-342900">
              <a:lnSpc>
                <a:spcPct val="80000"/>
              </a:lnSpc>
              <a:spcBef>
                <a:spcPts val="1000"/>
              </a:spcBef>
              <a:buClr>
                <a:schemeClr val="accent1"/>
              </a:buClr>
              <a:buSzPct val="80000"/>
              <a:buAutoNum type="arabicPeriod"/>
            </a:pPr>
            <a:r>
              <a:rPr lang="en-US" sz="1700">
                <a:solidFill>
                  <a:schemeClr val="tx1">
                    <a:lumMod val="75000"/>
                    <a:lumOff val="25000"/>
                  </a:schemeClr>
                </a:solidFill>
                <a:ea typeface="+mn-lt"/>
                <a:cs typeface="+mn-lt"/>
              </a:rPr>
              <a:t>The PHA may submit an RRI Application for utilities paid by the PHA. </a:t>
            </a:r>
          </a:p>
          <a:p>
            <a:pPr marL="800100" lvl="1" indent="-342900">
              <a:lnSpc>
                <a:spcPct val="80000"/>
              </a:lnSpc>
              <a:spcBef>
                <a:spcPts val="1000"/>
              </a:spcBef>
              <a:buClr>
                <a:schemeClr val="accent1"/>
              </a:buClr>
              <a:buSzPct val="80000"/>
              <a:buAutoNum type="arabicPeriod"/>
            </a:pPr>
            <a:r>
              <a:rPr lang="en-US" sz="1700">
                <a:solidFill>
                  <a:schemeClr val="tx1">
                    <a:lumMod val="75000"/>
                    <a:lumOff val="25000"/>
                  </a:schemeClr>
                </a:solidFill>
                <a:ea typeface="+mn-lt"/>
                <a:cs typeface="+mn-lt"/>
              </a:rPr>
              <a:t>PHA should submit a copy of the executed Community Solar Agreement in the RRI Module of the Public Housing Portal</a:t>
            </a: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5603B42C-6EC8-78CA-C9C2-3102B8D192CC}"/>
              </a:ext>
            </a:extLst>
          </p:cNvPr>
          <p:cNvSpPr txBox="1"/>
          <p:nvPr/>
        </p:nvSpPr>
        <p:spPr>
          <a:xfrm>
            <a:off x="207818" y="2271058"/>
            <a:ext cx="11776364" cy="584775"/>
          </a:xfrm>
          <a:prstGeom prst="rect">
            <a:avLst/>
          </a:prstGeom>
          <a:noFill/>
        </p:spPr>
        <p:txBody>
          <a:bodyPr wrap="square" lIns="91440" tIns="45720" rIns="91440" bIns="45720" rtlCol="0" anchor="t">
            <a:spAutoFit/>
          </a:bodyPr>
          <a:lstStyle/>
          <a:p>
            <a:pPr algn="ctr"/>
            <a:r>
              <a:rPr lang="en-US" sz="3200">
                <a:solidFill>
                  <a:schemeClr val="tx1">
                    <a:lumMod val="75000"/>
                    <a:lumOff val="25000"/>
                  </a:schemeClr>
                </a:solidFill>
              </a:rPr>
              <a:t>RRI – Community Solar</a:t>
            </a:r>
          </a:p>
        </p:txBody>
      </p:sp>
    </p:spTree>
    <p:extLst>
      <p:ext uri="{BB962C8B-B14F-4D97-AF65-F5344CB8AC3E}">
        <p14:creationId xmlns:p14="http://schemas.microsoft.com/office/powerpoint/2010/main" val="209631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114285" y="3022324"/>
            <a:ext cx="11963430" cy="2771528"/>
          </a:xfrm>
          <a:prstGeom prst="rect">
            <a:avLst/>
          </a:prstGeom>
          <a:noFill/>
        </p:spPr>
        <p:txBody>
          <a:bodyPr wrap="square" lIns="91440" tIns="45720" rIns="91440" bIns="45720" anchor="t">
            <a:spAutoFit/>
          </a:bodyPr>
          <a:lstStyle/>
          <a:p>
            <a:pPr marL="4445" marR="0" lvl="1" indent="-175895" algn="l" defTabSz="457200" rtl="0" eaLnBrk="1" fontAlgn="auto" latinLnBrk="0" hangingPunct="1">
              <a:lnSpc>
                <a:spcPct val="90000"/>
              </a:lnSpc>
              <a:spcBef>
                <a:spcPts val="1000"/>
              </a:spcBef>
              <a:spcAft>
                <a:spcPts val="0"/>
              </a:spcAft>
              <a:buClr>
                <a:srgbClr val="B31166"/>
              </a:buClr>
              <a:buSzPct val="80000"/>
              <a:buFont typeface="Wingdings 3" charset="2"/>
              <a:buChar char=""/>
              <a:tabLst>
                <a:tab pos="461963" algn="l"/>
                <a:tab pos="914400" algn="l"/>
              </a:tabLst>
              <a:defRPr/>
            </a:pPr>
            <a:r>
              <a:rPr kumimoji="0" lang="en-US" sz="17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Step 3: RRI Documentation Continued</a:t>
            </a:r>
            <a:endParaRPr lang="en-US">
              <a:ea typeface="+mn-ea"/>
              <a:cs typeface="+mn-cs"/>
            </a:endParaRPr>
          </a:p>
          <a:p>
            <a:pPr marL="800100" lvl="1" indent="-342900">
              <a:lnSpc>
                <a:spcPct val="80000"/>
              </a:lnSpc>
              <a:spcBef>
                <a:spcPts val="1000"/>
              </a:spcBef>
              <a:buClr>
                <a:schemeClr val="accent1"/>
              </a:buClr>
              <a:buSzPct val="80000"/>
              <a:buAutoNum type="arabicPeriod"/>
            </a:pPr>
            <a:r>
              <a:rPr lang="en-US" sz="1700">
                <a:solidFill>
                  <a:schemeClr val="tx1">
                    <a:lumMod val="75000"/>
                    <a:lumOff val="25000"/>
                  </a:schemeClr>
                </a:solidFill>
              </a:rPr>
              <a:t>Evergreen Contracts- Evergreen are contracts automatically renew after its initial term expires</a:t>
            </a: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ea typeface="+mn-lt"/>
                <a:cs typeface="+mn-lt"/>
              </a:rPr>
              <a:t>The parties agree that the contract rolls over automatically and indefinitely until either party gives the other notice to terminate it.</a:t>
            </a:r>
            <a:endParaRPr lang="en-US" sz="1700">
              <a:solidFill>
                <a:schemeClr val="tx1">
                  <a:lumMod val="75000"/>
                  <a:lumOff val="25000"/>
                </a:schemeClr>
              </a:solidFill>
            </a:endParaRP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ea typeface="+mn-lt"/>
                <a:cs typeface="+mn-lt"/>
              </a:rPr>
              <a:t>PHAs may enter into special rate actions that have evergreen contracts with their utility provider that fall into this category</a:t>
            </a: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ea typeface="+mn-lt"/>
                <a:cs typeface="+mn-lt"/>
              </a:rPr>
              <a:t>Initial term of an evergreen contract is not more than five years</a:t>
            </a:r>
            <a:endParaRPr lang="en-US" sz="1700">
              <a:solidFill>
                <a:schemeClr val="tx1">
                  <a:lumMod val="75000"/>
                  <a:lumOff val="25000"/>
                </a:schemeClr>
              </a:solidFill>
            </a:endParaRP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ea typeface="+mn-lt"/>
                <a:cs typeface="+mn-lt"/>
              </a:rPr>
              <a:t>Evergreen Contracts may be cancelled by either party after the initial term or at any time</a:t>
            </a:r>
            <a:endParaRPr lang="en-US">
              <a:solidFill>
                <a:schemeClr val="tx1">
                  <a:lumMod val="75000"/>
                  <a:lumOff val="25000"/>
                </a:schemeClr>
              </a:solidFill>
            </a:endParaRPr>
          </a:p>
          <a:p>
            <a:pPr marL="1257300" lvl="2" indent="-342900">
              <a:lnSpc>
                <a:spcPct val="80000"/>
              </a:lnSpc>
              <a:spcBef>
                <a:spcPts val="1000"/>
              </a:spcBef>
              <a:buClr>
                <a:schemeClr val="accent1"/>
              </a:buClr>
              <a:buSzPct val="80000"/>
              <a:buAutoNum type="arabicPeriod"/>
            </a:pPr>
            <a:r>
              <a:rPr lang="en-US" sz="1700">
                <a:solidFill>
                  <a:schemeClr val="tx1">
                    <a:lumMod val="75000"/>
                    <a:lumOff val="25000"/>
                  </a:schemeClr>
                </a:solidFill>
                <a:ea typeface="+mn-lt"/>
                <a:cs typeface="+mn-lt"/>
              </a:rPr>
              <a:t>Evergreen contracts do not require Field Office approval </a:t>
            </a:r>
            <a:endParaRPr lang="en-US" sz="1700">
              <a:solidFill>
                <a:schemeClr val="tx1">
                  <a:lumMod val="75000"/>
                  <a:lumOff val="25000"/>
                </a:schemeClr>
              </a:solidFill>
            </a:endParaRPr>
          </a:p>
        </p:txBody>
      </p:sp>
      <p:sp>
        <p:nvSpPr>
          <p:cNvPr id="5" name="TextBox 4">
            <a:extLst>
              <a:ext uri="{FF2B5EF4-FFF2-40B4-BE49-F238E27FC236}">
                <a16:creationId xmlns:a16="http://schemas.microsoft.com/office/drawing/2014/main" id="{5603B42C-6EC8-78CA-C9C2-3102B8D192CC}"/>
              </a:ext>
            </a:extLst>
          </p:cNvPr>
          <p:cNvSpPr txBox="1"/>
          <p:nvPr/>
        </p:nvSpPr>
        <p:spPr>
          <a:xfrm>
            <a:off x="207818" y="2426107"/>
            <a:ext cx="11776364" cy="584775"/>
          </a:xfrm>
          <a:prstGeom prst="rect">
            <a:avLst/>
          </a:prstGeom>
          <a:noFill/>
        </p:spPr>
        <p:txBody>
          <a:bodyPr wrap="square" lIns="91440" tIns="45720" rIns="91440" bIns="45720" rtlCol="0" anchor="t">
            <a:spAutoFit/>
          </a:bodyPr>
          <a:lstStyle/>
          <a:p>
            <a:pPr algn="ctr"/>
            <a:r>
              <a:rPr lang="en-US" sz="3200">
                <a:solidFill>
                  <a:schemeClr val="tx1">
                    <a:lumMod val="75000"/>
                    <a:lumOff val="25000"/>
                  </a:schemeClr>
                </a:solidFill>
              </a:rPr>
              <a:t>RRI – Contracts- Evergreen</a:t>
            </a:r>
          </a:p>
        </p:txBody>
      </p:sp>
    </p:spTree>
    <p:extLst>
      <p:ext uri="{BB962C8B-B14F-4D97-AF65-F5344CB8AC3E}">
        <p14:creationId xmlns:p14="http://schemas.microsoft.com/office/powerpoint/2010/main" val="1894886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254000" y="2786116"/>
            <a:ext cx="11684000" cy="3216265"/>
          </a:xfrm>
          <a:prstGeom prst="rect">
            <a:avLst/>
          </a:prstGeom>
          <a:noFill/>
        </p:spPr>
        <p:txBody>
          <a:bodyPr wrap="square" lIns="91440" tIns="45720" rIns="91440" bIns="45720" anchor="t">
            <a:spAutoFit/>
          </a:bodyPr>
          <a:lstStyle/>
          <a:p>
            <a:pPr marL="4763" marR="0" lvl="1" indent="-176213" algn="l" defTabSz="457200" rtl="0" eaLnBrk="1" fontAlgn="auto" latinLnBrk="0" hangingPunct="1">
              <a:lnSpc>
                <a:spcPct val="90000"/>
              </a:lnSpc>
              <a:spcBef>
                <a:spcPts val="1000"/>
              </a:spcBef>
              <a:spcAft>
                <a:spcPts val="0"/>
              </a:spcAft>
              <a:buClr>
                <a:srgbClr val="B31166"/>
              </a:buClr>
              <a:buSzPct val="80000"/>
              <a:buFont typeface="Wingdings 3" charset="2"/>
              <a:buChar char=""/>
              <a:tabLst>
                <a:tab pos="461963" algn="l"/>
                <a:tab pos="914400" algn="l"/>
              </a:tabLst>
              <a:defRPr/>
            </a:pPr>
            <a:r>
              <a:rPr kumimoji="0" lang="en-US" sz="17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Step 3: RRI Documentation Continued</a:t>
            </a:r>
            <a:endParaRPr lang="en-US" sz="1700">
              <a:solidFill>
                <a:schemeClr val="tx1">
                  <a:lumMod val="75000"/>
                  <a:lumOff val="25000"/>
                </a:schemeClr>
              </a:solidFill>
            </a:endParaRPr>
          </a:p>
          <a:p>
            <a:pPr marL="800100" lvl="1" indent="-342900">
              <a:lnSpc>
                <a:spcPct val="90000"/>
              </a:lnSpc>
              <a:spcBef>
                <a:spcPts val="1000"/>
              </a:spcBef>
              <a:buClr>
                <a:schemeClr val="accent1"/>
              </a:buClr>
              <a:buSzPct val="80000"/>
              <a:buAutoNum type="arabicPeriod"/>
            </a:pPr>
            <a:r>
              <a:rPr lang="en-US" sz="1700" b="1">
                <a:solidFill>
                  <a:schemeClr val="tx1">
                    <a:lumMod val="75000"/>
                    <a:lumOff val="25000"/>
                  </a:schemeClr>
                </a:solidFill>
              </a:rPr>
              <a:t>RRI Undertaken in Conjunction with an EPC:</a:t>
            </a:r>
          </a:p>
          <a:p>
            <a:pPr marL="1257300" lvl="2" indent="-342900">
              <a:lnSpc>
                <a:spcPct val="90000"/>
              </a:lnSpc>
              <a:spcBef>
                <a:spcPts val="1000"/>
              </a:spcBef>
              <a:buClr>
                <a:schemeClr val="accent1"/>
              </a:buClr>
              <a:buSzPct val="80000"/>
              <a:buFont typeface="+mj-lt"/>
              <a:buAutoNum type="alphaLcPeriod"/>
            </a:pPr>
            <a:r>
              <a:rPr lang="en-US" sz="1700">
                <a:solidFill>
                  <a:schemeClr val="tx1">
                    <a:lumMod val="75000"/>
                    <a:lumOff val="25000"/>
                  </a:schemeClr>
                </a:solidFill>
              </a:rPr>
              <a:t>RRIs completed at the same time as an EPC are eligible to retain up to 100 percent of the savings (rather than 50 percent of the savings with the RRI) during the EPC repayment period. </a:t>
            </a:r>
          </a:p>
          <a:p>
            <a:pPr marL="1257300" lvl="2" indent="-342900">
              <a:lnSpc>
                <a:spcPct val="90000"/>
              </a:lnSpc>
              <a:spcBef>
                <a:spcPts val="1000"/>
              </a:spcBef>
              <a:buClr>
                <a:schemeClr val="accent1"/>
              </a:buClr>
              <a:buSzPct val="80000"/>
              <a:buFont typeface="+mj-lt"/>
              <a:buAutoNum type="alphaLcPeriod"/>
            </a:pPr>
            <a:r>
              <a:rPr lang="en-US" sz="1700">
                <a:solidFill>
                  <a:schemeClr val="tx1">
                    <a:lumMod val="75000"/>
                    <a:lumOff val="25000"/>
                  </a:schemeClr>
                </a:solidFill>
              </a:rPr>
              <a:t>PHA must be eligible for both EPC incentives and RRI incentives (1) at the same project, (2) for the same utility, and (3) in the same funding period.</a:t>
            </a:r>
          </a:p>
          <a:p>
            <a:pPr marL="1257300" lvl="2" indent="-342900">
              <a:lnSpc>
                <a:spcPct val="90000"/>
              </a:lnSpc>
              <a:spcBef>
                <a:spcPts val="1000"/>
              </a:spcBef>
              <a:buClr>
                <a:schemeClr val="accent1"/>
              </a:buClr>
              <a:buSzPct val="80000"/>
              <a:buFont typeface="+mj-lt"/>
              <a:buAutoNum type="alphaLcPeriod"/>
            </a:pPr>
            <a:r>
              <a:rPr lang="en-US" sz="1700">
                <a:solidFill>
                  <a:schemeClr val="tx1">
                    <a:lumMod val="75000"/>
                    <a:lumOff val="25000"/>
                  </a:schemeClr>
                </a:solidFill>
              </a:rPr>
              <a:t>Both the RRI and EPC approval letters from HUD must indicate that the PHA is pursuing the EPC and RRI in conjunction with each other.</a:t>
            </a:r>
          </a:p>
          <a:p>
            <a:pPr lvl="1">
              <a:lnSpc>
                <a:spcPct val="90000"/>
              </a:lnSpc>
              <a:spcBef>
                <a:spcPts val="1000"/>
              </a:spcBef>
              <a:buClr>
                <a:schemeClr val="accent1"/>
              </a:buClr>
              <a:buSzPct val="80000"/>
            </a:pPr>
            <a:endParaRPr lang="en-US" sz="1700">
              <a:solidFill>
                <a:schemeClr val="tx1">
                  <a:lumMod val="75000"/>
                  <a:lumOff val="25000"/>
                </a:schemeClr>
              </a:solidFill>
            </a:endParaRPr>
          </a:p>
          <a:p>
            <a:pPr marL="800100" lvl="1" indent="-342900">
              <a:lnSpc>
                <a:spcPct val="90000"/>
              </a:lnSpc>
              <a:spcBef>
                <a:spcPts val="1000"/>
              </a:spcBef>
              <a:buClr>
                <a:schemeClr val="accent1"/>
              </a:buClr>
              <a:buSzPct val="80000"/>
              <a:buAutoNum type="arabicPeriod"/>
            </a:pPr>
            <a:endParaRPr lang="en-US" sz="1700">
              <a:solidFill>
                <a:schemeClr val="tx1">
                  <a:lumMod val="75000"/>
                  <a:lumOff val="25000"/>
                </a:schemeClr>
              </a:solidFill>
            </a:endParaRPr>
          </a:p>
        </p:txBody>
      </p:sp>
      <p:sp>
        <p:nvSpPr>
          <p:cNvPr id="5" name="TextBox 4">
            <a:extLst>
              <a:ext uri="{FF2B5EF4-FFF2-40B4-BE49-F238E27FC236}">
                <a16:creationId xmlns:a16="http://schemas.microsoft.com/office/drawing/2014/main" id="{5603B42C-6EC8-78CA-C9C2-3102B8D192CC}"/>
              </a:ext>
            </a:extLst>
          </p:cNvPr>
          <p:cNvSpPr txBox="1"/>
          <p:nvPr/>
        </p:nvSpPr>
        <p:spPr>
          <a:xfrm>
            <a:off x="899135" y="2225052"/>
            <a:ext cx="9605638" cy="584775"/>
          </a:xfrm>
          <a:prstGeom prst="rect">
            <a:avLst/>
          </a:prstGeom>
          <a:noFill/>
        </p:spPr>
        <p:txBody>
          <a:bodyPr wrap="square" lIns="91440" tIns="45720" rIns="91440" bIns="45720" rtlCol="0" anchor="t">
            <a:spAutoFit/>
          </a:bodyPr>
          <a:lstStyle/>
          <a:p>
            <a:pPr algn="ctr"/>
            <a:r>
              <a:rPr lang="en-US" sz="3200">
                <a:solidFill>
                  <a:schemeClr val="tx1">
                    <a:lumMod val="75000"/>
                    <a:lumOff val="25000"/>
                  </a:schemeClr>
                </a:solidFill>
              </a:rPr>
              <a:t>RRI – EPC</a:t>
            </a:r>
          </a:p>
        </p:txBody>
      </p:sp>
    </p:spTree>
    <p:extLst>
      <p:ext uri="{BB962C8B-B14F-4D97-AF65-F5344CB8AC3E}">
        <p14:creationId xmlns:p14="http://schemas.microsoft.com/office/powerpoint/2010/main" val="79697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66F66-45CE-BB99-98F8-98A497CBC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3547E-8E57-FE59-CAC7-B89A7031F1A5}"/>
              </a:ext>
            </a:extLst>
          </p:cNvPr>
          <p:cNvSpPr>
            <a:spLocks noGrp="1"/>
          </p:cNvSpPr>
          <p:nvPr>
            <p:ph type="title"/>
          </p:nvPr>
        </p:nvSpPr>
        <p:spPr/>
        <p:txBody>
          <a:bodyPr/>
          <a:lstStyle/>
          <a:p>
            <a:r>
              <a:rPr lang="en-US"/>
              <a:t>Rate Reduction Incentive (RRI)</a:t>
            </a:r>
          </a:p>
        </p:txBody>
      </p:sp>
      <p:graphicFrame>
        <p:nvGraphicFramePr>
          <p:cNvPr id="6" name="Diagram 5">
            <a:extLst>
              <a:ext uri="{FF2B5EF4-FFF2-40B4-BE49-F238E27FC236}">
                <a16:creationId xmlns:a16="http://schemas.microsoft.com/office/drawing/2014/main" id="{57DC35AA-D21A-67E4-6175-9B10C8A949DE}"/>
              </a:ext>
            </a:extLst>
          </p:cNvPr>
          <p:cNvGraphicFramePr/>
          <p:nvPr/>
        </p:nvGraphicFramePr>
        <p:xfrm>
          <a:off x="695325" y="3430270"/>
          <a:ext cx="11154617" cy="299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530D2987-23CF-7915-5A05-E99A3E822934}"/>
              </a:ext>
            </a:extLst>
          </p:cNvPr>
          <p:cNvSpPr>
            <a:spLocks noGrp="1"/>
          </p:cNvSpPr>
          <p:nvPr>
            <p:ph idx="1"/>
          </p:nvPr>
        </p:nvSpPr>
        <p:spPr>
          <a:xfrm>
            <a:off x="393945" y="2318507"/>
            <a:ext cx="11404109" cy="1033139"/>
          </a:xfrm>
        </p:spPr>
        <p:txBody>
          <a:bodyPr vert="horz" lIns="91440" tIns="45720" rIns="91440" bIns="45720" rtlCol="0" anchor="t">
            <a:normAutofit/>
          </a:bodyPr>
          <a:lstStyle/>
          <a:p>
            <a:r>
              <a:rPr lang="en-US" sz="1700"/>
              <a:t>RRI is a financial incentive for PHAs that pursue special efforts beyond what is required by statue or regulation to reduce their utility rate.  The RRI program is an opportunity for PHAs to share in savings by reducing their utility rates</a:t>
            </a:r>
            <a:r>
              <a:rPr lang="en-US" sz="1700">
                <a:solidFill>
                  <a:schemeClr val="tx1"/>
                </a:solidFill>
              </a:rPr>
              <a:t>. There are term limits for claiming the RRI.</a:t>
            </a:r>
          </a:p>
          <a:p>
            <a:endParaRPr lang="en-US"/>
          </a:p>
          <a:p>
            <a:pPr marL="0" indent="0" algn="just">
              <a:buNone/>
            </a:pPr>
            <a:endParaRPr lang="en-US" sz="1600"/>
          </a:p>
          <a:p>
            <a:endParaRPr lang="en-US"/>
          </a:p>
          <a:p>
            <a:endParaRPr lang="en-US"/>
          </a:p>
          <a:p>
            <a:endParaRPr lang="en-US"/>
          </a:p>
          <a:p>
            <a:endParaRPr lang="en-US"/>
          </a:p>
          <a:p>
            <a:endParaRPr lang="en-US"/>
          </a:p>
          <a:p>
            <a:endParaRPr lang="en-US"/>
          </a:p>
          <a:p>
            <a:endParaRPr lang="en-US"/>
          </a:p>
          <a:p>
            <a:endParaRPr lang="en-US"/>
          </a:p>
          <a:p>
            <a:endParaRPr lang="en-US"/>
          </a:p>
          <a:p>
            <a:endParaRPr lang="en-US"/>
          </a:p>
          <a:p>
            <a:pPr marL="0" indent="0">
              <a:buNone/>
            </a:pPr>
            <a:endParaRPr lang="en-US"/>
          </a:p>
          <a:p>
            <a:endParaRPr lang="en-US"/>
          </a:p>
        </p:txBody>
      </p:sp>
    </p:spTree>
    <p:extLst>
      <p:ext uri="{BB962C8B-B14F-4D97-AF65-F5344CB8AC3E}">
        <p14:creationId xmlns:p14="http://schemas.microsoft.com/office/powerpoint/2010/main" val="4225271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254000" y="2786116"/>
            <a:ext cx="11684000" cy="3815403"/>
          </a:xfrm>
          <a:prstGeom prst="rect">
            <a:avLst/>
          </a:prstGeom>
          <a:noFill/>
        </p:spPr>
        <p:txBody>
          <a:bodyPr wrap="square" lIns="91440" tIns="45720" rIns="91440" bIns="45720" anchor="t">
            <a:spAutoFit/>
          </a:bodyPr>
          <a:lstStyle/>
          <a:p>
            <a:pPr marL="4445" marR="0" lvl="1" indent="-175895" algn="l" defTabSz="457200" rtl="0" eaLnBrk="1" fontAlgn="auto" latinLnBrk="0" hangingPunct="1">
              <a:lnSpc>
                <a:spcPct val="90000"/>
              </a:lnSpc>
              <a:spcBef>
                <a:spcPts val="1000"/>
              </a:spcBef>
              <a:spcAft>
                <a:spcPts val="0"/>
              </a:spcAft>
              <a:buClr>
                <a:srgbClr val="B31166"/>
              </a:buClr>
              <a:buSzPct val="80000"/>
              <a:buFont typeface="Wingdings 3" charset="2"/>
              <a:buChar char=""/>
              <a:tabLst>
                <a:tab pos="461963" algn="l"/>
                <a:tab pos="914400" algn="l"/>
              </a:tabLst>
              <a:defRPr/>
            </a:pPr>
            <a:r>
              <a:rPr kumimoji="0" lang="en-US" sz="17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Step 3: RRI Documentation Continued</a:t>
            </a:r>
            <a:endParaRPr lang="en-US" sz="1700">
              <a:solidFill>
                <a:prstClr val="black">
                  <a:lumMod val="75000"/>
                  <a:lumOff val="25000"/>
                </a:prstClr>
              </a:solidFill>
            </a:endParaRPr>
          </a:p>
          <a:p>
            <a:pPr marL="800100" lvl="1" indent="-342900">
              <a:lnSpc>
                <a:spcPct val="90000"/>
              </a:lnSpc>
              <a:spcBef>
                <a:spcPts val="1000"/>
              </a:spcBef>
              <a:buClr>
                <a:schemeClr val="accent1"/>
              </a:buClr>
              <a:buSzPct val="80000"/>
              <a:buAutoNum type="arabicPeriod"/>
            </a:pPr>
            <a:r>
              <a:rPr lang="en-US" sz="1700" b="1">
                <a:solidFill>
                  <a:schemeClr val="tx1">
                    <a:lumMod val="75000"/>
                    <a:lumOff val="25000"/>
                  </a:schemeClr>
                </a:solidFill>
              </a:rPr>
              <a:t>RRI Undertaken with in Conjunction with an EPC with Renewables</a:t>
            </a:r>
          </a:p>
          <a:p>
            <a:pPr marL="1257300" lvl="2" indent="-342900">
              <a:lnSpc>
                <a:spcPct val="90000"/>
              </a:lnSpc>
              <a:spcBef>
                <a:spcPts val="1000"/>
              </a:spcBef>
              <a:buClr>
                <a:schemeClr val="accent1"/>
              </a:buClr>
              <a:buSzPct val="80000"/>
              <a:buFont typeface="+mj-lt"/>
              <a:buAutoNum type="alphaLcPeriod"/>
            </a:pPr>
            <a:r>
              <a:rPr lang="en-US" sz="1700">
                <a:solidFill>
                  <a:schemeClr val="tx1">
                    <a:lumMod val="75000"/>
                    <a:lumOff val="25000"/>
                  </a:schemeClr>
                </a:solidFill>
              </a:rPr>
              <a:t>PHAs may execute an EPC that includes RRI for some renewable energy like Solar PPA.</a:t>
            </a:r>
          </a:p>
          <a:p>
            <a:pPr marL="1257300" lvl="2" indent="-342900">
              <a:lnSpc>
                <a:spcPct val="90000"/>
              </a:lnSpc>
              <a:spcBef>
                <a:spcPts val="1000"/>
              </a:spcBef>
              <a:buClr>
                <a:schemeClr val="accent1"/>
              </a:buClr>
              <a:buSzPct val="80000"/>
              <a:buFont typeface="+mj-lt"/>
              <a:buAutoNum type="alphaLcPeriod"/>
            </a:pPr>
            <a:r>
              <a:rPr lang="en-US" sz="1700">
                <a:solidFill>
                  <a:schemeClr val="tx1">
                    <a:lumMod val="75000"/>
                    <a:lumOff val="25000"/>
                  </a:schemeClr>
                </a:solidFill>
              </a:rPr>
              <a:t>A renewable energy RRI Application for energy production eligibility may be approved for the same term as the EPC (up to 20 years)</a:t>
            </a:r>
          </a:p>
          <a:p>
            <a:pPr marL="1257300" lvl="2" indent="-342900">
              <a:lnSpc>
                <a:spcPct val="90000"/>
              </a:lnSpc>
              <a:spcBef>
                <a:spcPts val="1000"/>
              </a:spcBef>
              <a:buClr>
                <a:schemeClr val="accent1"/>
              </a:buClr>
              <a:buSzPct val="80000"/>
              <a:buFont typeface="+mj-lt"/>
              <a:buAutoNum type="alphaLcPeriod"/>
            </a:pPr>
            <a:r>
              <a:rPr lang="en-US" sz="1700">
                <a:solidFill>
                  <a:schemeClr val="tx1">
                    <a:lumMod val="75000"/>
                    <a:lumOff val="25000"/>
                  </a:schemeClr>
                </a:solidFill>
              </a:rPr>
              <a:t>PHAs must submit EPC Approval letter in the RRI Module in the Public Housing Portal.  Information need from the EPC is the EPC start date and end date.</a:t>
            </a:r>
          </a:p>
          <a:p>
            <a:pPr marL="1257300" lvl="2" indent="-342900">
              <a:lnSpc>
                <a:spcPct val="90000"/>
              </a:lnSpc>
              <a:spcBef>
                <a:spcPts val="1000"/>
              </a:spcBef>
              <a:buClr>
                <a:schemeClr val="accent1"/>
              </a:buClr>
              <a:buSzPct val="80000"/>
              <a:buFont typeface="+mj-lt"/>
              <a:buAutoNum type="alphaLcPeriod"/>
            </a:pPr>
            <a:r>
              <a:rPr lang="en-US" sz="1700">
                <a:solidFill>
                  <a:schemeClr val="tx1">
                    <a:lumMod val="75000"/>
                    <a:lumOff val="25000"/>
                  </a:schemeClr>
                </a:solidFill>
              </a:rPr>
              <a:t>If the EPC Approval Letter does not show where EPC and RRI were performed at the same time, the PHA must include sufficient description and justification with acceptable documentation showing that the RRI and EPC were undertaken in conjunction with each other. </a:t>
            </a:r>
          </a:p>
          <a:p>
            <a:pPr marL="800100" lvl="1" indent="-342900">
              <a:lnSpc>
                <a:spcPct val="90000"/>
              </a:lnSpc>
              <a:spcBef>
                <a:spcPts val="1000"/>
              </a:spcBef>
              <a:buClr>
                <a:schemeClr val="accent1"/>
              </a:buClr>
              <a:buSzPct val="80000"/>
              <a:buAutoNum type="arabicPeriod"/>
            </a:pPr>
            <a:endParaRPr lang="en-US" sz="1700">
              <a:solidFill>
                <a:schemeClr val="tx1">
                  <a:lumMod val="75000"/>
                  <a:lumOff val="25000"/>
                </a:schemeClr>
              </a:solidFill>
            </a:endParaRPr>
          </a:p>
          <a:p>
            <a:pPr lvl="1">
              <a:lnSpc>
                <a:spcPct val="90000"/>
              </a:lnSpc>
              <a:spcBef>
                <a:spcPts val="1000"/>
              </a:spcBef>
              <a:buClr>
                <a:schemeClr val="accent1"/>
              </a:buClr>
              <a:buSzPct val="80000"/>
            </a:pPr>
            <a:endParaRPr lang="en-US" sz="1700">
              <a:solidFill>
                <a:schemeClr val="tx1">
                  <a:lumMod val="75000"/>
                  <a:lumOff val="25000"/>
                </a:schemeClr>
              </a:solidFill>
            </a:endParaRPr>
          </a:p>
        </p:txBody>
      </p:sp>
      <p:sp>
        <p:nvSpPr>
          <p:cNvPr id="5" name="TextBox 4">
            <a:extLst>
              <a:ext uri="{FF2B5EF4-FFF2-40B4-BE49-F238E27FC236}">
                <a16:creationId xmlns:a16="http://schemas.microsoft.com/office/drawing/2014/main" id="{5603B42C-6EC8-78CA-C9C2-3102B8D192CC}"/>
              </a:ext>
            </a:extLst>
          </p:cNvPr>
          <p:cNvSpPr txBox="1"/>
          <p:nvPr/>
        </p:nvSpPr>
        <p:spPr>
          <a:xfrm>
            <a:off x="899135" y="2225052"/>
            <a:ext cx="9605638" cy="584775"/>
          </a:xfrm>
          <a:prstGeom prst="rect">
            <a:avLst/>
          </a:prstGeom>
          <a:noFill/>
        </p:spPr>
        <p:txBody>
          <a:bodyPr wrap="square" lIns="91440" tIns="45720" rIns="91440" bIns="45720" rtlCol="0" anchor="t">
            <a:spAutoFit/>
          </a:bodyPr>
          <a:lstStyle/>
          <a:p>
            <a:pPr algn="ctr"/>
            <a:r>
              <a:rPr lang="en-US" sz="3200">
                <a:solidFill>
                  <a:schemeClr val="tx1">
                    <a:lumMod val="75000"/>
                    <a:lumOff val="25000"/>
                  </a:schemeClr>
                </a:solidFill>
              </a:rPr>
              <a:t>RRI – EPC</a:t>
            </a:r>
          </a:p>
        </p:txBody>
      </p:sp>
    </p:spTree>
    <p:extLst>
      <p:ext uri="{BB962C8B-B14F-4D97-AF65-F5344CB8AC3E}">
        <p14:creationId xmlns:p14="http://schemas.microsoft.com/office/powerpoint/2010/main" val="116563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248575" y="2796044"/>
            <a:ext cx="11683013" cy="4008790"/>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Step 3: RRI Documentation Continued</a:t>
            </a:r>
          </a:p>
          <a:p>
            <a:pPr marL="342900" indent="-342900">
              <a:lnSpc>
                <a:spcPct val="90000"/>
              </a:lnSpc>
              <a:spcBef>
                <a:spcPts val="1000"/>
              </a:spcBef>
              <a:buClr>
                <a:schemeClr val="accent1"/>
              </a:buClr>
              <a:buSzPct val="80000"/>
              <a:buFont typeface="Wingdings 3" charset="2"/>
              <a:buChar char=""/>
            </a:pPr>
            <a:endParaRPr lang="en-US" sz="12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EXAMPLES of RRI with an EPC</a:t>
            </a:r>
          </a:p>
          <a:p>
            <a:pPr marL="800100" lvl="1"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If a PHA executes a Departmental approved EPC at two (2) of its three (3) projects and simultaneously executes a Departmental approved RRI at all 3 projects, only the 2 projects included in the EPC may be eligible to retain 100 percent of the savings. The third project that is not included in the EPC may be eligible to retain 50 percent of the savings.</a:t>
            </a:r>
          </a:p>
          <a:p>
            <a:pPr lvl="2">
              <a:lnSpc>
                <a:spcPct val="90000"/>
              </a:lnSpc>
              <a:spcBef>
                <a:spcPts val="1000"/>
              </a:spcBef>
              <a:buClr>
                <a:schemeClr val="accent1"/>
              </a:buClr>
              <a:buSzPct val="80000"/>
            </a:pPr>
            <a:r>
              <a:rPr lang="en-US" sz="1500" b="1">
                <a:solidFill>
                  <a:srgbClr val="0070C0"/>
                </a:solidFill>
              </a:rPr>
              <a:t>Project 1 – 100% of savings with EPC ; </a:t>
            </a:r>
            <a:r>
              <a:rPr lang="en-US" sz="1500" b="1">
                <a:solidFill>
                  <a:schemeClr val="accent1"/>
                </a:solidFill>
              </a:rPr>
              <a:t>Project 2 - 50% of Savings (no EPC)</a:t>
            </a:r>
            <a:r>
              <a:rPr lang="en-US" sz="1500">
                <a:solidFill>
                  <a:schemeClr val="tx1">
                    <a:lumMod val="75000"/>
                    <a:lumOff val="25000"/>
                  </a:schemeClr>
                </a:solidFill>
              </a:rPr>
              <a:t>; </a:t>
            </a:r>
            <a:r>
              <a:rPr lang="en-US" sz="1500" b="1">
                <a:solidFill>
                  <a:srgbClr val="00B050"/>
                </a:solidFill>
              </a:rPr>
              <a:t>Project 3 – 100% of Savings with EPC.</a:t>
            </a:r>
          </a:p>
          <a:p>
            <a:pPr marL="800100" lvl="1" indent="-342900">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a:p>
            <a:pPr marL="800100" lvl="1"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If a PHA has a Departmental approved EPC that includes both electricity and water savings and simultaneously executes a Departmental approved RRI for natural gas, the PHA may be eligible to retain 50 percent of the savings because the EPC and RRI impact different utilities.</a:t>
            </a:r>
          </a:p>
          <a:p>
            <a:pPr lvl="2">
              <a:lnSpc>
                <a:spcPct val="90000"/>
              </a:lnSpc>
              <a:spcBef>
                <a:spcPts val="1000"/>
              </a:spcBef>
              <a:buClr>
                <a:schemeClr val="accent1"/>
              </a:buClr>
              <a:buSzPct val="80000"/>
            </a:pPr>
            <a:r>
              <a:rPr lang="en-US" sz="1500" b="1">
                <a:solidFill>
                  <a:srgbClr val="0070C0"/>
                </a:solidFill>
              </a:rPr>
              <a:t>Project 1 - 100% gas savings with EPC;</a:t>
            </a:r>
            <a:r>
              <a:rPr lang="en-US" sz="1500" b="1">
                <a:solidFill>
                  <a:schemeClr val="accent1"/>
                </a:solidFill>
              </a:rPr>
              <a:t> Project 1 - 50% Water Savings;</a:t>
            </a:r>
            <a:r>
              <a:rPr lang="en-US" sz="1500" b="1">
                <a:solidFill>
                  <a:srgbClr val="00B050"/>
                </a:solidFill>
              </a:rPr>
              <a:t> Project 1 – 50% Electricity Savings</a:t>
            </a:r>
          </a:p>
        </p:txBody>
      </p:sp>
      <p:sp>
        <p:nvSpPr>
          <p:cNvPr id="5" name="TextBox 4">
            <a:extLst>
              <a:ext uri="{FF2B5EF4-FFF2-40B4-BE49-F238E27FC236}">
                <a16:creationId xmlns:a16="http://schemas.microsoft.com/office/drawing/2014/main" id="{2339E963-F60C-AA9B-0DC3-995DEB1D3A12}"/>
              </a:ext>
            </a:extLst>
          </p:cNvPr>
          <p:cNvSpPr txBox="1"/>
          <p:nvPr/>
        </p:nvSpPr>
        <p:spPr>
          <a:xfrm>
            <a:off x="918927" y="2135987"/>
            <a:ext cx="9605638" cy="584775"/>
          </a:xfrm>
          <a:prstGeom prst="rect">
            <a:avLst/>
          </a:prstGeom>
          <a:noFill/>
        </p:spPr>
        <p:txBody>
          <a:bodyPr wrap="square" lIns="91440" tIns="45720" rIns="91440" bIns="45720" rtlCol="0" anchor="t">
            <a:spAutoFit/>
          </a:bodyPr>
          <a:lstStyle/>
          <a:p>
            <a:pPr algn="ctr"/>
            <a:r>
              <a:rPr lang="en-US" sz="3200">
                <a:solidFill>
                  <a:schemeClr val="tx1">
                    <a:lumMod val="75000"/>
                    <a:lumOff val="25000"/>
                  </a:schemeClr>
                </a:solidFill>
              </a:rPr>
              <a:t>RRI – EPC</a:t>
            </a:r>
          </a:p>
        </p:txBody>
      </p:sp>
    </p:spTree>
    <p:extLst>
      <p:ext uri="{BB962C8B-B14F-4D97-AF65-F5344CB8AC3E}">
        <p14:creationId xmlns:p14="http://schemas.microsoft.com/office/powerpoint/2010/main" val="1456488836"/>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C0DE-5737-65D8-E8B4-6A5B7D762BA3}"/>
              </a:ext>
            </a:extLst>
          </p:cNvPr>
          <p:cNvSpPr>
            <a:spLocks noGrp="1"/>
          </p:cNvSpPr>
          <p:nvPr>
            <p:ph type="title"/>
          </p:nvPr>
        </p:nvSpPr>
        <p:spPr>
          <a:xfrm>
            <a:off x="1154954" y="973668"/>
            <a:ext cx="10104173" cy="706964"/>
          </a:xfrm>
        </p:spPr>
        <p:txBody>
          <a:bodyPr/>
          <a:lstStyle/>
          <a:p>
            <a:r>
              <a:rPr lang="en-US"/>
              <a:t>FY2025 Rate Reduction Incentive Process</a:t>
            </a:r>
          </a:p>
        </p:txBody>
      </p:sp>
      <p:graphicFrame>
        <p:nvGraphicFramePr>
          <p:cNvPr id="4" name="Content Placeholder 3">
            <a:extLst>
              <a:ext uri="{FF2B5EF4-FFF2-40B4-BE49-F238E27FC236}">
                <a16:creationId xmlns:a16="http://schemas.microsoft.com/office/drawing/2014/main" id="{A28BBF84-15D0-8F4C-0193-441A978412B3}"/>
              </a:ext>
            </a:extLst>
          </p:cNvPr>
          <p:cNvGraphicFramePr>
            <a:graphicFrameLocks noGrp="1"/>
          </p:cNvGraphicFramePr>
          <p:nvPr>
            <p:ph idx="1"/>
          </p:nvPr>
        </p:nvGraphicFramePr>
        <p:xfrm>
          <a:off x="720436" y="2603499"/>
          <a:ext cx="11037455" cy="3908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940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87746" y="2571797"/>
            <a:ext cx="12016508" cy="3708195"/>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Step 5: Energy Branch Review:</a:t>
            </a:r>
          </a:p>
          <a:p>
            <a:pPr marL="800100" lvl="1"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Review PHA submitted RRI application in the portal after the deadline (9/30/2024)</a:t>
            </a:r>
          </a:p>
          <a:p>
            <a:pPr marL="800100" lvl="1"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Review RRI application and supporting documentation </a:t>
            </a:r>
          </a:p>
          <a:p>
            <a:pPr marL="800100" lvl="1"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Applications that are incomplete or have errors or miscalculations will be denied. W</a:t>
            </a:r>
            <a:r>
              <a:rPr lang="en-US" sz="1700">
                <a:solidFill>
                  <a:schemeClr val="tx1">
                    <a:lumMod val="75000"/>
                    <a:lumOff val="25000"/>
                  </a:schemeClr>
                </a:solidFill>
                <a:latin typeface="Century Gothic"/>
                <a:cs typeface="Arial"/>
              </a:rPr>
              <a:t>e have created a module in the portal to make it easier for PHAs to make submissions.  PHAs should review their packages in detail before submitting to best ensure that submissions are approvable.</a:t>
            </a:r>
          </a:p>
          <a:p>
            <a:pPr marL="800100" lvl="1" indent="-342900">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a:p>
            <a:pPr marL="800100" lvl="1" indent="-342900">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Step 6: Notification of Approval or Denial</a:t>
            </a:r>
          </a:p>
          <a:p>
            <a:pPr marL="800100" lvl="1"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Energy Branch will Issue Signed RRI Approval Letters in the RRI Module in the Public Housing Portal to PHA</a:t>
            </a:r>
          </a:p>
          <a:p>
            <a:pPr marL="342900" indent="-342900">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p:txBody>
      </p:sp>
    </p:spTree>
    <p:extLst>
      <p:ext uri="{BB962C8B-B14F-4D97-AF65-F5344CB8AC3E}">
        <p14:creationId xmlns:p14="http://schemas.microsoft.com/office/powerpoint/2010/main" val="1382257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87746" y="2571797"/>
            <a:ext cx="12016508" cy="5100371"/>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Step 7: </a:t>
            </a:r>
            <a:r>
              <a:rPr lang="en-US" sz="1700">
                <a:solidFill>
                  <a:schemeClr val="tx1">
                    <a:lumMod val="75000"/>
                    <a:lumOff val="25000"/>
                  </a:schemeClr>
                </a:solidFill>
                <a:ea typeface="+mn-lt"/>
                <a:cs typeface="+mn-lt"/>
              </a:rPr>
              <a:t>Claim RRI on 52722 Form if Approved </a:t>
            </a:r>
            <a:endParaRPr lang="en-US" sz="1700" b="1">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endParaRPr lang="en-US" sz="1700" b="1">
              <a:solidFill>
                <a:schemeClr val="tx1">
                  <a:lumMod val="75000"/>
                  <a:lumOff val="25000"/>
                </a:schemeClr>
              </a:solidFill>
            </a:endParaRPr>
          </a:p>
          <a:p>
            <a:pPr marL="800100" lvl="1" indent="-342900">
              <a:lnSpc>
                <a:spcPct val="90000"/>
              </a:lnSpc>
              <a:spcBef>
                <a:spcPts val="1000"/>
              </a:spcBef>
              <a:buClr>
                <a:schemeClr val="accent1"/>
              </a:buClr>
              <a:buSzPct val="80000"/>
              <a:buFont typeface="Wingdings 3" charset="2"/>
              <a:buChar char=""/>
            </a:pPr>
            <a:r>
              <a:rPr lang="en-US" sz="1600" b="1">
                <a:solidFill>
                  <a:schemeClr val="tx1">
                    <a:lumMod val="75000"/>
                    <a:lumOff val="25000"/>
                  </a:schemeClr>
                </a:solidFill>
              </a:rPr>
              <a:t>Total Approved RRI. </a:t>
            </a:r>
            <a:r>
              <a:rPr lang="en-US" sz="1600">
                <a:solidFill>
                  <a:schemeClr val="tx1">
                    <a:lumMod val="75000"/>
                    <a:lumOff val="25000"/>
                  </a:schemeClr>
                </a:solidFill>
              </a:rPr>
              <a:t> With HUD RRI Approval, the PHA must include the Total Approved RRI  on the 52722 Operating Subsidy forms.  PHAs must submit RRI Applications and receive HUD approval each year of the term in order to be able to claim an RRI incentive in its HUD Form 52722 each year.</a:t>
            </a:r>
            <a:r>
              <a:rPr lang="en-US" sz="1100">
                <a:solidFill>
                  <a:schemeClr val="tx1">
                    <a:lumMod val="75000"/>
                    <a:lumOff val="25000"/>
                  </a:schemeClr>
                </a:solidFill>
              </a:rPr>
              <a:t> </a:t>
            </a:r>
          </a:p>
          <a:p>
            <a:pPr marL="1257300" lvl="2"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T</a:t>
            </a:r>
            <a:r>
              <a:rPr lang="en-US" sz="1600">
                <a:solidFill>
                  <a:schemeClr val="tx1">
                    <a:lumMod val="75000"/>
                    <a:lumOff val="25000"/>
                  </a:schemeClr>
                </a:solidFill>
              </a:rPr>
              <a:t>he information used to calculate RRI Savings must be consistent with the rate and costs used to calculate the Utility Expense Level (UEL).</a:t>
            </a:r>
          </a:p>
          <a:p>
            <a:pPr marL="1257300" lvl="2" indent="-342900">
              <a:lnSpc>
                <a:spcPct val="90000"/>
              </a:lnSpc>
              <a:spcBef>
                <a:spcPts val="1000"/>
              </a:spcBef>
              <a:buClr>
                <a:schemeClr val="accent1"/>
              </a:buClr>
              <a:buSzPct val="80000"/>
              <a:buFont typeface="Wingdings 3" charset="2"/>
              <a:buChar char=""/>
            </a:pPr>
            <a:r>
              <a:rPr lang="en-US" sz="1600">
                <a:solidFill>
                  <a:schemeClr val="tx1">
                    <a:lumMod val="75000"/>
                    <a:lumOff val="25000"/>
                  </a:schemeClr>
                </a:solidFill>
              </a:rPr>
              <a:t>The Total Approved RRI = Sum of the Total of Each Approved RRI Action  </a:t>
            </a:r>
          </a:p>
          <a:p>
            <a:pPr lvl="2">
              <a:lnSpc>
                <a:spcPct val="90000"/>
              </a:lnSpc>
              <a:spcBef>
                <a:spcPts val="1000"/>
              </a:spcBef>
              <a:buClr>
                <a:schemeClr val="accent1"/>
              </a:buClr>
              <a:buSzPct val="80000"/>
            </a:pPr>
            <a:r>
              <a:rPr lang="en-US" sz="1200">
                <a:solidFill>
                  <a:schemeClr val="tx1">
                    <a:lumMod val="75000"/>
                    <a:lumOff val="25000"/>
                  </a:schemeClr>
                </a:solidFill>
              </a:rPr>
              <a:t>(e.g. Total Approved RRI = Approve Electricity RRI for Commodity Purchase + Total Approved Gas Electricity for Commodity Purchase) ​</a:t>
            </a:r>
          </a:p>
          <a:p>
            <a:pPr lvl="2">
              <a:lnSpc>
                <a:spcPct val="90000"/>
              </a:lnSpc>
              <a:spcBef>
                <a:spcPts val="1000"/>
              </a:spcBef>
              <a:buClr>
                <a:schemeClr val="accent1"/>
              </a:buClr>
              <a:buSzPct val="80000"/>
            </a:pPr>
            <a:r>
              <a:rPr lang="en-US" sz="1600" b="1">
                <a:solidFill>
                  <a:schemeClr val="tx1">
                    <a:lumMod val="75000"/>
                    <a:lumOff val="25000"/>
                  </a:schemeClr>
                </a:solidFill>
              </a:rPr>
              <a:t>Negative Savings</a:t>
            </a:r>
          </a:p>
          <a:p>
            <a:pPr lvl="2">
              <a:lnSpc>
                <a:spcPct val="90000"/>
              </a:lnSpc>
              <a:spcBef>
                <a:spcPts val="1000"/>
              </a:spcBef>
              <a:buClr>
                <a:schemeClr val="accent1"/>
              </a:buClr>
              <a:buSzPct val="80000"/>
            </a:pPr>
            <a:r>
              <a:rPr lang="en-US" sz="1500">
                <a:solidFill>
                  <a:schemeClr val="tx1">
                    <a:lumMod val="75000"/>
                    <a:lumOff val="25000"/>
                  </a:schemeClr>
                </a:solidFill>
              </a:rPr>
              <a:t>If any of the projects realized negative savings in a given year, the total savings (both positive and negative) of all projects derive the RRI for that RRI action.  After HUD approves the RRI Application (e.g. multiyear RRI term), if the PHA includes approved RRI in any HUD Form 52722, the PHA must include the RRI on the HUD Form 52722 for all projects that are part of the RRI Action, even projects with negative savings</a:t>
            </a:r>
            <a:endParaRPr lang="en-US">
              <a:solidFill>
                <a:schemeClr val="tx1">
                  <a:lumMod val="75000"/>
                  <a:lumOff val="25000"/>
                </a:schemeClr>
              </a:solidFill>
            </a:endParaRPr>
          </a:p>
          <a:p>
            <a:pPr lvl="1">
              <a:lnSpc>
                <a:spcPct val="90000"/>
              </a:lnSpc>
              <a:spcBef>
                <a:spcPts val="1000"/>
              </a:spcBef>
              <a:buClr>
                <a:schemeClr val="accent1"/>
              </a:buClr>
              <a:buSzPct val="80000"/>
            </a:pPr>
            <a:endParaRPr lang="en-US" sz="1600">
              <a:solidFill>
                <a:schemeClr val="tx1">
                  <a:lumMod val="75000"/>
                  <a:lumOff val="25000"/>
                </a:schemeClr>
              </a:solidFill>
            </a:endParaRPr>
          </a:p>
          <a:p>
            <a:pPr lvl="2">
              <a:lnSpc>
                <a:spcPct val="90000"/>
              </a:lnSpc>
              <a:spcBef>
                <a:spcPts val="1000"/>
              </a:spcBef>
              <a:buClr>
                <a:schemeClr val="accent1"/>
              </a:buClr>
              <a:buSzPct val="80000"/>
            </a:pPr>
            <a:endParaRPr lang="en-US" sz="17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p:txBody>
      </p:sp>
    </p:spTree>
    <p:extLst>
      <p:ext uri="{BB962C8B-B14F-4D97-AF65-F5344CB8AC3E}">
        <p14:creationId xmlns:p14="http://schemas.microsoft.com/office/powerpoint/2010/main" val="346546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861D-97E9-97F1-70BD-E02225AEC183}"/>
              </a:ext>
            </a:extLst>
          </p:cNvPr>
          <p:cNvSpPr>
            <a:spLocks noGrp="1"/>
          </p:cNvSpPr>
          <p:nvPr>
            <p:ph type="title"/>
          </p:nvPr>
        </p:nvSpPr>
        <p:spPr/>
        <p:txBody>
          <a:bodyPr/>
          <a:lstStyle/>
          <a:p>
            <a:r>
              <a:rPr lang="en-US"/>
              <a:t>RRI APPLICATION PROCESS</a:t>
            </a:r>
          </a:p>
        </p:txBody>
      </p:sp>
      <p:sp>
        <p:nvSpPr>
          <p:cNvPr id="12" name="TextBox 11">
            <a:extLst>
              <a:ext uri="{FF2B5EF4-FFF2-40B4-BE49-F238E27FC236}">
                <a16:creationId xmlns:a16="http://schemas.microsoft.com/office/drawing/2014/main" id="{7A433F52-314D-253A-A8CB-655FDA64DBAD}"/>
              </a:ext>
            </a:extLst>
          </p:cNvPr>
          <p:cNvSpPr txBox="1"/>
          <p:nvPr/>
        </p:nvSpPr>
        <p:spPr>
          <a:xfrm>
            <a:off x="79914" y="5133579"/>
            <a:ext cx="1329298" cy="369332"/>
          </a:xfrm>
          <a:prstGeom prst="rect">
            <a:avLst/>
          </a:prstGeom>
          <a:noFill/>
        </p:spPr>
        <p:txBody>
          <a:bodyPr wrap="square" rtlCol="0">
            <a:spAutoFit/>
          </a:bodyPr>
          <a:lstStyle/>
          <a:p>
            <a:r>
              <a:rPr lang="en-US" b="1">
                <a:solidFill>
                  <a:srgbClr val="FF0000"/>
                </a:solidFill>
              </a:rPr>
              <a:t>RRI</a:t>
            </a:r>
          </a:p>
        </p:txBody>
      </p:sp>
      <p:pic>
        <p:nvPicPr>
          <p:cNvPr id="3" name="Picture 2">
            <a:extLst>
              <a:ext uri="{FF2B5EF4-FFF2-40B4-BE49-F238E27FC236}">
                <a16:creationId xmlns:a16="http://schemas.microsoft.com/office/drawing/2014/main" id="{918F12FD-4973-0F03-7C19-2754C075E11E}"/>
              </a:ext>
            </a:extLst>
          </p:cNvPr>
          <p:cNvPicPr>
            <a:picLocks noChangeAspect="1"/>
          </p:cNvPicPr>
          <p:nvPr/>
        </p:nvPicPr>
        <p:blipFill>
          <a:blip r:embed="rId2"/>
          <a:stretch>
            <a:fillRect/>
          </a:stretch>
        </p:blipFill>
        <p:spPr>
          <a:xfrm>
            <a:off x="1454704" y="3097114"/>
            <a:ext cx="8082580" cy="3576775"/>
          </a:xfrm>
          <a:prstGeom prst="rect">
            <a:avLst/>
          </a:prstGeom>
        </p:spPr>
      </p:pic>
      <p:sp>
        <p:nvSpPr>
          <p:cNvPr id="4" name="Arrow: Right 3">
            <a:extLst>
              <a:ext uri="{FF2B5EF4-FFF2-40B4-BE49-F238E27FC236}">
                <a16:creationId xmlns:a16="http://schemas.microsoft.com/office/drawing/2014/main" id="{9EF92D81-1122-C360-157B-8C722D078156}"/>
              </a:ext>
            </a:extLst>
          </p:cNvPr>
          <p:cNvSpPr/>
          <p:nvPr/>
        </p:nvSpPr>
        <p:spPr>
          <a:xfrm>
            <a:off x="728173" y="5133579"/>
            <a:ext cx="736847" cy="3693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9382E07-4D0B-D561-35B1-C714F0E13F91}"/>
              </a:ext>
            </a:extLst>
          </p:cNvPr>
          <p:cNvSpPr txBox="1">
            <a:spLocks/>
          </p:cNvSpPr>
          <p:nvPr/>
        </p:nvSpPr>
        <p:spPr bwMode="gray">
          <a:xfrm>
            <a:off x="1409712" y="2388486"/>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a:solidFill>
                  <a:schemeClr val="tx1"/>
                </a:solidFill>
              </a:rPr>
              <a:t>PHA RRI Incentive for 52722 Form (Step 7)</a:t>
            </a:r>
          </a:p>
        </p:txBody>
      </p:sp>
    </p:spTree>
    <p:extLst>
      <p:ext uri="{BB962C8B-B14F-4D97-AF65-F5344CB8AC3E}">
        <p14:creationId xmlns:p14="http://schemas.microsoft.com/office/powerpoint/2010/main" val="1441919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2" name="Rectangle 11">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pic>
        <p:nvPicPr>
          <p:cNvPr id="3" name="Picture 2" descr="Wooden blocks with question marks">
            <a:extLst>
              <a:ext uri="{FF2B5EF4-FFF2-40B4-BE49-F238E27FC236}">
                <a16:creationId xmlns:a16="http://schemas.microsoft.com/office/drawing/2014/main" id="{5D9B9EBB-44AF-03F1-8BD1-C92E635B4554}"/>
              </a:ext>
            </a:extLst>
          </p:cNvPr>
          <p:cNvPicPr>
            <a:picLocks noChangeAspect="1"/>
          </p:cNvPicPr>
          <p:nvPr/>
        </p:nvPicPr>
        <p:blipFill rotWithShape="1">
          <a:blip r:embed="rId3"/>
          <a:srcRect l="17383" r="28225"/>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16"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a:xfrm>
            <a:off x="5695061" y="1241266"/>
            <a:ext cx="5428551" cy="2175664"/>
          </a:xfrm>
        </p:spPr>
        <p:txBody>
          <a:bodyPr vert="horz" lIns="91440" tIns="45720" rIns="91440" bIns="45720" rtlCol="0" anchor="b">
            <a:normAutofit/>
          </a:bodyPr>
          <a:lstStyle/>
          <a:p>
            <a:r>
              <a:rPr lang="en-US" sz="5400"/>
              <a:t>Questions</a:t>
            </a:r>
          </a:p>
        </p:txBody>
      </p:sp>
      <p:sp>
        <p:nvSpPr>
          <p:cNvPr id="18" name="Rectangle 17">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9C88AE7C-1C7B-1889-468D-BA2AB1449286}"/>
              </a:ext>
            </a:extLst>
          </p:cNvPr>
          <p:cNvSpPr txBox="1"/>
          <p:nvPr/>
        </p:nvSpPr>
        <p:spPr>
          <a:xfrm>
            <a:off x="5531893" y="3632579"/>
            <a:ext cx="60527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u="sng">
                <a:solidFill>
                  <a:srgbClr val="8F8F8F"/>
                </a:solidFill>
                <a:latin typeface="Times New Roman"/>
                <a:cs typeface="Times New Roman"/>
                <a:hlinkClick r:id="rId4"/>
              </a:rPr>
              <a:t>PHFMDEnergyBranch@hud.gov</a:t>
            </a:r>
            <a:r>
              <a:rPr lang="en-US" sz="3200">
                <a:latin typeface="Times New Roman"/>
                <a:cs typeface="Times New Roman"/>
              </a:rPr>
              <a:t> </a:t>
            </a:r>
            <a:endParaRPr lang="en-US" sz="3200"/>
          </a:p>
        </p:txBody>
      </p:sp>
    </p:spTree>
    <p:extLst>
      <p:ext uri="{BB962C8B-B14F-4D97-AF65-F5344CB8AC3E}">
        <p14:creationId xmlns:p14="http://schemas.microsoft.com/office/powerpoint/2010/main" val="9322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sz="3200"/>
              <a:t>Rate Reduction Incentive (RRI)</a:t>
            </a:r>
            <a:endParaRPr lang="en-US"/>
          </a:p>
        </p:txBody>
      </p:sp>
      <p:sp>
        <p:nvSpPr>
          <p:cNvPr id="4" name="TextBox 3">
            <a:extLst>
              <a:ext uri="{FF2B5EF4-FFF2-40B4-BE49-F238E27FC236}">
                <a16:creationId xmlns:a16="http://schemas.microsoft.com/office/drawing/2014/main" id="{FD148CF4-12B4-2877-9E17-F40975FEBF30}"/>
              </a:ext>
            </a:extLst>
          </p:cNvPr>
          <p:cNvSpPr txBox="1"/>
          <p:nvPr/>
        </p:nvSpPr>
        <p:spPr>
          <a:xfrm>
            <a:off x="87746" y="2796044"/>
            <a:ext cx="11956472" cy="3687163"/>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RRI Eligible Actions</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Special rate negotiated by and for the PHA</a:t>
            </a:r>
            <a:r>
              <a:rPr lang="en-US" sz="1700">
                <a:solidFill>
                  <a:schemeClr val="tx1">
                    <a:lumMod val="75000"/>
                    <a:lumOff val="25000"/>
                  </a:schemeClr>
                </a:solidFill>
              </a:rPr>
              <a:t>- PHA negotiates with the local Utility for a special rate </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Wellhead purchase of natural</a:t>
            </a:r>
            <a:r>
              <a:rPr lang="en-US" sz="1700">
                <a:solidFill>
                  <a:schemeClr val="tx1">
                    <a:lumMod val="75000"/>
                    <a:lumOff val="25000"/>
                  </a:schemeClr>
                </a:solidFill>
              </a:rPr>
              <a:t> - The PHA negotiates a natural gas rate at the wellhead</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Power Purchase Agreement (PPA) using a third-party energy supplier</a:t>
            </a:r>
            <a:r>
              <a:rPr lang="en-US" sz="1700">
                <a:solidFill>
                  <a:schemeClr val="tx1">
                    <a:lumMod val="75000"/>
                    <a:lumOff val="25000"/>
                  </a:schemeClr>
                </a:solidFill>
              </a:rPr>
              <a:t>- PHA participates in a power purchase agreement (PPA), including a PPA for on-site or off-site solar energy, where a third-party finances, owns, maintains, and operates an energy generating system and the PHA purchases the output (allocation of benefits to PHAs must be clear and traceable)</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Energy efficiency investments that lead to lower utility rates</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Investments to allow for fuel switching capability to participate in an interruptible utility rate</a:t>
            </a:r>
            <a:r>
              <a:rPr lang="en-US" sz="1700">
                <a:solidFill>
                  <a:schemeClr val="tx1">
                    <a:lumMod val="75000"/>
                    <a:lumOff val="25000"/>
                  </a:schemeClr>
                </a:solidFill>
              </a:rPr>
              <a:t> - Participation in the program requires a PHA to temporarily (cannot be permanent) switch between fuels</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Commodity purchases of regulated Utilities in a deregulated market that result in a lower utility rate</a:t>
            </a:r>
          </a:p>
        </p:txBody>
      </p:sp>
    </p:spTree>
    <p:extLst>
      <p:ext uri="{BB962C8B-B14F-4D97-AF65-F5344CB8AC3E}">
        <p14:creationId xmlns:p14="http://schemas.microsoft.com/office/powerpoint/2010/main" val="169998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sz="3200"/>
              <a:t>Rate Reduction Incentive (RRI)</a:t>
            </a:r>
            <a:endParaRPr lang="en-US"/>
          </a:p>
        </p:txBody>
      </p:sp>
      <p:sp>
        <p:nvSpPr>
          <p:cNvPr id="4" name="TextBox 3">
            <a:extLst>
              <a:ext uri="{FF2B5EF4-FFF2-40B4-BE49-F238E27FC236}">
                <a16:creationId xmlns:a16="http://schemas.microsoft.com/office/drawing/2014/main" id="{FD148CF4-12B4-2877-9E17-F40975FEBF30}"/>
              </a:ext>
            </a:extLst>
          </p:cNvPr>
          <p:cNvSpPr txBox="1"/>
          <p:nvPr/>
        </p:nvSpPr>
        <p:spPr>
          <a:xfrm>
            <a:off x="87746" y="2796044"/>
            <a:ext cx="11956472" cy="3323474"/>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RRI Eligible Action</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Active commodity trading </a:t>
            </a:r>
            <a:r>
              <a:rPr lang="en-US" sz="1700">
                <a:solidFill>
                  <a:schemeClr val="tx1">
                    <a:lumMod val="75000"/>
                    <a:lumOff val="25000"/>
                  </a:schemeClr>
                </a:solidFill>
              </a:rPr>
              <a:t>- the PHA purchases a utility commodity on the spot market at regular intervals throughout the year.</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On-Site renewable energy</a:t>
            </a:r>
            <a:r>
              <a:rPr lang="en-US" sz="1700">
                <a:solidFill>
                  <a:schemeClr val="tx1">
                    <a:lumMod val="75000"/>
                    <a:lumOff val="25000"/>
                  </a:schemeClr>
                </a:solidFill>
              </a:rPr>
              <a:t> - a PHA installs a renewable energy system, the PHA may include the electricity generated on-site for the purposes of calculating the blended rate</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Community Solar</a:t>
            </a:r>
            <a:r>
              <a:rPr lang="en-US" sz="1700">
                <a:solidFill>
                  <a:schemeClr val="tx1">
                    <a:lumMod val="75000"/>
                    <a:lumOff val="25000"/>
                  </a:schemeClr>
                </a:solidFill>
              </a:rPr>
              <a:t> - Community solar is any solar project or purchasing program, within a geographic area, in the benefits from the solar photovoltaic production flow to multiple customers such as individuals, businesses, nonprofits, and other groups</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Other Actions not listed.</a:t>
            </a:r>
            <a:r>
              <a:rPr lang="en-US" sz="1700">
                <a:solidFill>
                  <a:schemeClr val="tx1">
                    <a:lumMod val="75000"/>
                    <a:lumOff val="25000"/>
                  </a:schemeClr>
                </a:solidFill>
              </a:rPr>
              <a:t>   PHA must submit descriptions and sufficient documentation for HUD to determine if this action is eligible. </a:t>
            </a:r>
          </a:p>
          <a:p>
            <a:pPr marL="1257300" lvl="3" indent="-342900">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p:txBody>
      </p:sp>
    </p:spTree>
    <p:extLst>
      <p:ext uri="{BB962C8B-B14F-4D97-AF65-F5344CB8AC3E}">
        <p14:creationId xmlns:p14="http://schemas.microsoft.com/office/powerpoint/2010/main" val="205415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sz="3200"/>
              <a:t>Rate Reduction Incentive (RRI)</a:t>
            </a:r>
            <a:endParaRPr lang="en-US"/>
          </a:p>
        </p:txBody>
      </p:sp>
      <p:sp>
        <p:nvSpPr>
          <p:cNvPr id="4" name="TextBox 3">
            <a:extLst>
              <a:ext uri="{FF2B5EF4-FFF2-40B4-BE49-F238E27FC236}">
                <a16:creationId xmlns:a16="http://schemas.microsoft.com/office/drawing/2014/main" id="{FD148CF4-12B4-2877-9E17-F40975FEBF30}"/>
              </a:ext>
            </a:extLst>
          </p:cNvPr>
          <p:cNvSpPr txBox="1"/>
          <p:nvPr/>
        </p:nvSpPr>
        <p:spPr>
          <a:xfrm>
            <a:off x="87746" y="2796044"/>
            <a:ext cx="11956472" cy="2617127"/>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Ineligible Actions for RRI</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Energy investments that lower utility consumption but not the rate</a:t>
            </a:r>
            <a:r>
              <a:rPr lang="en-US" sz="1700">
                <a:solidFill>
                  <a:schemeClr val="tx1">
                    <a:lumMod val="75000"/>
                    <a:lumOff val="25000"/>
                  </a:schemeClr>
                </a:solidFill>
              </a:rPr>
              <a:t> (unit cost)</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Selecting the best available utility rate </a:t>
            </a: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Combining or removing utility meters in a manner that prohibits the PHA from individually metering tenant level consumption</a:t>
            </a:r>
            <a:r>
              <a:rPr lang="en-US" sz="1700">
                <a:solidFill>
                  <a:schemeClr val="tx1">
                    <a:lumMod val="75000"/>
                    <a:lumOff val="25000"/>
                  </a:schemeClr>
                </a:solidFill>
              </a:rPr>
              <a:t>- PHA may install a master utility meter upstream from individual meters and convert the unit level meters from individual utility accounts to PHA operated </a:t>
            </a:r>
            <a:r>
              <a:rPr lang="en-US" sz="1700" err="1">
                <a:solidFill>
                  <a:schemeClr val="tx1">
                    <a:lumMod val="75000"/>
                    <a:lumOff val="25000"/>
                  </a:schemeClr>
                </a:solidFill>
              </a:rPr>
              <a:t>CheckMeters</a:t>
            </a:r>
            <a:endParaRPr lang="en-US" sz="1700">
              <a:solidFill>
                <a:schemeClr val="tx1">
                  <a:lumMod val="75000"/>
                  <a:lumOff val="25000"/>
                </a:schemeClr>
              </a:solidFill>
            </a:endParaRPr>
          </a:p>
          <a:p>
            <a:pPr marL="1257300" lvl="3"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Fuel Switching to obtain a better rate when new equipment is not required</a:t>
            </a:r>
          </a:p>
          <a:p>
            <a:pPr marL="1257300" lvl="3" indent="-342900">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p:txBody>
      </p:sp>
    </p:spTree>
    <p:extLst>
      <p:ext uri="{BB962C8B-B14F-4D97-AF65-F5344CB8AC3E}">
        <p14:creationId xmlns:p14="http://schemas.microsoft.com/office/powerpoint/2010/main" val="366171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C0DE-5737-65D8-E8B4-6A5B7D762BA3}"/>
              </a:ext>
            </a:extLst>
          </p:cNvPr>
          <p:cNvSpPr>
            <a:spLocks noGrp="1"/>
          </p:cNvSpPr>
          <p:nvPr>
            <p:ph type="title"/>
          </p:nvPr>
        </p:nvSpPr>
        <p:spPr>
          <a:xfrm>
            <a:off x="1154954" y="973668"/>
            <a:ext cx="10104173" cy="706964"/>
          </a:xfrm>
        </p:spPr>
        <p:txBody>
          <a:bodyPr/>
          <a:lstStyle/>
          <a:p>
            <a:r>
              <a:rPr lang="en-US"/>
              <a:t>FY2025 Rate Reduction Incentive Process</a:t>
            </a:r>
          </a:p>
        </p:txBody>
      </p:sp>
      <p:graphicFrame>
        <p:nvGraphicFramePr>
          <p:cNvPr id="4" name="Content Placeholder 3">
            <a:extLst>
              <a:ext uri="{FF2B5EF4-FFF2-40B4-BE49-F238E27FC236}">
                <a16:creationId xmlns:a16="http://schemas.microsoft.com/office/drawing/2014/main" id="{A28BBF84-15D0-8F4C-0193-441A978412B3}"/>
              </a:ext>
            </a:extLst>
          </p:cNvPr>
          <p:cNvGraphicFramePr>
            <a:graphicFrameLocks noGrp="1"/>
          </p:cNvGraphicFramePr>
          <p:nvPr>
            <p:ph idx="1"/>
            <p:extLst>
              <p:ext uri="{D42A27DB-BD31-4B8C-83A1-F6EECF244321}">
                <p14:modId xmlns:p14="http://schemas.microsoft.com/office/powerpoint/2010/main" val="1478448204"/>
              </p:ext>
            </p:extLst>
          </p:nvPr>
        </p:nvGraphicFramePr>
        <p:xfrm>
          <a:off x="720436" y="2603499"/>
          <a:ext cx="11037455" cy="3908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69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248575" y="2783542"/>
            <a:ext cx="11683013" cy="2745367"/>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Step 1: RRI Application Data</a:t>
            </a:r>
            <a:endParaRPr lang="en-US">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An RRI Application must be submitted for each RRI Action each year the PHA wants to include an RRI Incentive in its Operating Subsidy form HUD 52722.</a:t>
            </a:r>
          </a:p>
          <a:p>
            <a:pPr marL="342900" indent="-342900">
              <a:lnSpc>
                <a:spcPct val="90000"/>
              </a:lnSpc>
              <a:spcBef>
                <a:spcPts val="1000"/>
              </a:spcBef>
              <a:buClr>
                <a:schemeClr val="accent1"/>
              </a:buClr>
              <a:buSzPct val="80000"/>
              <a:buFont typeface="Wingdings 3" charset="2"/>
              <a:buChar char=""/>
            </a:pPr>
            <a:r>
              <a:rPr lang="en-US" sz="1700" b="1">
                <a:solidFill>
                  <a:schemeClr val="tx1">
                    <a:lumMod val="75000"/>
                    <a:lumOff val="25000"/>
                  </a:schemeClr>
                </a:solidFill>
              </a:rPr>
              <a:t>RRI Withdrawal any time before 9/30/2024</a:t>
            </a:r>
          </a:p>
          <a:p>
            <a:pPr marL="342900"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PHA will enter all Required information for each RRI Application per Project per utility per RRI action</a:t>
            </a:r>
          </a:p>
          <a:p>
            <a:pPr marL="800100" lvl="1"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PHA Name </a:t>
            </a:r>
          </a:p>
          <a:p>
            <a:pPr marL="800100" lvl="1"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PHA Code</a:t>
            </a:r>
          </a:p>
          <a:p>
            <a:pPr marL="800100" lvl="1"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Project Number(s) for each project included in the proposed RRI Action</a:t>
            </a:r>
          </a:p>
        </p:txBody>
      </p:sp>
    </p:spTree>
    <p:extLst>
      <p:ext uri="{BB962C8B-B14F-4D97-AF65-F5344CB8AC3E}">
        <p14:creationId xmlns:p14="http://schemas.microsoft.com/office/powerpoint/2010/main" val="324385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248575" y="2796044"/>
            <a:ext cx="11683013" cy="3472746"/>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Step 1: RRI Application Data Continued</a:t>
            </a:r>
          </a:p>
          <a:p>
            <a:pPr marL="800100" lvl="1"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Required for ALL RRI Applications</a:t>
            </a:r>
          </a:p>
          <a:p>
            <a:pPr marL="1257300" lvl="2"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Utility Type</a:t>
            </a:r>
          </a:p>
          <a:p>
            <a:pPr marL="1257300" lvl="2"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RRI Action Description – A brief description of the action the PHA undertook to reduce the utility rate.  If the RRI is being undertaken with an EPC, the RRI description must identify that is RRI completed in conjunction with an EPC?</a:t>
            </a:r>
          </a:p>
          <a:p>
            <a:pPr marL="1257300" lvl="2"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Utility Contract Start Date</a:t>
            </a:r>
          </a:p>
          <a:p>
            <a:pPr marL="1257300" lvl="2"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Utility Contract End Date</a:t>
            </a:r>
          </a:p>
          <a:p>
            <a:pPr marL="1257300" lvl="2"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Is the RRI Application for Renewable Energy? </a:t>
            </a:r>
          </a:p>
          <a:p>
            <a:pPr marL="1257300" lvl="2"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Multi-Year or Single Year Approval</a:t>
            </a:r>
          </a:p>
        </p:txBody>
      </p:sp>
    </p:spTree>
    <p:extLst>
      <p:ext uri="{BB962C8B-B14F-4D97-AF65-F5344CB8AC3E}">
        <p14:creationId xmlns:p14="http://schemas.microsoft.com/office/powerpoint/2010/main" val="273461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798D-6C31-0798-EFCF-D5D52A9C3D6D}"/>
              </a:ext>
            </a:extLst>
          </p:cNvPr>
          <p:cNvSpPr>
            <a:spLocks noGrp="1"/>
          </p:cNvSpPr>
          <p:nvPr>
            <p:ph type="title"/>
          </p:nvPr>
        </p:nvSpPr>
        <p:spPr/>
        <p:txBody>
          <a:bodyPr/>
          <a:lstStyle/>
          <a:p>
            <a:r>
              <a:rPr lang="en-US"/>
              <a:t>RRI APPLICATION PROCESS</a:t>
            </a:r>
          </a:p>
        </p:txBody>
      </p:sp>
      <p:sp>
        <p:nvSpPr>
          <p:cNvPr id="4" name="TextBox 3">
            <a:extLst>
              <a:ext uri="{FF2B5EF4-FFF2-40B4-BE49-F238E27FC236}">
                <a16:creationId xmlns:a16="http://schemas.microsoft.com/office/drawing/2014/main" id="{FD148CF4-12B4-2877-9E17-F40975FEBF30}"/>
              </a:ext>
            </a:extLst>
          </p:cNvPr>
          <p:cNvSpPr txBox="1"/>
          <p:nvPr/>
        </p:nvSpPr>
        <p:spPr>
          <a:xfrm>
            <a:off x="73891" y="2657498"/>
            <a:ext cx="12044218" cy="3917996"/>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Step 1: RRI Application Data Continued</a:t>
            </a:r>
          </a:p>
          <a:p>
            <a:pPr marL="800100" marR="0" lvl="1" indent="-342900">
              <a:lnSpc>
                <a:spcPct val="90000"/>
              </a:lnSpc>
              <a:spcBef>
                <a:spcPts val="1000"/>
              </a:spcBef>
              <a:spcAft>
                <a:spcPts val="0"/>
              </a:spcAft>
              <a:buClr>
                <a:schemeClr val="accent1"/>
              </a:buClr>
              <a:buSzPct val="80000"/>
              <a:buFont typeface="Wingdings 3" charset="2"/>
              <a:buChar char=""/>
            </a:pPr>
            <a:r>
              <a:rPr lang="en-US" sz="1700" b="1">
                <a:solidFill>
                  <a:schemeClr val="tx1">
                    <a:lumMod val="75000"/>
                    <a:lumOff val="25000"/>
                  </a:schemeClr>
                </a:solidFill>
              </a:rPr>
              <a:t>Total Utility Consumption</a:t>
            </a:r>
            <a:r>
              <a:rPr lang="en-US" sz="1700">
                <a:solidFill>
                  <a:schemeClr val="tx1">
                    <a:lumMod val="75000"/>
                    <a:lumOff val="25000"/>
                  </a:schemeClr>
                </a:solidFill>
              </a:rPr>
              <a:t>;</a:t>
            </a:r>
          </a:p>
          <a:p>
            <a:pPr marL="800100" marR="0" lvl="1" indent="-342900">
              <a:lnSpc>
                <a:spcPct val="90000"/>
              </a:lnSpc>
              <a:spcBef>
                <a:spcPts val="1000"/>
              </a:spcBef>
              <a:spcAft>
                <a:spcPts val="0"/>
              </a:spcAft>
              <a:buClr>
                <a:schemeClr val="accent1"/>
              </a:buClr>
              <a:buSzPct val="80000"/>
              <a:buFont typeface="Wingdings 3" charset="2"/>
              <a:buChar char=""/>
            </a:pPr>
            <a:r>
              <a:rPr lang="en-US" sz="1700" b="1">
                <a:solidFill>
                  <a:schemeClr val="tx1">
                    <a:lumMod val="75000"/>
                    <a:lumOff val="25000"/>
                  </a:schemeClr>
                </a:solidFill>
              </a:rPr>
              <a:t>Unit of Measure</a:t>
            </a:r>
            <a:r>
              <a:rPr lang="en-US" sz="1700">
                <a:solidFill>
                  <a:schemeClr val="tx1">
                    <a:lumMod val="75000"/>
                    <a:lumOff val="25000"/>
                  </a:schemeClr>
                </a:solidFill>
              </a:rPr>
              <a:t> for the Consumption</a:t>
            </a:r>
          </a:p>
          <a:p>
            <a:pPr marL="800100" lvl="1" indent="-342900">
              <a:lnSpc>
                <a:spcPct val="90000"/>
              </a:lnSpc>
              <a:spcBef>
                <a:spcPts val="1000"/>
              </a:spcBef>
              <a:spcAft>
                <a:spcPts val="600"/>
              </a:spcAft>
              <a:buClr>
                <a:schemeClr val="accent1"/>
              </a:buClr>
              <a:buSzPct val="80000"/>
              <a:buFont typeface="Wingdings 3" charset="2"/>
              <a:buChar char=""/>
            </a:pPr>
            <a:r>
              <a:rPr lang="en-US" sz="1700" b="1">
                <a:solidFill>
                  <a:schemeClr val="tx1">
                    <a:lumMod val="75000"/>
                    <a:lumOff val="25000"/>
                  </a:schemeClr>
                </a:solidFill>
              </a:rPr>
              <a:t>RRI Percentage </a:t>
            </a:r>
            <a:r>
              <a:rPr lang="en-US" sz="1700">
                <a:solidFill>
                  <a:schemeClr val="tx1">
                    <a:lumMod val="75000"/>
                    <a:lumOff val="25000"/>
                  </a:schemeClr>
                </a:solidFill>
              </a:rPr>
              <a:t>- Identification of the incentive the PHA is requesting approval of, whether it is 50 percent or, if the PHA is undertaking the RRI in conjunction with and EPC, 100 percent of the actual savings. EPC Start Date and EPC End Date depending on RRI Application Type</a:t>
            </a:r>
          </a:p>
          <a:p>
            <a:pPr marL="800100" marR="0" lvl="1" indent="-342900">
              <a:lnSpc>
                <a:spcPct val="90000"/>
              </a:lnSpc>
              <a:spcBef>
                <a:spcPts val="1000"/>
              </a:spcBef>
              <a:spcAft>
                <a:spcPts val="600"/>
              </a:spcAft>
              <a:buClr>
                <a:schemeClr val="accent1"/>
              </a:buClr>
              <a:buSzPct val="80000"/>
              <a:buFont typeface="Wingdings 3" charset="2"/>
              <a:buChar char=""/>
            </a:pPr>
            <a:r>
              <a:rPr lang="en-US" sz="1700" b="1">
                <a:solidFill>
                  <a:schemeClr val="tx1">
                    <a:lumMod val="75000"/>
                    <a:lumOff val="25000"/>
                  </a:schemeClr>
                </a:solidFill>
              </a:rPr>
              <a:t>RRI Savings Calculation </a:t>
            </a:r>
            <a:r>
              <a:rPr lang="en-US" sz="1700">
                <a:solidFill>
                  <a:schemeClr val="tx1">
                    <a:lumMod val="75000"/>
                    <a:lumOff val="25000"/>
                  </a:schemeClr>
                </a:solidFill>
              </a:rPr>
              <a:t>for the RRI Action</a:t>
            </a:r>
            <a:endParaRPr lang="en-US">
              <a:solidFill>
                <a:schemeClr val="tx1">
                  <a:lumMod val="75000"/>
                  <a:lumOff val="25000"/>
                </a:schemeClr>
              </a:solidFill>
            </a:endParaRPr>
          </a:p>
          <a:p>
            <a:pPr marL="914400" lvl="3" indent="457200">
              <a:lnSpc>
                <a:spcPct val="90000"/>
              </a:lnSpc>
              <a:spcBef>
                <a:spcPts val="1000"/>
              </a:spcBef>
              <a:spcAft>
                <a:spcPts val="600"/>
              </a:spcAft>
              <a:buClr>
                <a:schemeClr val="accent1"/>
              </a:buClr>
              <a:buSzPct val="80000"/>
              <a:buFont typeface="Wingdings 3" charset="2"/>
              <a:buChar char=""/>
            </a:pPr>
            <a:r>
              <a:rPr lang="en-US" sz="1700">
                <a:solidFill>
                  <a:schemeClr val="tx1">
                    <a:lumMod val="75000"/>
                    <a:lumOff val="25000"/>
                  </a:schemeClr>
                </a:solidFill>
              </a:rPr>
              <a:t>Provide clear description of their RRI Savings Calculations in a traceable excel workbook are required with every RRI Application. </a:t>
            </a:r>
          </a:p>
          <a:p>
            <a:pPr marL="914400" lvl="3" indent="457200">
              <a:lnSpc>
                <a:spcPct val="90000"/>
              </a:lnSpc>
              <a:spcBef>
                <a:spcPts val="1000"/>
              </a:spcBef>
              <a:spcAft>
                <a:spcPts val="600"/>
              </a:spcAft>
              <a:buClr>
                <a:schemeClr val="accent1"/>
              </a:buClr>
              <a:buSzPct val="80000"/>
              <a:buFont typeface="Wingdings 3" charset="2"/>
              <a:buChar char=""/>
            </a:pPr>
            <a:r>
              <a:rPr lang="en-US" sz="1700">
                <a:solidFill>
                  <a:schemeClr val="tx1">
                    <a:lumMod val="75000"/>
                    <a:lumOff val="25000"/>
                  </a:schemeClr>
                </a:solidFill>
              </a:rPr>
              <a:t>The excel workbook must identify and calculate, where applicable, the Project, Actual Utility Rate, Actual Utility Cost, Default Utility Rate, Default Utility Cost, Utility usage with unit of measure (e.g. kWh, gallons, CCF,), Rate Savings, RRI percentage, and RRI </a:t>
            </a:r>
          </a:p>
        </p:txBody>
      </p:sp>
    </p:spTree>
    <p:extLst>
      <p:ext uri="{BB962C8B-B14F-4D97-AF65-F5344CB8AC3E}">
        <p14:creationId xmlns:p14="http://schemas.microsoft.com/office/powerpoint/2010/main" val="21047485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B7938B3D4C1A44A40343A755481188" ma:contentTypeVersion="15" ma:contentTypeDescription="Create a new document." ma:contentTypeScope="" ma:versionID="48796bab088cccabba4f07b5a0decb10">
  <xsd:schema xmlns:xsd="http://www.w3.org/2001/XMLSchema" xmlns:xs="http://www.w3.org/2001/XMLSchema" xmlns:p="http://schemas.microsoft.com/office/2006/metadata/properties" xmlns:ns2="bfbe1041-583c-4861-9721-dce3f2ad113c" xmlns:ns3="768f354c-288e-47b7-b89b-7c708c0e4f7b" targetNamespace="http://schemas.microsoft.com/office/2006/metadata/properties" ma:root="true" ma:fieldsID="8f0aa9ceaba1c5820e9b034a2bcf3766" ns2:_="" ns3:_="">
    <xsd:import namespace="bfbe1041-583c-4861-9721-dce3f2ad113c"/>
    <xsd:import namespace="768f354c-288e-47b7-b89b-7c708c0e4f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e1041-583c-4861-9721-dce3f2ad11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8f354c-288e-47b7-b89b-7c708c0e4f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13dffa7-6187-4d81-9601-33b2e919d678}" ma:internalName="TaxCatchAll" ma:showField="CatchAllData" ma:web="768f354c-288e-47b7-b89b-7c708c0e4f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f354c-288e-47b7-b89b-7c708c0e4f7b" xsi:nil="true"/>
    <lcf76f155ced4ddcb4097134ff3c332f xmlns="bfbe1041-583c-4861-9721-dce3f2ad11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62FC2B-1891-469F-8436-37C22126D085}">
  <ds:schemaRefs>
    <ds:schemaRef ds:uri="768f354c-288e-47b7-b89b-7c708c0e4f7b"/>
    <ds:schemaRef ds:uri="bfbe1041-583c-4861-9721-dce3f2ad11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85702E-35BE-44F6-82B3-7C682E8996DB}">
  <ds:schemaRefs>
    <ds:schemaRef ds:uri="http://schemas.microsoft.com/sharepoint/v3/contenttype/forms"/>
  </ds:schemaRefs>
</ds:datastoreItem>
</file>

<file path=customXml/itemProps3.xml><?xml version="1.0" encoding="utf-8"?>
<ds:datastoreItem xmlns:ds="http://schemas.openxmlformats.org/officeDocument/2006/customXml" ds:itemID="{CB249B09-7160-44A7-8801-BDEB37C4A9AD}">
  <ds:schemaRefs>
    <ds:schemaRef ds:uri="768f354c-288e-47b7-b89b-7c708c0e4f7b"/>
    <ds:schemaRef ds:uri="bfbe1041-583c-4861-9721-dce3f2ad11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3027</Words>
  <Application>Microsoft Office PowerPoint</Application>
  <PresentationFormat>Widescreen</PresentationFormat>
  <Paragraphs>216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Ion Boardroom</vt:lpstr>
      <vt:lpstr>Rate Reduction Incentive (RRI) </vt:lpstr>
      <vt:lpstr>Rate Reduction Incentive (RRI)</vt:lpstr>
      <vt:lpstr>Rate Reduction Incentive (RRI)</vt:lpstr>
      <vt:lpstr>Rate Reduction Incentive (RRI)</vt:lpstr>
      <vt:lpstr>Rate Reduction Incentive (RRI)</vt:lpstr>
      <vt:lpstr>FY2025 Rate Reduction Incentive Process</vt:lpstr>
      <vt:lpstr>RRI APPLICATION PROCESS</vt:lpstr>
      <vt:lpstr>RRI APPLICATION PROCESS</vt:lpstr>
      <vt:lpstr>RRI APPLICATION PROCESS</vt:lpstr>
      <vt:lpstr>RRI APPLICATION PROCESS</vt:lpstr>
      <vt:lpstr>Sample RRI Savings Calculations </vt:lpstr>
      <vt:lpstr>RRI Calculations Template</vt:lpstr>
      <vt:lpstr>RRI Calculations Template- RRI with EPC Calculations</vt:lpstr>
      <vt:lpstr>RRI APPLICATION PROCESS</vt:lpstr>
      <vt:lpstr>RRI APPLICATION PROCESS</vt:lpstr>
      <vt:lpstr>RRI APPLICATION PROCESS</vt:lpstr>
      <vt:lpstr>RRI APPLICATION PROCESS</vt:lpstr>
      <vt:lpstr>RRI APPLICATION PROCESS</vt:lpstr>
      <vt:lpstr>RRI APPLICATION PROCESS</vt:lpstr>
      <vt:lpstr>RRI APPLICATION PROCESS</vt:lpstr>
      <vt:lpstr>RRI Application Process</vt:lpstr>
      <vt:lpstr>FY2025 Rate Reduction Incentive Process</vt:lpstr>
      <vt:lpstr>RRI APPLICATION PROCESS</vt:lpstr>
      <vt:lpstr>RRI APPLICATION PROCESS</vt:lpstr>
      <vt:lpstr>RRI APPLICATION 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Charles F</dc:creator>
  <cp:lastModifiedBy>Miller, Barry L</cp:lastModifiedBy>
  <cp:revision>3</cp:revision>
  <dcterms:created xsi:type="dcterms:W3CDTF">2024-02-06T15:41:23Z</dcterms:created>
  <dcterms:modified xsi:type="dcterms:W3CDTF">2024-08-13T14:15:07Z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0x010100ABB7938B3D4C1A44A40343A755481188</vt:lpwstr>
  </property>
  <property fmtid="{D5CDD505-2E9C-101B-9397-08002B2CF9AE}" pid="3" name="MediaServiceImageTags">
    <vt:lpwstr/>
  </property>
</Properties>
</file>