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A7_7D22D524.xml" ContentType="application/vnd.ms-powerpoint.comments+xml"/>
  <Override PartName="/ppt/comments/modernComment_1C2_A0725D2E.xml" ContentType="application/vnd.ms-powerpoint.comments+xml"/>
  <Override PartName="/ppt/comments/modernComment_1C3_14151B1.xml" ContentType="application/vnd.ms-powerpoint.comment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1" r:id="rId6"/>
  </p:sldMasterIdLst>
  <p:notesMasterIdLst>
    <p:notesMasterId r:id="rId36"/>
  </p:notesMasterIdLst>
  <p:handoutMasterIdLst>
    <p:handoutMasterId r:id="rId37"/>
  </p:handoutMasterIdLst>
  <p:sldIdLst>
    <p:sldId id="256" r:id="rId7"/>
    <p:sldId id="410" r:id="rId8"/>
    <p:sldId id="386" r:id="rId9"/>
    <p:sldId id="416" r:id="rId10"/>
    <p:sldId id="417" r:id="rId11"/>
    <p:sldId id="433" r:id="rId12"/>
    <p:sldId id="432" r:id="rId13"/>
    <p:sldId id="423" r:id="rId14"/>
    <p:sldId id="441" r:id="rId15"/>
    <p:sldId id="424" r:id="rId16"/>
    <p:sldId id="450" r:id="rId17"/>
    <p:sldId id="451" r:id="rId18"/>
    <p:sldId id="438" r:id="rId19"/>
    <p:sldId id="437" r:id="rId20"/>
    <p:sldId id="419" r:id="rId21"/>
    <p:sldId id="443" r:id="rId22"/>
    <p:sldId id="428" r:id="rId23"/>
    <p:sldId id="439" r:id="rId24"/>
    <p:sldId id="440" r:id="rId25"/>
    <p:sldId id="447" r:id="rId26"/>
    <p:sldId id="435" r:id="rId27"/>
    <p:sldId id="420" r:id="rId28"/>
    <p:sldId id="446" r:id="rId29"/>
    <p:sldId id="431" r:id="rId30"/>
    <p:sldId id="448" r:id="rId31"/>
    <p:sldId id="445" r:id="rId32"/>
    <p:sldId id="430" r:id="rId33"/>
    <p:sldId id="422" r:id="rId34"/>
    <p:sldId id="44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EE471C-D26A-4AD7-85D5-86169C210931}">
          <p14:sldIdLst>
            <p14:sldId id="256"/>
            <p14:sldId id="410"/>
            <p14:sldId id="386"/>
            <p14:sldId id="416"/>
            <p14:sldId id="417"/>
            <p14:sldId id="433"/>
            <p14:sldId id="432"/>
            <p14:sldId id="423"/>
            <p14:sldId id="441"/>
            <p14:sldId id="424"/>
            <p14:sldId id="450"/>
            <p14:sldId id="451"/>
            <p14:sldId id="438"/>
            <p14:sldId id="437"/>
            <p14:sldId id="419"/>
            <p14:sldId id="443"/>
            <p14:sldId id="428"/>
            <p14:sldId id="439"/>
            <p14:sldId id="440"/>
            <p14:sldId id="447"/>
            <p14:sldId id="435"/>
            <p14:sldId id="420"/>
            <p14:sldId id="446"/>
            <p14:sldId id="431"/>
            <p14:sldId id="448"/>
            <p14:sldId id="445"/>
            <p14:sldId id="430"/>
            <p14:sldId id="422"/>
            <p14:sldId id="4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FF700F-EF59-9F67-175B-7FC77A749133}" name="Bell, Alison E" initials="BAE" userId="S::Alison.Bell@hud.gov::2278f69e-f85b-4384-93c8-65e89cb32361" providerId="AD"/>
  <p188:author id="{BF022119-8DC8-8E5C-79EA-BAD75891A41C}" name="Fontanez Sanchez, Miguel A" initials="FA" userId="S::miguel.a.fontanezsanchez@hud.gov::7d63ec6c-3ac9-44a8-99fc-5282f3783cb1" providerId="AD"/>
  <p188:author id="{F227171C-7997-1426-2718-7EF7D89C36A5}" name="Ruppel, Chad" initials="RC" userId="S::Chad.X.Ruppel@hud.gov::d7185f08-ff25-4745-a1ea-250edf0199cc" providerId="AD"/>
  <p188:author id="{ACF2D937-215D-3082-AEF7-323870AF1BF0}" name="Tafoya, Eva K" initials="TK" userId="S::eva.k.tafoya@hud.gov::8f70b40f-ee89-4616-a277-c0a9b69ffb5e" providerId="AD"/>
  <p188:author id="{DF20A33C-52EE-37F4-1B0D-E7F9B24B3CA7}" name="Johnson, Nathaniel" initials="JN" userId="S::Nathaniel.Johnson@hud.gov::bf5bd8fb-2788-4a30-a3ed-ec70b97b5a18" providerId="AD"/>
  <p188:author id="{C59E1841-1FE9-4C93-F6DF-BFEE92678453}" name="Griego, Mandy V" initials="GV" userId="S::mandy.v.griego@hud.gov::576f0306-c36c-43bd-ae1f-d16a49aefba5" providerId="AD"/>
  <p188:author id="{C6732A6E-857F-62FB-DC2D-AC47065FEA10}" name="Griego, Mandy V" initials="GMV" userId="S::Mandy.V.Griego@hud.gov::576f0306-c36c-43bd-ae1f-d16a49aefba5" providerId="AD"/>
  <p188:author id="{BE4D2877-F503-B2F5-9BCD-A52F992B219A}" name="Ruppel, Chad" initials="RC" userId="S::chad.x.ruppel@hud.gov::4cd7462c-1b0b-42e5-b3bf-8652639ad50d" providerId="AD"/>
  <p188:author id="{A19BAF88-24B6-1240-CB95-200656EAAAE5}" name="Anderson, Lea E" initials="AE" userId="S::lea.e.anderson@hud.gov::6ca52ed6-879a-46a8-acda-1a75034b8495" providerId="AD"/>
  <p188:author id="{2C68F5A6-0EB7-3AB2-B699-F8D8915937A2}" name="Jones, Ryan E" initials="JRE" userId="S::Ryan.E.Jones@hud.gov::c3e7e8f0-cd80-480a-8734-886bf945cb72" providerId="AD"/>
  <p188:author id="{557409B5-1AE0-0109-A653-80DF57964F4E}" name="Johnson, Nathaniel" initials="JN" userId="S::nathaniel.johnson@hud.gov::bf5bd8fb-2788-4a30-a3ed-ec70b97b5a18" providerId="AD"/>
  <p188:author id="{786D2DBA-BF4C-9FEC-2B40-DEE6FC88D62D}" name="Rice, Douglas H" initials="RDH" userId="S::Douglas.H.Rice@hud.gov::f6f69b44-93dc-4884-b091-062b31555bed" providerId="AD"/>
  <p188:author id="{D851DCBC-3028-8406-B196-67D33CED1352}" name="Michael S Dennis" initials="DMS" userId="Michael S Dennis" providerId="None"/>
  <p188:author id="{927AB9D6-31DB-59AC-5D69-F13C8E9447D2}" name="Tafoya, Eva K" initials="TEK" userId="S::Eva.K.Tafoya@hud.gov::8f70b40f-ee89-4616-a277-c0a9b69ffb5e" providerId="AD"/>
  <p188:author id="{C204A0E2-D8AD-35D7-A34D-842DA378CF3D}" name="Goodwin, Brendan C" initials="GC" userId="S::brendan.c.goodwin@hud.gov::ea3faafc-70cd-47f0-abfa-19f072435d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on, Lea E" initials="ALE" lastIdx="7" clrIdx="0">
    <p:extLst>
      <p:ext uri="{19B8F6BF-5375-455C-9EA6-DF929625EA0E}">
        <p15:presenceInfo xmlns:p15="http://schemas.microsoft.com/office/powerpoint/2012/main" userId="S::Lea.E.Anderson@hud.gov::6ca52ed6-879a-46a8-acda-1a75034b8495" providerId="AD"/>
      </p:ext>
    </p:extLst>
  </p:cmAuthor>
  <p:cmAuthor id="2" name="Lariccia, Michael" initials="LM" lastIdx="7" clrIdx="1">
    <p:extLst>
      <p:ext uri="{19B8F6BF-5375-455C-9EA6-DF929625EA0E}">
        <p15:presenceInfo xmlns:p15="http://schemas.microsoft.com/office/powerpoint/2012/main" userId="S::Michael.Lariccia@hud.gov::dc8a35d9-cbf3-46c0-b0f0-6fdb38c4e903" providerId="AD"/>
      </p:ext>
    </p:extLst>
  </p:cmAuthor>
  <p:cmAuthor id="3" name="Ruppel, Chad" initials="RC" lastIdx="10" clrIdx="2">
    <p:extLst>
      <p:ext uri="{19B8F6BF-5375-455C-9EA6-DF929625EA0E}">
        <p15:presenceInfo xmlns:p15="http://schemas.microsoft.com/office/powerpoint/2012/main" userId="S::chad.x.ruppel@hud.gov::4cd7462c-1b0b-42e5-b3bf-8652639ad50d" providerId="AD"/>
      </p:ext>
    </p:extLst>
  </p:cmAuthor>
  <p:cmAuthor id="4" name="Ruppel, Chad" initials="RC [2]" lastIdx="11" clrIdx="3">
    <p:extLst>
      <p:ext uri="{19B8F6BF-5375-455C-9EA6-DF929625EA0E}">
        <p15:presenceInfo xmlns:p15="http://schemas.microsoft.com/office/powerpoint/2012/main" userId="S::Chad.X.Ruppel@hud.gov::d7185f08-ff25-4745-a1ea-250edf0199cc" providerId="AD"/>
      </p:ext>
    </p:extLst>
  </p:cmAuthor>
  <p:cmAuthor id="5" name="Hatch, Patrick J" initials="HJ" lastIdx="1" clrIdx="4">
    <p:extLst>
      <p:ext uri="{19B8F6BF-5375-455C-9EA6-DF929625EA0E}">
        <p15:presenceInfo xmlns:p15="http://schemas.microsoft.com/office/powerpoint/2012/main" userId="S::patrick.j.hatch@hud.gov::452e8538-c146-4e80-894f-163ba07763d9" providerId="AD"/>
      </p:ext>
    </p:extLst>
  </p:cmAuthor>
  <p:cmAuthor id="6" name="Griego, Mandy V" initials="GMV" lastIdx="3" clrIdx="5">
    <p:extLst>
      <p:ext uri="{19B8F6BF-5375-455C-9EA6-DF929625EA0E}">
        <p15:presenceInfo xmlns:p15="http://schemas.microsoft.com/office/powerpoint/2012/main" userId="S::Mandy.V.Griego@hud.gov::576f0306-c36c-43bd-ae1f-d16a49aef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05325-3D2F-4075-EA15-C9D2EA54F2CB}" v="12" dt="2022-07-21T17:25:31.905"/>
    <p1510:client id="{3C0F1E6B-5D12-05F9-6D90-5D56DF3DE429}" v="3" dt="2022-07-21T16:45:53.306"/>
    <p1510:client id="{6ACB2303-19E0-4E8E-8227-39C2F5F3A25A}" v="1865" dt="2022-07-21T12:40:51.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tanez Sanchez, Miguel A" userId="S::miguel.a.fontanezsanchez@hud.gov::7d63ec6c-3ac9-44a8-99fc-5282f3783cb1" providerId="AD" clId="Web-{4DD0347B-6727-77F3-5C9B-E0487ADDCAB6}"/>
    <pc:docChg chg="addSld modSld modSection">
      <pc:chgData name="Fontanez Sanchez, Miguel A" userId="S::miguel.a.fontanezsanchez@hud.gov::7d63ec6c-3ac9-44a8-99fc-5282f3783cb1" providerId="AD" clId="Web-{4DD0347B-6727-77F3-5C9B-E0487ADDCAB6}" dt="2022-06-29T21:02:25.523" v="1279" actId="20577"/>
      <pc:docMkLst>
        <pc:docMk/>
      </pc:docMkLst>
      <pc:sldChg chg="modSp modNotes">
        <pc:chgData name="Fontanez Sanchez, Miguel A" userId="S::miguel.a.fontanezsanchez@hud.gov::7d63ec6c-3ac9-44a8-99fc-5282f3783cb1" providerId="AD" clId="Web-{4DD0347B-6727-77F3-5C9B-E0487ADDCAB6}" dt="2022-06-29T21:02:25.523" v="1279" actId="20577"/>
        <pc:sldMkLst>
          <pc:docMk/>
          <pc:sldMk cId="1116061112" sldId="416"/>
        </pc:sldMkLst>
        <pc:spChg chg="mod">
          <ac:chgData name="Fontanez Sanchez, Miguel A" userId="S::miguel.a.fontanezsanchez@hud.gov::7d63ec6c-3ac9-44a8-99fc-5282f3783cb1" providerId="AD" clId="Web-{4DD0347B-6727-77F3-5C9B-E0487ADDCAB6}" dt="2022-06-29T19:16:55.959" v="228" actId="20577"/>
          <ac:spMkLst>
            <pc:docMk/>
            <pc:sldMk cId="1116061112" sldId="416"/>
            <ac:spMk id="2" creationId="{17E3ED1F-3D32-7748-FA8D-837FF0257E13}"/>
          </ac:spMkLst>
        </pc:spChg>
        <pc:spChg chg="mod">
          <ac:chgData name="Fontanez Sanchez, Miguel A" userId="S::miguel.a.fontanezsanchez@hud.gov::7d63ec6c-3ac9-44a8-99fc-5282f3783cb1" providerId="AD" clId="Web-{4DD0347B-6727-77F3-5C9B-E0487ADDCAB6}" dt="2022-06-29T21:02:25.523" v="1279" actId="20577"/>
          <ac:spMkLst>
            <pc:docMk/>
            <pc:sldMk cId="1116061112" sldId="416"/>
            <ac:spMk id="3" creationId="{628E8FFF-E4F9-4DAD-3468-CF61AB24ECB6}"/>
          </ac:spMkLst>
        </pc:spChg>
      </pc:sldChg>
      <pc:sldChg chg="modSp modNotes">
        <pc:chgData name="Fontanez Sanchez, Miguel A" userId="S::miguel.a.fontanezsanchez@hud.gov::7d63ec6c-3ac9-44a8-99fc-5282f3783cb1" providerId="AD" clId="Web-{4DD0347B-6727-77F3-5C9B-E0487ADDCAB6}" dt="2022-06-29T20:36:28.879" v="894" actId="20577"/>
        <pc:sldMkLst>
          <pc:docMk/>
          <pc:sldMk cId="2647184012" sldId="417"/>
        </pc:sldMkLst>
        <pc:spChg chg="mod">
          <ac:chgData name="Fontanez Sanchez, Miguel A" userId="S::miguel.a.fontanezsanchez@hud.gov::7d63ec6c-3ac9-44a8-99fc-5282f3783cb1" providerId="AD" clId="Web-{4DD0347B-6727-77F3-5C9B-E0487ADDCAB6}" dt="2022-06-29T19:20:55.072" v="329" actId="20577"/>
          <ac:spMkLst>
            <pc:docMk/>
            <pc:sldMk cId="2647184012" sldId="417"/>
            <ac:spMk id="2" creationId="{17E3ED1F-3D32-7748-FA8D-837FF0257E13}"/>
          </ac:spMkLst>
        </pc:spChg>
        <pc:spChg chg="mod">
          <ac:chgData name="Fontanez Sanchez, Miguel A" userId="S::miguel.a.fontanezsanchez@hud.gov::7d63ec6c-3ac9-44a8-99fc-5282f3783cb1" providerId="AD" clId="Web-{4DD0347B-6727-77F3-5C9B-E0487ADDCAB6}" dt="2022-06-29T20:36:28.879" v="894" actId="20577"/>
          <ac:spMkLst>
            <pc:docMk/>
            <pc:sldMk cId="2647184012" sldId="417"/>
            <ac:spMk id="3" creationId="{628E8FFF-E4F9-4DAD-3468-CF61AB24ECB6}"/>
          </ac:spMkLst>
        </pc:spChg>
      </pc:sldChg>
      <pc:sldChg chg="addSp delSp modSp modNotes">
        <pc:chgData name="Fontanez Sanchez, Miguel A" userId="S::miguel.a.fontanezsanchez@hud.gov::7d63ec6c-3ac9-44a8-99fc-5282f3783cb1" providerId="AD" clId="Web-{4DD0347B-6727-77F3-5C9B-E0487ADDCAB6}" dt="2022-06-29T20:54:59.658" v="1197"/>
        <pc:sldMkLst>
          <pc:docMk/>
          <pc:sldMk cId="2374861991" sldId="427"/>
        </pc:sldMkLst>
        <pc:spChg chg="mod">
          <ac:chgData name="Fontanez Sanchez, Miguel A" userId="S::miguel.a.fontanezsanchez@hud.gov::7d63ec6c-3ac9-44a8-99fc-5282f3783cb1" providerId="AD" clId="Web-{4DD0347B-6727-77F3-5C9B-E0487ADDCAB6}" dt="2022-06-29T20:48:46.169" v="1071" actId="20577"/>
          <ac:spMkLst>
            <pc:docMk/>
            <pc:sldMk cId="2374861991" sldId="427"/>
            <ac:spMk id="2" creationId="{17E3ED1F-3D32-7748-FA8D-837FF0257E13}"/>
          </ac:spMkLst>
        </pc:spChg>
        <pc:spChg chg="del mod">
          <ac:chgData name="Fontanez Sanchez, Miguel A" userId="S::miguel.a.fontanezsanchez@hud.gov::7d63ec6c-3ac9-44a8-99fc-5282f3783cb1" providerId="AD" clId="Web-{4DD0347B-6727-77F3-5C9B-E0487ADDCAB6}" dt="2022-06-29T20:47:56.356" v="1004"/>
          <ac:spMkLst>
            <pc:docMk/>
            <pc:sldMk cId="2374861991" sldId="427"/>
            <ac:spMk id="3" creationId="{628E8FFF-E4F9-4DAD-3468-CF61AB24ECB6}"/>
          </ac:spMkLst>
        </pc:spChg>
        <pc:graphicFrameChg chg="add del mod modGraphic">
          <ac:chgData name="Fontanez Sanchez, Miguel A" userId="S::miguel.a.fontanezsanchez@hud.gov::7d63ec6c-3ac9-44a8-99fc-5282f3783cb1" providerId="AD" clId="Web-{4DD0347B-6727-77F3-5C9B-E0487ADDCAB6}" dt="2022-06-29T20:47:52.669" v="1003"/>
          <ac:graphicFrameMkLst>
            <pc:docMk/>
            <pc:sldMk cId="2374861991" sldId="427"/>
            <ac:graphicFrameMk id="6" creationId="{CB91384B-B981-DE1C-D20F-D40F63CC98B8}"/>
          </ac:graphicFrameMkLst>
        </pc:graphicFrameChg>
        <pc:graphicFrameChg chg="add mod ord modGraphic">
          <ac:chgData name="Fontanez Sanchez, Miguel A" userId="S::miguel.a.fontanezsanchez@hud.gov::7d63ec6c-3ac9-44a8-99fc-5282f3783cb1" providerId="AD" clId="Web-{4DD0347B-6727-77F3-5C9B-E0487ADDCAB6}" dt="2022-06-29T20:48:30.404" v="1062"/>
          <ac:graphicFrameMkLst>
            <pc:docMk/>
            <pc:sldMk cId="2374861991" sldId="427"/>
            <ac:graphicFrameMk id="8" creationId="{FBEEAF69-A1B4-82AA-13B8-9C80C42EF6B5}"/>
          </ac:graphicFrameMkLst>
        </pc:graphicFrameChg>
      </pc:sldChg>
      <pc:sldChg chg="addSp delSp modSp add replId">
        <pc:chgData name="Fontanez Sanchez, Miguel A" userId="S::miguel.a.fontanezsanchez@hud.gov::7d63ec6c-3ac9-44a8-99fc-5282f3783cb1" providerId="AD" clId="Web-{4DD0347B-6727-77F3-5C9B-E0487ADDCAB6}" dt="2022-06-29T20:57:55.942" v="1216" actId="14100"/>
        <pc:sldMkLst>
          <pc:docMk/>
          <pc:sldMk cId="3178151952" sldId="432"/>
        </pc:sldMkLst>
        <pc:spChg chg="add del mod">
          <ac:chgData name="Fontanez Sanchez, Miguel A" userId="S::miguel.a.fontanezsanchez@hud.gov::7d63ec6c-3ac9-44a8-99fc-5282f3783cb1" providerId="AD" clId="Web-{4DD0347B-6727-77F3-5C9B-E0487ADDCAB6}" dt="2022-06-29T20:55:15.846" v="1202"/>
          <ac:spMkLst>
            <pc:docMk/>
            <pc:sldMk cId="3178151952" sldId="432"/>
            <ac:spMk id="5" creationId="{DA51B1FC-531F-D9D3-A90E-DFCFAFAC68C4}"/>
          </ac:spMkLst>
        </pc:spChg>
        <pc:graphicFrameChg chg="del mod modGraphic">
          <ac:chgData name="Fontanez Sanchez, Miguel A" userId="S::miguel.a.fontanezsanchez@hud.gov::7d63ec6c-3ac9-44a8-99fc-5282f3783cb1" providerId="AD" clId="Web-{4DD0347B-6727-77F3-5C9B-E0487ADDCAB6}" dt="2022-06-29T20:55:10.815" v="1201"/>
          <ac:graphicFrameMkLst>
            <pc:docMk/>
            <pc:sldMk cId="3178151952" sldId="432"/>
            <ac:graphicFrameMk id="8" creationId="{FBEEAF69-A1B4-82AA-13B8-9C80C42EF6B5}"/>
          </ac:graphicFrameMkLst>
        </pc:graphicFrameChg>
        <pc:picChg chg="add mod ord modCrop">
          <ac:chgData name="Fontanez Sanchez, Miguel A" userId="S::miguel.a.fontanezsanchez@hud.gov::7d63ec6c-3ac9-44a8-99fc-5282f3783cb1" providerId="AD" clId="Web-{4DD0347B-6727-77F3-5C9B-E0487ADDCAB6}" dt="2022-06-29T20:57:55.942" v="1216" actId="14100"/>
          <ac:picMkLst>
            <pc:docMk/>
            <pc:sldMk cId="3178151952" sldId="432"/>
            <ac:picMk id="6" creationId="{4470B168-BE85-ED61-33C0-D661B235598C}"/>
          </ac:picMkLst>
        </pc:picChg>
      </pc:sldChg>
      <pc:sldChg chg="modSp add replId">
        <pc:chgData name="Fontanez Sanchez, Miguel A" userId="S::miguel.a.fontanezsanchez@hud.gov::7d63ec6c-3ac9-44a8-99fc-5282f3783cb1" providerId="AD" clId="Web-{4DD0347B-6727-77F3-5C9B-E0487ADDCAB6}" dt="2022-06-29T21:00:20.803" v="1237" actId="20577"/>
        <pc:sldMkLst>
          <pc:docMk/>
          <pc:sldMk cId="3292412817" sldId="433"/>
        </pc:sldMkLst>
        <pc:spChg chg="mod">
          <ac:chgData name="Fontanez Sanchez, Miguel A" userId="S::miguel.a.fontanezsanchez@hud.gov::7d63ec6c-3ac9-44a8-99fc-5282f3783cb1" providerId="AD" clId="Web-{4DD0347B-6727-77F3-5C9B-E0487ADDCAB6}" dt="2022-06-29T21:00:20.803" v="1237" actId="20577"/>
          <ac:spMkLst>
            <pc:docMk/>
            <pc:sldMk cId="3292412817" sldId="433"/>
            <ac:spMk id="3" creationId="{628E8FFF-E4F9-4DAD-3468-CF61AB24ECB6}"/>
          </ac:spMkLst>
        </pc:spChg>
      </pc:sldChg>
    </pc:docChg>
  </pc:docChgLst>
  <pc:docChgLst>
    <pc:chgData name="Ruppel, Chad" userId="S::chad.x.ruppel@hud.gov::4cd7462c-1b0b-42e5-b3bf-8652639ad50d" providerId="AD" clId="Web-{73631DEF-BA2E-351D-6C3F-1312A3261742}"/>
    <pc:docChg chg="modSld">
      <pc:chgData name="Ruppel, Chad" userId="S::chad.x.ruppel@hud.gov::4cd7462c-1b0b-42e5-b3bf-8652639ad50d" providerId="AD" clId="Web-{73631DEF-BA2E-351D-6C3F-1312A3261742}" dt="2022-07-08T13:50:25.988" v="1" actId="20577"/>
      <pc:docMkLst>
        <pc:docMk/>
      </pc:docMkLst>
      <pc:sldChg chg="modSp">
        <pc:chgData name="Ruppel, Chad" userId="S::chad.x.ruppel@hud.gov::4cd7462c-1b0b-42e5-b3bf-8652639ad50d" providerId="AD" clId="Web-{73631DEF-BA2E-351D-6C3F-1312A3261742}" dt="2022-07-08T13:50:25.988" v="1" actId="20577"/>
        <pc:sldMkLst>
          <pc:docMk/>
          <pc:sldMk cId="486845015" sldId="428"/>
        </pc:sldMkLst>
        <pc:spChg chg="mod">
          <ac:chgData name="Ruppel, Chad" userId="S::chad.x.ruppel@hud.gov::4cd7462c-1b0b-42e5-b3bf-8652639ad50d" providerId="AD" clId="Web-{73631DEF-BA2E-351D-6C3F-1312A3261742}" dt="2022-07-08T13:50:25.988" v="1" actId="20577"/>
          <ac:spMkLst>
            <pc:docMk/>
            <pc:sldMk cId="486845015" sldId="428"/>
            <ac:spMk id="3" creationId="{628E8FFF-E4F9-4DAD-3468-CF61AB24ECB6}"/>
          </ac:spMkLst>
        </pc:spChg>
      </pc:sldChg>
    </pc:docChg>
  </pc:docChgLst>
  <pc:docChgLst>
    <pc:chgData name="Griego, Mandy V" userId="S::mandy.v.griego@hud.gov::576f0306-c36c-43bd-ae1f-d16a49aefba5" providerId="AD" clId="Web-{84F9C6D0-9451-82C7-27AA-7B00E24F74CC}"/>
    <pc:docChg chg="modSld">
      <pc:chgData name="Griego, Mandy V" userId="S::mandy.v.griego@hud.gov::576f0306-c36c-43bd-ae1f-d16a49aefba5" providerId="AD" clId="Web-{84F9C6D0-9451-82C7-27AA-7B00E24F74CC}" dt="2022-07-12T17:24:46.327" v="7" actId="20577"/>
      <pc:docMkLst>
        <pc:docMk/>
      </pc:docMkLst>
      <pc:sldChg chg="modSp">
        <pc:chgData name="Griego, Mandy V" userId="S::mandy.v.griego@hud.gov::576f0306-c36c-43bd-ae1f-d16a49aefba5" providerId="AD" clId="Web-{84F9C6D0-9451-82C7-27AA-7B00E24F74CC}" dt="2022-07-12T17:19:52.072" v="1" actId="20577"/>
        <pc:sldMkLst>
          <pc:docMk/>
          <pc:sldMk cId="2647184012" sldId="417"/>
        </pc:sldMkLst>
        <pc:spChg chg="mod">
          <ac:chgData name="Griego, Mandy V" userId="S::mandy.v.griego@hud.gov::576f0306-c36c-43bd-ae1f-d16a49aefba5" providerId="AD" clId="Web-{84F9C6D0-9451-82C7-27AA-7B00E24F74CC}" dt="2022-07-12T17:19:52.072" v="1" actId="20577"/>
          <ac:spMkLst>
            <pc:docMk/>
            <pc:sldMk cId="2647184012" sldId="417"/>
            <ac:spMk id="3" creationId="{628E8FFF-E4F9-4DAD-3468-CF61AB24ECB6}"/>
          </ac:spMkLst>
        </pc:spChg>
      </pc:sldChg>
      <pc:sldChg chg="addCm">
        <pc:chgData name="Griego, Mandy V" userId="S::mandy.v.griego@hud.gov::576f0306-c36c-43bd-ae1f-d16a49aefba5" providerId="AD" clId="Web-{84F9C6D0-9451-82C7-27AA-7B00E24F74CC}" dt="2022-07-12T17:23:00.169" v="2"/>
        <pc:sldMkLst>
          <pc:docMk/>
          <pc:sldMk cId="1609098866" sldId="426"/>
        </pc:sldMkLst>
      </pc:sldChg>
      <pc:sldChg chg="modSp">
        <pc:chgData name="Griego, Mandy V" userId="S::mandy.v.griego@hud.gov::576f0306-c36c-43bd-ae1f-d16a49aefba5" providerId="AD" clId="Web-{84F9C6D0-9451-82C7-27AA-7B00E24F74CC}" dt="2022-07-12T17:24:46.327" v="7" actId="20577"/>
        <pc:sldMkLst>
          <pc:docMk/>
          <pc:sldMk cId="2660959808" sldId="434"/>
        </pc:sldMkLst>
        <pc:spChg chg="mod">
          <ac:chgData name="Griego, Mandy V" userId="S::mandy.v.griego@hud.gov::576f0306-c36c-43bd-ae1f-d16a49aefba5" providerId="AD" clId="Web-{84F9C6D0-9451-82C7-27AA-7B00E24F74CC}" dt="2022-07-12T17:24:46.327" v="7" actId="20577"/>
          <ac:spMkLst>
            <pc:docMk/>
            <pc:sldMk cId="2660959808" sldId="434"/>
            <ac:spMk id="3" creationId="{628E8FFF-E4F9-4DAD-3468-CF61AB24ECB6}"/>
          </ac:spMkLst>
        </pc:spChg>
      </pc:sldChg>
    </pc:docChg>
  </pc:docChgLst>
  <pc:docChgLst>
    <pc:chgData name="Griego, Mandy V" userId="S::mandy.v.griego@hud.gov::576f0306-c36c-43bd-ae1f-d16a49aefba5" providerId="AD" clId="Web-{DCD1FD2C-9A40-1F93-0CEA-F6B7B5A4BA72}"/>
    <pc:docChg chg="modSld">
      <pc:chgData name="Griego, Mandy V" userId="S::mandy.v.griego@hud.gov::576f0306-c36c-43bd-ae1f-d16a49aefba5" providerId="AD" clId="Web-{DCD1FD2C-9A40-1F93-0CEA-F6B7B5A4BA72}" dt="2022-07-19T16:24:28.165" v="29" actId="20577"/>
      <pc:docMkLst>
        <pc:docMk/>
      </pc:docMkLst>
      <pc:sldChg chg="modSp">
        <pc:chgData name="Griego, Mandy V" userId="S::mandy.v.griego@hud.gov::576f0306-c36c-43bd-ae1f-d16a49aefba5" providerId="AD" clId="Web-{DCD1FD2C-9A40-1F93-0CEA-F6B7B5A4BA72}" dt="2022-07-19T16:16:18.865" v="6" actId="20577"/>
        <pc:sldMkLst>
          <pc:docMk/>
          <pc:sldMk cId="2099434788" sldId="423"/>
        </pc:sldMkLst>
        <pc:spChg chg="mod">
          <ac:chgData name="Griego, Mandy V" userId="S::mandy.v.griego@hud.gov::576f0306-c36c-43bd-ae1f-d16a49aefba5" providerId="AD" clId="Web-{DCD1FD2C-9A40-1F93-0CEA-F6B7B5A4BA72}" dt="2022-07-19T16:16:18.865" v="6" actId="20577"/>
          <ac:spMkLst>
            <pc:docMk/>
            <pc:sldMk cId="2099434788" sldId="423"/>
            <ac:spMk id="3" creationId="{628E8FFF-E4F9-4DAD-3468-CF61AB24ECB6}"/>
          </ac:spMkLst>
        </pc:spChg>
      </pc:sldChg>
      <pc:sldChg chg="modSp addCm">
        <pc:chgData name="Griego, Mandy V" userId="S::mandy.v.griego@hud.gov::576f0306-c36c-43bd-ae1f-d16a49aefba5" providerId="AD" clId="Web-{DCD1FD2C-9A40-1F93-0CEA-F6B7B5A4BA72}" dt="2022-07-19T16:24:28.165" v="29" actId="20577"/>
        <pc:sldMkLst>
          <pc:docMk/>
          <pc:sldMk cId="3514011629" sldId="430"/>
        </pc:sldMkLst>
        <pc:spChg chg="mod">
          <ac:chgData name="Griego, Mandy V" userId="S::mandy.v.griego@hud.gov::576f0306-c36c-43bd-ae1f-d16a49aefba5" providerId="AD" clId="Web-{DCD1FD2C-9A40-1F93-0CEA-F6B7B5A4BA72}" dt="2022-07-19T16:24:28.165" v="29" actId="20577"/>
          <ac:spMkLst>
            <pc:docMk/>
            <pc:sldMk cId="3514011629" sldId="430"/>
            <ac:spMk id="3" creationId="{628E8FFF-E4F9-4DAD-3468-CF61AB24ECB6}"/>
          </ac:spMkLst>
        </pc:spChg>
      </pc:sldChg>
      <pc:sldChg chg="addCm">
        <pc:chgData name="Griego, Mandy V" userId="S::mandy.v.griego@hud.gov::576f0306-c36c-43bd-ae1f-d16a49aefba5" providerId="AD" clId="Web-{DCD1FD2C-9A40-1F93-0CEA-F6B7B5A4BA72}" dt="2022-07-19T16:07:25.221" v="0"/>
        <pc:sldMkLst>
          <pc:docMk/>
          <pc:sldMk cId="3292412817" sldId="433"/>
        </pc:sldMkLst>
      </pc:sldChg>
      <pc:sldChg chg="modSp addCm">
        <pc:chgData name="Griego, Mandy V" userId="S::mandy.v.griego@hud.gov::576f0306-c36c-43bd-ae1f-d16a49aefba5" providerId="AD" clId="Web-{DCD1FD2C-9A40-1F93-0CEA-F6B7B5A4BA72}" dt="2022-07-19T16:18:00.694" v="21" actId="20577"/>
        <pc:sldMkLst>
          <pc:docMk/>
          <pc:sldMk cId="3987794733" sldId="437"/>
        </pc:sldMkLst>
        <pc:spChg chg="mod">
          <ac:chgData name="Griego, Mandy V" userId="S::mandy.v.griego@hud.gov::576f0306-c36c-43bd-ae1f-d16a49aefba5" providerId="AD" clId="Web-{DCD1FD2C-9A40-1F93-0CEA-F6B7B5A4BA72}" dt="2022-07-19T16:18:00.694" v="21" actId="20577"/>
          <ac:spMkLst>
            <pc:docMk/>
            <pc:sldMk cId="3987794733" sldId="437"/>
            <ac:spMk id="3" creationId="{16D0CEB0-B1B1-02AE-784B-4E5A128D8BF4}"/>
          </ac:spMkLst>
        </pc:spChg>
      </pc:sldChg>
      <pc:sldChg chg="modSp">
        <pc:chgData name="Griego, Mandy V" userId="S::mandy.v.griego@hud.gov::576f0306-c36c-43bd-ae1f-d16a49aefba5" providerId="AD" clId="Web-{DCD1FD2C-9A40-1F93-0CEA-F6B7B5A4BA72}" dt="2022-07-19T16:17:01.209" v="8" actId="20577"/>
        <pc:sldMkLst>
          <pc:docMk/>
          <pc:sldMk cId="1125182580" sldId="438"/>
        </pc:sldMkLst>
        <pc:spChg chg="mod">
          <ac:chgData name="Griego, Mandy V" userId="S::mandy.v.griego@hud.gov::576f0306-c36c-43bd-ae1f-d16a49aefba5" providerId="AD" clId="Web-{DCD1FD2C-9A40-1F93-0CEA-F6B7B5A4BA72}" dt="2022-07-19T16:17:01.209" v="8" actId="20577"/>
          <ac:spMkLst>
            <pc:docMk/>
            <pc:sldMk cId="1125182580" sldId="438"/>
            <ac:spMk id="7" creationId="{403E4953-0DD8-AC5B-7568-30045A9F864E}"/>
          </ac:spMkLst>
        </pc:spChg>
      </pc:sldChg>
      <pc:sldChg chg="modCm">
        <pc:chgData name="Griego, Mandy V" userId="S::mandy.v.griego@hud.gov::576f0306-c36c-43bd-ae1f-d16a49aefba5" providerId="AD" clId="Web-{DCD1FD2C-9A40-1F93-0CEA-F6B7B5A4BA72}" dt="2022-07-19T16:20:26.257" v="22"/>
        <pc:sldMkLst>
          <pc:docMk/>
          <pc:sldMk cId="2985931120" sldId="439"/>
        </pc:sldMkLst>
      </pc:sldChg>
      <pc:sldChg chg="modSp">
        <pc:chgData name="Griego, Mandy V" userId="S::mandy.v.griego@hud.gov::576f0306-c36c-43bd-ae1f-d16a49aefba5" providerId="AD" clId="Web-{DCD1FD2C-9A40-1F93-0CEA-F6B7B5A4BA72}" dt="2022-07-19T16:22:52.508" v="24" actId="20577"/>
        <pc:sldMkLst>
          <pc:docMk/>
          <pc:sldMk cId="4192605473" sldId="448"/>
        </pc:sldMkLst>
        <pc:spChg chg="mod">
          <ac:chgData name="Griego, Mandy V" userId="S::mandy.v.griego@hud.gov::576f0306-c36c-43bd-ae1f-d16a49aefba5" providerId="AD" clId="Web-{DCD1FD2C-9A40-1F93-0CEA-F6B7B5A4BA72}" dt="2022-07-19T16:22:52.508" v="24" actId="20577"/>
          <ac:spMkLst>
            <pc:docMk/>
            <pc:sldMk cId="4192605473" sldId="448"/>
            <ac:spMk id="3" creationId="{628E8FFF-E4F9-4DAD-3468-CF61AB24ECB6}"/>
          </ac:spMkLst>
        </pc:spChg>
      </pc:sldChg>
    </pc:docChg>
  </pc:docChgLst>
  <pc:docChgLst>
    <pc:chgData name="Fontanez Sanchez, Miguel A" userId="S::miguel.a.fontanezsanchez@hud.gov::7d63ec6c-3ac9-44a8-99fc-5282f3783cb1" providerId="AD" clId="Web-{3A405325-3D2F-4075-EA15-C9D2EA54F2CB}"/>
    <pc:docChg chg="modSld">
      <pc:chgData name="Fontanez Sanchez, Miguel A" userId="S::miguel.a.fontanezsanchez@hud.gov::7d63ec6c-3ac9-44a8-99fc-5282f3783cb1" providerId="AD" clId="Web-{3A405325-3D2F-4075-EA15-C9D2EA54F2CB}" dt="2022-07-21T17:25:31.905" v="10"/>
      <pc:docMkLst>
        <pc:docMk/>
      </pc:docMkLst>
      <pc:sldChg chg="modCm">
        <pc:chgData name="Fontanez Sanchez, Miguel A" userId="S::miguel.a.fontanezsanchez@hud.gov::7d63ec6c-3ac9-44a8-99fc-5282f3783cb1" providerId="AD" clId="Web-{3A405325-3D2F-4075-EA15-C9D2EA54F2CB}" dt="2022-07-21T17:25:23.796" v="9"/>
        <pc:sldMkLst>
          <pc:docMk/>
          <pc:sldMk cId="2099434788" sldId="423"/>
        </pc:sldMkLst>
      </pc:sldChg>
      <pc:sldChg chg="modSp modCm">
        <pc:chgData name="Fontanez Sanchez, Miguel A" userId="S::miguel.a.fontanezsanchez@hud.gov::7d63ec6c-3ac9-44a8-99fc-5282f3783cb1" providerId="AD" clId="Web-{3A405325-3D2F-4075-EA15-C9D2EA54F2CB}" dt="2022-07-21T17:25:14.092" v="8" actId="20577"/>
        <pc:sldMkLst>
          <pc:docMk/>
          <pc:sldMk cId="2691849518" sldId="450"/>
        </pc:sldMkLst>
        <pc:spChg chg="mod">
          <ac:chgData name="Fontanez Sanchez, Miguel A" userId="S::miguel.a.fontanezsanchez@hud.gov::7d63ec6c-3ac9-44a8-99fc-5282f3783cb1" providerId="AD" clId="Web-{3A405325-3D2F-4075-EA15-C9D2EA54F2CB}" dt="2022-07-21T17:25:14.092" v="8" actId="20577"/>
          <ac:spMkLst>
            <pc:docMk/>
            <pc:sldMk cId="2691849518" sldId="450"/>
            <ac:spMk id="3" creationId="{90BE03C6-8426-A9AC-4998-9CF201092983}"/>
          </ac:spMkLst>
        </pc:spChg>
      </pc:sldChg>
      <pc:sldChg chg="modCm">
        <pc:chgData name="Fontanez Sanchez, Miguel A" userId="S::miguel.a.fontanezsanchez@hud.gov::7d63ec6c-3ac9-44a8-99fc-5282f3783cb1" providerId="AD" clId="Web-{3A405325-3D2F-4075-EA15-C9D2EA54F2CB}" dt="2022-07-21T17:25:31.905" v="10"/>
        <pc:sldMkLst>
          <pc:docMk/>
          <pc:sldMk cId="21057969" sldId="451"/>
        </pc:sldMkLst>
      </pc:sldChg>
    </pc:docChg>
  </pc:docChgLst>
  <pc:docChgLst>
    <pc:chgData name="Ruppel, Chad" userId="S::chad.x.ruppel@hud.gov::4cd7462c-1b0b-42e5-b3bf-8652639ad50d" providerId="AD" clId="Web-{1A8EC29C-6EE1-21A1-D553-FE56B623F404}"/>
    <pc:docChg chg="addSld modSld modSection">
      <pc:chgData name="Ruppel, Chad" userId="S::chad.x.ruppel@hud.gov::4cd7462c-1b0b-42e5-b3bf-8652639ad50d" providerId="AD" clId="Web-{1A8EC29C-6EE1-21A1-D553-FE56B623F404}" dt="2022-07-08T14:00:39.725" v="381" actId="20577"/>
      <pc:docMkLst>
        <pc:docMk/>
      </pc:docMkLst>
      <pc:sldChg chg="modSp add replId">
        <pc:chgData name="Ruppel, Chad" userId="S::chad.x.ruppel@hud.gov::4cd7462c-1b0b-42e5-b3bf-8652639ad50d" providerId="AD" clId="Web-{1A8EC29C-6EE1-21A1-D553-FE56B623F404}" dt="2022-07-08T14:00:39.725" v="381" actId="20577"/>
        <pc:sldMkLst>
          <pc:docMk/>
          <pc:sldMk cId="2660959808" sldId="434"/>
        </pc:sldMkLst>
        <pc:spChg chg="mod">
          <ac:chgData name="Ruppel, Chad" userId="S::chad.x.ruppel@hud.gov::4cd7462c-1b0b-42e5-b3bf-8652639ad50d" providerId="AD" clId="Web-{1A8EC29C-6EE1-21A1-D553-FE56B623F404}" dt="2022-07-08T14:00:39.725" v="381" actId="20577"/>
          <ac:spMkLst>
            <pc:docMk/>
            <pc:sldMk cId="2660959808" sldId="434"/>
            <ac:spMk id="3" creationId="{628E8FFF-E4F9-4DAD-3468-CF61AB24ECB6}"/>
          </ac:spMkLst>
        </pc:spChg>
      </pc:sldChg>
    </pc:docChg>
  </pc:docChgLst>
  <pc:docChgLst>
    <pc:chgData name="Goodwin, Brendan C" userId="S::brendan.c.goodwin@hud.gov::ea3faafc-70cd-47f0-abfa-19f072435dff" providerId="AD" clId="Web-{FC14FE0E-EE6A-684E-9E52-3B205F47E242}"/>
    <pc:docChg chg="mod modSld">
      <pc:chgData name="Goodwin, Brendan C" userId="S::brendan.c.goodwin@hud.gov::ea3faafc-70cd-47f0-abfa-19f072435dff" providerId="AD" clId="Web-{FC14FE0E-EE6A-684E-9E52-3B205F47E242}" dt="2022-07-19T17:32:19.957" v="6"/>
      <pc:docMkLst>
        <pc:docMk/>
      </pc:docMkLst>
      <pc:sldChg chg="modSp">
        <pc:chgData name="Goodwin, Brendan C" userId="S::brendan.c.goodwin@hud.gov::ea3faafc-70cd-47f0-abfa-19f072435dff" providerId="AD" clId="Web-{FC14FE0E-EE6A-684E-9E52-3B205F47E242}" dt="2022-07-19T17:18:25.945" v="4" actId="20577"/>
        <pc:sldMkLst>
          <pc:docMk/>
          <pc:sldMk cId="3566057561" sldId="410"/>
        </pc:sldMkLst>
        <pc:spChg chg="mod">
          <ac:chgData name="Goodwin, Brendan C" userId="S::brendan.c.goodwin@hud.gov::ea3faafc-70cd-47f0-abfa-19f072435dff" providerId="AD" clId="Web-{FC14FE0E-EE6A-684E-9E52-3B205F47E242}" dt="2022-07-19T17:18:25.945" v="4" actId="20577"/>
          <ac:spMkLst>
            <pc:docMk/>
            <pc:sldMk cId="3566057561" sldId="410"/>
            <ac:spMk id="3" creationId="{F47176DD-7C1B-49A0-AA6A-D7D1532D5DE9}"/>
          </ac:spMkLst>
        </pc:spChg>
      </pc:sldChg>
      <pc:sldChg chg="addCm">
        <pc:chgData name="Goodwin, Brendan C" userId="S::brendan.c.goodwin@hud.gov::ea3faafc-70cd-47f0-abfa-19f072435dff" providerId="AD" clId="Web-{FC14FE0E-EE6A-684E-9E52-3B205F47E242}" dt="2022-07-19T17:32:19.957" v="6"/>
        <pc:sldMkLst>
          <pc:docMk/>
          <pc:sldMk cId="1391994976" sldId="422"/>
        </pc:sldMkLst>
      </pc:sldChg>
    </pc:docChg>
  </pc:docChgLst>
  <pc:docChgLst>
    <pc:chgData name="Ruppel, Chad" userId="d7185f08-ff25-4745-a1ea-250edf0199cc" providerId="ADAL" clId="{5CB69EF3-F009-4540-B9C2-901F82FA58E4}"/>
    <pc:docChg chg="undo custSel addSld delSld modSld sldOrd modSection">
      <pc:chgData name="Ruppel, Chad" userId="d7185f08-ff25-4745-a1ea-250edf0199cc" providerId="ADAL" clId="{5CB69EF3-F009-4540-B9C2-901F82FA58E4}" dt="2022-07-19T21:38:58.143" v="7974" actId="403"/>
      <pc:docMkLst>
        <pc:docMk/>
      </pc:docMkLst>
      <pc:sldChg chg="modSp mod delCm modCm">
        <pc:chgData name="Ruppel, Chad" userId="d7185f08-ff25-4745-a1ea-250edf0199cc" providerId="ADAL" clId="{5CB69EF3-F009-4540-B9C2-901F82FA58E4}" dt="2022-07-19T20:43:42.184" v="5973"/>
        <pc:sldMkLst>
          <pc:docMk/>
          <pc:sldMk cId="1116061112" sldId="416"/>
        </pc:sldMkLst>
        <pc:spChg chg="mod">
          <ac:chgData name="Ruppel, Chad" userId="d7185f08-ff25-4745-a1ea-250edf0199cc" providerId="ADAL" clId="{5CB69EF3-F009-4540-B9C2-901F82FA58E4}" dt="2022-07-19T20:43:35.156" v="5972" actId="20577"/>
          <ac:spMkLst>
            <pc:docMk/>
            <pc:sldMk cId="1116061112" sldId="416"/>
            <ac:spMk id="3" creationId="{628E8FFF-E4F9-4DAD-3468-CF61AB24ECB6}"/>
          </ac:spMkLst>
        </pc:spChg>
      </pc:sldChg>
      <pc:sldChg chg="addSp modSp mod">
        <pc:chgData name="Ruppel, Chad" userId="d7185f08-ff25-4745-a1ea-250edf0199cc" providerId="ADAL" clId="{5CB69EF3-F009-4540-B9C2-901F82FA58E4}" dt="2022-07-19T14:20:45.493" v="1983" actId="207"/>
        <pc:sldMkLst>
          <pc:docMk/>
          <pc:sldMk cId="4258798232" sldId="419"/>
        </pc:sldMkLst>
        <pc:spChg chg="add mod">
          <ac:chgData name="Ruppel, Chad" userId="d7185f08-ff25-4745-a1ea-250edf0199cc" providerId="ADAL" clId="{5CB69EF3-F009-4540-B9C2-901F82FA58E4}" dt="2022-07-19T14:20:45.493" v="1983" actId="207"/>
          <ac:spMkLst>
            <pc:docMk/>
            <pc:sldMk cId="4258798232" sldId="419"/>
            <ac:spMk id="3" creationId="{59F35FFF-86C9-5349-E043-DECA7303F106}"/>
          </ac:spMkLst>
        </pc:spChg>
        <pc:graphicFrameChg chg="mod modGraphic">
          <ac:chgData name="Ruppel, Chad" userId="d7185f08-ff25-4745-a1ea-250edf0199cc" providerId="ADAL" clId="{5CB69EF3-F009-4540-B9C2-901F82FA58E4}" dt="2022-07-19T14:19:43.413" v="1871" actId="1076"/>
          <ac:graphicFrameMkLst>
            <pc:docMk/>
            <pc:sldMk cId="4258798232" sldId="419"/>
            <ac:graphicFrameMk id="5" creationId="{1ABBD41F-2AE5-8767-3C11-3DE48EA860C6}"/>
          </ac:graphicFrameMkLst>
        </pc:graphicFrameChg>
      </pc:sldChg>
      <pc:sldChg chg="modSp mod">
        <pc:chgData name="Ruppel, Chad" userId="d7185f08-ff25-4745-a1ea-250edf0199cc" providerId="ADAL" clId="{5CB69EF3-F009-4540-B9C2-901F82FA58E4}" dt="2022-07-19T12:54:29.652" v="534" actId="404"/>
        <pc:sldMkLst>
          <pc:docMk/>
          <pc:sldMk cId="3301022123" sldId="420"/>
        </pc:sldMkLst>
        <pc:spChg chg="mod">
          <ac:chgData name="Ruppel, Chad" userId="d7185f08-ff25-4745-a1ea-250edf0199cc" providerId="ADAL" clId="{5CB69EF3-F009-4540-B9C2-901F82FA58E4}" dt="2022-07-19T12:54:29.652" v="534" actId="404"/>
          <ac:spMkLst>
            <pc:docMk/>
            <pc:sldMk cId="3301022123" sldId="420"/>
            <ac:spMk id="3" creationId="{628E8FFF-E4F9-4DAD-3468-CF61AB24ECB6}"/>
          </ac:spMkLst>
        </pc:spChg>
      </pc:sldChg>
      <pc:sldChg chg="modSp mod delCm modCm">
        <pc:chgData name="Ruppel, Chad" userId="d7185f08-ff25-4745-a1ea-250edf0199cc" providerId="ADAL" clId="{5CB69EF3-F009-4540-B9C2-901F82FA58E4}" dt="2022-07-19T21:38:58.143" v="7974" actId="403"/>
        <pc:sldMkLst>
          <pc:docMk/>
          <pc:sldMk cId="1391994976" sldId="422"/>
        </pc:sldMkLst>
        <pc:spChg chg="mod">
          <ac:chgData name="Ruppel, Chad" userId="d7185f08-ff25-4745-a1ea-250edf0199cc" providerId="ADAL" clId="{5CB69EF3-F009-4540-B9C2-901F82FA58E4}" dt="2022-07-19T21:38:58.143" v="7974" actId="403"/>
          <ac:spMkLst>
            <pc:docMk/>
            <pc:sldMk cId="1391994976" sldId="422"/>
            <ac:spMk id="3" creationId="{628E8FFF-E4F9-4DAD-3468-CF61AB24ECB6}"/>
          </ac:spMkLst>
        </pc:spChg>
      </pc:sldChg>
      <pc:sldChg chg="modSp mod delCm modCm">
        <pc:chgData name="Ruppel, Chad" userId="d7185f08-ff25-4745-a1ea-250edf0199cc" providerId="ADAL" clId="{5CB69EF3-F009-4540-B9C2-901F82FA58E4}" dt="2022-07-19T20:55:34.822" v="6120"/>
        <pc:sldMkLst>
          <pc:docMk/>
          <pc:sldMk cId="2099434788" sldId="423"/>
        </pc:sldMkLst>
        <pc:spChg chg="mod">
          <ac:chgData name="Ruppel, Chad" userId="d7185f08-ff25-4745-a1ea-250edf0199cc" providerId="ADAL" clId="{5CB69EF3-F009-4540-B9C2-901F82FA58E4}" dt="2022-07-19T20:54:26.364" v="6119" actId="27636"/>
          <ac:spMkLst>
            <pc:docMk/>
            <pc:sldMk cId="2099434788" sldId="423"/>
            <ac:spMk id="3" creationId="{628E8FFF-E4F9-4DAD-3468-CF61AB24ECB6}"/>
          </ac:spMkLst>
        </pc:spChg>
      </pc:sldChg>
      <pc:sldChg chg="addSp delSp modSp mod">
        <pc:chgData name="Ruppel, Chad" userId="d7185f08-ff25-4745-a1ea-250edf0199cc" providerId="ADAL" clId="{5CB69EF3-F009-4540-B9C2-901F82FA58E4}" dt="2022-07-19T20:25:20.784" v="5887" actId="22"/>
        <pc:sldMkLst>
          <pc:docMk/>
          <pc:sldMk cId="634803499" sldId="424"/>
        </pc:sldMkLst>
        <pc:spChg chg="mod">
          <ac:chgData name="Ruppel, Chad" userId="d7185f08-ff25-4745-a1ea-250edf0199cc" providerId="ADAL" clId="{5CB69EF3-F009-4540-B9C2-901F82FA58E4}" dt="2022-07-19T14:12:38.563" v="1364" actId="20577"/>
          <ac:spMkLst>
            <pc:docMk/>
            <pc:sldMk cId="634803499" sldId="424"/>
            <ac:spMk id="2" creationId="{17E3ED1F-3D32-7748-FA8D-837FF0257E13}"/>
          </ac:spMkLst>
        </pc:spChg>
        <pc:spChg chg="del mod">
          <ac:chgData name="Ruppel, Chad" userId="d7185f08-ff25-4745-a1ea-250edf0199cc" providerId="ADAL" clId="{5CB69EF3-F009-4540-B9C2-901F82FA58E4}" dt="2022-07-19T12:58:41.121" v="659" actId="12084"/>
          <ac:spMkLst>
            <pc:docMk/>
            <pc:sldMk cId="634803499" sldId="424"/>
            <ac:spMk id="3" creationId="{628E8FFF-E4F9-4DAD-3468-CF61AB24ECB6}"/>
          </ac:spMkLst>
        </pc:spChg>
        <pc:spChg chg="add mod">
          <ac:chgData name="Ruppel, Chad" userId="d7185f08-ff25-4745-a1ea-250edf0199cc" providerId="ADAL" clId="{5CB69EF3-F009-4540-B9C2-901F82FA58E4}" dt="2022-07-19T14:17:47.502" v="1853" actId="27636"/>
          <ac:spMkLst>
            <pc:docMk/>
            <pc:sldMk cId="634803499" sldId="424"/>
            <ac:spMk id="7" creationId="{372C7C34-2C72-7573-D5A7-A7275DBED088}"/>
          </ac:spMkLst>
        </pc:spChg>
        <pc:spChg chg="add del">
          <ac:chgData name="Ruppel, Chad" userId="d7185f08-ff25-4745-a1ea-250edf0199cc" providerId="ADAL" clId="{5CB69EF3-F009-4540-B9C2-901F82FA58E4}" dt="2022-07-19T20:25:20.784" v="5887" actId="22"/>
          <ac:spMkLst>
            <pc:docMk/>
            <pc:sldMk cId="634803499" sldId="424"/>
            <ac:spMk id="9" creationId="{F3F2161A-21CC-9E85-8D80-BC48B4393A8C}"/>
          </ac:spMkLst>
        </pc:spChg>
        <pc:graphicFrameChg chg="add del mod">
          <ac:chgData name="Ruppel, Chad" userId="d7185f08-ff25-4745-a1ea-250edf0199cc" providerId="ADAL" clId="{5CB69EF3-F009-4540-B9C2-901F82FA58E4}" dt="2022-07-19T12:58:46.596" v="660" actId="21"/>
          <ac:graphicFrameMkLst>
            <pc:docMk/>
            <pc:sldMk cId="634803499" sldId="424"/>
            <ac:graphicFrameMk id="5" creationId="{43D00157-C6CD-B49D-11E6-5B2F1364EBB5}"/>
          </ac:graphicFrameMkLst>
        </pc:graphicFrameChg>
      </pc:sldChg>
      <pc:sldChg chg="del">
        <pc:chgData name="Ruppel, Chad" userId="d7185f08-ff25-4745-a1ea-250edf0199cc" providerId="ADAL" clId="{5CB69EF3-F009-4540-B9C2-901F82FA58E4}" dt="2022-07-19T14:18:06.315" v="1855" actId="2696"/>
        <pc:sldMkLst>
          <pc:docMk/>
          <pc:sldMk cId="3516750267" sldId="425"/>
        </pc:sldMkLst>
      </pc:sldChg>
      <pc:sldChg chg="modSp mod delCm">
        <pc:chgData name="Ruppel, Chad" userId="d7185f08-ff25-4745-a1ea-250edf0199cc" providerId="ADAL" clId="{5CB69EF3-F009-4540-B9C2-901F82FA58E4}" dt="2022-07-19T21:26:29.123" v="6966" actId="255"/>
        <pc:sldMkLst>
          <pc:docMk/>
          <pc:sldMk cId="3514011629" sldId="430"/>
        </pc:sldMkLst>
        <pc:spChg chg="mod">
          <ac:chgData name="Ruppel, Chad" userId="d7185f08-ff25-4745-a1ea-250edf0199cc" providerId="ADAL" clId="{5CB69EF3-F009-4540-B9C2-901F82FA58E4}" dt="2022-07-19T21:26:29.123" v="6966" actId="255"/>
          <ac:spMkLst>
            <pc:docMk/>
            <pc:sldMk cId="3514011629" sldId="430"/>
            <ac:spMk id="3" creationId="{628E8FFF-E4F9-4DAD-3468-CF61AB24ECB6}"/>
          </ac:spMkLst>
        </pc:spChg>
      </pc:sldChg>
      <pc:sldChg chg="modSp mod ord delCm modCm">
        <pc:chgData name="Ruppel, Chad" userId="d7185f08-ff25-4745-a1ea-250edf0199cc" providerId="ADAL" clId="{5CB69EF3-F009-4540-B9C2-901F82FA58E4}" dt="2022-07-19T21:25:51.091" v="6960"/>
        <pc:sldMkLst>
          <pc:docMk/>
          <pc:sldMk cId="313057820" sldId="431"/>
        </pc:sldMkLst>
        <pc:spChg chg="mod">
          <ac:chgData name="Ruppel, Chad" userId="d7185f08-ff25-4745-a1ea-250edf0199cc" providerId="ADAL" clId="{5CB69EF3-F009-4540-B9C2-901F82FA58E4}" dt="2022-07-19T21:25:46.463" v="6959" actId="115"/>
          <ac:spMkLst>
            <pc:docMk/>
            <pc:sldMk cId="313057820" sldId="431"/>
            <ac:spMk id="3" creationId="{628E8FFF-E4F9-4DAD-3468-CF61AB24ECB6}"/>
          </ac:spMkLst>
        </pc:spChg>
      </pc:sldChg>
      <pc:sldChg chg="delCm">
        <pc:chgData name="Ruppel, Chad" userId="d7185f08-ff25-4745-a1ea-250edf0199cc" providerId="ADAL" clId="{5CB69EF3-F009-4540-B9C2-901F82FA58E4}" dt="2022-07-19T20:44:31.973" v="5974"/>
        <pc:sldMkLst>
          <pc:docMk/>
          <pc:sldMk cId="3292412817" sldId="433"/>
        </pc:sldMkLst>
      </pc:sldChg>
      <pc:sldChg chg="modSp del mod">
        <pc:chgData name="Ruppel, Chad" userId="d7185f08-ff25-4745-a1ea-250edf0199cc" providerId="ADAL" clId="{5CB69EF3-F009-4540-B9C2-901F82FA58E4}" dt="2022-07-19T20:32:47.629" v="5966" actId="2696"/>
        <pc:sldMkLst>
          <pc:docMk/>
          <pc:sldMk cId="2660959808" sldId="434"/>
        </pc:sldMkLst>
        <pc:spChg chg="mod">
          <ac:chgData name="Ruppel, Chad" userId="d7185f08-ff25-4745-a1ea-250edf0199cc" providerId="ADAL" clId="{5CB69EF3-F009-4540-B9C2-901F82FA58E4}" dt="2022-07-19T14:29:52.184" v="2665" actId="27636"/>
          <ac:spMkLst>
            <pc:docMk/>
            <pc:sldMk cId="2660959808" sldId="434"/>
            <ac:spMk id="3" creationId="{628E8FFF-E4F9-4DAD-3468-CF61AB24ECB6}"/>
          </ac:spMkLst>
        </pc:spChg>
      </pc:sldChg>
      <pc:sldChg chg="modSp mod ord delCm">
        <pc:chgData name="Ruppel, Chad" userId="d7185f08-ff25-4745-a1ea-250edf0199cc" providerId="ADAL" clId="{5CB69EF3-F009-4540-B9C2-901F82FA58E4}" dt="2022-07-19T20:28:33.937" v="5961"/>
        <pc:sldMkLst>
          <pc:docMk/>
          <pc:sldMk cId="2984730490" sldId="435"/>
        </pc:sldMkLst>
        <pc:spChg chg="mod">
          <ac:chgData name="Ruppel, Chad" userId="d7185f08-ff25-4745-a1ea-250edf0199cc" providerId="ADAL" clId="{5CB69EF3-F009-4540-B9C2-901F82FA58E4}" dt="2022-07-19T12:08:20.006" v="25" actId="20577"/>
          <ac:spMkLst>
            <pc:docMk/>
            <pc:sldMk cId="2984730490" sldId="435"/>
            <ac:spMk id="2" creationId="{3F4B763F-0EB0-2566-FBEA-167332C6CD97}"/>
          </ac:spMkLst>
        </pc:spChg>
        <pc:spChg chg="mod">
          <ac:chgData name="Ruppel, Chad" userId="d7185f08-ff25-4745-a1ea-250edf0199cc" providerId="ADAL" clId="{5CB69EF3-F009-4540-B9C2-901F82FA58E4}" dt="2022-07-19T20:28:30.878" v="5960" actId="20577"/>
          <ac:spMkLst>
            <pc:docMk/>
            <pc:sldMk cId="2984730490" sldId="435"/>
            <ac:spMk id="3" creationId="{4AA2D71F-7770-4BDE-143F-77D03A92CAA9}"/>
          </ac:spMkLst>
        </pc:spChg>
      </pc:sldChg>
      <pc:sldChg chg="del">
        <pc:chgData name="Ruppel, Chad" userId="d7185f08-ff25-4745-a1ea-250edf0199cc" providerId="ADAL" clId="{5CB69EF3-F009-4540-B9C2-901F82FA58E4}" dt="2022-07-19T14:18:28.879" v="1856" actId="2696"/>
        <pc:sldMkLst>
          <pc:docMk/>
          <pc:sldMk cId="1748821820" sldId="436"/>
        </pc:sldMkLst>
      </pc:sldChg>
      <pc:sldChg chg="modSp mod ord delCm modCm">
        <pc:chgData name="Ruppel, Chad" userId="d7185f08-ff25-4745-a1ea-250edf0199cc" providerId="ADAL" clId="{5CB69EF3-F009-4540-B9C2-901F82FA58E4}" dt="2022-07-19T20:14:56.372" v="5878" actId="20577"/>
        <pc:sldMkLst>
          <pc:docMk/>
          <pc:sldMk cId="3987794733" sldId="437"/>
        </pc:sldMkLst>
        <pc:spChg chg="mod">
          <ac:chgData name="Ruppel, Chad" userId="d7185f08-ff25-4745-a1ea-250edf0199cc" providerId="ADAL" clId="{5CB69EF3-F009-4540-B9C2-901F82FA58E4}" dt="2022-07-19T20:14:56.372" v="5878" actId="20577"/>
          <ac:spMkLst>
            <pc:docMk/>
            <pc:sldMk cId="3987794733" sldId="437"/>
            <ac:spMk id="3" creationId="{16D0CEB0-B1B1-02AE-784B-4E5A128D8BF4}"/>
          </ac:spMkLst>
        </pc:spChg>
      </pc:sldChg>
      <pc:sldChg chg="addSp delSp modSp mod ord">
        <pc:chgData name="Ruppel, Chad" userId="d7185f08-ff25-4745-a1ea-250edf0199cc" providerId="ADAL" clId="{5CB69EF3-F009-4540-B9C2-901F82FA58E4}" dt="2022-07-19T20:11:31.726" v="5834" actId="1076"/>
        <pc:sldMkLst>
          <pc:docMk/>
          <pc:sldMk cId="1125182580" sldId="438"/>
        </pc:sldMkLst>
        <pc:spChg chg="mod">
          <ac:chgData name="Ruppel, Chad" userId="d7185f08-ff25-4745-a1ea-250edf0199cc" providerId="ADAL" clId="{5CB69EF3-F009-4540-B9C2-901F82FA58E4}" dt="2022-07-19T14:54:10.331" v="3677" actId="1076"/>
          <ac:spMkLst>
            <pc:docMk/>
            <pc:sldMk cId="1125182580" sldId="438"/>
            <ac:spMk id="3" creationId="{976AE460-FCD6-B09F-4EDD-99510A419EC2}"/>
          </ac:spMkLst>
        </pc:spChg>
        <pc:spChg chg="add del mod">
          <ac:chgData name="Ruppel, Chad" userId="d7185f08-ff25-4745-a1ea-250edf0199cc" providerId="ADAL" clId="{5CB69EF3-F009-4540-B9C2-901F82FA58E4}" dt="2022-07-19T14:52:28.206" v="3657"/>
          <ac:spMkLst>
            <pc:docMk/>
            <pc:sldMk cId="1125182580" sldId="438"/>
            <ac:spMk id="6" creationId="{8F7ABB42-465E-4816-FB1A-372424ACE8D6}"/>
          </ac:spMkLst>
        </pc:spChg>
        <pc:spChg chg="add mod">
          <ac:chgData name="Ruppel, Chad" userId="d7185f08-ff25-4745-a1ea-250edf0199cc" providerId="ADAL" clId="{5CB69EF3-F009-4540-B9C2-901F82FA58E4}" dt="2022-07-19T20:11:31.726" v="5834" actId="1076"/>
          <ac:spMkLst>
            <pc:docMk/>
            <pc:sldMk cId="1125182580" sldId="438"/>
            <ac:spMk id="7" creationId="{403E4953-0DD8-AC5B-7568-30045A9F864E}"/>
          </ac:spMkLst>
        </pc:spChg>
        <pc:picChg chg="add del mod">
          <ac:chgData name="Ruppel, Chad" userId="d7185f08-ff25-4745-a1ea-250edf0199cc" providerId="ADAL" clId="{5CB69EF3-F009-4540-B9C2-901F82FA58E4}" dt="2022-07-19T14:53:52.473" v="3672" actId="478"/>
          <ac:picMkLst>
            <pc:docMk/>
            <pc:sldMk cId="1125182580" sldId="438"/>
            <ac:picMk id="5" creationId="{32BAA2AC-AC96-0456-409D-0774685745A1}"/>
          </ac:picMkLst>
        </pc:picChg>
        <pc:picChg chg="add mod">
          <ac:chgData name="Ruppel, Chad" userId="d7185f08-ff25-4745-a1ea-250edf0199cc" providerId="ADAL" clId="{5CB69EF3-F009-4540-B9C2-901F82FA58E4}" dt="2022-07-19T14:56:17.184" v="4056" actId="1076"/>
          <ac:picMkLst>
            <pc:docMk/>
            <pc:sldMk cId="1125182580" sldId="438"/>
            <ac:picMk id="1026" creationId="{1B257925-2E3F-72A9-5C54-F3E02E5567A8}"/>
          </ac:picMkLst>
        </pc:picChg>
      </pc:sldChg>
      <pc:sldChg chg="addCm delCm">
        <pc:chgData name="Ruppel, Chad" userId="d7185f08-ff25-4745-a1ea-250edf0199cc" providerId="ADAL" clId="{5CB69EF3-F009-4540-B9C2-901F82FA58E4}" dt="2022-07-19T21:22:52.866" v="6807"/>
        <pc:sldMkLst>
          <pc:docMk/>
          <pc:sldMk cId="2985931120" sldId="439"/>
        </pc:sldMkLst>
      </pc:sldChg>
      <pc:sldChg chg="addSp delSp modSp new mod ord modClrScheme chgLayout">
        <pc:chgData name="Ruppel, Chad" userId="d7185f08-ff25-4745-a1ea-250edf0199cc" providerId="ADAL" clId="{5CB69EF3-F009-4540-B9C2-901F82FA58E4}" dt="2022-07-19T14:11:21.634" v="1262"/>
        <pc:sldMkLst>
          <pc:docMk/>
          <pc:sldMk cId="1114978248" sldId="441"/>
        </pc:sldMkLst>
        <pc:spChg chg="del mod ord">
          <ac:chgData name="Ruppel, Chad" userId="d7185f08-ff25-4745-a1ea-250edf0199cc" providerId="ADAL" clId="{5CB69EF3-F009-4540-B9C2-901F82FA58E4}" dt="2022-07-19T13:00:16.982" v="663" actId="700"/>
          <ac:spMkLst>
            <pc:docMk/>
            <pc:sldMk cId="1114978248" sldId="441"/>
            <ac:spMk id="2" creationId="{7188DC0A-FA46-5D9D-B2C2-B4D231E6ED2E}"/>
          </ac:spMkLst>
        </pc:spChg>
        <pc:spChg chg="del mod ord">
          <ac:chgData name="Ruppel, Chad" userId="d7185f08-ff25-4745-a1ea-250edf0199cc" providerId="ADAL" clId="{5CB69EF3-F009-4540-B9C2-901F82FA58E4}" dt="2022-07-19T13:00:16.982" v="663" actId="700"/>
          <ac:spMkLst>
            <pc:docMk/>
            <pc:sldMk cId="1114978248" sldId="441"/>
            <ac:spMk id="3" creationId="{8FBFF26B-B658-A441-2259-75276E17E76E}"/>
          </ac:spMkLst>
        </pc:spChg>
        <pc:spChg chg="mod ord">
          <ac:chgData name="Ruppel, Chad" userId="d7185f08-ff25-4745-a1ea-250edf0199cc" providerId="ADAL" clId="{5CB69EF3-F009-4540-B9C2-901F82FA58E4}" dt="2022-07-19T13:00:16.982" v="663" actId="700"/>
          <ac:spMkLst>
            <pc:docMk/>
            <pc:sldMk cId="1114978248" sldId="441"/>
            <ac:spMk id="4" creationId="{676F266D-5A67-C375-5B72-0337D3766085}"/>
          </ac:spMkLst>
        </pc:spChg>
        <pc:spChg chg="add mod ord">
          <ac:chgData name="Ruppel, Chad" userId="d7185f08-ff25-4745-a1ea-250edf0199cc" providerId="ADAL" clId="{5CB69EF3-F009-4540-B9C2-901F82FA58E4}" dt="2022-07-19T14:11:05.308" v="1259" actId="27636"/>
          <ac:spMkLst>
            <pc:docMk/>
            <pc:sldMk cId="1114978248" sldId="441"/>
            <ac:spMk id="5" creationId="{0B8FFB8F-0E7E-84C6-8522-7FA5D4351269}"/>
          </ac:spMkLst>
        </pc:spChg>
        <pc:spChg chg="add mod ord">
          <ac:chgData name="Ruppel, Chad" userId="d7185f08-ff25-4745-a1ea-250edf0199cc" providerId="ADAL" clId="{5CB69EF3-F009-4540-B9C2-901F82FA58E4}" dt="2022-07-19T14:07:09.222" v="1023" actId="20577"/>
          <ac:spMkLst>
            <pc:docMk/>
            <pc:sldMk cId="1114978248" sldId="441"/>
            <ac:spMk id="6" creationId="{697B42C3-84F0-728A-433B-81DA1E68DFC3}"/>
          </ac:spMkLst>
        </pc:spChg>
        <pc:spChg chg="add mod ord">
          <ac:chgData name="Ruppel, Chad" userId="d7185f08-ff25-4745-a1ea-250edf0199cc" providerId="ADAL" clId="{5CB69EF3-F009-4540-B9C2-901F82FA58E4}" dt="2022-07-19T14:09:43.986" v="1253" actId="20577"/>
          <ac:spMkLst>
            <pc:docMk/>
            <pc:sldMk cId="1114978248" sldId="441"/>
            <ac:spMk id="7" creationId="{758763B5-BA83-9B92-4DB8-0F092EC4BD87}"/>
          </ac:spMkLst>
        </pc:spChg>
      </pc:sldChg>
      <pc:sldChg chg="new del">
        <pc:chgData name="Ruppel, Chad" userId="d7185f08-ff25-4745-a1ea-250edf0199cc" providerId="ADAL" clId="{5CB69EF3-F009-4540-B9C2-901F82FA58E4}" dt="2022-07-19T14:18:02.820" v="1854" actId="2696"/>
        <pc:sldMkLst>
          <pc:docMk/>
          <pc:sldMk cId="867313624" sldId="443"/>
        </pc:sldMkLst>
      </pc:sldChg>
      <pc:sldChg chg="addSp delSp modSp mod delCm modCm">
        <pc:chgData name="Ruppel, Chad" userId="d7185f08-ff25-4745-a1ea-250edf0199cc" providerId="ADAL" clId="{5CB69EF3-F009-4540-B9C2-901F82FA58E4}" dt="2022-07-19T15:17:01.077" v="5160"/>
        <pc:sldMkLst>
          <pc:docMk/>
          <pc:sldMk cId="1953601221" sldId="443"/>
        </pc:sldMkLst>
        <pc:picChg chg="add del mod">
          <ac:chgData name="Ruppel, Chad" userId="d7185f08-ff25-4745-a1ea-250edf0199cc" providerId="ADAL" clId="{5CB69EF3-F009-4540-B9C2-901F82FA58E4}" dt="2022-07-19T15:16:55.839" v="5158" actId="21"/>
          <ac:picMkLst>
            <pc:docMk/>
            <pc:sldMk cId="1953601221" sldId="443"/>
            <ac:picMk id="5" creationId="{02819571-BDDD-8193-4321-238DFF9931D6}"/>
          </ac:picMkLst>
        </pc:picChg>
      </pc:sldChg>
      <pc:sldChg chg="modSp new del mod">
        <pc:chgData name="Ruppel, Chad" userId="d7185f08-ff25-4745-a1ea-250edf0199cc" providerId="ADAL" clId="{5CB69EF3-F009-4540-B9C2-901F82FA58E4}" dt="2022-07-19T14:24:06.875" v="2020" actId="2696"/>
        <pc:sldMkLst>
          <pc:docMk/>
          <pc:sldMk cId="4293644985" sldId="444"/>
        </pc:sldMkLst>
        <pc:spChg chg="mod">
          <ac:chgData name="Ruppel, Chad" userId="d7185f08-ff25-4745-a1ea-250edf0199cc" providerId="ADAL" clId="{5CB69EF3-F009-4540-B9C2-901F82FA58E4}" dt="2022-07-19T14:22:47.182" v="2012" actId="20577"/>
          <ac:spMkLst>
            <pc:docMk/>
            <pc:sldMk cId="4293644985" sldId="444"/>
            <ac:spMk id="2" creationId="{B874E93F-601F-2C0F-44FE-945039C2D04C}"/>
          </ac:spMkLst>
        </pc:spChg>
        <pc:spChg chg="mod">
          <ac:chgData name="Ruppel, Chad" userId="d7185f08-ff25-4745-a1ea-250edf0199cc" providerId="ADAL" clId="{5CB69EF3-F009-4540-B9C2-901F82FA58E4}" dt="2022-07-19T14:23:58.587" v="2018" actId="20577"/>
          <ac:spMkLst>
            <pc:docMk/>
            <pc:sldMk cId="4293644985" sldId="444"/>
            <ac:spMk id="3" creationId="{F21E4497-A599-7A88-F399-86691D743EAA}"/>
          </ac:spMkLst>
        </pc:spChg>
      </pc:sldChg>
      <pc:sldChg chg="modSp add mod">
        <pc:chgData name="Ruppel, Chad" userId="d7185f08-ff25-4745-a1ea-250edf0199cc" providerId="ADAL" clId="{5CB69EF3-F009-4540-B9C2-901F82FA58E4}" dt="2022-07-19T14:29:42.943" v="2663" actId="27636"/>
        <pc:sldMkLst>
          <pc:docMk/>
          <pc:sldMk cId="1336625945" sldId="445"/>
        </pc:sldMkLst>
        <pc:spChg chg="mod">
          <ac:chgData name="Ruppel, Chad" userId="d7185f08-ff25-4745-a1ea-250edf0199cc" providerId="ADAL" clId="{5CB69EF3-F009-4540-B9C2-901F82FA58E4}" dt="2022-07-19T14:29:42.943" v="2663" actId="27636"/>
          <ac:spMkLst>
            <pc:docMk/>
            <pc:sldMk cId="1336625945" sldId="445"/>
            <ac:spMk id="3" creationId="{628E8FFF-E4F9-4DAD-3468-CF61AB24ECB6}"/>
          </ac:spMkLst>
        </pc:spChg>
      </pc:sldChg>
      <pc:sldChg chg="modSp mod ord">
        <pc:chgData name="Ruppel, Chad" userId="d7185f08-ff25-4745-a1ea-250edf0199cc" providerId="ADAL" clId="{5CB69EF3-F009-4540-B9C2-901F82FA58E4}" dt="2022-07-19T14:42:54.670" v="2807" actId="20577"/>
        <pc:sldMkLst>
          <pc:docMk/>
          <pc:sldMk cId="2202165398" sldId="446"/>
        </pc:sldMkLst>
        <pc:spChg chg="mod">
          <ac:chgData name="Ruppel, Chad" userId="d7185f08-ff25-4745-a1ea-250edf0199cc" providerId="ADAL" clId="{5CB69EF3-F009-4540-B9C2-901F82FA58E4}" dt="2022-07-19T14:42:54.670" v="2807" actId="20577"/>
          <ac:spMkLst>
            <pc:docMk/>
            <pc:sldMk cId="2202165398" sldId="446"/>
            <ac:spMk id="3" creationId="{3D0D087F-FA35-44FF-4296-B21C078FB081}"/>
          </ac:spMkLst>
        </pc:spChg>
      </pc:sldChg>
      <pc:sldChg chg="new del">
        <pc:chgData name="Ruppel, Chad" userId="d7185f08-ff25-4745-a1ea-250edf0199cc" providerId="ADAL" clId="{5CB69EF3-F009-4540-B9C2-901F82FA58E4}" dt="2022-07-19T14:56:59.571" v="4064" actId="2696"/>
        <pc:sldMkLst>
          <pc:docMk/>
          <pc:sldMk cId="1841877598" sldId="447"/>
        </pc:sldMkLst>
      </pc:sldChg>
      <pc:sldChg chg="modSp mod delCm modCm">
        <pc:chgData name="Ruppel, Chad" userId="d7185f08-ff25-4745-a1ea-250edf0199cc" providerId="ADAL" clId="{5CB69EF3-F009-4540-B9C2-901F82FA58E4}" dt="2022-07-19T21:24:21.639" v="6810"/>
        <pc:sldMkLst>
          <pc:docMk/>
          <pc:sldMk cId="3374237793" sldId="447"/>
        </pc:sldMkLst>
        <pc:spChg chg="mod">
          <ac:chgData name="Ruppel, Chad" userId="d7185f08-ff25-4745-a1ea-250edf0199cc" providerId="ADAL" clId="{5CB69EF3-F009-4540-B9C2-901F82FA58E4}" dt="2022-07-19T15:05:59.176" v="4220" actId="313"/>
          <ac:spMkLst>
            <pc:docMk/>
            <pc:sldMk cId="3374237793" sldId="447"/>
            <ac:spMk id="2" creationId="{2BF251DC-74E1-3747-B5E4-3CC58E5C304F}"/>
          </ac:spMkLst>
        </pc:spChg>
        <pc:spChg chg="mod">
          <ac:chgData name="Ruppel, Chad" userId="d7185f08-ff25-4745-a1ea-250edf0199cc" providerId="ADAL" clId="{5CB69EF3-F009-4540-B9C2-901F82FA58E4}" dt="2022-07-19T20:22:47.374" v="5885" actId="27636"/>
          <ac:spMkLst>
            <pc:docMk/>
            <pc:sldMk cId="3374237793" sldId="447"/>
            <ac:spMk id="3" creationId="{77336C39-6585-9F54-68EA-16B7F3912616}"/>
          </ac:spMkLst>
        </pc:spChg>
      </pc:sldChg>
      <pc:sldChg chg="modSp add mod delCm">
        <pc:chgData name="Ruppel, Chad" userId="d7185f08-ff25-4745-a1ea-250edf0199cc" providerId="ADAL" clId="{5CB69EF3-F009-4540-B9C2-901F82FA58E4}" dt="2022-07-19T20:30:10.598" v="5965"/>
        <pc:sldMkLst>
          <pc:docMk/>
          <pc:sldMk cId="4192605473" sldId="448"/>
        </pc:sldMkLst>
        <pc:spChg chg="mod">
          <ac:chgData name="Ruppel, Chad" userId="d7185f08-ff25-4745-a1ea-250edf0199cc" providerId="ADAL" clId="{5CB69EF3-F009-4540-B9C2-901F82FA58E4}" dt="2022-07-19T20:30:07.576" v="5964" actId="13926"/>
          <ac:spMkLst>
            <pc:docMk/>
            <pc:sldMk cId="4192605473" sldId="448"/>
            <ac:spMk id="3" creationId="{628E8FFF-E4F9-4DAD-3468-CF61AB24ECB6}"/>
          </ac:spMkLst>
        </pc:spChg>
      </pc:sldChg>
      <pc:sldChg chg="addSp modSp add mod">
        <pc:chgData name="Ruppel, Chad" userId="d7185f08-ff25-4745-a1ea-250edf0199cc" providerId="ADAL" clId="{5CB69EF3-F009-4540-B9C2-901F82FA58E4}" dt="2022-07-19T21:38:44.043" v="7971" actId="20577"/>
        <pc:sldMkLst>
          <pc:docMk/>
          <pc:sldMk cId="173691334" sldId="449"/>
        </pc:sldMkLst>
        <pc:spChg chg="mod">
          <ac:chgData name="Ruppel, Chad" userId="d7185f08-ff25-4745-a1ea-250edf0199cc" providerId="ADAL" clId="{5CB69EF3-F009-4540-B9C2-901F82FA58E4}" dt="2022-07-19T21:38:44.043" v="7971" actId="20577"/>
          <ac:spMkLst>
            <pc:docMk/>
            <pc:sldMk cId="173691334" sldId="449"/>
            <ac:spMk id="3" creationId="{628E8FFF-E4F9-4DAD-3468-CF61AB24ECB6}"/>
          </ac:spMkLst>
        </pc:spChg>
        <pc:spChg chg="add mod">
          <ac:chgData name="Ruppel, Chad" userId="d7185f08-ff25-4745-a1ea-250edf0199cc" providerId="ADAL" clId="{5CB69EF3-F009-4540-B9C2-901F82FA58E4}" dt="2022-07-19T21:37:08.989" v="7902" actId="14100"/>
          <ac:spMkLst>
            <pc:docMk/>
            <pc:sldMk cId="173691334" sldId="449"/>
            <ac:spMk id="5" creationId="{11AF5092-0B1E-0CED-2823-B01043B26681}"/>
          </ac:spMkLst>
        </pc:spChg>
      </pc:sldChg>
      <pc:sldChg chg="addSp delSp modSp new mod addCm modCm">
        <pc:chgData name="Ruppel, Chad" userId="d7185f08-ff25-4745-a1ea-250edf0199cc" providerId="ADAL" clId="{5CB69EF3-F009-4540-B9C2-901F82FA58E4}" dt="2022-07-19T21:22:16.474" v="6806" actId="255"/>
        <pc:sldMkLst>
          <pc:docMk/>
          <pc:sldMk cId="2691849518" sldId="450"/>
        </pc:sldMkLst>
        <pc:spChg chg="mod">
          <ac:chgData name="Ruppel, Chad" userId="d7185f08-ff25-4745-a1ea-250edf0199cc" providerId="ADAL" clId="{5CB69EF3-F009-4540-B9C2-901F82FA58E4}" dt="2022-07-19T21:22:16.474" v="6806" actId="255"/>
          <ac:spMkLst>
            <pc:docMk/>
            <pc:sldMk cId="2691849518" sldId="450"/>
            <ac:spMk id="2" creationId="{9477AE0D-1124-97CE-55C9-5F47C21495CB}"/>
          </ac:spMkLst>
        </pc:spChg>
        <pc:spChg chg="mod">
          <ac:chgData name="Ruppel, Chad" userId="d7185f08-ff25-4745-a1ea-250edf0199cc" providerId="ADAL" clId="{5CB69EF3-F009-4540-B9C2-901F82FA58E4}" dt="2022-07-19T21:21:54.528" v="6802" actId="20577"/>
          <ac:spMkLst>
            <pc:docMk/>
            <pc:sldMk cId="2691849518" sldId="450"/>
            <ac:spMk id="3" creationId="{90BE03C6-8426-A9AC-4998-9CF201092983}"/>
          </ac:spMkLst>
        </pc:spChg>
        <pc:picChg chg="add del mod">
          <ac:chgData name="Ruppel, Chad" userId="d7185f08-ff25-4745-a1ea-250edf0199cc" providerId="ADAL" clId="{5CB69EF3-F009-4540-B9C2-901F82FA58E4}" dt="2022-07-19T21:16:09.663" v="6675" actId="21"/>
          <ac:picMkLst>
            <pc:docMk/>
            <pc:sldMk cId="2691849518" sldId="450"/>
            <ac:picMk id="5" creationId="{2D9CAEBB-A646-FAC8-53F1-051153BCCB86}"/>
          </ac:picMkLst>
        </pc:picChg>
        <pc:picChg chg="add mod">
          <ac:chgData name="Ruppel, Chad" userId="d7185f08-ff25-4745-a1ea-250edf0199cc" providerId="ADAL" clId="{5CB69EF3-F009-4540-B9C2-901F82FA58E4}" dt="2022-07-19T21:16:22.409" v="6679" actId="1076"/>
          <ac:picMkLst>
            <pc:docMk/>
            <pc:sldMk cId="2691849518" sldId="450"/>
            <ac:picMk id="6" creationId="{9F88199B-D392-B6DC-D27C-FAD120356F7E}"/>
          </ac:picMkLst>
        </pc:picChg>
        <pc:picChg chg="add del">
          <ac:chgData name="Ruppel, Chad" userId="d7185f08-ff25-4745-a1ea-250edf0199cc" providerId="ADAL" clId="{5CB69EF3-F009-4540-B9C2-901F82FA58E4}" dt="2022-07-19T21:16:09.663" v="6675" actId="21"/>
          <ac:picMkLst>
            <pc:docMk/>
            <pc:sldMk cId="2691849518" sldId="450"/>
            <ac:picMk id="2050" creationId="{FE951E0E-0497-6B41-FA16-3E1AB638E1E5}"/>
          </ac:picMkLst>
        </pc:picChg>
      </pc:sldChg>
    </pc:docChg>
  </pc:docChgLst>
  <pc:docChgLst>
    <pc:chgData name="Griego, Mandy V" userId="S::mandy.v.griego@hud.gov::576f0306-c36c-43bd-ae1f-d16a49aefba5" providerId="AD" clId="Web-{FF94008B-FAE9-A142-9F8F-66749F92DC48}"/>
    <pc:docChg chg="">
      <pc:chgData name="Griego, Mandy V" userId="S::mandy.v.griego@hud.gov::576f0306-c36c-43bd-ae1f-d16a49aefba5" providerId="AD" clId="Web-{FF94008B-FAE9-A142-9F8F-66749F92DC48}" dt="2022-07-19T18:12:07.824" v="0"/>
      <pc:docMkLst>
        <pc:docMk/>
      </pc:docMkLst>
      <pc:sldChg chg="modCm">
        <pc:chgData name="Griego, Mandy V" userId="S::mandy.v.griego@hud.gov::576f0306-c36c-43bd-ae1f-d16a49aefba5" providerId="AD" clId="Web-{FF94008B-FAE9-A142-9F8F-66749F92DC48}" dt="2022-07-19T18:12:07.824" v="0"/>
        <pc:sldMkLst>
          <pc:docMk/>
          <pc:sldMk cId="2985931120" sldId="439"/>
        </pc:sldMkLst>
      </pc:sldChg>
    </pc:docChg>
  </pc:docChgLst>
  <pc:docChgLst>
    <pc:chgData name="Fontanez Sanchez, Miguel A" userId="S::miguel.a.fontanezsanchez@hud.gov::7d63ec6c-3ac9-44a8-99fc-5282f3783cb1" providerId="AD" clId="Web-{3C0F1E6B-5D12-05F9-6D90-5D56DF3DE429}"/>
    <pc:docChg chg="modSld">
      <pc:chgData name="Fontanez Sanchez, Miguel A" userId="S::miguel.a.fontanezsanchez@hud.gov::7d63ec6c-3ac9-44a8-99fc-5282f3783cb1" providerId="AD" clId="Web-{3C0F1E6B-5D12-05F9-6D90-5D56DF3DE429}" dt="2022-07-21T16:45:53.306" v="2" actId="20577"/>
      <pc:docMkLst>
        <pc:docMk/>
      </pc:docMkLst>
      <pc:sldChg chg="modSp">
        <pc:chgData name="Fontanez Sanchez, Miguel A" userId="S::miguel.a.fontanezsanchez@hud.gov::7d63ec6c-3ac9-44a8-99fc-5282f3783cb1" providerId="AD" clId="Web-{3C0F1E6B-5D12-05F9-6D90-5D56DF3DE429}" dt="2022-07-21T16:45:53.306" v="2" actId="20577"/>
        <pc:sldMkLst>
          <pc:docMk/>
          <pc:sldMk cId="1116061112" sldId="416"/>
        </pc:sldMkLst>
        <pc:spChg chg="mod">
          <ac:chgData name="Fontanez Sanchez, Miguel A" userId="S::miguel.a.fontanezsanchez@hud.gov::7d63ec6c-3ac9-44a8-99fc-5282f3783cb1" providerId="AD" clId="Web-{3C0F1E6B-5D12-05F9-6D90-5D56DF3DE429}" dt="2022-07-21T16:45:53.306" v="2" actId="20577"/>
          <ac:spMkLst>
            <pc:docMk/>
            <pc:sldMk cId="1116061112" sldId="416"/>
            <ac:spMk id="3" creationId="{628E8FFF-E4F9-4DAD-3468-CF61AB24ECB6}"/>
          </ac:spMkLst>
        </pc:spChg>
      </pc:sldChg>
    </pc:docChg>
  </pc:docChgLst>
  <pc:docChgLst>
    <pc:chgData name="Fontanez Sanchez, Miguel A" userId="S::miguel.a.fontanezsanchez@hud.gov::7d63ec6c-3ac9-44a8-99fc-5282f3783cb1" providerId="AD" clId="Web-{F6C06EF9-D495-EEA9-AD3F-D607F1EC58A8}"/>
    <pc:docChg chg="modSld">
      <pc:chgData name="Fontanez Sanchez, Miguel A" userId="S::miguel.a.fontanezsanchez@hud.gov::7d63ec6c-3ac9-44a8-99fc-5282f3783cb1" providerId="AD" clId="Web-{F6C06EF9-D495-EEA9-AD3F-D607F1EC58A8}" dt="2022-06-29T21:50:59.470" v="700" actId="20577"/>
      <pc:docMkLst>
        <pc:docMk/>
      </pc:docMkLst>
      <pc:sldChg chg="modSp">
        <pc:chgData name="Fontanez Sanchez, Miguel A" userId="S::miguel.a.fontanezsanchez@hud.gov::7d63ec6c-3ac9-44a8-99fc-5282f3783cb1" providerId="AD" clId="Web-{F6C06EF9-D495-EEA9-AD3F-D607F1EC58A8}" dt="2022-06-29T21:42:34.840" v="484" actId="20577"/>
        <pc:sldMkLst>
          <pc:docMk/>
          <pc:sldMk cId="1116061112" sldId="416"/>
        </pc:sldMkLst>
        <pc:spChg chg="mod">
          <ac:chgData name="Fontanez Sanchez, Miguel A" userId="S::miguel.a.fontanezsanchez@hud.gov::7d63ec6c-3ac9-44a8-99fc-5282f3783cb1" providerId="AD" clId="Web-{F6C06EF9-D495-EEA9-AD3F-D607F1EC58A8}" dt="2022-06-29T21:42:34.840" v="484" actId="20577"/>
          <ac:spMkLst>
            <pc:docMk/>
            <pc:sldMk cId="1116061112" sldId="416"/>
            <ac:spMk id="3" creationId="{628E8FFF-E4F9-4DAD-3468-CF61AB24ECB6}"/>
          </ac:spMkLst>
        </pc:spChg>
      </pc:sldChg>
      <pc:sldChg chg="modSp">
        <pc:chgData name="Fontanez Sanchez, Miguel A" userId="S::miguel.a.fontanezsanchez@hud.gov::7d63ec6c-3ac9-44a8-99fc-5282f3783cb1" providerId="AD" clId="Web-{F6C06EF9-D495-EEA9-AD3F-D607F1EC58A8}" dt="2022-06-29T21:45:51.951" v="622" actId="20577"/>
        <pc:sldMkLst>
          <pc:docMk/>
          <pc:sldMk cId="2647184012" sldId="417"/>
        </pc:sldMkLst>
        <pc:spChg chg="mod">
          <ac:chgData name="Fontanez Sanchez, Miguel A" userId="S::miguel.a.fontanezsanchez@hud.gov::7d63ec6c-3ac9-44a8-99fc-5282f3783cb1" providerId="AD" clId="Web-{F6C06EF9-D495-EEA9-AD3F-D607F1EC58A8}" dt="2022-06-29T21:45:51.951" v="622" actId="20577"/>
          <ac:spMkLst>
            <pc:docMk/>
            <pc:sldMk cId="2647184012" sldId="417"/>
            <ac:spMk id="3" creationId="{628E8FFF-E4F9-4DAD-3468-CF61AB24ECB6}"/>
          </ac:spMkLst>
        </pc:spChg>
      </pc:sldChg>
      <pc:sldChg chg="modSp modNotes">
        <pc:chgData name="Fontanez Sanchez, Miguel A" userId="S::miguel.a.fontanezsanchez@hud.gov::7d63ec6c-3ac9-44a8-99fc-5282f3783cb1" providerId="AD" clId="Web-{F6C06EF9-D495-EEA9-AD3F-D607F1EC58A8}" dt="2022-06-29T21:50:59.470" v="700" actId="20577"/>
        <pc:sldMkLst>
          <pc:docMk/>
          <pc:sldMk cId="2374861991" sldId="427"/>
        </pc:sldMkLst>
        <pc:spChg chg="mod">
          <ac:chgData name="Fontanez Sanchez, Miguel A" userId="S::miguel.a.fontanezsanchez@hud.gov::7d63ec6c-3ac9-44a8-99fc-5282f3783cb1" providerId="AD" clId="Web-{F6C06EF9-D495-EEA9-AD3F-D607F1EC58A8}" dt="2022-06-29T21:50:59.470" v="700" actId="20577"/>
          <ac:spMkLst>
            <pc:docMk/>
            <pc:sldMk cId="2374861991" sldId="427"/>
            <ac:spMk id="2" creationId="{17E3ED1F-3D32-7748-FA8D-837FF0257E13}"/>
          </ac:spMkLst>
        </pc:spChg>
      </pc:sldChg>
      <pc:sldChg chg="modSp modNotes">
        <pc:chgData name="Fontanez Sanchez, Miguel A" userId="S::miguel.a.fontanezsanchez@hud.gov::7d63ec6c-3ac9-44a8-99fc-5282f3783cb1" providerId="AD" clId="Web-{F6C06EF9-D495-EEA9-AD3F-D607F1EC58A8}" dt="2022-06-29T21:48:57.453" v="639"/>
        <pc:sldMkLst>
          <pc:docMk/>
          <pc:sldMk cId="3178151952" sldId="432"/>
        </pc:sldMkLst>
        <pc:spChg chg="mod">
          <ac:chgData name="Fontanez Sanchez, Miguel A" userId="S::miguel.a.fontanezsanchez@hud.gov::7d63ec6c-3ac9-44a8-99fc-5282f3783cb1" providerId="AD" clId="Web-{F6C06EF9-D495-EEA9-AD3F-D607F1EC58A8}" dt="2022-06-29T21:33:52.288" v="340" actId="20577"/>
          <ac:spMkLst>
            <pc:docMk/>
            <pc:sldMk cId="3178151952" sldId="432"/>
            <ac:spMk id="2" creationId="{17E3ED1F-3D32-7748-FA8D-837FF0257E13}"/>
          </ac:spMkLst>
        </pc:spChg>
      </pc:sldChg>
      <pc:sldChg chg="modSp modNotes">
        <pc:chgData name="Fontanez Sanchez, Miguel A" userId="S::miguel.a.fontanezsanchez@hud.gov::7d63ec6c-3ac9-44a8-99fc-5282f3783cb1" providerId="AD" clId="Web-{F6C06EF9-D495-EEA9-AD3F-D607F1EC58A8}" dt="2022-06-29T21:50:45.641" v="693" actId="20577"/>
        <pc:sldMkLst>
          <pc:docMk/>
          <pc:sldMk cId="3292412817" sldId="433"/>
        </pc:sldMkLst>
        <pc:spChg chg="mod">
          <ac:chgData name="Fontanez Sanchez, Miguel A" userId="S::miguel.a.fontanezsanchez@hud.gov::7d63ec6c-3ac9-44a8-99fc-5282f3783cb1" providerId="AD" clId="Web-{F6C06EF9-D495-EEA9-AD3F-D607F1EC58A8}" dt="2022-06-29T21:30:41.817" v="306" actId="14100"/>
          <ac:spMkLst>
            <pc:docMk/>
            <pc:sldMk cId="3292412817" sldId="433"/>
            <ac:spMk id="2" creationId="{17E3ED1F-3D32-7748-FA8D-837FF0257E13}"/>
          </ac:spMkLst>
        </pc:spChg>
        <pc:spChg chg="mod">
          <ac:chgData name="Fontanez Sanchez, Miguel A" userId="S::miguel.a.fontanezsanchez@hud.gov::7d63ec6c-3ac9-44a8-99fc-5282f3783cb1" providerId="AD" clId="Web-{F6C06EF9-D495-EEA9-AD3F-D607F1EC58A8}" dt="2022-06-29T21:50:45.641" v="693" actId="20577"/>
          <ac:spMkLst>
            <pc:docMk/>
            <pc:sldMk cId="3292412817" sldId="433"/>
            <ac:spMk id="3" creationId="{628E8FFF-E4F9-4DAD-3468-CF61AB24ECB6}"/>
          </ac:spMkLst>
        </pc:spChg>
      </pc:sldChg>
    </pc:docChg>
  </pc:docChgLst>
  <pc:docChgLst>
    <pc:chgData name="Ruppel, Chad" userId="S::chad.x.ruppel@hud.gov::4cd7462c-1b0b-42e5-b3bf-8652639ad50d" providerId="AD" clId="Web-{5C984FAF-CC7C-6E4B-DF97-3E3745EF98A8}"/>
    <pc:docChg chg="addSld delSld modSld sldOrd modSection">
      <pc:chgData name="Ruppel, Chad" userId="S::chad.x.ruppel@hud.gov::4cd7462c-1b0b-42e5-b3bf-8652639ad50d" providerId="AD" clId="Web-{5C984FAF-CC7C-6E4B-DF97-3E3745EF98A8}" dt="2022-06-29T17:41:19.468" v="357" actId="20577"/>
      <pc:docMkLst>
        <pc:docMk/>
      </pc:docMkLst>
      <pc:sldChg chg="modSp">
        <pc:chgData name="Ruppel, Chad" userId="S::chad.x.ruppel@hud.gov::4cd7462c-1b0b-42e5-b3bf-8652639ad50d" providerId="AD" clId="Web-{5C984FAF-CC7C-6E4B-DF97-3E3745EF98A8}" dt="2022-06-29T16:35:07.663" v="24" actId="20577"/>
        <pc:sldMkLst>
          <pc:docMk/>
          <pc:sldMk cId="2943572960" sldId="256"/>
        </pc:sldMkLst>
        <pc:spChg chg="mod">
          <ac:chgData name="Ruppel, Chad" userId="S::chad.x.ruppel@hud.gov::4cd7462c-1b0b-42e5-b3bf-8652639ad50d" providerId="AD" clId="Web-{5C984FAF-CC7C-6E4B-DF97-3E3745EF98A8}" dt="2022-06-29T16:34:55.647" v="21" actId="20577"/>
          <ac:spMkLst>
            <pc:docMk/>
            <pc:sldMk cId="2943572960" sldId="256"/>
            <ac:spMk id="2" creationId="{42CF17CB-C06B-42B3-BF3A-AA74B4A1BB98}"/>
          </ac:spMkLst>
        </pc:spChg>
        <pc:spChg chg="mod">
          <ac:chgData name="Ruppel, Chad" userId="S::chad.x.ruppel@hud.gov::4cd7462c-1b0b-42e5-b3bf-8652639ad50d" providerId="AD" clId="Web-{5C984FAF-CC7C-6E4B-DF97-3E3745EF98A8}" dt="2022-06-29T16:35:07.663" v="24" actId="20577"/>
          <ac:spMkLst>
            <pc:docMk/>
            <pc:sldMk cId="2943572960" sldId="256"/>
            <ac:spMk id="3" creationId="{5EE30136-5F0F-4AF8-AF47-B81C49192530}"/>
          </ac:spMkLst>
        </pc:spChg>
      </pc:sldChg>
      <pc:sldChg chg="del">
        <pc:chgData name="Ruppel, Chad" userId="S::chad.x.ruppel@hud.gov::4cd7462c-1b0b-42e5-b3bf-8652639ad50d" providerId="AD" clId="Web-{5C984FAF-CC7C-6E4B-DF97-3E3745EF98A8}" dt="2022-06-29T17:38:05.904" v="233"/>
        <pc:sldMkLst>
          <pc:docMk/>
          <pc:sldMk cId="89205353" sldId="265"/>
        </pc:sldMkLst>
      </pc:sldChg>
      <pc:sldChg chg="del">
        <pc:chgData name="Ruppel, Chad" userId="S::chad.x.ruppel@hud.gov::4cd7462c-1b0b-42e5-b3bf-8652639ad50d" providerId="AD" clId="Web-{5C984FAF-CC7C-6E4B-DF97-3E3745EF98A8}" dt="2022-06-29T17:38:07.920" v="235"/>
        <pc:sldMkLst>
          <pc:docMk/>
          <pc:sldMk cId="3680304840" sldId="270"/>
        </pc:sldMkLst>
      </pc:sldChg>
      <pc:sldChg chg="del">
        <pc:chgData name="Ruppel, Chad" userId="S::chad.x.ruppel@hud.gov::4cd7462c-1b0b-42e5-b3bf-8652639ad50d" providerId="AD" clId="Web-{5C984FAF-CC7C-6E4B-DF97-3E3745EF98A8}" dt="2022-06-29T17:38:28.076" v="259"/>
        <pc:sldMkLst>
          <pc:docMk/>
          <pc:sldMk cId="3131417284" sldId="329"/>
        </pc:sldMkLst>
      </pc:sldChg>
      <pc:sldChg chg="del">
        <pc:chgData name="Ruppel, Chad" userId="S::chad.x.ruppel@hud.gov::4cd7462c-1b0b-42e5-b3bf-8652639ad50d" providerId="AD" clId="Web-{5C984FAF-CC7C-6E4B-DF97-3E3745EF98A8}" dt="2022-06-29T17:38:20.701" v="249"/>
        <pc:sldMkLst>
          <pc:docMk/>
          <pc:sldMk cId="1630562765" sldId="332"/>
        </pc:sldMkLst>
      </pc:sldChg>
      <pc:sldChg chg="del">
        <pc:chgData name="Ruppel, Chad" userId="S::chad.x.ruppel@hud.gov::4cd7462c-1b0b-42e5-b3bf-8652639ad50d" providerId="AD" clId="Web-{5C984FAF-CC7C-6E4B-DF97-3E3745EF98A8}" dt="2022-06-29T17:38:19.920" v="248"/>
        <pc:sldMkLst>
          <pc:docMk/>
          <pc:sldMk cId="125854330" sldId="333"/>
        </pc:sldMkLst>
      </pc:sldChg>
      <pc:sldChg chg="del">
        <pc:chgData name="Ruppel, Chad" userId="S::chad.x.ruppel@hud.gov::4cd7462c-1b0b-42e5-b3bf-8652639ad50d" providerId="AD" clId="Web-{5C984FAF-CC7C-6E4B-DF97-3E3745EF98A8}" dt="2022-06-29T17:38:22.685" v="251"/>
        <pc:sldMkLst>
          <pc:docMk/>
          <pc:sldMk cId="2569243676" sldId="357"/>
        </pc:sldMkLst>
      </pc:sldChg>
      <pc:sldChg chg="del">
        <pc:chgData name="Ruppel, Chad" userId="S::chad.x.ruppel@hud.gov::4cd7462c-1b0b-42e5-b3bf-8652639ad50d" providerId="AD" clId="Web-{5C984FAF-CC7C-6E4B-DF97-3E3745EF98A8}" dt="2022-06-29T17:38:23.092" v="252"/>
        <pc:sldMkLst>
          <pc:docMk/>
          <pc:sldMk cId="2134621328" sldId="367"/>
        </pc:sldMkLst>
      </pc:sldChg>
      <pc:sldChg chg="del">
        <pc:chgData name="Ruppel, Chad" userId="S::chad.x.ruppel@hud.gov::4cd7462c-1b0b-42e5-b3bf-8652639ad50d" providerId="AD" clId="Web-{5C984FAF-CC7C-6E4B-DF97-3E3745EF98A8}" dt="2022-06-29T17:38:29.373" v="260"/>
        <pc:sldMkLst>
          <pc:docMk/>
          <pc:sldMk cId="3967696007" sldId="368"/>
        </pc:sldMkLst>
      </pc:sldChg>
      <pc:sldChg chg="del">
        <pc:chgData name="Ruppel, Chad" userId="S::chad.x.ruppel@hud.gov::4cd7462c-1b0b-42e5-b3bf-8652639ad50d" providerId="AD" clId="Web-{5C984FAF-CC7C-6E4B-DF97-3E3745EF98A8}" dt="2022-06-29T17:38:23.529" v="253"/>
        <pc:sldMkLst>
          <pc:docMk/>
          <pc:sldMk cId="1760680595" sldId="369"/>
        </pc:sldMkLst>
      </pc:sldChg>
      <pc:sldChg chg="del">
        <pc:chgData name="Ruppel, Chad" userId="S::chad.x.ruppel@hud.gov::4cd7462c-1b0b-42e5-b3bf-8652639ad50d" providerId="AD" clId="Web-{5C984FAF-CC7C-6E4B-DF97-3E3745EF98A8}" dt="2022-06-29T17:38:24.357" v="254"/>
        <pc:sldMkLst>
          <pc:docMk/>
          <pc:sldMk cId="2752982209" sldId="371"/>
        </pc:sldMkLst>
      </pc:sldChg>
      <pc:sldChg chg="del">
        <pc:chgData name="Ruppel, Chad" userId="S::chad.x.ruppel@hud.gov::4cd7462c-1b0b-42e5-b3bf-8652639ad50d" providerId="AD" clId="Web-{5C984FAF-CC7C-6E4B-DF97-3E3745EF98A8}" dt="2022-06-29T17:38:24.748" v="255"/>
        <pc:sldMkLst>
          <pc:docMk/>
          <pc:sldMk cId="3113413012" sldId="372"/>
        </pc:sldMkLst>
      </pc:sldChg>
      <pc:sldChg chg="del">
        <pc:chgData name="Ruppel, Chad" userId="S::chad.x.ruppel@hud.gov::4cd7462c-1b0b-42e5-b3bf-8652639ad50d" providerId="AD" clId="Web-{5C984FAF-CC7C-6E4B-DF97-3E3745EF98A8}" dt="2022-06-29T17:38:25.451" v="256"/>
        <pc:sldMkLst>
          <pc:docMk/>
          <pc:sldMk cId="1361309687" sldId="373"/>
        </pc:sldMkLst>
      </pc:sldChg>
      <pc:sldChg chg="del">
        <pc:chgData name="Ruppel, Chad" userId="S::chad.x.ruppel@hud.gov::4cd7462c-1b0b-42e5-b3bf-8652639ad50d" providerId="AD" clId="Web-{5C984FAF-CC7C-6E4B-DF97-3E3745EF98A8}" dt="2022-06-29T17:38:25.623" v="257"/>
        <pc:sldMkLst>
          <pc:docMk/>
          <pc:sldMk cId="552003992" sldId="374"/>
        </pc:sldMkLst>
      </pc:sldChg>
      <pc:sldChg chg="del">
        <pc:chgData name="Ruppel, Chad" userId="S::chad.x.ruppel@hud.gov::4cd7462c-1b0b-42e5-b3bf-8652639ad50d" providerId="AD" clId="Web-{5C984FAF-CC7C-6E4B-DF97-3E3745EF98A8}" dt="2022-06-29T17:38:26.795" v="258"/>
        <pc:sldMkLst>
          <pc:docMk/>
          <pc:sldMk cId="2813433439" sldId="375"/>
        </pc:sldMkLst>
      </pc:sldChg>
      <pc:sldChg chg="modSp">
        <pc:chgData name="Ruppel, Chad" userId="S::chad.x.ruppel@hud.gov::4cd7462c-1b0b-42e5-b3bf-8652639ad50d" providerId="AD" clId="Web-{5C984FAF-CC7C-6E4B-DF97-3E3745EF98A8}" dt="2022-06-29T17:07:58.714" v="117" actId="20577"/>
        <pc:sldMkLst>
          <pc:docMk/>
          <pc:sldMk cId="2415092291" sldId="386"/>
        </pc:sldMkLst>
        <pc:spChg chg="mod">
          <ac:chgData name="Ruppel, Chad" userId="S::chad.x.ruppel@hud.gov::4cd7462c-1b0b-42e5-b3bf-8652639ad50d" providerId="AD" clId="Web-{5C984FAF-CC7C-6E4B-DF97-3E3745EF98A8}" dt="2022-06-29T17:07:58.714" v="117" actId="20577"/>
          <ac:spMkLst>
            <pc:docMk/>
            <pc:sldMk cId="2415092291" sldId="386"/>
            <ac:spMk id="3" creationId="{F47176DD-7C1B-49A0-AA6A-D7D1532D5DE9}"/>
          </ac:spMkLst>
        </pc:spChg>
      </pc:sldChg>
      <pc:sldChg chg="del">
        <pc:chgData name="Ruppel, Chad" userId="S::chad.x.ruppel@hud.gov::4cd7462c-1b0b-42e5-b3bf-8652639ad50d" providerId="AD" clId="Web-{5C984FAF-CC7C-6E4B-DF97-3E3745EF98A8}" dt="2022-06-29T17:38:02.201" v="230"/>
        <pc:sldMkLst>
          <pc:docMk/>
          <pc:sldMk cId="1532752693" sldId="387"/>
        </pc:sldMkLst>
      </pc:sldChg>
      <pc:sldChg chg="del">
        <pc:chgData name="Ruppel, Chad" userId="S::chad.x.ruppel@hud.gov::4cd7462c-1b0b-42e5-b3bf-8652639ad50d" providerId="AD" clId="Web-{5C984FAF-CC7C-6E4B-DF97-3E3745EF98A8}" dt="2022-06-29T17:38:06.373" v="234"/>
        <pc:sldMkLst>
          <pc:docMk/>
          <pc:sldMk cId="1049476114" sldId="389"/>
        </pc:sldMkLst>
      </pc:sldChg>
      <pc:sldChg chg="del">
        <pc:chgData name="Ruppel, Chad" userId="S::chad.x.ruppel@hud.gov::4cd7462c-1b0b-42e5-b3bf-8652639ad50d" providerId="AD" clId="Web-{5C984FAF-CC7C-6E4B-DF97-3E3745EF98A8}" dt="2022-06-29T17:38:14.435" v="242"/>
        <pc:sldMkLst>
          <pc:docMk/>
          <pc:sldMk cId="2615528387" sldId="390"/>
        </pc:sldMkLst>
      </pc:sldChg>
      <pc:sldChg chg="del">
        <pc:chgData name="Ruppel, Chad" userId="S::chad.x.ruppel@hud.gov::4cd7462c-1b0b-42e5-b3bf-8652639ad50d" providerId="AD" clId="Web-{5C984FAF-CC7C-6E4B-DF97-3E3745EF98A8}" dt="2022-06-29T17:38:03.607" v="231"/>
        <pc:sldMkLst>
          <pc:docMk/>
          <pc:sldMk cId="3704118133" sldId="398"/>
        </pc:sldMkLst>
      </pc:sldChg>
      <pc:sldChg chg="del">
        <pc:chgData name="Ruppel, Chad" userId="S::chad.x.ruppel@hud.gov::4cd7462c-1b0b-42e5-b3bf-8652639ad50d" providerId="AD" clId="Web-{5C984FAF-CC7C-6E4B-DF97-3E3745EF98A8}" dt="2022-06-29T17:38:04.919" v="232"/>
        <pc:sldMkLst>
          <pc:docMk/>
          <pc:sldMk cId="2588796869" sldId="399"/>
        </pc:sldMkLst>
      </pc:sldChg>
      <pc:sldChg chg="del">
        <pc:chgData name="Ruppel, Chad" userId="S::chad.x.ruppel@hud.gov::4cd7462c-1b0b-42e5-b3bf-8652639ad50d" providerId="AD" clId="Web-{5C984FAF-CC7C-6E4B-DF97-3E3745EF98A8}" dt="2022-06-29T17:38:09.560" v="237"/>
        <pc:sldMkLst>
          <pc:docMk/>
          <pc:sldMk cId="3532491429" sldId="400"/>
        </pc:sldMkLst>
      </pc:sldChg>
      <pc:sldChg chg="del">
        <pc:chgData name="Ruppel, Chad" userId="S::chad.x.ruppel@hud.gov::4cd7462c-1b0b-42e5-b3bf-8652639ad50d" providerId="AD" clId="Web-{5C984FAF-CC7C-6E4B-DF97-3E3745EF98A8}" dt="2022-06-29T17:38:09.138" v="236"/>
        <pc:sldMkLst>
          <pc:docMk/>
          <pc:sldMk cId="1344858712" sldId="401"/>
        </pc:sldMkLst>
      </pc:sldChg>
      <pc:sldChg chg="del">
        <pc:chgData name="Ruppel, Chad" userId="S::chad.x.ruppel@hud.gov::4cd7462c-1b0b-42e5-b3bf-8652639ad50d" providerId="AD" clId="Web-{5C984FAF-CC7C-6E4B-DF97-3E3745EF98A8}" dt="2022-06-29T17:38:10.185" v="238"/>
        <pc:sldMkLst>
          <pc:docMk/>
          <pc:sldMk cId="2993138910" sldId="402"/>
        </pc:sldMkLst>
      </pc:sldChg>
      <pc:sldChg chg="del">
        <pc:chgData name="Ruppel, Chad" userId="S::chad.x.ruppel@hud.gov::4cd7462c-1b0b-42e5-b3bf-8652639ad50d" providerId="AD" clId="Web-{5C984FAF-CC7C-6E4B-DF97-3E3745EF98A8}" dt="2022-06-29T17:38:11.185" v="239"/>
        <pc:sldMkLst>
          <pc:docMk/>
          <pc:sldMk cId="1377698829" sldId="403"/>
        </pc:sldMkLst>
      </pc:sldChg>
      <pc:sldChg chg="del">
        <pc:chgData name="Ruppel, Chad" userId="S::chad.x.ruppel@hud.gov::4cd7462c-1b0b-42e5-b3bf-8652639ad50d" providerId="AD" clId="Web-{5C984FAF-CC7C-6E4B-DF97-3E3745EF98A8}" dt="2022-06-29T17:38:12.373" v="240"/>
        <pc:sldMkLst>
          <pc:docMk/>
          <pc:sldMk cId="1956587214" sldId="404"/>
        </pc:sldMkLst>
      </pc:sldChg>
      <pc:sldChg chg="del">
        <pc:chgData name="Ruppel, Chad" userId="S::chad.x.ruppel@hud.gov::4cd7462c-1b0b-42e5-b3bf-8652639ad50d" providerId="AD" clId="Web-{5C984FAF-CC7C-6E4B-DF97-3E3745EF98A8}" dt="2022-06-29T17:38:18.935" v="247"/>
        <pc:sldMkLst>
          <pc:docMk/>
          <pc:sldMk cId="4246287983" sldId="406"/>
        </pc:sldMkLst>
      </pc:sldChg>
      <pc:sldChg chg="del">
        <pc:chgData name="Ruppel, Chad" userId="S::chad.x.ruppel@hud.gov::4cd7462c-1b0b-42e5-b3bf-8652639ad50d" providerId="AD" clId="Web-{5C984FAF-CC7C-6E4B-DF97-3E3745EF98A8}" dt="2022-06-29T17:38:13.029" v="241"/>
        <pc:sldMkLst>
          <pc:docMk/>
          <pc:sldMk cId="2787202497" sldId="407"/>
        </pc:sldMkLst>
      </pc:sldChg>
      <pc:sldChg chg="del">
        <pc:chgData name="Ruppel, Chad" userId="S::chad.x.ruppel@hud.gov::4cd7462c-1b0b-42e5-b3bf-8652639ad50d" providerId="AD" clId="Web-{5C984FAF-CC7C-6E4B-DF97-3E3745EF98A8}" dt="2022-06-29T17:38:17.732" v="246"/>
        <pc:sldMkLst>
          <pc:docMk/>
          <pc:sldMk cId="4089245795" sldId="408"/>
        </pc:sldMkLst>
      </pc:sldChg>
      <pc:sldChg chg="del">
        <pc:chgData name="Ruppel, Chad" userId="S::chad.x.ruppel@hud.gov::4cd7462c-1b0b-42e5-b3bf-8652639ad50d" providerId="AD" clId="Web-{5C984FAF-CC7C-6E4B-DF97-3E3745EF98A8}" dt="2022-06-29T17:38:21.904" v="250"/>
        <pc:sldMkLst>
          <pc:docMk/>
          <pc:sldMk cId="1448579169" sldId="411"/>
        </pc:sldMkLst>
      </pc:sldChg>
      <pc:sldChg chg="del">
        <pc:chgData name="Ruppel, Chad" userId="S::chad.x.ruppel@hud.gov::4cd7462c-1b0b-42e5-b3bf-8652639ad50d" providerId="AD" clId="Web-{5C984FAF-CC7C-6E4B-DF97-3E3745EF98A8}" dt="2022-06-29T17:38:17.029" v="245"/>
        <pc:sldMkLst>
          <pc:docMk/>
          <pc:sldMk cId="3099823105" sldId="413"/>
        </pc:sldMkLst>
      </pc:sldChg>
      <pc:sldChg chg="del">
        <pc:chgData name="Ruppel, Chad" userId="S::chad.x.ruppel@hud.gov::4cd7462c-1b0b-42e5-b3bf-8652639ad50d" providerId="AD" clId="Web-{5C984FAF-CC7C-6E4B-DF97-3E3745EF98A8}" dt="2022-06-29T17:38:15.107" v="243"/>
        <pc:sldMkLst>
          <pc:docMk/>
          <pc:sldMk cId="23183995" sldId="414"/>
        </pc:sldMkLst>
      </pc:sldChg>
      <pc:sldChg chg="del">
        <pc:chgData name="Ruppel, Chad" userId="S::chad.x.ruppel@hud.gov::4cd7462c-1b0b-42e5-b3bf-8652639ad50d" providerId="AD" clId="Web-{5C984FAF-CC7C-6E4B-DF97-3E3745EF98A8}" dt="2022-06-29T17:38:16.154" v="244"/>
        <pc:sldMkLst>
          <pc:docMk/>
          <pc:sldMk cId="2128547647" sldId="415"/>
        </pc:sldMkLst>
      </pc:sldChg>
      <pc:sldChg chg="modSp new ord">
        <pc:chgData name="Ruppel, Chad" userId="S::chad.x.ruppel@hud.gov::4cd7462c-1b0b-42e5-b3bf-8652639ad50d" providerId="AD" clId="Web-{5C984FAF-CC7C-6E4B-DF97-3E3745EF98A8}" dt="2022-06-29T17:08:58.324" v="146" actId="20577"/>
        <pc:sldMkLst>
          <pc:docMk/>
          <pc:sldMk cId="1116061112" sldId="416"/>
        </pc:sldMkLst>
        <pc:spChg chg="mod">
          <ac:chgData name="Ruppel, Chad" userId="S::chad.x.ruppel@hud.gov::4cd7462c-1b0b-42e5-b3bf-8652639ad50d" providerId="AD" clId="Web-{5C984FAF-CC7C-6E4B-DF97-3E3745EF98A8}" dt="2022-06-29T17:08:41.933" v="125" actId="20577"/>
          <ac:spMkLst>
            <pc:docMk/>
            <pc:sldMk cId="1116061112" sldId="416"/>
            <ac:spMk id="2" creationId="{17E3ED1F-3D32-7748-FA8D-837FF0257E13}"/>
          </ac:spMkLst>
        </pc:spChg>
        <pc:spChg chg="mod">
          <ac:chgData name="Ruppel, Chad" userId="S::chad.x.ruppel@hud.gov::4cd7462c-1b0b-42e5-b3bf-8652639ad50d" providerId="AD" clId="Web-{5C984FAF-CC7C-6E4B-DF97-3E3745EF98A8}" dt="2022-06-29T17:08:58.324" v="146" actId="20577"/>
          <ac:spMkLst>
            <pc:docMk/>
            <pc:sldMk cId="1116061112" sldId="416"/>
            <ac:spMk id="3" creationId="{628E8FFF-E4F9-4DAD-3468-CF61AB24ECB6}"/>
          </ac:spMkLst>
        </pc:spChg>
      </pc:sldChg>
      <pc:sldChg chg="modSp add replId">
        <pc:chgData name="Ruppel, Chad" userId="S::chad.x.ruppel@hud.gov::4cd7462c-1b0b-42e5-b3bf-8652639ad50d" providerId="AD" clId="Web-{5C984FAF-CC7C-6E4B-DF97-3E3745EF98A8}" dt="2022-06-29T17:09:40.027" v="165" actId="20577"/>
        <pc:sldMkLst>
          <pc:docMk/>
          <pc:sldMk cId="2647184012" sldId="417"/>
        </pc:sldMkLst>
        <pc:spChg chg="mod">
          <ac:chgData name="Ruppel, Chad" userId="S::chad.x.ruppel@hud.gov::4cd7462c-1b0b-42e5-b3bf-8652639ad50d" providerId="AD" clId="Web-{5C984FAF-CC7C-6E4B-DF97-3E3745EF98A8}" dt="2022-06-29T17:09:40.027" v="165" actId="20577"/>
          <ac:spMkLst>
            <pc:docMk/>
            <pc:sldMk cId="2647184012" sldId="417"/>
            <ac:spMk id="3" creationId="{628E8FFF-E4F9-4DAD-3468-CF61AB24ECB6}"/>
          </ac:spMkLst>
        </pc:spChg>
      </pc:sldChg>
      <pc:sldChg chg="modSp add replId">
        <pc:chgData name="Ruppel, Chad" userId="S::chad.x.ruppel@hud.gov::4cd7462c-1b0b-42e5-b3bf-8652639ad50d" providerId="AD" clId="Web-{5C984FAF-CC7C-6E4B-DF97-3E3745EF98A8}" dt="2022-06-29T17:14:58.156" v="178" actId="20577"/>
        <pc:sldMkLst>
          <pc:docMk/>
          <pc:sldMk cId="3742197844" sldId="418"/>
        </pc:sldMkLst>
        <pc:spChg chg="mod">
          <ac:chgData name="Ruppel, Chad" userId="S::chad.x.ruppel@hud.gov::4cd7462c-1b0b-42e5-b3bf-8652639ad50d" providerId="AD" clId="Web-{5C984FAF-CC7C-6E4B-DF97-3E3745EF98A8}" dt="2022-06-29T17:14:58.156" v="178" actId="20577"/>
          <ac:spMkLst>
            <pc:docMk/>
            <pc:sldMk cId="3742197844" sldId="418"/>
            <ac:spMk id="2" creationId="{17E3ED1F-3D32-7748-FA8D-837FF0257E13}"/>
          </ac:spMkLst>
        </pc:spChg>
      </pc:sldChg>
      <pc:sldChg chg="modSp add replId">
        <pc:chgData name="Ruppel, Chad" userId="S::chad.x.ruppel@hud.gov::4cd7462c-1b0b-42e5-b3bf-8652639ad50d" providerId="AD" clId="Web-{5C984FAF-CC7C-6E4B-DF97-3E3745EF98A8}" dt="2022-06-29T17:34:51.152" v="189" actId="20577"/>
        <pc:sldMkLst>
          <pc:docMk/>
          <pc:sldMk cId="4258798232" sldId="419"/>
        </pc:sldMkLst>
        <pc:spChg chg="mod">
          <ac:chgData name="Ruppel, Chad" userId="S::chad.x.ruppel@hud.gov::4cd7462c-1b0b-42e5-b3bf-8652639ad50d" providerId="AD" clId="Web-{5C984FAF-CC7C-6E4B-DF97-3E3745EF98A8}" dt="2022-06-29T17:34:51.152" v="189" actId="20577"/>
          <ac:spMkLst>
            <pc:docMk/>
            <pc:sldMk cId="4258798232" sldId="419"/>
            <ac:spMk id="2" creationId="{17E3ED1F-3D32-7748-FA8D-837FF0257E13}"/>
          </ac:spMkLst>
        </pc:spChg>
      </pc:sldChg>
      <pc:sldChg chg="modSp add replId">
        <pc:chgData name="Ruppel, Chad" userId="S::chad.x.ruppel@hud.gov::4cd7462c-1b0b-42e5-b3bf-8652639ad50d" providerId="AD" clId="Web-{5C984FAF-CC7C-6E4B-DF97-3E3745EF98A8}" dt="2022-06-29T17:36:41.919" v="225" actId="20577"/>
        <pc:sldMkLst>
          <pc:docMk/>
          <pc:sldMk cId="3301022123" sldId="420"/>
        </pc:sldMkLst>
        <pc:spChg chg="mod">
          <ac:chgData name="Ruppel, Chad" userId="S::chad.x.ruppel@hud.gov::4cd7462c-1b0b-42e5-b3bf-8652639ad50d" providerId="AD" clId="Web-{5C984FAF-CC7C-6E4B-DF97-3E3745EF98A8}" dt="2022-06-29T17:35:08.480" v="203" actId="20577"/>
          <ac:spMkLst>
            <pc:docMk/>
            <pc:sldMk cId="3301022123" sldId="420"/>
            <ac:spMk id="2" creationId="{17E3ED1F-3D32-7748-FA8D-837FF0257E13}"/>
          </ac:spMkLst>
        </pc:spChg>
        <pc:spChg chg="mod">
          <ac:chgData name="Ruppel, Chad" userId="S::chad.x.ruppel@hud.gov::4cd7462c-1b0b-42e5-b3bf-8652639ad50d" providerId="AD" clId="Web-{5C984FAF-CC7C-6E4B-DF97-3E3745EF98A8}" dt="2022-06-29T17:36:41.919" v="225" actId="20577"/>
          <ac:spMkLst>
            <pc:docMk/>
            <pc:sldMk cId="3301022123" sldId="420"/>
            <ac:spMk id="3" creationId="{628E8FFF-E4F9-4DAD-3468-CF61AB24ECB6}"/>
          </ac:spMkLst>
        </pc:spChg>
      </pc:sldChg>
      <pc:sldChg chg="modSp add replId">
        <pc:chgData name="Ruppel, Chad" userId="S::chad.x.ruppel@hud.gov::4cd7462c-1b0b-42e5-b3bf-8652639ad50d" providerId="AD" clId="Web-{5C984FAF-CC7C-6E4B-DF97-3E3745EF98A8}" dt="2022-06-29T17:37:46.310" v="229" actId="20577"/>
        <pc:sldMkLst>
          <pc:docMk/>
          <pc:sldMk cId="655533463" sldId="421"/>
        </pc:sldMkLst>
        <pc:spChg chg="mod">
          <ac:chgData name="Ruppel, Chad" userId="S::chad.x.ruppel@hud.gov::4cd7462c-1b0b-42e5-b3bf-8652639ad50d" providerId="AD" clId="Web-{5C984FAF-CC7C-6E4B-DF97-3E3745EF98A8}" dt="2022-06-29T17:37:46.310" v="229" actId="20577"/>
          <ac:spMkLst>
            <pc:docMk/>
            <pc:sldMk cId="655533463" sldId="421"/>
            <ac:spMk id="3" creationId="{628E8FFF-E4F9-4DAD-3468-CF61AB24ECB6}"/>
          </ac:spMkLst>
        </pc:spChg>
      </pc:sldChg>
      <pc:sldChg chg="modSp add replId">
        <pc:chgData name="Ruppel, Chad" userId="S::chad.x.ruppel@hud.gov::4cd7462c-1b0b-42e5-b3bf-8652639ad50d" providerId="AD" clId="Web-{5C984FAF-CC7C-6E4B-DF97-3E3745EF98A8}" dt="2022-06-29T17:41:19.468" v="357" actId="20577"/>
        <pc:sldMkLst>
          <pc:docMk/>
          <pc:sldMk cId="1391994976" sldId="422"/>
        </pc:sldMkLst>
        <pc:spChg chg="mod">
          <ac:chgData name="Ruppel, Chad" userId="S::chad.x.ruppel@hud.gov::4cd7462c-1b0b-42e5-b3bf-8652639ad50d" providerId="AD" clId="Web-{5C984FAF-CC7C-6E4B-DF97-3E3745EF98A8}" dt="2022-06-29T17:38:42.076" v="264" actId="20577"/>
          <ac:spMkLst>
            <pc:docMk/>
            <pc:sldMk cId="1391994976" sldId="422"/>
            <ac:spMk id="2" creationId="{17E3ED1F-3D32-7748-FA8D-837FF0257E13}"/>
          </ac:spMkLst>
        </pc:spChg>
        <pc:spChg chg="mod">
          <ac:chgData name="Ruppel, Chad" userId="S::chad.x.ruppel@hud.gov::4cd7462c-1b0b-42e5-b3bf-8652639ad50d" providerId="AD" clId="Web-{5C984FAF-CC7C-6E4B-DF97-3E3745EF98A8}" dt="2022-06-29T17:41:19.468" v="357" actId="20577"/>
          <ac:spMkLst>
            <pc:docMk/>
            <pc:sldMk cId="1391994976" sldId="422"/>
            <ac:spMk id="3" creationId="{628E8FFF-E4F9-4DAD-3468-CF61AB24ECB6}"/>
          </ac:spMkLst>
        </pc:spChg>
      </pc:sldChg>
    </pc:docChg>
  </pc:docChgLst>
  <pc:docChgLst>
    <pc:chgData name="Dennis, Michael S" userId="90d24d94-323e-414f-8960-81f401a9394e" providerId="ADAL" clId="{C9014ED1-58DA-41D0-AB63-F205D57537BC}"/>
    <pc:docChg chg="custSel modSld">
      <pc:chgData name="Dennis, Michael S" userId="90d24d94-323e-414f-8960-81f401a9394e" providerId="ADAL" clId="{C9014ED1-58DA-41D0-AB63-F205D57537BC}" dt="2022-07-19T18:47:42.052" v="300"/>
      <pc:docMkLst>
        <pc:docMk/>
      </pc:docMkLst>
      <pc:sldChg chg="modSp mod addCm">
        <pc:chgData name="Dennis, Michael S" userId="90d24d94-323e-414f-8960-81f401a9394e" providerId="ADAL" clId="{C9014ED1-58DA-41D0-AB63-F205D57537BC}" dt="2022-07-19T18:44:01.797" v="297"/>
        <pc:sldMkLst>
          <pc:docMk/>
          <pc:sldMk cId="1116061112" sldId="416"/>
        </pc:sldMkLst>
        <pc:spChg chg="mod">
          <ac:chgData name="Dennis, Michael S" userId="90d24d94-323e-414f-8960-81f401a9394e" providerId="ADAL" clId="{C9014ED1-58DA-41D0-AB63-F205D57537BC}" dt="2022-07-19T18:42:32.236" v="296" actId="20577"/>
          <ac:spMkLst>
            <pc:docMk/>
            <pc:sldMk cId="1116061112" sldId="416"/>
            <ac:spMk id="3" creationId="{628E8FFF-E4F9-4DAD-3468-CF61AB24ECB6}"/>
          </ac:spMkLst>
        </pc:spChg>
      </pc:sldChg>
      <pc:sldChg chg="modSp mod addCm modCm">
        <pc:chgData name="Dennis, Michael S" userId="90d24d94-323e-414f-8960-81f401a9394e" providerId="ADAL" clId="{C9014ED1-58DA-41D0-AB63-F205D57537BC}" dt="2022-07-19T18:37:51.400" v="75" actId="13926"/>
        <pc:sldMkLst>
          <pc:docMk/>
          <pc:sldMk cId="2099434788" sldId="423"/>
        </pc:sldMkLst>
        <pc:spChg chg="mod">
          <ac:chgData name="Dennis, Michael S" userId="90d24d94-323e-414f-8960-81f401a9394e" providerId="ADAL" clId="{C9014ED1-58DA-41D0-AB63-F205D57537BC}" dt="2022-07-19T18:37:51.400" v="75" actId="13926"/>
          <ac:spMkLst>
            <pc:docMk/>
            <pc:sldMk cId="2099434788" sldId="423"/>
            <ac:spMk id="3" creationId="{628E8FFF-E4F9-4DAD-3468-CF61AB24ECB6}"/>
          </ac:spMkLst>
        </pc:spChg>
      </pc:sldChg>
      <pc:sldChg chg="addCm">
        <pc:chgData name="Dennis, Michael S" userId="90d24d94-323e-414f-8960-81f401a9394e" providerId="ADAL" clId="{C9014ED1-58DA-41D0-AB63-F205D57537BC}" dt="2022-07-19T17:44:58.890" v="2"/>
        <pc:sldMkLst>
          <pc:docMk/>
          <pc:sldMk cId="2374861991" sldId="427"/>
        </pc:sldMkLst>
      </pc:sldChg>
      <pc:sldChg chg="addCm">
        <pc:chgData name="Dennis, Michael S" userId="90d24d94-323e-414f-8960-81f401a9394e" providerId="ADAL" clId="{C9014ED1-58DA-41D0-AB63-F205D57537BC}" dt="2022-07-19T18:47:42.052" v="300"/>
        <pc:sldMkLst>
          <pc:docMk/>
          <pc:sldMk cId="313057820" sldId="431"/>
        </pc:sldMkLst>
      </pc:sldChg>
      <pc:sldChg chg="addCm">
        <pc:chgData name="Dennis, Michael S" userId="90d24d94-323e-414f-8960-81f401a9394e" providerId="ADAL" clId="{C9014ED1-58DA-41D0-AB63-F205D57537BC}" dt="2022-07-19T18:22:02.132" v="71"/>
        <pc:sldMkLst>
          <pc:docMk/>
          <pc:sldMk cId="2660959808" sldId="434"/>
        </pc:sldMkLst>
      </pc:sldChg>
      <pc:sldChg chg="addCm">
        <pc:chgData name="Dennis, Michael S" userId="90d24d94-323e-414f-8960-81f401a9394e" providerId="ADAL" clId="{C9014ED1-58DA-41D0-AB63-F205D57537BC}" dt="2022-07-19T18:13:23.040" v="46"/>
        <pc:sldMkLst>
          <pc:docMk/>
          <pc:sldMk cId="2984730490" sldId="435"/>
        </pc:sldMkLst>
      </pc:sldChg>
      <pc:sldChg chg="modSp mod addCm modCm">
        <pc:chgData name="Dennis, Michael S" userId="90d24d94-323e-414f-8960-81f401a9394e" providerId="ADAL" clId="{C9014ED1-58DA-41D0-AB63-F205D57537BC}" dt="2022-07-19T18:03:55.574" v="26"/>
        <pc:sldMkLst>
          <pc:docMk/>
          <pc:sldMk cId="3987794733" sldId="437"/>
        </pc:sldMkLst>
        <pc:spChg chg="mod">
          <ac:chgData name="Dennis, Michael S" userId="90d24d94-323e-414f-8960-81f401a9394e" providerId="ADAL" clId="{C9014ED1-58DA-41D0-AB63-F205D57537BC}" dt="2022-07-19T17:58:58.408" v="22" actId="13926"/>
          <ac:spMkLst>
            <pc:docMk/>
            <pc:sldMk cId="3987794733" sldId="437"/>
            <ac:spMk id="3" creationId="{16D0CEB0-B1B1-02AE-784B-4E5A128D8BF4}"/>
          </ac:spMkLst>
        </pc:spChg>
      </pc:sldChg>
      <pc:sldChg chg="modCm">
        <pc:chgData name="Dennis, Michael S" userId="90d24d94-323e-414f-8960-81f401a9394e" providerId="ADAL" clId="{C9014ED1-58DA-41D0-AB63-F205D57537BC}" dt="2022-07-19T18:08:22.830" v="27"/>
        <pc:sldMkLst>
          <pc:docMk/>
          <pc:sldMk cId="2985931120" sldId="439"/>
        </pc:sldMkLst>
      </pc:sldChg>
      <pc:sldChg chg="modSp mod addCm modCm">
        <pc:chgData name="Dennis, Michael S" userId="90d24d94-323e-414f-8960-81f401a9394e" providerId="ADAL" clId="{C9014ED1-58DA-41D0-AB63-F205D57537BC}" dt="2022-07-19T18:46:38.390" v="299" actId="13926"/>
        <pc:sldMkLst>
          <pc:docMk/>
          <pc:sldMk cId="3374237793" sldId="447"/>
        </pc:sldMkLst>
        <pc:spChg chg="mod">
          <ac:chgData name="Dennis, Michael S" userId="90d24d94-323e-414f-8960-81f401a9394e" providerId="ADAL" clId="{C9014ED1-58DA-41D0-AB63-F205D57537BC}" dt="2022-07-19T18:46:38.390" v="299" actId="13926"/>
          <ac:spMkLst>
            <pc:docMk/>
            <pc:sldMk cId="3374237793" sldId="447"/>
            <ac:spMk id="3" creationId="{77336C39-6585-9F54-68EA-16B7F3912616}"/>
          </ac:spMkLst>
        </pc:spChg>
      </pc:sldChg>
      <pc:sldChg chg="modSp mod addCm">
        <pc:chgData name="Dennis, Michael S" userId="90d24d94-323e-414f-8960-81f401a9394e" providerId="ADAL" clId="{C9014ED1-58DA-41D0-AB63-F205D57537BC}" dt="2022-07-19T18:17:20.287" v="70"/>
        <pc:sldMkLst>
          <pc:docMk/>
          <pc:sldMk cId="4192605473" sldId="448"/>
        </pc:sldMkLst>
        <pc:spChg chg="mod">
          <ac:chgData name="Dennis, Michael S" userId="90d24d94-323e-414f-8960-81f401a9394e" providerId="ADAL" clId="{C9014ED1-58DA-41D0-AB63-F205D57537BC}" dt="2022-07-19T18:16:37.013" v="69" actId="13926"/>
          <ac:spMkLst>
            <pc:docMk/>
            <pc:sldMk cId="4192605473" sldId="448"/>
            <ac:spMk id="3" creationId="{628E8FFF-E4F9-4DAD-3468-CF61AB24ECB6}"/>
          </ac:spMkLst>
        </pc:spChg>
      </pc:sldChg>
    </pc:docChg>
  </pc:docChgLst>
  <pc:docChgLst>
    <pc:chgData name="Fontanez Sanchez, Miguel A" userId="S::miguel.a.fontanezsanchez@hud.gov::7d63ec6c-3ac9-44a8-99fc-5282f3783cb1" providerId="AD" clId="Web-{8435B958-F2F1-3F37-98C0-DB593D7E4C45}"/>
    <pc:docChg chg="delSld modSld modSection">
      <pc:chgData name="Fontanez Sanchez, Miguel A" userId="S::miguel.a.fontanezsanchez@hud.gov::7d63ec6c-3ac9-44a8-99fc-5282f3783cb1" providerId="AD" clId="Web-{8435B958-F2F1-3F37-98C0-DB593D7E4C45}" dt="2022-07-19T18:52:06.880" v="2071"/>
      <pc:docMkLst>
        <pc:docMk/>
      </pc:docMkLst>
      <pc:sldChg chg="modSp modCm modNotes">
        <pc:chgData name="Fontanez Sanchez, Miguel A" userId="S::miguel.a.fontanezsanchez@hud.gov::7d63ec6c-3ac9-44a8-99fc-5282f3783cb1" providerId="AD" clId="Web-{8435B958-F2F1-3F37-98C0-DB593D7E4C45}" dt="2022-07-19T18:42:37.121" v="2032"/>
        <pc:sldMkLst>
          <pc:docMk/>
          <pc:sldMk cId="1116061112" sldId="416"/>
        </pc:sldMkLst>
        <pc:spChg chg="mod">
          <ac:chgData name="Fontanez Sanchez, Miguel A" userId="S::miguel.a.fontanezsanchez@hud.gov::7d63ec6c-3ac9-44a8-99fc-5282f3783cb1" providerId="AD" clId="Web-{8435B958-F2F1-3F37-98C0-DB593D7E4C45}" dt="2022-07-19T17:53:11.947" v="970" actId="20577"/>
          <ac:spMkLst>
            <pc:docMk/>
            <pc:sldMk cId="1116061112" sldId="416"/>
            <ac:spMk id="3" creationId="{628E8FFF-E4F9-4DAD-3468-CF61AB24ECB6}"/>
          </ac:spMkLst>
        </pc:spChg>
      </pc:sldChg>
      <pc:sldChg chg="addSp modSp modNotes">
        <pc:chgData name="Fontanez Sanchez, Miguel A" userId="S::miguel.a.fontanezsanchez@hud.gov::7d63ec6c-3ac9-44a8-99fc-5282f3783cb1" providerId="AD" clId="Web-{8435B958-F2F1-3F37-98C0-DB593D7E4C45}" dt="2022-07-19T18:45:40.530" v="2064" actId="1076"/>
        <pc:sldMkLst>
          <pc:docMk/>
          <pc:sldMk cId="2647184012" sldId="417"/>
        </pc:sldMkLst>
        <pc:spChg chg="mod">
          <ac:chgData name="Fontanez Sanchez, Miguel A" userId="S::miguel.a.fontanezsanchez@hud.gov::7d63ec6c-3ac9-44a8-99fc-5282f3783cb1" providerId="AD" clId="Web-{8435B958-F2F1-3F37-98C0-DB593D7E4C45}" dt="2022-07-19T18:44:57.498" v="2055" actId="20577"/>
          <ac:spMkLst>
            <pc:docMk/>
            <pc:sldMk cId="2647184012" sldId="417"/>
            <ac:spMk id="3" creationId="{628E8FFF-E4F9-4DAD-3468-CF61AB24ECB6}"/>
          </ac:spMkLst>
        </pc:spChg>
        <pc:picChg chg="add mod modCrop">
          <ac:chgData name="Fontanez Sanchez, Miguel A" userId="S::miguel.a.fontanezsanchez@hud.gov::7d63ec6c-3ac9-44a8-99fc-5282f3783cb1" providerId="AD" clId="Web-{8435B958-F2F1-3F37-98C0-DB593D7E4C45}" dt="2022-07-19T18:45:40.530" v="2064" actId="1076"/>
          <ac:picMkLst>
            <pc:docMk/>
            <pc:sldMk cId="2647184012" sldId="417"/>
            <ac:picMk id="5" creationId="{AEF2433C-AF6B-93E0-6A96-37A65C035E79}"/>
          </ac:picMkLst>
        </pc:picChg>
      </pc:sldChg>
      <pc:sldChg chg="modSp modCm">
        <pc:chgData name="Fontanez Sanchez, Miguel A" userId="S::miguel.a.fontanezsanchez@hud.gov::7d63ec6c-3ac9-44a8-99fc-5282f3783cb1" providerId="AD" clId="Web-{8435B958-F2F1-3F37-98C0-DB593D7E4C45}" dt="2022-07-19T18:22:08.695" v="1827" actId="20577"/>
        <pc:sldMkLst>
          <pc:docMk/>
          <pc:sldMk cId="2099434788" sldId="423"/>
        </pc:sldMkLst>
        <pc:spChg chg="mod">
          <ac:chgData name="Fontanez Sanchez, Miguel A" userId="S::miguel.a.fontanezsanchez@hud.gov::7d63ec6c-3ac9-44a8-99fc-5282f3783cb1" providerId="AD" clId="Web-{8435B958-F2F1-3F37-98C0-DB593D7E4C45}" dt="2022-07-19T18:22:08.695" v="1827" actId="20577"/>
          <ac:spMkLst>
            <pc:docMk/>
            <pc:sldMk cId="2099434788" sldId="423"/>
            <ac:spMk id="3" creationId="{628E8FFF-E4F9-4DAD-3468-CF61AB24ECB6}"/>
          </ac:spMkLst>
        </pc:spChg>
      </pc:sldChg>
      <pc:sldChg chg="del modNotes">
        <pc:chgData name="Fontanez Sanchez, Miguel A" userId="S::miguel.a.fontanezsanchez@hud.gov::7d63ec6c-3ac9-44a8-99fc-5282f3783cb1" providerId="AD" clId="Web-{8435B958-F2F1-3F37-98C0-DB593D7E4C45}" dt="2022-07-19T18:52:06.880" v="2071"/>
        <pc:sldMkLst>
          <pc:docMk/>
          <pc:sldMk cId="2374861991" sldId="427"/>
        </pc:sldMkLst>
      </pc:sldChg>
      <pc:sldChg chg="addSp delSp modSp modNotes">
        <pc:chgData name="Fontanez Sanchez, Miguel A" userId="S::miguel.a.fontanezsanchez@hud.gov::7d63ec6c-3ac9-44a8-99fc-5282f3783cb1" providerId="AD" clId="Web-{8435B958-F2F1-3F37-98C0-DB593D7E4C45}" dt="2022-07-19T18:51:32.551" v="2070" actId="14100"/>
        <pc:sldMkLst>
          <pc:docMk/>
          <pc:sldMk cId="3178151952" sldId="432"/>
        </pc:sldMkLst>
        <pc:spChg chg="add del mod">
          <ac:chgData name="Fontanez Sanchez, Miguel A" userId="S::miguel.a.fontanezsanchez@hud.gov::7d63ec6c-3ac9-44a8-99fc-5282f3783cb1" providerId="AD" clId="Web-{8435B958-F2F1-3F37-98C0-DB593D7E4C45}" dt="2022-07-19T18:51:16.051" v="2066"/>
          <ac:spMkLst>
            <pc:docMk/>
            <pc:sldMk cId="3178151952" sldId="432"/>
            <ac:spMk id="5" creationId="{3B4EFB3E-33FF-702A-31C7-EDEA330C976F}"/>
          </ac:spMkLst>
        </pc:spChg>
        <pc:picChg chg="del">
          <ac:chgData name="Fontanez Sanchez, Miguel A" userId="S::miguel.a.fontanezsanchez@hud.gov::7d63ec6c-3ac9-44a8-99fc-5282f3783cb1" providerId="AD" clId="Web-{8435B958-F2F1-3F37-98C0-DB593D7E4C45}" dt="2022-07-19T18:51:02.832" v="2065"/>
          <ac:picMkLst>
            <pc:docMk/>
            <pc:sldMk cId="3178151952" sldId="432"/>
            <ac:picMk id="6" creationId="{4470B168-BE85-ED61-33C0-D661B235598C}"/>
          </ac:picMkLst>
        </pc:picChg>
        <pc:picChg chg="add mod ord">
          <ac:chgData name="Fontanez Sanchez, Miguel A" userId="S::miguel.a.fontanezsanchez@hud.gov::7d63ec6c-3ac9-44a8-99fc-5282f3783cb1" providerId="AD" clId="Web-{8435B958-F2F1-3F37-98C0-DB593D7E4C45}" dt="2022-07-19T18:51:32.551" v="2070" actId="14100"/>
          <ac:picMkLst>
            <pc:docMk/>
            <pc:sldMk cId="3178151952" sldId="432"/>
            <ac:picMk id="7" creationId="{5F86EE7D-6E85-0835-2B05-6773271D49A8}"/>
          </ac:picMkLst>
        </pc:picChg>
      </pc:sldChg>
      <pc:sldChg chg="modSp modCm modNotes">
        <pc:chgData name="Fontanez Sanchez, Miguel A" userId="S::miguel.a.fontanezsanchez@hud.gov::7d63ec6c-3ac9-44a8-99fc-5282f3783cb1" providerId="AD" clId="Web-{8435B958-F2F1-3F37-98C0-DB593D7E4C45}" dt="2022-07-19T18:31:49.657" v="1830"/>
        <pc:sldMkLst>
          <pc:docMk/>
          <pc:sldMk cId="3292412817" sldId="433"/>
        </pc:sldMkLst>
        <pc:spChg chg="mod">
          <ac:chgData name="Fontanez Sanchez, Miguel A" userId="S::miguel.a.fontanezsanchez@hud.gov::7d63ec6c-3ac9-44a8-99fc-5282f3783cb1" providerId="AD" clId="Web-{8435B958-F2F1-3F37-98C0-DB593D7E4C45}" dt="2022-07-19T17:51:47.352" v="967" actId="20577"/>
          <ac:spMkLst>
            <pc:docMk/>
            <pc:sldMk cId="3292412817" sldId="433"/>
            <ac:spMk id="3" creationId="{628E8FFF-E4F9-4DAD-3468-CF61AB24ECB6}"/>
          </ac:spMkLst>
        </pc:spChg>
      </pc:sldChg>
    </pc:docChg>
  </pc:docChgLst>
  <pc:docChgLst>
    <pc:chgData name="Bell, Alison E" userId="2278f69e-f85b-4384-93c8-65e89cb32361" providerId="ADAL" clId="{6ACB2303-19E0-4E8E-8227-39C2F5F3A25A}"/>
    <pc:docChg chg="undo custSel addSld delSld modSld modSection">
      <pc:chgData name="Bell, Alison E" userId="2278f69e-f85b-4384-93c8-65e89cb32361" providerId="ADAL" clId="{6ACB2303-19E0-4E8E-8227-39C2F5F3A25A}" dt="2022-07-21T12:40:51.894" v="5058" actId="20577"/>
      <pc:docMkLst>
        <pc:docMk/>
      </pc:docMkLst>
      <pc:sldChg chg="modSp mod">
        <pc:chgData name="Bell, Alison E" userId="2278f69e-f85b-4384-93c8-65e89cb32361" providerId="ADAL" clId="{6ACB2303-19E0-4E8E-8227-39C2F5F3A25A}" dt="2022-07-21T11:21:08.492" v="3077" actId="962"/>
        <pc:sldMkLst>
          <pc:docMk/>
          <pc:sldMk cId="2647184012" sldId="417"/>
        </pc:sldMkLst>
        <pc:picChg chg="mod">
          <ac:chgData name="Bell, Alison E" userId="2278f69e-f85b-4384-93c8-65e89cb32361" providerId="ADAL" clId="{6ACB2303-19E0-4E8E-8227-39C2F5F3A25A}" dt="2022-07-21T11:21:08.492" v="3077" actId="962"/>
          <ac:picMkLst>
            <pc:docMk/>
            <pc:sldMk cId="2647184012" sldId="417"/>
            <ac:picMk id="5" creationId="{AEF2433C-AF6B-93E0-6A96-37A65C035E79}"/>
          </ac:picMkLst>
        </pc:picChg>
      </pc:sldChg>
      <pc:sldChg chg="addSp delSp modSp mod">
        <pc:chgData name="Bell, Alison E" userId="2278f69e-f85b-4384-93c8-65e89cb32361" providerId="ADAL" clId="{6ACB2303-19E0-4E8E-8227-39C2F5F3A25A}" dt="2022-07-15T14:36:32.699" v="1131" actId="20577"/>
        <pc:sldMkLst>
          <pc:docMk/>
          <pc:sldMk cId="4258798232" sldId="419"/>
        </pc:sldMkLst>
        <pc:spChg chg="mod">
          <ac:chgData name="Bell, Alison E" userId="2278f69e-f85b-4384-93c8-65e89cb32361" providerId="ADAL" clId="{6ACB2303-19E0-4E8E-8227-39C2F5F3A25A}" dt="2022-07-15T13:55:53.623" v="1101" actId="27636"/>
          <ac:spMkLst>
            <pc:docMk/>
            <pc:sldMk cId="4258798232" sldId="419"/>
            <ac:spMk id="2" creationId="{17E3ED1F-3D32-7748-FA8D-837FF0257E13}"/>
          </ac:spMkLst>
        </pc:spChg>
        <pc:spChg chg="del mod">
          <ac:chgData name="Bell, Alison E" userId="2278f69e-f85b-4384-93c8-65e89cb32361" providerId="ADAL" clId="{6ACB2303-19E0-4E8E-8227-39C2F5F3A25A}" dt="2022-07-15T13:50:17.325" v="857" actId="3680"/>
          <ac:spMkLst>
            <pc:docMk/>
            <pc:sldMk cId="4258798232" sldId="419"/>
            <ac:spMk id="3" creationId="{628E8FFF-E4F9-4DAD-3468-CF61AB24ECB6}"/>
          </ac:spMkLst>
        </pc:spChg>
        <pc:graphicFrameChg chg="add mod ord modGraphic">
          <ac:chgData name="Bell, Alison E" userId="2278f69e-f85b-4384-93c8-65e89cb32361" providerId="ADAL" clId="{6ACB2303-19E0-4E8E-8227-39C2F5F3A25A}" dt="2022-07-15T14:36:32.699" v="1131" actId="20577"/>
          <ac:graphicFrameMkLst>
            <pc:docMk/>
            <pc:sldMk cId="4258798232" sldId="419"/>
            <ac:graphicFrameMk id="5" creationId="{1ABBD41F-2AE5-8767-3C11-3DE48EA860C6}"/>
          </ac:graphicFrameMkLst>
        </pc:graphicFrameChg>
      </pc:sldChg>
      <pc:sldChg chg="addCm">
        <pc:chgData name="Bell, Alison E" userId="2278f69e-f85b-4384-93c8-65e89cb32361" providerId="ADAL" clId="{6ACB2303-19E0-4E8E-8227-39C2F5F3A25A}" dt="2022-07-19T14:27:40.230" v="3009"/>
        <pc:sldMkLst>
          <pc:docMk/>
          <pc:sldMk cId="1391994976" sldId="422"/>
        </pc:sldMkLst>
      </pc:sldChg>
      <pc:sldChg chg="modCm">
        <pc:chgData name="Bell, Alison E" userId="2278f69e-f85b-4384-93c8-65e89cb32361" providerId="ADAL" clId="{6ACB2303-19E0-4E8E-8227-39C2F5F3A25A}" dt="2022-07-21T11:29:28.875" v="4210"/>
        <pc:sldMkLst>
          <pc:docMk/>
          <pc:sldMk cId="2099434788" sldId="423"/>
        </pc:sldMkLst>
      </pc:sldChg>
      <pc:sldChg chg="modSp mod">
        <pc:chgData name="Bell, Alison E" userId="2278f69e-f85b-4384-93c8-65e89cb32361" providerId="ADAL" clId="{6ACB2303-19E0-4E8E-8227-39C2F5F3A25A}" dt="2022-07-15T14:42:30.701" v="1729" actId="20577"/>
        <pc:sldMkLst>
          <pc:docMk/>
          <pc:sldMk cId="486845015" sldId="428"/>
        </pc:sldMkLst>
        <pc:spChg chg="mod">
          <ac:chgData name="Bell, Alison E" userId="2278f69e-f85b-4384-93c8-65e89cb32361" providerId="ADAL" clId="{6ACB2303-19E0-4E8E-8227-39C2F5F3A25A}" dt="2022-07-15T14:39:10.019" v="1421" actId="1076"/>
          <ac:spMkLst>
            <pc:docMk/>
            <pc:sldMk cId="486845015" sldId="428"/>
            <ac:spMk id="2" creationId="{17E3ED1F-3D32-7748-FA8D-837FF0257E13}"/>
          </ac:spMkLst>
        </pc:spChg>
        <pc:spChg chg="mod">
          <ac:chgData name="Bell, Alison E" userId="2278f69e-f85b-4384-93c8-65e89cb32361" providerId="ADAL" clId="{6ACB2303-19E0-4E8E-8227-39C2F5F3A25A}" dt="2022-07-15T14:42:30.701" v="1729" actId="20577"/>
          <ac:spMkLst>
            <pc:docMk/>
            <pc:sldMk cId="486845015" sldId="428"/>
            <ac:spMk id="3" creationId="{628E8FFF-E4F9-4DAD-3468-CF61AB24ECB6}"/>
          </ac:spMkLst>
        </pc:spChg>
      </pc:sldChg>
      <pc:sldChg chg="del">
        <pc:chgData name="Bell, Alison E" userId="2278f69e-f85b-4384-93c8-65e89cb32361" providerId="ADAL" clId="{6ACB2303-19E0-4E8E-8227-39C2F5F3A25A}" dt="2022-07-15T14:41:56.557" v="1601" actId="2696"/>
        <pc:sldMkLst>
          <pc:docMk/>
          <pc:sldMk cId="3431915788" sldId="429"/>
        </pc:sldMkLst>
      </pc:sldChg>
      <pc:sldChg chg="modSp mod">
        <pc:chgData name="Bell, Alison E" userId="2278f69e-f85b-4384-93c8-65e89cb32361" providerId="ADAL" clId="{6ACB2303-19E0-4E8E-8227-39C2F5F3A25A}" dt="2022-07-21T11:23:18.505" v="3899" actId="962"/>
        <pc:sldMkLst>
          <pc:docMk/>
          <pc:sldMk cId="3178151952" sldId="432"/>
        </pc:sldMkLst>
        <pc:picChg chg="mod">
          <ac:chgData name="Bell, Alison E" userId="2278f69e-f85b-4384-93c8-65e89cb32361" providerId="ADAL" clId="{6ACB2303-19E0-4E8E-8227-39C2F5F3A25A}" dt="2022-07-21T11:23:18.505" v="3899" actId="962"/>
          <ac:picMkLst>
            <pc:docMk/>
            <pc:sldMk cId="3178151952" sldId="432"/>
            <ac:picMk id="7" creationId="{5F86EE7D-6E85-0835-2B05-6773271D49A8}"/>
          </ac:picMkLst>
        </pc:picChg>
      </pc:sldChg>
      <pc:sldChg chg="modSp new mod">
        <pc:chgData name="Bell, Alison E" userId="2278f69e-f85b-4384-93c8-65e89cb32361" providerId="ADAL" clId="{6ACB2303-19E0-4E8E-8227-39C2F5F3A25A}" dt="2022-07-15T13:26:46.222" v="222" actId="20577"/>
        <pc:sldMkLst>
          <pc:docMk/>
          <pc:sldMk cId="2984730490" sldId="435"/>
        </pc:sldMkLst>
        <pc:spChg chg="mod">
          <ac:chgData name="Bell, Alison E" userId="2278f69e-f85b-4384-93c8-65e89cb32361" providerId="ADAL" clId="{6ACB2303-19E0-4E8E-8227-39C2F5F3A25A}" dt="2022-07-15T13:26:46.222" v="222" actId="20577"/>
          <ac:spMkLst>
            <pc:docMk/>
            <pc:sldMk cId="2984730490" sldId="435"/>
            <ac:spMk id="3" creationId="{4AA2D71F-7770-4BDE-143F-77D03A92CAA9}"/>
          </ac:spMkLst>
        </pc:spChg>
      </pc:sldChg>
      <pc:sldChg chg="modSp new mod">
        <pc:chgData name="Bell, Alison E" userId="2278f69e-f85b-4384-93c8-65e89cb32361" providerId="ADAL" clId="{6ACB2303-19E0-4E8E-8227-39C2F5F3A25A}" dt="2022-07-15T13:46:35.881" v="369" actId="20577"/>
        <pc:sldMkLst>
          <pc:docMk/>
          <pc:sldMk cId="1748821820" sldId="436"/>
        </pc:sldMkLst>
        <pc:spChg chg="mod">
          <ac:chgData name="Bell, Alison E" userId="2278f69e-f85b-4384-93c8-65e89cb32361" providerId="ADAL" clId="{6ACB2303-19E0-4E8E-8227-39C2F5F3A25A}" dt="2022-07-15T13:46:35.881" v="369" actId="20577"/>
          <ac:spMkLst>
            <pc:docMk/>
            <pc:sldMk cId="1748821820" sldId="436"/>
            <ac:spMk id="2" creationId="{77BE1022-136E-8175-0B34-D574B7A4FCA2}"/>
          </ac:spMkLst>
        </pc:spChg>
      </pc:sldChg>
      <pc:sldChg chg="new del">
        <pc:chgData name="Bell, Alison E" userId="2278f69e-f85b-4384-93c8-65e89cb32361" providerId="ADAL" clId="{6ACB2303-19E0-4E8E-8227-39C2F5F3A25A}" dt="2022-07-15T13:47:03.003" v="397" actId="680"/>
        <pc:sldMkLst>
          <pc:docMk/>
          <pc:sldMk cId="948325705" sldId="437"/>
        </pc:sldMkLst>
      </pc:sldChg>
      <pc:sldChg chg="modSp new mod">
        <pc:chgData name="Bell, Alison E" userId="2278f69e-f85b-4384-93c8-65e89cb32361" providerId="ADAL" clId="{6ACB2303-19E0-4E8E-8227-39C2F5F3A25A}" dt="2022-07-19T14:24:47.932" v="2822" actId="20577"/>
        <pc:sldMkLst>
          <pc:docMk/>
          <pc:sldMk cId="3987794733" sldId="437"/>
        </pc:sldMkLst>
        <pc:spChg chg="mod">
          <ac:chgData name="Bell, Alison E" userId="2278f69e-f85b-4384-93c8-65e89cb32361" providerId="ADAL" clId="{6ACB2303-19E0-4E8E-8227-39C2F5F3A25A}" dt="2022-07-19T14:24:47.932" v="2822" actId="20577"/>
          <ac:spMkLst>
            <pc:docMk/>
            <pc:sldMk cId="3987794733" sldId="437"/>
            <ac:spMk id="2" creationId="{FAC55F4E-7A5B-E250-3612-41973EE219D2}"/>
          </ac:spMkLst>
        </pc:spChg>
        <pc:spChg chg="mod">
          <ac:chgData name="Bell, Alison E" userId="2278f69e-f85b-4384-93c8-65e89cb32361" providerId="ADAL" clId="{6ACB2303-19E0-4E8E-8227-39C2F5F3A25A}" dt="2022-07-15T13:48:08.066" v="462" actId="20577"/>
          <ac:spMkLst>
            <pc:docMk/>
            <pc:sldMk cId="3987794733" sldId="437"/>
            <ac:spMk id="3" creationId="{16D0CEB0-B1B1-02AE-784B-4E5A128D8BF4}"/>
          </ac:spMkLst>
        </pc:spChg>
      </pc:sldChg>
      <pc:sldChg chg="modSp new mod">
        <pc:chgData name="Bell, Alison E" userId="2278f69e-f85b-4384-93c8-65e89cb32361" providerId="ADAL" clId="{6ACB2303-19E0-4E8E-8227-39C2F5F3A25A}" dt="2022-07-21T12:05:15.815" v="4456" actId="1036"/>
        <pc:sldMkLst>
          <pc:docMk/>
          <pc:sldMk cId="1125182580" sldId="438"/>
        </pc:sldMkLst>
        <pc:spChg chg="mod">
          <ac:chgData name="Bell, Alison E" userId="2278f69e-f85b-4384-93c8-65e89cb32361" providerId="ADAL" clId="{6ACB2303-19E0-4E8E-8227-39C2F5F3A25A}" dt="2022-07-15T13:48:21.024" v="477" actId="20577"/>
          <ac:spMkLst>
            <pc:docMk/>
            <pc:sldMk cId="1125182580" sldId="438"/>
            <ac:spMk id="2" creationId="{E1FA4D49-C802-BFCB-BA77-5BA09344ABDD}"/>
          </ac:spMkLst>
        </pc:spChg>
        <pc:spChg chg="mod">
          <ac:chgData name="Bell, Alison E" userId="2278f69e-f85b-4384-93c8-65e89cb32361" providerId="ADAL" clId="{6ACB2303-19E0-4E8E-8227-39C2F5F3A25A}" dt="2022-07-15T13:49:14.621" v="732" actId="20577"/>
          <ac:spMkLst>
            <pc:docMk/>
            <pc:sldMk cId="1125182580" sldId="438"/>
            <ac:spMk id="3" creationId="{976AE460-FCD6-B09F-4EDD-99510A419EC2}"/>
          </ac:spMkLst>
        </pc:spChg>
        <pc:picChg chg="mod">
          <ac:chgData name="Bell, Alison E" userId="2278f69e-f85b-4384-93c8-65e89cb32361" providerId="ADAL" clId="{6ACB2303-19E0-4E8E-8227-39C2F5F3A25A}" dt="2022-07-21T12:05:15.815" v="4456" actId="1036"/>
          <ac:picMkLst>
            <pc:docMk/>
            <pc:sldMk cId="1125182580" sldId="438"/>
            <ac:picMk id="1026" creationId="{1B257925-2E3F-72A9-5C54-F3E02E5567A8}"/>
          </ac:picMkLst>
        </pc:picChg>
      </pc:sldChg>
      <pc:sldChg chg="modSp new mod">
        <pc:chgData name="Bell, Alison E" userId="2278f69e-f85b-4384-93c8-65e89cb32361" providerId="ADAL" clId="{6ACB2303-19E0-4E8E-8227-39C2F5F3A25A}" dt="2022-07-21T12:40:51.894" v="5058" actId="20577"/>
        <pc:sldMkLst>
          <pc:docMk/>
          <pc:sldMk cId="2985931120" sldId="439"/>
        </pc:sldMkLst>
        <pc:spChg chg="mod">
          <ac:chgData name="Bell, Alison E" userId="2278f69e-f85b-4384-93c8-65e89cb32361" providerId="ADAL" clId="{6ACB2303-19E0-4E8E-8227-39C2F5F3A25A}" dt="2022-07-15T14:42:11.565" v="1649" actId="20577"/>
          <ac:spMkLst>
            <pc:docMk/>
            <pc:sldMk cId="2985931120" sldId="439"/>
            <ac:spMk id="2" creationId="{529546AF-9705-6838-969A-D8921084DECD}"/>
          </ac:spMkLst>
        </pc:spChg>
        <pc:spChg chg="mod">
          <ac:chgData name="Bell, Alison E" userId="2278f69e-f85b-4384-93c8-65e89cb32361" providerId="ADAL" clId="{6ACB2303-19E0-4E8E-8227-39C2F5F3A25A}" dt="2022-07-21T12:40:51.894" v="5058" actId="20577"/>
          <ac:spMkLst>
            <pc:docMk/>
            <pc:sldMk cId="2985931120" sldId="439"/>
            <ac:spMk id="3" creationId="{3B0D23EE-E345-30D5-2D29-788DB3810A29}"/>
          </ac:spMkLst>
        </pc:spChg>
      </pc:sldChg>
      <pc:sldChg chg="modSp add mod">
        <pc:chgData name="Bell, Alison E" userId="2278f69e-f85b-4384-93c8-65e89cb32361" providerId="ADAL" clId="{6ACB2303-19E0-4E8E-8227-39C2F5F3A25A}" dt="2022-07-19T14:13:28.825" v="2629" actId="1036"/>
        <pc:sldMkLst>
          <pc:docMk/>
          <pc:sldMk cId="2396606161" sldId="440"/>
        </pc:sldMkLst>
        <pc:spChg chg="mod">
          <ac:chgData name="Bell, Alison E" userId="2278f69e-f85b-4384-93c8-65e89cb32361" providerId="ADAL" clId="{6ACB2303-19E0-4E8E-8227-39C2F5F3A25A}" dt="2022-07-19T14:13:28.825" v="2629" actId="1036"/>
          <ac:spMkLst>
            <pc:docMk/>
            <pc:sldMk cId="2396606161" sldId="440"/>
            <ac:spMk id="3" creationId="{3B0D23EE-E345-30D5-2D29-788DB3810A29}"/>
          </ac:spMkLst>
        </pc:spChg>
      </pc:sldChg>
      <pc:sldChg chg="modSp new del mod">
        <pc:chgData name="Bell, Alison E" userId="2278f69e-f85b-4384-93c8-65e89cb32361" providerId="ADAL" clId="{6ACB2303-19E0-4E8E-8227-39C2F5F3A25A}" dt="2022-07-19T14:23:58.556" v="2791" actId="2696"/>
        <pc:sldMkLst>
          <pc:docMk/>
          <pc:sldMk cId="2893011966" sldId="442"/>
        </pc:sldMkLst>
        <pc:spChg chg="mod">
          <ac:chgData name="Bell, Alison E" userId="2278f69e-f85b-4384-93c8-65e89cb32361" providerId="ADAL" clId="{6ACB2303-19E0-4E8E-8227-39C2F5F3A25A}" dt="2022-07-19T13:37:14.732" v="1922" actId="20577"/>
          <ac:spMkLst>
            <pc:docMk/>
            <pc:sldMk cId="2893011966" sldId="442"/>
            <ac:spMk id="2" creationId="{DA1574FB-B5C5-BE8E-8502-8BC33B8205B0}"/>
          </ac:spMkLst>
        </pc:spChg>
        <pc:spChg chg="mod">
          <ac:chgData name="Bell, Alison E" userId="2278f69e-f85b-4384-93c8-65e89cb32361" providerId="ADAL" clId="{6ACB2303-19E0-4E8E-8227-39C2F5F3A25A}" dt="2022-07-19T14:23:11.307" v="2790" actId="20578"/>
          <ac:spMkLst>
            <pc:docMk/>
            <pc:sldMk cId="2893011966" sldId="442"/>
            <ac:spMk id="3" creationId="{7FC98FD5-9D09-C2CD-2F8F-35B239B2C881}"/>
          </ac:spMkLst>
        </pc:spChg>
      </pc:sldChg>
      <pc:sldChg chg="addSp delSp modSp new mod addCm modCm">
        <pc:chgData name="Bell, Alison E" userId="2278f69e-f85b-4384-93c8-65e89cb32361" providerId="ADAL" clId="{6ACB2303-19E0-4E8E-8227-39C2F5F3A25A}" dt="2022-07-21T12:30:50.093" v="5040" actId="962"/>
        <pc:sldMkLst>
          <pc:docMk/>
          <pc:sldMk cId="1953601221" sldId="443"/>
        </pc:sldMkLst>
        <pc:spChg chg="mod">
          <ac:chgData name="Bell, Alison E" userId="2278f69e-f85b-4384-93c8-65e89cb32361" providerId="ADAL" clId="{6ACB2303-19E0-4E8E-8227-39C2F5F3A25A}" dt="2022-07-19T14:18:21.970" v="2664" actId="20577"/>
          <ac:spMkLst>
            <pc:docMk/>
            <pc:sldMk cId="1953601221" sldId="443"/>
            <ac:spMk id="2" creationId="{A74FE76B-A4C2-B9CA-F288-77401F4326BD}"/>
          </ac:spMkLst>
        </pc:spChg>
        <pc:spChg chg="del">
          <ac:chgData name="Bell, Alison E" userId="2278f69e-f85b-4384-93c8-65e89cb32361" providerId="ADAL" clId="{6ACB2303-19E0-4E8E-8227-39C2F5F3A25A}" dt="2022-07-19T14:19:23.389" v="2665" actId="478"/>
          <ac:spMkLst>
            <pc:docMk/>
            <pc:sldMk cId="1953601221" sldId="443"/>
            <ac:spMk id="3" creationId="{A90BF21C-2FAD-BF8B-675B-1E19F017304B}"/>
          </ac:spMkLst>
        </pc:spChg>
        <pc:picChg chg="mod">
          <ac:chgData name="Bell, Alison E" userId="2278f69e-f85b-4384-93c8-65e89cb32361" providerId="ADAL" clId="{6ACB2303-19E0-4E8E-8227-39C2F5F3A25A}" dt="2022-07-19T14:21:46.581" v="2766" actId="1076"/>
          <ac:picMkLst>
            <pc:docMk/>
            <pc:sldMk cId="1953601221" sldId="443"/>
            <ac:picMk id="5" creationId="{02819571-BDDD-8193-4321-238DFF9931D6}"/>
          </ac:picMkLst>
        </pc:picChg>
        <pc:picChg chg="add mod">
          <ac:chgData name="Bell, Alison E" userId="2278f69e-f85b-4384-93c8-65e89cb32361" providerId="ADAL" clId="{6ACB2303-19E0-4E8E-8227-39C2F5F3A25A}" dt="2022-07-21T12:30:50.093" v="5040" actId="962"/>
          <ac:picMkLst>
            <pc:docMk/>
            <pc:sldMk cId="1953601221" sldId="443"/>
            <ac:picMk id="6" creationId="{12F29F3A-EF42-D1D7-FCB1-3195ADC9F688}"/>
          </ac:picMkLst>
        </pc:picChg>
        <pc:picChg chg="add mod">
          <ac:chgData name="Bell, Alison E" userId="2278f69e-f85b-4384-93c8-65e89cb32361" providerId="ADAL" clId="{6ACB2303-19E0-4E8E-8227-39C2F5F3A25A}" dt="2022-07-21T12:30:29.526" v="4857" actId="962"/>
          <ac:picMkLst>
            <pc:docMk/>
            <pc:sldMk cId="1953601221" sldId="443"/>
            <ac:picMk id="8" creationId="{8180CE12-77FB-858B-0609-50B30A71A15D}"/>
          </ac:picMkLst>
        </pc:picChg>
      </pc:sldChg>
      <pc:sldChg chg="modSp new mod">
        <pc:chgData name="Bell, Alison E" userId="2278f69e-f85b-4384-93c8-65e89cb32361" providerId="ADAL" clId="{6ACB2303-19E0-4E8E-8227-39C2F5F3A25A}" dt="2022-07-19T14:26:00.531" v="3008" actId="20577"/>
        <pc:sldMkLst>
          <pc:docMk/>
          <pc:sldMk cId="2202165398" sldId="446"/>
        </pc:sldMkLst>
        <pc:spChg chg="mod">
          <ac:chgData name="Bell, Alison E" userId="2278f69e-f85b-4384-93c8-65e89cb32361" providerId="ADAL" clId="{6ACB2303-19E0-4E8E-8227-39C2F5F3A25A}" dt="2022-07-19T14:25:26.622" v="2857" actId="20577"/>
          <ac:spMkLst>
            <pc:docMk/>
            <pc:sldMk cId="2202165398" sldId="446"/>
            <ac:spMk id="2" creationId="{E104C27B-7450-C517-385F-28EDE389679E}"/>
          </ac:spMkLst>
        </pc:spChg>
        <pc:spChg chg="mod">
          <ac:chgData name="Bell, Alison E" userId="2278f69e-f85b-4384-93c8-65e89cb32361" providerId="ADAL" clId="{6ACB2303-19E0-4E8E-8227-39C2F5F3A25A}" dt="2022-07-19T14:26:00.531" v="3008" actId="20577"/>
          <ac:spMkLst>
            <pc:docMk/>
            <pc:sldMk cId="2202165398" sldId="446"/>
            <ac:spMk id="3" creationId="{3D0D087F-FA35-44FF-4296-B21C078FB081}"/>
          </ac:spMkLst>
        </pc:spChg>
      </pc:sldChg>
      <pc:sldChg chg="modSp mod">
        <pc:chgData name="Bell, Alison E" userId="2278f69e-f85b-4384-93c8-65e89cb32361" providerId="ADAL" clId="{6ACB2303-19E0-4E8E-8227-39C2F5F3A25A}" dt="2022-07-21T11:30:23.801" v="4327" actId="962"/>
        <pc:sldMkLst>
          <pc:docMk/>
          <pc:sldMk cId="2691849518" sldId="450"/>
        </pc:sldMkLst>
        <pc:picChg chg="mod">
          <ac:chgData name="Bell, Alison E" userId="2278f69e-f85b-4384-93c8-65e89cb32361" providerId="ADAL" clId="{6ACB2303-19E0-4E8E-8227-39C2F5F3A25A}" dt="2022-07-21T11:30:23.801" v="4327" actId="962"/>
          <ac:picMkLst>
            <pc:docMk/>
            <pc:sldMk cId="2691849518" sldId="450"/>
            <ac:picMk id="6" creationId="{9F88199B-D392-B6DC-D27C-FAD120356F7E}"/>
          </ac:picMkLst>
        </pc:picChg>
      </pc:sldChg>
      <pc:sldChg chg="modSp new mod addCm">
        <pc:chgData name="Bell, Alison E" userId="2278f69e-f85b-4384-93c8-65e89cb32361" providerId="ADAL" clId="{6ACB2303-19E0-4E8E-8227-39C2F5F3A25A}" dt="2022-07-21T11:30:06.939" v="4211"/>
        <pc:sldMkLst>
          <pc:docMk/>
          <pc:sldMk cId="21057969" sldId="451"/>
        </pc:sldMkLst>
        <pc:spChg chg="mod">
          <ac:chgData name="Bell, Alison E" userId="2278f69e-f85b-4384-93c8-65e89cb32361" providerId="ADAL" clId="{6ACB2303-19E0-4E8E-8227-39C2F5F3A25A}" dt="2022-07-21T11:28:41.743" v="4209" actId="20577"/>
          <ac:spMkLst>
            <pc:docMk/>
            <pc:sldMk cId="21057969" sldId="451"/>
            <ac:spMk id="2" creationId="{1BA0ACCC-33B6-A785-A192-131C68A94093}"/>
          </ac:spMkLst>
        </pc:spChg>
        <pc:spChg chg="mod">
          <ac:chgData name="Bell, Alison E" userId="2278f69e-f85b-4384-93c8-65e89cb32361" providerId="ADAL" clId="{6ACB2303-19E0-4E8E-8227-39C2F5F3A25A}" dt="2022-07-21T11:27:53.157" v="4049" actId="27636"/>
          <ac:spMkLst>
            <pc:docMk/>
            <pc:sldMk cId="21057969" sldId="451"/>
            <ac:spMk id="3" creationId="{59B6FEDE-535D-D0E2-179A-9EED30CF7192}"/>
          </ac:spMkLst>
        </pc:spChg>
      </pc:sldChg>
    </pc:docChg>
  </pc:docChgLst>
  <pc:docChgLst>
    <pc:chgData name="Fontanez Sanchez, Miguel A" userId="S::miguel.a.fontanezsanchez@hud.gov::7d63ec6c-3ac9-44a8-99fc-5282f3783cb1" providerId="AD" clId="Web-{E8441AB2-40E2-EBAD-E21F-2D51EB92EBBB}"/>
    <pc:docChg chg="mod modSld sldOrd">
      <pc:chgData name="Fontanez Sanchez, Miguel A" userId="S::miguel.a.fontanezsanchez@hud.gov::7d63ec6c-3ac9-44a8-99fc-5282f3783cb1" providerId="AD" clId="Web-{E8441AB2-40E2-EBAD-E21F-2D51EB92EBBB}" dt="2022-07-19T22:46:33.018" v="12"/>
      <pc:docMkLst>
        <pc:docMk/>
      </pc:docMkLst>
      <pc:sldChg chg="modSp">
        <pc:chgData name="Fontanez Sanchez, Miguel A" userId="S::miguel.a.fontanezsanchez@hud.gov::7d63ec6c-3ac9-44a8-99fc-5282f3783cb1" providerId="AD" clId="Web-{E8441AB2-40E2-EBAD-E21F-2D51EB92EBBB}" dt="2022-07-19T22:03:04.497" v="3" actId="20577"/>
        <pc:sldMkLst>
          <pc:docMk/>
          <pc:sldMk cId="1116061112" sldId="416"/>
        </pc:sldMkLst>
        <pc:spChg chg="mod">
          <ac:chgData name="Fontanez Sanchez, Miguel A" userId="S::miguel.a.fontanezsanchez@hud.gov::7d63ec6c-3ac9-44a8-99fc-5282f3783cb1" providerId="AD" clId="Web-{E8441AB2-40E2-EBAD-E21F-2D51EB92EBBB}" dt="2022-07-19T22:03:04.497" v="3" actId="20577"/>
          <ac:spMkLst>
            <pc:docMk/>
            <pc:sldMk cId="1116061112" sldId="416"/>
            <ac:spMk id="3" creationId="{628E8FFF-E4F9-4DAD-3468-CF61AB24ECB6}"/>
          </ac:spMkLst>
        </pc:spChg>
      </pc:sldChg>
      <pc:sldChg chg="ord">
        <pc:chgData name="Fontanez Sanchez, Miguel A" userId="S::miguel.a.fontanezsanchez@hud.gov::7d63ec6c-3ac9-44a8-99fc-5282f3783cb1" providerId="AD" clId="Web-{E8441AB2-40E2-EBAD-E21F-2D51EB92EBBB}" dt="2022-07-19T22:35:35.696" v="9"/>
        <pc:sldMkLst>
          <pc:docMk/>
          <pc:sldMk cId="3292412817" sldId="433"/>
        </pc:sldMkLst>
      </pc:sldChg>
      <pc:sldChg chg="modSp addCm">
        <pc:chgData name="Fontanez Sanchez, Miguel A" userId="S::miguel.a.fontanezsanchez@hud.gov::7d63ec6c-3ac9-44a8-99fc-5282f3783cb1" providerId="AD" clId="Web-{E8441AB2-40E2-EBAD-E21F-2D51EB92EBBB}" dt="2022-07-19T22:46:33.018" v="12"/>
        <pc:sldMkLst>
          <pc:docMk/>
          <pc:sldMk cId="2691849518" sldId="450"/>
        </pc:sldMkLst>
        <pc:spChg chg="mod">
          <ac:chgData name="Fontanez Sanchez, Miguel A" userId="S::miguel.a.fontanezsanchez@hud.gov::7d63ec6c-3ac9-44a8-99fc-5282f3783cb1" providerId="AD" clId="Web-{E8441AB2-40E2-EBAD-E21F-2D51EB92EBBB}" dt="2022-07-19T22:22:42.154" v="7" actId="20577"/>
          <ac:spMkLst>
            <pc:docMk/>
            <pc:sldMk cId="2691849518" sldId="450"/>
            <ac:spMk id="3" creationId="{90BE03C6-8426-A9AC-4998-9CF201092983}"/>
          </ac:spMkLst>
        </pc:spChg>
      </pc:sldChg>
    </pc:docChg>
  </pc:docChgLst>
  <pc:docChgLst>
    <pc:chgData name="Ruppel, Chad" userId="S::chad.x.ruppel@hud.gov::4cd7462c-1b0b-42e5-b3bf-8652639ad50d" providerId="AD" clId="Web-{FD09B087-F425-9F27-C52D-A3DF71C19668}"/>
    <pc:docChg chg="delSld modSection">
      <pc:chgData name="Ruppel, Chad" userId="S::chad.x.ruppel@hud.gov::4cd7462c-1b0b-42e5-b3bf-8652639ad50d" providerId="AD" clId="Web-{FD09B087-F425-9F27-C52D-A3DF71C19668}" dt="2022-07-18T18:27:14.172" v="0"/>
      <pc:docMkLst>
        <pc:docMk/>
      </pc:docMkLst>
      <pc:sldChg chg="del">
        <pc:chgData name="Ruppel, Chad" userId="S::chad.x.ruppel@hud.gov::4cd7462c-1b0b-42e5-b3bf-8652639ad50d" providerId="AD" clId="Web-{FD09B087-F425-9F27-C52D-A3DF71C19668}" dt="2022-07-18T18:27:14.172" v="0"/>
        <pc:sldMkLst>
          <pc:docMk/>
          <pc:sldMk cId="1609098866" sldId="426"/>
        </pc:sldMkLst>
      </pc:sldChg>
    </pc:docChg>
  </pc:docChgLst>
  <pc:docChgLst>
    <pc:chgData name="Ruppel, Chad" userId="S::chad.x.ruppel@hud.gov::4cd7462c-1b0b-42e5-b3bf-8652639ad50d" providerId="AD" clId="Web-{136FBF94-1C73-2054-0772-4E890A4D473C}"/>
    <pc:docChg chg="addSld delSld modSld modSection">
      <pc:chgData name="Ruppel, Chad" userId="S::chad.x.ruppel@hud.gov::4cd7462c-1b0b-42e5-b3bf-8652639ad50d" providerId="AD" clId="Web-{136FBF94-1C73-2054-0772-4E890A4D473C}" dt="2022-06-29T18:34:15.990" v="228"/>
      <pc:docMkLst>
        <pc:docMk/>
      </pc:docMkLst>
      <pc:sldChg chg="del">
        <pc:chgData name="Ruppel, Chad" userId="S::chad.x.ruppel@hud.gov::4cd7462c-1b0b-42e5-b3bf-8652639ad50d" providerId="AD" clId="Web-{136FBF94-1C73-2054-0772-4E890A4D473C}" dt="2022-06-29T18:31:33.972" v="165"/>
        <pc:sldMkLst>
          <pc:docMk/>
          <pc:sldMk cId="3742197844" sldId="418"/>
        </pc:sldMkLst>
      </pc:sldChg>
      <pc:sldChg chg="modSp">
        <pc:chgData name="Ruppel, Chad" userId="S::chad.x.ruppel@hud.gov::4cd7462c-1b0b-42e5-b3bf-8652639ad50d" providerId="AD" clId="Web-{136FBF94-1C73-2054-0772-4E890A4D473C}" dt="2022-06-29T18:32:06.566" v="170" actId="20577"/>
        <pc:sldMkLst>
          <pc:docMk/>
          <pc:sldMk cId="4258798232" sldId="419"/>
        </pc:sldMkLst>
        <pc:spChg chg="mod">
          <ac:chgData name="Ruppel, Chad" userId="S::chad.x.ruppel@hud.gov::4cd7462c-1b0b-42e5-b3bf-8652639ad50d" providerId="AD" clId="Web-{136FBF94-1C73-2054-0772-4E890A4D473C}" dt="2022-06-29T18:32:06.566" v="170" actId="20577"/>
          <ac:spMkLst>
            <pc:docMk/>
            <pc:sldMk cId="4258798232" sldId="419"/>
            <ac:spMk id="3" creationId="{628E8FFF-E4F9-4DAD-3468-CF61AB24ECB6}"/>
          </ac:spMkLst>
        </pc:spChg>
      </pc:sldChg>
      <pc:sldChg chg="del">
        <pc:chgData name="Ruppel, Chad" userId="S::chad.x.ruppel@hud.gov::4cd7462c-1b0b-42e5-b3bf-8652639ad50d" providerId="AD" clId="Web-{136FBF94-1C73-2054-0772-4E890A4D473C}" dt="2022-06-29T18:34:15.990" v="228"/>
        <pc:sldMkLst>
          <pc:docMk/>
          <pc:sldMk cId="655533463" sldId="421"/>
        </pc:sldMkLst>
      </pc:sldChg>
      <pc:sldChg chg="modSp add replId">
        <pc:chgData name="Ruppel, Chad" userId="S::chad.x.ruppel@hud.gov::4cd7462c-1b0b-42e5-b3bf-8652639ad50d" providerId="AD" clId="Web-{136FBF94-1C73-2054-0772-4E890A4D473C}" dt="2022-06-29T18:24:36.608" v="66" actId="20577"/>
        <pc:sldMkLst>
          <pc:docMk/>
          <pc:sldMk cId="2099434788" sldId="423"/>
        </pc:sldMkLst>
        <pc:spChg chg="mod">
          <ac:chgData name="Ruppel, Chad" userId="S::chad.x.ruppel@hud.gov::4cd7462c-1b0b-42e5-b3bf-8652639ad50d" providerId="AD" clId="Web-{136FBF94-1C73-2054-0772-4E890A4D473C}" dt="2022-06-29T18:24:36.608" v="66" actId="20577"/>
          <ac:spMkLst>
            <pc:docMk/>
            <pc:sldMk cId="2099434788" sldId="423"/>
            <ac:spMk id="3" creationId="{628E8FFF-E4F9-4DAD-3468-CF61AB24ECB6}"/>
          </ac:spMkLst>
        </pc:spChg>
      </pc:sldChg>
      <pc:sldChg chg="modSp add replId">
        <pc:chgData name="Ruppel, Chad" userId="S::chad.x.ruppel@hud.gov::4cd7462c-1b0b-42e5-b3bf-8652639ad50d" providerId="AD" clId="Web-{136FBF94-1C73-2054-0772-4E890A4D473C}" dt="2022-06-29T18:25:17.093" v="90" actId="20577"/>
        <pc:sldMkLst>
          <pc:docMk/>
          <pc:sldMk cId="634803499" sldId="424"/>
        </pc:sldMkLst>
        <pc:spChg chg="mod">
          <ac:chgData name="Ruppel, Chad" userId="S::chad.x.ruppel@hud.gov::4cd7462c-1b0b-42e5-b3bf-8652639ad50d" providerId="AD" clId="Web-{136FBF94-1C73-2054-0772-4E890A4D473C}" dt="2022-06-29T18:25:17.093" v="90" actId="20577"/>
          <ac:spMkLst>
            <pc:docMk/>
            <pc:sldMk cId="634803499" sldId="424"/>
            <ac:spMk id="3" creationId="{628E8FFF-E4F9-4DAD-3468-CF61AB24ECB6}"/>
          </ac:spMkLst>
        </pc:spChg>
      </pc:sldChg>
      <pc:sldChg chg="add del replId">
        <pc:chgData name="Ruppel, Chad" userId="S::chad.x.ruppel@hud.gov::4cd7462c-1b0b-42e5-b3bf-8652639ad50d" providerId="AD" clId="Web-{136FBF94-1C73-2054-0772-4E890A4D473C}" dt="2022-06-29T18:24:42.499" v="68"/>
        <pc:sldMkLst>
          <pc:docMk/>
          <pc:sldMk cId="2104628923" sldId="425"/>
        </pc:sldMkLst>
      </pc:sldChg>
      <pc:sldChg chg="modSp add replId">
        <pc:chgData name="Ruppel, Chad" userId="S::chad.x.ruppel@hud.gov::4cd7462c-1b0b-42e5-b3bf-8652639ad50d" providerId="AD" clId="Web-{136FBF94-1C73-2054-0772-4E890A4D473C}" dt="2022-06-29T18:30:17.753" v="162" actId="20577"/>
        <pc:sldMkLst>
          <pc:docMk/>
          <pc:sldMk cId="3516750267" sldId="425"/>
        </pc:sldMkLst>
        <pc:spChg chg="mod">
          <ac:chgData name="Ruppel, Chad" userId="S::chad.x.ruppel@hud.gov::4cd7462c-1b0b-42e5-b3bf-8652639ad50d" providerId="AD" clId="Web-{136FBF94-1C73-2054-0772-4E890A4D473C}" dt="2022-06-29T18:30:17.753" v="162" actId="20577"/>
          <ac:spMkLst>
            <pc:docMk/>
            <pc:sldMk cId="3516750267" sldId="425"/>
            <ac:spMk id="3" creationId="{628E8FFF-E4F9-4DAD-3468-CF61AB24ECB6}"/>
          </ac:spMkLst>
        </pc:spChg>
      </pc:sldChg>
      <pc:sldChg chg="add replId">
        <pc:chgData name="Ruppel, Chad" userId="S::chad.x.ruppel@hud.gov::4cd7462c-1b0b-42e5-b3bf-8652639ad50d" providerId="AD" clId="Web-{136FBF94-1C73-2054-0772-4E890A4D473C}" dt="2022-06-29T18:30:27.534" v="163"/>
        <pc:sldMkLst>
          <pc:docMk/>
          <pc:sldMk cId="1609098866" sldId="426"/>
        </pc:sldMkLst>
      </pc:sldChg>
      <pc:sldChg chg="add replId">
        <pc:chgData name="Ruppel, Chad" userId="S::chad.x.ruppel@hud.gov::4cd7462c-1b0b-42e5-b3bf-8652639ad50d" providerId="AD" clId="Web-{136FBF94-1C73-2054-0772-4E890A4D473C}" dt="2022-06-29T18:30:51.815" v="164"/>
        <pc:sldMkLst>
          <pc:docMk/>
          <pc:sldMk cId="2374861991" sldId="427"/>
        </pc:sldMkLst>
      </pc:sldChg>
      <pc:sldChg chg="add replId">
        <pc:chgData name="Ruppel, Chad" userId="S::chad.x.ruppel@hud.gov::4cd7462c-1b0b-42e5-b3bf-8652639ad50d" providerId="AD" clId="Web-{136FBF94-1C73-2054-0772-4E890A4D473C}" dt="2022-06-29T18:31:45.097" v="166"/>
        <pc:sldMkLst>
          <pc:docMk/>
          <pc:sldMk cId="486845015" sldId="428"/>
        </pc:sldMkLst>
      </pc:sldChg>
      <pc:sldChg chg="add replId">
        <pc:chgData name="Ruppel, Chad" userId="S::chad.x.ruppel@hud.gov::4cd7462c-1b0b-42e5-b3bf-8652639ad50d" providerId="AD" clId="Web-{136FBF94-1C73-2054-0772-4E890A4D473C}" dt="2022-06-29T18:32:08.535" v="171"/>
        <pc:sldMkLst>
          <pc:docMk/>
          <pc:sldMk cId="3431915788" sldId="429"/>
        </pc:sldMkLst>
      </pc:sldChg>
      <pc:sldChg chg="new del">
        <pc:chgData name="Ruppel, Chad" userId="S::chad.x.ruppel@hud.gov::4cd7462c-1b0b-42e5-b3bf-8652639ad50d" providerId="AD" clId="Web-{136FBF94-1C73-2054-0772-4E890A4D473C}" dt="2022-06-29T18:32:15.223" v="173"/>
        <pc:sldMkLst>
          <pc:docMk/>
          <pc:sldMk cId="1855178916" sldId="430"/>
        </pc:sldMkLst>
      </pc:sldChg>
      <pc:sldChg chg="modSp add replId">
        <pc:chgData name="Ruppel, Chad" userId="S::chad.x.ruppel@hud.gov::4cd7462c-1b0b-42e5-b3bf-8652639ad50d" providerId="AD" clId="Web-{136FBF94-1C73-2054-0772-4E890A4D473C}" dt="2022-06-29T18:33:18.208" v="206" actId="20577"/>
        <pc:sldMkLst>
          <pc:docMk/>
          <pc:sldMk cId="3514011629" sldId="430"/>
        </pc:sldMkLst>
        <pc:spChg chg="mod">
          <ac:chgData name="Ruppel, Chad" userId="S::chad.x.ruppel@hud.gov::4cd7462c-1b0b-42e5-b3bf-8652639ad50d" providerId="AD" clId="Web-{136FBF94-1C73-2054-0772-4E890A4D473C}" dt="2022-06-29T18:33:18.208" v="206" actId="20577"/>
          <ac:spMkLst>
            <pc:docMk/>
            <pc:sldMk cId="3514011629" sldId="430"/>
            <ac:spMk id="3" creationId="{628E8FFF-E4F9-4DAD-3468-CF61AB24ECB6}"/>
          </ac:spMkLst>
        </pc:spChg>
      </pc:sldChg>
      <pc:sldChg chg="modSp add replId">
        <pc:chgData name="Ruppel, Chad" userId="S::chad.x.ruppel@hud.gov::4cd7462c-1b0b-42e5-b3bf-8652639ad50d" providerId="AD" clId="Web-{136FBF94-1C73-2054-0772-4E890A4D473C}" dt="2022-06-29T18:34:05.411" v="227" actId="20577"/>
        <pc:sldMkLst>
          <pc:docMk/>
          <pc:sldMk cId="313057820" sldId="431"/>
        </pc:sldMkLst>
        <pc:spChg chg="mod">
          <ac:chgData name="Ruppel, Chad" userId="S::chad.x.ruppel@hud.gov::4cd7462c-1b0b-42e5-b3bf-8652639ad50d" providerId="AD" clId="Web-{136FBF94-1C73-2054-0772-4E890A4D473C}" dt="2022-06-29T18:34:05.411" v="227" actId="20577"/>
          <ac:spMkLst>
            <pc:docMk/>
            <pc:sldMk cId="313057820" sldId="431"/>
            <ac:spMk id="3" creationId="{628E8FFF-E4F9-4DAD-3468-CF61AB24ECB6}"/>
          </ac:spMkLst>
        </pc:spChg>
      </pc:sldChg>
    </pc:docChg>
  </pc:docChgLst>
</pc:chgInfo>
</file>

<file path=ppt/comments/modernComment_1A7_7D22D524.xml><?xml version="1.0" encoding="utf-8"?>
<p188:cmLst xmlns:a="http://schemas.openxmlformats.org/drawingml/2006/main" xmlns:r="http://schemas.openxmlformats.org/officeDocument/2006/relationships" xmlns:p188="http://schemas.microsoft.com/office/powerpoint/2018/8/main">
  <p188:cm id="{19661DDE-9E24-41E9-A009-79EB5C1E9A64}" authorId="{D851DCBC-3028-8406-B196-67D33CED1352}" status="resolved" created="2022-07-19T17:51:35.810" complete="100000">
    <ac:txMkLst xmlns:ac="http://schemas.microsoft.com/office/drawing/2013/main/command">
      <pc:docMk xmlns:pc="http://schemas.microsoft.com/office/powerpoint/2013/main/command"/>
      <pc:sldMk xmlns:pc="http://schemas.microsoft.com/office/powerpoint/2013/main/command" cId="2099434788" sldId="423"/>
      <ac:spMk id="3" creationId="{628E8FFF-E4F9-4DAD-3468-CF61AB24ECB6}"/>
      <ac:txMk cp="116" len="104">
        <ac:context len="392" hash="2524942917"/>
      </ac:txMk>
    </ac:txMkLst>
    <p188:pos x="4261948" y="1507387"/>
    <p188:replyLst>
      <p188:reply id="{E93E7671-BD48-4805-ABD8-ADE96C699EF2}" authorId="{F227171C-7997-1426-2718-7EF7D89C36A5}" created="2022-07-19T20:55:34.770">
        <p188:txBody>
          <a:bodyPr/>
          <a:lstStyle/>
          <a:p>
            <a:r>
              <a:rPr lang="en-US"/>
              <a:t>I am happy to add "….under HUD's FY2022 Appropriations Act…" but I am worried that it implies that the flexibility only applies to FY2022.     What say you Mike?</a:t>
            </a:r>
          </a:p>
        </p188:txBody>
      </p188:reply>
      <p188:reply id="{4408DC53-313B-4236-B692-BE2DE8AAD0DE}" authorId="{93FF700F-EF59-9F67-175B-7FC77A749133}" created="2022-07-21T11:25:41.358">
        <p188:txBody>
          <a:bodyPr/>
          <a:lstStyle/>
          <a:p>
            <a:r>
              <a:rPr lang="en-US"/>
              <a:t>[@Ruppel, Chad] This is an unresolved comment so I'm just flagging. My two cents is to add a new slide that simplifies this excerpt from the notice, "HUD has determined that PHAs may use
ongoing administrative fee funding for the activities described in this notice as they
qualify as “administrative and other expenses in administering the section 8 tenant-based
rental assistance program” under paragraph 3 under the heading “Tenant-Based Rental
Assistance” (TBRA) in the 2022 Act. Furthermore, these costs will remain eligible
administrative fee expenses in future years provided the appropriations Act language
continues to include “other” expenses as an eligible use of administrative fee amounts.
Consequently, HUD is providing updated guidance on the eligible use of administrative
fees through this notice. If there are substantive changes in future appropriations Acts
impacting the eligible uses of administrative fees, HUD will revise this notice. " 
I went ahead and drafted the additional slide.</a:t>
            </a:r>
          </a:p>
        </p188:txBody>
      </p188:reply>
    </p188:replyLst>
    <p188:txBody>
      <a:bodyPr/>
      <a:lstStyle/>
      <a:p>
        <a:r>
          <a:rPr lang="en-US"/>
          <a:t>"provides guidance on the "other expenses" eligible activities that PHAs may use administrative fees under HUD's FY 2022 Appropriations Act to cover in order to facilitate leasing."</a:t>
        </a:r>
      </a:p>
    </p188:txBody>
  </p188:cm>
</p188:cmLst>
</file>

<file path=ppt/comments/modernComment_1C2_A0725D2E.xml><?xml version="1.0" encoding="utf-8"?>
<p188:cmLst xmlns:a="http://schemas.openxmlformats.org/drawingml/2006/main" xmlns:r="http://schemas.openxmlformats.org/officeDocument/2006/relationships" xmlns:p188="http://schemas.microsoft.com/office/powerpoint/2018/8/main">
  <p188:cm id="{28888064-0453-4117-B16D-76936B0C6BF2}" authorId="{F227171C-7997-1426-2718-7EF7D89C36A5}" status="resolved" created="2022-07-19T21:20:02.133" complete="100000">
    <pc:sldMkLst xmlns:pc="http://schemas.microsoft.com/office/powerpoint/2013/main/command">
      <pc:docMk/>
      <pc:sldMk cId="2691849518" sldId="450"/>
    </pc:sldMkLst>
    <p188:txBody>
      <a:bodyPr/>
      <a:lstStyle/>
      <a:p>
        <a:r>
          <a:rPr lang="en-US"/>
          <a:t>[@Dennis, Michael S].  Does this work for you?</a:t>
        </a:r>
      </a:p>
    </p188:txBody>
  </p188:cm>
  <p188:cm id="{9A2B42CB-C664-4C14-97DE-E6CDB3FC29FB}" authorId="{BF022119-8DC8-8E5C-79EA-BAD75891A41C}" status="resolved" created="2022-07-19T22:45:39.267" complete="100000">
    <ac:deMkLst xmlns:ac="http://schemas.microsoft.com/office/drawing/2013/main/command">
      <pc:docMk xmlns:pc="http://schemas.microsoft.com/office/powerpoint/2013/main/command"/>
      <pc:sldMk xmlns:pc="http://schemas.microsoft.com/office/powerpoint/2013/main/command" cId="2691849518" sldId="450"/>
      <ac:spMk id="3" creationId="{90BE03C6-8426-A9AC-4998-9CF201092983}"/>
    </ac:deMkLst>
    <p188:txBody>
      <a:bodyPr/>
      <a:lstStyle/>
      <a:p>
        <a:r>
          <a:rPr lang="en-US"/>
          <a:t>I think we can delete this word </a:t>
        </a:r>
      </a:p>
    </p188:txBody>
  </p188:cm>
  <p188:cm id="{9FCB81D0-162F-4B2F-8FD6-59968DBE478E}" authorId="{BF022119-8DC8-8E5C-79EA-BAD75891A41C}" status="resolved" created="2022-07-19T22:46:33.018" complete="100000">
    <ac:deMkLst xmlns:ac="http://schemas.microsoft.com/office/drawing/2013/main/command">
      <pc:docMk xmlns:pc="http://schemas.microsoft.com/office/powerpoint/2013/main/command"/>
      <pc:sldMk xmlns:pc="http://schemas.microsoft.com/office/powerpoint/2013/main/command" cId="2691849518" sldId="450"/>
      <ac:spMk id="3" creationId="{90BE03C6-8426-A9AC-4998-9CF201092983}"/>
    </ac:deMkLst>
    <p188:txBody>
      <a:bodyPr/>
      <a:lstStyle/>
      <a:p>
        <a:r>
          <a:rPr lang="en-US"/>
          <a:t>no need for a comma here.</a:t>
        </a:r>
      </a:p>
    </p188:txBody>
  </p188:cm>
</p188:cmLst>
</file>

<file path=ppt/comments/modernComment_1C3_14151B1.xml><?xml version="1.0" encoding="utf-8"?>
<p188:cmLst xmlns:a="http://schemas.openxmlformats.org/drawingml/2006/main" xmlns:r="http://schemas.openxmlformats.org/officeDocument/2006/relationships" xmlns:p188="http://schemas.microsoft.com/office/powerpoint/2018/8/main">
  <p188:cm id="{98C06822-F579-4EEC-AAAD-188453ECCA14}" authorId="{93FF700F-EF59-9F67-175B-7FC77A749133}" status="resolved" created="2022-07-21T11:30:06.890" complete="100000">
    <pc:sldMkLst xmlns:pc="http://schemas.microsoft.com/office/powerpoint/2013/main/command">
      <pc:docMk/>
      <pc:sldMk cId="21057969" sldId="451"/>
    </pc:sldMkLst>
    <p188:txBody>
      <a:bodyPr/>
      <a:lstStyle/>
      <a:p>
        <a:r>
          <a:rPr lang="en-US"/>
          <a:t>[@Ruppel, Chad] additional slide to try and resolve Mike's comment.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FF65F-5B22-4408-873B-237A463D8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3C1CF1-54AA-4241-99F8-1BAD6BA44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91D86-6EC1-418D-98AF-23A91F8D5098}" type="datetimeFigureOut">
              <a:rPr lang="en-US" smtClean="0"/>
              <a:t>7/21/2022</a:t>
            </a:fld>
            <a:endParaRPr lang="en-US"/>
          </a:p>
        </p:txBody>
      </p:sp>
      <p:sp>
        <p:nvSpPr>
          <p:cNvPr id="4" name="Footer Placeholder 3">
            <a:extLst>
              <a:ext uri="{FF2B5EF4-FFF2-40B4-BE49-F238E27FC236}">
                <a16:creationId xmlns:a16="http://schemas.microsoft.com/office/drawing/2014/main" id="{076E44B3-5AEC-4B52-B73E-9AD974B73E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D95AA-5537-403C-99B6-2D66754E4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BDC84-CC66-4992-8CA9-0CB8EA87FAD0}" type="slidenum">
              <a:rPr lang="en-US" smtClean="0"/>
              <a:t>‹#›</a:t>
            </a:fld>
            <a:endParaRPr lang="en-US"/>
          </a:p>
        </p:txBody>
      </p:sp>
    </p:spTree>
    <p:extLst>
      <p:ext uri="{BB962C8B-B14F-4D97-AF65-F5344CB8AC3E}">
        <p14:creationId xmlns:p14="http://schemas.microsoft.com/office/powerpoint/2010/main" val="246511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BE7C-D3F3-4187-A30D-6E70E58EC15E}"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6B9F1-83E9-4961-BA23-2D772E2BE0F0}" type="slidenum">
              <a:rPr lang="en-US" smtClean="0"/>
              <a:t>‹#›</a:t>
            </a:fld>
            <a:endParaRPr lang="en-US"/>
          </a:p>
        </p:txBody>
      </p:sp>
    </p:spTree>
    <p:extLst>
      <p:ext uri="{BB962C8B-B14F-4D97-AF65-F5344CB8AC3E}">
        <p14:creationId xmlns:p14="http://schemas.microsoft.com/office/powerpoint/2010/main" val="403943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For example in CY 2022,  administrative fees are been calculated  as provided for by Section 8(q) of the United States Housing Act, and related Appropriation Act provisions, as in effect immediately before the enactment of the Quality Housing and Work Responsibility Act (QHWRA) of 1998 (P. L. 105-276), unless overridden by Congress in the appropriations act.</a:t>
            </a:r>
          </a:p>
          <a:p>
            <a:endParaRPr lang="en-US">
              <a:cs typeface="Calibri"/>
            </a:endParaRPr>
          </a:p>
          <a:p>
            <a:r>
              <a:rPr lang="en-US">
                <a:cs typeface="Calibri"/>
              </a:rPr>
              <a:t>- PHAs earn administrative fees based on units leased as of the first of the month and reported in the Voucher Management System</a:t>
            </a:r>
          </a:p>
          <a:p>
            <a:endParaRPr lang="en-US">
              <a:cs typeface="Calibri"/>
            </a:endParaRPr>
          </a:p>
          <a:p>
            <a:r>
              <a:rPr lang="en-US">
                <a:cs typeface="Calibri"/>
              </a:rPr>
              <a:t>And, it is HUD's due diligence to validate PHA reported data in VMS prior to its use for any purpose, to include dashboards, budget formulation, budget implementation, reconciliations and funds control</a:t>
            </a:r>
          </a:p>
        </p:txBody>
      </p:sp>
      <p:sp>
        <p:nvSpPr>
          <p:cNvPr id="4" name="Slide Number Placeholder 3"/>
          <p:cNvSpPr>
            <a:spLocks noGrp="1"/>
          </p:cNvSpPr>
          <p:nvPr>
            <p:ph type="sldNum" sz="quarter" idx="5"/>
          </p:nvPr>
        </p:nvSpPr>
        <p:spPr/>
        <p:txBody>
          <a:bodyPr/>
          <a:lstStyle/>
          <a:p>
            <a:fld id="{6F56B9F1-83E9-4961-BA23-2D772E2BE0F0}" type="slidenum">
              <a:rPr lang="en-US" smtClean="0"/>
              <a:t>4</a:t>
            </a:fld>
            <a:endParaRPr lang="en-US"/>
          </a:p>
        </p:txBody>
      </p:sp>
    </p:spTree>
    <p:extLst>
      <p:ext uri="{BB962C8B-B14F-4D97-AF65-F5344CB8AC3E}">
        <p14:creationId xmlns:p14="http://schemas.microsoft.com/office/powerpoint/2010/main" val="371930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calculate the administrative fees HUD uses two admin fee rates, Column A and Column B rates, which are based on a percentage of the 1993 or 1994 FMR, limited by floor and ceiling amounts, multiplied by an inflation factor that captures the increase in local wage rates over time.</a:t>
            </a:r>
          </a:p>
          <a:p>
            <a:endParaRPr lang="en-US">
              <a:cs typeface="Calibri"/>
            </a:endParaRPr>
          </a:p>
          <a:p>
            <a:r>
              <a:rPr lang="en-US"/>
              <a:t>PHA could request a blended fee rate to proportionately all areas in which participants were located.  Once a blended rate is established, it is used to determine the PHA’s fee eligibility for the entire CY.</a:t>
            </a:r>
            <a:endParaRPr lang="en-US">
              <a:cs typeface="Calibri"/>
            </a:endParaRPr>
          </a:p>
          <a:p>
            <a:r>
              <a:rPr lang="en-US">
                <a:cs typeface="Calibri"/>
              </a:rPr>
              <a:t>-</a:t>
            </a:r>
            <a:r>
              <a:rPr lang="en-US"/>
              <a:t> PHAs operating over large geographic areas, defined as multiple counties, could request a higher administrative fee rate </a:t>
            </a:r>
          </a:p>
          <a:p>
            <a:endParaRPr lang="en-US">
              <a:cs typeface="Calibri"/>
            </a:endParaRPr>
          </a:p>
          <a:p>
            <a:r>
              <a:rPr lang="en-US">
                <a:cs typeface="Calibri"/>
              </a:rPr>
              <a:t>-FMD reviews and approve blended rates, and FMC review and approve higher admin fee rates.</a:t>
            </a:r>
          </a:p>
          <a:p>
            <a:endParaRPr lang="en-US">
              <a:cs typeface="Calibri"/>
            </a:endParaRPr>
          </a:p>
          <a:p>
            <a:r>
              <a:rPr lang="en-US">
                <a:cs typeface="Calibri"/>
              </a:rPr>
              <a:t>-To ensure PHAs are based on actual leased up units, HUD perform monthly advances and </a:t>
            </a:r>
            <a:r>
              <a:rPr lang="en-US" err="1">
                <a:cs typeface="Calibri"/>
              </a:rPr>
              <a:t>reconcilie</a:t>
            </a:r>
            <a:r>
              <a:rPr lang="en-US">
                <a:cs typeface="Calibri"/>
              </a:rPr>
              <a:t> </a:t>
            </a:r>
            <a:r>
              <a:rPr lang="en-US" err="1">
                <a:cs typeface="Calibri"/>
              </a:rPr>
              <a:t>quearterly</a:t>
            </a:r>
            <a:r>
              <a:rPr lang="en-US">
                <a:cs typeface="Calibri"/>
              </a:rPr>
              <a:t> to actual earnings our units leased. </a:t>
            </a:r>
          </a:p>
        </p:txBody>
      </p:sp>
      <p:sp>
        <p:nvSpPr>
          <p:cNvPr id="4" name="Slide Number Placeholder 3"/>
          <p:cNvSpPr>
            <a:spLocks noGrp="1"/>
          </p:cNvSpPr>
          <p:nvPr>
            <p:ph type="sldNum" sz="quarter" idx="5"/>
          </p:nvPr>
        </p:nvSpPr>
        <p:spPr/>
        <p:txBody>
          <a:bodyPr/>
          <a:lstStyle/>
          <a:p>
            <a:fld id="{6F56B9F1-83E9-4961-BA23-2D772E2BE0F0}" type="slidenum">
              <a:rPr lang="en-US" smtClean="0"/>
              <a:t>5</a:t>
            </a:fld>
            <a:endParaRPr lang="en-US"/>
          </a:p>
        </p:txBody>
      </p:sp>
    </p:spTree>
    <p:extLst>
      <p:ext uri="{BB962C8B-B14F-4D97-AF65-F5344CB8AC3E}">
        <p14:creationId xmlns:p14="http://schemas.microsoft.com/office/powerpoint/2010/main" val="206378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HCV program regulations at 24 CFR 982.152 provide that PHA administrative fees may only be used to cover costs incurred to perform PHA administrative responsibilities for the program. </a:t>
            </a:r>
            <a:endParaRPr lang="en-US">
              <a:cs typeface="Calibri"/>
            </a:endParaRPr>
          </a:p>
          <a:p>
            <a:r>
              <a:rPr lang="en-US">
                <a:cs typeface="Calibri"/>
              </a:rPr>
              <a:t>Up to CY 2022, the program responsibilities include Operating expenses, including payments to the Central Office Cost Center, preliminary fees, assistance costs to families in search of housing, and extraordinary costs as determined by HUD.</a:t>
            </a:r>
          </a:p>
          <a:p>
            <a:endParaRPr lang="en-US">
              <a:cs typeface="Calibri"/>
            </a:endParaRPr>
          </a:p>
          <a:p>
            <a:r>
              <a:rPr lang="en-US">
                <a:cs typeface="Calibri"/>
              </a:rPr>
              <a:t>-</a:t>
            </a:r>
            <a:r>
              <a:rPr lang="en-US"/>
              <a:t> HCV administrative fees are restricted for HCV related operating costs and may never be loaned to another program in order to cover that program’s expenses, regardless of whether the PHA intends to reimburse the HCV program at a later date.</a:t>
            </a:r>
            <a:endParaRPr lang="en-US">
              <a:cs typeface="Calibri"/>
            </a:endParaRPr>
          </a:p>
        </p:txBody>
      </p:sp>
      <p:sp>
        <p:nvSpPr>
          <p:cNvPr id="4" name="Slide Number Placeholder 3"/>
          <p:cNvSpPr>
            <a:spLocks noGrp="1"/>
          </p:cNvSpPr>
          <p:nvPr>
            <p:ph type="sldNum" sz="quarter" idx="5"/>
          </p:nvPr>
        </p:nvSpPr>
        <p:spPr/>
        <p:txBody>
          <a:bodyPr/>
          <a:lstStyle/>
          <a:p>
            <a:fld id="{6F56B9F1-83E9-4961-BA23-2D772E2BE0F0}" type="slidenum">
              <a:rPr lang="en-US" smtClean="0"/>
              <a:t>6</a:t>
            </a:fld>
            <a:endParaRPr lang="en-US"/>
          </a:p>
        </p:txBody>
      </p:sp>
    </p:spTree>
    <p:extLst>
      <p:ext uri="{BB962C8B-B14F-4D97-AF65-F5344CB8AC3E}">
        <p14:creationId xmlns:p14="http://schemas.microsoft.com/office/powerpoint/2010/main" val="351243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how the national eligibility trend looks like compared to the appropriation trend.  That downward heartbeat in 2013 was related to the sequester at 69%.  Since 2017, however, the trend is running in the right direction, getting closer to the national eligibility.  </a:t>
            </a:r>
          </a:p>
        </p:txBody>
      </p:sp>
      <p:sp>
        <p:nvSpPr>
          <p:cNvPr id="4" name="Slide Number Placeholder 3"/>
          <p:cNvSpPr>
            <a:spLocks noGrp="1"/>
          </p:cNvSpPr>
          <p:nvPr>
            <p:ph type="sldNum" sz="quarter" idx="5"/>
          </p:nvPr>
        </p:nvSpPr>
        <p:spPr/>
        <p:txBody>
          <a:bodyPr/>
          <a:lstStyle/>
          <a:p>
            <a:fld id="{6F56B9F1-83E9-4961-BA23-2D772E2BE0F0}" type="slidenum">
              <a:rPr lang="en-US" smtClean="0"/>
              <a:t>7</a:t>
            </a:fld>
            <a:endParaRPr lang="en-US"/>
          </a:p>
        </p:txBody>
      </p:sp>
    </p:spTree>
    <p:extLst>
      <p:ext uri="{BB962C8B-B14F-4D97-AF65-F5344CB8AC3E}">
        <p14:creationId xmlns:p14="http://schemas.microsoft.com/office/powerpoint/2010/main" val="79343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20</a:t>
            </a:fld>
            <a:endParaRPr lang="en-US"/>
          </a:p>
        </p:txBody>
      </p:sp>
    </p:spTree>
    <p:extLst>
      <p:ext uri="{BB962C8B-B14F-4D97-AF65-F5344CB8AC3E}">
        <p14:creationId xmlns:p14="http://schemas.microsoft.com/office/powerpoint/2010/main" val="252910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767698" y="6117337"/>
            <a:ext cx="1143297" cy="365125"/>
          </a:xfrm>
        </p:spPr>
        <p:txBody>
          <a:bodyPr/>
          <a:lstStyle/>
          <a:p>
            <a:fld id="{132DED64-4EDA-47EF-82F9-EB1A9DBE56D6}" type="datetime1">
              <a:rPr lang="en-US" smtClean="0"/>
              <a:t>7/21/2022</a:t>
            </a:fld>
            <a:endParaRPr lang="en-US"/>
          </a:p>
        </p:txBody>
      </p:sp>
      <p:sp>
        <p:nvSpPr>
          <p:cNvPr id="5" name="Footer Placeholder 4"/>
          <p:cNvSpPr>
            <a:spLocks noGrp="1"/>
          </p:cNvSpPr>
          <p:nvPr>
            <p:ph type="ftr" sz="quarter" idx="11"/>
          </p:nvPr>
        </p:nvSpPr>
        <p:spPr>
          <a:xfrm>
            <a:off x="4831644" y="6117337"/>
            <a:ext cx="4812584" cy="365125"/>
          </a:xfrm>
        </p:spPr>
        <p:txBody>
          <a:bodyPr/>
          <a:lstStyle/>
          <a:p>
            <a:endParaRPr lang="en-US"/>
          </a:p>
        </p:txBody>
      </p:sp>
      <p:sp>
        <p:nvSpPr>
          <p:cNvPr id="6" name="Slide Number Placeholder 5"/>
          <p:cNvSpPr>
            <a:spLocks noGrp="1"/>
          </p:cNvSpPr>
          <p:nvPr>
            <p:ph type="sldNum" sz="quarter" idx="12"/>
          </p:nvPr>
        </p:nvSpPr>
        <p:spPr>
          <a:xfrm>
            <a:off x="11033760" y="6117337"/>
            <a:ext cx="548640" cy="365125"/>
          </a:xfrm>
        </p:spPr>
        <p:txBody>
          <a:bodyPr/>
          <a:lstStyle/>
          <a:p>
            <a:fld id="{63CDEB3F-4050-4176-9930-7DC63E685662}"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grpSp>
        <p:nvGrpSpPr>
          <p:cNvPr id="9" name="Group 8">
            <a:extLst>
              <a:ext uri="{FF2B5EF4-FFF2-40B4-BE49-F238E27FC236}">
                <a16:creationId xmlns:a16="http://schemas.microsoft.com/office/drawing/2014/main" id="{D19944F7-5AA8-4A19-801A-5814F8CC9442}"/>
              </a:ext>
            </a:extLst>
          </p:cNvPr>
          <p:cNvGrpSpPr/>
          <p:nvPr/>
        </p:nvGrpSpPr>
        <p:grpSpPr>
          <a:xfrm>
            <a:off x="270933" y="1"/>
            <a:ext cx="5037667" cy="6858001"/>
            <a:chOff x="203200" y="0"/>
            <a:chExt cx="3778250" cy="6858001"/>
          </a:xfrm>
        </p:grpSpPr>
        <p:sp>
          <p:nvSpPr>
            <p:cNvPr id="10" name="Freeform 6">
              <a:extLst>
                <a:ext uri="{FF2B5EF4-FFF2-40B4-BE49-F238E27FC236}">
                  <a16:creationId xmlns:a16="http://schemas.microsoft.com/office/drawing/2014/main" id="{7F269E1B-FC1B-46BE-A7E1-DFBE6E66637B}"/>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11" name="Freeform 7">
              <a:extLst>
                <a:ext uri="{FF2B5EF4-FFF2-40B4-BE49-F238E27FC236}">
                  <a16:creationId xmlns:a16="http://schemas.microsoft.com/office/drawing/2014/main" id="{4A3EA317-8B05-4BA0-96A2-E42D5F89400F}"/>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2" name="Freeform 8">
              <a:extLst>
                <a:ext uri="{FF2B5EF4-FFF2-40B4-BE49-F238E27FC236}">
                  <a16:creationId xmlns:a16="http://schemas.microsoft.com/office/drawing/2014/main" id="{B81AC084-E0A8-4575-8451-CEC418095070}"/>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3" name="Freeform 9">
              <a:extLst>
                <a:ext uri="{FF2B5EF4-FFF2-40B4-BE49-F238E27FC236}">
                  <a16:creationId xmlns:a16="http://schemas.microsoft.com/office/drawing/2014/main" id="{9118D0BF-E109-488C-B241-0456D7C3FD5D}"/>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ABE4ED6D-694C-497D-BDD4-B9ED11BD32A6}"/>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5" name="Freeform 11">
              <a:extLst>
                <a:ext uri="{FF2B5EF4-FFF2-40B4-BE49-F238E27FC236}">
                  <a16:creationId xmlns:a16="http://schemas.microsoft.com/office/drawing/2014/main" id="{7DA7F38A-1045-4DF8-87F5-EA6D6428B46C}"/>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6" name="Group 15">
            <a:extLst>
              <a:ext uri="{FF2B5EF4-FFF2-40B4-BE49-F238E27FC236}">
                <a16:creationId xmlns:a16="http://schemas.microsoft.com/office/drawing/2014/main" id="{65481F0B-253C-449B-9786-FD33B9601587}"/>
              </a:ext>
            </a:extLst>
          </p:cNvPr>
          <p:cNvGrpSpPr/>
          <p:nvPr/>
        </p:nvGrpSpPr>
        <p:grpSpPr>
          <a:xfrm>
            <a:off x="83002" y="2779978"/>
            <a:ext cx="2029128" cy="1900237"/>
            <a:chOff x="102078" y="415504"/>
            <a:chExt cx="1219200" cy="1219199"/>
          </a:xfrm>
        </p:grpSpPr>
        <p:sp>
          <p:nvSpPr>
            <p:cNvPr id="17" name="Oval 16">
              <a:extLst>
                <a:ext uri="{FF2B5EF4-FFF2-40B4-BE49-F238E27FC236}">
                  <a16:creationId xmlns:a16="http://schemas.microsoft.com/office/drawing/2014/main" id="{74C3536F-178A-4149-901B-8346BF10DCA3}"/>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D161A387-C666-485C-BA72-CC14BB14F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4182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4F468-780A-425C-80DB-376E1A2826CF}"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4660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74866-E8AD-4997-9D49-CCB44BD7BC44}"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81589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24054-79DC-4818-A680-8D120120B0E5}"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88542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99BBF-B80B-4FB2-BEE5-2D1A015006E7}"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14018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E7DEC-98F5-4596-A9DF-732D3F875CE0}"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91675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CF7F-F70F-412F-89AE-EAA7A7C6FE90}"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376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32AA1-CADD-41C2-87A0-A17C3042ED16}"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67534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655E0-E3E2-44FF-BC9D-362C9AB31B4E}"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2672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1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23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533524"/>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1309512" y="1990725"/>
            <a:ext cx="10272889" cy="4009091"/>
          </a:xfrm>
        </p:spPr>
        <p:txBody>
          <a:bodyPr anchor="ctr"/>
          <a:lstStyle>
            <a:lvl1pPr>
              <a:defRPr baseline="0">
                <a:latin typeface="Calibri" panose="020F0502020204030204" pitchFamily="34" charset="0"/>
                <a:cs typeface="Calibri" panose="020F0502020204030204" pitchFamily="34" charset="0"/>
              </a:defRPr>
            </a:lvl1pPr>
            <a:lvl2pPr>
              <a:defRPr>
                <a:cs typeface="Calibri" panose="020F0502020204030204" pitchFamily="34" charset="0"/>
              </a:defRPr>
            </a:lvl2pPr>
            <a:lvl3pPr>
              <a:defRPr>
                <a:cs typeface="Calibri" panose="020F0502020204030204" pitchFamily="34" charset="0"/>
              </a:defRPr>
            </a:lvl3pPr>
            <a:lvl4pPr>
              <a:defRPr>
                <a:cs typeface="Calibri" panose="020F0502020204030204" pitchFamily="34" charset="0"/>
              </a:defRPr>
            </a:lvl4pPr>
            <a:lvl5pPr>
              <a:defRPr>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792440" y="6108174"/>
            <a:ext cx="1143297" cy="365125"/>
          </a:xfrm>
        </p:spPr>
        <p:txBody>
          <a:bodyPr/>
          <a:lstStyle/>
          <a:p>
            <a:fld id="{B5F6A4DB-49DB-47F4-B79C-F4C113FB4226}" type="datetime1">
              <a:rPr lang="en-US" smtClean="0"/>
              <a:t>7/21/2022</a:t>
            </a:fld>
            <a:endParaRPr lang="en-US"/>
          </a:p>
        </p:txBody>
      </p:sp>
      <p:sp>
        <p:nvSpPr>
          <p:cNvPr id="5" name="Footer Placeholder 4"/>
          <p:cNvSpPr>
            <a:spLocks noGrp="1"/>
          </p:cNvSpPr>
          <p:nvPr>
            <p:ph type="ftr" sz="quarter" idx="11"/>
          </p:nvPr>
        </p:nvSpPr>
        <p:spPr>
          <a:xfrm>
            <a:off x="2630197" y="6108174"/>
            <a:ext cx="7086023" cy="365125"/>
          </a:xfrm>
        </p:spPr>
        <p:txBody>
          <a:bodyPr/>
          <a:lstStyle/>
          <a:p>
            <a:endParaRPr lang="en-US"/>
          </a:p>
        </p:txBody>
      </p:sp>
      <p:sp>
        <p:nvSpPr>
          <p:cNvPr id="6" name="Slide Number Placeholder 5"/>
          <p:cNvSpPr>
            <a:spLocks noGrp="1"/>
          </p:cNvSpPr>
          <p:nvPr>
            <p:ph type="sldNum" sz="quarter" idx="12"/>
          </p:nvPr>
        </p:nvSpPr>
        <p:spPr>
          <a:xfrm>
            <a:off x="11011957" y="6108174"/>
            <a:ext cx="570444" cy="365125"/>
          </a:xfrm>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01862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3689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214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32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342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65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646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628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46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32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257543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atin typeface="Franklin Gothic Book" panose="020B050302010202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79401-D596-4A7A-80F9-7BF9D7C39E63}"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31090" y="6116071"/>
            <a:ext cx="551311" cy="365125"/>
          </a:xfrm>
        </p:spPr>
        <p:txBody>
          <a:bodyPr/>
          <a:lstStyle/>
          <a:p>
            <a:fld id="{63CDEB3F-4050-4176-9930-7DC63E685662}" type="slidenum">
              <a:rPr lang="en-US" smtClean="0"/>
              <a:t>‹#›</a:t>
            </a:fld>
            <a:endParaRPr lang="en-US"/>
          </a:p>
        </p:txBody>
      </p:sp>
      <p:grpSp>
        <p:nvGrpSpPr>
          <p:cNvPr id="7" name="Group 6">
            <a:extLst>
              <a:ext uri="{FF2B5EF4-FFF2-40B4-BE49-F238E27FC236}">
                <a16:creationId xmlns:a16="http://schemas.microsoft.com/office/drawing/2014/main" id="{3EFB0FE1-AD6F-4E3E-B0BF-00B8C690218C}"/>
              </a:ext>
            </a:extLst>
          </p:cNvPr>
          <p:cNvGrpSpPr/>
          <p:nvPr/>
        </p:nvGrpSpPr>
        <p:grpSpPr>
          <a:xfrm>
            <a:off x="270933" y="1"/>
            <a:ext cx="5037667" cy="6858001"/>
            <a:chOff x="203200" y="0"/>
            <a:chExt cx="3778250" cy="6858001"/>
          </a:xfrm>
        </p:grpSpPr>
        <p:sp>
          <p:nvSpPr>
            <p:cNvPr id="8" name="Freeform 6">
              <a:extLst>
                <a:ext uri="{FF2B5EF4-FFF2-40B4-BE49-F238E27FC236}">
                  <a16:creationId xmlns:a16="http://schemas.microsoft.com/office/drawing/2014/main" id="{85F91297-00BC-4969-B33E-39FAE5E30AA7}"/>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9" name="Freeform 7">
              <a:extLst>
                <a:ext uri="{FF2B5EF4-FFF2-40B4-BE49-F238E27FC236}">
                  <a16:creationId xmlns:a16="http://schemas.microsoft.com/office/drawing/2014/main" id="{4A183794-54FA-4D60-8FEE-9274CE934AD0}"/>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0" name="Freeform 8">
              <a:extLst>
                <a:ext uri="{FF2B5EF4-FFF2-40B4-BE49-F238E27FC236}">
                  <a16:creationId xmlns:a16="http://schemas.microsoft.com/office/drawing/2014/main" id="{FF2EBAF3-4EE3-4B3E-A0DF-334E42CCB99E}"/>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1" name="Freeform 9">
              <a:extLst>
                <a:ext uri="{FF2B5EF4-FFF2-40B4-BE49-F238E27FC236}">
                  <a16:creationId xmlns:a16="http://schemas.microsoft.com/office/drawing/2014/main" id="{18C4E414-921A-4A75-ABA5-F770FDED0EC3}"/>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302967F8-11B6-4C57-8587-531A7443B254}"/>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3" name="Freeform 11">
              <a:extLst>
                <a:ext uri="{FF2B5EF4-FFF2-40B4-BE49-F238E27FC236}">
                  <a16:creationId xmlns:a16="http://schemas.microsoft.com/office/drawing/2014/main" id="{0AEA2799-7F49-4F0F-A3E4-9CB150C84FCB}"/>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4" name="Group 13">
            <a:extLst>
              <a:ext uri="{FF2B5EF4-FFF2-40B4-BE49-F238E27FC236}">
                <a16:creationId xmlns:a16="http://schemas.microsoft.com/office/drawing/2014/main" id="{B21715DD-9027-4268-9E76-DB5371098CEF}"/>
              </a:ext>
            </a:extLst>
          </p:cNvPr>
          <p:cNvGrpSpPr/>
          <p:nvPr/>
        </p:nvGrpSpPr>
        <p:grpSpPr>
          <a:xfrm>
            <a:off x="83002" y="2779978"/>
            <a:ext cx="2029128" cy="1900237"/>
            <a:chOff x="102078" y="415504"/>
            <a:chExt cx="1219200" cy="1219199"/>
          </a:xfrm>
        </p:grpSpPr>
        <p:sp>
          <p:nvSpPr>
            <p:cNvPr id="15" name="Oval 14">
              <a:extLst>
                <a:ext uri="{FF2B5EF4-FFF2-40B4-BE49-F238E27FC236}">
                  <a16:creationId xmlns:a16="http://schemas.microsoft.com/office/drawing/2014/main" id="{C9704C06-D367-4886-A503-38033923DE9A}"/>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4BCB873-2CFB-42D4-B933-DF290747A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325515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85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10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1430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59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795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6023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78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556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271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31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F2C1-EF46-4895-B784-D1A51E53FFBF}"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609994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787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155385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84140-F2BE-4848-92C9-EC6A00A065E7}" type="datetime1">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58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3AF41AA-3BB7-4057-AB5A-35C52CE60F93}" type="datetime1">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60762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3879F-0B31-4696-88EB-A95356615073}" type="datetime1">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824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95B71-747C-4EB6-A870-B3E61941C31F}"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99502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6BE0B-E31C-45D8-8889-1A7688906C60}"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565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15" name="Freeform 6"/>
          <p:cNvSpPr/>
          <p:nvPr/>
        </p:nvSpPr>
        <p:spPr bwMode="auto">
          <a:xfrm>
            <a:off x="0" y="4762"/>
            <a:ext cx="1430867"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lumMod val="75000"/>
            </a:schemeClr>
          </a:solidFill>
          <a:ln>
            <a:noFill/>
          </a:ln>
        </p:spPr>
      </p:sp>
      <p:sp>
        <p:nvSpPr>
          <p:cNvPr id="16" name="Freeform 7"/>
          <p:cNvSpPr/>
          <p:nvPr/>
        </p:nvSpPr>
        <p:spPr bwMode="auto">
          <a:xfrm>
            <a:off x="1" y="0"/>
            <a:ext cx="1011767" cy="4624388"/>
          </a:xfrm>
          <a:custGeom>
            <a:avLst/>
            <a:gdLst/>
            <a:ahLst/>
            <a:cxnLst/>
            <a:rect l="0" t="0" r="r" b="b"/>
            <a:pathLst>
              <a:path w="478" h="2913">
                <a:moveTo>
                  <a:pt x="478" y="0"/>
                </a:moveTo>
                <a:lnTo>
                  <a:pt x="318" y="0"/>
                </a:lnTo>
                <a:lnTo>
                  <a:pt x="0" y="1938"/>
                </a:lnTo>
                <a:lnTo>
                  <a:pt x="0" y="2913"/>
                </a:lnTo>
                <a:lnTo>
                  <a:pt x="478" y="0"/>
                </a:lnTo>
                <a:close/>
              </a:path>
            </a:pathLst>
          </a:custGeom>
          <a:solidFill>
            <a:srgbClr val="00B050"/>
          </a:solidFill>
          <a:ln>
            <a:noFill/>
          </a:ln>
        </p:spPr>
      </p:sp>
      <p:sp>
        <p:nvSpPr>
          <p:cNvPr id="17" name="Freeform 8"/>
          <p:cNvSpPr/>
          <p:nvPr/>
        </p:nvSpPr>
        <p:spPr bwMode="auto">
          <a:xfrm>
            <a:off x="1" y="5662613"/>
            <a:ext cx="1208617"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983317"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1" y="5257800"/>
            <a:ext cx="2842684"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837267" cy="1500188"/>
          </a:xfrm>
          <a:custGeom>
            <a:avLst/>
            <a:gdLst/>
            <a:ahLst/>
            <a:cxnLst/>
            <a:rect l="0" t="0" r="r" b="b"/>
            <a:pathLst>
              <a:path w="868" h="945">
                <a:moveTo>
                  <a:pt x="0" y="192"/>
                </a:moveTo>
                <a:lnTo>
                  <a:pt x="571" y="945"/>
                </a:lnTo>
                <a:lnTo>
                  <a:pt x="868" y="945"/>
                </a:lnTo>
                <a:lnTo>
                  <a:pt x="0" y="0"/>
                </a:lnTo>
                <a:lnTo>
                  <a:pt x="0" y="192"/>
                </a:lnTo>
                <a:close/>
              </a:path>
            </a:pathLst>
          </a:custGeom>
          <a:solidFill>
            <a:srgbClr val="00B050"/>
          </a:solidFill>
          <a:ln>
            <a:noFill/>
          </a:ln>
        </p:spPr>
      </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0169E1-4E19-459B-9F26-84E79661E773}" type="datetime1">
              <a:rPr lang="en-US" smtClean="0"/>
              <a:t>7/21/2022</a:t>
            </a:fld>
            <a:endParaRPr 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CDEB3F-4050-4176-9930-7DC63E685662}" type="slidenum">
              <a:rPr lang="en-US" smtClean="0"/>
              <a:t>‹#›</a:t>
            </a:fld>
            <a:endParaRPr lang="en-US"/>
          </a:p>
        </p:txBody>
      </p:sp>
      <p:grpSp>
        <p:nvGrpSpPr>
          <p:cNvPr id="21" name="Group 20"/>
          <p:cNvGrpSpPr/>
          <p:nvPr/>
        </p:nvGrpSpPr>
        <p:grpSpPr>
          <a:xfrm>
            <a:off x="181155" y="199848"/>
            <a:ext cx="1440611" cy="1219199"/>
            <a:chOff x="102078" y="415504"/>
            <a:chExt cx="1219200" cy="1219199"/>
          </a:xfrm>
        </p:grpSpPr>
        <p:sp>
          <p:nvSpPr>
            <p:cNvPr id="22" name="Oval 21"/>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33276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Franklin Gothic Book" panose="020B05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55558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8075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C2_A0725D2E.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C3_14151B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udexchange.info/resource/6314/hcv-landlord-strategies-guidebook-for-phas/" TargetMode="External"/><Relationship Id="rId7" Type="http://schemas.openxmlformats.org/officeDocument/2006/relationships/hyperlink" Target="http://www.hud.gov/hcv" TargetMode="External"/><Relationship Id="rId2" Type="http://schemas.openxmlformats.org/officeDocument/2006/relationships/hyperlink" Target="https://www.hud.gov/program_offices/public_indian_housing/programs/hcv/program_trainings_and_resources" TargetMode="External"/><Relationship Id="rId1" Type="http://schemas.openxmlformats.org/officeDocument/2006/relationships/slideLayout" Target="../slideLayouts/slideLayout2.xml"/><Relationship Id="rId6" Type="http://schemas.openxmlformats.org/officeDocument/2006/relationships/hyperlink" Target="https://www.hud.gov/program_offices/public_indian_housing/ehv/archives" TargetMode="External"/><Relationship Id="rId5" Type="http://schemas.openxmlformats.org/officeDocument/2006/relationships/hyperlink" Target="https://www.hudexchange.info/programs/public-housing/hcv-landlord-symposium-toolkit/" TargetMode="External"/><Relationship Id="rId4" Type="http://schemas.openxmlformats.org/officeDocument/2006/relationships/hyperlink" Target="https://www.hud.gov/program_offices/public_indian_housing/programs/hcv/landlord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ud.gov/hcv" TargetMode="External"/><Relationship Id="rId2" Type="http://schemas.openxmlformats.org/officeDocument/2006/relationships/hyperlink" Target="mailto:HCVUtilization@hud.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ms8.intellor.com/?do=register&amp;t=1&amp;p=844233" TargetMode="External"/><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hud.gov/sites/dfiles/PIH/documents/PIH2022-18.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A7_7D22D5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17CB-C06B-42B3-BF3A-AA74B4A1BB98}"/>
              </a:ext>
            </a:extLst>
          </p:cNvPr>
          <p:cNvSpPr>
            <a:spLocks noGrp="1"/>
          </p:cNvSpPr>
          <p:nvPr>
            <p:ph type="ctrTitle"/>
          </p:nvPr>
        </p:nvSpPr>
        <p:spPr>
          <a:xfrm>
            <a:off x="2319565" y="914401"/>
            <a:ext cx="9262836" cy="2774730"/>
          </a:xfrm>
        </p:spPr>
        <p:txBody>
          <a:bodyPr>
            <a:normAutofit/>
          </a:bodyPr>
          <a:lstStyle/>
          <a:p>
            <a:r>
              <a:rPr lang="en-US">
                <a:latin typeface="Franklin Gothic Book"/>
              </a:rPr>
              <a:t>HCV Utilization Webinar:</a:t>
            </a:r>
            <a:br>
              <a:rPr lang="en-US"/>
            </a:br>
            <a:r>
              <a:rPr lang="en-US" sz="6000" b="1">
                <a:latin typeface="Franklin Gothic Book"/>
              </a:rPr>
              <a:t>Using Administrative Fees to Improve Leasing Success </a:t>
            </a:r>
            <a:endParaRPr lang="en-US" b="1"/>
          </a:p>
        </p:txBody>
      </p:sp>
      <p:sp>
        <p:nvSpPr>
          <p:cNvPr id="3" name="Subtitle 2">
            <a:extLst>
              <a:ext uri="{FF2B5EF4-FFF2-40B4-BE49-F238E27FC236}">
                <a16:creationId xmlns:a16="http://schemas.microsoft.com/office/drawing/2014/main" id="{5EE30136-5F0F-4AF8-AF47-B81C49192530}"/>
              </a:ext>
            </a:extLst>
          </p:cNvPr>
          <p:cNvSpPr>
            <a:spLocks noGrp="1"/>
          </p:cNvSpPr>
          <p:nvPr>
            <p:ph type="subTitle" idx="1"/>
          </p:nvPr>
        </p:nvSpPr>
        <p:spPr>
          <a:xfrm>
            <a:off x="3898983" y="4752806"/>
            <a:ext cx="7683417" cy="1364531"/>
          </a:xfrm>
        </p:spPr>
        <p:txBody>
          <a:bodyPr>
            <a:normAutofit/>
          </a:bodyPr>
          <a:lstStyle/>
          <a:p>
            <a:r>
              <a:rPr lang="en-US" sz="3600">
                <a:latin typeface="Franklin Gothic Book"/>
                <a:cs typeface="Calibri"/>
              </a:rPr>
              <a:t>July 21, 2022</a:t>
            </a:r>
          </a:p>
        </p:txBody>
      </p:sp>
      <p:sp>
        <p:nvSpPr>
          <p:cNvPr id="4" name="Slide Number Placeholder 3">
            <a:extLst>
              <a:ext uri="{FF2B5EF4-FFF2-40B4-BE49-F238E27FC236}">
                <a16:creationId xmlns:a16="http://schemas.microsoft.com/office/drawing/2014/main" id="{42393ACF-ED2C-4620-B46E-9D2B58FCF2DE}"/>
              </a:ext>
            </a:extLst>
          </p:cNvPr>
          <p:cNvSpPr>
            <a:spLocks noGrp="1"/>
          </p:cNvSpPr>
          <p:nvPr>
            <p:ph type="sldNum" sz="quarter" idx="12"/>
          </p:nvPr>
        </p:nvSpPr>
        <p:spPr/>
        <p:txBody>
          <a:bodyPr/>
          <a:lstStyle/>
          <a:p>
            <a:fld id="{63CDEB3F-4050-4176-9930-7DC63E685662}" type="slidenum">
              <a:rPr lang="en-US" smtClean="0"/>
              <a:t>1</a:t>
            </a:fld>
            <a:endParaRPr lang="en-US"/>
          </a:p>
        </p:txBody>
      </p:sp>
    </p:spTree>
    <p:extLst>
      <p:ext uri="{BB962C8B-B14F-4D97-AF65-F5344CB8AC3E}">
        <p14:creationId xmlns:p14="http://schemas.microsoft.com/office/powerpoint/2010/main" val="294357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Review of Notice PIH 2022-18</a:t>
            </a:r>
            <a:endParaRPr lang="en-US">
              <a:solidFill>
                <a:srgbClr val="002060"/>
              </a:solidFill>
            </a:endParaRPr>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10</a:t>
            </a:fld>
            <a:endParaRPr lang="en-US"/>
          </a:p>
        </p:txBody>
      </p:sp>
      <p:sp>
        <p:nvSpPr>
          <p:cNvPr id="7" name="Content Placeholder 6">
            <a:extLst>
              <a:ext uri="{FF2B5EF4-FFF2-40B4-BE49-F238E27FC236}">
                <a16:creationId xmlns:a16="http://schemas.microsoft.com/office/drawing/2014/main" id="{372C7C34-2C72-7573-D5A7-A7275DBED088}"/>
              </a:ext>
            </a:extLst>
          </p:cNvPr>
          <p:cNvSpPr>
            <a:spLocks noGrp="1"/>
          </p:cNvSpPr>
          <p:nvPr>
            <p:ph idx="1"/>
          </p:nvPr>
        </p:nvSpPr>
        <p:spPr>
          <a:xfrm>
            <a:off x="1309512" y="1788844"/>
            <a:ext cx="10272889" cy="4009091"/>
          </a:xfrm>
        </p:spPr>
        <p:txBody>
          <a:bodyPr>
            <a:normAutofit/>
          </a:bodyPr>
          <a:lstStyle/>
          <a:p>
            <a:pPr marL="0" indent="0">
              <a:buNone/>
            </a:pPr>
            <a:r>
              <a:rPr lang="en-US"/>
              <a:t>Planning for other eligible activities:</a:t>
            </a:r>
          </a:p>
          <a:p>
            <a:pPr marL="403225" indent="0">
              <a:buNone/>
            </a:pPr>
            <a:r>
              <a:rPr lang="en-US" sz="2800" i="1"/>
              <a:t>PHAs must adopt a policy in the PHA administrative plan that governs the terms and conditions of the activity, including limitations or eligibility criteria for these activities.</a:t>
            </a:r>
          </a:p>
          <a:p>
            <a:pPr marL="403225" indent="0">
              <a:buNone/>
            </a:pPr>
            <a:endParaRPr lang="en-US" sz="2800" i="1"/>
          </a:p>
          <a:p>
            <a:pPr>
              <a:buFont typeface="Wingdings" panose="05000000000000000000" pitchFamily="2" charset="2"/>
              <a:buChar char="ü"/>
            </a:pPr>
            <a:r>
              <a:rPr lang="en-US" b="1">
                <a:solidFill>
                  <a:srgbClr val="0070C0"/>
                </a:solidFill>
              </a:rPr>
              <a:t>Is your policy fair and consistent with no discrimination?</a:t>
            </a:r>
          </a:p>
          <a:p>
            <a:pPr>
              <a:buFont typeface="Wingdings" panose="05000000000000000000" pitchFamily="2" charset="2"/>
              <a:buChar char="ü"/>
            </a:pPr>
            <a:r>
              <a:rPr lang="en-US" b="1">
                <a:solidFill>
                  <a:srgbClr val="0070C0"/>
                </a:solidFill>
              </a:rPr>
              <a:t>Are your costs necessary and reasonable?</a:t>
            </a:r>
          </a:p>
        </p:txBody>
      </p:sp>
    </p:spTree>
    <p:extLst>
      <p:ext uri="{BB962C8B-B14F-4D97-AF65-F5344CB8AC3E}">
        <p14:creationId xmlns:p14="http://schemas.microsoft.com/office/powerpoint/2010/main" val="63480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AE0D-1124-97CE-55C9-5F47C21495CB}"/>
              </a:ext>
            </a:extLst>
          </p:cNvPr>
          <p:cNvSpPr>
            <a:spLocks noGrp="1"/>
          </p:cNvSpPr>
          <p:nvPr>
            <p:ph type="title"/>
          </p:nvPr>
        </p:nvSpPr>
        <p:spPr/>
        <p:txBody>
          <a:bodyPr>
            <a:noAutofit/>
          </a:bodyPr>
          <a:lstStyle/>
          <a:p>
            <a:r>
              <a:rPr lang="en-US" sz="3200">
                <a:latin typeface="Franklin Gothic Book"/>
              </a:rPr>
              <a:t>Review of Notice PIH 2022-18</a:t>
            </a:r>
            <a:br>
              <a:rPr lang="en-US" sz="3200">
                <a:latin typeface="Franklin Gothic Book"/>
              </a:rPr>
            </a:br>
            <a:r>
              <a:rPr lang="en-US" sz="3200">
                <a:solidFill>
                  <a:srgbClr val="0070C0"/>
                </a:solidFill>
                <a:latin typeface="Franklin Gothic Book"/>
              </a:rPr>
              <a:t>PHA may need to establish a PHA/Tenant Agreement</a:t>
            </a:r>
            <a:endParaRPr lang="en-US" sz="3200">
              <a:solidFill>
                <a:srgbClr val="0070C0"/>
              </a:solidFill>
            </a:endParaRPr>
          </a:p>
        </p:txBody>
      </p:sp>
      <p:sp>
        <p:nvSpPr>
          <p:cNvPr id="3" name="Content Placeholder 2">
            <a:extLst>
              <a:ext uri="{FF2B5EF4-FFF2-40B4-BE49-F238E27FC236}">
                <a16:creationId xmlns:a16="http://schemas.microsoft.com/office/drawing/2014/main" id="{90BE03C6-8426-A9AC-4998-9CF201092983}"/>
              </a:ext>
            </a:extLst>
          </p:cNvPr>
          <p:cNvSpPr>
            <a:spLocks noGrp="1"/>
          </p:cNvSpPr>
          <p:nvPr>
            <p:ph idx="1"/>
          </p:nvPr>
        </p:nvSpPr>
        <p:spPr>
          <a:xfrm>
            <a:off x="2861953" y="1990725"/>
            <a:ext cx="8720448" cy="4009091"/>
          </a:xfrm>
        </p:spPr>
        <p:txBody>
          <a:bodyPr>
            <a:normAutofit/>
          </a:bodyPr>
          <a:lstStyle/>
          <a:p>
            <a:pPr marL="0" indent="0">
              <a:buNone/>
            </a:pPr>
            <a:r>
              <a:rPr lang="en-US" sz="3600" b="1">
                <a:latin typeface="Calibri"/>
                <a:cs typeface="Calibri"/>
              </a:rPr>
              <a:t>PHA/Tenant Agreement </a:t>
            </a:r>
            <a:endParaRPr lang="en-US" sz="3600" b="1"/>
          </a:p>
          <a:p>
            <a:pPr marL="0" indent="0">
              <a:buNone/>
            </a:pPr>
            <a:r>
              <a:rPr lang="en-US" sz="2800">
                <a:latin typeface="Calibri"/>
                <a:cs typeface="Calibri"/>
              </a:rPr>
              <a:t>If  the PHA is using Administrative fees for a security and/or utility deposit, the PHA must establish an agreement with the tenant to ensure that any assistance not used for a deposit will be returned promptly to the PHA.  (See Notice PIH 2022-18 for more details.)</a:t>
            </a:r>
          </a:p>
          <a:p>
            <a:pPr marL="0" indent="0">
              <a:buNone/>
            </a:pPr>
            <a:endParaRPr lang="en-US" sz="2800"/>
          </a:p>
        </p:txBody>
      </p:sp>
      <p:sp>
        <p:nvSpPr>
          <p:cNvPr id="4" name="Slide Number Placeholder 3">
            <a:extLst>
              <a:ext uri="{FF2B5EF4-FFF2-40B4-BE49-F238E27FC236}">
                <a16:creationId xmlns:a16="http://schemas.microsoft.com/office/drawing/2014/main" id="{909A5232-8E6D-E2FF-6389-4ED4EB630EB0}"/>
              </a:ext>
            </a:extLst>
          </p:cNvPr>
          <p:cNvSpPr>
            <a:spLocks noGrp="1"/>
          </p:cNvSpPr>
          <p:nvPr>
            <p:ph type="sldNum" sz="quarter" idx="12"/>
          </p:nvPr>
        </p:nvSpPr>
        <p:spPr/>
        <p:txBody>
          <a:bodyPr/>
          <a:lstStyle/>
          <a:p>
            <a:fld id="{63CDEB3F-4050-4176-9930-7DC63E685662}" type="slidenum">
              <a:rPr lang="en-US" smtClean="0"/>
              <a:t>11</a:t>
            </a:fld>
            <a:endParaRPr lang="en-US"/>
          </a:p>
        </p:txBody>
      </p:sp>
      <p:pic>
        <p:nvPicPr>
          <p:cNvPr id="6" name="Picture 5" descr="This is a picture of people shaking hands over a contract.">
            <a:extLst>
              <a:ext uri="{FF2B5EF4-FFF2-40B4-BE49-F238E27FC236}">
                <a16:creationId xmlns:a16="http://schemas.microsoft.com/office/drawing/2014/main" id="{9F88199B-D392-B6DC-D27C-FAD120356F7E}"/>
              </a:ext>
            </a:extLst>
          </p:cNvPr>
          <p:cNvPicPr>
            <a:picLocks noChangeAspect="1"/>
          </p:cNvPicPr>
          <p:nvPr/>
        </p:nvPicPr>
        <p:blipFill>
          <a:blip r:embed="rId3"/>
          <a:stretch>
            <a:fillRect/>
          </a:stretch>
        </p:blipFill>
        <p:spPr>
          <a:xfrm>
            <a:off x="380453" y="2928470"/>
            <a:ext cx="2143125" cy="2133600"/>
          </a:xfrm>
          <a:prstGeom prst="rect">
            <a:avLst/>
          </a:prstGeom>
        </p:spPr>
      </p:pic>
    </p:spTree>
    <p:extLst>
      <p:ext uri="{BB962C8B-B14F-4D97-AF65-F5344CB8AC3E}">
        <p14:creationId xmlns:p14="http://schemas.microsoft.com/office/powerpoint/2010/main" val="269184951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ACCC-33B6-A785-A192-131C68A94093}"/>
              </a:ext>
            </a:extLst>
          </p:cNvPr>
          <p:cNvSpPr>
            <a:spLocks noGrp="1"/>
          </p:cNvSpPr>
          <p:nvPr>
            <p:ph type="title"/>
          </p:nvPr>
        </p:nvSpPr>
        <p:spPr/>
        <p:txBody>
          <a:bodyPr/>
          <a:lstStyle/>
          <a:p>
            <a:r>
              <a:rPr lang="en-US"/>
              <a:t>Is this only for FY 2022 Administrative Fees?</a:t>
            </a:r>
          </a:p>
        </p:txBody>
      </p:sp>
      <p:sp>
        <p:nvSpPr>
          <p:cNvPr id="3" name="Content Placeholder 2">
            <a:extLst>
              <a:ext uri="{FF2B5EF4-FFF2-40B4-BE49-F238E27FC236}">
                <a16:creationId xmlns:a16="http://schemas.microsoft.com/office/drawing/2014/main" id="{59B6FEDE-535D-D0E2-179A-9EED30CF7192}"/>
              </a:ext>
            </a:extLst>
          </p:cNvPr>
          <p:cNvSpPr>
            <a:spLocks noGrp="1"/>
          </p:cNvSpPr>
          <p:nvPr>
            <p:ph idx="1"/>
          </p:nvPr>
        </p:nvSpPr>
        <p:spPr/>
        <p:txBody>
          <a:bodyPr>
            <a:normAutofit fontScale="77500" lnSpcReduction="20000"/>
          </a:bodyPr>
          <a:lstStyle/>
          <a:p>
            <a:r>
              <a:rPr lang="en-US"/>
              <a:t>HUD has determined that PHAs may use ongoing administrative fee funding for the activities described in this notice as they qualify as “administrative and other expenses in administering the section 8 tenant-based rental assistance program” under paragraph 3 under the heading “Tenant-Based Rental Assistance” (TBRA) in the 2022 Act. </a:t>
            </a:r>
          </a:p>
          <a:p>
            <a:r>
              <a:rPr lang="en-US"/>
              <a:t>These costs will remain eligible administrative fee expenses in future years provided the appropriations Act language continues to include “other” expenses as an eligible use of administrative fee amounts. </a:t>
            </a:r>
          </a:p>
          <a:p>
            <a:r>
              <a:rPr lang="en-US"/>
              <a:t>If there are substantive changes in future appropriations Acts impacting the eligible uses of administrative fees, HUD will revise this notice.</a:t>
            </a:r>
          </a:p>
        </p:txBody>
      </p:sp>
      <p:sp>
        <p:nvSpPr>
          <p:cNvPr id="4" name="Slide Number Placeholder 3">
            <a:extLst>
              <a:ext uri="{FF2B5EF4-FFF2-40B4-BE49-F238E27FC236}">
                <a16:creationId xmlns:a16="http://schemas.microsoft.com/office/drawing/2014/main" id="{16483DF3-C802-4429-D374-9E6A189B5DE9}"/>
              </a:ext>
            </a:extLst>
          </p:cNvPr>
          <p:cNvSpPr>
            <a:spLocks noGrp="1"/>
          </p:cNvSpPr>
          <p:nvPr>
            <p:ph type="sldNum" sz="quarter" idx="12"/>
          </p:nvPr>
        </p:nvSpPr>
        <p:spPr/>
        <p:txBody>
          <a:bodyPr/>
          <a:lstStyle/>
          <a:p>
            <a:fld id="{63CDEB3F-4050-4176-9930-7DC63E685662}" type="slidenum">
              <a:rPr lang="en-US" smtClean="0"/>
              <a:t>12</a:t>
            </a:fld>
            <a:endParaRPr lang="en-US"/>
          </a:p>
        </p:txBody>
      </p:sp>
    </p:spTree>
    <p:extLst>
      <p:ext uri="{BB962C8B-B14F-4D97-AF65-F5344CB8AC3E}">
        <p14:creationId xmlns:p14="http://schemas.microsoft.com/office/powerpoint/2010/main" val="2105796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4D49-C802-BFCB-BA77-5BA09344ABDD}"/>
              </a:ext>
            </a:extLst>
          </p:cNvPr>
          <p:cNvSpPr>
            <a:spLocks noGrp="1"/>
          </p:cNvSpPr>
          <p:nvPr>
            <p:ph type="title"/>
          </p:nvPr>
        </p:nvSpPr>
        <p:spPr/>
        <p:txBody>
          <a:bodyPr/>
          <a:lstStyle/>
          <a:p>
            <a:r>
              <a:rPr lang="en-US"/>
              <a:t>Considerations</a:t>
            </a:r>
          </a:p>
        </p:txBody>
      </p:sp>
      <p:sp>
        <p:nvSpPr>
          <p:cNvPr id="3" name="Content Placeholder 2">
            <a:extLst>
              <a:ext uri="{FF2B5EF4-FFF2-40B4-BE49-F238E27FC236}">
                <a16:creationId xmlns:a16="http://schemas.microsoft.com/office/drawing/2014/main" id="{976AE460-FCD6-B09F-4EDD-99510A419EC2}"/>
              </a:ext>
            </a:extLst>
          </p:cNvPr>
          <p:cNvSpPr>
            <a:spLocks noGrp="1"/>
          </p:cNvSpPr>
          <p:nvPr>
            <p:ph idx="1"/>
          </p:nvPr>
        </p:nvSpPr>
        <p:spPr>
          <a:xfrm>
            <a:off x="1309512" y="1281215"/>
            <a:ext cx="10117776" cy="4009091"/>
          </a:xfrm>
        </p:spPr>
        <p:txBody>
          <a:bodyPr>
            <a:normAutofit/>
          </a:bodyPr>
          <a:lstStyle/>
          <a:p>
            <a:pPr marL="628650" indent="-628650">
              <a:buFont typeface="Wingdings" panose="05000000000000000000" pitchFamily="2" charset="2"/>
              <a:buChar char="Ø"/>
              <a:tabLst>
                <a:tab pos="688975" algn="l"/>
              </a:tabLst>
            </a:pPr>
            <a:r>
              <a:rPr lang="en-US" sz="2400"/>
              <a:t>What are the costs for the necessary HCV activities (e.g. intake, reexams, inspections, record-keeping, administration)?</a:t>
            </a:r>
          </a:p>
          <a:p>
            <a:pPr marL="628650" indent="-628650">
              <a:buFont typeface="Wingdings" panose="05000000000000000000" pitchFamily="2" charset="2"/>
              <a:buChar char="Ø"/>
              <a:tabLst>
                <a:tab pos="688975" algn="l"/>
              </a:tabLst>
            </a:pPr>
            <a:r>
              <a:rPr lang="en-US" sz="2400"/>
              <a:t>How would improving leasing success increase future HCV funding (Housing Assistance Payments and Administrative Fees)?   </a:t>
            </a:r>
          </a:p>
          <a:p>
            <a:pPr marL="628650" indent="-628650">
              <a:buFont typeface="Wingdings" panose="05000000000000000000" pitchFamily="2" charset="2"/>
              <a:buChar char="Ø"/>
              <a:tabLst>
                <a:tab pos="688975" algn="l"/>
              </a:tabLst>
            </a:pPr>
            <a:r>
              <a:rPr lang="en-US" sz="2400"/>
              <a:t>Am I meeting my local HCV program goals? </a:t>
            </a:r>
          </a:p>
          <a:p>
            <a:endParaRPr lang="en-US"/>
          </a:p>
        </p:txBody>
      </p:sp>
      <p:sp>
        <p:nvSpPr>
          <p:cNvPr id="4" name="Slide Number Placeholder 3">
            <a:extLst>
              <a:ext uri="{FF2B5EF4-FFF2-40B4-BE49-F238E27FC236}">
                <a16:creationId xmlns:a16="http://schemas.microsoft.com/office/drawing/2014/main" id="{33B32709-72F3-4E1D-2380-72933285D38D}"/>
              </a:ext>
            </a:extLst>
          </p:cNvPr>
          <p:cNvSpPr>
            <a:spLocks noGrp="1"/>
          </p:cNvSpPr>
          <p:nvPr>
            <p:ph type="sldNum" sz="quarter" idx="12"/>
          </p:nvPr>
        </p:nvSpPr>
        <p:spPr/>
        <p:txBody>
          <a:bodyPr/>
          <a:lstStyle/>
          <a:p>
            <a:fld id="{63CDEB3F-4050-4176-9930-7DC63E685662}" type="slidenum">
              <a:rPr lang="en-US" smtClean="0"/>
              <a:t>13</a:t>
            </a:fld>
            <a:endParaRPr lang="en-US"/>
          </a:p>
        </p:txBody>
      </p:sp>
      <p:pic>
        <p:nvPicPr>
          <p:cNvPr id="1026" name="Picture 2" descr="This is a picture of a stick figure with a thinking balloon.">
            <a:extLst>
              <a:ext uri="{FF2B5EF4-FFF2-40B4-BE49-F238E27FC236}">
                <a16:creationId xmlns:a16="http://schemas.microsoft.com/office/drawing/2014/main" id="{1B257925-2E3F-72A9-5C54-F3E02E556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603" y="3596141"/>
            <a:ext cx="3765470" cy="31179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3E4953-0DD8-AC5B-7568-30045A9F864E}"/>
              </a:ext>
            </a:extLst>
          </p:cNvPr>
          <p:cNvSpPr txBox="1"/>
          <p:nvPr/>
        </p:nvSpPr>
        <p:spPr>
          <a:xfrm>
            <a:off x="1531917" y="4673643"/>
            <a:ext cx="6285014" cy="1323439"/>
          </a:xfrm>
          <a:prstGeom prst="rect">
            <a:avLst/>
          </a:prstGeom>
          <a:solidFill>
            <a:schemeClr val="accent1">
              <a:lumMod val="20000"/>
              <a:lumOff val="80000"/>
            </a:schemeClr>
          </a:solidFill>
        </p:spPr>
        <p:txBody>
          <a:bodyPr wrap="square" lIns="91440" tIns="45720" rIns="91440" bIns="45720" rtlCol="0" anchor="t">
            <a:spAutoFit/>
          </a:bodyPr>
          <a:lstStyle/>
          <a:p>
            <a:r>
              <a:rPr lang="en-US" sz="2000"/>
              <a:t>Keep in mind, Administrative Fee funding is based on the number of households served (i.e., units leased on the first of the month), and annual HCV Renewals funding is based on the prior year's Renewal funding utilization.  </a:t>
            </a:r>
          </a:p>
        </p:txBody>
      </p:sp>
    </p:spTree>
    <p:extLst>
      <p:ext uri="{BB962C8B-B14F-4D97-AF65-F5344CB8AC3E}">
        <p14:creationId xmlns:p14="http://schemas.microsoft.com/office/powerpoint/2010/main" val="112518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5F4E-7A5B-E250-3612-41973EE219D2}"/>
              </a:ext>
            </a:extLst>
          </p:cNvPr>
          <p:cNvSpPr>
            <a:spLocks noGrp="1"/>
          </p:cNvSpPr>
          <p:nvPr>
            <p:ph type="title"/>
          </p:nvPr>
        </p:nvSpPr>
        <p:spPr/>
        <p:txBody>
          <a:bodyPr/>
          <a:lstStyle/>
          <a:p>
            <a:r>
              <a:rPr lang="en-US"/>
              <a:t>Considerations</a:t>
            </a:r>
          </a:p>
        </p:txBody>
      </p:sp>
      <p:sp>
        <p:nvSpPr>
          <p:cNvPr id="3" name="Content Placeholder 2">
            <a:extLst>
              <a:ext uri="{FF2B5EF4-FFF2-40B4-BE49-F238E27FC236}">
                <a16:creationId xmlns:a16="http://schemas.microsoft.com/office/drawing/2014/main" id="{16D0CEB0-B1B1-02AE-784B-4E5A128D8BF4}"/>
              </a:ext>
            </a:extLst>
          </p:cNvPr>
          <p:cNvSpPr>
            <a:spLocks noGrp="1"/>
          </p:cNvSpPr>
          <p:nvPr>
            <p:ph idx="1"/>
          </p:nvPr>
        </p:nvSpPr>
        <p:spPr/>
        <p:txBody>
          <a:bodyPr>
            <a:normAutofit fontScale="92500" lnSpcReduction="20000"/>
          </a:bodyPr>
          <a:lstStyle/>
          <a:p>
            <a:pPr marL="0" indent="0">
              <a:buNone/>
            </a:pPr>
            <a:r>
              <a:rPr lang="en-US">
                <a:latin typeface="Calibri"/>
                <a:cs typeface="Calibri"/>
              </a:rPr>
              <a:t>What are the issues the PHA is trying to resolve?</a:t>
            </a:r>
          </a:p>
          <a:p>
            <a:pPr marL="914400" lvl="1" indent="-457200">
              <a:buFont typeface="Wingdings" panose="05000000000000000000" pitchFamily="2" charset="2"/>
              <a:buChar char="ü"/>
            </a:pPr>
            <a:r>
              <a:rPr lang="en-US">
                <a:latin typeface="Calibri"/>
                <a:cs typeface="Calibri"/>
              </a:rPr>
              <a:t>Challenges with utilization?</a:t>
            </a:r>
          </a:p>
          <a:p>
            <a:pPr marL="914400" lvl="1" indent="-457200">
              <a:buFont typeface="Wingdings" panose="05000000000000000000" pitchFamily="2" charset="2"/>
              <a:buChar char="ü"/>
            </a:pPr>
            <a:r>
              <a:rPr lang="en-US">
                <a:latin typeface="Calibri"/>
                <a:cs typeface="Calibri"/>
              </a:rPr>
              <a:t>Decreased landlord participation?</a:t>
            </a:r>
          </a:p>
          <a:p>
            <a:pPr marL="914400" lvl="1" indent="-457200">
              <a:buFont typeface="Wingdings" panose="05000000000000000000" pitchFamily="2" charset="2"/>
              <a:buChar char="ü"/>
            </a:pPr>
            <a:r>
              <a:rPr lang="en-US">
                <a:latin typeface="Calibri"/>
                <a:cs typeface="Calibri"/>
              </a:rPr>
              <a:t>Trying to help voucher holders increase neighborhood options?</a:t>
            </a:r>
          </a:p>
          <a:p>
            <a:pPr marL="914400" lvl="1" indent="-457200">
              <a:buFont typeface="Wingdings" panose="05000000000000000000" pitchFamily="2" charset="2"/>
              <a:buChar char="ü"/>
            </a:pPr>
            <a:r>
              <a:rPr lang="en-US">
                <a:latin typeface="Calibri"/>
                <a:cs typeface="Calibri"/>
              </a:rPr>
              <a:t>Special populations that have more challenges navigating rental market?</a:t>
            </a:r>
          </a:p>
          <a:p>
            <a:pPr marL="914400" lvl="1" indent="-457200">
              <a:buFont typeface="Wingdings" panose="05000000000000000000" pitchFamily="2" charset="2"/>
              <a:buChar char="ü"/>
            </a:pPr>
            <a:r>
              <a:rPr lang="en-US">
                <a:latin typeface="Calibri"/>
                <a:cs typeface="Calibri"/>
              </a:rPr>
              <a:t>Are eligible voucher holders unable to lease because of pre-admission utility arrears or inability to pay application fees/deposits?</a:t>
            </a:r>
          </a:p>
        </p:txBody>
      </p:sp>
      <p:sp>
        <p:nvSpPr>
          <p:cNvPr id="4" name="Slide Number Placeholder 3">
            <a:extLst>
              <a:ext uri="{FF2B5EF4-FFF2-40B4-BE49-F238E27FC236}">
                <a16:creationId xmlns:a16="http://schemas.microsoft.com/office/drawing/2014/main" id="{3F476EF5-F1A7-4325-8C19-605FD9C222C1}"/>
              </a:ext>
            </a:extLst>
          </p:cNvPr>
          <p:cNvSpPr>
            <a:spLocks noGrp="1"/>
          </p:cNvSpPr>
          <p:nvPr>
            <p:ph type="sldNum" sz="quarter" idx="12"/>
          </p:nvPr>
        </p:nvSpPr>
        <p:spPr/>
        <p:txBody>
          <a:bodyPr/>
          <a:lstStyle/>
          <a:p>
            <a:fld id="{63CDEB3F-4050-4176-9930-7DC63E685662}" type="slidenum">
              <a:rPr lang="en-US" smtClean="0"/>
              <a:t>14</a:t>
            </a:fld>
            <a:endParaRPr lang="en-US"/>
          </a:p>
        </p:txBody>
      </p:sp>
    </p:spTree>
    <p:extLst>
      <p:ext uri="{BB962C8B-B14F-4D97-AF65-F5344CB8AC3E}">
        <p14:creationId xmlns:p14="http://schemas.microsoft.com/office/powerpoint/2010/main" val="398779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a:xfrm>
            <a:off x="1309512" y="-14794"/>
            <a:ext cx="10272889" cy="1231035"/>
          </a:xfrm>
        </p:spPr>
        <p:txBody>
          <a:bodyPr>
            <a:normAutofit fontScale="90000"/>
          </a:bodyPr>
          <a:lstStyle/>
          <a:p>
            <a:r>
              <a:rPr lang="en-US"/>
              <a:t>Previous webinars and materials related to flexibilities allowed by PIH 2022-18</a:t>
            </a:r>
          </a:p>
        </p:txBody>
      </p:sp>
      <p:graphicFrame>
        <p:nvGraphicFramePr>
          <p:cNvPr id="5" name="Table 5">
            <a:extLst>
              <a:ext uri="{FF2B5EF4-FFF2-40B4-BE49-F238E27FC236}">
                <a16:creationId xmlns:a16="http://schemas.microsoft.com/office/drawing/2014/main" id="{1ABBD41F-2AE5-8767-3C11-3DE48EA860C6}"/>
              </a:ext>
            </a:extLst>
          </p:cNvPr>
          <p:cNvGraphicFramePr>
            <a:graphicFrameLocks noGrp="1"/>
          </p:cNvGraphicFramePr>
          <p:nvPr>
            <p:ph idx="1"/>
            <p:extLst>
              <p:ext uri="{D42A27DB-BD31-4B8C-83A1-F6EECF244321}">
                <p14:modId xmlns:p14="http://schemas.microsoft.com/office/powerpoint/2010/main" val="3433365099"/>
              </p:ext>
            </p:extLst>
          </p:nvPr>
        </p:nvGraphicFramePr>
        <p:xfrm>
          <a:off x="1404515" y="1402353"/>
          <a:ext cx="10373502" cy="4888383"/>
        </p:xfrm>
        <a:graphic>
          <a:graphicData uri="http://schemas.openxmlformats.org/drawingml/2006/table">
            <a:tbl>
              <a:tblPr firstRow="1" bandRow="1">
                <a:tableStyleId>{5C22544A-7EE6-4342-B048-85BDC9FD1C3A}</a:tableStyleId>
              </a:tblPr>
              <a:tblGrid>
                <a:gridCol w="5186751">
                  <a:extLst>
                    <a:ext uri="{9D8B030D-6E8A-4147-A177-3AD203B41FA5}">
                      <a16:colId xmlns:a16="http://schemas.microsoft.com/office/drawing/2014/main" val="3192754969"/>
                    </a:ext>
                  </a:extLst>
                </a:gridCol>
                <a:gridCol w="5186751">
                  <a:extLst>
                    <a:ext uri="{9D8B030D-6E8A-4147-A177-3AD203B41FA5}">
                      <a16:colId xmlns:a16="http://schemas.microsoft.com/office/drawing/2014/main" val="16155535"/>
                    </a:ext>
                  </a:extLst>
                </a:gridCol>
              </a:tblGrid>
              <a:tr h="499263">
                <a:tc>
                  <a:txBody>
                    <a:bodyPr/>
                    <a:lstStyle/>
                    <a:p>
                      <a:r>
                        <a:rPr lang="en-US"/>
                        <a:t>Resource</a:t>
                      </a:r>
                    </a:p>
                  </a:txBody>
                  <a:tcPr/>
                </a:tc>
                <a:tc>
                  <a:txBody>
                    <a:bodyPr/>
                    <a:lstStyle/>
                    <a:p>
                      <a:r>
                        <a:rPr lang="en-US"/>
                        <a:t>Link</a:t>
                      </a:r>
                    </a:p>
                  </a:txBody>
                  <a:tcPr/>
                </a:tc>
                <a:extLst>
                  <a:ext uri="{0D108BD9-81ED-4DB2-BD59-A6C34878D82A}">
                    <a16:rowId xmlns:a16="http://schemas.microsoft.com/office/drawing/2014/main" val="1497955645"/>
                  </a:ext>
                </a:extLst>
              </a:tr>
              <a:tr h="745254">
                <a:tc>
                  <a:txBody>
                    <a:bodyPr/>
                    <a:lstStyle/>
                    <a:p>
                      <a:r>
                        <a:rPr lang="en-US"/>
                        <a:t>HCV Utilization Webinar: Practices in Tenant Search Assistance</a:t>
                      </a:r>
                    </a:p>
                  </a:txBody>
                  <a:tcPr/>
                </a:tc>
                <a:tc>
                  <a:txBody>
                    <a:bodyPr/>
                    <a:lstStyle/>
                    <a:p>
                      <a:r>
                        <a:rPr lang="en-US">
                          <a:hlinkClick r:id="rId2"/>
                        </a:rPr>
                        <a:t>https://www.hud.gov/program_offices/public_indian_housing/programs/hcv/program_trainings_and_resources</a:t>
                      </a:r>
                      <a:endParaRPr lang="en-US"/>
                    </a:p>
                  </a:txBody>
                  <a:tcPr/>
                </a:tc>
                <a:extLst>
                  <a:ext uri="{0D108BD9-81ED-4DB2-BD59-A6C34878D82A}">
                    <a16:rowId xmlns:a16="http://schemas.microsoft.com/office/drawing/2014/main" val="701799626"/>
                  </a:ext>
                </a:extLst>
              </a:tr>
              <a:tr h="521678">
                <a:tc>
                  <a:txBody>
                    <a:bodyPr/>
                    <a:lstStyle/>
                    <a:p>
                      <a:r>
                        <a:rPr lang="en-US"/>
                        <a:t>Landlord Strategies Guidebook</a:t>
                      </a:r>
                    </a:p>
                  </a:txBody>
                  <a:tcPr/>
                </a:tc>
                <a:tc>
                  <a:txBody>
                    <a:bodyPr/>
                    <a:lstStyle/>
                    <a:p>
                      <a:r>
                        <a:rPr lang="en-US">
                          <a:hlinkClick r:id="rId3"/>
                        </a:rPr>
                        <a:t>https://www.hudexchange.info/resource/6314/hcv-landlord-strategies-guidebook-for-phas/</a:t>
                      </a:r>
                      <a:endParaRPr lang="en-US"/>
                    </a:p>
                  </a:txBody>
                  <a:tcPr/>
                </a:tc>
                <a:extLst>
                  <a:ext uri="{0D108BD9-81ED-4DB2-BD59-A6C34878D82A}">
                    <a16:rowId xmlns:a16="http://schemas.microsoft.com/office/drawing/2014/main" val="231160854"/>
                  </a:ext>
                </a:extLst>
              </a:tr>
              <a:tr h="521678">
                <a:tc>
                  <a:txBody>
                    <a:bodyPr/>
                    <a:lstStyle/>
                    <a:p>
                      <a:r>
                        <a:rPr lang="en-US"/>
                        <a:t>Landlord Taskforce Webinars</a:t>
                      </a:r>
                    </a:p>
                  </a:txBody>
                  <a:tcPr/>
                </a:tc>
                <a:tc>
                  <a:txBody>
                    <a:bodyPr/>
                    <a:lstStyle/>
                    <a:p>
                      <a:r>
                        <a:rPr lang="en-US">
                          <a:hlinkClick r:id="rId4"/>
                        </a:rPr>
                        <a:t>https://www.hud.gov/program_offices/public_indian_housing/programs/hcv/landlord2</a:t>
                      </a:r>
                      <a:endParaRPr lang="en-US"/>
                    </a:p>
                  </a:txBody>
                  <a:tcPr/>
                </a:tc>
                <a:extLst>
                  <a:ext uri="{0D108BD9-81ED-4DB2-BD59-A6C34878D82A}">
                    <a16:rowId xmlns:a16="http://schemas.microsoft.com/office/drawing/2014/main" val="1626937736"/>
                  </a:ext>
                </a:extLst>
              </a:tr>
              <a:tr h="521678">
                <a:tc>
                  <a:txBody>
                    <a:bodyPr/>
                    <a:lstStyle/>
                    <a:p>
                      <a:r>
                        <a:rPr lang="en-US"/>
                        <a:t>Landlord Symposium Toolkit</a:t>
                      </a:r>
                    </a:p>
                  </a:txBody>
                  <a:tcPr/>
                </a:tc>
                <a:tc>
                  <a:txBody>
                    <a:bodyPr/>
                    <a:lstStyle/>
                    <a:p>
                      <a:r>
                        <a:rPr lang="en-US">
                          <a:hlinkClick r:id="rId5"/>
                        </a:rPr>
                        <a:t>https://www.hudexchange.info/programs/public-housing/hcv-landlord-symposium-toolkit/</a:t>
                      </a:r>
                      <a:endParaRPr lang="en-US"/>
                    </a:p>
                  </a:txBody>
                  <a:tcPr/>
                </a:tc>
                <a:extLst>
                  <a:ext uri="{0D108BD9-81ED-4DB2-BD59-A6C34878D82A}">
                    <a16:rowId xmlns:a16="http://schemas.microsoft.com/office/drawing/2014/main" val="2605244981"/>
                  </a:ext>
                </a:extLst>
              </a:tr>
              <a:tr h="745254">
                <a:tc>
                  <a:txBody>
                    <a:bodyPr/>
                    <a:lstStyle/>
                    <a:p>
                      <a:r>
                        <a:rPr lang="en-US"/>
                        <a:t>Housing Mobility Webinar Series</a:t>
                      </a:r>
                    </a:p>
                  </a:txBody>
                  <a:tcPr/>
                </a:tc>
                <a:tc>
                  <a:txBody>
                    <a:bodyPr/>
                    <a:lstStyle/>
                    <a:p>
                      <a:r>
                        <a:rPr lang="en-US">
                          <a:hlinkClick r:id="rId2"/>
                        </a:rPr>
                        <a:t>https://www.hud.gov/program_offices/public_indian_housing/programs/hcv/program_trainings_and_resources</a:t>
                      </a:r>
                      <a:endParaRPr lang="en-US"/>
                    </a:p>
                  </a:txBody>
                  <a:tcPr/>
                </a:tc>
                <a:extLst>
                  <a:ext uri="{0D108BD9-81ED-4DB2-BD59-A6C34878D82A}">
                    <a16:rowId xmlns:a16="http://schemas.microsoft.com/office/drawing/2014/main" val="2143723614"/>
                  </a:ext>
                </a:extLst>
              </a:tr>
              <a:tr h="298102">
                <a:tc>
                  <a:txBody>
                    <a:bodyPr/>
                    <a:lstStyle/>
                    <a:p>
                      <a:r>
                        <a:rPr lang="en-US"/>
                        <a:t>EHV Webinar Series on Landlord Engagement</a:t>
                      </a:r>
                    </a:p>
                  </a:txBody>
                  <a:tcPr/>
                </a:tc>
                <a:tc>
                  <a:txBody>
                    <a:bodyPr/>
                    <a:lstStyle/>
                    <a:p>
                      <a:r>
                        <a:rPr lang="en-US">
                          <a:hlinkClick r:id="rId6"/>
                        </a:rPr>
                        <a:t>https://www.hud.gov/program_offices/public_indian_housing/ehv/archives</a:t>
                      </a:r>
                      <a:endParaRPr lang="en-US"/>
                    </a:p>
                  </a:txBody>
                  <a:tcPr/>
                </a:tc>
                <a:extLst>
                  <a:ext uri="{0D108BD9-81ED-4DB2-BD59-A6C34878D82A}">
                    <a16:rowId xmlns:a16="http://schemas.microsoft.com/office/drawing/2014/main" val="3413342707"/>
                  </a:ext>
                </a:extLst>
              </a:tr>
            </a:tbl>
          </a:graphicData>
        </a:graphic>
      </p:graphicFrame>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15</a:t>
            </a:fld>
            <a:endParaRPr lang="en-US"/>
          </a:p>
        </p:txBody>
      </p:sp>
      <p:sp>
        <p:nvSpPr>
          <p:cNvPr id="3" name="TextBox 2">
            <a:extLst>
              <a:ext uri="{FF2B5EF4-FFF2-40B4-BE49-F238E27FC236}">
                <a16:creationId xmlns:a16="http://schemas.microsoft.com/office/drawing/2014/main" id="{59F35FFF-86C9-5349-E043-DECA7303F106}"/>
              </a:ext>
            </a:extLst>
          </p:cNvPr>
          <p:cNvSpPr txBox="1"/>
          <p:nvPr/>
        </p:nvSpPr>
        <p:spPr>
          <a:xfrm>
            <a:off x="3049979" y="6473299"/>
            <a:ext cx="6092042" cy="369332"/>
          </a:xfrm>
          <a:prstGeom prst="rect">
            <a:avLst/>
          </a:prstGeom>
          <a:noFill/>
        </p:spPr>
        <p:txBody>
          <a:bodyPr wrap="square" rtlCol="0">
            <a:spAutoFit/>
          </a:bodyPr>
          <a:lstStyle/>
          <a:p>
            <a:r>
              <a:rPr lang="en-US" b="1">
                <a:solidFill>
                  <a:srgbClr val="002060"/>
                </a:solidFill>
              </a:rPr>
              <a:t>All these resources can be found through </a:t>
            </a:r>
            <a:r>
              <a:rPr lang="en-US" b="1">
                <a:solidFill>
                  <a:srgbClr val="0070C0"/>
                </a:solidFill>
                <a:hlinkClick r:id="rId7">
                  <a:extLst>
                    <a:ext uri="{A12FA001-AC4F-418D-AE19-62706E023703}">
                      <ahyp:hlinkClr xmlns:ahyp="http://schemas.microsoft.com/office/drawing/2018/hyperlinkcolor" val="tx"/>
                    </a:ext>
                  </a:extLst>
                </a:hlinkClick>
              </a:rPr>
              <a:t>www.hud.gov/hcv</a:t>
            </a:r>
            <a:endParaRPr lang="en-US" b="1">
              <a:solidFill>
                <a:srgbClr val="0070C0"/>
              </a:solidFill>
            </a:endParaRPr>
          </a:p>
        </p:txBody>
      </p:sp>
    </p:spTree>
    <p:extLst>
      <p:ext uri="{BB962C8B-B14F-4D97-AF65-F5344CB8AC3E}">
        <p14:creationId xmlns:p14="http://schemas.microsoft.com/office/powerpoint/2010/main" val="425879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E76B-A4C2-B9CA-F288-77401F4326BD}"/>
              </a:ext>
            </a:extLst>
          </p:cNvPr>
          <p:cNvSpPr>
            <a:spLocks noGrp="1"/>
          </p:cNvSpPr>
          <p:nvPr>
            <p:ph type="title"/>
          </p:nvPr>
        </p:nvSpPr>
        <p:spPr>
          <a:xfrm>
            <a:off x="1309512" y="405830"/>
            <a:ext cx="10272889" cy="1533524"/>
          </a:xfrm>
        </p:spPr>
        <p:txBody>
          <a:bodyPr/>
          <a:lstStyle/>
          <a:p>
            <a:r>
              <a:rPr lang="en-US"/>
              <a:t>HCV Landlord Strategies Guidebook</a:t>
            </a:r>
          </a:p>
        </p:txBody>
      </p:sp>
      <p:sp>
        <p:nvSpPr>
          <p:cNvPr id="4" name="Slide Number Placeholder 3">
            <a:extLst>
              <a:ext uri="{FF2B5EF4-FFF2-40B4-BE49-F238E27FC236}">
                <a16:creationId xmlns:a16="http://schemas.microsoft.com/office/drawing/2014/main" id="{CC445FBC-FA71-126D-562B-C0AED47F1EA5}"/>
              </a:ext>
            </a:extLst>
          </p:cNvPr>
          <p:cNvSpPr>
            <a:spLocks noGrp="1"/>
          </p:cNvSpPr>
          <p:nvPr>
            <p:ph type="sldNum" sz="quarter" idx="12"/>
          </p:nvPr>
        </p:nvSpPr>
        <p:spPr/>
        <p:txBody>
          <a:bodyPr/>
          <a:lstStyle/>
          <a:p>
            <a:fld id="{63CDEB3F-4050-4176-9930-7DC63E685662}" type="slidenum">
              <a:rPr lang="en-US" smtClean="0"/>
              <a:t>16</a:t>
            </a:fld>
            <a:endParaRPr lang="en-US"/>
          </a:p>
        </p:txBody>
      </p:sp>
      <p:pic>
        <p:nvPicPr>
          <p:cNvPr id="6" name="Picture 5" descr="This is a screen shot of a webpage that has links to the HCV Landlord Strategies Guidebook.">
            <a:extLst>
              <a:ext uri="{FF2B5EF4-FFF2-40B4-BE49-F238E27FC236}">
                <a16:creationId xmlns:a16="http://schemas.microsoft.com/office/drawing/2014/main" id="{12F29F3A-EF42-D1D7-FCB1-3195ADC9F688}"/>
              </a:ext>
            </a:extLst>
          </p:cNvPr>
          <p:cNvPicPr>
            <a:picLocks noChangeAspect="1"/>
          </p:cNvPicPr>
          <p:nvPr/>
        </p:nvPicPr>
        <p:blipFill>
          <a:blip r:embed="rId2"/>
          <a:stretch>
            <a:fillRect/>
          </a:stretch>
        </p:blipFill>
        <p:spPr>
          <a:xfrm>
            <a:off x="6270858" y="1662946"/>
            <a:ext cx="4286220" cy="5073006"/>
          </a:xfrm>
          <a:prstGeom prst="rect">
            <a:avLst/>
          </a:prstGeom>
        </p:spPr>
      </p:pic>
      <p:pic>
        <p:nvPicPr>
          <p:cNvPr id="8" name="Picture 7" descr="This is a picture of the cover of the HCV landlord strategies guidebook. It shows a classroom of adults and one woman has her hand raised to ask a question.&#10;">
            <a:extLst>
              <a:ext uri="{FF2B5EF4-FFF2-40B4-BE49-F238E27FC236}">
                <a16:creationId xmlns:a16="http://schemas.microsoft.com/office/drawing/2014/main" id="{8180CE12-77FB-858B-0609-50B30A71A15D}"/>
              </a:ext>
            </a:extLst>
          </p:cNvPr>
          <p:cNvPicPr>
            <a:picLocks noChangeAspect="1"/>
          </p:cNvPicPr>
          <p:nvPr/>
        </p:nvPicPr>
        <p:blipFill>
          <a:blip r:embed="rId3"/>
          <a:stretch>
            <a:fillRect/>
          </a:stretch>
        </p:blipFill>
        <p:spPr>
          <a:xfrm>
            <a:off x="2104598" y="1662946"/>
            <a:ext cx="3816546" cy="4445228"/>
          </a:xfrm>
          <a:prstGeom prst="rect">
            <a:avLst/>
          </a:prstGeom>
        </p:spPr>
      </p:pic>
    </p:spTree>
    <p:extLst>
      <p:ext uri="{BB962C8B-B14F-4D97-AF65-F5344CB8AC3E}">
        <p14:creationId xmlns:p14="http://schemas.microsoft.com/office/powerpoint/2010/main" val="195360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a:xfrm>
            <a:off x="1309511" y="0"/>
            <a:ext cx="10272889" cy="1533524"/>
          </a:xfrm>
        </p:spPr>
        <p:txBody>
          <a:bodyPr/>
          <a:lstStyle/>
          <a:p>
            <a:r>
              <a:rPr lang="en-US">
                <a:latin typeface="Franklin Gothic Book"/>
              </a:rPr>
              <a:t>Examples</a:t>
            </a:r>
            <a:br>
              <a:rPr lang="en-US">
                <a:latin typeface="Franklin Gothic Book"/>
              </a:rPr>
            </a:br>
            <a:r>
              <a:rPr lang="en-US">
                <a:latin typeface="Franklin Gothic Book"/>
              </a:rPr>
              <a:t> Community Choice Demonstration Sites </a:t>
            </a:r>
            <a:endParaRPr lang="en-US"/>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normAutofit fontScale="85000" lnSpcReduction="10000"/>
          </a:bodyPr>
          <a:lstStyle/>
          <a:p>
            <a:r>
              <a:rPr lang="en-US"/>
              <a:t>Flexible financial assistance to families</a:t>
            </a:r>
          </a:p>
          <a:p>
            <a:pPr lvl="1"/>
            <a:r>
              <a:rPr lang="en-US"/>
              <a:t>Application fees, administration and processing fees, bus or train passes, utility arrears/connection fees, move-in fees or deposits</a:t>
            </a:r>
          </a:p>
          <a:p>
            <a:r>
              <a:rPr lang="en-US"/>
              <a:t>Holding fees (up to half security deposit amount)</a:t>
            </a:r>
          </a:p>
          <a:p>
            <a:r>
              <a:rPr lang="en-US"/>
              <a:t>Security deposit (up to two months’ rent)</a:t>
            </a:r>
          </a:p>
          <a:p>
            <a:r>
              <a:rPr lang="en-US"/>
              <a:t>Housing search assistance in opportunity areas</a:t>
            </a:r>
          </a:p>
          <a:p>
            <a:r>
              <a:rPr lang="en-US"/>
              <a:t>Property owner lease-up bonus (50% of one month’s contract rent)</a:t>
            </a:r>
          </a:p>
          <a:p>
            <a:r>
              <a:rPr lang="en-US"/>
              <a:t>Damage mitigation fund</a:t>
            </a:r>
          </a:p>
          <a:p>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17</a:t>
            </a:fld>
            <a:endParaRPr lang="en-US"/>
          </a:p>
        </p:txBody>
      </p:sp>
    </p:spTree>
    <p:extLst>
      <p:ext uri="{BB962C8B-B14F-4D97-AF65-F5344CB8AC3E}">
        <p14:creationId xmlns:p14="http://schemas.microsoft.com/office/powerpoint/2010/main" val="48684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46AF-9705-6838-969A-D8921084DECD}"/>
              </a:ext>
            </a:extLst>
          </p:cNvPr>
          <p:cNvSpPr>
            <a:spLocks noGrp="1"/>
          </p:cNvSpPr>
          <p:nvPr>
            <p:ph type="title"/>
          </p:nvPr>
        </p:nvSpPr>
        <p:spPr/>
        <p:txBody>
          <a:bodyPr/>
          <a:lstStyle/>
          <a:p>
            <a:r>
              <a:rPr lang="en-US"/>
              <a:t>Examples</a:t>
            </a:r>
            <a:br>
              <a:rPr lang="en-US"/>
            </a:br>
            <a:r>
              <a:rPr lang="en-US"/>
              <a:t>EHV Programs with High Utilization</a:t>
            </a:r>
          </a:p>
        </p:txBody>
      </p:sp>
      <p:sp>
        <p:nvSpPr>
          <p:cNvPr id="3" name="Content Placeholder 2">
            <a:extLst>
              <a:ext uri="{FF2B5EF4-FFF2-40B4-BE49-F238E27FC236}">
                <a16:creationId xmlns:a16="http://schemas.microsoft.com/office/drawing/2014/main" id="{3B0D23EE-E345-30D5-2D29-788DB3810A29}"/>
              </a:ext>
            </a:extLst>
          </p:cNvPr>
          <p:cNvSpPr>
            <a:spLocks noGrp="1"/>
          </p:cNvSpPr>
          <p:nvPr>
            <p:ph idx="1"/>
          </p:nvPr>
        </p:nvSpPr>
        <p:spPr>
          <a:xfrm>
            <a:off x="1309512" y="2165383"/>
            <a:ext cx="10272889" cy="4009091"/>
          </a:xfrm>
        </p:spPr>
        <p:txBody>
          <a:bodyPr/>
          <a:lstStyle/>
          <a:p>
            <a:r>
              <a:rPr lang="en-US"/>
              <a:t>Housing Authority of Santa Barbara</a:t>
            </a:r>
          </a:p>
          <a:p>
            <a:pPr marL="457200" lvl="1">
              <a:lnSpc>
                <a:spcPct val="90000"/>
              </a:lnSpc>
            </a:pPr>
            <a:r>
              <a:rPr lang="en-US" sz="2400" b="1"/>
              <a:t>Signing bonus: </a:t>
            </a:r>
            <a:r>
              <a:rPr lang="en-US" sz="2400"/>
              <a:t>$1,500 signing bonus to landlords leasing a unit to a EHV family.</a:t>
            </a:r>
          </a:p>
          <a:p>
            <a:pPr marL="457200" lvl="1">
              <a:lnSpc>
                <a:spcPct val="90000"/>
              </a:lnSpc>
            </a:pPr>
            <a:r>
              <a:rPr lang="en-US" sz="2400" b="1"/>
              <a:t>Security deposit: </a:t>
            </a:r>
            <a:r>
              <a:rPr lang="en-US" sz="2400"/>
              <a:t>$2,000 Security Deposit for each unit leased to a EHV family.</a:t>
            </a:r>
          </a:p>
          <a:p>
            <a:pPr marL="457200" lvl="1">
              <a:lnSpc>
                <a:spcPct val="90000"/>
              </a:lnSpc>
            </a:pPr>
            <a:r>
              <a:rPr lang="en-US" sz="2400" b="1"/>
              <a:t>Landlord mitigation fund</a:t>
            </a:r>
            <a:r>
              <a:rPr lang="en-US" sz="2400"/>
              <a:t>: Provides a landlord mitigation fund which is financial assistance to landlords of housing units in the case of damages to the unit</a:t>
            </a:r>
          </a:p>
          <a:p>
            <a:endParaRPr lang="en-US"/>
          </a:p>
          <a:p>
            <a:pPr marL="0" indent="0">
              <a:buNone/>
            </a:pPr>
            <a:endParaRPr lang="en-US"/>
          </a:p>
        </p:txBody>
      </p:sp>
      <p:sp>
        <p:nvSpPr>
          <p:cNvPr id="4" name="Slide Number Placeholder 3">
            <a:extLst>
              <a:ext uri="{FF2B5EF4-FFF2-40B4-BE49-F238E27FC236}">
                <a16:creationId xmlns:a16="http://schemas.microsoft.com/office/drawing/2014/main" id="{612CF8F4-6AED-B5BD-EB49-A6D9AA9ECBD1}"/>
              </a:ext>
            </a:extLst>
          </p:cNvPr>
          <p:cNvSpPr>
            <a:spLocks noGrp="1"/>
          </p:cNvSpPr>
          <p:nvPr>
            <p:ph type="sldNum" sz="quarter" idx="12"/>
          </p:nvPr>
        </p:nvSpPr>
        <p:spPr/>
        <p:txBody>
          <a:bodyPr/>
          <a:lstStyle/>
          <a:p>
            <a:fld id="{63CDEB3F-4050-4176-9930-7DC63E685662}" type="slidenum">
              <a:rPr lang="en-US" smtClean="0"/>
              <a:t>18</a:t>
            </a:fld>
            <a:endParaRPr lang="en-US"/>
          </a:p>
        </p:txBody>
      </p:sp>
    </p:spTree>
    <p:extLst>
      <p:ext uri="{BB962C8B-B14F-4D97-AF65-F5344CB8AC3E}">
        <p14:creationId xmlns:p14="http://schemas.microsoft.com/office/powerpoint/2010/main" val="298593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46AF-9705-6838-969A-D8921084DECD}"/>
              </a:ext>
            </a:extLst>
          </p:cNvPr>
          <p:cNvSpPr>
            <a:spLocks noGrp="1"/>
          </p:cNvSpPr>
          <p:nvPr>
            <p:ph type="title"/>
          </p:nvPr>
        </p:nvSpPr>
        <p:spPr/>
        <p:txBody>
          <a:bodyPr/>
          <a:lstStyle/>
          <a:p>
            <a:r>
              <a:rPr lang="en-US"/>
              <a:t>Examples</a:t>
            </a:r>
            <a:br>
              <a:rPr lang="en-US"/>
            </a:br>
            <a:r>
              <a:rPr lang="en-US"/>
              <a:t>EHV Programs with High Utilization</a:t>
            </a:r>
          </a:p>
        </p:txBody>
      </p:sp>
      <p:sp>
        <p:nvSpPr>
          <p:cNvPr id="3" name="Content Placeholder 2">
            <a:extLst>
              <a:ext uri="{FF2B5EF4-FFF2-40B4-BE49-F238E27FC236}">
                <a16:creationId xmlns:a16="http://schemas.microsoft.com/office/drawing/2014/main" id="{3B0D23EE-E345-30D5-2D29-788DB3810A29}"/>
              </a:ext>
            </a:extLst>
          </p:cNvPr>
          <p:cNvSpPr>
            <a:spLocks noGrp="1"/>
          </p:cNvSpPr>
          <p:nvPr>
            <p:ph idx="1"/>
          </p:nvPr>
        </p:nvSpPr>
        <p:spPr>
          <a:xfrm>
            <a:off x="1309512" y="2134561"/>
            <a:ext cx="10272889" cy="4009091"/>
          </a:xfrm>
        </p:spPr>
        <p:txBody>
          <a:bodyPr>
            <a:normAutofit fontScale="70000" lnSpcReduction="20000"/>
          </a:bodyPr>
          <a:lstStyle/>
          <a:p>
            <a:r>
              <a:rPr lang="en-US" sz="4600"/>
              <a:t>Greenville Housing Authority</a:t>
            </a:r>
          </a:p>
          <a:p>
            <a:pPr lvl="1"/>
            <a:r>
              <a:rPr lang="en-US" b="1"/>
              <a:t>Landlord leasing incentive: </a:t>
            </a:r>
          </a:p>
          <a:p>
            <a:pPr lvl="2"/>
            <a:r>
              <a:rPr lang="en-US" sz="2800"/>
              <a:t>New landlords: $1,000 for new landlords leasing to an EHV family and $250 for each additional unit leased to an EHV family</a:t>
            </a:r>
          </a:p>
          <a:p>
            <a:pPr lvl="2"/>
            <a:r>
              <a:rPr lang="en-US" sz="2800"/>
              <a:t>Current landlords: $500 for current landlords for first EHV unit leased and $250 for each additional EHV unit</a:t>
            </a:r>
          </a:p>
          <a:p>
            <a:pPr lvl="1"/>
            <a:r>
              <a:rPr lang="en-US" b="1"/>
              <a:t>Landlord mitigation fund: </a:t>
            </a:r>
            <a:r>
              <a:rPr lang="en-US">
                <a:solidFill>
                  <a:srgbClr val="000000"/>
                </a:solidFill>
                <a:effectLst/>
                <a:ea typeface="Calibri" panose="020F0502020204030204" pitchFamily="34" charset="0"/>
              </a:rPr>
              <a:t>Landlords may apply for up to $2500 per unit for damages.  The claim can be filed for amounts over and above the security deposit for damages in excess of normal wear and tear.</a:t>
            </a:r>
          </a:p>
          <a:p>
            <a:pPr lvl="1"/>
            <a:r>
              <a:rPr lang="en-US" b="1">
                <a:effectLst/>
                <a:ea typeface="Calibri" panose="020F0502020204030204" pitchFamily="34" charset="0"/>
              </a:rPr>
              <a:t>Security deposit assistance: </a:t>
            </a:r>
            <a:r>
              <a:rPr lang="en-US" sz="2800">
                <a:solidFill>
                  <a:srgbClr val="000000"/>
                </a:solidFill>
                <a:effectLst/>
                <a:latin typeface="Calibri" panose="020F0502020204030204" pitchFamily="34" charset="0"/>
                <a:ea typeface="Calibri" panose="020F0502020204030204" pitchFamily="34" charset="0"/>
              </a:rPr>
              <a:t>Households may apply for security deposit assistance.</a:t>
            </a:r>
            <a:endParaRPr lang="en-US">
              <a:effectLst/>
              <a:ea typeface="Calibri" panose="020F0502020204030204" pitchFamily="34" charset="0"/>
            </a:endParaRPr>
          </a:p>
          <a:p>
            <a:pPr lvl="1"/>
            <a:r>
              <a:rPr lang="en-US" b="1">
                <a:effectLst/>
                <a:ea typeface="Calibri" panose="020F0502020204030204" pitchFamily="34" charset="0"/>
              </a:rPr>
              <a:t>Application fee assistance: </a:t>
            </a:r>
            <a:r>
              <a:rPr lang="en-US">
                <a:effectLst/>
                <a:ea typeface="Calibri" panose="020F0502020204030204" pitchFamily="34" charset="0"/>
              </a:rPr>
              <a:t>Ho</a:t>
            </a:r>
            <a:r>
              <a:rPr lang="en-US" sz="2800">
                <a:solidFill>
                  <a:srgbClr val="000000"/>
                </a:solidFill>
                <a:effectLst/>
                <a:latin typeface="Calibri" panose="020F0502020204030204" pitchFamily="34" charset="0"/>
                <a:ea typeface="Calibri" panose="020F0502020204030204" pitchFamily="34" charset="0"/>
              </a:rPr>
              <a:t>useholds may apply for application fee costs up to $50.</a:t>
            </a:r>
            <a:endParaRPr lang="en-US">
              <a:effectLst/>
              <a:ea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612CF8F4-6AED-B5BD-EB49-A6D9AA9ECBD1}"/>
              </a:ext>
            </a:extLst>
          </p:cNvPr>
          <p:cNvSpPr>
            <a:spLocks noGrp="1"/>
          </p:cNvSpPr>
          <p:nvPr>
            <p:ph type="sldNum" sz="quarter" idx="12"/>
          </p:nvPr>
        </p:nvSpPr>
        <p:spPr/>
        <p:txBody>
          <a:bodyPr/>
          <a:lstStyle/>
          <a:p>
            <a:fld id="{63CDEB3F-4050-4176-9930-7DC63E685662}" type="slidenum">
              <a:rPr lang="en-US" smtClean="0"/>
              <a:t>19</a:t>
            </a:fld>
            <a:endParaRPr lang="en-US"/>
          </a:p>
        </p:txBody>
      </p:sp>
    </p:spTree>
    <p:extLst>
      <p:ext uri="{BB962C8B-B14F-4D97-AF65-F5344CB8AC3E}">
        <p14:creationId xmlns:p14="http://schemas.microsoft.com/office/powerpoint/2010/main" val="239660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lstStyle/>
          <a:p>
            <a:r>
              <a:rPr lang="en-US">
                <a:latin typeface="Franklin Gothic Book"/>
              </a:rPr>
              <a:t>Welcome!</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pPr>
            <a:r>
              <a:rPr lang="en-US" sz="2400" b="1">
                <a:latin typeface="Calibri"/>
                <a:cs typeface="Calibri"/>
              </a:rPr>
              <a:t>Today's webinar is being recorded.  </a:t>
            </a:r>
            <a:r>
              <a:rPr lang="en-US" sz="2400">
                <a:latin typeface="Calibri"/>
                <a:cs typeface="Calibri"/>
              </a:rPr>
              <a:t>The recording and PowerPoint will be posted to the ”Webinars and Trainings” section of </a:t>
            </a:r>
            <a:r>
              <a:rPr lang="en-US" sz="2400">
                <a:latin typeface="Calibri"/>
                <a:cs typeface="Calibri"/>
                <a:hlinkClick r:id="rId2"/>
              </a:rPr>
              <a:t>www.hud.gov/hcv</a:t>
            </a:r>
            <a:r>
              <a:rPr lang="en-US" sz="2400">
                <a:latin typeface="Calibri"/>
                <a:cs typeface="Calibri"/>
              </a:rPr>
              <a:t>.   In about a week.</a:t>
            </a:r>
          </a:p>
          <a:p>
            <a:pPr marL="514350" indent="-514350">
              <a:buClr>
                <a:srgbClr val="1287C3"/>
              </a:buClr>
            </a:pPr>
            <a:r>
              <a:rPr lang="en-US" sz="2400" b="1">
                <a:latin typeface="Calibri"/>
                <a:cs typeface="Calibri"/>
              </a:rPr>
              <a:t>We are looking for more HCV Utilization Webinar topics</a:t>
            </a:r>
            <a:r>
              <a:rPr lang="en-US" sz="2400">
                <a:latin typeface="Calibri"/>
                <a:cs typeface="Calibri"/>
              </a:rPr>
              <a:t>.  Please enter any topic ideas or other suggestions for how we can make these webinars useful to you in the chat.</a:t>
            </a:r>
          </a:p>
          <a:p>
            <a:pPr marL="514350" indent="-514350">
              <a:buClr>
                <a:srgbClr val="1287C3"/>
              </a:buClr>
            </a:pPr>
            <a:r>
              <a:rPr lang="en-US" sz="2400" b="1">
                <a:latin typeface="Calibri"/>
                <a:cs typeface="Calibri"/>
              </a:rPr>
              <a:t>Stay connected </a:t>
            </a:r>
            <a:r>
              <a:rPr lang="en-US" sz="2400">
                <a:latin typeface="Calibri"/>
                <a:cs typeface="Calibri"/>
              </a:rPr>
              <a:t>by visiting </a:t>
            </a:r>
            <a:r>
              <a:rPr lang="en-US" sz="2400">
                <a:latin typeface="Calibri"/>
                <a:cs typeface="Calibri"/>
                <a:hlinkClick r:id="rId2"/>
              </a:rPr>
              <a:t>www.hud.gov/hcv</a:t>
            </a:r>
            <a:r>
              <a:rPr lang="en-US" sz="2400">
                <a:latin typeface="Calibri"/>
                <a:cs typeface="Calibri"/>
              </a:rPr>
              <a:t> and subscribing to the HCV Connect Newsletter.</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2</a:t>
            </a:fld>
            <a:endParaRPr lang="en-US"/>
          </a:p>
        </p:txBody>
      </p:sp>
    </p:spTree>
    <p:extLst>
      <p:ext uri="{BB962C8B-B14F-4D97-AF65-F5344CB8AC3E}">
        <p14:creationId xmlns:p14="http://schemas.microsoft.com/office/powerpoint/2010/main" val="356605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51DC-74E1-3747-B5E4-3CC58E5C304F}"/>
              </a:ext>
            </a:extLst>
          </p:cNvPr>
          <p:cNvSpPr>
            <a:spLocks noGrp="1"/>
          </p:cNvSpPr>
          <p:nvPr>
            <p:ph type="title"/>
          </p:nvPr>
        </p:nvSpPr>
        <p:spPr/>
        <p:txBody>
          <a:bodyPr/>
          <a:lstStyle/>
          <a:p>
            <a:r>
              <a:rPr lang="en-US"/>
              <a:t>Examples</a:t>
            </a:r>
            <a:br>
              <a:rPr lang="en-US"/>
            </a:br>
            <a:r>
              <a:rPr lang="en-US"/>
              <a:t>Utility Deposit Assistance/Utility Arrears </a:t>
            </a:r>
          </a:p>
        </p:txBody>
      </p:sp>
      <p:sp>
        <p:nvSpPr>
          <p:cNvPr id="3" name="Content Placeholder 2">
            <a:extLst>
              <a:ext uri="{FF2B5EF4-FFF2-40B4-BE49-F238E27FC236}">
                <a16:creationId xmlns:a16="http://schemas.microsoft.com/office/drawing/2014/main" id="{77336C39-6585-9F54-68EA-16B7F3912616}"/>
              </a:ext>
            </a:extLst>
          </p:cNvPr>
          <p:cNvSpPr>
            <a:spLocks noGrp="1"/>
          </p:cNvSpPr>
          <p:nvPr>
            <p:ph idx="1"/>
          </p:nvPr>
        </p:nvSpPr>
        <p:spPr>
          <a:xfrm>
            <a:off x="1614311" y="2281645"/>
            <a:ext cx="10272889" cy="4009091"/>
          </a:xfrm>
        </p:spPr>
        <p:txBody>
          <a:bodyPr>
            <a:normAutofit fontScale="92500" lnSpcReduction="10000"/>
          </a:bodyPr>
          <a:lstStyle/>
          <a:p>
            <a:pPr>
              <a:buFont typeface="Arial" panose="020B0604020202020204" pitchFamily="34" charset="0"/>
              <a:buChar char="•"/>
            </a:pPr>
            <a:r>
              <a:rPr lang="en-US"/>
              <a:t>PHAs may pay some or all of utility deposit </a:t>
            </a:r>
          </a:p>
          <a:p>
            <a:pPr>
              <a:buFont typeface="Arial" panose="020B0604020202020204" pitchFamily="34" charset="0"/>
              <a:buChar char="•"/>
            </a:pPr>
            <a:r>
              <a:rPr lang="en-US"/>
              <a:t>PHAs may pay utility company directly, or pay the voucher holder</a:t>
            </a:r>
          </a:p>
          <a:p>
            <a:pPr marL="795338" indent="0">
              <a:buNone/>
            </a:pPr>
            <a:r>
              <a:rPr lang="en-US" sz="3000" i="1"/>
              <a:t>If a PHA pays a voucher holder, the PHA must establish an agreement with the family and verify that utility expenses were paid (see Notice PIH 2022-18 for more details)</a:t>
            </a:r>
          </a:p>
          <a:p>
            <a:pPr>
              <a:buFont typeface="Arial" panose="020B0604020202020204" pitchFamily="34" charset="0"/>
              <a:buChar char="•"/>
            </a:pPr>
            <a:r>
              <a:rPr lang="en-US"/>
              <a:t>PHA may establish an agreement with family or utility provider to pay for pre-admission past due amounts</a:t>
            </a:r>
          </a:p>
          <a:p>
            <a:pPr>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924DAF4-A266-6A87-D1D8-41A0E69E3EE4}"/>
              </a:ext>
            </a:extLst>
          </p:cNvPr>
          <p:cNvSpPr>
            <a:spLocks noGrp="1"/>
          </p:cNvSpPr>
          <p:nvPr>
            <p:ph type="sldNum" sz="quarter" idx="12"/>
          </p:nvPr>
        </p:nvSpPr>
        <p:spPr/>
        <p:txBody>
          <a:bodyPr/>
          <a:lstStyle/>
          <a:p>
            <a:fld id="{63CDEB3F-4050-4176-9930-7DC63E685662}" type="slidenum">
              <a:rPr lang="en-US" smtClean="0"/>
              <a:t>20</a:t>
            </a:fld>
            <a:endParaRPr lang="en-US"/>
          </a:p>
        </p:txBody>
      </p:sp>
    </p:spTree>
    <p:extLst>
      <p:ext uri="{BB962C8B-B14F-4D97-AF65-F5344CB8AC3E}">
        <p14:creationId xmlns:p14="http://schemas.microsoft.com/office/powerpoint/2010/main" val="337423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63F-0EB0-2566-FBEA-167332C6CD97}"/>
              </a:ext>
            </a:extLst>
          </p:cNvPr>
          <p:cNvSpPr>
            <a:spLocks noGrp="1"/>
          </p:cNvSpPr>
          <p:nvPr>
            <p:ph type="title"/>
          </p:nvPr>
        </p:nvSpPr>
        <p:spPr/>
        <p:txBody>
          <a:bodyPr/>
          <a:lstStyle/>
          <a:p>
            <a:r>
              <a:rPr lang="en-US"/>
              <a:t>Frequently Asked Questions</a:t>
            </a:r>
          </a:p>
        </p:txBody>
      </p:sp>
      <p:sp>
        <p:nvSpPr>
          <p:cNvPr id="3" name="Content Placeholder 2">
            <a:extLst>
              <a:ext uri="{FF2B5EF4-FFF2-40B4-BE49-F238E27FC236}">
                <a16:creationId xmlns:a16="http://schemas.microsoft.com/office/drawing/2014/main" id="{4AA2D71F-7770-4BDE-143F-77D03A92CAA9}"/>
              </a:ext>
            </a:extLst>
          </p:cNvPr>
          <p:cNvSpPr>
            <a:spLocks noGrp="1"/>
          </p:cNvSpPr>
          <p:nvPr>
            <p:ph idx="1"/>
          </p:nvPr>
        </p:nvSpPr>
        <p:spPr/>
        <p:txBody>
          <a:bodyPr/>
          <a:lstStyle/>
          <a:p>
            <a:pPr marL="0" indent="0">
              <a:buNone/>
            </a:pPr>
            <a:r>
              <a:rPr lang="en-US"/>
              <a:t>Question: Did HUD make more Administrative Fees available for these purposes in PIH Notice 2022-18?</a:t>
            </a:r>
          </a:p>
          <a:p>
            <a:pPr marL="0" indent="0">
              <a:buNone/>
            </a:pPr>
            <a:endParaRPr lang="en-US"/>
          </a:p>
          <a:p>
            <a:pPr marL="0" indent="0">
              <a:buNone/>
            </a:pPr>
            <a:r>
              <a:rPr lang="en-US" i="1">
                <a:solidFill>
                  <a:srgbClr val="002060"/>
                </a:solidFill>
              </a:rPr>
              <a:t>No, there are no additional funds being made available and no application process. </a:t>
            </a:r>
          </a:p>
        </p:txBody>
      </p:sp>
      <p:sp>
        <p:nvSpPr>
          <p:cNvPr id="4" name="Slide Number Placeholder 3">
            <a:extLst>
              <a:ext uri="{FF2B5EF4-FFF2-40B4-BE49-F238E27FC236}">
                <a16:creationId xmlns:a16="http://schemas.microsoft.com/office/drawing/2014/main" id="{55FF2D3F-AE33-49E1-0A49-7C30AFC9F019}"/>
              </a:ext>
            </a:extLst>
          </p:cNvPr>
          <p:cNvSpPr>
            <a:spLocks noGrp="1"/>
          </p:cNvSpPr>
          <p:nvPr>
            <p:ph type="sldNum" sz="quarter" idx="12"/>
          </p:nvPr>
        </p:nvSpPr>
        <p:spPr/>
        <p:txBody>
          <a:bodyPr/>
          <a:lstStyle/>
          <a:p>
            <a:fld id="{63CDEB3F-4050-4176-9930-7DC63E685662}" type="slidenum">
              <a:rPr lang="en-US" smtClean="0"/>
              <a:t>21</a:t>
            </a:fld>
            <a:endParaRPr lang="en-US"/>
          </a:p>
        </p:txBody>
      </p:sp>
    </p:spTree>
    <p:extLst>
      <p:ext uri="{BB962C8B-B14F-4D97-AF65-F5344CB8AC3E}">
        <p14:creationId xmlns:p14="http://schemas.microsoft.com/office/powerpoint/2010/main" val="2984730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Frequently Asked Questions</a:t>
            </a:r>
            <a:endParaRPr lang="en-US"/>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lstStyle/>
          <a:p>
            <a:pPr marL="0" indent="0">
              <a:buNone/>
            </a:pPr>
            <a:r>
              <a:rPr lang="en-US">
                <a:latin typeface="Calibri"/>
                <a:cs typeface="Calibri"/>
              </a:rPr>
              <a:t>Question: Are PHAs required to use their administrative fees to cover activities outlined in PIH 2022-18?</a:t>
            </a:r>
            <a:endParaRPr lang="en-US"/>
          </a:p>
          <a:p>
            <a:pPr marL="0" indent="0">
              <a:buNone/>
            </a:pPr>
            <a:endParaRPr lang="en-US" sz="2800" i="1"/>
          </a:p>
          <a:p>
            <a:pPr marL="0" indent="0">
              <a:buNone/>
            </a:pPr>
            <a:r>
              <a:rPr lang="en-US" i="1">
                <a:solidFill>
                  <a:srgbClr val="002060"/>
                </a:solidFill>
                <a:latin typeface="Calibri"/>
                <a:cs typeface="Calibri"/>
              </a:rPr>
              <a:t>No. The decision to provide such assistance or use administrative fees to cover the costs rests solely with the PHA.  PHAs are not required to use their administrative fees for these other activities.</a:t>
            </a:r>
            <a:endParaRPr lang="en-US" i="1">
              <a:solidFill>
                <a:srgbClr val="002060"/>
              </a:solidFill>
            </a:endParaRPr>
          </a:p>
          <a:p>
            <a:pPr marL="0"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22</a:t>
            </a:fld>
            <a:endParaRPr lang="en-US"/>
          </a:p>
        </p:txBody>
      </p:sp>
    </p:spTree>
    <p:extLst>
      <p:ext uri="{BB962C8B-B14F-4D97-AF65-F5344CB8AC3E}">
        <p14:creationId xmlns:p14="http://schemas.microsoft.com/office/powerpoint/2010/main" val="330102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C27B-7450-C517-385F-28EDE389679E}"/>
              </a:ext>
            </a:extLst>
          </p:cNvPr>
          <p:cNvSpPr>
            <a:spLocks noGrp="1"/>
          </p:cNvSpPr>
          <p:nvPr>
            <p:ph type="title"/>
          </p:nvPr>
        </p:nvSpPr>
        <p:spPr/>
        <p:txBody>
          <a:bodyPr/>
          <a:lstStyle/>
          <a:p>
            <a:r>
              <a:rPr lang="en-US"/>
              <a:t>Frequently Asked Questions</a:t>
            </a:r>
          </a:p>
        </p:txBody>
      </p:sp>
      <p:sp>
        <p:nvSpPr>
          <p:cNvPr id="3" name="Content Placeholder 2">
            <a:extLst>
              <a:ext uri="{FF2B5EF4-FFF2-40B4-BE49-F238E27FC236}">
                <a16:creationId xmlns:a16="http://schemas.microsoft.com/office/drawing/2014/main" id="{3D0D087F-FA35-44FF-4296-B21C078FB081}"/>
              </a:ext>
            </a:extLst>
          </p:cNvPr>
          <p:cNvSpPr>
            <a:spLocks noGrp="1"/>
          </p:cNvSpPr>
          <p:nvPr>
            <p:ph idx="1"/>
          </p:nvPr>
        </p:nvSpPr>
        <p:spPr/>
        <p:txBody>
          <a:bodyPr/>
          <a:lstStyle/>
          <a:p>
            <a:pPr marL="0" indent="0">
              <a:buNone/>
            </a:pPr>
            <a:r>
              <a:rPr lang="en-US"/>
              <a:t>Question: Do I have to update my Administrative Plan before I can use my Administrative Fees for the uses described in PIH Notice 2022-18?</a:t>
            </a:r>
          </a:p>
          <a:p>
            <a:pPr marL="0" indent="0">
              <a:buNone/>
            </a:pPr>
            <a:endParaRPr lang="en-US"/>
          </a:p>
          <a:p>
            <a:pPr marL="0" indent="0">
              <a:buNone/>
            </a:pPr>
            <a:r>
              <a:rPr lang="en-US" i="1">
                <a:solidFill>
                  <a:srgbClr val="002060"/>
                </a:solidFill>
              </a:rPr>
              <a:t>Yes.  PHAs must outline a fair and consistent policy for using Administrative Fees. </a:t>
            </a:r>
          </a:p>
        </p:txBody>
      </p:sp>
      <p:sp>
        <p:nvSpPr>
          <p:cNvPr id="4" name="Slide Number Placeholder 3">
            <a:extLst>
              <a:ext uri="{FF2B5EF4-FFF2-40B4-BE49-F238E27FC236}">
                <a16:creationId xmlns:a16="http://schemas.microsoft.com/office/drawing/2014/main" id="{B017D2CF-E677-3F95-3E70-98C5D2CC1982}"/>
              </a:ext>
            </a:extLst>
          </p:cNvPr>
          <p:cNvSpPr>
            <a:spLocks noGrp="1"/>
          </p:cNvSpPr>
          <p:nvPr>
            <p:ph type="sldNum" sz="quarter" idx="12"/>
          </p:nvPr>
        </p:nvSpPr>
        <p:spPr/>
        <p:txBody>
          <a:bodyPr/>
          <a:lstStyle/>
          <a:p>
            <a:fld id="{63CDEB3F-4050-4176-9930-7DC63E685662}" type="slidenum">
              <a:rPr lang="en-US" smtClean="0"/>
              <a:t>23</a:t>
            </a:fld>
            <a:endParaRPr lang="en-US"/>
          </a:p>
        </p:txBody>
      </p:sp>
    </p:spTree>
    <p:extLst>
      <p:ext uri="{BB962C8B-B14F-4D97-AF65-F5344CB8AC3E}">
        <p14:creationId xmlns:p14="http://schemas.microsoft.com/office/powerpoint/2010/main" val="220216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Frequently Asked Questions</a:t>
            </a:r>
            <a:endParaRPr lang="en-US"/>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normAutofit fontScale="92500" lnSpcReduction="20000"/>
          </a:bodyPr>
          <a:lstStyle/>
          <a:p>
            <a:pPr marL="0" indent="0">
              <a:buNone/>
            </a:pPr>
            <a:r>
              <a:rPr lang="en-US">
                <a:latin typeface="Calibri"/>
                <a:cs typeface="Calibri"/>
              </a:rPr>
              <a:t>Question: How much may a PHA spend on activities described in PIH 2022-18 (i.e., security deposits, landlord incentives, utility deposit assistance, etc.)?</a:t>
            </a:r>
            <a:endParaRPr lang="en-US"/>
          </a:p>
          <a:p>
            <a:pPr marL="0" indent="0">
              <a:buNone/>
            </a:pPr>
            <a:endParaRPr lang="en-US" i="1"/>
          </a:p>
          <a:p>
            <a:pPr marL="0" indent="0">
              <a:buNone/>
            </a:pPr>
            <a:r>
              <a:rPr lang="en-US" i="1">
                <a:solidFill>
                  <a:srgbClr val="002060"/>
                </a:solidFill>
              </a:rPr>
              <a:t>PHAs must follow the standards described in 2 CFR 200 and ensure that all costs are </a:t>
            </a:r>
            <a:r>
              <a:rPr lang="en-US" i="1" u="sng">
                <a:solidFill>
                  <a:srgbClr val="002060"/>
                </a:solidFill>
              </a:rPr>
              <a:t>necessary and reasonable</a:t>
            </a:r>
            <a:r>
              <a:rPr lang="en-US" i="1">
                <a:solidFill>
                  <a:srgbClr val="002060"/>
                </a:solidFill>
              </a:rPr>
              <a:t>, furthermore security deposits may not exceed the actual security deposit required by the owner or the maximum allowed under state/local law. </a:t>
            </a:r>
          </a:p>
          <a:p>
            <a:pPr marL="0"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24</a:t>
            </a:fld>
            <a:endParaRPr lang="en-US"/>
          </a:p>
        </p:txBody>
      </p:sp>
    </p:spTree>
    <p:extLst>
      <p:ext uri="{BB962C8B-B14F-4D97-AF65-F5344CB8AC3E}">
        <p14:creationId xmlns:p14="http://schemas.microsoft.com/office/powerpoint/2010/main" val="31305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Frequently Asked Questions</a:t>
            </a:r>
            <a:endParaRPr lang="en-US"/>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lstStyle/>
          <a:p>
            <a:pPr marL="0" indent="0">
              <a:buNone/>
            </a:pPr>
            <a:r>
              <a:rPr lang="en-US">
                <a:latin typeface="Calibri"/>
                <a:cs typeface="Calibri"/>
              </a:rPr>
              <a:t>Question: Can PHAs apply this same flexibility to Mainstream Voucher Administrative Fees?</a:t>
            </a:r>
            <a:endParaRPr lang="en-US"/>
          </a:p>
          <a:p>
            <a:pPr marL="0" indent="0">
              <a:buNone/>
            </a:pPr>
            <a:endParaRPr lang="en-US" i="1"/>
          </a:p>
          <a:p>
            <a:pPr marL="0" indent="0">
              <a:buNone/>
            </a:pPr>
            <a:r>
              <a:rPr lang="en-US" i="1">
                <a:solidFill>
                  <a:srgbClr val="002060"/>
                </a:solidFill>
                <a:latin typeface="Calibri"/>
                <a:cs typeface="Calibri"/>
              </a:rPr>
              <a:t>Yes.  Just keep in mind that PHAs may only use Mainstream administrative fees to pay for administrative expenses and other expenses associated with Mainstream vouchers, and vice versa for the regular HCV program.  </a:t>
            </a:r>
            <a:endParaRPr lang="en-US" i="1">
              <a:solidFill>
                <a:srgbClr val="002060"/>
              </a:solidFill>
            </a:endParaRPr>
          </a:p>
          <a:p>
            <a:pPr marL="0"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25</a:t>
            </a:fld>
            <a:endParaRPr lang="en-US"/>
          </a:p>
        </p:txBody>
      </p:sp>
    </p:spTree>
    <p:extLst>
      <p:ext uri="{BB962C8B-B14F-4D97-AF65-F5344CB8AC3E}">
        <p14:creationId xmlns:p14="http://schemas.microsoft.com/office/powerpoint/2010/main" val="4192605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Frequently Asked Questions</a:t>
            </a:r>
            <a:endParaRPr lang="en-US"/>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normAutofit fontScale="70000" lnSpcReduction="20000"/>
          </a:bodyPr>
          <a:lstStyle/>
          <a:p>
            <a:pPr marL="0" indent="0">
              <a:buNone/>
            </a:pPr>
            <a:r>
              <a:rPr lang="en-US" sz="3900" i="1">
                <a:latin typeface="Calibri"/>
                <a:cs typeface="Calibri"/>
              </a:rPr>
              <a:t>Question: How are PHAs required to report other expenses?</a:t>
            </a:r>
            <a:endParaRPr lang="en-US" sz="3900" i="1"/>
          </a:p>
          <a:p>
            <a:pPr marL="0" indent="0">
              <a:buNone/>
            </a:pPr>
            <a:endParaRPr lang="en-US" sz="3900" i="1"/>
          </a:p>
          <a:p>
            <a:pPr marL="0" indent="0">
              <a:buNone/>
            </a:pPr>
            <a:r>
              <a:rPr lang="en-US" sz="3900" i="1" u="sng">
                <a:solidFill>
                  <a:srgbClr val="002060"/>
                </a:solidFill>
                <a:latin typeface="Calibri"/>
                <a:cs typeface="Calibri"/>
              </a:rPr>
              <a:t>Voucher Management System (VMS) Reporting</a:t>
            </a:r>
            <a:r>
              <a:rPr lang="en-US" sz="3900" i="1">
                <a:solidFill>
                  <a:srgbClr val="002060"/>
                </a:solidFill>
                <a:latin typeface="Calibri"/>
                <a:cs typeface="Calibri"/>
              </a:rPr>
              <a:t>: PHAs must continue to report total administrative expense in VMS on a monthly basis in the “Administrative Expense” field. </a:t>
            </a:r>
          </a:p>
          <a:p>
            <a:pPr marL="0" indent="0">
              <a:buNone/>
            </a:pPr>
            <a:endParaRPr lang="en-US" sz="3900" i="1">
              <a:solidFill>
                <a:srgbClr val="002060"/>
              </a:solidFill>
              <a:latin typeface="Calibri"/>
              <a:cs typeface="Calibri"/>
            </a:endParaRPr>
          </a:p>
          <a:p>
            <a:pPr marL="0" indent="0">
              <a:buNone/>
            </a:pPr>
            <a:r>
              <a:rPr lang="en-US" sz="3900" i="1" u="sng">
                <a:solidFill>
                  <a:srgbClr val="002060"/>
                </a:solidFill>
                <a:latin typeface="Calibri"/>
                <a:cs typeface="Calibri"/>
              </a:rPr>
              <a:t>Financial Data Schedule (FDS) Reporting</a:t>
            </a:r>
            <a:r>
              <a:rPr lang="en-US" sz="3900" i="1">
                <a:solidFill>
                  <a:srgbClr val="002060"/>
                </a:solidFill>
                <a:latin typeface="Calibri"/>
                <a:cs typeface="Calibri"/>
              </a:rPr>
              <a:t>: Other expenses must generally be reported on FDS Line 92400 Tenant Services – Other.  However, fees used for deposits may be accounted for differently</a:t>
            </a:r>
            <a:r>
              <a:rPr lang="en-US" i="1">
                <a:solidFill>
                  <a:srgbClr val="002060"/>
                </a:solidFill>
                <a:latin typeface="Calibri"/>
                <a:cs typeface="Calibri"/>
              </a:rPr>
              <a:t>. </a:t>
            </a:r>
            <a:endParaRPr lang="en-US" i="1">
              <a:solidFill>
                <a:srgbClr val="002060"/>
              </a:solidFill>
            </a:endParaRPr>
          </a:p>
          <a:p>
            <a:pPr marL="0"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26</a:t>
            </a:fld>
            <a:endParaRPr lang="en-US"/>
          </a:p>
        </p:txBody>
      </p:sp>
    </p:spTree>
    <p:extLst>
      <p:ext uri="{BB962C8B-B14F-4D97-AF65-F5344CB8AC3E}">
        <p14:creationId xmlns:p14="http://schemas.microsoft.com/office/powerpoint/2010/main" val="133662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Frequently Asked Questions</a:t>
            </a:r>
            <a:endParaRPr lang="en-US"/>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309512" y="1816609"/>
            <a:ext cx="10272889" cy="4183208"/>
          </a:xfrm>
        </p:spPr>
        <p:txBody>
          <a:bodyPr>
            <a:normAutofit/>
          </a:bodyPr>
          <a:lstStyle/>
          <a:p>
            <a:pPr marL="0" indent="0">
              <a:buNone/>
            </a:pPr>
            <a:r>
              <a:rPr lang="en-US" sz="2000" i="1">
                <a:latin typeface="Calibri"/>
                <a:cs typeface="Calibri"/>
              </a:rPr>
              <a:t>Question: How do PHAs report security deposits on their FDS submission to HUD?</a:t>
            </a:r>
            <a:endParaRPr lang="en-US" sz="2000" i="1"/>
          </a:p>
          <a:p>
            <a:pPr marL="0" indent="0">
              <a:buNone/>
            </a:pPr>
            <a:endParaRPr lang="en-US" sz="2000" i="1"/>
          </a:p>
          <a:p>
            <a:pPr marL="0" indent="0">
              <a:buNone/>
            </a:pPr>
            <a:r>
              <a:rPr lang="en-US" sz="2000" i="1">
                <a:solidFill>
                  <a:srgbClr val="002060"/>
                </a:solidFill>
                <a:latin typeface="Calibri"/>
                <a:cs typeface="Calibri"/>
              </a:rPr>
              <a:t>The accounting treatment is typically based on the PHA’s and its auditor’s interpretation of GAAP for these deposit transactions and individual state law, with only limited deposits ever coming back to the PHA. Therefore, HUD will not require any specific FDS reporting for funds used for deposits as long as the accounting and reporting conforms to GAAP. </a:t>
            </a:r>
            <a:endParaRPr lang="en-US" sz="2000" i="1">
              <a:solidFill>
                <a:srgbClr val="002060"/>
              </a:solidFill>
            </a:endParaRPr>
          </a:p>
          <a:p>
            <a:pPr marL="0" indent="0">
              <a:buNone/>
            </a:pPr>
            <a:endParaRPr lang="en-US" sz="2000" i="1">
              <a:solidFill>
                <a:srgbClr val="002060"/>
              </a:solidFill>
            </a:endParaRPr>
          </a:p>
          <a:p>
            <a:pPr marL="0" indent="0">
              <a:buNone/>
            </a:pPr>
            <a:r>
              <a:rPr lang="en-US" sz="2000" i="1">
                <a:solidFill>
                  <a:srgbClr val="002060"/>
                </a:solidFill>
                <a:latin typeface="Calibri"/>
                <a:cs typeface="Calibri"/>
              </a:rPr>
              <a:t>However, the PHA’s records must be able to link the specific fee used by family to the actual deposit made on behalf of the family. Any deposits that are returned to the PHA retain their original source fee type and can be used for an eligible cost of that fee type. </a:t>
            </a:r>
            <a:endParaRPr lang="en-US" sz="2000" i="1">
              <a:solidFill>
                <a:srgbClr val="002060"/>
              </a:solidFill>
            </a:endParaRPr>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27</a:t>
            </a:fld>
            <a:endParaRPr lang="en-US"/>
          </a:p>
        </p:txBody>
      </p:sp>
    </p:spTree>
    <p:extLst>
      <p:ext uri="{BB962C8B-B14F-4D97-AF65-F5344CB8AC3E}">
        <p14:creationId xmlns:p14="http://schemas.microsoft.com/office/powerpoint/2010/main" val="3514011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lstStyle/>
          <a:p>
            <a:pPr marL="457200" indent="-457200">
              <a:buFont typeface="Wingdings"/>
              <a:buChar char="Ø"/>
            </a:pPr>
            <a:r>
              <a:rPr lang="en-US" sz="2800">
                <a:latin typeface="Calibri"/>
                <a:cs typeface="Calibri"/>
              </a:rPr>
              <a:t>If you have any questions regarding Notice PIH 2022-18, please email </a:t>
            </a:r>
            <a:r>
              <a:rPr lang="en-US" sz="2800">
                <a:latin typeface="Calibri"/>
                <a:cs typeface="Calibri"/>
                <a:hlinkClick r:id="rId2"/>
              </a:rPr>
              <a:t>HCVUtilization@hud.gov</a:t>
            </a:r>
            <a:endParaRPr lang="en-US" sz="2800">
              <a:latin typeface="Calibri"/>
              <a:cs typeface="Calibri"/>
            </a:endParaRPr>
          </a:p>
          <a:p>
            <a:pPr marL="457200" indent="-457200">
              <a:buFont typeface="Wingdings"/>
              <a:buChar char="Ø"/>
            </a:pPr>
            <a:r>
              <a:rPr lang="en-US" sz="2800">
                <a:latin typeface="Calibri"/>
                <a:cs typeface="Calibri"/>
              </a:rPr>
              <a:t>This webinar was recorded and will be posted in the webinars section of </a:t>
            </a:r>
            <a:r>
              <a:rPr lang="en-US" sz="2800">
                <a:latin typeface="Calibri"/>
                <a:cs typeface="Calibri"/>
                <a:hlinkClick r:id="rId3"/>
              </a:rPr>
              <a:t>www.hud.gov/hcv</a:t>
            </a:r>
            <a:endParaRPr lang="en-US" sz="2800"/>
          </a:p>
          <a:p>
            <a:pPr marL="0"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28</a:t>
            </a:fld>
            <a:endParaRPr lang="en-US"/>
          </a:p>
        </p:txBody>
      </p:sp>
    </p:spTree>
    <p:extLst>
      <p:ext uri="{BB962C8B-B14F-4D97-AF65-F5344CB8AC3E}">
        <p14:creationId xmlns:p14="http://schemas.microsoft.com/office/powerpoint/2010/main" val="139199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normAutofit/>
          </a:bodyPr>
          <a:lstStyle/>
          <a:p>
            <a:pPr marL="457200" indent="-457200">
              <a:buFont typeface="Wingdings"/>
              <a:buChar char="Ø"/>
            </a:pPr>
            <a:r>
              <a:rPr lang="en-US" sz="1800">
                <a:latin typeface="Calibri"/>
                <a:cs typeface="Calibri"/>
              </a:rPr>
              <a:t>HUD has been working to improve the HCV utilization resources available to PHAs, in case you missed it here are a few new items:</a:t>
            </a:r>
          </a:p>
          <a:p>
            <a:pPr lvl="1">
              <a:buFontTx/>
              <a:buChar char="-"/>
            </a:pPr>
            <a:r>
              <a:rPr lang="en-US" sz="1800" u="sng">
                <a:latin typeface="Calibri"/>
                <a:cs typeface="Calibri"/>
              </a:rPr>
              <a:t>HCV Connect </a:t>
            </a:r>
            <a:r>
              <a:rPr lang="en-US" sz="1800">
                <a:latin typeface="Calibri"/>
                <a:cs typeface="Calibri"/>
              </a:rPr>
              <a:t>– A email newsletter focused on the HCV program with reminders of program guidance, notification of webinars, events, and research.</a:t>
            </a:r>
          </a:p>
          <a:p>
            <a:pPr lvl="1">
              <a:buFontTx/>
              <a:buChar char="-"/>
            </a:pPr>
            <a:r>
              <a:rPr lang="en-US" sz="1800" u="sng">
                <a:latin typeface="Calibri"/>
                <a:cs typeface="Calibri"/>
              </a:rPr>
              <a:t>HCV Utilization Webinar Series </a:t>
            </a:r>
            <a:r>
              <a:rPr lang="en-US" sz="1800">
                <a:latin typeface="Calibri"/>
                <a:cs typeface="Calibri"/>
              </a:rPr>
              <a:t>with topics like tenant search assistance, 2022 funding, using project-based vouchers, landlord engagement, using the payment standard and two-year tool, etc.  </a:t>
            </a:r>
          </a:p>
          <a:p>
            <a:pPr lvl="1">
              <a:buFontTx/>
              <a:buChar char="-"/>
            </a:pPr>
            <a:r>
              <a:rPr lang="en-US" sz="1800" u="sng">
                <a:latin typeface="Calibri"/>
                <a:cs typeface="Calibri"/>
              </a:rPr>
              <a:t>HCV Overview Video Series </a:t>
            </a:r>
            <a:r>
              <a:rPr lang="en-US" sz="1800">
                <a:latin typeface="Calibri"/>
                <a:cs typeface="Calibri"/>
              </a:rPr>
              <a:t>with short videos covering common topics in HCV program administration.</a:t>
            </a:r>
          </a:p>
          <a:p>
            <a:pPr marL="463550" lvl="1" indent="-463550">
              <a:buFont typeface="Wingdings" panose="05000000000000000000" pitchFamily="2" charset="2"/>
              <a:buChar char="Ø"/>
            </a:pPr>
            <a:r>
              <a:rPr lang="en-US" sz="1800">
                <a:latin typeface="Calibri"/>
                <a:cs typeface="Calibri"/>
              </a:rPr>
              <a:t>Plus, we have ongoing support for the HCV Utilization Tools and the HCV Data Dashboard.</a:t>
            </a:r>
          </a:p>
          <a:p>
            <a:pPr marL="463550" lvl="1" indent="-463550">
              <a:buFont typeface="Wingdings" panose="05000000000000000000" pitchFamily="2" charset="2"/>
              <a:buChar char="Ø"/>
            </a:pPr>
            <a:r>
              <a:rPr lang="en-US" sz="1800">
                <a:latin typeface="Calibri"/>
                <a:cs typeface="Calibri"/>
              </a:rPr>
              <a:t>All of this is available at </a:t>
            </a:r>
            <a:r>
              <a:rPr lang="en-US" sz="1800">
                <a:latin typeface="Calibri"/>
                <a:cs typeface="Calibri"/>
                <a:hlinkClick r:id="rId2"/>
              </a:rPr>
              <a:t>www.hud.gov/hcv</a:t>
            </a:r>
            <a:r>
              <a:rPr lang="en-US" sz="1800">
                <a:latin typeface="Calibri"/>
                <a:cs typeface="Calibri"/>
              </a:rPr>
              <a:t>.</a:t>
            </a:r>
          </a:p>
          <a:p>
            <a:pPr marL="0" lvl="1" indent="0">
              <a:buNone/>
            </a:pPr>
            <a:endParaRPr lang="en-US" sz="1600">
              <a:latin typeface="Calibri"/>
              <a:cs typeface="Calibri"/>
            </a:endParaRPr>
          </a:p>
          <a:p>
            <a:pPr marL="457200" lvl="1"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29</a:t>
            </a:fld>
            <a:endParaRPr lang="en-US"/>
          </a:p>
        </p:txBody>
      </p:sp>
      <p:sp>
        <p:nvSpPr>
          <p:cNvPr id="5" name="TextBox 4">
            <a:extLst>
              <a:ext uri="{FF2B5EF4-FFF2-40B4-BE49-F238E27FC236}">
                <a16:creationId xmlns:a16="http://schemas.microsoft.com/office/drawing/2014/main" id="{11AF5092-0B1E-0CED-2823-B01043B26681}"/>
              </a:ext>
            </a:extLst>
          </p:cNvPr>
          <p:cNvSpPr txBox="1"/>
          <p:nvPr/>
        </p:nvSpPr>
        <p:spPr>
          <a:xfrm>
            <a:off x="2450592" y="5676650"/>
            <a:ext cx="8717280" cy="830997"/>
          </a:xfrm>
          <a:prstGeom prst="rect">
            <a:avLst/>
          </a:prstGeom>
          <a:solidFill>
            <a:schemeClr val="accent3">
              <a:lumMod val="20000"/>
              <a:lumOff val="80000"/>
            </a:schemeClr>
          </a:solidFill>
        </p:spPr>
        <p:txBody>
          <a:bodyPr wrap="square" rtlCol="0">
            <a:spAutoFit/>
          </a:bodyPr>
          <a:lstStyle/>
          <a:p>
            <a:r>
              <a:rPr lang="en-US" sz="2400">
                <a:hlinkClick r:id="rId3"/>
              </a:rPr>
              <a:t>Registration</a:t>
            </a:r>
            <a:r>
              <a:rPr lang="en-US" sz="2400"/>
              <a:t> is open for our next HCV Utilization Webinar on Rent Reasonableness </a:t>
            </a:r>
            <a:r>
              <a:rPr lang="en-US" sz="2400" b="1"/>
              <a:t>Thursday, August 25 </a:t>
            </a:r>
            <a:r>
              <a:rPr lang="en-US" sz="2400"/>
              <a:t>at 2:00 Eastern Time. </a:t>
            </a:r>
          </a:p>
        </p:txBody>
      </p:sp>
    </p:spTree>
    <p:extLst>
      <p:ext uri="{BB962C8B-B14F-4D97-AF65-F5344CB8AC3E}">
        <p14:creationId xmlns:p14="http://schemas.microsoft.com/office/powerpoint/2010/main" val="17369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buAutoNum type="arabicPeriod"/>
            </a:pPr>
            <a:r>
              <a:rPr lang="en-US">
                <a:latin typeface="Calibri"/>
                <a:cs typeface="Calibri"/>
              </a:rPr>
              <a:t>Administrative Fee Funding</a:t>
            </a:r>
            <a:endParaRPr lang="en-US"/>
          </a:p>
          <a:p>
            <a:pPr marL="514350" indent="-514350">
              <a:buFont typeface="+mj-lt"/>
              <a:buAutoNum type="arabicPeriod"/>
            </a:pPr>
            <a:r>
              <a:rPr lang="en-US">
                <a:latin typeface="Calibri"/>
                <a:cs typeface="Calibri"/>
              </a:rPr>
              <a:t>Review of </a:t>
            </a:r>
            <a:r>
              <a:rPr lang="en-US">
                <a:latin typeface="Calibri"/>
                <a:cs typeface="Calibri"/>
                <a:hlinkClick r:id="rId2"/>
              </a:rPr>
              <a:t>Notice PIH 2022-18</a:t>
            </a:r>
            <a:r>
              <a:rPr lang="en-US">
                <a:latin typeface="Calibri"/>
                <a:cs typeface="Calibri"/>
              </a:rPr>
              <a:t> </a:t>
            </a:r>
          </a:p>
          <a:p>
            <a:pPr marL="514350" indent="-514350">
              <a:buFont typeface="+mj-lt"/>
              <a:buAutoNum type="arabicPeriod"/>
            </a:pPr>
            <a:r>
              <a:rPr lang="en-US">
                <a:latin typeface="Calibri"/>
                <a:cs typeface="Calibri"/>
              </a:rPr>
              <a:t>Best Practices in Admin Fee Usage</a:t>
            </a:r>
          </a:p>
          <a:p>
            <a:pPr marL="514350" indent="-514350">
              <a:buFont typeface="+mj-lt"/>
              <a:buAutoNum type="arabicPeriod"/>
            </a:pPr>
            <a:r>
              <a:rPr lang="en-US">
                <a:latin typeface="Calibri"/>
                <a:cs typeface="Calibri"/>
              </a:rPr>
              <a:t>Frequently Asked Questions</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3</a:t>
            </a:fld>
            <a:endParaRPr lang="en-US"/>
          </a:p>
        </p:txBody>
      </p:sp>
    </p:spTree>
    <p:extLst>
      <p:ext uri="{BB962C8B-B14F-4D97-AF65-F5344CB8AC3E}">
        <p14:creationId xmlns:p14="http://schemas.microsoft.com/office/powerpoint/2010/main" val="24150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sz="3900">
                <a:latin typeface="Franklin Gothic Book"/>
              </a:rPr>
              <a:t>Administrative Fees Funding</a:t>
            </a:r>
            <a:endParaRPr lang="en-US" sz="3900"/>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normAutofit fontScale="85000" lnSpcReduction="20000"/>
          </a:bodyPr>
          <a:lstStyle/>
          <a:p>
            <a:pPr marL="0" indent="0">
              <a:buNone/>
            </a:pPr>
            <a:r>
              <a:rPr lang="en-US" b="1">
                <a:latin typeface="Calibri"/>
                <a:cs typeface="Calibri"/>
              </a:rPr>
              <a:t>How administrative fees are determined?</a:t>
            </a:r>
          </a:p>
          <a:p>
            <a:pPr>
              <a:buClr>
                <a:srgbClr val="1287C3"/>
              </a:buClr>
            </a:pPr>
            <a:r>
              <a:rPr lang="en-US">
                <a:latin typeface="Calibri"/>
                <a:cs typeface="Calibri"/>
              </a:rPr>
              <a:t>The admin fee formula is established under section 8(q) of the 1937 Act; however, Congress has modified the formula through the appropriations acts</a:t>
            </a:r>
            <a:endParaRPr lang="en-US" strike="sngStrike">
              <a:latin typeface="Calibri"/>
              <a:cs typeface="Calibri"/>
            </a:endParaRPr>
          </a:p>
          <a:p>
            <a:pPr>
              <a:buClr>
                <a:srgbClr val="1287C3"/>
              </a:buClr>
            </a:pPr>
            <a:r>
              <a:rPr lang="en-US">
                <a:latin typeface="Calibri"/>
                <a:cs typeface="Calibri"/>
              </a:rPr>
              <a:t>PHAs' administrative fees are determined based on vouchers leased as of the first day of each month  </a:t>
            </a:r>
          </a:p>
          <a:p>
            <a:pPr>
              <a:buClr>
                <a:srgbClr val="1287C3"/>
              </a:buClr>
            </a:pPr>
            <a:r>
              <a:rPr lang="en-US">
                <a:latin typeface="Calibri"/>
                <a:cs typeface="Calibri"/>
              </a:rPr>
              <a:t>PIH extracts HCV and Mainstream leasing and costs from VMS monthly, after each reporting cycle</a:t>
            </a:r>
          </a:p>
          <a:p>
            <a:pPr>
              <a:buClr>
                <a:srgbClr val="1287C3"/>
              </a:buClr>
            </a:pPr>
            <a:r>
              <a:rPr lang="en-US">
                <a:latin typeface="Calibri"/>
                <a:cs typeface="Calibri"/>
              </a:rPr>
              <a:t>Leasing and cost data is validated prior to use</a:t>
            </a:r>
          </a:p>
          <a:p>
            <a:pPr>
              <a:buClr>
                <a:srgbClr val="1287C3"/>
              </a:buClr>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4</a:t>
            </a:fld>
            <a:endParaRPr lang="en-US"/>
          </a:p>
        </p:txBody>
      </p:sp>
    </p:spTree>
    <p:extLst>
      <p:ext uri="{BB962C8B-B14F-4D97-AF65-F5344CB8AC3E}">
        <p14:creationId xmlns:p14="http://schemas.microsoft.com/office/powerpoint/2010/main" val="111606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a:xfrm>
            <a:off x="1309512" y="457201"/>
            <a:ext cx="10401677" cy="1544256"/>
          </a:xfrm>
        </p:spPr>
        <p:txBody>
          <a:bodyPr/>
          <a:lstStyle/>
          <a:p>
            <a:r>
              <a:rPr lang="en-US" sz="3900">
                <a:latin typeface="Franklin Gothic Book"/>
              </a:rPr>
              <a:t>Administrative Fees Funding</a:t>
            </a:r>
            <a:endParaRPr lang="en-US" sz="3900"/>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p:txBody>
          <a:bodyPr>
            <a:normAutofit fontScale="92500" lnSpcReduction="10000"/>
          </a:bodyPr>
          <a:lstStyle/>
          <a:p>
            <a:pPr marL="0" indent="0">
              <a:buClr>
                <a:srgbClr val="1287C3"/>
              </a:buClr>
              <a:buNone/>
            </a:pPr>
            <a:r>
              <a:rPr lang="en-US" b="1">
                <a:latin typeface="Calibri"/>
                <a:cs typeface="Calibri"/>
              </a:rPr>
              <a:t>How administrative fees are determined? Cont.</a:t>
            </a:r>
            <a:endParaRPr lang="en-US" b="1"/>
          </a:p>
          <a:p>
            <a:pPr>
              <a:buClr>
                <a:srgbClr val="1287C3"/>
              </a:buClr>
            </a:pPr>
            <a:r>
              <a:rPr lang="en-US">
                <a:latin typeface="Calibri"/>
                <a:cs typeface="Calibri"/>
              </a:rPr>
              <a:t>Two admin fee rates are calculated annually; Columns A and B rates</a:t>
            </a:r>
          </a:p>
          <a:p>
            <a:pPr lvl="1">
              <a:buClr>
                <a:srgbClr val="1287C3"/>
              </a:buClr>
              <a:buFont typeface="Wingdings"/>
              <a:buChar char="ü"/>
            </a:pPr>
            <a:r>
              <a:rPr lang="en-US">
                <a:latin typeface="Calibri"/>
                <a:cs typeface="Calibri"/>
              </a:rPr>
              <a:t>PHAs can apply for blended administrative fee rates </a:t>
            </a:r>
            <a:endParaRPr lang="en-US"/>
          </a:p>
          <a:p>
            <a:pPr lvl="1">
              <a:buClr>
                <a:srgbClr val="1287C3"/>
              </a:buClr>
              <a:buFont typeface="Wingdings"/>
              <a:buChar char="ü"/>
            </a:pPr>
            <a:r>
              <a:rPr lang="en-US">
                <a:latin typeface="Calibri"/>
                <a:cs typeface="Calibri"/>
              </a:rPr>
              <a:t>PHAs can apply for higher administrative fee rates</a:t>
            </a:r>
          </a:p>
          <a:p>
            <a:pPr>
              <a:buClr>
                <a:srgbClr val="1287C3"/>
              </a:buClr>
            </a:pPr>
            <a:r>
              <a:rPr lang="en-US">
                <a:latin typeface="Calibri"/>
                <a:cs typeface="Calibri"/>
              </a:rPr>
              <a:t>HUD advances 1/12 of the Admin Fee appropriation monthly</a:t>
            </a:r>
            <a:endParaRPr lang="en-US"/>
          </a:p>
          <a:p>
            <a:pPr>
              <a:buClr>
                <a:srgbClr val="1287C3"/>
              </a:buClr>
            </a:pPr>
            <a:r>
              <a:rPr lang="en-US">
                <a:latin typeface="Calibri"/>
                <a:cs typeface="Calibri"/>
              </a:rPr>
              <a:t>Advances are reconciled quarterly to actual leasing </a:t>
            </a:r>
            <a:endParaRPr lang="en-US"/>
          </a:p>
          <a:p>
            <a:pPr marL="0" indent="0">
              <a:buClr>
                <a:srgbClr val="1287C3"/>
              </a:buClr>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5</a:t>
            </a:fld>
            <a:endParaRPr lang="en-US"/>
          </a:p>
        </p:txBody>
      </p:sp>
      <p:pic>
        <p:nvPicPr>
          <p:cNvPr id="5" name="Picture 5" descr="This is a picture of a calculator.">
            <a:extLst>
              <a:ext uri="{FF2B5EF4-FFF2-40B4-BE49-F238E27FC236}">
                <a16:creationId xmlns:a16="http://schemas.microsoft.com/office/drawing/2014/main" id="{AEF2433C-AF6B-93E0-6A96-37A65C035E79}"/>
              </a:ext>
            </a:extLst>
          </p:cNvPr>
          <p:cNvPicPr>
            <a:picLocks noChangeAspect="1"/>
          </p:cNvPicPr>
          <p:nvPr/>
        </p:nvPicPr>
        <p:blipFill rotWithShape="1">
          <a:blip r:embed="rId3"/>
          <a:srcRect l="523" t="4724" r="-524" b="787"/>
          <a:stretch/>
        </p:blipFill>
        <p:spPr>
          <a:xfrm>
            <a:off x="9730563" y="4888570"/>
            <a:ext cx="1697667" cy="1059431"/>
          </a:xfrm>
          <a:prstGeom prst="rect">
            <a:avLst/>
          </a:prstGeom>
        </p:spPr>
      </p:pic>
    </p:spTree>
    <p:extLst>
      <p:ext uri="{BB962C8B-B14F-4D97-AF65-F5344CB8AC3E}">
        <p14:creationId xmlns:p14="http://schemas.microsoft.com/office/powerpoint/2010/main" val="264718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a:xfrm>
            <a:off x="1309512" y="457201"/>
            <a:ext cx="10401677" cy="1125156"/>
          </a:xfrm>
        </p:spPr>
        <p:txBody>
          <a:bodyPr/>
          <a:lstStyle/>
          <a:p>
            <a:r>
              <a:rPr lang="en-US" sz="3900">
                <a:latin typeface="Franklin Gothic Book"/>
              </a:rPr>
              <a:t>Administrative Fees Funding</a:t>
            </a:r>
            <a:endParaRPr lang="en-US" sz="3900"/>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309512" y="1863725"/>
            <a:ext cx="10272889" cy="4440891"/>
          </a:xfrm>
        </p:spPr>
        <p:txBody>
          <a:bodyPr>
            <a:normAutofit fontScale="92500" lnSpcReduction="20000"/>
          </a:bodyPr>
          <a:lstStyle/>
          <a:p>
            <a:pPr marL="0" indent="0">
              <a:buClr>
                <a:srgbClr val="1287C3"/>
              </a:buClr>
              <a:buNone/>
            </a:pPr>
            <a:r>
              <a:rPr lang="en-US" b="1">
                <a:latin typeface="Calibri"/>
                <a:cs typeface="Calibri"/>
              </a:rPr>
              <a:t>Uses of Administrative Fee Funding:</a:t>
            </a:r>
            <a:endParaRPr lang="en-US" b="1"/>
          </a:p>
          <a:p>
            <a:pPr>
              <a:buClr>
                <a:srgbClr val="1287C3"/>
              </a:buClr>
            </a:pPr>
            <a:r>
              <a:rPr lang="en-US">
                <a:latin typeface="Calibri"/>
                <a:cs typeface="Calibri"/>
              </a:rPr>
              <a:t>Regulation - 24 CFR 982.152</a:t>
            </a:r>
            <a:endParaRPr lang="en-US"/>
          </a:p>
          <a:p>
            <a:pPr>
              <a:buClr>
                <a:srgbClr val="1287C3"/>
              </a:buClr>
            </a:pPr>
            <a:r>
              <a:rPr lang="en-US">
                <a:latin typeface="Calibri"/>
                <a:cs typeface="Calibri"/>
              </a:rPr>
              <a:t>Admin fees will cover costs incurred to perform PHA admin responsibilities of the HCV Program per regulations</a:t>
            </a:r>
            <a:endParaRPr lang="en-US"/>
          </a:p>
          <a:p>
            <a:pPr lvl="1">
              <a:buClr>
                <a:srgbClr val="1287C3"/>
              </a:buClr>
              <a:buFont typeface="Wingdings"/>
              <a:buChar char="ü"/>
            </a:pPr>
            <a:r>
              <a:rPr lang="en-US">
                <a:latin typeface="Calibri"/>
                <a:cs typeface="Calibri"/>
              </a:rPr>
              <a:t>Operating expenses, including eligible payments to COCC</a:t>
            </a:r>
            <a:endParaRPr lang="en-US"/>
          </a:p>
          <a:p>
            <a:pPr lvl="1">
              <a:buClr>
                <a:srgbClr val="1287C3"/>
              </a:buClr>
              <a:buFont typeface="Wingdings"/>
              <a:buChar char="ü"/>
            </a:pPr>
            <a:r>
              <a:rPr lang="en-US">
                <a:latin typeface="Calibri"/>
                <a:cs typeface="Calibri"/>
              </a:rPr>
              <a:t>costs to help families facing difficulty finding or renting housing,</a:t>
            </a:r>
            <a:endParaRPr lang="en-US"/>
          </a:p>
          <a:p>
            <a:pPr lvl="1">
              <a:buClr>
                <a:srgbClr val="1287C3"/>
              </a:buClr>
              <a:buFont typeface="Wingdings"/>
              <a:buChar char="ü"/>
            </a:pPr>
            <a:r>
              <a:rPr lang="en-US">
                <a:latin typeface="Calibri"/>
                <a:cs typeface="Calibri"/>
              </a:rPr>
              <a:t>extraordinary costs as determined necessary by HUD, and </a:t>
            </a:r>
            <a:endParaRPr lang="en-US"/>
          </a:p>
          <a:p>
            <a:pPr lvl="1">
              <a:buClr>
                <a:srgbClr val="1287C3"/>
              </a:buClr>
              <a:buFont typeface="Wingdings"/>
              <a:buChar char="ü"/>
            </a:pPr>
            <a:r>
              <a:rPr lang="en-US">
                <a:latin typeface="Calibri"/>
                <a:cs typeface="Calibri"/>
              </a:rPr>
              <a:t>preliminary fees, among others. </a:t>
            </a:r>
            <a:endParaRPr lang="en-US"/>
          </a:p>
          <a:p>
            <a:pPr>
              <a:buClr>
                <a:srgbClr val="1287C3"/>
              </a:buClr>
            </a:pPr>
            <a:r>
              <a:rPr lang="en-US">
                <a:latin typeface="Calibri"/>
                <a:cs typeface="Calibri"/>
              </a:rPr>
              <a:t>HCV Admin Fees may never be loaned to another program</a:t>
            </a:r>
            <a:endParaRPr lang="en-US"/>
          </a:p>
          <a:p>
            <a:pPr marL="0" indent="0">
              <a:buClr>
                <a:srgbClr val="1287C3"/>
              </a:buClr>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6</a:t>
            </a:fld>
            <a:endParaRPr lang="en-US"/>
          </a:p>
        </p:txBody>
      </p:sp>
    </p:spTree>
    <p:extLst>
      <p:ext uri="{BB962C8B-B14F-4D97-AF65-F5344CB8AC3E}">
        <p14:creationId xmlns:p14="http://schemas.microsoft.com/office/powerpoint/2010/main" val="329241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Administrative Fee Funding – Eligibility vs Appropriation</a:t>
            </a: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7</a:t>
            </a:fld>
            <a:endParaRPr lang="en-US"/>
          </a:p>
        </p:txBody>
      </p:sp>
      <p:pic>
        <p:nvPicPr>
          <p:cNvPr id="7" name="Picture 7" descr="This is a picture that shows two graphs and one table on administrative fees. The first graph shows admin fee expenditures compared to funding since 2020. The second compares admin fee eligibility and the proration factor since 2010. The table shows the admin fee proration for each year since 2010.">
            <a:extLst>
              <a:ext uri="{FF2B5EF4-FFF2-40B4-BE49-F238E27FC236}">
                <a16:creationId xmlns:a16="http://schemas.microsoft.com/office/drawing/2014/main" id="{5F86EE7D-6E85-0835-2B05-6773271D49A8}"/>
              </a:ext>
            </a:extLst>
          </p:cNvPr>
          <p:cNvPicPr>
            <a:picLocks noGrp="1" noChangeAspect="1"/>
          </p:cNvPicPr>
          <p:nvPr>
            <p:ph idx="1"/>
          </p:nvPr>
        </p:nvPicPr>
        <p:blipFill>
          <a:blip r:embed="rId3"/>
          <a:stretch>
            <a:fillRect/>
          </a:stretch>
        </p:blipFill>
        <p:spPr>
          <a:xfrm>
            <a:off x="1174983" y="1848958"/>
            <a:ext cx="10028040" cy="4629323"/>
          </a:xfrm>
        </p:spPr>
      </p:pic>
    </p:spTree>
    <p:extLst>
      <p:ext uri="{BB962C8B-B14F-4D97-AF65-F5344CB8AC3E}">
        <p14:creationId xmlns:p14="http://schemas.microsoft.com/office/powerpoint/2010/main" val="317815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latin typeface="Franklin Gothic Book"/>
              </a:rPr>
              <a:t>Review of Notice PIH 2022-18</a:t>
            </a:r>
            <a:endParaRPr lang="en-US"/>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328562" y="1809750"/>
            <a:ext cx="10272889" cy="4666316"/>
          </a:xfrm>
        </p:spPr>
        <p:txBody>
          <a:bodyPr>
            <a:normAutofit fontScale="85000" lnSpcReduction="10000"/>
          </a:bodyPr>
          <a:lstStyle/>
          <a:p>
            <a:pPr marL="0" indent="0">
              <a:buNone/>
            </a:pPr>
            <a:r>
              <a:rPr lang="en-US" b="1">
                <a:latin typeface="Calibri"/>
                <a:cs typeface="Calibri"/>
              </a:rPr>
              <a:t>Title:  Use of HCV and Mainstream Voucher Admin Fees for Other Expenses to Assist Families to Lease Units</a:t>
            </a:r>
          </a:p>
          <a:p>
            <a:pPr marL="0" indent="0">
              <a:buNone/>
            </a:pPr>
            <a:r>
              <a:rPr lang="en-US">
                <a:latin typeface="Calibri"/>
                <a:cs typeface="Calibri"/>
              </a:rPr>
              <a:t>The notice provides guidance on the "other expenses" eligible activities that PHAs may use administrative fees to facilitate leasing:</a:t>
            </a:r>
            <a:endParaRPr lang="en-US"/>
          </a:p>
          <a:p>
            <a:r>
              <a:rPr lang="en-US">
                <a:latin typeface="Calibri"/>
                <a:cs typeface="Calibri"/>
              </a:rPr>
              <a:t>security and utility deposits, </a:t>
            </a:r>
          </a:p>
          <a:p>
            <a:r>
              <a:rPr lang="en-US">
                <a:latin typeface="Calibri"/>
                <a:cs typeface="Calibri"/>
              </a:rPr>
              <a:t>landlord outreach and incentives, </a:t>
            </a:r>
            <a:endParaRPr lang="en-US"/>
          </a:p>
          <a:p>
            <a:r>
              <a:rPr lang="en-US">
                <a:latin typeface="Calibri"/>
                <a:cs typeface="Calibri"/>
              </a:rPr>
              <a:t>application fees, </a:t>
            </a:r>
            <a:endParaRPr lang="en-US"/>
          </a:p>
          <a:p>
            <a:r>
              <a:rPr lang="en-US">
                <a:latin typeface="Calibri"/>
                <a:cs typeface="Calibri"/>
              </a:rPr>
              <a:t>holding fees, and </a:t>
            </a:r>
            <a:endParaRPr lang="en-US"/>
          </a:p>
          <a:p>
            <a:r>
              <a:rPr lang="en-US">
                <a:latin typeface="Calibri"/>
                <a:cs typeface="Calibri"/>
              </a:rPr>
              <a:t>renter's insurance (if required by the lease).</a:t>
            </a: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8</a:t>
            </a:fld>
            <a:endParaRPr lang="en-US"/>
          </a:p>
        </p:txBody>
      </p:sp>
    </p:spTree>
    <p:extLst>
      <p:ext uri="{BB962C8B-B14F-4D97-AF65-F5344CB8AC3E}">
        <p14:creationId xmlns:p14="http://schemas.microsoft.com/office/powerpoint/2010/main" val="209943478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FFB8F-0E7E-84C6-8522-7FA5D4351269}"/>
              </a:ext>
            </a:extLst>
          </p:cNvPr>
          <p:cNvSpPr>
            <a:spLocks noGrp="1"/>
          </p:cNvSpPr>
          <p:nvPr>
            <p:ph type="title"/>
          </p:nvPr>
        </p:nvSpPr>
        <p:spPr/>
        <p:txBody>
          <a:bodyPr>
            <a:normAutofit/>
          </a:bodyPr>
          <a:lstStyle/>
          <a:p>
            <a:r>
              <a:rPr lang="en-US"/>
              <a:t>Review of Notice 2022-18</a:t>
            </a:r>
            <a:br>
              <a:rPr lang="en-US"/>
            </a:br>
            <a:r>
              <a:rPr lang="en-US" sz="3600">
                <a:solidFill>
                  <a:srgbClr val="002060"/>
                </a:solidFill>
              </a:rPr>
              <a:t>How can PHAs spend Administrative Fees?</a:t>
            </a:r>
          </a:p>
        </p:txBody>
      </p:sp>
      <p:sp>
        <p:nvSpPr>
          <p:cNvPr id="6" name="Content Placeholder 5">
            <a:extLst>
              <a:ext uri="{FF2B5EF4-FFF2-40B4-BE49-F238E27FC236}">
                <a16:creationId xmlns:a16="http://schemas.microsoft.com/office/drawing/2014/main" id="{697B42C3-84F0-728A-433B-81DA1E68DFC3}"/>
              </a:ext>
            </a:extLst>
          </p:cNvPr>
          <p:cNvSpPr>
            <a:spLocks noGrp="1"/>
          </p:cNvSpPr>
          <p:nvPr>
            <p:ph sz="half" idx="1"/>
          </p:nvPr>
        </p:nvSpPr>
        <p:spPr/>
        <p:txBody>
          <a:bodyPr anchor="t"/>
          <a:lstStyle/>
          <a:p>
            <a:pPr marL="0" indent="0" algn="ctr">
              <a:buNone/>
            </a:pPr>
            <a:r>
              <a:rPr lang="en-US" sz="2400" b="1" u="sng"/>
              <a:t>Administrative Activities</a:t>
            </a:r>
          </a:p>
          <a:p>
            <a:r>
              <a:rPr lang="en-US"/>
              <a:t>Application intake and income determinations</a:t>
            </a:r>
          </a:p>
          <a:p>
            <a:r>
              <a:rPr lang="en-US"/>
              <a:t>Unit inspections</a:t>
            </a:r>
          </a:p>
          <a:p>
            <a:r>
              <a:rPr lang="en-US"/>
              <a:t>Operational planning </a:t>
            </a:r>
          </a:p>
          <a:p>
            <a:r>
              <a:rPr lang="en-US"/>
              <a:t>Financial management</a:t>
            </a:r>
          </a:p>
          <a:p>
            <a:r>
              <a:rPr lang="en-US"/>
              <a:t>Legal and administrative services</a:t>
            </a:r>
          </a:p>
          <a:p>
            <a:r>
              <a:rPr lang="en-US"/>
              <a:t>HCV program expenses</a:t>
            </a:r>
          </a:p>
        </p:txBody>
      </p:sp>
      <p:sp>
        <p:nvSpPr>
          <p:cNvPr id="7" name="Content Placeholder 6">
            <a:extLst>
              <a:ext uri="{FF2B5EF4-FFF2-40B4-BE49-F238E27FC236}">
                <a16:creationId xmlns:a16="http://schemas.microsoft.com/office/drawing/2014/main" id="{758763B5-BA83-9B92-4DB8-0F092EC4BD87}"/>
              </a:ext>
            </a:extLst>
          </p:cNvPr>
          <p:cNvSpPr>
            <a:spLocks noGrp="1"/>
          </p:cNvSpPr>
          <p:nvPr>
            <p:ph sz="half" idx="2"/>
          </p:nvPr>
        </p:nvSpPr>
        <p:spPr/>
        <p:txBody>
          <a:bodyPr anchor="t">
            <a:normAutofit/>
          </a:bodyPr>
          <a:lstStyle/>
          <a:p>
            <a:pPr marL="0" indent="0" algn="ctr">
              <a:buNone/>
            </a:pPr>
            <a:r>
              <a:rPr lang="en-US" sz="2400" b="1" u="sng"/>
              <a:t>Other Eligible Activities</a:t>
            </a:r>
          </a:p>
          <a:p>
            <a:r>
              <a:rPr lang="en-US"/>
              <a:t>Owner incentive and/or retention payments</a:t>
            </a:r>
          </a:p>
          <a:p>
            <a:r>
              <a:rPr lang="en-US"/>
              <a:t>Security deposit assistance</a:t>
            </a:r>
          </a:p>
          <a:p>
            <a:r>
              <a:rPr lang="en-US"/>
              <a:t>Utility deposit assistance/utility arrears</a:t>
            </a:r>
          </a:p>
          <a:p>
            <a:r>
              <a:rPr lang="en-US"/>
              <a:t>Application fees</a:t>
            </a:r>
          </a:p>
          <a:p>
            <a:r>
              <a:rPr lang="en-US"/>
              <a:t>Holding fees</a:t>
            </a:r>
          </a:p>
          <a:p>
            <a:r>
              <a:rPr lang="en-US"/>
              <a:t>Renter’s insurance if required by the lease</a:t>
            </a:r>
          </a:p>
          <a:p>
            <a:endParaRPr lang="en-US"/>
          </a:p>
          <a:p>
            <a:pPr algn="ctr"/>
            <a:endParaRPr lang="en-US" sz="2400"/>
          </a:p>
        </p:txBody>
      </p:sp>
      <p:sp>
        <p:nvSpPr>
          <p:cNvPr id="4" name="Slide Number Placeholder 3">
            <a:extLst>
              <a:ext uri="{FF2B5EF4-FFF2-40B4-BE49-F238E27FC236}">
                <a16:creationId xmlns:a16="http://schemas.microsoft.com/office/drawing/2014/main" id="{676F266D-5A67-C375-5B72-0337D3766085}"/>
              </a:ext>
            </a:extLst>
          </p:cNvPr>
          <p:cNvSpPr>
            <a:spLocks noGrp="1"/>
          </p:cNvSpPr>
          <p:nvPr>
            <p:ph type="sldNum" sz="quarter" idx="12"/>
          </p:nvPr>
        </p:nvSpPr>
        <p:spPr/>
        <p:txBody>
          <a:bodyPr/>
          <a:lstStyle/>
          <a:p>
            <a:fld id="{63CDEB3F-4050-4176-9930-7DC63E685662}" type="slidenum">
              <a:rPr lang="en-US" smtClean="0"/>
              <a:t>9</a:t>
            </a:fld>
            <a:endParaRPr lang="en-US"/>
          </a:p>
        </p:txBody>
      </p:sp>
    </p:spTree>
    <p:extLst>
      <p:ext uri="{BB962C8B-B14F-4D97-AF65-F5344CB8AC3E}">
        <p14:creationId xmlns:p14="http://schemas.microsoft.com/office/powerpoint/2010/main" val="1114978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d theme">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ud theme" id="{ECAF9FF4-3BF6-4BB6-9BAE-CE39E1A13AA5}" vid="{FB461CA3-2EA1-4BD4-A52B-1A7929F002AC}"/>
    </a:ext>
  </a:extLst>
</a:theme>
</file>

<file path=ppt/theme/theme2.xml><?xml version="1.0" encoding="utf-8"?>
<a:theme xmlns:a="http://schemas.openxmlformats.org/drawingml/2006/main" name="1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8B0C543903E7429806616CCC8804BE" ma:contentTypeVersion="12" ma:contentTypeDescription="Create a new document." ma:contentTypeScope="" ma:versionID="701c0c528de2cd438c776873fc197dba">
  <xsd:schema xmlns:xsd="http://www.w3.org/2001/XMLSchema" xmlns:xs="http://www.w3.org/2001/XMLSchema" xmlns:p="http://schemas.microsoft.com/office/2006/metadata/properties" xmlns:ns2="dfa42e7d-fb86-4563-8984-0accd8a0715b" xmlns:ns3="fd014737-7608-4b1e-b967-8de8d479122d" targetNamespace="http://schemas.microsoft.com/office/2006/metadata/properties" ma:root="true" ma:fieldsID="da592b782d16955ffdee620f6620d5bb" ns2:_="" ns3:_="">
    <xsd:import namespace="dfa42e7d-fb86-4563-8984-0accd8a0715b"/>
    <xsd:import namespace="fd014737-7608-4b1e-b967-8de8d47912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42e7d-fb86-4563-8984-0accd8a07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014737-7608-4b1e-b967-8de8d47912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d014737-7608-4b1e-b967-8de8d479122d">
      <UserInfo>
        <DisplayName>Ruppel, Chad</DisplayName>
        <AccountId>42</AccountId>
        <AccountType/>
      </UserInfo>
      <UserInfo>
        <DisplayName>Hatch, Patrick J</DisplayName>
        <AccountId>17</AccountId>
        <AccountType/>
      </UserInfo>
      <UserInfo>
        <DisplayName>Griego, Mandy V</DisplayName>
        <AccountId>68</AccountId>
        <AccountType/>
      </UserInfo>
      <UserInfo>
        <DisplayName>Rice, Douglas H</DisplayName>
        <AccountId>873</AccountId>
        <AccountType/>
      </UserInfo>
      <UserInfo>
        <DisplayName>Anderson, Lea E</DisplayName>
        <AccountId>19</AccountId>
        <AccountType/>
      </UserInfo>
    </SharedWithUsers>
  </documentManagement>
</p:properties>
</file>

<file path=customXml/itemProps1.xml><?xml version="1.0" encoding="utf-8"?>
<ds:datastoreItem xmlns:ds="http://schemas.openxmlformats.org/officeDocument/2006/customXml" ds:itemID="{B136BD91-DAC4-41B1-A9C2-31B90E97B97E}">
  <ds:schemaRefs>
    <ds:schemaRef ds:uri="http://schemas.microsoft.com/sharepoint/v3/contenttype/forms"/>
  </ds:schemaRefs>
</ds:datastoreItem>
</file>

<file path=customXml/itemProps2.xml><?xml version="1.0" encoding="utf-8"?>
<ds:datastoreItem xmlns:ds="http://schemas.openxmlformats.org/officeDocument/2006/customXml" ds:itemID="{DAFC544A-C8CB-4FF6-B9BC-FA30378057C1}">
  <ds:schemaRefs>
    <ds:schemaRef ds:uri="dfa42e7d-fb86-4563-8984-0accd8a0715b"/>
    <ds:schemaRef ds:uri="fd014737-7608-4b1e-b967-8de8d47912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134D97-BADA-43A3-84F9-07EEA941D394}">
  <ds:schemaRefs>
    <ds:schemaRef ds:uri="dfa42e7d-fb86-4563-8984-0accd8a0715b"/>
    <ds:schemaRef ds:uri="fd014737-7608-4b1e-b967-8de8d47912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29</Slides>
  <Notes>5</Notes>
  <HiddenSlides>0</HiddenSlide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hud theme</vt:lpstr>
      <vt:lpstr>1_Custom Design</vt:lpstr>
      <vt:lpstr>2_Custom Design</vt:lpstr>
      <vt:lpstr>HCV Utilization Webinar: Using Administrative Fees to Improve Leasing Success </vt:lpstr>
      <vt:lpstr>Welcome!</vt:lpstr>
      <vt:lpstr>Agenda</vt:lpstr>
      <vt:lpstr>Administrative Fees Funding</vt:lpstr>
      <vt:lpstr>Administrative Fees Funding</vt:lpstr>
      <vt:lpstr>Administrative Fees Funding</vt:lpstr>
      <vt:lpstr>Administrative Fee Funding – Eligibility vs Appropriation</vt:lpstr>
      <vt:lpstr>Review of Notice PIH 2022-18</vt:lpstr>
      <vt:lpstr>Review of Notice 2022-18 How can PHAs spend Administrative Fees?</vt:lpstr>
      <vt:lpstr>Review of Notice PIH 2022-18</vt:lpstr>
      <vt:lpstr>Review of Notice PIH 2022-18 PHA may need to establish a PHA/Tenant Agreement</vt:lpstr>
      <vt:lpstr>Is this only for FY 2022 Administrative Fees?</vt:lpstr>
      <vt:lpstr>Considerations</vt:lpstr>
      <vt:lpstr>Considerations</vt:lpstr>
      <vt:lpstr>Previous webinars and materials related to flexibilities allowed by PIH 2022-18</vt:lpstr>
      <vt:lpstr>HCV Landlord Strategies Guidebook</vt:lpstr>
      <vt:lpstr>Examples  Community Choice Demonstration Sites </vt:lpstr>
      <vt:lpstr>Examples EHV Programs with High Utilization</vt:lpstr>
      <vt:lpstr>Examples EHV Programs with High Utilization</vt:lpstr>
      <vt:lpstr>Examples Utility Deposit Assistance/Utility Arrears </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Reminders</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Webinar</dc:title>
  <dc:creator>Anderson, Lea E</dc:creator>
  <cp:revision>1</cp:revision>
  <dcterms:created xsi:type="dcterms:W3CDTF">2021-10-13T18:09:45Z</dcterms:created>
  <dcterms:modified xsi:type="dcterms:W3CDTF">2022-07-21T17:25:41Z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0x010100158B0C543903E7429806616CCC8804BE</vt:lpwstr>
  </property>
</Properties>
</file>