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7.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847" r:id="rId4"/>
    <p:sldMasterId id="2147483869" r:id="rId5"/>
    <p:sldMasterId id="2147483879" r:id="rId6"/>
    <p:sldMasterId id="2147483890" r:id="rId7"/>
    <p:sldMasterId id="2147483662" r:id="rId8"/>
    <p:sldMasterId id="2147484513" r:id="rId9"/>
    <p:sldMasterId id="2147484549" r:id="rId10"/>
    <p:sldMasterId id="2147484567" r:id="rId11"/>
  </p:sldMasterIdLst>
  <p:notesMasterIdLst>
    <p:notesMasterId r:id="rId65"/>
  </p:notesMasterIdLst>
  <p:handoutMasterIdLst>
    <p:handoutMasterId r:id="rId66"/>
  </p:handoutMasterIdLst>
  <p:sldIdLst>
    <p:sldId id="2147377802" r:id="rId12"/>
    <p:sldId id="2147377843" r:id="rId13"/>
    <p:sldId id="2147377840" r:id="rId14"/>
    <p:sldId id="2147377834" r:id="rId15"/>
    <p:sldId id="2147377805" r:id="rId16"/>
    <p:sldId id="2147377796" r:id="rId17"/>
    <p:sldId id="278" r:id="rId18"/>
    <p:sldId id="2147377839" r:id="rId19"/>
    <p:sldId id="2147377830" r:id="rId20"/>
    <p:sldId id="283" r:id="rId21"/>
    <p:sldId id="286" r:id="rId22"/>
    <p:sldId id="287" r:id="rId23"/>
    <p:sldId id="2147377813" r:id="rId24"/>
    <p:sldId id="362" r:id="rId25"/>
    <p:sldId id="368" r:id="rId26"/>
    <p:sldId id="2147377828" r:id="rId27"/>
    <p:sldId id="369" r:id="rId28"/>
    <p:sldId id="2147377833" r:id="rId29"/>
    <p:sldId id="370" r:id="rId30"/>
    <p:sldId id="384" r:id="rId31"/>
    <p:sldId id="337" r:id="rId32"/>
    <p:sldId id="374" r:id="rId33"/>
    <p:sldId id="379" r:id="rId34"/>
    <p:sldId id="2147377814" r:id="rId35"/>
    <p:sldId id="2147377819" r:id="rId36"/>
    <p:sldId id="2147377829" r:id="rId37"/>
    <p:sldId id="2147377841" r:id="rId38"/>
    <p:sldId id="2147377842" r:id="rId39"/>
    <p:sldId id="2147377826" r:id="rId40"/>
    <p:sldId id="2147377827" r:id="rId41"/>
    <p:sldId id="679" r:id="rId42"/>
    <p:sldId id="474" r:id="rId43"/>
    <p:sldId id="2147377822" r:id="rId44"/>
    <p:sldId id="595" r:id="rId45"/>
    <p:sldId id="599" r:id="rId46"/>
    <p:sldId id="643" r:id="rId47"/>
    <p:sldId id="2147377821" r:id="rId48"/>
    <p:sldId id="479" r:id="rId49"/>
    <p:sldId id="481" r:id="rId50"/>
    <p:sldId id="2147377820" r:id="rId51"/>
    <p:sldId id="2147377815" r:id="rId52"/>
    <p:sldId id="473" r:id="rId53"/>
    <p:sldId id="2147377836" r:id="rId54"/>
    <p:sldId id="2147377823" r:id="rId55"/>
    <p:sldId id="2147377825" r:id="rId56"/>
    <p:sldId id="2147377824" r:id="rId57"/>
    <p:sldId id="260" r:id="rId58"/>
    <p:sldId id="2147377837" r:id="rId59"/>
    <p:sldId id="2147377832" r:id="rId60"/>
    <p:sldId id="2147377831" r:id="rId61"/>
    <p:sldId id="2147377658" r:id="rId62"/>
    <p:sldId id="2147377835" r:id="rId63"/>
    <p:sldId id="2147377812" r:id="rId64"/>
  </p:sldIdLst>
  <p:sldSz cx="12192000" cy="6858000"/>
  <p:notesSz cx="7315200" cy="9601200"/>
  <p:embeddedFontLst>
    <p:embeddedFont>
      <p:font typeface="ＭＳ Ｐゴシック" panose="020B0600070205080204" pitchFamily="34" charset="-128"/>
      <p:regular r:id="rId67"/>
    </p:embeddedFont>
    <p:embeddedFont>
      <p:font typeface="Abadi" panose="020B0604020104020204" pitchFamily="34" charset="0"/>
      <p:regular r:id="rId68"/>
    </p:embeddedFont>
    <p:embeddedFont>
      <p:font typeface="Corbel" panose="020B0503020204020204" pitchFamily="34" charset="0"/>
      <p:regular r:id="rId69"/>
      <p:bold r:id="rId70"/>
      <p:italic r:id="rId71"/>
      <p:boldItalic r:id="rId72"/>
    </p:embeddedFont>
    <p:embeddedFont>
      <p:font typeface="Gadugi" panose="020B0502040204020203" pitchFamily="34" charset="0"/>
      <p:regular r:id="rId73"/>
      <p:bold r:id="rId74"/>
    </p:embeddedFont>
    <p:embeddedFont>
      <p:font typeface="Georgia" panose="02040502050405020303" pitchFamily="18" charset="0"/>
      <p:regular r:id="rId75"/>
      <p:bold r:id="rId76"/>
      <p:italic r:id="rId77"/>
      <p:boldItalic r:id="rId78"/>
    </p:embeddedFont>
    <p:embeddedFont>
      <p:font typeface="IBM Plex Serif" panose="02060503050406000203" pitchFamily="18" charset="0"/>
      <p:regular r:id="rId79"/>
      <p:bold r:id="rId80"/>
      <p:italic r:id="rId81"/>
      <p:boldItalic r:id="rId82"/>
    </p:embeddedFont>
    <p:embeddedFont>
      <p:font typeface="Myriad Web Pro" panose="020B0604020202020204" charset="0"/>
      <p:regular r:id="rId83"/>
      <p:bold r:id="rId84"/>
      <p:italic r:id="rId85"/>
      <p:boldItalic r:id="rId86"/>
    </p:embeddedFont>
    <p:embeddedFont>
      <p:font typeface="Segoe UI" panose="020B0502040204020203" pitchFamily="34" charset="0"/>
      <p:regular r:id="rId87"/>
      <p:bold r:id="rId88"/>
      <p:italic r:id="rId89"/>
      <p:boldItalic r:id="rId90"/>
    </p:embeddedFont>
    <p:embeddedFont>
      <p:font typeface="Trebuchet MS" panose="020B0603020202020204" pitchFamily="34" charset="0"/>
      <p:regular r:id="rId91"/>
      <p:bold r:id="rId92"/>
      <p:italic r:id="rId93"/>
      <p:boldItalic r:id="rId94"/>
    </p:embeddedFont>
    <p:embeddedFont>
      <p:font typeface="Wingdings 2" panose="05020102010507070707" pitchFamily="18" charset="2"/>
      <p:regular r:id="rId95"/>
    </p:embeddedFont>
    <p:embeddedFont>
      <p:font typeface="Wingdings 3" panose="05040102010807070707" pitchFamily="18" charset="2"/>
      <p:regular r:id="rId96"/>
    </p:embeddedFont>
  </p:embeddedFontLst>
  <p:defaultTextStyle>
    <a:defPPr>
      <a:defRPr lang="en-US"/>
    </a:defPPr>
    <a:lvl1pPr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1pPr>
    <a:lvl2pPr marL="609585"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2pPr>
    <a:lvl3pPr marL="121917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3pPr>
    <a:lvl4pPr marL="1828754"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4pPr>
    <a:lvl5pPr marL="2438339"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5pPr>
    <a:lvl6pPr marL="3047924" algn="l" defTabSz="1219170" rtl="0" eaLnBrk="1" latinLnBrk="0" hangingPunct="1">
      <a:defRPr kern="1200">
        <a:solidFill>
          <a:schemeClr val="tx1"/>
        </a:solidFill>
        <a:latin typeface="Myriad Web Pro" panose="020B0503030403020204" pitchFamily="34" charset="0"/>
        <a:ea typeface="+mn-ea"/>
        <a:cs typeface="+mn-cs"/>
      </a:defRPr>
    </a:lvl6pPr>
    <a:lvl7pPr marL="3657509" algn="l" defTabSz="1219170" rtl="0" eaLnBrk="1" latinLnBrk="0" hangingPunct="1">
      <a:defRPr kern="1200">
        <a:solidFill>
          <a:schemeClr val="tx1"/>
        </a:solidFill>
        <a:latin typeface="Myriad Web Pro" panose="020B0503030403020204" pitchFamily="34" charset="0"/>
        <a:ea typeface="+mn-ea"/>
        <a:cs typeface="+mn-cs"/>
      </a:defRPr>
    </a:lvl7pPr>
    <a:lvl8pPr marL="4267093" algn="l" defTabSz="1219170" rtl="0" eaLnBrk="1" latinLnBrk="0" hangingPunct="1">
      <a:defRPr kern="1200">
        <a:solidFill>
          <a:schemeClr val="tx1"/>
        </a:solidFill>
        <a:latin typeface="Myriad Web Pro" panose="020B0503030403020204" pitchFamily="34" charset="0"/>
        <a:ea typeface="+mn-ea"/>
        <a:cs typeface="+mn-cs"/>
      </a:defRPr>
    </a:lvl8pPr>
    <a:lvl9pPr marL="4876678" algn="l" defTabSz="1219170" rtl="0" eaLnBrk="1" latinLnBrk="0" hangingPunct="1">
      <a:defRPr kern="1200">
        <a:solidFill>
          <a:schemeClr val="tx1"/>
        </a:solidFill>
        <a:latin typeface="Myriad Web Pro" panose="020B0503030403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3A4F00-03CF-7C91-A0DC-2C242D648005}" name="Meyer, Sarah (CDC/DDID/NCIRD/ISD)" initials="M(" userId="S::vif6@cdc.gov::d83c734d-1e79-4fd5-899a-7003005510f2" providerId="AD"/>
  <p188:author id="{52A8BA26-DFB5-03C0-28D0-34A21043BC79}" name="George, Mary G. (CDC/DDID/NCIRD/OD) (CTR)" initials="G(" userId="S::coq5@cdc.gov::7d3ff145-60f4-4c92-90fd-15f64876486a" providerId="AD"/>
  <p188:author id="{CACF8230-991E-3DAB-5ADA-B3C23B16DC88}" name="Oliver, Sara Elizabeth (CDC/DDID/NCIRD/DVD)" initials="O(" userId="S::yxo4@cdc.gov::ad875aec-bca3-46a5-860c-53cc92cf54b3" providerId="AD"/>
  <p188:author id="{F5E2B138-783B-BDD5-FF21-E3E395D30664}" name="Santos, Andrew A" initials="" userId="S::Andrew.A.Santos@hud.gov::28fd8031-5a74-4f97-8134-e1c995e8aa0a" providerId="AD"/>
  <p188:author id="{92CCB961-06D5-E77C-FDCE-58A29A35B2A9}" name="Wodi, Akpobome (CDC/DDID/NCIRD/ISD)" initials="WA(" userId="S::lgz1@cdc.gov::e47dceaa-a132-4524-ae42-f84931a368c2" providerId="AD"/>
  <p188:author id="{32C40C62-877A-C592-7488-C7AA9879FAD5}" name="Velazquez, Elisabeth (Liz) (CDC/DDID/NCIRD/ISD)" initials="VE((" userId="S::nwi9@cdc.gov::122bee49-8d66-45c6-bd55-123f7fbdafae" providerId="AD"/>
  <p188:author id="{8BB7BD63-CE21-D124-2358-AE470F0A3082}" name="Dowling, Nicole (CDC/DDID/NCIRD/ISD)" initials="DN(" userId="S::ncd5@cdc.gov::2710f5f0-5ddf-480c-9117-b90664c6e4dd" providerId="AD"/>
  <p188:author id="{D867377C-6D7F-E719-FDB4-134AEB9373C3}" name="Schillie, Sarah F. (CDC/DDID/NCIRD/ISD)" initials="SSF(" userId="S::ggi1@cdc.gov::72f61fcc-847d-46d9-96a1-5189cfa2f856" providerId="AD"/>
  <p188:author id="{0395FF87-E703-C6E5-E2B0-C82B7D6BA7F1}" name="Fernandez, Elizabeth C" initials="" userId="S::Elizabeth.C.Fernandez@hud.gov::40b57e89-d846-4ad2-8062-23723c205eab" providerId="AD"/>
  <p188:author id="{016548B9-7258-8205-ABC0-959502513DF5}" name="Mostyn, Eileen M" initials="" userId="S::Eileen.M.Mostyn@hud.gov::9a934bb0-9da0-4c8e-aad6-a43d70c36c04" providerId="AD"/>
  <p188:author id="{A723C0BD-C798-7147-868E-233DD891E67A}" name="Link-Gelles, Ruth (CDC/DDID/NCIRD/DVD)" initials="LGR(" userId="S::hzt7@cdc.gov::8bc55084-76b3-41e8-b2d9-8c42e3e8bf27" providerId="AD"/>
  <p188:author id="{673BCEBF-F6AF-2C95-B6D2-9CCB6F272FAD}" name="Hall, Elisha (CDC/DDID/NCIRD/ISD)" initials="HE(" userId="S::nyu2@cdc.gov::dcda524f-b92a-48c2-9ffd-03ed0d50ec81" providerId="AD"/>
  <p188:author id="{C189D7C5-F0C8-5603-6D89-640EB145C25A}" name="Jones, J'nelle M" initials="JM" userId="S::jnelle.m.jones@hud.gov::946eeb76-6369-4850-91ee-dab71ee515c6" providerId="AD"/>
  <p188:author id="{B4199FD9-BE84-F534-EFA0-35DE8E874C5C}" name="Bridges, Carolyn (CDC/DDID/NCIRD/OD) (CTR)" initials="BC((" userId="S::ctb1@cdc.gov::35319e67-7ba3-4e44-a3e3-53dd79f46470" providerId="AD"/>
  <p188:author id="{F6D2FFDA-52E6-A221-E770-A70A37A20B56}" name="Mostyn, Eileen M" initials="EM" userId="S::Eileen.M.Mostyn@HUD.GOV::9a934bb0-9da0-4c8e-aad6-a43d70c36c04" providerId="AD"/>
  <p188:author id="{086EC9E1-4077-9078-2535-0C7E2CE1AFD1}" name="Chenault , Anice S" initials="AC" userId="S::anice.s.chenault@hud.gov::1d654045-5aa1-489d-9ef0-6e364e368f6b" providerId="AD"/>
  <p188:author id="{1117D7F8-CF0C-83AC-64FD-7B4D52514D7B}" name="Santos, Andrew A" initials="AS" userId="S::Andrew.A.Santos@HUD.GOV::28fd8031-5a74-4f97-8134-e1c995e8aa0a" providerId="AD"/>
  <p188:author id="{B245A3FE-CD67-14F9-2B0B-437109BE2C5A}" name="Quartarone, Richard (CDC/DDID/NCIRD/ISD)" initials="QR(" userId="S::IWD9@cdc.gov::21049f47-452e-4d91-99a1-3effa40c9d1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Wodi, Akpobome (CDC/DDID/NCIRD/ISD)" initials="WA(" lastIdx="2" clrIdx="6">
    <p:extLst>
      <p:ext uri="{19B8F6BF-5375-455C-9EA6-DF929625EA0E}">
        <p15:presenceInfo xmlns:p15="http://schemas.microsoft.com/office/powerpoint/2012/main" userId="S::lgz1@cdc.gov::e47dceaa-a132-4524-ae42-f84931a368c2" providerId="AD"/>
      </p:ext>
    </p:extLst>
  </p:cmAuthor>
  <p:cmAuthor id="1" name="Messonnier, Nancy (CDC/OID/NCIRD)" initials="MN(" lastIdx="4" clrIdx="0">
    <p:extLst>
      <p:ext uri="{19B8F6BF-5375-455C-9EA6-DF929625EA0E}">
        <p15:presenceInfo xmlns:p15="http://schemas.microsoft.com/office/powerpoint/2012/main" userId="S-1-5-21-1207783550-2075000910-922709458-191222" providerId="AD"/>
      </p:ext>
    </p:extLst>
  </p:cmAuthor>
  <p:cmAuthor id="2" name="Basket, Michelle (CDC/OID/NCIRD)" initials="BM(" lastIdx="1" clrIdx="1">
    <p:extLst>
      <p:ext uri="{19B8F6BF-5375-455C-9EA6-DF929625EA0E}">
        <p15:presenceInfo xmlns:p15="http://schemas.microsoft.com/office/powerpoint/2012/main" userId="S-1-5-21-1207783550-2075000910-922709458-176752" providerId="AD"/>
      </p:ext>
    </p:extLst>
  </p:cmAuthor>
  <p:cmAuthor id="3" name="Redmon, Ginger (CDC/OID/NCIRD)" initials="RG(" lastIdx="294" clrIdx="2">
    <p:extLst>
      <p:ext uri="{19B8F6BF-5375-455C-9EA6-DF929625EA0E}">
        <p15:presenceInfo xmlns:p15="http://schemas.microsoft.com/office/powerpoint/2012/main" userId="S-1-5-21-1207783550-2075000910-922709458-299746" providerId="AD"/>
      </p:ext>
    </p:extLst>
  </p:cmAuthor>
  <p:cmAuthor id="4" name="vco8" initials="vco8" lastIdx="69" clrIdx="3">
    <p:extLst>
      <p:ext uri="{19B8F6BF-5375-455C-9EA6-DF929625EA0E}">
        <p15:presenceInfo xmlns:p15="http://schemas.microsoft.com/office/powerpoint/2012/main" userId="vco8" providerId="None"/>
      </p:ext>
    </p:extLst>
  </p:cmAuthor>
  <p:cmAuthor id="5" name="Redmon, Ginger (CDC/OID/NCIRD)" initials="vco8" lastIdx="61" clrIdx="4">
    <p:extLst>
      <p:ext uri="{19B8F6BF-5375-455C-9EA6-DF929625EA0E}">
        <p15:presenceInfo xmlns:p15="http://schemas.microsoft.com/office/powerpoint/2012/main" userId="Redmon, Ginger (CDC/OID/NCIRD)" providerId="None"/>
      </p:ext>
    </p:extLst>
  </p:cmAuthor>
  <p:cmAuthor id="6" name="Wolicki, JoEllen (CDC/DDID/NCIRD/ISD)" initials="WJ(" lastIdx="1" clrIdx="5">
    <p:extLst>
      <p:ext uri="{19B8F6BF-5375-455C-9EA6-DF929625EA0E}">
        <p15:presenceInfo xmlns:p15="http://schemas.microsoft.com/office/powerpoint/2012/main" userId="S::vdt9@cdc.gov::15955099-81e8-4998-b796-0fea0cee98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9999"/>
    <a:srgbClr val="BE9EBE"/>
    <a:srgbClr val="CDB5CD"/>
    <a:srgbClr val="E5F5F5"/>
    <a:srgbClr val="CC0099"/>
    <a:srgbClr val="FDDC9E"/>
    <a:srgbClr val="C9A127"/>
    <a:srgbClr val="BF9000"/>
    <a:srgbClr val="E5F2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6A8910-1FDE-4E93-AFA5-2C241F795C9D}" v="486" dt="2024-02-27T19:01:09.717"/>
    <p1510:client id="{7D793FFE-212B-0951-DB2E-5CF25B11C7AE}" v="12" dt="2024-02-27T14:48:24.687"/>
    <p1510:client id="{902B7EC8-6F76-4644-B33F-F66E8885FA93}" v="332" vWet="334" dt="2024-02-27T15:51:57.964"/>
    <p1510:client id="{A63E0265-EC20-4D68-B6FF-AAF3E455546E}" v="913" dt="2024-02-27T19:06:29.2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885" autoAdjust="0"/>
  </p:normalViewPr>
  <p:slideViewPr>
    <p:cSldViewPr snapToGrid="0">
      <p:cViewPr varScale="1">
        <p:scale>
          <a:sx n="50" d="100"/>
          <a:sy n="50" d="100"/>
        </p:scale>
        <p:origin x="1188" y="3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font" Target="fonts/font2.fntdata"/><Relationship Id="rId84" Type="http://schemas.openxmlformats.org/officeDocument/2006/relationships/font" Target="fonts/font18.fntdata"/><Relationship Id="rId89" Type="http://schemas.openxmlformats.org/officeDocument/2006/relationships/font" Target="fonts/font23.fntdata"/><Relationship Id="rId7" Type="http://schemas.openxmlformats.org/officeDocument/2006/relationships/slideMaster" Target="slideMasters/slideMaster4.xml"/><Relationship Id="rId71" Type="http://schemas.openxmlformats.org/officeDocument/2006/relationships/font" Target="fonts/font5.fntdata"/><Relationship Id="rId92" Type="http://schemas.openxmlformats.org/officeDocument/2006/relationships/font" Target="fonts/font26.fntdata"/><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handoutMaster" Target="handoutMasters/handoutMaster1.xml"/><Relationship Id="rId74" Type="http://schemas.openxmlformats.org/officeDocument/2006/relationships/font" Target="fonts/font8.fntdata"/><Relationship Id="rId79" Type="http://schemas.openxmlformats.org/officeDocument/2006/relationships/font" Target="fonts/font13.fntdata"/><Relationship Id="rId87" Type="http://schemas.openxmlformats.org/officeDocument/2006/relationships/font" Target="fonts/font21.fntdata"/><Relationship Id="rId102"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0.xml"/><Relationship Id="rId82" Type="http://schemas.openxmlformats.org/officeDocument/2006/relationships/font" Target="fonts/font16.fntdata"/><Relationship Id="rId90" Type="http://schemas.openxmlformats.org/officeDocument/2006/relationships/font" Target="fonts/font24.fntdata"/><Relationship Id="rId95" Type="http://schemas.openxmlformats.org/officeDocument/2006/relationships/font" Target="fonts/font29.fntdata"/><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font" Target="fonts/font3.fntdata"/><Relationship Id="rId77" Type="http://schemas.openxmlformats.org/officeDocument/2006/relationships/font" Target="fonts/font11.fntdata"/><Relationship Id="rId100"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font" Target="fonts/font6.fntdata"/><Relationship Id="rId80" Type="http://schemas.openxmlformats.org/officeDocument/2006/relationships/font" Target="fonts/font14.fntdata"/><Relationship Id="rId85" Type="http://schemas.openxmlformats.org/officeDocument/2006/relationships/font" Target="fonts/font19.fntdata"/><Relationship Id="rId93" Type="http://schemas.openxmlformats.org/officeDocument/2006/relationships/font" Target="fonts/font27.fntdata"/><Relationship Id="rId98"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font" Target="fonts/font1.fntdata"/><Relationship Id="rId103" Type="http://schemas.microsoft.com/office/2018/10/relationships/authors" Target="author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font" Target="fonts/font17.fntdata"/><Relationship Id="rId88" Type="http://schemas.openxmlformats.org/officeDocument/2006/relationships/font" Target="fonts/font22.fntdata"/><Relationship Id="rId91" Type="http://schemas.openxmlformats.org/officeDocument/2006/relationships/font" Target="fonts/font25.fntdata"/><Relationship Id="rId96" Type="http://schemas.openxmlformats.org/officeDocument/2006/relationships/font" Target="fonts/font30.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notesMaster" Target="notesMasters/notesMaster1.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font" Target="fonts/font15.fntdata"/><Relationship Id="rId86" Type="http://schemas.openxmlformats.org/officeDocument/2006/relationships/font" Target="fonts/font20.fntdata"/><Relationship Id="rId94" Type="http://schemas.openxmlformats.org/officeDocument/2006/relationships/font" Target="fonts/font28.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font" Target="fonts/font10.fntdata"/><Relationship Id="rId97"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0"/>
    </c:view3D>
    <c:floor>
      <c:thickness val="0"/>
    </c:floor>
    <c:sideWall>
      <c:thickness val="0"/>
    </c:sideWall>
    <c:backWall>
      <c:thickness val="0"/>
    </c:backWall>
    <c:plotArea>
      <c:layout/>
      <c:bar3DChart>
        <c:barDir val="col"/>
        <c:grouping val="standar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D44-41B3-B972-8AE3426F66DD}"/>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D44-41B3-B972-8AE3426F66DD}"/>
            </c:ext>
          </c:extLst>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D44-41B3-B972-8AE3426F66DD}"/>
            </c:ext>
          </c:extLst>
        </c:ser>
        <c:dLbls>
          <c:showLegendKey val="0"/>
          <c:showVal val="0"/>
          <c:showCatName val="0"/>
          <c:showSerName val="0"/>
          <c:showPercent val="0"/>
          <c:showBubbleSize val="0"/>
        </c:dLbls>
        <c:gapWidth val="150"/>
        <c:shape val="box"/>
        <c:axId val="258707840"/>
        <c:axId val="258707512"/>
        <c:axId val="261794792"/>
      </c:bar3DChart>
      <c:catAx>
        <c:axId val="258707840"/>
        <c:scaling>
          <c:orientation val="minMax"/>
        </c:scaling>
        <c:delete val="0"/>
        <c:axPos val="b"/>
        <c:numFmt formatCode="General" sourceLinked="1"/>
        <c:majorTickMark val="out"/>
        <c:minorTickMark val="none"/>
        <c:tickLblPos val="nextTo"/>
        <c:crossAx val="258707512"/>
        <c:crosses val="autoZero"/>
        <c:auto val="1"/>
        <c:lblAlgn val="ctr"/>
        <c:lblOffset val="100"/>
        <c:noMultiLvlLbl val="0"/>
      </c:catAx>
      <c:valAx>
        <c:axId val="258707512"/>
        <c:scaling>
          <c:orientation val="minMax"/>
        </c:scaling>
        <c:delete val="0"/>
        <c:axPos val="l"/>
        <c:majorGridlines/>
        <c:numFmt formatCode="General" sourceLinked="1"/>
        <c:majorTickMark val="out"/>
        <c:minorTickMark val="none"/>
        <c:tickLblPos val="nextTo"/>
        <c:crossAx val="258707840"/>
        <c:crosses val="autoZero"/>
        <c:crossBetween val="between"/>
      </c:valAx>
      <c:serAx>
        <c:axId val="261794792"/>
        <c:scaling>
          <c:orientation val="minMax"/>
        </c:scaling>
        <c:delete val="0"/>
        <c:axPos val="b"/>
        <c:majorTickMark val="out"/>
        <c:minorTickMark val="none"/>
        <c:tickLblPos val="nextTo"/>
        <c:crossAx val="258707512"/>
        <c:crosses val="autoZero"/>
      </c:ser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ata4.xml.rels><?xml version="1.0" encoding="UTF-8" standalone="yes"?>
<Relationships xmlns="http://schemas.openxmlformats.org/package/2006/relationships"><Relationship Id="rId1" Type="http://schemas.openxmlformats.org/officeDocument/2006/relationships/hyperlink" Target="https://www.hud.gov/sites/dfiles/PIH/documents/FY21_NOFO_eligible_activities.pdf" TargetMode="External"/></Relationships>
</file>

<file path=ppt/diagrams/_rels/data5.xml.rels><?xml version="1.0" encoding="UTF-8" standalone="yes"?>
<Relationships xmlns="http://schemas.openxmlformats.org/package/2006/relationships"><Relationship Id="rId3" Type="http://schemas.openxmlformats.org/officeDocument/2006/relationships/image" Target="../media/image31.svg"/><Relationship Id="rId7" Type="http://schemas.openxmlformats.org/officeDocument/2006/relationships/image" Target="../media/image35.svg"/><Relationship Id="rId2" Type="http://schemas.openxmlformats.org/officeDocument/2006/relationships/image" Target="../media/image30.png"/><Relationship Id="rId1" Type="http://schemas.openxmlformats.org/officeDocument/2006/relationships/hyperlink" Target="https://files.hudexchange.info/resources/documents/FSS-Program-Guidebook.pdf" TargetMode="Externa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diagrams/_rels/data7.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svg"/><Relationship Id="rId1" Type="http://schemas.openxmlformats.org/officeDocument/2006/relationships/image" Target="../media/image47.png"/><Relationship Id="rId6" Type="http://schemas.openxmlformats.org/officeDocument/2006/relationships/image" Target="../media/image52.sv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s>
</file>

<file path=ppt/diagrams/_rels/data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8.svg"/><Relationship Id="rId1" Type="http://schemas.openxmlformats.org/officeDocument/2006/relationships/image" Target="../media/image57.png"/><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rawing4.xml.rels><?xml version="1.0" encoding="UTF-8" standalone="yes"?>
<Relationships xmlns="http://schemas.openxmlformats.org/package/2006/relationships"><Relationship Id="rId1" Type="http://schemas.openxmlformats.org/officeDocument/2006/relationships/hyperlink" Target="https://www.hud.gov/sites/dfiles/PIH/documents/FY21_NOFO_eligible_activities.pdf" TargetMode="External"/></Relationships>
</file>

<file path=ppt/diagrams/_rels/drawing5.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hyperlink" Target="https://files.hudexchange.info/resources/documents/FSS-Program-Guidebook.pdf" TargetMode="External"/><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diagrams/_rels/drawing7.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svg"/><Relationship Id="rId1" Type="http://schemas.openxmlformats.org/officeDocument/2006/relationships/image" Target="../media/image47.png"/><Relationship Id="rId6" Type="http://schemas.openxmlformats.org/officeDocument/2006/relationships/image" Target="../media/image52.sv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s>
</file>

<file path=ppt/diagrams/_rels/drawing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8.svg"/><Relationship Id="rId1" Type="http://schemas.openxmlformats.org/officeDocument/2006/relationships/image" Target="../media/image57.png"/><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diagrams/colors1.xml><?xml version="1.0" encoding="utf-8"?>
<dgm:colorsDef xmlns:dgm="http://schemas.openxmlformats.org/drawingml/2006/diagram" xmlns:a="http://schemas.openxmlformats.org/drawingml/2006/main" uniqueId="urn:microsoft.com/office/officeart/2018/5/colors/Iconchunking_neutralicon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25AF02-A782-4AC5-A101-06C2369D3813}" type="doc">
      <dgm:prSet loTypeId="urn:microsoft.com/office/officeart/2018/5/layout/IconCircleLabelList" loCatId="icon" qsTypeId="urn:microsoft.com/office/officeart/2005/8/quickstyle/simple1" qsCatId="simple" csTypeId="urn:microsoft.com/office/officeart/2018/5/colors/Iconchunking_neutralicon_accent0_3" csCatId="mainScheme" phldr="1"/>
      <dgm:spPr/>
      <dgm:t>
        <a:bodyPr/>
        <a:lstStyle/>
        <a:p>
          <a:endParaRPr lang="en-US"/>
        </a:p>
      </dgm:t>
    </dgm:pt>
    <dgm:pt modelId="{83E50998-9B82-4B4C-ABAC-A23DA64C99A8}">
      <dgm:prSet/>
      <dgm:spPr/>
      <dgm:t>
        <a:bodyPr/>
        <a:lstStyle/>
        <a:p>
          <a:pPr>
            <a:defRPr cap="all"/>
          </a:pPr>
          <a:r>
            <a:rPr lang="en-US"/>
            <a:t>Who’s here?</a:t>
          </a:r>
        </a:p>
      </dgm:t>
    </dgm:pt>
    <dgm:pt modelId="{F88922FA-AC5E-4C1A-95AB-4CB780A05F2B}" type="parTrans" cxnId="{12A9B4B4-BDF1-4DDA-80C2-94B95092CB25}">
      <dgm:prSet/>
      <dgm:spPr/>
      <dgm:t>
        <a:bodyPr/>
        <a:lstStyle/>
        <a:p>
          <a:endParaRPr lang="en-US"/>
        </a:p>
      </dgm:t>
    </dgm:pt>
    <dgm:pt modelId="{5D5101CB-DF8B-4716-A2D4-90A7D02FF45B}" type="sibTrans" cxnId="{12A9B4B4-BDF1-4DDA-80C2-94B95092CB25}">
      <dgm:prSet/>
      <dgm:spPr/>
      <dgm:t>
        <a:bodyPr/>
        <a:lstStyle/>
        <a:p>
          <a:endParaRPr lang="en-US"/>
        </a:p>
      </dgm:t>
    </dgm:pt>
    <dgm:pt modelId="{896CDAE8-6321-4C97-84B2-0C998E9E3335}">
      <dgm:prSet/>
      <dgm:spPr/>
      <dgm:t>
        <a:bodyPr/>
        <a:lstStyle/>
        <a:p>
          <a:pPr>
            <a:defRPr cap="all"/>
          </a:pPr>
          <a:r>
            <a:rPr lang="en-US"/>
            <a:t>What do you know?</a:t>
          </a:r>
        </a:p>
      </dgm:t>
    </dgm:pt>
    <dgm:pt modelId="{F7EF047B-E012-43C7-97C7-041CD30E5E18}" type="parTrans" cxnId="{4BBA3EAC-D6BC-4915-B19B-2AE56AFD2485}">
      <dgm:prSet/>
      <dgm:spPr/>
      <dgm:t>
        <a:bodyPr/>
        <a:lstStyle/>
        <a:p>
          <a:endParaRPr lang="en-US"/>
        </a:p>
      </dgm:t>
    </dgm:pt>
    <dgm:pt modelId="{0397C019-E482-473B-AF8D-5981388FC396}" type="sibTrans" cxnId="{4BBA3EAC-D6BC-4915-B19B-2AE56AFD2485}">
      <dgm:prSet/>
      <dgm:spPr/>
      <dgm:t>
        <a:bodyPr/>
        <a:lstStyle/>
        <a:p>
          <a:endParaRPr lang="en-US"/>
        </a:p>
      </dgm:t>
    </dgm:pt>
    <dgm:pt modelId="{53BBEC9C-FE7E-4A39-8E64-B921587454EC}" type="pres">
      <dgm:prSet presAssocID="{0C25AF02-A782-4AC5-A101-06C2369D3813}" presName="root" presStyleCnt="0">
        <dgm:presLayoutVars>
          <dgm:dir/>
          <dgm:resizeHandles val="exact"/>
        </dgm:presLayoutVars>
      </dgm:prSet>
      <dgm:spPr/>
    </dgm:pt>
    <dgm:pt modelId="{DC1B930A-A2F2-43AC-9D45-30EAC46427B5}" type="pres">
      <dgm:prSet presAssocID="{83E50998-9B82-4B4C-ABAC-A23DA64C99A8}" presName="compNode" presStyleCnt="0"/>
      <dgm:spPr/>
    </dgm:pt>
    <dgm:pt modelId="{0CD56543-46D2-44CF-8432-3C4CB8E03740}" type="pres">
      <dgm:prSet presAssocID="{83E50998-9B82-4B4C-ABAC-A23DA64C99A8}" presName="iconBgRect" presStyleLbl="bgShp" presStyleIdx="0" presStyleCnt="2"/>
      <dgm:spPr/>
    </dgm:pt>
    <dgm:pt modelId="{C6AB3719-5374-4A64-9B6A-16582F06757F}" type="pres">
      <dgm:prSet presAssocID="{83E50998-9B82-4B4C-ABAC-A23DA64C99A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roup of People"/>
        </a:ext>
      </dgm:extLst>
    </dgm:pt>
    <dgm:pt modelId="{C6F7B824-E0F9-40E6-8D18-6B0217F2F206}" type="pres">
      <dgm:prSet presAssocID="{83E50998-9B82-4B4C-ABAC-A23DA64C99A8}" presName="spaceRect" presStyleCnt="0"/>
      <dgm:spPr/>
    </dgm:pt>
    <dgm:pt modelId="{9C72B8F2-F58A-4647-AC45-3A340FA6EFE7}" type="pres">
      <dgm:prSet presAssocID="{83E50998-9B82-4B4C-ABAC-A23DA64C99A8}" presName="textRect" presStyleLbl="revTx" presStyleIdx="0" presStyleCnt="2">
        <dgm:presLayoutVars>
          <dgm:chMax val="1"/>
          <dgm:chPref val="1"/>
        </dgm:presLayoutVars>
      </dgm:prSet>
      <dgm:spPr/>
    </dgm:pt>
    <dgm:pt modelId="{161F9224-0DB4-41DB-8F18-63E9351C9019}" type="pres">
      <dgm:prSet presAssocID="{5D5101CB-DF8B-4716-A2D4-90A7D02FF45B}" presName="sibTrans" presStyleCnt="0"/>
      <dgm:spPr/>
    </dgm:pt>
    <dgm:pt modelId="{235E5C19-CD05-4D6A-9057-7B6BA77180D4}" type="pres">
      <dgm:prSet presAssocID="{896CDAE8-6321-4C97-84B2-0C998E9E3335}" presName="compNode" presStyleCnt="0"/>
      <dgm:spPr/>
    </dgm:pt>
    <dgm:pt modelId="{63EC8F37-D90B-43F9-9FE5-E3CB8DA16563}" type="pres">
      <dgm:prSet presAssocID="{896CDAE8-6321-4C97-84B2-0C998E9E3335}" presName="iconBgRect" presStyleLbl="bgShp" presStyleIdx="1" presStyleCnt="2"/>
      <dgm:spPr/>
    </dgm:pt>
    <dgm:pt modelId="{5939E5E9-AF06-42DB-97A3-E54A737531B6}" type="pres">
      <dgm:prSet presAssocID="{896CDAE8-6321-4C97-84B2-0C998E9E333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estion mark"/>
        </a:ext>
      </dgm:extLst>
    </dgm:pt>
    <dgm:pt modelId="{A05631F8-74C8-47DA-962B-C1FC25835BF8}" type="pres">
      <dgm:prSet presAssocID="{896CDAE8-6321-4C97-84B2-0C998E9E3335}" presName="spaceRect" presStyleCnt="0"/>
      <dgm:spPr/>
    </dgm:pt>
    <dgm:pt modelId="{363245B6-6A0B-42C1-BB95-52A11F9C05B5}" type="pres">
      <dgm:prSet presAssocID="{896CDAE8-6321-4C97-84B2-0C998E9E3335}" presName="textRect" presStyleLbl="revTx" presStyleIdx="1" presStyleCnt="2">
        <dgm:presLayoutVars>
          <dgm:chMax val="1"/>
          <dgm:chPref val="1"/>
        </dgm:presLayoutVars>
      </dgm:prSet>
      <dgm:spPr/>
    </dgm:pt>
  </dgm:ptLst>
  <dgm:cxnLst>
    <dgm:cxn modelId="{C6F4B205-F4A9-4D8E-9EA5-51B45F2E84C7}" type="presOf" srcId="{0C25AF02-A782-4AC5-A101-06C2369D3813}" destId="{53BBEC9C-FE7E-4A39-8E64-B921587454EC}" srcOrd="0" destOrd="0" presId="urn:microsoft.com/office/officeart/2018/5/layout/IconCircleLabelList"/>
    <dgm:cxn modelId="{CD2B1B3C-511D-4937-A1D0-0D02AD8C2E76}" type="presOf" srcId="{896CDAE8-6321-4C97-84B2-0C998E9E3335}" destId="{363245B6-6A0B-42C1-BB95-52A11F9C05B5}" srcOrd="0" destOrd="0" presId="urn:microsoft.com/office/officeart/2018/5/layout/IconCircleLabelList"/>
    <dgm:cxn modelId="{4BBA3EAC-D6BC-4915-B19B-2AE56AFD2485}" srcId="{0C25AF02-A782-4AC5-A101-06C2369D3813}" destId="{896CDAE8-6321-4C97-84B2-0C998E9E3335}" srcOrd="1" destOrd="0" parTransId="{F7EF047B-E012-43C7-97C7-041CD30E5E18}" sibTransId="{0397C019-E482-473B-AF8D-5981388FC396}"/>
    <dgm:cxn modelId="{12A9B4B4-BDF1-4DDA-80C2-94B95092CB25}" srcId="{0C25AF02-A782-4AC5-A101-06C2369D3813}" destId="{83E50998-9B82-4B4C-ABAC-A23DA64C99A8}" srcOrd="0" destOrd="0" parTransId="{F88922FA-AC5E-4C1A-95AB-4CB780A05F2B}" sibTransId="{5D5101CB-DF8B-4716-A2D4-90A7D02FF45B}"/>
    <dgm:cxn modelId="{F856A9C9-24E2-4130-B589-8601471343A9}" type="presOf" srcId="{83E50998-9B82-4B4C-ABAC-A23DA64C99A8}" destId="{9C72B8F2-F58A-4647-AC45-3A340FA6EFE7}" srcOrd="0" destOrd="0" presId="urn:microsoft.com/office/officeart/2018/5/layout/IconCircleLabelList"/>
    <dgm:cxn modelId="{A6387200-F6CD-4A32-B842-E3C45A7ACC8F}" type="presParOf" srcId="{53BBEC9C-FE7E-4A39-8E64-B921587454EC}" destId="{DC1B930A-A2F2-43AC-9D45-30EAC46427B5}" srcOrd="0" destOrd="0" presId="urn:microsoft.com/office/officeart/2018/5/layout/IconCircleLabelList"/>
    <dgm:cxn modelId="{F7D91110-7D37-4F8B-BAFE-B112BAD26761}" type="presParOf" srcId="{DC1B930A-A2F2-43AC-9D45-30EAC46427B5}" destId="{0CD56543-46D2-44CF-8432-3C4CB8E03740}" srcOrd="0" destOrd="0" presId="urn:microsoft.com/office/officeart/2018/5/layout/IconCircleLabelList"/>
    <dgm:cxn modelId="{BFFD2F90-551D-4A27-B485-C863E9CCF841}" type="presParOf" srcId="{DC1B930A-A2F2-43AC-9D45-30EAC46427B5}" destId="{C6AB3719-5374-4A64-9B6A-16582F06757F}" srcOrd="1" destOrd="0" presId="urn:microsoft.com/office/officeart/2018/5/layout/IconCircleLabelList"/>
    <dgm:cxn modelId="{CF9F6F90-EB9E-499E-82F1-BC9232AF6576}" type="presParOf" srcId="{DC1B930A-A2F2-43AC-9D45-30EAC46427B5}" destId="{C6F7B824-E0F9-40E6-8D18-6B0217F2F206}" srcOrd="2" destOrd="0" presId="urn:microsoft.com/office/officeart/2018/5/layout/IconCircleLabelList"/>
    <dgm:cxn modelId="{66DB2A2F-AB14-4741-A5D8-36186B7365F8}" type="presParOf" srcId="{DC1B930A-A2F2-43AC-9D45-30EAC46427B5}" destId="{9C72B8F2-F58A-4647-AC45-3A340FA6EFE7}" srcOrd="3" destOrd="0" presId="urn:microsoft.com/office/officeart/2018/5/layout/IconCircleLabelList"/>
    <dgm:cxn modelId="{C8CDD59F-174C-4C59-90DC-CA1D75E2955B}" type="presParOf" srcId="{53BBEC9C-FE7E-4A39-8E64-B921587454EC}" destId="{161F9224-0DB4-41DB-8F18-63E9351C9019}" srcOrd="1" destOrd="0" presId="urn:microsoft.com/office/officeart/2018/5/layout/IconCircleLabelList"/>
    <dgm:cxn modelId="{CD565E71-AD4D-4005-971C-2FF4507DA310}" type="presParOf" srcId="{53BBEC9C-FE7E-4A39-8E64-B921587454EC}" destId="{235E5C19-CD05-4D6A-9057-7B6BA77180D4}" srcOrd="2" destOrd="0" presId="urn:microsoft.com/office/officeart/2018/5/layout/IconCircleLabelList"/>
    <dgm:cxn modelId="{79BB82CB-7274-4839-8580-0010B3D37471}" type="presParOf" srcId="{235E5C19-CD05-4D6A-9057-7B6BA77180D4}" destId="{63EC8F37-D90B-43F9-9FE5-E3CB8DA16563}" srcOrd="0" destOrd="0" presId="urn:microsoft.com/office/officeart/2018/5/layout/IconCircleLabelList"/>
    <dgm:cxn modelId="{FFCE5537-6B72-46D6-A725-63A7890C1E99}" type="presParOf" srcId="{235E5C19-CD05-4D6A-9057-7B6BA77180D4}" destId="{5939E5E9-AF06-42DB-97A3-E54A737531B6}" srcOrd="1" destOrd="0" presId="urn:microsoft.com/office/officeart/2018/5/layout/IconCircleLabelList"/>
    <dgm:cxn modelId="{8EC7520D-B309-403D-B230-2D9E2C0D4E2C}" type="presParOf" srcId="{235E5C19-CD05-4D6A-9057-7B6BA77180D4}" destId="{A05631F8-74C8-47DA-962B-C1FC25835BF8}" srcOrd="2" destOrd="0" presId="urn:microsoft.com/office/officeart/2018/5/layout/IconCircleLabelList"/>
    <dgm:cxn modelId="{8356CD0A-BBF0-4CBF-8268-8E324BE4ED9D}" type="presParOf" srcId="{235E5C19-CD05-4D6A-9057-7B6BA77180D4}" destId="{363245B6-6A0B-42C1-BB95-52A11F9C05B5}"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8404F8-B6CC-4A25-944D-1D131F45877A}"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81FE7C68-847C-4C09-B717-F2BA5E70B663}">
      <dgm:prSet/>
      <dgm:spPr/>
      <dgm:t>
        <a:bodyPr/>
        <a:lstStyle/>
        <a:p>
          <a:r>
            <a:rPr lang="en-US"/>
            <a:t>Notice of Award (NOA) is found in Grant Solutions.  </a:t>
          </a:r>
        </a:p>
      </dgm:t>
    </dgm:pt>
    <dgm:pt modelId="{970D8750-9350-4EF6-86AD-DA0D47A5002F}" type="parTrans" cxnId="{89B28180-F340-47F5-8B1B-11A7D578FA1B}">
      <dgm:prSet/>
      <dgm:spPr/>
      <dgm:t>
        <a:bodyPr/>
        <a:lstStyle/>
        <a:p>
          <a:endParaRPr lang="en-US"/>
        </a:p>
      </dgm:t>
    </dgm:pt>
    <dgm:pt modelId="{A754398C-9D37-4CC1-AE1C-28DC0D7044C4}" type="sibTrans" cxnId="{89B28180-F340-47F5-8B1B-11A7D578FA1B}">
      <dgm:prSet/>
      <dgm:spPr/>
      <dgm:t>
        <a:bodyPr/>
        <a:lstStyle/>
        <a:p>
          <a:endParaRPr lang="en-US"/>
        </a:p>
      </dgm:t>
    </dgm:pt>
    <dgm:pt modelId="{C7693327-B8BE-4096-BA61-133CA9424A50}">
      <dgm:prSet/>
      <dgm:spPr>
        <a:solidFill>
          <a:schemeClr val="accent3">
            <a:lumMod val="75000"/>
          </a:schemeClr>
        </a:solidFill>
      </dgm:spPr>
      <dgm:t>
        <a:bodyPr/>
        <a:lstStyle/>
        <a:p>
          <a:r>
            <a:rPr lang="en-US"/>
            <a:t>Grant Agreement is an attachment to the NOA</a:t>
          </a:r>
        </a:p>
      </dgm:t>
    </dgm:pt>
    <dgm:pt modelId="{D8903DBE-CC8D-480D-A275-232E61DA6DDE}" type="parTrans" cxnId="{D1E19D04-5BF9-4ABF-8E6A-96799DB5056A}">
      <dgm:prSet/>
      <dgm:spPr/>
      <dgm:t>
        <a:bodyPr/>
        <a:lstStyle/>
        <a:p>
          <a:endParaRPr lang="en-US"/>
        </a:p>
      </dgm:t>
    </dgm:pt>
    <dgm:pt modelId="{2A43D9B3-9F31-41B7-92E0-C30955246B2B}" type="sibTrans" cxnId="{D1E19D04-5BF9-4ABF-8E6A-96799DB5056A}">
      <dgm:prSet/>
      <dgm:spPr/>
      <dgm:t>
        <a:bodyPr/>
        <a:lstStyle/>
        <a:p>
          <a:endParaRPr lang="en-US"/>
        </a:p>
      </dgm:t>
    </dgm:pt>
    <dgm:pt modelId="{BE5AAFE2-6A52-4CEB-B701-69A2E1BA6EDE}">
      <dgm:prSet/>
      <dgm:spPr>
        <a:solidFill>
          <a:schemeClr val="accent3">
            <a:lumMod val="75000"/>
          </a:schemeClr>
        </a:solidFill>
      </dgm:spPr>
      <dgm:t>
        <a:bodyPr/>
        <a:lstStyle/>
        <a:p>
          <a:r>
            <a:rPr lang="en-US"/>
            <a:t>Grantees “sign” for the grant in Grant Solutions and in so doing, commit to abiding by the Grant Agreement and NOFA.  </a:t>
          </a:r>
        </a:p>
      </dgm:t>
    </dgm:pt>
    <dgm:pt modelId="{E290E1F6-B3FE-43B1-9138-ED4AD641FCF0}" type="parTrans" cxnId="{F1D597A2-5ECE-4DD8-A7C5-32C61756BADF}">
      <dgm:prSet/>
      <dgm:spPr/>
      <dgm:t>
        <a:bodyPr/>
        <a:lstStyle/>
        <a:p>
          <a:endParaRPr lang="en-US"/>
        </a:p>
      </dgm:t>
    </dgm:pt>
    <dgm:pt modelId="{69C67FAD-F2DA-475A-B6B6-7E3FCA0FC3C3}" type="sibTrans" cxnId="{F1D597A2-5ECE-4DD8-A7C5-32C61756BADF}">
      <dgm:prSet/>
      <dgm:spPr/>
      <dgm:t>
        <a:bodyPr/>
        <a:lstStyle/>
        <a:p>
          <a:endParaRPr lang="en-US"/>
        </a:p>
      </dgm:t>
    </dgm:pt>
    <dgm:pt modelId="{64694F58-C443-439E-94BA-5DF11CA0FEB1}">
      <dgm:prSet/>
      <dgm:spPr/>
      <dgm:t>
        <a:bodyPr/>
        <a:lstStyle/>
        <a:p>
          <a:r>
            <a:rPr lang="en-US"/>
            <a:t>Can also be found on the FSS Resources page</a:t>
          </a:r>
        </a:p>
      </dgm:t>
    </dgm:pt>
    <dgm:pt modelId="{40E9CA6C-5EC8-4D10-A07D-B1E6B6A13440}" type="parTrans" cxnId="{282ED0A9-A524-4DC5-AC1E-B9EDAE4D43F7}">
      <dgm:prSet/>
      <dgm:spPr/>
    </dgm:pt>
    <dgm:pt modelId="{B2BDCB65-E45A-49F3-8613-7456ABD08198}" type="sibTrans" cxnId="{282ED0A9-A524-4DC5-AC1E-B9EDAE4D43F7}">
      <dgm:prSet/>
      <dgm:spPr/>
    </dgm:pt>
    <dgm:pt modelId="{EF9B9DFF-63A4-4E9F-99EB-B3066D2C335B}">
      <dgm:prSet/>
      <dgm:spPr>
        <a:solidFill>
          <a:schemeClr val="accent3">
            <a:lumMod val="75000"/>
          </a:schemeClr>
        </a:solidFill>
      </dgm:spPr>
      <dgm:t>
        <a:bodyPr/>
        <a:lstStyle/>
        <a:p>
          <a:r>
            <a:rPr lang="en-US"/>
            <a:t>Field Offices don’t have to do anything in order to obligate/accept funds.</a:t>
          </a:r>
        </a:p>
      </dgm:t>
    </dgm:pt>
    <dgm:pt modelId="{EDC59467-3CA1-4D2D-9456-F993EC387CF9}" type="parTrans" cxnId="{946B3085-D8F2-44D9-B5C9-6E5E740725A8}">
      <dgm:prSet/>
      <dgm:spPr/>
    </dgm:pt>
    <dgm:pt modelId="{8BE8A55F-7345-463F-A116-BF247C5809CC}" type="sibTrans" cxnId="{946B3085-D8F2-44D9-B5C9-6E5E740725A8}">
      <dgm:prSet/>
      <dgm:spPr/>
    </dgm:pt>
    <dgm:pt modelId="{349064C5-DDEC-40FF-9EF1-EAF137CD1C4A}" type="pres">
      <dgm:prSet presAssocID="{478404F8-B6CC-4A25-944D-1D131F45877A}" presName="outerComposite" presStyleCnt="0">
        <dgm:presLayoutVars>
          <dgm:chMax val="5"/>
          <dgm:dir/>
          <dgm:resizeHandles val="exact"/>
        </dgm:presLayoutVars>
      </dgm:prSet>
      <dgm:spPr/>
    </dgm:pt>
    <dgm:pt modelId="{56224498-1A6B-497D-964B-AECF07205763}" type="pres">
      <dgm:prSet presAssocID="{478404F8-B6CC-4A25-944D-1D131F45877A}" presName="dummyMaxCanvas" presStyleCnt="0">
        <dgm:presLayoutVars/>
      </dgm:prSet>
      <dgm:spPr/>
    </dgm:pt>
    <dgm:pt modelId="{926E4019-2CB7-42E0-959D-9A7A15B67308}" type="pres">
      <dgm:prSet presAssocID="{478404F8-B6CC-4A25-944D-1D131F45877A}" presName="ThreeNodes_1" presStyleLbl="node1" presStyleIdx="0" presStyleCnt="3">
        <dgm:presLayoutVars>
          <dgm:bulletEnabled val="1"/>
        </dgm:presLayoutVars>
      </dgm:prSet>
      <dgm:spPr/>
    </dgm:pt>
    <dgm:pt modelId="{747BE8F2-F7FE-447E-834E-16E2BA2D856A}" type="pres">
      <dgm:prSet presAssocID="{478404F8-B6CC-4A25-944D-1D131F45877A}" presName="ThreeNodes_2" presStyleLbl="node1" presStyleIdx="1" presStyleCnt="3">
        <dgm:presLayoutVars>
          <dgm:bulletEnabled val="1"/>
        </dgm:presLayoutVars>
      </dgm:prSet>
      <dgm:spPr/>
    </dgm:pt>
    <dgm:pt modelId="{A509E5E8-8C30-4A26-960C-93B4706E2312}" type="pres">
      <dgm:prSet presAssocID="{478404F8-B6CC-4A25-944D-1D131F45877A}" presName="ThreeNodes_3" presStyleLbl="node1" presStyleIdx="2" presStyleCnt="3">
        <dgm:presLayoutVars>
          <dgm:bulletEnabled val="1"/>
        </dgm:presLayoutVars>
      </dgm:prSet>
      <dgm:spPr/>
    </dgm:pt>
    <dgm:pt modelId="{6D9937AF-934A-4063-9735-AF5324532982}" type="pres">
      <dgm:prSet presAssocID="{478404F8-B6CC-4A25-944D-1D131F45877A}" presName="ThreeConn_1-2" presStyleLbl="fgAccFollowNode1" presStyleIdx="0" presStyleCnt="2">
        <dgm:presLayoutVars>
          <dgm:bulletEnabled val="1"/>
        </dgm:presLayoutVars>
      </dgm:prSet>
      <dgm:spPr/>
    </dgm:pt>
    <dgm:pt modelId="{A6B23322-7FD9-49C8-932F-50311F1DA3B9}" type="pres">
      <dgm:prSet presAssocID="{478404F8-B6CC-4A25-944D-1D131F45877A}" presName="ThreeConn_2-3" presStyleLbl="fgAccFollowNode1" presStyleIdx="1" presStyleCnt="2">
        <dgm:presLayoutVars>
          <dgm:bulletEnabled val="1"/>
        </dgm:presLayoutVars>
      </dgm:prSet>
      <dgm:spPr/>
    </dgm:pt>
    <dgm:pt modelId="{4926F11B-B1B1-4189-8A5B-9E023C4EAF73}" type="pres">
      <dgm:prSet presAssocID="{478404F8-B6CC-4A25-944D-1D131F45877A}" presName="ThreeNodes_1_text" presStyleLbl="node1" presStyleIdx="2" presStyleCnt="3">
        <dgm:presLayoutVars>
          <dgm:bulletEnabled val="1"/>
        </dgm:presLayoutVars>
      </dgm:prSet>
      <dgm:spPr/>
    </dgm:pt>
    <dgm:pt modelId="{FCDDA8E5-7182-46AD-BFC5-E1EE22E27917}" type="pres">
      <dgm:prSet presAssocID="{478404F8-B6CC-4A25-944D-1D131F45877A}" presName="ThreeNodes_2_text" presStyleLbl="node1" presStyleIdx="2" presStyleCnt="3">
        <dgm:presLayoutVars>
          <dgm:bulletEnabled val="1"/>
        </dgm:presLayoutVars>
      </dgm:prSet>
      <dgm:spPr/>
    </dgm:pt>
    <dgm:pt modelId="{63C6AA13-4CE3-4FB6-B729-E7DD12B305B5}" type="pres">
      <dgm:prSet presAssocID="{478404F8-B6CC-4A25-944D-1D131F45877A}" presName="ThreeNodes_3_text" presStyleLbl="node1" presStyleIdx="2" presStyleCnt="3">
        <dgm:presLayoutVars>
          <dgm:bulletEnabled val="1"/>
        </dgm:presLayoutVars>
      </dgm:prSet>
      <dgm:spPr/>
    </dgm:pt>
  </dgm:ptLst>
  <dgm:cxnLst>
    <dgm:cxn modelId="{79D33101-5406-4E08-8714-1105380AB9FC}" type="presOf" srcId="{EF9B9DFF-63A4-4E9F-99EB-B3066D2C335B}" destId="{747BE8F2-F7FE-447E-834E-16E2BA2D856A}" srcOrd="0" destOrd="2" presId="urn:microsoft.com/office/officeart/2005/8/layout/vProcess5"/>
    <dgm:cxn modelId="{D1E19D04-5BF9-4ABF-8E6A-96799DB5056A}" srcId="{478404F8-B6CC-4A25-944D-1D131F45877A}" destId="{C7693327-B8BE-4096-BA61-133CA9424A50}" srcOrd="1" destOrd="0" parTransId="{D8903DBE-CC8D-480D-A275-232E61DA6DDE}" sibTransId="{2A43D9B3-9F31-41B7-92E0-C30955246B2B}"/>
    <dgm:cxn modelId="{2B3DC506-0C34-4083-AF8D-D2C0BFD3D18B}" type="presOf" srcId="{BE5AAFE2-6A52-4CEB-B701-69A2E1BA6EDE}" destId="{747BE8F2-F7FE-447E-834E-16E2BA2D856A}" srcOrd="0" destOrd="1" presId="urn:microsoft.com/office/officeart/2005/8/layout/vProcess5"/>
    <dgm:cxn modelId="{53CECE30-8DF4-4923-A3ED-6D4F13BED99D}" type="presOf" srcId="{2A43D9B3-9F31-41B7-92E0-C30955246B2B}" destId="{A6B23322-7FD9-49C8-932F-50311F1DA3B9}" srcOrd="0" destOrd="0" presId="urn:microsoft.com/office/officeart/2005/8/layout/vProcess5"/>
    <dgm:cxn modelId="{E8F37B32-9D6A-4726-9ACD-CFFC31EDAEF8}" type="presOf" srcId="{478404F8-B6CC-4A25-944D-1D131F45877A}" destId="{349064C5-DDEC-40FF-9EF1-EAF137CD1C4A}" srcOrd="0" destOrd="0" presId="urn:microsoft.com/office/officeart/2005/8/layout/vProcess5"/>
    <dgm:cxn modelId="{6321F13A-5F4A-4C21-9576-D7F3D4196A28}" type="presOf" srcId="{64694F58-C443-439E-94BA-5DF11CA0FEB1}" destId="{A509E5E8-8C30-4A26-960C-93B4706E2312}" srcOrd="0" destOrd="0" presId="urn:microsoft.com/office/officeart/2005/8/layout/vProcess5"/>
    <dgm:cxn modelId="{1000A463-DE71-460B-8848-9A2B8C4C78CC}" type="presOf" srcId="{C7693327-B8BE-4096-BA61-133CA9424A50}" destId="{FCDDA8E5-7182-46AD-BFC5-E1EE22E27917}" srcOrd="1" destOrd="0" presId="urn:microsoft.com/office/officeart/2005/8/layout/vProcess5"/>
    <dgm:cxn modelId="{3FF02948-0650-462E-A253-7E2CCEC652A1}" type="presOf" srcId="{64694F58-C443-439E-94BA-5DF11CA0FEB1}" destId="{63C6AA13-4CE3-4FB6-B729-E7DD12B305B5}" srcOrd="1" destOrd="0" presId="urn:microsoft.com/office/officeart/2005/8/layout/vProcess5"/>
    <dgm:cxn modelId="{18B8206E-3551-4731-A3D7-8879CC9AF845}" type="presOf" srcId="{C7693327-B8BE-4096-BA61-133CA9424A50}" destId="{747BE8F2-F7FE-447E-834E-16E2BA2D856A}" srcOrd="0" destOrd="0" presId="urn:microsoft.com/office/officeart/2005/8/layout/vProcess5"/>
    <dgm:cxn modelId="{71BF037E-0890-4787-AB85-B7581967E0FA}" type="presOf" srcId="{81FE7C68-847C-4C09-B717-F2BA5E70B663}" destId="{926E4019-2CB7-42E0-959D-9A7A15B67308}" srcOrd="0" destOrd="0" presId="urn:microsoft.com/office/officeart/2005/8/layout/vProcess5"/>
    <dgm:cxn modelId="{612AE47E-12A8-4742-A1CC-72B0FAA73B6B}" type="presOf" srcId="{EF9B9DFF-63A4-4E9F-99EB-B3066D2C335B}" destId="{FCDDA8E5-7182-46AD-BFC5-E1EE22E27917}" srcOrd="1" destOrd="2" presId="urn:microsoft.com/office/officeart/2005/8/layout/vProcess5"/>
    <dgm:cxn modelId="{89B28180-F340-47F5-8B1B-11A7D578FA1B}" srcId="{478404F8-B6CC-4A25-944D-1D131F45877A}" destId="{81FE7C68-847C-4C09-B717-F2BA5E70B663}" srcOrd="0" destOrd="0" parTransId="{970D8750-9350-4EF6-86AD-DA0D47A5002F}" sibTransId="{A754398C-9D37-4CC1-AE1C-28DC0D7044C4}"/>
    <dgm:cxn modelId="{946B3085-D8F2-44D9-B5C9-6E5E740725A8}" srcId="{C7693327-B8BE-4096-BA61-133CA9424A50}" destId="{EF9B9DFF-63A4-4E9F-99EB-B3066D2C335B}" srcOrd="1" destOrd="0" parTransId="{EDC59467-3CA1-4D2D-9456-F993EC387CF9}" sibTransId="{8BE8A55F-7345-463F-A116-BF247C5809CC}"/>
    <dgm:cxn modelId="{34108386-F092-4C04-881F-9C3399034632}" type="presOf" srcId="{BE5AAFE2-6A52-4CEB-B701-69A2E1BA6EDE}" destId="{FCDDA8E5-7182-46AD-BFC5-E1EE22E27917}" srcOrd="1" destOrd="1" presId="urn:microsoft.com/office/officeart/2005/8/layout/vProcess5"/>
    <dgm:cxn modelId="{F6D6698F-7E33-415A-8282-F9A3B6B62489}" type="presOf" srcId="{81FE7C68-847C-4C09-B717-F2BA5E70B663}" destId="{4926F11B-B1B1-4189-8A5B-9E023C4EAF73}" srcOrd="1" destOrd="0" presId="urn:microsoft.com/office/officeart/2005/8/layout/vProcess5"/>
    <dgm:cxn modelId="{F1D597A2-5ECE-4DD8-A7C5-32C61756BADF}" srcId="{C7693327-B8BE-4096-BA61-133CA9424A50}" destId="{BE5AAFE2-6A52-4CEB-B701-69A2E1BA6EDE}" srcOrd="0" destOrd="0" parTransId="{E290E1F6-B3FE-43B1-9138-ED4AD641FCF0}" sibTransId="{69C67FAD-F2DA-475A-B6B6-7E3FCA0FC3C3}"/>
    <dgm:cxn modelId="{282ED0A9-A524-4DC5-AC1E-B9EDAE4D43F7}" srcId="{478404F8-B6CC-4A25-944D-1D131F45877A}" destId="{64694F58-C443-439E-94BA-5DF11CA0FEB1}" srcOrd="2" destOrd="0" parTransId="{40E9CA6C-5EC8-4D10-A07D-B1E6B6A13440}" sibTransId="{B2BDCB65-E45A-49F3-8613-7456ABD08198}"/>
    <dgm:cxn modelId="{4A119BC4-7614-403F-A968-9D515ACC3190}" type="presOf" srcId="{A754398C-9D37-4CC1-AE1C-28DC0D7044C4}" destId="{6D9937AF-934A-4063-9735-AF5324532982}" srcOrd="0" destOrd="0" presId="urn:microsoft.com/office/officeart/2005/8/layout/vProcess5"/>
    <dgm:cxn modelId="{4F9B3F44-36F5-403E-9DC8-0D57D61121C1}" type="presParOf" srcId="{349064C5-DDEC-40FF-9EF1-EAF137CD1C4A}" destId="{56224498-1A6B-497D-964B-AECF07205763}" srcOrd="0" destOrd="0" presId="urn:microsoft.com/office/officeart/2005/8/layout/vProcess5"/>
    <dgm:cxn modelId="{8EDE1C9E-F6E5-4F64-A6A0-525693B58A2D}" type="presParOf" srcId="{349064C5-DDEC-40FF-9EF1-EAF137CD1C4A}" destId="{926E4019-2CB7-42E0-959D-9A7A15B67308}" srcOrd="1" destOrd="0" presId="urn:microsoft.com/office/officeart/2005/8/layout/vProcess5"/>
    <dgm:cxn modelId="{A6CC9FCA-B77C-4D2B-AC40-30EE2E41839F}" type="presParOf" srcId="{349064C5-DDEC-40FF-9EF1-EAF137CD1C4A}" destId="{747BE8F2-F7FE-447E-834E-16E2BA2D856A}" srcOrd="2" destOrd="0" presId="urn:microsoft.com/office/officeart/2005/8/layout/vProcess5"/>
    <dgm:cxn modelId="{C4FDFB8C-C234-4A8C-9B66-FC83F42D0C93}" type="presParOf" srcId="{349064C5-DDEC-40FF-9EF1-EAF137CD1C4A}" destId="{A509E5E8-8C30-4A26-960C-93B4706E2312}" srcOrd="3" destOrd="0" presId="urn:microsoft.com/office/officeart/2005/8/layout/vProcess5"/>
    <dgm:cxn modelId="{AEACA0C9-B9FF-4FF3-92B0-D458C7C8C493}" type="presParOf" srcId="{349064C5-DDEC-40FF-9EF1-EAF137CD1C4A}" destId="{6D9937AF-934A-4063-9735-AF5324532982}" srcOrd="4" destOrd="0" presId="urn:microsoft.com/office/officeart/2005/8/layout/vProcess5"/>
    <dgm:cxn modelId="{A86EF98B-D498-498C-BD10-A48556FFA9F3}" type="presParOf" srcId="{349064C5-DDEC-40FF-9EF1-EAF137CD1C4A}" destId="{A6B23322-7FD9-49C8-932F-50311F1DA3B9}" srcOrd="5" destOrd="0" presId="urn:microsoft.com/office/officeart/2005/8/layout/vProcess5"/>
    <dgm:cxn modelId="{E11F178B-29DA-485A-804F-17205B50436C}" type="presParOf" srcId="{349064C5-DDEC-40FF-9EF1-EAF137CD1C4A}" destId="{4926F11B-B1B1-4189-8A5B-9E023C4EAF73}" srcOrd="6" destOrd="0" presId="urn:microsoft.com/office/officeart/2005/8/layout/vProcess5"/>
    <dgm:cxn modelId="{FD79756B-75BE-4936-A182-4F4F31DBC629}" type="presParOf" srcId="{349064C5-DDEC-40FF-9EF1-EAF137CD1C4A}" destId="{FCDDA8E5-7182-46AD-BFC5-E1EE22E27917}" srcOrd="7" destOrd="0" presId="urn:microsoft.com/office/officeart/2005/8/layout/vProcess5"/>
    <dgm:cxn modelId="{260F833F-CDAE-4F08-9B49-1DFB232D018F}" type="presParOf" srcId="{349064C5-DDEC-40FF-9EF1-EAF137CD1C4A}" destId="{63C6AA13-4CE3-4FB6-B729-E7DD12B305B5}"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2235AA-D549-4DC0-9BD2-B7183C628AFC}"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97F3A3A6-44EB-4BF5-8B36-D0AA44AE7E29}">
      <dgm:prSet/>
      <dgm:spPr/>
      <dgm:t>
        <a:bodyPr/>
        <a:lstStyle/>
        <a:p>
          <a:r>
            <a:rPr lang="en-US"/>
            <a:t>January 1 – December 31, 2024</a:t>
          </a:r>
        </a:p>
      </dgm:t>
    </dgm:pt>
    <dgm:pt modelId="{612ED7F8-7525-4B21-B977-27E9A375CBCC}" type="parTrans" cxnId="{09A31D88-D06D-4358-9840-0689791CC2B2}">
      <dgm:prSet/>
      <dgm:spPr/>
      <dgm:t>
        <a:bodyPr/>
        <a:lstStyle/>
        <a:p>
          <a:endParaRPr lang="en-US"/>
        </a:p>
      </dgm:t>
    </dgm:pt>
    <dgm:pt modelId="{E83C2F9F-1B65-4B88-8846-03DD28CB9C28}" type="sibTrans" cxnId="{09A31D88-D06D-4358-9840-0689791CC2B2}">
      <dgm:prSet/>
      <dgm:spPr/>
      <dgm:t>
        <a:bodyPr/>
        <a:lstStyle/>
        <a:p>
          <a:endParaRPr lang="en-US"/>
        </a:p>
      </dgm:t>
    </dgm:pt>
    <dgm:pt modelId="{9ED45E83-BB01-490C-823C-F95125D7681A}">
      <dgm:prSet/>
      <dgm:spPr/>
      <dgm:t>
        <a:bodyPr/>
        <a:lstStyle/>
        <a:p>
          <a:r>
            <a:rPr lang="en-US"/>
            <a:t>“Pre-award Costs”</a:t>
          </a:r>
        </a:p>
      </dgm:t>
    </dgm:pt>
    <dgm:pt modelId="{B7D3DF04-C789-4A2A-9658-DB0CB71050D3}" type="parTrans" cxnId="{7EBB68C7-1B45-44C9-8B7B-2BE41A250F06}">
      <dgm:prSet/>
      <dgm:spPr/>
      <dgm:t>
        <a:bodyPr/>
        <a:lstStyle/>
        <a:p>
          <a:endParaRPr lang="en-US"/>
        </a:p>
      </dgm:t>
    </dgm:pt>
    <dgm:pt modelId="{CF29F4F4-9ABF-4DDB-B7D1-58AFAB4B879C}" type="sibTrans" cxnId="{7EBB68C7-1B45-44C9-8B7B-2BE41A250F06}">
      <dgm:prSet/>
      <dgm:spPr/>
      <dgm:t>
        <a:bodyPr/>
        <a:lstStyle/>
        <a:p>
          <a:endParaRPr lang="en-US"/>
        </a:p>
      </dgm:t>
    </dgm:pt>
    <dgm:pt modelId="{CF7BA92A-1A23-46FF-AC24-99368B49EECA}">
      <dgm:prSet/>
      <dgm:spPr/>
      <dgm:t>
        <a:bodyPr/>
        <a:lstStyle/>
        <a:p>
          <a:r>
            <a:rPr lang="en-US"/>
            <a:t>Need approval from your Field Office / Grant Specialist for work completed </a:t>
          </a:r>
          <a:r>
            <a:rPr lang="en-US" u="sng"/>
            <a:t>January 1 – February 14, 2024</a:t>
          </a:r>
        </a:p>
      </dgm:t>
    </dgm:pt>
    <dgm:pt modelId="{6B6219FD-F0C0-410A-A72E-90E07E52106C}" type="parTrans" cxnId="{D927D6E6-85C0-404D-8605-9D444A7263FC}">
      <dgm:prSet/>
      <dgm:spPr/>
      <dgm:t>
        <a:bodyPr/>
        <a:lstStyle/>
        <a:p>
          <a:endParaRPr lang="en-US"/>
        </a:p>
      </dgm:t>
    </dgm:pt>
    <dgm:pt modelId="{283DA72E-3223-4CF5-BA23-61E8F9F2AC0B}" type="sibTrans" cxnId="{D927D6E6-85C0-404D-8605-9D444A7263FC}">
      <dgm:prSet/>
      <dgm:spPr/>
      <dgm:t>
        <a:bodyPr/>
        <a:lstStyle/>
        <a:p>
          <a:endParaRPr lang="en-US"/>
        </a:p>
      </dgm:t>
    </dgm:pt>
    <dgm:pt modelId="{86B6F302-BCE3-449E-A3C8-C9E720A59086}" type="pres">
      <dgm:prSet presAssocID="{7A2235AA-D549-4DC0-9BD2-B7183C628AFC}" presName="linear" presStyleCnt="0">
        <dgm:presLayoutVars>
          <dgm:dir/>
          <dgm:animLvl val="lvl"/>
          <dgm:resizeHandles val="exact"/>
        </dgm:presLayoutVars>
      </dgm:prSet>
      <dgm:spPr/>
    </dgm:pt>
    <dgm:pt modelId="{46B4CD83-3CCF-4E78-AFC9-26BDEE349286}" type="pres">
      <dgm:prSet presAssocID="{97F3A3A6-44EB-4BF5-8B36-D0AA44AE7E29}" presName="parentLin" presStyleCnt="0"/>
      <dgm:spPr/>
    </dgm:pt>
    <dgm:pt modelId="{13B73864-0EC6-4372-B487-CB37C8225A2A}" type="pres">
      <dgm:prSet presAssocID="{97F3A3A6-44EB-4BF5-8B36-D0AA44AE7E29}" presName="parentLeftMargin" presStyleLbl="node1" presStyleIdx="0" presStyleCnt="2"/>
      <dgm:spPr/>
    </dgm:pt>
    <dgm:pt modelId="{48C07445-130D-4A14-AFA3-E0E67A213BB8}" type="pres">
      <dgm:prSet presAssocID="{97F3A3A6-44EB-4BF5-8B36-D0AA44AE7E29}" presName="parentText" presStyleLbl="node1" presStyleIdx="0" presStyleCnt="2">
        <dgm:presLayoutVars>
          <dgm:chMax val="0"/>
          <dgm:bulletEnabled val="1"/>
        </dgm:presLayoutVars>
      </dgm:prSet>
      <dgm:spPr/>
    </dgm:pt>
    <dgm:pt modelId="{6CB86BD6-A176-4219-949C-C6CBE2F7CB24}" type="pres">
      <dgm:prSet presAssocID="{97F3A3A6-44EB-4BF5-8B36-D0AA44AE7E29}" presName="negativeSpace" presStyleCnt="0"/>
      <dgm:spPr/>
    </dgm:pt>
    <dgm:pt modelId="{23E698B1-C49D-41FD-AC16-93B691DC5675}" type="pres">
      <dgm:prSet presAssocID="{97F3A3A6-44EB-4BF5-8B36-D0AA44AE7E29}" presName="childText" presStyleLbl="conFgAcc1" presStyleIdx="0" presStyleCnt="2">
        <dgm:presLayoutVars>
          <dgm:bulletEnabled val="1"/>
        </dgm:presLayoutVars>
      </dgm:prSet>
      <dgm:spPr/>
    </dgm:pt>
    <dgm:pt modelId="{47B8C2FA-5884-4BA0-B599-50AE20E2CF95}" type="pres">
      <dgm:prSet presAssocID="{E83C2F9F-1B65-4B88-8846-03DD28CB9C28}" presName="spaceBetweenRectangles" presStyleCnt="0"/>
      <dgm:spPr/>
    </dgm:pt>
    <dgm:pt modelId="{E75B38E8-69B0-4636-938E-C49CB8E96A0C}" type="pres">
      <dgm:prSet presAssocID="{9ED45E83-BB01-490C-823C-F95125D7681A}" presName="parentLin" presStyleCnt="0"/>
      <dgm:spPr/>
    </dgm:pt>
    <dgm:pt modelId="{74EC0C8D-8859-4555-B743-688BF1632D44}" type="pres">
      <dgm:prSet presAssocID="{9ED45E83-BB01-490C-823C-F95125D7681A}" presName="parentLeftMargin" presStyleLbl="node1" presStyleIdx="0" presStyleCnt="2"/>
      <dgm:spPr/>
    </dgm:pt>
    <dgm:pt modelId="{6B5A2319-BA3A-4FD9-8657-81A6AEB8E21F}" type="pres">
      <dgm:prSet presAssocID="{9ED45E83-BB01-490C-823C-F95125D7681A}" presName="parentText" presStyleLbl="node1" presStyleIdx="1" presStyleCnt="2">
        <dgm:presLayoutVars>
          <dgm:chMax val="0"/>
          <dgm:bulletEnabled val="1"/>
        </dgm:presLayoutVars>
      </dgm:prSet>
      <dgm:spPr/>
    </dgm:pt>
    <dgm:pt modelId="{481BE858-7D4E-4154-B58E-77A8DFF9BFAD}" type="pres">
      <dgm:prSet presAssocID="{9ED45E83-BB01-490C-823C-F95125D7681A}" presName="negativeSpace" presStyleCnt="0"/>
      <dgm:spPr/>
    </dgm:pt>
    <dgm:pt modelId="{B1505892-6FF4-4E34-A399-18A485C631B1}" type="pres">
      <dgm:prSet presAssocID="{9ED45E83-BB01-490C-823C-F95125D7681A}" presName="childText" presStyleLbl="conFgAcc1" presStyleIdx="1" presStyleCnt="2">
        <dgm:presLayoutVars>
          <dgm:bulletEnabled val="1"/>
        </dgm:presLayoutVars>
      </dgm:prSet>
      <dgm:spPr/>
    </dgm:pt>
  </dgm:ptLst>
  <dgm:cxnLst>
    <dgm:cxn modelId="{326E8408-34BD-4740-AACB-88942FD44816}" type="presOf" srcId="{CF7BA92A-1A23-46FF-AC24-99368B49EECA}" destId="{B1505892-6FF4-4E34-A399-18A485C631B1}" srcOrd="0" destOrd="0" presId="urn:microsoft.com/office/officeart/2005/8/layout/list1"/>
    <dgm:cxn modelId="{8396755C-5BD0-42F4-85C6-0A528189C270}" type="presOf" srcId="{97F3A3A6-44EB-4BF5-8B36-D0AA44AE7E29}" destId="{48C07445-130D-4A14-AFA3-E0E67A213BB8}" srcOrd="1" destOrd="0" presId="urn:microsoft.com/office/officeart/2005/8/layout/list1"/>
    <dgm:cxn modelId="{584E5A66-FD4B-4DAA-8D6E-71C177B043F6}" type="presOf" srcId="{9ED45E83-BB01-490C-823C-F95125D7681A}" destId="{74EC0C8D-8859-4555-B743-688BF1632D44}" srcOrd="0" destOrd="0" presId="urn:microsoft.com/office/officeart/2005/8/layout/list1"/>
    <dgm:cxn modelId="{09A31D88-D06D-4358-9840-0689791CC2B2}" srcId="{7A2235AA-D549-4DC0-9BD2-B7183C628AFC}" destId="{97F3A3A6-44EB-4BF5-8B36-D0AA44AE7E29}" srcOrd="0" destOrd="0" parTransId="{612ED7F8-7525-4B21-B977-27E9A375CBCC}" sibTransId="{E83C2F9F-1B65-4B88-8846-03DD28CB9C28}"/>
    <dgm:cxn modelId="{F6EBC297-C4C9-4C56-8202-00C6CA2ECE52}" type="presOf" srcId="{97F3A3A6-44EB-4BF5-8B36-D0AA44AE7E29}" destId="{13B73864-0EC6-4372-B487-CB37C8225A2A}" srcOrd="0" destOrd="0" presId="urn:microsoft.com/office/officeart/2005/8/layout/list1"/>
    <dgm:cxn modelId="{7EBB68C7-1B45-44C9-8B7B-2BE41A250F06}" srcId="{7A2235AA-D549-4DC0-9BD2-B7183C628AFC}" destId="{9ED45E83-BB01-490C-823C-F95125D7681A}" srcOrd="1" destOrd="0" parTransId="{B7D3DF04-C789-4A2A-9658-DB0CB71050D3}" sibTransId="{CF29F4F4-9ABF-4DDB-B7D1-58AFAB4B879C}"/>
    <dgm:cxn modelId="{D927D6E6-85C0-404D-8605-9D444A7263FC}" srcId="{9ED45E83-BB01-490C-823C-F95125D7681A}" destId="{CF7BA92A-1A23-46FF-AC24-99368B49EECA}" srcOrd="0" destOrd="0" parTransId="{6B6219FD-F0C0-410A-A72E-90E07E52106C}" sibTransId="{283DA72E-3223-4CF5-BA23-61E8F9F2AC0B}"/>
    <dgm:cxn modelId="{34E4C8F3-C9A3-4B0B-8A2C-499259972710}" type="presOf" srcId="{9ED45E83-BB01-490C-823C-F95125D7681A}" destId="{6B5A2319-BA3A-4FD9-8657-81A6AEB8E21F}" srcOrd="1" destOrd="0" presId="urn:microsoft.com/office/officeart/2005/8/layout/list1"/>
    <dgm:cxn modelId="{008C6AFA-D043-4151-8604-B3BF846E8AA4}" type="presOf" srcId="{7A2235AA-D549-4DC0-9BD2-B7183C628AFC}" destId="{86B6F302-BCE3-449E-A3C8-C9E720A59086}" srcOrd="0" destOrd="0" presId="urn:microsoft.com/office/officeart/2005/8/layout/list1"/>
    <dgm:cxn modelId="{DBD634D7-89CF-43BF-A1F0-68BCB7118B2A}" type="presParOf" srcId="{86B6F302-BCE3-449E-A3C8-C9E720A59086}" destId="{46B4CD83-3CCF-4E78-AFC9-26BDEE349286}" srcOrd="0" destOrd="0" presId="urn:microsoft.com/office/officeart/2005/8/layout/list1"/>
    <dgm:cxn modelId="{026C37A9-C8B8-45A1-9D0A-FA7552FC5AEE}" type="presParOf" srcId="{46B4CD83-3CCF-4E78-AFC9-26BDEE349286}" destId="{13B73864-0EC6-4372-B487-CB37C8225A2A}" srcOrd="0" destOrd="0" presId="urn:microsoft.com/office/officeart/2005/8/layout/list1"/>
    <dgm:cxn modelId="{F04C5D31-C81B-441F-81E6-C9619EC3BB4A}" type="presParOf" srcId="{46B4CD83-3CCF-4E78-AFC9-26BDEE349286}" destId="{48C07445-130D-4A14-AFA3-E0E67A213BB8}" srcOrd="1" destOrd="0" presId="urn:microsoft.com/office/officeart/2005/8/layout/list1"/>
    <dgm:cxn modelId="{251B472C-7DFD-4B08-8C4F-3C3DFF038C45}" type="presParOf" srcId="{86B6F302-BCE3-449E-A3C8-C9E720A59086}" destId="{6CB86BD6-A176-4219-949C-C6CBE2F7CB24}" srcOrd="1" destOrd="0" presId="urn:microsoft.com/office/officeart/2005/8/layout/list1"/>
    <dgm:cxn modelId="{0657A5EC-E050-4D34-9D92-3FEBEA7AE689}" type="presParOf" srcId="{86B6F302-BCE3-449E-A3C8-C9E720A59086}" destId="{23E698B1-C49D-41FD-AC16-93B691DC5675}" srcOrd="2" destOrd="0" presId="urn:microsoft.com/office/officeart/2005/8/layout/list1"/>
    <dgm:cxn modelId="{798E1CE2-D5F8-4771-83CF-406EF9F4AE81}" type="presParOf" srcId="{86B6F302-BCE3-449E-A3C8-C9E720A59086}" destId="{47B8C2FA-5884-4BA0-B599-50AE20E2CF95}" srcOrd="3" destOrd="0" presId="urn:microsoft.com/office/officeart/2005/8/layout/list1"/>
    <dgm:cxn modelId="{BABDCF16-8F08-4E56-ADCB-0CD2CDF346FC}" type="presParOf" srcId="{86B6F302-BCE3-449E-A3C8-C9E720A59086}" destId="{E75B38E8-69B0-4636-938E-C49CB8E96A0C}" srcOrd="4" destOrd="0" presId="urn:microsoft.com/office/officeart/2005/8/layout/list1"/>
    <dgm:cxn modelId="{D4FBBEC1-AAE5-4825-BB9D-B3E67F66D015}" type="presParOf" srcId="{E75B38E8-69B0-4636-938E-C49CB8E96A0C}" destId="{74EC0C8D-8859-4555-B743-688BF1632D44}" srcOrd="0" destOrd="0" presId="urn:microsoft.com/office/officeart/2005/8/layout/list1"/>
    <dgm:cxn modelId="{3965C908-6A9E-4DEF-8B69-E98D895BF899}" type="presParOf" srcId="{E75B38E8-69B0-4636-938E-C49CB8E96A0C}" destId="{6B5A2319-BA3A-4FD9-8657-81A6AEB8E21F}" srcOrd="1" destOrd="0" presId="urn:microsoft.com/office/officeart/2005/8/layout/list1"/>
    <dgm:cxn modelId="{3BAFB736-F2F4-49A1-9C73-81DA05BD5F92}" type="presParOf" srcId="{86B6F302-BCE3-449E-A3C8-C9E720A59086}" destId="{481BE858-7D4E-4154-B58E-77A8DFF9BFAD}" srcOrd="5" destOrd="0" presId="urn:microsoft.com/office/officeart/2005/8/layout/list1"/>
    <dgm:cxn modelId="{567FAA56-7E3E-4619-837F-E68FDA1BEAA4}" type="presParOf" srcId="{86B6F302-BCE3-449E-A3C8-C9E720A59086}" destId="{B1505892-6FF4-4E34-A399-18A485C631B1}"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E79032-70F0-4CBA-9349-508DF51E77EA}"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A794C728-58E8-450C-8734-3ABED47EF3F4}">
      <dgm:prSet/>
      <dgm:spPr/>
      <dgm:t>
        <a:bodyPr/>
        <a:lstStyle/>
        <a:p>
          <a:r>
            <a:rPr lang="en-US"/>
            <a:t>Salary &amp; Fringe </a:t>
          </a:r>
        </a:p>
      </dgm:t>
    </dgm:pt>
    <dgm:pt modelId="{11237DCF-4A9A-42D9-B615-83694CA57237}" type="parTrans" cxnId="{8BD3737D-5CF1-479C-A5E8-EED07D734543}">
      <dgm:prSet/>
      <dgm:spPr/>
      <dgm:t>
        <a:bodyPr/>
        <a:lstStyle/>
        <a:p>
          <a:endParaRPr lang="en-US"/>
        </a:p>
      </dgm:t>
    </dgm:pt>
    <dgm:pt modelId="{0475DB3A-9C6E-4E4D-A49B-B79CC046BDC8}" type="sibTrans" cxnId="{8BD3737D-5CF1-479C-A5E8-EED07D734543}">
      <dgm:prSet/>
      <dgm:spPr/>
      <dgm:t>
        <a:bodyPr/>
        <a:lstStyle/>
        <a:p>
          <a:endParaRPr lang="en-US"/>
        </a:p>
      </dgm:t>
    </dgm:pt>
    <dgm:pt modelId="{81E8FC15-AD60-41C3-A879-4EA9AEE4E7E4}">
      <dgm:prSet/>
      <dgm:spPr/>
      <dgm:t>
        <a:bodyPr/>
        <a:lstStyle/>
        <a:p>
          <a:r>
            <a:rPr lang="en-US"/>
            <a:t>Fringe CAN include a training stipend</a:t>
          </a:r>
        </a:p>
      </dgm:t>
    </dgm:pt>
    <dgm:pt modelId="{0BC411E6-158E-4491-88AC-DD28B42F916C}" type="parTrans" cxnId="{1C9318DF-6847-450D-8112-39F4584BEFE4}">
      <dgm:prSet/>
      <dgm:spPr/>
      <dgm:t>
        <a:bodyPr/>
        <a:lstStyle/>
        <a:p>
          <a:endParaRPr lang="en-US"/>
        </a:p>
      </dgm:t>
    </dgm:pt>
    <dgm:pt modelId="{1FB29EE6-920A-498A-B3FD-B297958B7012}" type="sibTrans" cxnId="{1C9318DF-6847-450D-8112-39F4584BEFE4}">
      <dgm:prSet/>
      <dgm:spPr/>
      <dgm:t>
        <a:bodyPr/>
        <a:lstStyle/>
        <a:p>
          <a:endParaRPr lang="en-US"/>
        </a:p>
      </dgm:t>
    </dgm:pt>
    <dgm:pt modelId="{CE9BABD1-0269-49B3-80C6-91CD477C4259}">
      <dgm:prSet/>
      <dgm:spPr>
        <a:solidFill>
          <a:schemeClr val="accent3">
            <a:lumMod val="75000"/>
          </a:schemeClr>
        </a:solidFill>
      </dgm:spPr>
      <dgm:t>
        <a:bodyPr/>
        <a:lstStyle/>
        <a:p>
          <a:r>
            <a:rPr lang="en-US"/>
            <a:t>THAT’S IT</a:t>
          </a:r>
        </a:p>
      </dgm:t>
    </dgm:pt>
    <dgm:pt modelId="{9CDABDE5-55A5-4043-9F35-913A41F6774D}" type="parTrans" cxnId="{77E7D1A8-B548-48D4-92FB-D2AC5330524A}">
      <dgm:prSet/>
      <dgm:spPr/>
      <dgm:t>
        <a:bodyPr/>
        <a:lstStyle/>
        <a:p>
          <a:endParaRPr lang="en-US"/>
        </a:p>
      </dgm:t>
    </dgm:pt>
    <dgm:pt modelId="{A605CB65-5834-4559-9F07-B3A790793EB6}" type="sibTrans" cxnId="{77E7D1A8-B548-48D4-92FB-D2AC5330524A}">
      <dgm:prSet/>
      <dgm:spPr/>
      <dgm:t>
        <a:bodyPr/>
        <a:lstStyle/>
        <a:p>
          <a:endParaRPr lang="en-US"/>
        </a:p>
      </dgm:t>
    </dgm:pt>
    <dgm:pt modelId="{D85E0261-B1CF-4BB8-988C-B32B2A664B7E}">
      <dgm:prSet/>
      <dgm:spPr/>
      <dgm:t>
        <a:bodyPr/>
        <a:lstStyle/>
        <a:p>
          <a:r>
            <a:rPr lang="en-US"/>
            <a:t>NO admin</a:t>
          </a:r>
        </a:p>
      </dgm:t>
    </dgm:pt>
    <dgm:pt modelId="{341BEAB2-3D53-434F-8AC0-12A534DE3CA0}" type="parTrans" cxnId="{6652E257-C56A-4D8D-AD26-F5E2C574D37C}">
      <dgm:prSet/>
      <dgm:spPr/>
      <dgm:t>
        <a:bodyPr/>
        <a:lstStyle/>
        <a:p>
          <a:endParaRPr lang="en-US"/>
        </a:p>
      </dgm:t>
    </dgm:pt>
    <dgm:pt modelId="{591A285B-DE01-456E-8F7E-965073D6BC2E}" type="sibTrans" cxnId="{6652E257-C56A-4D8D-AD26-F5E2C574D37C}">
      <dgm:prSet/>
      <dgm:spPr/>
      <dgm:t>
        <a:bodyPr/>
        <a:lstStyle/>
        <a:p>
          <a:endParaRPr lang="en-US"/>
        </a:p>
      </dgm:t>
    </dgm:pt>
    <dgm:pt modelId="{308EDE52-7DFE-4038-A000-2DFFEE484654}">
      <dgm:prSet/>
      <dgm:spPr/>
      <dgm:t>
        <a:bodyPr/>
        <a:lstStyle/>
        <a:p>
          <a:r>
            <a:rPr lang="en-US"/>
            <a:t>NO services for participants</a:t>
          </a:r>
        </a:p>
      </dgm:t>
    </dgm:pt>
    <dgm:pt modelId="{D89CBE08-0498-42BC-9993-715C707D89EF}" type="parTrans" cxnId="{CED11300-F3AB-49D4-A7CA-B35EF3040C71}">
      <dgm:prSet/>
      <dgm:spPr/>
      <dgm:t>
        <a:bodyPr/>
        <a:lstStyle/>
        <a:p>
          <a:endParaRPr lang="en-US"/>
        </a:p>
      </dgm:t>
    </dgm:pt>
    <dgm:pt modelId="{464813F0-D4C9-4C95-944F-A842E3818888}" type="sibTrans" cxnId="{CED11300-F3AB-49D4-A7CA-B35EF3040C71}">
      <dgm:prSet/>
      <dgm:spPr/>
      <dgm:t>
        <a:bodyPr/>
        <a:lstStyle/>
        <a:p>
          <a:endParaRPr lang="en-US"/>
        </a:p>
      </dgm:t>
    </dgm:pt>
    <dgm:pt modelId="{23E87CD1-1E8B-4A1B-B043-8D3DB70BEE4E}">
      <dgm:prSet/>
      <dgm:spPr/>
      <dgm:t>
        <a:bodyPr/>
        <a:lstStyle/>
        <a:p>
          <a:r>
            <a:rPr lang="en-US"/>
            <a:t>Job-Sharing is allowable </a:t>
          </a:r>
        </a:p>
      </dgm:t>
    </dgm:pt>
    <dgm:pt modelId="{DCD7C4C1-0E31-41FB-B4B5-0C50C16A4F90}" type="parTrans" cxnId="{89447D66-0E57-4BA6-B6EE-2A85D197FA8F}">
      <dgm:prSet/>
      <dgm:spPr/>
      <dgm:t>
        <a:bodyPr/>
        <a:lstStyle/>
        <a:p>
          <a:endParaRPr lang="en-US"/>
        </a:p>
      </dgm:t>
    </dgm:pt>
    <dgm:pt modelId="{A18924E8-C006-4ECB-B5EF-671A76FB872D}" type="sibTrans" cxnId="{89447D66-0E57-4BA6-B6EE-2A85D197FA8F}">
      <dgm:prSet/>
      <dgm:spPr/>
      <dgm:t>
        <a:bodyPr/>
        <a:lstStyle/>
        <a:p>
          <a:endParaRPr lang="en-US"/>
        </a:p>
      </dgm:t>
    </dgm:pt>
    <dgm:pt modelId="{220894F2-5266-415B-8649-494FE75B8D13}">
      <dgm:prSet/>
      <dgm:spPr/>
      <dgm:t>
        <a:bodyPr/>
        <a:lstStyle/>
        <a:p>
          <a:r>
            <a:rPr lang="en-US"/>
            <a:t>You may charge up to 40 hours per week (or whatever is your full-time) per coordinator</a:t>
          </a:r>
        </a:p>
      </dgm:t>
    </dgm:pt>
    <dgm:pt modelId="{5EB08EF0-2936-4EFC-BCAF-0322CC42DCBE}" type="parTrans" cxnId="{A7409D29-987D-4872-A13E-C88D1346BEEA}">
      <dgm:prSet/>
      <dgm:spPr/>
      <dgm:t>
        <a:bodyPr/>
        <a:lstStyle/>
        <a:p>
          <a:endParaRPr lang="en-US"/>
        </a:p>
      </dgm:t>
    </dgm:pt>
    <dgm:pt modelId="{BE272885-8BA5-43E7-AFF8-B751B0A9EB6F}" type="sibTrans" cxnId="{A7409D29-987D-4872-A13E-C88D1346BEEA}">
      <dgm:prSet/>
      <dgm:spPr/>
      <dgm:t>
        <a:bodyPr/>
        <a:lstStyle/>
        <a:p>
          <a:endParaRPr lang="en-US"/>
        </a:p>
      </dgm:t>
    </dgm:pt>
    <dgm:pt modelId="{EF2D48BB-CB29-437C-9FC6-D20CE82C8866}">
      <dgm:prSet/>
      <dgm:spPr/>
      <dgm:t>
        <a:bodyPr/>
        <a:lstStyle/>
        <a:p>
          <a:r>
            <a:rPr lang="en-US"/>
            <a:t>Sub-Contracting is allowable</a:t>
          </a:r>
        </a:p>
      </dgm:t>
    </dgm:pt>
    <dgm:pt modelId="{E99F8F80-6B32-4D8D-B350-F5604401D95D}" type="parTrans" cxnId="{0C54752E-A4A0-4947-9299-DF5B5823987A}">
      <dgm:prSet/>
      <dgm:spPr/>
      <dgm:t>
        <a:bodyPr/>
        <a:lstStyle/>
        <a:p>
          <a:endParaRPr lang="en-US"/>
        </a:p>
      </dgm:t>
    </dgm:pt>
    <dgm:pt modelId="{23E93081-0F2B-4B3F-AFCD-05C5BBE361DB}" type="sibTrans" cxnId="{0C54752E-A4A0-4947-9299-DF5B5823987A}">
      <dgm:prSet/>
      <dgm:spPr/>
      <dgm:t>
        <a:bodyPr/>
        <a:lstStyle/>
        <a:p>
          <a:endParaRPr lang="en-US"/>
        </a:p>
      </dgm:t>
    </dgm:pt>
    <dgm:pt modelId="{E3851B18-8AF1-4677-82BB-A57F3B3E60C8}">
      <dgm:prSet/>
      <dgm:spPr/>
      <dgm:t>
        <a:bodyPr/>
        <a:lstStyle/>
        <a:p>
          <a:r>
            <a:rPr lang="en-US"/>
            <a:t>Make SURE you have a strong agreement with clear communication about escrow</a:t>
          </a:r>
        </a:p>
      </dgm:t>
    </dgm:pt>
    <dgm:pt modelId="{3126712F-CC01-48A0-8E2B-AD79884DBF16}" type="parTrans" cxnId="{1A911F43-B2F6-4227-AA98-E91205DAAB08}">
      <dgm:prSet/>
      <dgm:spPr/>
      <dgm:t>
        <a:bodyPr/>
        <a:lstStyle/>
        <a:p>
          <a:endParaRPr lang="en-US"/>
        </a:p>
      </dgm:t>
    </dgm:pt>
    <dgm:pt modelId="{11CCCB40-CB1B-4BE2-8716-7DE5CDF8592D}" type="sibTrans" cxnId="{1A911F43-B2F6-4227-AA98-E91205DAAB08}">
      <dgm:prSet/>
      <dgm:spPr/>
      <dgm:t>
        <a:bodyPr/>
        <a:lstStyle/>
        <a:p>
          <a:endParaRPr lang="en-US"/>
        </a:p>
      </dgm:t>
    </dgm:pt>
    <dgm:pt modelId="{39DE6825-1FF1-4667-9559-CD7A543070DB}">
      <dgm:prSet/>
      <dgm:spPr/>
      <dgm:t>
        <a:bodyPr/>
        <a:lstStyle/>
        <a:p>
          <a:r>
            <a:rPr lang="en-US" b="0" i="0" u="sng">
              <a:solidFill>
                <a:schemeClr val="bg1"/>
              </a:solidFill>
              <a:hlinkClick xmlns:r="http://schemas.openxmlformats.org/officeDocument/2006/relationships" r:id="rId1">
                <a:extLst>
                  <a:ext uri="{A12FA001-AC4F-418D-AE19-62706E023703}">
                    <ahyp:hlinkClr xmlns:ahyp="http://schemas.microsoft.com/office/drawing/2018/hyperlinkcolor" val="tx"/>
                  </a:ext>
                </a:extLst>
              </a:hlinkClick>
            </a:rPr>
            <a:t>FY21 and FY22 NOFO Eligible Activities</a:t>
          </a:r>
          <a:r>
            <a:rPr lang="en-US" b="0" i="0" u="sng">
              <a:solidFill>
                <a:schemeClr val="bg1"/>
              </a:solidFill>
            </a:rPr>
            <a:t>  </a:t>
          </a:r>
          <a:r>
            <a:rPr lang="en-US" b="0" i="0" u="none">
              <a:solidFill>
                <a:schemeClr val="bg1"/>
              </a:solidFill>
            </a:rPr>
            <a:t>(same for FY23)</a:t>
          </a:r>
          <a:endParaRPr lang="en-US">
            <a:solidFill>
              <a:schemeClr val="bg1"/>
            </a:solidFill>
          </a:endParaRPr>
        </a:p>
      </dgm:t>
    </dgm:pt>
    <dgm:pt modelId="{8C235E60-8E95-413E-861E-2457FD4304DC}" type="parTrans" cxnId="{9DDE6D25-E106-42EB-8401-3BB0BE497C68}">
      <dgm:prSet/>
      <dgm:spPr/>
      <dgm:t>
        <a:bodyPr/>
        <a:lstStyle/>
        <a:p>
          <a:endParaRPr lang="en-US"/>
        </a:p>
      </dgm:t>
    </dgm:pt>
    <dgm:pt modelId="{0712D858-FFC4-4E38-9BF7-B1A94BAA5F89}" type="sibTrans" cxnId="{9DDE6D25-E106-42EB-8401-3BB0BE497C68}">
      <dgm:prSet/>
      <dgm:spPr/>
      <dgm:t>
        <a:bodyPr/>
        <a:lstStyle/>
        <a:p>
          <a:endParaRPr lang="en-US"/>
        </a:p>
      </dgm:t>
    </dgm:pt>
    <dgm:pt modelId="{43BD5AAF-78AE-4D44-8ED2-98608F58B25B}">
      <dgm:prSet/>
      <dgm:spPr/>
      <dgm:t>
        <a:bodyPr/>
        <a:lstStyle/>
        <a:p>
          <a:r>
            <a:rPr lang="en-US"/>
            <a:t>Up to the program to decide how much/for what (related to FSS program/coaching)</a:t>
          </a:r>
        </a:p>
      </dgm:t>
    </dgm:pt>
    <dgm:pt modelId="{627D214D-2C26-41E1-B3E5-CEF96EC86F70}" type="parTrans" cxnId="{C6133DDF-C080-496E-BD85-1BF6B228BA2B}">
      <dgm:prSet/>
      <dgm:spPr/>
      <dgm:t>
        <a:bodyPr/>
        <a:lstStyle/>
        <a:p>
          <a:endParaRPr lang="en-US"/>
        </a:p>
      </dgm:t>
    </dgm:pt>
    <dgm:pt modelId="{90EF166A-99C6-4931-999F-920021319CEA}" type="sibTrans" cxnId="{C6133DDF-C080-496E-BD85-1BF6B228BA2B}">
      <dgm:prSet/>
      <dgm:spPr/>
      <dgm:t>
        <a:bodyPr/>
        <a:lstStyle/>
        <a:p>
          <a:endParaRPr lang="en-US"/>
        </a:p>
      </dgm:t>
    </dgm:pt>
    <dgm:pt modelId="{47B9E2F5-783B-46F5-8F65-179A7CF75312}">
      <dgm:prSet/>
      <dgm:spPr/>
      <dgm:t>
        <a:bodyPr/>
        <a:lstStyle/>
        <a:p>
          <a:r>
            <a:rPr lang="en-US"/>
            <a:t>May include training-related travel ONLY</a:t>
          </a:r>
        </a:p>
      </dgm:t>
    </dgm:pt>
    <dgm:pt modelId="{7E2A62A6-3D92-4710-9940-31A74D771DEB}" type="parTrans" cxnId="{02DF0652-9391-43A8-84A4-A20E0909468F}">
      <dgm:prSet/>
      <dgm:spPr/>
      <dgm:t>
        <a:bodyPr/>
        <a:lstStyle/>
        <a:p>
          <a:endParaRPr lang="en-US"/>
        </a:p>
      </dgm:t>
    </dgm:pt>
    <dgm:pt modelId="{B348413B-A4FD-49DB-A96E-7D369BC79DF2}" type="sibTrans" cxnId="{02DF0652-9391-43A8-84A4-A20E0909468F}">
      <dgm:prSet/>
      <dgm:spPr/>
      <dgm:t>
        <a:bodyPr/>
        <a:lstStyle/>
        <a:p>
          <a:endParaRPr lang="en-US"/>
        </a:p>
      </dgm:t>
    </dgm:pt>
    <dgm:pt modelId="{69917E95-789B-48B9-8573-5A7A6236F506}">
      <dgm:prSet/>
      <dgm:spPr/>
      <dgm:t>
        <a:bodyPr/>
        <a:lstStyle/>
        <a:p>
          <a:r>
            <a:rPr lang="en-US"/>
            <a:t>NO Indirect Cost Rate</a:t>
          </a:r>
        </a:p>
      </dgm:t>
    </dgm:pt>
    <dgm:pt modelId="{0F2A75FA-704F-4A46-B5CB-95D9EC20BC45}" type="parTrans" cxnId="{47A3EA67-2271-4FA4-BE30-71AB9213FBAD}">
      <dgm:prSet/>
      <dgm:spPr/>
      <dgm:t>
        <a:bodyPr/>
        <a:lstStyle/>
        <a:p>
          <a:endParaRPr lang="en-US"/>
        </a:p>
      </dgm:t>
    </dgm:pt>
    <dgm:pt modelId="{82559A9D-2625-44F0-98BD-12E8D07C90F5}" type="sibTrans" cxnId="{47A3EA67-2271-4FA4-BE30-71AB9213FBAD}">
      <dgm:prSet/>
      <dgm:spPr/>
      <dgm:t>
        <a:bodyPr/>
        <a:lstStyle/>
        <a:p>
          <a:endParaRPr lang="en-US"/>
        </a:p>
      </dgm:t>
    </dgm:pt>
    <dgm:pt modelId="{E15C5C7F-9603-41AD-B5EB-3C9240D6DBF6}">
      <dgm:prSet/>
      <dgm:spPr/>
      <dgm:t>
        <a:bodyPr/>
        <a:lstStyle/>
        <a:p>
          <a:r>
            <a:rPr lang="en-US"/>
            <a:t>You may split  the grant, split however you choose.</a:t>
          </a:r>
        </a:p>
      </dgm:t>
    </dgm:pt>
    <dgm:pt modelId="{C53F3D64-AFC7-4787-9BAC-E13201422598}" type="parTrans" cxnId="{AA94C418-CEE3-4E2B-890E-3080E68CE37E}">
      <dgm:prSet/>
      <dgm:spPr/>
    </dgm:pt>
    <dgm:pt modelId="{B297E5E1-D430-4EE0-83C0-CD4C472615E7}" type="sibTrans" cxnId="{AA94C418-CEE3-4E2B-890E-3080E68CE37E}">
      <dgm:prSet/>
      <dgm:spPr/>
    </dgm:pt>
    <dgm:pt modelId="{A636CA84-7E26-47FF-B43E-B3419EF32897}" type="pres">
      <dgm:prSet presAssocID="{32E79032-70F0-4CBA-9349-508DF51E77EA}" presName="linear" presStyleCnt="0">
        <dgm:presLayoutVars>
          <dgm:animLvl val="lvl"/>
          <dgm:resizeHandles val="exact"/>
        </dgm:presLayoutVars>
      </dgm:prSet>
      <dgm:spPr/>
    </dgm:pt>
    <dgm:pt modelId="{1AEA0965-F5FE-48D0-88A7-AD9C342383D7}" type="pres">
      <dgm:prSet presAssocID="{A794C728-58E8-450C-8734-3ABED47EF3F4}" presName="parentText" presStyleLbl="node1" presStyleIdx="0" presStyleCnt="6">
        <dgm:presLayoutVars>
          <dgm:chMax val="0"/>
          <dgm:bulletEnabled val="1"/>
        </dgm:presLayoutVars>
      </dgm:prSet>
      <dgm:spPr/>
    </dgm:pt>
    <dgm:pt modelId="{A7CE6D7C-1C9F-41BA-9FBE-B5BB7CADB36D}" type="pres">
      <dgm:prSet presAssocID="{0475DB3A-9C6E-4E4D-A49B-B79CC046BDC8}" presName="spacer" presStyleCnt="0"/>
      <dgm:spPr/>
    </dgm:pt>
    <dgm:pt modelId="{6B2ED55A-A4A8-4DB6-B466-F4F54D04E36C}" type="pres">
      <dgm:prSet presAssocID="{81E8FC15-AD60-41C3-A879-4EA9AEE4E7E4}" presName="parentText" presStyleLbl="node1" presStyleIdx="1" presStyleCnt="6">
        <dgm:presLayoutVars>
          <dgm:chMax val="0"/>
          <dgm:bulletEnabled val="1"/>
        </dgm:presLayoutVars>
      </dgm:prSet>
      <dgm:spPr/>
    </dgm:pt>
    <dgm:pt modelId="{B335BE06-2A21-4148-9071-54FAA01644F7}" type="pres">
      <dgm:prSet presAssocID="{81E8FC15-AD60-41C3-A879-4EA9AEE4E7E4}" presName="childText" presStyleLbl="revTx" presStyleIdx="0" presStyleCnt="4">
        <dgm:presLayoutVars>
          <dgm:bulletEnabled val="1"/>
        </dgm:presLayoutVars>
      </dgm:prSet>
      <dgm:spPr/>
    </dgm:pt>
    <dgm:pt modelId="{54135332-C8E6-4031-8CBD-4FCC0A2671B2}" type="pres">
      <dgm:prSet presAssocID="{CE9BABD1-0269-49B3-80C6-91CD477C4259}" presName="parentText" presStyleLbl="node1" presStyleIdx="2" presStyleCnt="6">
        <dgm:presLayoutVars>
          <dgm:chMax val="0"/>
          <dgm:bulletEnabled val="1"/>
        </dgm:presLayoutVars>
      </dgm:prSet>
      <dgm:spPr/>
    </dgm:pt>
    <dgm:pt modelId="{DD5E9C63-3F25-4D72-BC35-26D53E8286E6}" type="pres">
      <dgm:prSet presAssocID="{CE9BABD1-0269-49B3-80C6-91CD477C4259}" presName="childText" presStyleLbl="revTx" presStyleIdx="1" presStyleCnt="4">
        <dgm:presLayoutVars>
          <dgm:bulletEnabled val="1"/>
        </dgm:presLayoutVars>
      </dgm:prSet>
      <dgm:spPr/>
    </dgm:pt>
    <dgm:pt modelId="{7750D78D-DA5D-4B9F-A89C-A24A0C4F7872}" type="pres">
      <dgm:prSet presAssocID="{23E87CD1-1E8B-4A1B-B043-8D3DB70BEE4E}" presName="parentText" presStyleLbl="node1" presStyleIdx="3" presStyleCnt="6">
        <dgm:presLayoutVars>
          <dgm:chMax val="0"/>
          <dgm:bulletEnabled val="1"/>
        </dgm:presLayoutVars>
      </dgm:prSet>
      <dgm:spPr/>
    </dgm:pt>
    <dgm:pt modelId="{53259052-8542-48C9-9F72-A5922372EF07}" type="pres">
      <dgm:prSet presAssocID="{23E87CD1-1E8B-4A1B-B043-8D3DB70BEE4E}" presName="childText" presStyleLbl="revTx" presStyleIdx="2" presStyleCnt="4">
        <dgm:presLayoutVars>
          <dgm:bulletEnabled val="1"/>
        </dgm:presLayoutVars>
      </dgm:prSet>
      <dgm:spPr/>
    </dgm:pt>
    <dgm:pt modelId="{0C53A511-0DF9-402C-A711-543878F91160}" type="pres">
      <dgm:prSet presAssocID="{EF2D48BB-CB29-437C-9FC6-D20CE82C8866}" presName="parentText" presStyleLbl="node1" presStyleIdx="4" presStyleCnt="6">
        <dgm:presLayoutVars>
          <dgm:chMax val="0"/>
          <dgm:bulletEnabled val="1"/>
        </dgm:presLayoutVars>
      </dgm:prSet>
      <dgm:spPr/>
    </dgm:pt>
    <dgm:pt modelId="{A794BB13-AD16-46D6-B9C7-744D52235F75}" type="pres">
      <dgm:prSet presAssocID="{EF2D48BB-CB29-437C-9FC6-D20CE82C8866}" presName="childText" presStyleLbl="revTx" presStyleIdx="3" presStyleCnt="4">
        <dgm:presLayoutVars>
          <dgm:bulletEnabled val="1"/>
        </dgm:presLayoutVars>
      </dgm:prSet>
      <dgm:spPr/>
    </dgm:pt>
    <dgm:pt modelId="{2EE59F01-2BA0-43E9-8389-FFB43C80D122}" type="pres">
      <dgm:prSet presAssocID="{39DE6825-1FF1-4667-9559-CD7A543070DB}" presName="parentText" presStyleLbl="node1" presStyleIdx="5" presStyleCnt="6" custLinFactNeighborX="133">
        <dgm:presLayoutVars>
          <dgm:chMax val="0"/>
          <dgm:bulletEnabled val="1"/>
        </dgm:presLayoutVars>
      </dgm:prSet>
      <dgm:spPr/>
    </dgm:pt>
  </dgm:ptLst>
  <dgm:cxnLst>
    <dgm:cxn modelId="{CED11300-F3AB-49D4-A7CA-B35EF3040C71}" srcId="{CE9BABD1-0269-49B3-80C6-91CD477C4259}" destId="{308EDE52-7DFE-4038-A000-2DFFEE484654}" srcOrd="2" destOrd="0" parTransId="{D89CBE08-0498-42BC-9993-715C707D89EF}" sibTransId="{464813F0-D4C9-4C95-944F-A842E3818888}"/>
    <dgm:cxn modelId="{D27D8A0A-DE3E-43BA-BE0A-D05D03089156}" type="presOf" srcId="{69917E95-789B-48B9-8573-5A7A6236F506}" destId="{DD5E9C63-3F25-4D72-BC35-26D53E8286E6}" srcOrd="0" destOrd="1" presId="urn:microsoft.com/office/officeart/2005/8/layout/vList2"/>
    <dgm:cxn modelId="{A30CA015-36E3-4A5B-BBA1-B8649B32354E}" type="presOf" srcId="{308EDE52-7DFE-4038-A000-2DFFEE484654}" destId="{DD5E9C63-3F25-4D72-BC35-26D53E8286E6}" srcOrd="0" destOrd="2" presId="urn:microsoft.com/office/officeart/2005/8/layout/vList2"/>
    <dgm:cxn modelId="{AA94C418-CEE3-4E2B-890E-3080E68CE37E}" srcId="{23E87CD1-1E8B-4A1B-B043-8D3DB70BEE4E}" destId="{E15C5C7F-9603-41AD-B5EB-3C9240D6DBF6}" srcOrd="1" destOrd="0" parTransId="{C53F3D64-AFC7-4787-9BAC-E13201422598}" sibTransId="{B297E5E1-D430-4EE0-83C0-CD4C472615E7}"/>
    <dgm:cxn modelId="{9DDE6D25-E106-42EB-8401-3BB0BE497C68}" srcId="{32E79032-70F0-4CBA-9349-508DF51E77EA}" destId="{39DE6825-1FF1-4667-9559-CD7A543070DB}" srcOrd="5" destOrd="0" parTransId="{8C235E60-8E95-413E-861E-2457FD4304DC}" sibTransId="{0712D858-FFC4-4E38-9BF7-B1A94BAA5F89}"/>
    <dgm:cxn modelId="{87695A25-2257-4D53-A24B-6E2E5BC2D06D}" type="presOf" srcId="{EF2D48BB-CB29-437C-9FC6-D20CE82C8866}" destId="{0C53A511-0DF9-402C-A711-543878F91160}" srcOrd="0" destOrd="0" presId="urn:microsoft.com/office/officeart/2005/8/layout/vList2"/>
    <dgm:cxn modelId="{A7409D29-987D-4872-A13E-C88D1346BEEA}" srcId="{23E87CD1-1E8B-4A1B-B043-8D3DB70BEE4E}" destId="{220894F2-5266-415B-8649-494FE75B8D13}" srcOrd="0" destOrd="0" parTransId="{5EB08EF0-2936-4EFC-BCAF-0322CC42DCBE}" sibTransId="{BE272885-8BA5-43E7-AFF8-B751B0A9EB6F}"/>
    <dgm:cxn modelId="{0C54752E-A4A0-4947-9299-DF5B5823987A}" srcId="{32E79032-70F0-4CBA-9349-508DF51E77EA}" destId="{EF2D48BB-CB29-437C-9FC6-D20CE82C8866}" srcOrd="4" destOrd="0" parTransId="{E99F8F80-6B32-4D8D-B350-F5604401D95D}" sibTransId="{23E93081-0F2B-4B3F-AFCD-05C5BBE361DB}"/>
    <dgm:cxn modelId="{F8FE323F-E010-4606-81AC-EC7BCF47801B}" type="presOf" srcId="{81E8FC15-AD60-41C3-A879-4EA9AEE4E7E4}" destId="{6B2ED55A-A4A8-4DB6-B466-F4F54D04E36C}" srcOrd="0" destOrd="0" presId="urn:microsoft.com/office/officeart/2005/8/layout/vList2"/>
    <dgm:cxn modelId="{346ED462-659B-4C95-A08D-1FA62F3B849E}" type="presOf" srcId="{CE9BABD1-0269-49B3-80C6-91CD477C4259}" destId="{54135332-C8E6-4031-8CBD-4FCC0A2671B2}" srcOrd="0" destOrd="0" presId="urn:microsoft.com/office/officeart/2005/8/layout/vList2"/>
    <dgm:cxn modelId="{1A911F43-B2F6-4227-AA98-E91205DAAB08}" srcId="{EF2D48BB-CB29-437C-9FC6-D20CE82C8866}" destId="{E3851B18-8AF1-4677-82BB-A57F3B3E60C8}" srcOrd="0" destOrd="0" parTransId="{3126712F-CC01-48A0-8E2B-AD79884DBF16}" sibTransId="{11CCCB40-CB1B-4BE2-8716-7DE5CDF8592D}"/>
    <dgm:cxn modelId="{89447D66-0E57-4BA6-B6EE-2A85D197FA8F}" srcId="{32E79032-70F0-4CBA-9349-508DF51E77EA}" destId="{23E87CD1-1E8B-4A1B-B043-8D3DB70BEE4E}" srcOrd="3" destOrd="0" parTransId="{DCD7C4C1-0E31-41FB-B4B5-0C50C16A4F90}" sibTransId="{A18924E8-C006-4ECB-B5EF-671A76FB872D}"/>
    <dgm:cxn modelId="{47A3EA67-2271-4FA4-BE30-71AB9213FBAD}" srcId="{CE9BABD1-0269-49B3-80C6-91CD477C4259}" destId="{69917E95-789B-48B9-8573-5A7A6236F506}" srcOrd="1" destOrd="0" parTransId="{0F2A75FA-704F-4A46-B5CB-95D9EC20BC45}" sibTransId="{82559A9D-2625-44F0-98BD-12E8D07C90F5}"/>
    <dgm:cxn modelId="{5A129D4E-BBB2-40EE-BB83-E6162CBC19AC}" type="presOf" srcId="{43BD5AAF-78AE-4D44-8ED2-98608F58B25B}" destId="{B335BE06-2A21-4148-9071-54FAA01644F7}" srcOrd="0" destOrd="0" presId="urn:microsoft.com/office/officeart/2005/8/layout/vList2"/>
    <dgm:cxn modelId="{02DF0652-9391-43A8-84A4-A20E0909468F}" srcId="{81E8FC15-AD60-41C3-A879-4EA9AEE4E7E4}" destId="{47B9E2F5-783B-46F5-8F65-179A7CF75312}" srcOrd="1" destOrd="0" parTransId="{7E2A62A6-3D92-4710-9940-31A74D771DEB}" sibTransId="{B348413B-A4FD-49DB-A96E-7D369BC79DF2}"/>
    <dgm:cxn modelId="{B8804854-2045-4E5E-954E-85504FB8FA0F}" type="presOf" srcId="{23E87CD1-1E8B-4A1B-B043-8D3DB70BEE4E}" destId="{7750D78D-DA5D-4B9F-A89C-A24A0C4F7872}" srcOrd="0" destOrd="0" presId="urn:microsoft.com/office/officeart/2005/8/layout/vList2"/>
    <dgm:cxn modelId="{6652E257-C56A-4D8D-AD26-F5E2C574D37C}" srcId="{CE9BABD1-0269-49B3-80C6-91CD477C4259}" destId="{D85E0261-B1CF-4BB8-988C-B32B2A664B7E}" srcOrd="0" destOrd="0" parTransId="{341BEAB2-3D53-434F-8AC0-12A534DE3CA0}" sibTransId="{591A285B-DE01-456E-8F7E-965073D6BC2E}"/>
    <dgm:cxn modelId="{8BD3737D-5CF1-479C-A5E8-EED07D734543}" srcId="{32E79032-70F0-4CBA-9349-508DF51E77EA}" destId="{A794C728-58E8-450C-8734-3ABED47EF3F4}" srcOrd="0" destOrd="0" parTransId="{11237DCF-4A9A-42D9-B615-83694CA57237}" sibTransId="{0475DB3A-9C6E-4E4D-A49B-B79CC046BDC8}"/>
    <dgm:cxn modelId="{51769284-44D5-47E4-91C1-65DE596D2A72}" type="presOf" srcId="{47B9E2F5-783B-46F5-8F65-179A7CF75312}" destId="{B335BE06-2A21-4148-9071-54FAA01644F7}" srcOrd="0" destOrd="1" presId="urn:microsoft.com/office/officeart/2005/8/layout/vList2"/>
    <dgm:cxn modelId="{77E7D1A8-B548-48D4-92FB-D2AC5330524A}" srcId="{32E79032-70F0-4CBA-9349-508DF51E77EA}" destId="{CE9BABD1-0269-49B3-80C6-91CD477C4259}" srcOrd="2" destOrd="0" parTransId="{9CDABDE5-55A5-4043-9F35-913A41F6774D}" sibTransId="{A605CB65-5834-4559-9F07-B3A790793EB6}"/>
    <dgm:cxn modelId="{1C6186C0-605E-4776-9592-CC970F8DA27C}" type="presOf" srcId="{32E79032-70F0-4CBA-9349-508DF51E77EA}" destId="{A636CA84-7E26-47FF-B43E-B3419EF32897}" srcOrd="0" destOrd="0" presId="urn:microsoft.com/office/officeart/2005/8/layout/vList2"/>
    <dgm:cxn modelId="{A19049CA-71BB-44DA-B9E0-319ADE898C6E}" type="presOf" srcId="{220894F2-5266-415B-8649-494FE75B8D13}" destId="{53259052-8542-48C9-9F72-A5922372EF07}" srcOrd="0" destOrd="0" presId="urn:microsoft.com/office/officeart/2005/8/layout/vList2"/>
    <dgm:cxn modelId="{FD3F60DA-BEF5-4EA2-A0CF-D3399E7F887E}" type="presOf" srcId="{E3851B18-8AF1-4677-82BB-A57F3B3E60C8}" destId="{A794BB13-AD16-46D6-B9C7-744D52235F75}" srcOrd="0" destOrd="0" presId="urn:microsoft.com/office/officeart/2005/8/layout/vList2"/>
    <dgm:cxn modelId="{1C9318DF-6847-450D-8112-39F4584BEFE4}" srcId="{32E79032-70F0-4CBA-9349-508DF51E77EA}" destId="{81E8FC15-AD60-41C3-A879-4EA9AEE4E7E4}" srcOrd="1" destOrd="0" parTransId="{0BC411E6-158E-4491-88AC-DD28B42F916C}" sibTransId="{1FB29EE6-920A-498A-B3FD-B297958B7012}"/>
    <dgm:cxn modelId="{C6133DDF-C080-496E-BD85-1BF6B228BA2B}" srcId="{81E8FC15-AD60-41C3-A879-4EA9AEE4E7E4}" destId="{43BD5AAF-78AE-4D44-8ED2-98608F58B25B}" srcOrd="0" destOrd="0" parTransId="{627D214D-2C26-41E1-B3E5-CEF96EC86F70}" sibTransId="{90EF166A-99C6-4931-999F-920021319CEA}"/>
    <dgm:cxn modelId="{1A7420E7-572F-47BA-8D13-C2458D63891A}" type="presOf" srcId="{D85E0261-B1CF-4BB8-988C-B32B2A664B7E}" destId="{DD5E9C63-3F25-4D72-BC35-26D53E8286E6}" srcOrd="0" destOrd="0" presId="urn:microsoft.com/office/officeart/2005/8/layout/vList2"/>
    <dgm:cxn modelId="{C2FA4EE7-EC5D-4A87-B3CB-05C0067FEF02}" type="presOf" srcId="{39DE6825-1FF1-4667-9559-CD7A543070DB}" destId="{2EE59F01-2BA0-43E9-8389-FFB43C80D122}" srcOrd="0" destOrd="0" presId="urn:microsoft.com/office/officeart/2005/8/layout/vList2"/>
    <dgm:cxn modelId="{ECDD4CEB-ECA1-4390-BF99-6371361E5F91}" type="presOf" srcId="{A794C728-58E8-450C-8734-3ABED47EF3F4}" destId="{1AEA0965-F5FE-48D0-88A7-AD9C342383D7}" srcOrd="0" destOrd="0" presId="urn:microsoft.com/office/officeart/2005/8/layout/vList2"/>
    <dgm:cxn modelId="{406ECBEC-3C93-4DB4-B75D-2EB18701E992}" type="presOf" srcId="{E15C5C7F-9603-41AD-B5EB-3C9240D6DBF6}" destId="{53259052-8542-48C9-9F72-A5922372EF07}" srcOrd="0" destOrd="1" presId="urn:microsoft.com/office/officeart/2005/8/layout/vList2"/>
    <dgm:cxn modelId="{3114ECE0-239D-4B3A-A2FF-C132315CE19B}" type="presParOf" srcId="{A636CA84-7E26-47FF-B43E-B3419EF32897}" destId="{1AEA0965-F5FE-48D0-88A7-AD9C342383D7}" srcOrd="0" destOrd="0" presId="urn:microsoft.com/office/officeart/2005/8/layout/vList2"/>
    <dgm:cxn modelId="{1A697176-6D54-4989-83C3-B9212D27EDAF}" type="presParOf" srcId="{A636CA84-7E26-47FF-B43E-B3419EF32897}" destId="{A7CE6D7C-1C9F-41BA-9FBE-B5BB7CADB36D}" srcOrd="1" destOrd="0" presId="urn:microsoft.com/office/officeart/2005/8/layout/vList2"/>
    <dgm:cxn modelId="{B0AEBEA6-EBAB-4269-A0A7-6394831B4406}" type="presParOf" srcId="{A636CA84-7E26-47FF-B43E-B3419EF32897}" destId="{6B2ED55A-A4A8-4DB6-B466-F4F54D04E36C}" srcOrd="2" destOrd="0" presId="urn:microsoft.com/office/officeart/2005/8/layout/vList2"/>
    <dgm:cxn modelId="{9D20E00A-A2AE-404C-B5BD-53F7AA768666}" type="presParOf" srcId="{A636CA84-7E26-47FF-B43E-B3419EF32897}" destId="{B335BE06-2A21-4148-9071-54FAA01644F7}" srcOrd="3" destOrd="0" presId="urn:microsoft.com/office/officeart/2005/8/layout/vList2"/>
    <dgm:cxn modelId="{531975AE-79D8-4FAD-93DE-86B19D46FB0F}" type="presParOf" srcId="{A636CA84-7E26-47FF-B43E-B3419EF32897}" destId="{54135332-C8E6-4031-8CBD-4FCC0A2671B2}" srcOrd="4" destOrd="0" presId="urn:microsoft.com/office/officeart/2005/8/layout/vList2"/>
    <dgm:cxn modelId="{4B76A757-8877-47E8-A12C-DE9E0829ACEC}" type="presParOf" srcId="{A636CA84-7E26-47FF-B43E-B3419EF32897}" destId="{DD5E9C63-3F25-4D72-BC35-26D53E8286E6}" srcOrd="5" destOrd="0" presId="urn:microsoft.com/office/officeart/2005/8/layout/vList2"/>
    <dgm:cxn modelId="{3D7B3DC7-4924-4D57-88D1-C55982B59AF2}" type="presParOf" srcId="{A636CA84-7E26-47FF-B43E-B3419EF32897}" destId="{7750D78D-DA5D-4B9F-A89C-A24A0C4F7872}" srcOrd="6" destOrd="0" presId="urn:microsoft.com/office/officeart/2005/8/layout/vList2"/>
    <dgm:cxn modelId="{69341E7A-CDDB-4F94-9849-27119CBE104D}" type="presParOf" srcId="{A636CA84-7E26-47FF-B43E-B3419EF32897}" destId="{53259052-8542-48C9-9F72-A5922372EF07}" srcOrd="7" destOrd="0" presId="urn:microsoft.com/office/officeart/2005/8/layout/vList2"/>
    <dgm:cxn modelId="{DAC6C4F5-D9B0-499B-8D5C-93A8F9C19A65}" type="presParOf" srcId="{A636CA84-7E26-47FF-B43E-B3419EF32897}" destId="{0C53A511-0DF9-402C-A711-543878F91160}" srcOrd="8" destOrd="0" presId="urn:microsoft.com/office/officeart/2005/8/layout/vList2"/>
    <dgm:cxn modelId="{AE9BA9E0-8700-4A75-82B4-ABB7AE785A5A}" type="presParOf" srcId="{A636CA84-7E26-47FF-B43E-B3419EF32897}" destId="{A794BB13-AD16-46D6-B9C7-744D52235F75}" srcOrd="9" destOrd="0" presId="urn:microsoft.com/office/officeart/2005/8/layout/vList2"/>
    <dgm:cxn modelId="{FFF6BD4F-38C9-4FA8-AE19-12CADF0B24DA}" type="presParOf" srcId="{A636CA84-7E26-47FF-B43E-B3419EF32897}" destId="{2EE59F01-2BA0-43E9-8389-FFB43C80D122}"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9ECE74F-CBF2-4FB7-85B5-E21254110632}"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3217759D-44AA-44DE-8BB6-E645EC86AFD5}">
      <dgm:prSet/>
      <dgm:spPr/>
      <dgm:t>
        <a:bodyPr/>
        <a:lstStyle/>
        <a:p>
          <a:pPr>
            <a:lnSpc>
              <a:spcPct val="100000"/>
            </a:lnSpc>
          </a:pPr>
          <a:r>
            <a:rPr lang="en-US" b="1" i="1" u="sng"/>
            <a:t>Mandatory FSS Training</a:t>
          </a:r>
          <a:r>
            <a:rPr lang="en-US" i="1"/>
            <a:t>.  HUD has developed an Online Mandatory Training on the FSS program to provide guidance on how to develop and administer a successful FSS program. </a:t>
          </a:r>
          <a:r>
            <a:rPr lang="en-US"/>
            <a:t> THE NEW TRAINING HAS NOT BEEN PUBLISHED YET (expected by end of March).</a:t>
          </a:r>
        </a:p>
      </dgm:t>
    </dgm:pt>
    <dgm:pt modelId="{A2A06812-CC45-425A-8548-FC97E1D7F20C}" type="parTrans" cxnId="{151FB32B-2023-4AB1-B98E-90398D7A773E}">
      <dgm:prSet/>
      <dgm:spPr/>
      <dgm:t>
        <a:bodyPr/>
        <a:lstStyle/>
        <a:p>
          <a:endParaRPr lang="en-US"/>
        </a:p>
      </dgm:t>
    </dgm:pt>
    <dgm:pt modelId="{E399830B-932E-4C63-9A07-6DB1151DEC41}" type="sibTrans" cxnId="{151FB32B-2023-4AB1-B98E-90398D7A773E}">
      <dgm:prSet/>
      <dgm:spPr/>
      <dgm:t>
        <a:bodyPr/>
        <a:lstStyle/>
        <a:p>
          <a:endParaRPr lang="en-US"/>
        </a:p>
      </dgm:t>
    </dgm:pt>
    <dgm:pt modelId="{59422BBE-ACA8-4B31-9A26-CCAFD97A91A5}">
      <dgm:prSet/>
      <dgm:spPr/>
      <dgm:t>
        <a:bodyPr/>
        <a:lstStyle/>
        <a:p>
          <a:pPr>
            <a:lnSpc>
              <a:spcPct val="100000"/>
            </a:lnSpc>
          </a:pPr>
          <a:r>
            <a:rPr lang="en-US" i="1"/>
            <a:t>Once we publish the updated training, programs will have 90 days to complete.  At that time, we will send FOs a list of programs that are in compliance.  If you are not in compliance at that time, your grant may be suspended until you are in compliance.</a:t>
          </a:r>
          <a:endParaRPr lang="en-US"/>
        </a:p>
      </dgm:t>
    </dgm:pt>
    <dgm:pt modelId="{7FDF9E6C-00B0-4BD4-BCF8-641E3DCE5858}" type="parTrans" cxnId="{B0FE7E5C-1E6A-475A-B1F1-641C8CD60CC7}">
      <dgm:prSet/>
      <dgm:spPr/>
      <dgm:t>
        <a:bodyPr/>
        <a:lstStyle/>
        <a:p>
          <a:endParaRPr lang="en-US"/>
        </a:p>
      </dgm:t>
    </dgm:pt>
    <dgm:pt modelId="{B94CD22D-AE04-4A1B-B67C-A2451AB39E23}" type="sibTrans" cxnId="{B0FE7E5C-1E6A-475A-B1F1-641C8CD60CC7}">
      <dgm:prSet/>
      <dgm:spPr/>
      <dgm:t>
        <a:bodyPr/>
        <a:lstStyle/>
        <a:p>
          <a:endParaRPr lang="en-US"/>
        </a:p>
      </dgm:t>
    </dgm:pt>
    <dgm:pt modelId="{97D1E3E6-F12A-4D77-886A-8BE27C6CC6E2}">
      <dgm:prSet/>
      <dgm:spPr/>
      <dgm:t>
        <a:bodyPr/>
        <a:lstStyle/>
        <a:p>
          <a:pPr>
            <a:lnSpc>
              <a:spcPct val="100000"/>
            </a:lnSpc>
          </a:pPr>
          <a:r>
            <a:rPr lang="en-US" b="1" i="1"/>
            <a:t>FSS Guidebook and other resources available on HUD Exchange</a:t>
          </a:r>
          <a:endParaRPr lang="en-US"/>
        </a:p>
        <a:p>
          <a:pPr>
            <a:lnSpc>
              <a:spcPct val="100000"/>
            </a:lnSpc>
          </a:pPr>
          <a:r>
            <a:rPr lang="en-US" b="0" i="0"/>
            <a:t>View the new </a:t>
          </a:r>
          <a:r>
            <a:rPr lang="en-US" b="0" i="0">
              <a:hlinkClick xmlns:r="http://schemas.openxmlformats.org/officeDocument/2006/relationships" r:id="rId1"/>
            </a:rPr>
            <a:t>FSS Program Guidebook</a:t>
          </a:r>
          <a:r>
            <a:rPr lang="en-US" b="0" i="0"/>
            <a:t> published January, 2023</a:t>
          </a:r>
          <a:endParaRPr lang="en-US"/>
        </a:p>
      </dgm:t>
    </dgm:pt>
    <dgm:pt modelId="{91DD9CCB-BD9A-492A-AB4D-71D6B2E42809}" type="parTrans" cxnId="{934558D7-1A69-4A18-8778-754B2465E2A5}">
      <dgm:prSet/>
      <dgm:spPr/>
      <dgm:t>
        <a:bodyPr/>
        <a:lstStyle/>
        <a:p>
          <a:endParaRPr lang="en-US"/>
        </a:p>
      </dgm:t>
    </dgm:pt>
    <dgm:pt modelId="{B79F60AF-E373-48FC-A960-B2FA546A36B5}" type="sibTrans" cxnId="{934558D7-1A69-4A18-8778-754B2465E2A5}">
      <dgm:prSet/>
      <dgm:spPr/>
      <dgm:t>
        <a:bodyPr/>
        <a:lstStyle/>
        <a:p>
          <a:endParaRPr lang="en-US"/>
        </a:p>
      </dgm:t>
    </dgm:pt>
    <dgm:pt modelId="{A1A4AF85-7D8A-4025-A670-9A11A8DEDF97}" type="pres">
      <dgm:prSet presAssocID="{79ECE74F-CBF2-4FB7-85B5-E21254110632}" presName="root" presStyleCnt="0">
        <dgm:presLayoutVars>
          <dgm:dir/>
          <dgm:resizeHandles val="exact"/>
        </dgm:presLayoutVars>
      </dgm:prSet>
      <dgm:spPr/>
    </dgm:pt>
    <dgm:pt modelId="{218D4981-F53E-437E-97A1-C9140B8EB065}" type="pres">
      <dgm:prSet presAssocID="{3217759D-44AA-44DE-8BB6-E645EC86AFD5}" presName="compNode" presStyleCnt="0"/>
      <dgm:spPr/>
    </dgm:pt>
    <dgm:pt modelId="{EF74A77A-9A99-4FE8-8AD3-02ECA6551BDB}" type="pres">
      <dgm:prSet presAssocID="{3217759D-44AA-44DE-8BB6-E645EC86AFD5}" presName="bgRect" presStyleLbl="bgShp" presStyleIdx="0" presStyleCnt="3"/>
      <dgm:spPr/>
    </dgm:pt>
    <dgm:pt modelId="{EB00E1AB-5CE8-4941-858F-DFF40D3913BF}" type="pres">
      <dgm:prSet presAssocID="{3217759D-44AA-44DE-8BB6-E645EC86AFD5}" presName="iconRect" presStyleLbl="node1" presStyleIdx="0" presStyleCnt="3"/>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Classroom"/>
        </a:ext>
      </dgm:extLst>
    </dgm:pt>
    <dgm:pt modelId="{14E8E9DB-CC28-4018-B9E5-57E5E3EC39AE}" type="pres">
      <dgm:prSet presAssocID="{3217759D-44AA-44DE-8BB6-E645EC86AFD5}" presName="spaceRect" presStyleCnt="0"/>
      <dgm:spPr/>
    </dgm:pt>
    <dgm:pt modelId="{EF8BFBA5-D132-4059-AB8B-1C87D36193CC}" type="pres">
      <dgm:prSet presAssocID="{3217759D-44AA-44DE-8BB6-E645EC86AFD5}" presName="parTx" presStyleLbl="revTx" presStyleIdx="0" presStyleCnt="3">
        <dgm:presLayoutVars>
          <dgm:chMax val="0"/>
          <dgm:chPref val="0"/>
        </dgm:presLayoutVars>
      </dgm:prSet>
      <dgm:spPr/>
    </dgm:pt>
    <dgm:pt modelId="{29A0BAA1-5034-457A-BF67-33CD949648C5}" type="pres">
      <dgm:prSet presAssocID="{E399830B-932E-4C63-9A07-6DB1151DEC41}" presName="sibTrans" presStyleCnt="0"/>
      <dgm:spPr/>
    </dgm:pt>
    <dgm:pt modelId="{6A7A1AF5-9104-46A1-8B2D-6F461CF88C2F}" type="pres">
      <dgm:prSet presAssocID="{59422BBE-ACA8-4B31-9A26-CCAFD97A91A5}" presName="compNode" presStyleCnt="0"/>
      <dgm:spPr/>
    </dgm:pt>
    <dgm:pt modelId="{0938F972-BAED-4739-9991-57B33B2BEB6A}" type="pres">
      <dgm:prSet presAssocID="{59422BBE-ACA8-4B31-9A26-CCAFD97A91A5}" presName="bgRect" presStyleLbl="bgShp" presStyleIdx="1" presStyleCnt="3"/>
      <dgm:spPr/>
    </dgm:pt>
    <dgm:pt modelId="{8FD90B7D-4870-4AAF-9492-D395271ACD27}" type="pres">
      <dgm:prSet presAssocID="{59422BBE-ACA8-4B31-9A26-CCAFD97A91A5}" presName="iconRect" presStyleLbl="node1" presStyleIdx="1" presStyleCnt="3"/>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dgm:spPr>
      <dgm:extLst>
        <a:ext uri="{E40237B7-FDA0-4F09-8148-C483321AD2D9}">
          <dgm14:cNvPr xmlns:dgm14="http://schemas.microsoft.com/office/drawing/2010/diagram" id="0" name="" descr="Share"/>
        </a:ext>
      </dgm:extLst>
    </dgm:pt>
    <dgm:pt modelId="{AC3E7E28-49A0-467F-8282-6913DC43C6CA}" type="pres">
      <dgm:prSet presAssocID="{59422BBE-ACA8-4B31-9A26-CCAFD97A91A5}" presName="spaceRect" presStyleCnt="0"/>
      <dgm:spPr/>
    </dgm:pt>
    <dgm:pt modelId="{5FFBA576-3241-42D1-9DC9-38C3547FCE90}" type="pres">
      <dgm:prSet presAssocID="{59422BBE-ACA8-4B31-9A26-CCAFD97A91A5}" presName="parTx" presStyleLbl="revTx" presStyleIdx="1" presStyleCnt="3">
        <dgm:presLayoutVars>
          <dgm:chMax val="0"/>
          <dgm:chPref val="0"/>
        </dgm:presLayoutVars>
      </dgm:prSet>
      <dgm:spPr/>
    </dgm:pt>
    <dgm:pt modelId="{E8D67B0F-E7E7-467A-B45A-70F8B1E42C36}" type="pres">
      <dgm:prSet presAssocID="{B94CD22D-AE04-4A1B-B67C-A2451AB39E23}" presName="sibTrans" presStyleCnt="0"/>
      <dgm:spPr/>
    </dgm:pt>
    <dgm:pt modelId="{B9587267-EF70-4621-A89D-E0097D6D020E}" type="pres">
      <dgm:prSet presAssocID="{97D1E3E6-F12A-4D77-886A-8BE27C6CC6E2}" presName="compNode" presStyleCnt="0"/>
      <dgm:spPr/>
    </dgm:pt>
    <dgm:pt modelId="{EB8EF904-70A0-4C79-A293-EAF3442C5C3F}" type="pres">
      <dgm:prSet presAssocID="{97D1E3E6-F12A-4D77-886A-8BE27C6CC6E2}" presName="bgRect" presStyleLbl="bgShp" presStyleIdx="2" presStyleCnt="3"/>
      <dgm:spPr/>
    </dgm:pt>
    <dgm:pt modelId="{4A770FA5-7089-4504-B09F-6BF7B7DF14FF}" type="pres">
      <dgm:prSet presAssocID="{97D1E3E6-F12A-4D77-886A-8BE27C6CC6E2}" presName="iconRect" presStyleLbl="node1" presStyleIdx="2" presStyleCnt="3"/>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dgm:spPr>
      <dgm:extLst>
        <a:ext uri="{E40237B7-FDA0-4F09-8148-C483321AD2D9}">
          <dgm14:cNvPr xmlns:dgm14="http://schemas.microsoft.com/office/drawing/2010/diagram" id="0" name="" descr="Books"/>
        </a:ext>
      </dgm:extLst>
    </dgm:pt>
    <dgm:pt modelId="{C8EFB966-CBC0-4C01-AE3A-5C419D5DE12B}" type="pres">
      <dgm:prSet presAssocID="{97D1E3E6-F12A-4D77-886A-8BE27C6CC6E2}" presName="spaceRect" presStyleCnt="0"/>
      <dgm:spPr/>
    </dgm:pt>
    <dgm:pt modelId="{773564F8-5834-4F2F-B8B4-011115B98B4C}" type="pres">
      <dgm:prSet presAssocID="{97D1E3E6-F12A-4D77-886A-8BE27C6CC6E2}" presName="parTx" presStyleLbl="revTx" presStyleIdx="2" presStyleCnt="3">
        <dgm:presLayoutVars>
          <dgm:chMax val="0"/>
          <dgm:chPref val="0"/>
        </dgm:presLayoutVars>
      </dgm:prSet>
      <dgm:spPr/>
    </dgm:pt>
  </dgm:ptLst>
  <dgm:cxnLst>
    <dgm:cxn modelId="{151FB32B-2023-4AB1-B98E-90398D7A773E}" srcId="{79ECE74F-CBF2-4FB7-85B5-E21254110632}" destId="{3217759D-44AA-44DE-8BB6-E645EC86AFD5}" srcOrd="0" destOrd="0" parTransId="{A2A06812-CC45-425A-8548-FC97E1D7F20C}" sibTransId="{E399830B-932E-4C63-9A07-6DB1151DEC41}"/>
    <dgm:cxn modelId="{B0FE7E5C-1E6A-475A-B1F1-641C8CD60CC7}" srcId="{79ECE74F-CBF2-4FB7-85B5-E21254110632}" destId="{59422BBE-ACA8-4B31-9A26-CCAFD97A91A5}" srcOrd="1" destOrd="0" parTransId="{7FDF9E6C-00B0-4BD4-BCF8-641E3DCE5858}" sibTransId="{B94CD22D-AE04-4A1B-B67C-A2451AB39E23}"/>
    <dgm:cxn modelId="{F65FD466-6F42-4AD1-B68A-F71BDBEF33BA}" type="presOf" srcId="{97D1E3E6-F12A-4D77-886A-8BE27C6CC6E2}" destId="{773564F8-5834-4F2F-B8B4-011115B98B4C}" srcOrd="0" destOrd="0" presId="urn:microsoft.com/office/officeart/2018/2/layout/IconVerticalSolidList"/>
    <dgm:cxn modelId="{996FBACE-075D-4DF2-9713-1C7DB85C8DDB}" type="presOf" srcId="{79ECE74F-CBF2-4FB7-85B5-E21254110632}" destId="{A1A4AF85-7D8A-4025-A670-9A11A8DEDF97}" srcOrd="0" destOrd="0" presId="urn:microsoft.com/office/officeart/2018/2/layout/IconVerticalSolidList"/>
    <dgm:cxn modelId="{934558D7-1A69-4A18-8778-754B2465E2A5}" srcId="{79ECE74F-CBF2-4FB7-85B5-E21254110632}" destId="{97D1E3E6-F12A-4D77-886A-8BE27C6CC6E2}" srcOrd="2" destOrd="0" parTransId="{91DD9CCB-BD9A-492A-AB4D-71D6B2E42809}" sibTransId="{B79F60AF-E373-48FC-A960-B2FA546A36B5}"/>
    <dgm:cxn modelId="{00135FEA-2DA1-4EAE-B620-322032501E29}" type="presOf" srcId="{59422BBE-ACA8-4B31-9A26-CCAFD97A91A5}" destId="{5FFBA576-3241-42D1-9DC9-38C3547FCE90}" srcOrd="0" destOrd="0" presId="urn:microsoft.com/office/officeart/2018/2/layout/IconVerticalSolidList"/>
    <dgm:cxn modelId="{233928F8-4624-45A3-B543-D9FC1B186A58}" type="presOf" srcId="{3217759D-44AA-44DE-8BB6-E645EC86AFD5}" destId="{EF8BFBA5-D132-4059-AB8B-1C87D36193CC}" srcOrd="0" destOrd="0" presId="urn:microsoft.com/office/officeart/2018/2/layout/IconVerticalSolidList"/>
    <dgm:cxn modelId="{ABF042E1-598F-4525-8E7F-2DD571D62B79}" type="presParOf" srcId="{A1A4AF85-7D8A-4025-A670-9A11A8DEDF97}" destId="{218D4981-F53E-437E-97A1-C9140B8EB065}" srcOrd="0" destOrd="0" presId="urn:microsoft.com/office/officeart/2018/2/layout/IconVerticalSolidList"/>
    <dgm:cxn modelId="{97767984-3979-4DB4-ACCD-522A06281D49}" type="presParOf" srcId="{218D4981-F53E-437E-97A1-C9140B8EB065}" destId="{EF74A77A-9A99-4FE8-8AD3-02ECA6551BDB}" srcOrd="0" destOrd="0" presId="urn:microsoft.com/office/officeart/2018/2/layout/IconVerticalSolidList"/>
    <dgm:cxn modelId="{E480D691-F59D-4EB8-9513-F5B0DEF08CF5}" type="presParOf" srcId="{218D4981-F53E-437E-97A1-C9140B8EB065}" destId="{EB00E1AB-5CE8-4941-858F-DFF40D3913BF}" srcOrd="1" destOrd="0" presId="urn:microsoft.com/office/officeart/2018/2/layout/IconVerticalSolidList"/>
    <dgm:cxn modelId="{7EFB4E3B-7524-4AB9-8C16-0AF70957A40F}" type="presParOf" srcId="{218D4981-F53E-437E-97A1-C9140B8EB065}" destId="{14E8E9DB-CC28-4018-B9E5-57E5E3EC39AE}" srcOrd="2" destOrd="0" presId="urn:microsoft.com/office/officeart/2018/2/layout/IconVerticalSolidList"/>
    <dgm:cxn modelId="{15BB0FCA-6980-4423-9D81-B628BD53A436}" type="presParOf" srcId="{218D4981-F53E-437E-97A1-C9140B8EB065}" destId="{EF8BFBA5-D132-4059-AB8B-1C87D36193CC}" srcOrd="3" destOrd="0" presId="urn:microsoft.com/office/officeart/2018/2/layout/IconVerticalSolidList"/>
    <dgm:cxn modelId="{0925D169-429C-4296-BBDA-09CE6E5CF918}" type="presParOf" srcId="{A1A4AF85-7D8A-4025-A670-9A11A8DEDF97}" destId="{29A0BAA1-5034-457A-BF67-33CD949648C5}" srcOrd="1" destOrd="0" presId="urn:microsoft.com/office/officeart/2018/2/layout/IconVerticalSolidList"/>
    <dgm:cxn modelId="{F92E6601-EDD4-444D-9A65-66281B9398BF}" type="presParOf" srcId="{A1A4AF85-7D8A-4025-A670-9A11A8DEDF97}" destId="{6A7A1AF5-9104-46A1-8B2D-6F461CF88C2F}" srcOrd="2" destOrd="0" presId="urn:microsoft.com/office/officeart/2018/2/layout/IconVerticalSolidList"/>
    <dgm:cxn modelId="{09A88725-6075-47E1-BC20-27C4BAC1584E}" type="presParOf" srcId="{6A7A1AF5-9104-46A1-8B2D-6F461CF88C2F}" destId="{0938F972-BAED-4739-9991-57B33B2BEB6A}" srcOrd="0" destOrd="0" presId="urn:microsoft.com/office/officeart/2018/2/layout/IconVerticalSolidList"/>
    <dgm:cxn modelId="{705649CC-A36B-4239-8932-F70B45B59813}" type="presParOf" srcId="{6A7A1AF5-9104-46A1-8B2D-6F461CF88C2F}" destId="{8FD90B7D-4870-4AAF-9492-D395271ACD27}" srcOrd="1" destOrd="0" presId="urn:microsoft.com/office/officeart/2018/2/layout/IconVerticalSolidList"/>
    <dgm:cxn modelId="{11753C48-8952-414B-B364-5E1AFCC5A053}" type="presParOf" srcId="{6A7A1AF5-9104-46A1-8B2D-6F461CF88C2F}" destId="{AC3E7E28-49A0-467F-8282-6913DC43C6CA}" srcOrd="2" destOrd="0" presId="urn:microsoft.com/office/officeart/2018/2/layout/IconVerticalSolidList"/>
    <dgm:cxn modelId="{3C8C52B4-046A-40C7-9581-B2BC917919C8}" type="presParOf" srcId="{6A7A1AF5-9104-46A1-8B2D-6F461CF88C2F}" destId="{5FFBA576-3241-42D1-9DC9-38C3547FCE90}" srcOrd="3" destOrd="0" presId="urn:microsoft.com/office/officeart/2018/2/layout/IconVerticalSolidList"/>
    <dgm:cxn modelId="{A859FB93-64A8-406F-B59E-E2EA670D37B7}" type="presParOf" srcId="{A1A4AF85-7D8A-4025-A670-9A11A8DEDF97}" destId="{E8D67B0F-E7E7-467A-B45A-70F8B1E42C36}" srcOrd="3" destOrd="0" presId="urn:microsoft.com/office/officeart/2018/2/layout/IconVerticalSolidList"/>
    <dgm:cxn modelId="{084AC31B-4E56-4997-B9A4-460D7B30F2E2}" type="presParOf" srcId="{A1A4AF85-7D8A-4025-A670-9A11A8DEDF97}" destId="{B9587267-EF70-4621-A89D-E0097D6D020E}" srcOrd="4" destOrd="0" presId="urn:microsoft.com/office/officeart/2018/2/layout/IconVerticalSolidList"/>
    <dgm:cxn modelId="{D48BBE63-1437-4CCF-B437-A2F8A81F6D3C}" type="presParOf" srcId="{B9587267-EF70-4621-A89D-E0097D6D020E}" destId="{EB8EF904-70A0-4C79-A293-EAF3442C5C3F}" srcOrd="0" destOrd="0" presId="urn:microsoft.com/office/officeart/2018/2/layout/IconVerticalSolidList"/>
    <dgm:cxn modelId="{D97F83C1-C246-4562-B841-A77F63E1F2E1}" type="presParOf" srcId="{B9587267-EF70-4621-A89D-E0097D6D020E}" destId="{4A770FA5-7089-4504-B09F-6BF7B7DF14FF}" srcOrd="1" destOrd="0" presId="urn:microsoft.com/office/officeart/2018/2/layout/IconVerticalSolidList"/>
    <dgm:cxn modelId="{EB3A2438-381B-47E4-B3CC-E649FCA88D29}" type="presParOf" srcId="{B9587267-EF70-4621-A89D-E0097D6D020E}" destId="{C8EFB966-CBC0-4C01-AE3A-5C419D5DE12B}" srcOrd="2" destOrd="0" presId="urn:microsoft.com/office/officeart/2018/2/layout/IconVerticalSolidList"/>
    <dgm:cxn modelId="{32DC33E5-21C8-4E32-81E6-8C48B2930E50}" type="presParOf" srcId="{B9587267-EF70-4621-A89D-E0097D6D020E}" destId="{773564F8-5834-4F2F-B8B4-011115B98B4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FC4EA58-0ECD-4B6D-BACE-005112728F4D}"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76F1C4C7-7470-45D2-978D-F41580F0EE9D}">
      <dgm:prSet/>
      <dgm:spPr/>
      <dgm:t>
        <a:bodyPr/>
        <a:lstStyle/>
        <a:p>
          <a:r>
            <a:rPr lang="en-US"/>
            <a:t>Does your staff reflect your participants?  </a:t>
          </a:r>
        </a:p>
      </dgm:t>
    </dgm:pt>
    <dgm:pt modelId="{118AF5FB-115E-4D4D-A154-E40746022EAD}" type="parTrans" cxnId="{8C3A8FBD-2223-4AE3-ACD7-814C95096DE2}">
      <dgm:prSet/>
      <dgm:spPr/>
      <dgm:t>
        <a:bodyPr/>
        <a:lstStyle/>
        <a:p>
          <a:endParaRPr lang="en-US"/>
        </a:p>
      </dgm:t>
    </dgm:pt>
    <dgm:pt modelId="{6EAC1973-9F97-4812-AAF7-54CC2AD5A08C}" type="sibTrans" cxnId="{8C3A8FBD-2223-4AE3-ACD7-814C95096DE2}">
      <dgm:prSet/>
      <dgm:spPr/>
      <dgm:t>
        <a:bodyPr/>
        <a:lstStyle/>
        <a:p>
          <a:endParaRPr lang="en-US"/>
        </a:p>
      </dgm:t>
    </dgm:pt>
    <dgm:pt modelId="{795DD5B8-DE7B-4B1F-B3E4-C6D49D69EA0F}">
      <dgm:prSet/>
      <dgm:spPr/>
      <dgm:t>
        <a:bodyPr/>
        <a:lstStyle/>
        <a:p>
          <a:r>
            <a:rPr lang="en-US"/>
            <a:t>Organic Intellectuals/Indigenous Knowledge vs. Professionals</a:t>
          </a:r>
        </a:p>
      </dgm:t>
    </dgm:pt>
    <dgm:pt modelId="{00A69177-3318-4639-BC05-A07D5DD81FB4}" type="parTrans" cxnId="{12F44B20-F996-48A5-B041-183927EE7E6D}">
      <dgm:prSet/>
      <dgm:spPr/>
      <dgm:t>
        <a:bodyPr/>
        <a:lstStyle/>
        <a:p>
          <a:endParaRPr lang="en-US"/>
        </a:p>
      </dgm:t>
    </dgm:pt>
    <dgm:pt modelId="{D2379BDE-5482-45DB-8132-64D81FF845EF}" type="sibTrans" cxnId="{12F44B20-F996-48A5-B041-183927EE7E6D}">
      <dgm:prSet/>
      <dgm:spPr/>
      <dgm:t>
        <a:bodyPr/>
        <a:lstStyle/>
        <a:p>
          <a:endParaRPr lang="en-US"/>
        </a:p>
      </dgm:t>
    </dgm:pt>
    <dgm:pt modelId="{C25FCC5D-599A-414B-982D-CBFF8C7BEB90}">
      <dgm:prSet/>
      <dgm:spPr/>
      <dgm:t>
        <a:bodyPr/>
        <a:lstStyle/>
        <a:p>
          <a:r>
            <a:rPr lang="en-US"/>
            <a:t>Hiring current/former residents (pro/con)</a:t>
          </a:r>
        </a:p>
      </dgm:t>
    </dgm:pt>
    <dgm:pt modelId="{5AF7ED5A-0AF1-44EB-B58E-B86A7EBDA5FC}" type="parTrans" cxnId="{6A580B4F-742B-4287-95E8-CF34B3C11FFA}">
      <dgm:prSet/>
      <dgm:spPr/>
      <dgm:t>
        <a:bodyPr/>
        <a:lstStyle/>
        <a:p>
          <a:endParaRPr lang="en-US"/>
        </a:p>
      </dgm:t>
    </dgm:pt>
    <dgm:pt modelId="{01EEE25C-E8A8-4FCD-8593-2049572059E8}" type="sibTrans" cxnId="{6A580B4F-742B-4287-95E8-CF34B3C11FFA}">
      <dgm:prSet/>
      <dgm:spPr/>
      <dgm:t>
        <a:bodyPr/>
        <a:lstStyle/>
        <a:p>
          <a:endParaRPr lang="en-US"/>
        </a:p>
      </dgm:t>
    </dgm:pt>
    <dgm:pt modelId="{45D31F08-D608-4BA4-AF20-907994900783}">
      <dgm:prSet/>
      <dgm:spPr/>
      <dgm:t>
        <a:bodyPr/>
        <a:lstStyle/>
        <a:p>
          <a:r>
            <a:rPr lang="en-US"/>
            <a:t>Know your HR policies</a:t>
          </a:r>
        </a:p>
        <a:p>
          <a:r>
            <a:rPr lang="en-US"/>
            <a:t>	Background Checks</a:t>
          </a:r>
        </a:p>
        <a:p>
          <a:r>
            <a:rPr lang="en-US"/>
            <a:t>	Drug Tests</a:t>
          </a:r>
        </a:p>
      </dgm:t>
    </dgm:pt>
    <dgm:pt modelId="{2131B0DB-9373-464E-85BF-2C323AEB24B5}" type="parTrans" cxnId="{70FA1EB3-E169-42AE-BB0C-062509817B79}">
      <dgm:prSet/>
      <dgm:spPr/>
      <dgm:t>
        <a:bodyPr/>
        <a:lstStyle/>
        <a:p>
          <a:endParaRPr lang="en-US"/>
        </a:p>
      </dgm:t>
    </dgm:pt>
    <dgm:pt modelId="{912CDB61-CE7D-4A13-93C4-9577F66978EC}" type="sibTrans" cxnId="{70FA1EB3-E169-42AE-BB0C-062509817B79}">
      <dgm:prSet/>
      <dgm:spPr/>
      <dgm:t>
        <a:bodyPr/>
        <a:lstStyle/>
        <a:p>
          <a:endParaRPr lang="en-US"/>
        </a:p>
      </dgm:t>
    </dgm:pt>
    <dgm:pt modelId="{22FCC8B8-D3AB-4FF0-BEAD-9714F4C825EB}" type="pres">
      <dgm:prSet presAssocID="{FFC4EA58-0ECD-4B6D-BACE-005112728F4D}" presName="linear" presStyleCnt="0">
        <dgm:presLayoutVars>
          <dgm:animLvl val="lvl"/>
          <dgm:resizeHandles val="exact"/>
        </dgm:presLayoutVars>
      </dgm:prSet>
      <dgm:spPr/>
    </dgm:pt>
    <dgm:pt modelId="{153C1AD1-FE7D-45D6-A953-0F41F504CE5B}" type="pres">
      <dgm:prSet presAssocID="{76F1C4C7-7470-45D2-978D-F41580F0EE9D}" presName="parentText" presStyleLbl="node1" presStyleIdx="0" presStyleCnt="4">
        <dgm:presLayoutVars>
          <dgm:chMax val="0"/>
          <dgm:bulletEnabled val="1"/>
        </dgm:presLayoutVars>
      </dgm:prSet>
      <dgm:spPr/>
    </dgm:pt>
    <dgm:pt modelId="{D6FE3C9C-09B3-4C4B-8D69-BD350F5B7381}" type="pres">
      <dgm:prSet presAssocID="{6EAC1973-9F97-4812-AAF7-54CC2AD5A08C}" presName="spacer" presStyleCnt="0"/>
      <dgm:spPr/>
    </dgm:pt>
    <dgm:pt modelId="{E4A92ACD-A76F-42D5-9647-EAF9CE40055A}" type="pres">
      <dgm:prSet presAssocID="{795DD5B8-DE7B-4B1F-B3E4-C6D49D69EA0F}" presName="parentText" presStyleLbl="node1" presStyleIdx="1" presStyleCnt="4">
        <dgm:presLayoutVars>
          <dgm:chMax val="0"/>
          <dgm:bulletEnabled val="1"/>
        </dgm:presLayoutVars>
      </dgm:prSet>
      <dgm:spPr/>
    </dgm:pt>
    <dgm:pt modelId="{E8DB8F12-37B5-4A82-A99C-7C261E741DA3}" type="pres">
      <dgm:prSet presAssocID="{D2379BDE-5482-45DB-8132-64D81FF845EF}" presName="spacer" presStyleCnt="0"/>
      <dgm:spPr/>
    </dgm:pt>
    <dgm:pt modelId="{412B5B50-4DA2-4042-A2E4-75858493C7CB}" type="pres">
      <dgm:prSet presAssocID="{C25FCC5D-599A-414B-982D-CBFF8C7BEB90}" presName="parentText" presStyleLbl="node1" presStyleIdx="2" presStyleCnt="4">
        <dgm:presLayoutVars>
          <dgm:chMax val="0"/>
          <dgm:bulletEnabled val="1"/>
        </dgm:presLayoutVars>
      </dgm:prSet>
      <dgm:spPr/>
    </dgm:pt>
    <dgm:pt modelId="{2AF83CD8-E6B2-4EF2-9289-68EFA11029C2}" type="pres">
      <dgm:prSet presAssocID="{01EEE25C-E8A8-4FCD-8593-2049572059E8}" presName="spacer" presStyleCnt="0"/>
      <dgm:spPr/>
    </dgm:pt>
    <dgm:pt modelId="{158AC4B3-769B-48C2-B2F5-E4A09EC1C92C}" type="pres">
      <dgm:prSet presAssocID="{45D31F08-D608-4BA4-AF20-907994900783}" presName="parentText" presStyleLbl="node1" presStyleIdx="3" presStyleCnt="4">
        <dgm:presLayoutVars>
          <dgm:chMax val="0"/>
          <dgm:bulletEnabled val="1"/>
        </dgm:presLayoutVars>
      </dgm:prSet>
      <dgm:spPr/>
    </dgm:pt>
  </dgm:ptLst>
  <dgm:cxnLst>
    <dgm:cxn modelId="{12F44B20-F996-48A5-B041-183927EE7E6D}" srcId="{FFC4EA58-0ECD-4B6D-BACE-005112728F4D}" destId="{795DD5B8-DE7B-4B1F-B3E4-C6D49D69EA0F}" srcOrd="1" destOrd="0" parTransId="{00A69177-3318-4639-BC05-A07D5DD81FB4}" sibTransId="{D2379BDE-5482-45DB-8132-64D81FF845EF}"/>
    <dgm:cxn modelId="{48C3D43A-46F9-44E0-B767-F92BC4C40097}" type="presOf" srcId="{45D31F08-D608-4BA4-AF20-907994900783}" destId="{158AC4B3-769B-48C2-B2F5-E4A09EC1C92C}" srcOrd="0" destOrd="0" presId="urn:microsoft.com/office/officeart/2005/8/layout/vList2"/>
    <dgm:cxn modelId="{6A580B4F-742B-4287-95E8-CF34B3C11FFA}" srcId="{FFC4EA58-0ECD-4B6D-BACE-005112728F4D}" destId="{C25FCC5D-599A-414B-982D-CBFF8C7BEB90}" srcOrd="2" destOrd="0" parTransId="{5AF7ED5A-0AF1-44EB-B58E-B86A7EBDA5FC}" sibTransId="{01EEE25C-E8A8-4FCD-8593-2049572059E8}"/>
    <dgm:cxn modelId="{D43F96A5-C172-47DF-8A23-36CB4D4131E7}" type="presOf" srcId="{76F1C4C7-7470-45D2-978D-F41580F0EE9D}" destId="{153C1AD1-FE7D-45D6-A953-0F41F504CE5B}" srcOrd="0" destOrd="0" presId="urn:microsoft.com/office/officeart/2005/8/layout/vList2"/>
    <dgm:cxn modelId="{07050BB2-E5F7-4A45-A8BC-104EA6114FF7}" type="presOf" srcId="{C25FCC5D-599A-414B-982D-CBFF8C7BEB90}" destId="{412B5B50-4DA2-4042-A2E4-75858493C7CB}" srcOrd="0" destOrd="0" presId="urn:microsoft.com/office/officeart/2005/8/layout/vList2"/>
    <dgm:cxn modelId="{70FA1EB3-E169-42AE-BB0C-062509817B79}" srcId="{FFC4EA58-0ECD-4B6D-BACE-005112728F4D}" destId="{45D31F08-D608-4BA4-AF20-907994900783}" srcOrd="3" destOrd="0" parTransId="{2131B0DB-9373-464E-85BF-2C323AEB24B5}" sibTransId="{912CDB61-CE7D-4A13-93C4-9577F66978EC}"/>
    <dgm:cxn modelId="{8C3A8FBD-2223-4AE3-ACD7-814C95096DE2}" srcId="{FFC4EA58-0ECD-4B6D-BACE-005112728F4D}" destId="{76F1C4C7-7470-45D2-978D-F41580F0EE9D}" srcOrd="0" destOrd="0" parTransId="{118AF5FB-115E-4D4D-A154-E40746022EAD}" sibTransId="{6EAC1973-9F97-4812-AAF7-54CC2AD5A08C}"/>
    <dgm:cxn modelId="{D9ECA7D4-E58E-415A-A79D-AF05EA837F7D}" type="presOf" srcId="{FFC4EA58-0ECD-4B6D-BACE-005112728F4D}" destId="{22FCC8B8-D3AB-4FF0-BEAD-9714F4C825EB}" srcOrd="0" destOrd="0" presId="urn:microsoft.com/office/officeart/2005/8/layout/vList2"/>
    <dgm:cxn modelId="{6CF14BE5-8D07-4F45-93EC-130E9EB07234}" type="presOf" srcId="{795DD5B8-DE7B-4B1F-B3E4-C6D49D69EA0F}" destId="{E4A92ACD-A76F-42D5-9647-EAF9CE40055A}" srcOrd="0" destOrd="0" presId="urn:microsoft.com/office/officeart/2005/8/layout/vList2"/>
    <dgm:cxn modelId="{B3F18705-3103-4779-812E-7BADB742A2EE}" type="presParOf" srcId="{22FCC8B8-D3AB-4FF0-BEAD-9714F4C825EB}" destId="{153C1AD1-FE7D-45D6-A953-0F41F504CE5B}" srcOrd="0" destOrd="0" presId="urn:microsoft.com/office/officeart/2005/8/layout/vList2"/>
    <dgm:cxn modelId="{C4C4A6D6-173B-4522-9E0C-E214F9794D40}" type="presParOf" srcId="{22FCC8B8-D3AB-4FF0-BEAD-9714F4C825EB}" destId="{D6FE3C9C-09B3-4C4B-8D69-BD350F5B7381}" srcOrd="1" destOrd="0" presId="urn:microsoft.com/office/officeart/2005/8/layout/vList2"/>
    <dgm:cxn modelId="{0D4DFD90-909B-4503-8D47-63D31473EDE2}" type="presParOf" srcId="{22FCC8B8-D3AB-4FF0-BEAD-9714F4C825EB}" destId="{E4A92ACD-A76F-42D5-9647-EAF9CE40055A}" srcOrd="2" destOrd="0" presId="urn:microsoft.com/office/officeart/2005/8/layout/vList2"/>
    <dgm:cxn modelId="{B14A2B4A-CDF4-4265-A490-5FBE426BAD67}" type="presParOf" srcId="{22FCC8B8-D3AB-4FF0-BEAD-9714F4C825EB}" destId="{E8DB8F12-37B5-4A82-A99C-7C261E741DA3}" srcOrd="3" destOrd="0" presId="urn:microsoft.com/office/officeart/2005/8/layout/vList2"/>
    <dgm:cxn modelId="{70A1C3CF-898B-40FE-9C47-6D56A9CE4D27}" type="presParOf" srcId="{22FCC8B8-D3AB-4FF0-BEAD-9714F4C825EB}" destId="{412B5B50-4DA2-4042-A2E4-75858493C7CB}" srcOrd="4" destOrd="0" presId="urn:microsoft.com/office/officeart/2005/8/layout/vList2"/>
    <dgm:cxn modelId="{90D585E9-2B8D-47B6-BC0B-1D6452E2D3E6}" type="presParOf" srcId="{22FCC8B8-D3AB-4FF0-BEAD-9714F4C825EB}" destId="{2AF83CD8-E6B2-4EF2-9289-68EFA11029C2}" srcOrd="5" destOrd="0" presId="urn:microsoft.com/office/officeart/2005/8/layout/vList2"/>
    <dgm:cxn modelId="{51787613-8E66-4BB6-A199-52E9BAC3E800}" type="presParOf" srcId="{22FCC8B8-D3AB-4FF0-BEAD-9714F4C825EB}" destId="{158AC4B3-769B-48C2-B2F5-E4A09EC1C92C}"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4140E15-A788-4418-B1CA-9A536F38C39F}"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3E8B5D9D-0DEE-4E05-9E79-B18B23F3A589}">
      <dgm:prSet/>
      <dgm:spPr/>
      <dgm:t>
        <a:bodyPr/>
        <a:lstStyle/>
        <a:p>
          <a:r>
            <a:rPr lang="en-US"/>
            <a:t>Create and implement an outreach/marketing plan?</a:t>
          </a:r>
        </a:p>
      </dgm:t>
    </dgm:pt>
    <dgm:pt modelId="{E289A7E6-5542-407C-9623-FC6D7A7572E1}" type="parTrans" cxnId="{EE6F5ACE-0624-400B-90C6-B4FF72CA5A6B}">
      <dgm:prSet/>
      <dgm:spPr/>
      <dgm:t>
        <a:bodyPr/>
        <a:lstStyle/>
        <a:p>
          <a:endParaRPr lang="en-US"/>
        </a:p>
      </dgm:t>
    </dgm:pt>
    <dgm:pt modelId="{2149A8FB-CD4A-41FA-B4C9-FB39701B217E}" type="sibTrans" cxnId="{EE6F5ACE-0624-400B-90C6-B4FF72CA5A6B}">
      <dgm:prSet/>
      <dgm:spPr/>
      <dgm:t>
        <a:bodyPr/>
        <a:lstStyle/>
        <a:p>
          <a:endParaRPr lang="en-US"/>
        </a:p>
      </dgm:t>
    </dgm:pt>
    <dgm:pt modelId="{01FE82A6-FDB6-4A57-8183-D6DCEC526896}">
      <dgm:prSet/>
      <dgm:spPr/>
      <dgm:t>
        <a:bodyPr/>
        <a:lstStyle/>
        <a:p>
          <a:r>
            <a:rPr lang="en-US"/>
            <a:t>When/where/how do you recruit?</a:t>
          </a:r>
        </a:p>
      </dgm:t>
    </dgm:pt>
    <dgm:pt modelId="{2C4951A1-A36B-45C0-ABE9-0924233381AF}" type="parTrans" cxnId="{9209AEF4-F570-4588-8399-4EE299DD6EEC}">
      <dgm:prSet/>
      <dgm:spPr/>
      <dgm:t>
        <a:bodyPr/>
        <a:lstStyle/>
        <a:p>
          <a:endParaRPr lang="en-US"/>
        </a:p>
      </dgm:t>
    </dgm:pt>
    <dgm:pt modelId="{344C985C-AE2F-4E46-8719-25543221F1E4}" type="sibTrans" cxnId="{9209AEF4-F570-4588-8399-4EE299DD6EEC}">
      <dgm:prSet/>
      <dgm:spPr/>
      <dgm:t>
        <a:bodyPr/>
        <a:lstStyle/>
        <a:p>
          <a:endParaRPr lang="en-US"/>
        </a:p>
      </dgm:t>
    </dgm:pt>
    <dgm:pt modelId="{289898E1-0850-4012-8484-E624209EBA3C}">
      <dgm:prSet/>
      <dgm:spPr/>
      <dgm:t>
        <a:bodyPr/>
        <a:lstStyle/>
        <a:p>
          <a:r>
            <a:rPr lang="en-US"/>
            <a:t>Create a “with” or an “in-group”?</a:t>
          </a:r>
        </a:p>
      </dgm:t>
    </dgm:pt>
    <dgm:pt modelId="{865B46E0-4BCC-4883-9334-C8F888FB06A9}" type="parTrans" cxnId="{82178CB1-C7B2-4635-AA1F-4F2A9B61DF03}">
      <dgm:prSet/>
      <dgm:spPr/>
      <dgm:t>
        <a:bodyPr/>
        <a:lstStyle/>
        <a:p>
          <a:endParaRPr lang="en-US"/>
        </a:p>
      </dgm:t>
    </dgm:pt>
    <dgm:pt modelId="{EC111E7D-C0E7-4FCC-9387-2BD4E4DADFC5}" type="sibTrans" cxnId="{82178CB1-C7B2-4635-AA1F-4F2A9B61DF03}">
      <dgm:prSet/>
      <dgm:spPr/>
      <dgm:t>
        <a:bodyPr/>
        <a:lstStyle/>
        <a:p>
          <a:endParaRPr lang="en-US"/>
        </a:p>
      </dgm:t>
    </dgm:pt>
    <dgm:pt modelId="{0873DB84-085A-40B1-90DF-C01B9EE7EFEB}">
      <dgm:prSet/>
      <dgm:spPr/>
      <dgm:t>
        <a:bodyPr/>
        <a:lstStyle/>
        <a:p>
          <a:r>
            <a:rPr lang="en-US"/>
            <a:t>Capitalize on graduates as potential “thought leaders” or mentors</a:t>
          </a:r>
        </a:p>
      </dgm:t>
    </dgm:pt>
    <dgm:pt modelId="{E9EA1765-A26E-4B8A-8058-7E843D695158}" type="parTrans" cxnId="{3AC6E969-3124-471F-B5AB-B7B94C2EA404}">
      <dgm:prSet/>
      <dgm:spPr/>
      <dgm:t>
        <a:bodyPr/>
        <a:lstStyle/>
        <a:p>
          <a:endParaRPr lang="en-US"/>
        </a:p>
      </dgm:t>
    </dgm:pt>
    <dgm:pt modelId="{A5E0156E-AEF6-4CEB-9C2A-8E56EB998500}" type="sibTrans" cxnId="{3AC6E969-3124-471F-B5AB-B7B94C2EA404}">
      <dgm:prSet/>
      <dgm:spPr/>
      <dgm:t>
        <a:bodyPr/>
        <a:lstStyle/>
        <a:p>
          <a:endParaRPr lang="en-US"/>
        </a:p>
      </dgm:t>
    </dgm:pt>
    <dgm:pt modelId="{F051359C-8446-4E2D-9D80-AAB510D09244}">
      <dgm:prSet/>
      <dgm:spPr/>
      <dgm:t>
        <a:bodyPr/>
        <a:lstStyle/>
        <a:p>
          <a:r>
            <a:rPr lang="en-US"/>
            <a:t>Convene a focus group or leadership circle of current or former or potential participants</a:t>
          </a:r>
        </a:p>
      </dgm:t>
    </dgm:pt>
    <dgm:pt modelId="{51EB9424-BA2D-417B-801D-46AAFF52DE90}" type="parTrans" cxnId="{3FC79FFA-925D-468D-8517-81B09B288076}">
      <dgm:prSet/>
      <dgm:spPr/>
      <dgm:t>
        <a:bodyPr/>
        <a:lstStyle/>
        <a:p>
          <a:endParaRPr lang="en-US"/>
        </a:p>
      </dgm:t>
    </dgm:pt>
    <dgm:pt modelId="{9F09EB76-E39B-4AF8-B688-CCF8F4238678}" type="sibTrans" cxnId="{3FC79FFA-925D-468D-8517-81B09B288076}">
      <dgm:prSet/>
      <dgm:spPr/>
      <dgm:t>
        <a:bodyPr/>
        <a:lstStyle/>
        <a:p>
          <a:endParaRPr lang="en-US"/>
        </a:p>
      </dgm:t>
    </dgm:pt>
    <dgm:pt modelId="{1CF222DB-BABA-4786-9D28-337056C9F48D}">
      <dgm:prSet/>
      <dgm:spPr/>
      <dgm:t>
        <a:bodyPr/>
        <a:lstStyle/>
        <a:p>
          <a:r>
            <a:rPr lang="en-US"/>
            <a:t>Use social media – for outreach and/or for communication with participants - CAREFULLY</a:t>
          </a:r>
        </a:p>
      </dgm:t>
    </dgm:pt>
    <dgm:pt modelId="{84EF4CD3-3EFC-4CE6-A48A-A3D819222805}" type="parTrans" cxnId="{4D5405AA-5235-4DA5-B5AA-302AA6BA2415}">
      <dgm:prSet/>
      <dgm:spPr/>
      <dgm:t>
        <a:bodyPr/>
        <a:lstStyle/>
        <a:p>
          <a:endParaRPr lang="en-US"/>
        </a:p>
      </dgm:t>
    </dgm:pt>
    <dgm:pt modelId="{30BA90D5-E461-4BC2-A409-CF4B5DAB365D}" type="sibTrans" cxnId="{4D5405AA-5235-4DA5-B5AA-302AA6BA2415}">
      <dgm:prSet/>
      <dgm:spPr/>
      <dgm:t>
        <a:bodyPr/>
        <a:lstStyle/>
        <a:p>
          <a:endParaRPr lang="en-US"/>
        </a:p>
      </dgm:t>
    </dgm:pt>
    <dgm:pt modelId="{6CA6E106-AFB7-40A4-A8E1-040A871332A4}" type="pres">
      <dgm:prSet presAssocID="{D4140E15-A788-4418-B1CA-9A536F38C39F}" presName="root" presStyleCnt="0">
        <dgm:presLayoutVars>
          <dgm:dir/>
          <dgm:resizeHandles val="exact"/>
        </dgm:presLayoutVars>
      </dgm:prSet>
      <dgm:spPr/>
    </dgm:pt>
    <dgm:pt modelId="{C1F740C3-8151-4C8A-B25D-E3536755A850}" type="pres">
      <dgm:prSet presAssocID="{3E8B5D9D-0DEE-4E05-9E79-B18B23F3A589}" presName="compNode" presStyleCnt="0"/>
      <dgm:spPr/>
    </dgm:pt>
    <dgm:pt modelId="{10B4EB5E-EB55-43A4-B04A-C7CD44E89192}" type="pres">
      <dgm:prSet presAssocID="{3E8B5D9D-0DEE-4E05-9E79-B18B23F3A589}" presName="bgRect" presStyleLbl="bgShp" presStyleIdx="0" presStyleCnt="5"/>
      <dgm:spPr/>
    </dgm:pt>
    <dgm:pt modelId="{519C974D-8AF8-4572-8A73-18161305155A}" type="pres">
      <dgm:prSet presAssocID="{3E8B5D9D-0DEE-4E05-9E79-B18B23F3A589}"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hare With Person"/>
        </a:ext>
      </dgm:extLst>
    </dgm:pt>
    <dgm:pt modelId="{CD769BE5-5081-4454-8DF1-63B16F2DDD91}" type="pres">
      <dgm:prSet presAssocID="{3E8B5D9D-0DEE-4E05-9E79-B18B23F3A589}" presName="spaceRect" presStyleCnt="0"/>
      <dgm:spPr/>
    </dgm:pt>
    <dgm:pt modelId="{EC3A82C7-E866-4742-A9D2-2F64B18817C6}" type="pres">
      <dgm:prSet presAssocID="{3E8B5D9D-0DEE-4E05-9E79-B18B23F3A589}" presName="parTx" presStyleLbl="revTx" presStyleIdx="0" presStyleCnt="6">
        <dgm:presLayoutVars>
          <dgm:chMax val="0"/>
          <dgm:chPref val="0"/>
        </dgm:presLayoutVars>
      </dgm:prSet>
      <dgm:spPr/>
    </dgm:pt>
    <dgm:pt modelId="{BA3DC1B1-741B-4521-9A8C-0E8D9107A296}" type="pres">
      <dgm:prSet presAssocID="{3E8B5D9D-0DEE-4E05-9E79-B18B23F3A589}" presName="desTx" presStyleLbl="revTx" presStyleIdx="1" presStyleCnt="6">
        <dgm:presLayoutVars/>
      </dgm:prSet>
      <dgm:spPr/>
    </dgm:pt>
    <dgm:pt modelId="{3DDB6D51-FF78-444E-B350-6D2F91CE3E93}" type="pres">
      <dgm:prSet presAssocID="{2149A8FB-CD4A-41FA-B4C9-FB39701B217E}" presName="sibTrans" presStyleCnt="0"/>
      <dgm:spPr/>
    </dgm:pt>
    <dgm:pt modelId="{80026C42-C695-436F-8094-F8C5FB86950E}" type="pres">
      <dgm:prSet presAssocID="{289898E1-0850-4012-8484-E624209EBA3C}" presName="compNode" presStyleCnt="0"/>
      <dgm:spPr/>
    </dgm:pt>
    <dgm:pt modelId="{D62FCB65-9929-4859-BB44-C0EBEE683B4B}" type="pres">
      <dgm:prSet presAssocID="{289898E1-0850-4012-8484-E624209EBA3C}" presName="bgRect" presStyleLbl="bgShp" presStyleIdx="1" presStyleCnt="5"/>
      <dgm:spPr/>
    </dgm:pt>
    <dgm:pt modelId="{780E19E4-333D-474F-B7EF-77766B59A20D}" type="pres">
      <dgm:prSet presAssocID="{289898E1-0850-4012-8484-E624209EBA3C}"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 List"/>
        </a:ext>
      </dgm:extLst>
    </dgm:pt>
    <dgm:pt modelId="{DDC22C3D-5065-4B2E-B367-FEBBF2FD2D89}" type="pres">
      <dgm:prSet presAssocID="{289898E1-0850-4012-8484-E624209EBA3C}" presName="spaceRect" presStyleCnt="0"/>
      <dgm:spPr/>
    </dgm:pt>
    <dgm:pt modelId="{46C18144-EBAC-4080-A142-F387099481F2}" type="pres">
      <dgm:prSet presAssocID="{289898E1-0850-4012-8484-E624209EBA3C}" presName="parTx" presStyleLbl="revTx" presStyleIdx="2" presStyleCnt="6">
        <dgm:presLayoutVars>
          <dgm:chMax val="0"/>
          <dgm:chPref val="0"/>
        </dgm:presLayoutVars>
      </dgm:prSet>
      <dgm:spPr/>
    </dgm:pt>
    <dgm:pt modelId="{E564A963-3159-438E-B238-5E6296630927}" type="pres">
      <dgm:prSet presAssocID="{EC111E7D-C0E7-4FCC-9387-2BD4E4DADFC5}" presName="sibTrans" presStyleCnt="0"/>
      <dgm:spPr/>
    </dgm:pt>
    <dgm:pt modelId="{203C547D-D530-4AD5-AD70-76F71A4EB240}" type="pres">
      <dgm:prSet presAssocID="{0873DB84-085A-40B1-90DF-C01B9EE7EFEB}" presName="compNode" presStyleCnt="0"/>
      <dgm:spPr/>
    </dgm:pt>
    <dgm:pt modelId="{165B6E65-6A85-4476-A312-D3A13705674E}" type="pres">
      <dgm:prSet presAssocID="{0873DB84-085A-40B1-90DF-C01B9EE7EFEB}" presName="bgRect" presStyleLbl="bgShp" presStyleIdx="2" presStyleCnt="5"/>
      <dgm:spPr/>
    </dgm:pt>
    <dgm:pt modelId="{9F9D8D72-F8DC-49F5-A608-0A3BD46A3C15}" type="pres">
      <dgm:prSet presAssocID="{0873DB84-085A-40B1-90DF-C01B9EE7EFEB}"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assroom"/>
        </a:ext>
      </dgm:extLst>
    </dgm:pt>
    <dgm:pt modelId="{23E9C647-4E0A-4634-BC44-A97D065A5D71}" type="pres">
      <dgm:prSet presAssocID="{0873DB84-085A-40B1-90DF-C01B9EE7EFEB}" presName="spaceRect" presStyleCnt="0"/>
      <dgm:spPr/>
    </dgm:pt>
    <dgm:pt modelId="{F48BBA24-699C-4B21-959C-160CEE19229F}" type="pres">
      <dgm:prSet presAssocID="{0873DB84-085A-40B1-90DF-C01B9EE7EFEB}" presName="parTx" presStyleLbl="revTx" presStyleIdx="3" presStyleCnt="6">
        <dgm:presLayoutVars>
          <dgm:chMax val="0"/>
          <dgm:chPref val="0"/>
        </dgm:presLayoutVars>
      </dgm:prSet>
      <dgm:spPr/>
    </dgm:pt>
    <dgm:pt modelId="{87505EC5-3E7C-4314-8514-8A6F1F4DD902}" type="pres">
      <dgm:prSet presAssocID="{A5E0156E-AEF6-4CEB-9C2A-8E56EB998500}" presName="sibTrans" presStyleCnt="0"/>
      <dgm:spPr/>
    </dgm:pt>
    <dgm:pt modelId="{D607722D-B8A8-4CD1-9153-FA4958096D3F}" type="pres">
      <dgm:prSet presAssocID="{F051359C-8446-4E2D-9D80-AAB510D09244}" presName="compNode" presStyleCnt="0"/>
      <dgm:spPr/>
    </dgm:pt>
    <dgm:pt modelId="{FB6186A7-6578-4AED-BF85-934381AE2BD9}" type="pres">
      <dgm:prSet presAssocID="{F051359C-8446-4E2D-9D80-AAB510D09244}" presName="bgRect" presStyleLbl="bgShp" presStyleIdx="3" presStyleCnt="5"/>
      <dgm:spPr/>
    </dgm:pt>
    <dgm:pt modelId="{E77914A6-0033-4E88-AF26-054BD5DDEBE6}" type="pres">
      <dgm:prSet presAssocID="{F051359C-8446-4E2D-9D80-AAB510D0924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573B8D59-2EFB-43B0-BA9B-004BEC69123E}" type="pres">
      <dgm:prSet presAssocID="{F051359C-8446-4E2D-9D80-AAB510D09244}" presName="spaceRect" presStyleCnt="0"/>
      <dgm:spPr/>
    </dgm:pt>
    <dgm:pt modelId="{1FCBBE6E-C554-408B-8AAB-DEC2CEED433E}" type="pres">
      <dgm:prSet presAssocID="{F051359C-8446-4E2D-9D80-AAB510D09244}" presName="parTx" presStyleLbl="revTx" presStyleIdx="4" presStyleCnt="6">
        <dgm:presLayoutVars>
          <dgm:chMax val="0"/>
          <dgm:chPref val="0"/>
        </dgm:presLayoutVars>
      </dgm:prSet>
      <dgm:spPr/>
    </dgm:pt>
    <dgm:pt modelId="{48A95977-66C4-4D77-8D94-26A18DB16724}" type="pres">
      <dgm:prSet presAssocID="{9F09EB76-E39B-4AF8-B688-CCF8F4238678}" presName="sibTrans" presStyleCnt="0"/>
      <dgm:spPr/>
    </dgm:pt>
    <dgm:pt modelId="{7E2AE8F3-568A-4B86-B5F8-99F0A059A351}" type="pres">
      <dgm:prSet presAssocID="{1CF222DB-BABA-4786-9D28-337056C9F48D}" presName="compNode" presStyleCnt="0"/>
      <dgm:spPr/>
    </dgm:pt>
    <dgm:pt modelId="{2FAA5CE8-D245-4BB9-86AA-1987242CE26F}" type="pres">
      <dgm:prSet presAssocID="{1CF222DB-BABA-4786-9D28-337056C9F48D}" presName="bgRect" presStyleLbl="bgShp" presStyleIdx="4" presStyleCnt="5"/>
      <dgm:spPr/>
    </dgm:pt>
    <dgm:pt modelId="{5E697BF9-E128-4FF6-952E-B6D92A325971}" type="pres">
      <dgm:prSet presAssocID="{1CF222DB-BABA-4786-9D28-337056C9F48D}"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Target Audience"/>
        </a:ext>
      </dgm:extLst>
    </dgm:pt>
    <dgm:pt modelId="{4DFD4D75-2226-4E39-A267-7CF381EF6810}" type="pres">
      <dgm:prSet presAssocID="{1CF222DB-BABA-4786-9D28-337056C9F48D}" presName="spaceRect" presStyleCnt="0"/>
      <dgm:spPr/>
    </dgm:pt>
    <dgm:pt modelId="{2B9F3DCD-040E-4CC5-AABE-898B987AF408}" type="pres">
      <dgm:prSet presAssocID="{1CF222DB-BABA-4786-9D28-337056C9F48D}" presName="parTx" presStyleLbl="revTx" presStyleIdx="5" presStyleCnt="6">
        <dgm:presLayoutVars>
          <dgm:chMax val="0"/>
          <dgm:chPref val="0"/>
        </dgm:presLayoutVars>
      </dgm:prSet>
      <dgm:spPr/>
    </dgm:pt>
  </dgm:ptLst>
  <dgm:cxnLst>
    <dgm:cxn modelId="{3391BE37-C7D5-4062-A1D5-075686CB3F7C}" type="presOf" srcId="{0873DB84-085A-40B1-90DF-C01B9EE7EFEB}" destId="{F48BBA24-699C-4B21-959C-160CEE19229F}" srcOrd="0" destOrd="0" presId="urn:microsoft.com/office/officeart/2018/2/layout/IconVerticalSolidList"/>
    <dgm:cxn modelId="{DE77D53A-756D-4A69-BDDB-416F0B366049}" type="presOf" srcId="{289898E1-0850-4012-8484-E624209EBA3C}" destId="{46C18144-EBAC-4080-A142-F387099481F2}" srcOrd="0" destOrd="0" presId="urn:microsoft.com/office/officeart/2018/2/layout/IconVerticalSolidList"/>
    <dgm:cxn modelId="{F6E4AB3C-A712-40BE-9CB2-5EE33F917A53}" type="presOf" srcId="{3E8B5D9D-0DEE-4E05-9E79-B18B23F3A589}" destId="{EC3A82C7-E866-4742-A9D2-2F64B18817C6}" srcOrd="0" destOrd="0" presId="urn:microsoft.com/office/officeart/2018/2/layout/IconVerticalSolidList"/>
    <dgm:cxn modelId="{3AC6E969-3124-471F-B5AB-B7B94C2EA404}" srcId="{D4140E15-A788-4418-B1CA-9A536F38C39F}" destId="{0873DB84-085A-40B1-90DF-C01B9EE7EFEB}" srcOrd="2" destOrd="0" parTransId="{E9EA1765-A26E-4B8A-8058-7E843D695158}" sibTransId="{A5E0156E-AEF6-4CEB-9C2A-8E56EB998500}"/>
    <dgm:cxn modelId="{37B6BF76-3FA9-4CA8-8A91-538DD5A584D8}" type="presOf" srcId="{F051359C-8446-4E2D-9D80-AAB510D09244}" destId="{1FCBBE6E-C554-408B-8AAB-DEC2CEED433E}" srcOrd="0" destOrd="0" presId="urn:microsoft.com/office/officeart/2018/2/layout/IconVerticalSolidList"/>
    <dgm:cxn modelId="{B586D397-1568-49F2-B6F3-07E79E0687D7}" type="presOf" srcId="{01FE82A6-FDB6-4A57-8183-D6DCEC526896}" destId="{BA3DC1B1-741B-4521-9A8C-0E8D9107A296}" srcOrd="0" destOrd="0" presId="urn:microsoft.com/office/officeart/2018/2/layout/IconVerticalSolidList"/>
    <dgm:cxn modelId="{4D5405AA-5235-4DA5-B5AA-302AA6BA2415}" srcId="{D4140E15-A788-4418-B1CA-9A536F38C39F}" destId="{1CF222DB-BABA-4786-9D28-337056C9F48D}" srcOrd="4" destOrd="0" parTransId="{84EF4CD3-3EFC-4CE6-A48A-A3D819222805}" sibTransId="{30BA90D5-E461-4BC2-A409-CF4B5DAB365D}"/>
    <dgm:cxn modelId="{82178CB1-C7B2-4635-AA1F-4F2A9B61DF03}" srcId="{D4140E15-A788-4418-B1CA-9A536F38C39F}" destId="{289898E1-0850-4012-8484-E624209EBA3C}" srcOrd="1" destOrd="0" parTransId="{865B46E0-4BCC-4883-9334-C8F888FB06A9}" sibTransId="{EC111E7D-C0E7-4FCC-9387-2BD4E4DADFC5}"/>
    <dgm:cxn modelId="{FAC765B4-4FBC-4FDF-AA75-2C52CA29CFBF}" type="presOf" srcId="{1CF222DB-BABA-4786-9D28-337056C9F48D}" destId="{2B9F3DCD-040E-4CC5-AABE-898B987AF408}" srcOrd="0" destOrd="0" presId="urn:microsoft.com/office/officeart/2018/2/layout/IconVerticalSolidList"/>
    <dgm:cxn modelId="{EE6F5ACE-0624-400B-90C6-B4FF72CA5A6B}" srcId="{D4140E15-A788-4418-B1CA-9A536F38C39F}" destId="{3E8B5D9D-0DEE-4E05-9E79-B18B23F3A589}" srcOrd="0" destOrd="0" parTransId="{E289A7E6-5542-407C-9623-FC6D7A7572E1}" sibTransId="{2149A8FB-CD4A-41FA-B4C9-FB39701B217E}"/>
    <dgm:cxn modelId="{A174ECD4-0A6C-412B-87F2-18D13E1E7A4E}" type="presOf" srcId="{D4140E15-A788-4418-B1CA-9A536F38C39F}" destId="{6CA6E106-AFB7-40A4-A8E1-040A871332A4}" srcOrd="0" destOrd="0" presId="urn:microsoft.com/office/officeart/2018/2/layout/IconVerticalSolidList"/>
    <dgm:cxn modelId="{9209AEF4-F570-4588-8399-4EE299DD6EEC}" srcId="{3E8B5D9D-0DEE-4E05-9E79-B18B23F3A589}" destId="{01FE82A6-FDB6-4A57-8183-D6DCEC526896}" srcOrd="0" destOrd="0" parTransId="{2C4951A1-A36B-45C0-ABE9-0924233381AF}" sibTransId="{344C985C-AE2F-4E46-8719-25543221F1E4}"/>
    <dgm:cxn modelId="{3FC79FFA-925D-468D-8517-81B09B288076}" srcId="{D4140E15-A788-4418-B1CA-9A536F38C39F}" destId="{F051359C-8446-4E2D-9D80-AAB510D09244}" srcOrd="3" destOrd="0" parTransId="{51EB9424-BA2D-417B-801D-46AAFF52DE90}" sibTransId="{9F09EB76-E39B-4AF8-B688-CCF8F4238678}"/>
    <dgm:cxn modelId="{A8822937-03AC-4375-A67E-9872F9FDCBEF}" type="presParOf" srcId="{6CA6E106-AFB7-40A4-A8E1-040A871332A4}" destId="{C1F740C3-8151-4C8A-B25D-E3536755A850}" srcOrd="0" destOrd="0" presId="urn:microsoft.com/office/officeart/2018/2/layout/IconVerticalSolidList"/>
    <dgm:cxn modelId="{D4732EE2-5D9A-4E48-AD9C-1937375583C6}" type="presParOf" srcId="{C1F740C3-8151-4C8A-B25D-E3536755A850}" destId="{10B4EB5E-EB55-43A4-B04A-C7CD44E89192}" srcOrd="0" destOrd="0" presId="urn:microsoft.com/office/officeart/2018/2/layout/IconVerticalSolidList"/>
    <dgm:cxn modelId="{11AE64BC-9BD6-4C55-A526-023CC3781861}" type="presParOf" srcId="{C1F740C3-8151-4C8A-B25D-E3536755A850}" destId="{519C974D-8AF8-4572-8A73-18161305155A}" srcOrd="1" destOrd="0" presId="urn:microsoft.com/office/officeart/2018/2/layout/IconVerticalSolidList"/>
    <dgm:cxn modelId="{9A3165FF-63F1-4A31-9791-004F4D9F402E}" type="presParOf" srcId="{C1F740C3-8151-4C8A-B25D-E3536755A850}" destId="{CD769BE5-5081-4454-8DF1-63B16F2DDD91}" srcOrd="2" destOrd="0" presId="urn:microsoft.com/office/officeart/2018/2/layout/IconVerticalSolidList"/>
    <dgm:cxn modelId="{2D2932C3-6711-4756-9DB1-526C5BD33D71}" type="presParOf" srcId="{C1F740C3-8151-4C8A-B25D-E3536755A850}" destId="{EC3A82C7-E866-4742-A9D2-2F64B18817C6}" srcOrd="3" destOrd="0" presId="urn:microsoft.com/office/officeart/2018/2/layout/IconVerticalSolidList"/>
    <dgm:cxn modelId="{F33D8117-73B4-46D2-988F-71E796F2A5A0}" type="presParOf" srcId="{C1F740C3-8151-4C8A-B25D-E3536755A850}" destId="{BA3DC1B1-741B-4521-9A8C-0E8D9107A296}" srcOrd="4" destOrd="0" presId="urn:microsoft.com/office/officeart/2018/2/layout/IconVerticalSolidList"/>
    <dgm:cxn modelId="{5919FF2E-2FCF-4530-B9DD-DCB5457BFEB0}" type="presParOf" srcId="{6CA6E106-AFB7-40A4-A8E1-040A871332A4}" destId="{3DDB6D51-FF78-444E-B350-6D2F91CE3E93}" srcOrd="1" destOrd="0" presId="urn:microsoft.com/office/officeart/2018/2/layout/IconVerticalSolidList"/>
    <dgm:cxn modelId="{E2C15284-CCEF-48A5-8ED9-66ED6BD770A1}" type="presParOf" srcId="{6CA6E106-AFB7-40A4-A8E1-040A871332A4}" destId="{80026C42-C695-436F-8094-F8C5FB86950E}" srcOrd="2" destOrd="0" presId="urn:microsoft.com/office/officeart/2018/2/layout/IconVerticalSolidList"/>
    <dgm:cxn modelId="{4D930C1C-3D68-4E4F-BF1E-7F1F39807748}" type="presParOf" srcId="{80026C42-C695-436F-8094-F8C5FB86950E}" destId="{D62FCB65-9929-4859-BB44-C0EBEE683B4B}" srcOrd="0" destOrd="0" presId="urn:microsoft.com/office/officeart/2018/2/layout/IconVerticalSolidList"/>
    <dgm:cxn modelId="{7BFA8BF0-BD75-47B8-9C7A-766CB00C7E0A}" type="presParOf" srcId="{80026C42-C695-436F-8094-F8C5FB86950E}" destId="{780E19E4-333D-474F-B7EF-77766B59A20D}" srcOrd="1" destOrd="0" presId="urn:microsoft.com/office/officeart/2018/2/layout/IconVerticalSolidList"/>
    <dgm:cxn modelId="{3D6E6126-88E2-437A-8B37-AC53EFF0C004}" type="presParOf" srcId="{80026C42-C695-436F-8094-F8C5FB86950E}" destId="{DDC22C3D-5065-4B2E-B367-FEBBF2FD2D89}" srcOrd="2" destOrd="0" presId="urn:microsoft.com/office/officeart/2018/2/layout/IconVerticalSolidList"/>
    <dgm:cxn modelId="{F29EA252-7BA8-44C7-99E3-33E01ACB95B9}" type="presParOf" srcId="{80026C42-C695-436F-8094-F8C5FB86950E}" destId="{46C18144-EBAC-4080-A142-F387099481F2}" srcOrd="3" destOrd="0" presId="urn:microsoft.com/office/officeart/2018/2/layout/IconVerticalSolidList"/>
    <dgm:cxn modelId="{DE656321-4F6D-4892-9B6A-1E883FA10422}" type="presParOf" srcId="{6CA6E106-AFB7-40A4-A8E1-040A871332A4}" destId="{E564A963-3159-438E-B238-5E6296630927}" srcOrd="3" destOrd="0" presId="urn:microsoft.com/office/officeart/2018/2/layout/IconVerticalSolidList"/>
    <dgm:cxn modelId="{131585D8-B0F0-4282-A813-C0471195BFCC}" type="presParOf" srcId="{6CA6E106-AFB7-40A4-A8E1-040A871332A4}" destId="{203C547D-D530-4AD5-AD70-76F71A4EB240}" srcOrd="4" destOrd="0" presId="urn:microsoft.com/office/officeart/2018/2/layout/IconVerticalSolidList"/>
    <dgm:cxn modelId="{B815BC29-E33E-476F-8286-35B6D5642629}" type="presParOf" srcId="{203C547D-D530-4AD5-AD70-76F71A4EB240}" destId="{165B6E65-6A85-4476-A312-D3A13705674E}" srcOrd="0" destOrd="0" presId="urn:microsoft.com/office/officeart/2018/2/layout/IconVerticalSolidList"/>
    <dgm:cxn modelId="{182B1410-A19F-4E1B-86EB-5C612652DF77}" type="presParOf" srcId="{203C547D-D530-4AD5-AD70-76F71A4EB240}" destId="{9F9D8D72-F8DC-49F5-A608-0A3BD46A3C15}" srcOrd="1" destOrd="0" presId="urn:microsoft.com/office/officeart/2018/2/layout/IconVerticalSolidList"/>
    <dgm:cxn modelId="{FDA5E791-7250-484E-B0E3-21F5523BC9B1}" type="presParOf" srcId="{203C547D-D530-4AD5-AD70-76F71A4EB240}" destId="{23E9C647-4E0A-4634-BC44-A97D065A5D71}" srcOrd="2" destOrd="0" presId="urn:microsoft.com/office/officeart/2018/2/layout/IconVerticalSolidList"/>
    <dgm:cxn modelId="{9453E81E-D118-4256-A75D-F613DC88D250}" type="presParOf" srcId="{203C547D-D530-4AD5-AD70-76F71A4EB240}" destId="{F48BBA24-699C-4B21-959C-160CEE19229F}" srcOrd="3" destOrd="0" presId="urn:microsoft.com/office/officeart/2018/2/layout/IconVerticalSolidList"/>
    <dgm:cxn modelId="{8451A5EF-3126-43AC-91A6-EC483EEB3103}" type="presParOf" srcId="{6CA6E106-AFB7-40A4-A8E1-040A871332A4}" destId="{87505EC5-3E7C-4314-8514-8A6F1F4DD902}" srcOrd="5" destOrd="0" presId="urn:microsoft.com/office/officeart/2018/2/layout/IconVerticalSolidList"/>
    <dgm:cxn modelId="{800F602E-5432-40D0-AB39-8A6CF3AC56F7}" type="presParOf" srcId="{6CA6E106-AFB7-40A4-A8E1-040A871332A4}" destId="{D607722D-B8A8-4CD1-9153-FA4958096D3F}" srcOrd="6" destOrd="0" presId="urn:microsoft.com/office/officeart/2018/2/layout/IconVerticalSolidList"/>
    <dgm:cxn modelId="{A8917C12-D222-4FB0-9373-3BF7998908AD}" type="presParOf" srcId="{D607722D-B8A8-4CD1-9153-FA4958096D3F}" destId="{FB6186A7-6578-4AED-BF85-934381AE2BD9}" srcOrd="0" destOrd="0" presId="urn:microsoft.com/office/officeart/2018/2/layout/IconVerticalSolidList"/>
    <dgm:cxn modelId="{E64585BB-0213-4BA3-A8E5-2D437F0FF07A}" type="presParOf" srcId="{D607722D-B8A8-4CD1-9153-FA4958096D3F}" destId="{E77914A6-0033-4E88-AF26-054BD5DDEBE6}" srcOrd="1" destOrd="0" presId="urn:microsoft.com/office/officeart/2018/2/layout/IconVerticalSolidList"/>
    <dgm:cxn modelId="{2840319D-C4C3-4C8D-9AED-D0D026EFCA39}" type="presParOf" srcId="{D607722D-B8A8-4CD1-9153-FA4958096D3F}" destId="{573B8D59-2EFB-43B0-BA9B-004BEC69123E}" srcOrd="2" destOrd="0" presId="urn:microsoft.com/office/officeart/2018/2/layout/IconVerticalSolidList"/>
    <dgm:cxn modelId="{1B034018-6C2C-44B5-81C3-B9FA92896F5C}" type="presParOf" srcId="{D607722D-B8A8-4CD1-9153-FA4958096D3F}" destId="{1FCBBE6E-C554-408B-8AAB-DEC2CEED433E}" srcOrd="3" destOrd="0" presId="urn:microsoft.com/office/officeart/2018/2/layout/IconVerticalSolidList"/>
    <dgm:cxn modelId="{76E8AC6B-1697-4222-AD06-F7063074D35B}" type="presParOf" srcId="{6CA6E106-AFB7-40A4-A8E1-040A871332A4}" destId="{48A95977-66C4-4D77-8D94-26A18DB16724}" srcOrd="7" destOrd="0" presId="urn:microsoft.com/office/officeart/2018/2/layout/IconVerticalSolidList"/>
    <dgm:cxn modelId="{4246B179-2EFA-4E59-BEEC-071C63CCF56E}" type="presParOf" srcId="{6CA6E106-AFB7-40A4-A8E1-040A871332A4}" destId="{7E2AE8F3-568A-4B86-B5F8-99F0A059A351}" srcOrd="8" destOrd="0" presId="urn:microsoft.com/office/officeart/2018/2/layout/IconVerticalSolidList"/>
    <dgm:cxn modelId="{1DD1F12A-73B3-4D37-8454-622975762E22}" type="presParOf" srcId="{7E2AE8F3-568A-4B86-B5F8-99F0A059A351}" destId="{2FAA5CE8-D245-4BB9-86AA-1987242CE26F}" srcOrd="0" destOrd="0" presId="urn:microsoft.com/office/officeart/2018/2/layout/IconVerticalSolidList"/>
    <dgm:cxn modelId="{2F021B7A-06EB-404E-B5D8-2C0BC504DA4F}" type="presParOf" srcId="{7E2AE8F3-568A-4B86-B5F8-99F0A059A351}" destId="{5E697BF9-E128-4FF6-952E-B6D92A325971}" srcOrd="1" destOrd="0" presId="urn:microsoft.com/office/officeart/2018/2/layout/IconVerticalSolidList"/>
    <dgm:cxn modelId="{9E8FFCAA-9CC5-428E-AC4F-A18C98BABE3B}" type="presParOf" srcId="{7E2AE8F3-568A-4B86-B5F8-99F0A059A351}" destId="{4DFD4D75-2226-4E39-A267-7CF381EF6810}" srcOrd="2" destOrd="0" presId="urn:microsoft.com/office/officeart/2018/2/layout/IconVerticalSolidList"/>
    <dgm:cxn modelId="{D9CB776A-6103-47E2-ABCE-70A662836E95}" type="presParOf" srcId="{7E2AE8F3-568A-4B86-B5F8-99F0A059A351}" destId="{2B9F3DCD-040E-4CC5-AABE-898B987AF408}"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D24E1D7-D5FC-415A-B8ED-1BEA91474678}"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89391F72-DAD0-4394-B250-BE40D1FAAEF2}">
      <dgm:prSet/>
      <dgm:spPr/>
      <dgm:t>
        <a:bodyPr/>
        <a:lstStyle/>
        <a:p>
          <a:r>
            <a:rPr lang="en-US"/>
            <a:t>Are you reaching out to employers to promote FSS and your participants?</a:t>
          </a:r>
        </a:p>
      </dgm:t>
    </dgm:pt>
    <dgm:pt modelId="{A3D6B05B-2CC9-463E-B000-2E04177E65F3}" type="parTrans" cxnId="{BDD07E70-5C6E-4495-A4E8-759C33047BF8}">
      <dgm:prSet/>
      <dgm:spPr/>
      <dgm:t>
        <a:bodyPr/>
        <a:lstStyle/>
        <a:p>
          <a:endParaRPr lang="en-US"/>
        </a:p>
      </dgm:t>
    </dgm:pt>
    <dgm:pt modelId="{3FA67477-E5ED-4B72-8115-E5FA3039275C}" type="sibTrans" cxnId="{BDD07E70-5C6E-4495-A4E8-759C33047BF8}">
      <dgm:prSet/>
      <dgm:spPr/>
      <dgm:t>
        <a:bodyPr/>
        <a:lstStyle/>
        <a:p>
          <a:endParaRPr lang="en-US"/>
        </a:p>
      </dgm:t>
    </dgm:pt>
    <dgm:pt modelId="{4ABB17F4-C2B1-4B03-B485-B1F831015CBD}">
      <dgm:prSet/>
      <dgm:spPr/>
      <dgm:t>
        <a:bodyPr/>
        <a:lstStyle/>
        <a:p>
          <a:r>
            <a:rPr lang="en-US"/>
            <a:t>Do you know what kind of training employers want your participants to have?</a:t>
          </a:r>
        </a:p>
      </dgm:t>
    </dgm:pt>
    <dgm:pt modelId="{EE275AFA-977B-42F9-9115-0050397F2D5E}" type="parTrans" cxnId="{4DE678BC-C2EF-42BE-AFB6-4369C44BEDB6}">
      <dgm:prSet/>
      <dgm:spPr/>
      <dgm:t>
        <a:bodyPr/>
        <a:lstStyle/>
        <a:p>
          <a:endParaRPr lang="en-US"/>
        </a:p>
      </dgm:t>
    </dgm:pt>
    <dgm:pt modelId="{69BC9A05-D706-4C7F-B4BD-FC5DE3049AF2}" type="sibTrans" cxnId="{4DE678BC-C2EF-42BE-AFB6-4369C44BEDB6}">
      <dgm:prSet/>
      <dgm:spPr/>
      <dgm:t>
        <a:bodyPr/>
        <a:lstStyle/>
        <a:p>
          <a:endParaRPr lang="en-US"/>
        </a:p>
      </dgm:t>
    </dgm:pt>
    <dgm:pt modelId="{FE7A569F-82A1-4DE2-8C59-0AC45E6CB00C}">
      <dgm:prSet/>
      <dgm:spPr/>
      <dgm:t>
        <a:bodyPr/>
        <a:lstStyle/>
        <a:p>
          <a:r>
            <a:rPr lang="en-US"/>
            <a:t>Do you include Employers on your PCC?</a:t>
          </a:r>
        </a:p>
      </dgm:t>
    </dgm:pt>
    <dgm:pt modelId="{CA0DB62C-F98F-4807-97BB-E830232D0146}" type="parTrans" cxnId="{7F22017C-A508-424A-AF00-708A129E50A5}">
      <dgm:prSet/>
      <dgm:spPr/>
      <dgm:t>
        <a:bodyPr/>
        <a:lstStyle/>
        <a:p>
          <a:endParaRPr lang="en-US"/>
        </a:p>
      </dgm:t>
    </dgm:pt>
    <dgm:pt modelId="{7932A046-BE68-4C7C-A09F-B767FBFC8D42}" type="sibTrans" cxnId="{7F22017C-A508-424A-AF00-708A129E50A5}">
      <dgm:prSet/>
      <dgm:spPr/>
      <dgm:t>
        <a:bodyPr/>
        <a:lstStyle/>
        <a:p>
          <a:endParaRPr lang="en-US"/>
        </a:p>
      </dgm:t>
    </dgm:pt>
    <dgm:pt modelId="{4A2A8337-F93B-41D8-9948-D07B701DDFF5}" type="pres">
      <dgm:prSet presAssocID="{8D24E1D7-D5FC-415A-B8ED-1BEA91474678}" presName="root" presStyleCnt="0">
        <dgm:presLayoutVars>
          <dgm:dir/>
          <dgm:resizeHandles val="exact"/>
        </dgm:presLayoutVars>
      </dgm:prSet>
      <dgm:spPr/>
    </dgm:pt>
    <dgm:pt modelId="{5B7BF21B-DCE1-49B2-AB0F-DB3216220884}" type="pres">
      <dgm:prSet presAssocID="{89391F72-DAD0-4394-B250-BE40D1FAAEF2}" presName="compNode" presStyleCnt="0"/>
      <dgm:spPr/>
    </dgm:pt>
    <dgm:pt modelId="{B56FA779-EC82-4134-9FC1-2241E7BA2C24}" type="pres">
      <dgm:prSet presAssocID="{89391F72-DAD0-4394-B250-BE40D1FAAEF2}" presName="bgRect" presStyleLbl="bgShp" presStyleIdx="0" presStyleCnt="3"/>
      <dgm:spPr/>
    </dgm:pt>
    <dgm:pt modelId="{3DC4F2F3-5834-4D2E-A895-3D705F0EA187}" type="pres">
      <dgm:prSet presAssocID="{89391F72-DAD0-4394-B250-BE40D1FAAEF2}"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nnections"/>
        </a:ext>
      </dgm:extLst>
    </dgm:pt>
    <dgm:pt modelId="{1EC3142F-3F6F-4353-A669-1ABAC95EAD35}" type="pres">
      <dgm:prSet presAssocID="{89391F72-DAD0-4394-B250-BE40D1FAAEF2}" presName="spaceRect" presStyleCnt="0"/>
      <dgm:spPr/>
    </dgm:pt>
    <dgm:pt modelId="{4C06B572-0583-44F8-B24F-D1FE9B236E17}" type="pres">
      <dgm:prSet presAssocID="{89391F72-DAD0-4394-B250-BE40D1FAAEF2}" presName="parTx" presStyleLbl="revTx" presStyleIdx="0" presStyleCnt="3">
        <dgm:presLayoutVars>
          <dgm:chMax val="0"/>
          <dgm:chPref val="0"/>
        </dgm:presLayoutVars>
      </dgm:prSet>
      <dgm:spPr/>
    </dgm:pt>
    <dgm:pt modelId="{DCD70D9E-5D11-4DBE-AEDA-0BFF5152AE14}" type="pres">
      <dgm:prSet presAssocID="{3FA67477-E5ED-4B72-8115-E5FA3039275C}" presName="sibTrans" presStyleCnt="0"/>
      <dgm:spPr/>
    </dgm:pt>
    <dgm:pt modelId="{D2BE559B-3287-4D0C-B413-8B508B5746A3}" type="pres">
      <dgm:prSet presAssocID="{4ABB17F4-C2B1-4B03-B485-B1F831015CBD}" presName="compNode" presStyleCnt="0"/>
      <dgm:spPr/>
    </dgm:pt>
    <dgm:pt modelId="{2AE92DDC-8835-4A37-85B4-040A590DF7C4}" type="pres">
      <dgm:prSet presAssocID="{4ABB17F4-C2B1-4B03-B485-B1F831015CBD}" presName="bgRect" presStyleLbl="bgShp" presStyleIdx="1" presStyleCnt="3"/>
      <dgm:spPr/>
    </dgm:pt>
    <dgm:pt modelId="{3C0F47F7-B985-41A2-A754-CBC6DAFCADC1}" type="pres">
      <dgm:prSet presAssocID="{4ABB17F4-C2B1-4B03-B485-B1F831015CB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399BD284-FA23-493A-B96C-36EB83FD2DB1}" type="pres">
      <dgm:prSet presAssocID="{4ABB17F4-C2B1-4B03-B485-B1F831015CBD}" presName="spaceRect" presStyleCnt="0"/>
      <dgm:spPr/>
    </dgm:pt>
    <dgm:pt modelId="{EAF0629B-8F59-4073-A3ED-72FD4E200687}" type="pres">
      <dgm:prSet presAssocID="{4ABB17F4-C2B1-4B03-B485-B1F831015CBD}" presName="parTx" presStyleLbl="revTx" presStyleIdx="1" presStyleCnt="3">
        <dgm:presLayoutVars>
          <dgm:chMax val="0"/>
          <dgm:chPref val="0"/>
        </dgm:presLayoutVars>
      </dgm:prSet>
      <dgm:spPr/>
    </dgm:pt>
    <dgm:pt modelId="{26B34D88-CAB3-4CA3-9717-6669007B184E}" type="pres">
      <dgm:prSet presAssocID="{69BC9A05-D706-4C7F-B4BD-FC5DE3049AF2}" presName="sibTrans" presStyleCnt="0"/>
      <dgm:spPr/>
    </dgm:pt>
    <dgm:pt modelId="{D1AC1621-0790-4772-BFD4-DA7DE7363125}" type="pres">
      <dgm:prSet presAssocID="{FE7A569F-82A1-4DE2-8C59-0AC45E6CB00C}" presName="compNode" presStyleCnt="0"/>
      <dgm:spPr/>
    </dgm:pt>
    <dgm:pt modelId="{88D198B2-56B9-4E38-B7B6-609B01332C32}" type="pres">
      <dgm:prSet presAssocID="{FE7A569F-82A1-4DE2-8C59-0AC45E6CB00C}" presName="bgRect" presStyleLbl="bgShp" presStyleIdx="2" presStyleCnt="3"/>
      <dgm:spPr/>
    </dgm:pt>
    <dgm:pt modelId="{4D6F4AA7-B192-4806-B15E-450FDA5A14B8}" type="pres">
      <dgm:prSet presAssocID="{FE7A569F-82A1-4DE2-8C59-0AC45E6CB00C}"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Office Worker"/>
        </a:ext>
      </dgm:extLst>
    </dgm:pt>
    <dgm:pt modelId="{9CB8D367-C406-45C5-B5E2-B7223CB4AF2D}" type="pres">
      <dgm:prSet presAssocID="{FE7A569F-82A1-4DE2-8C59-0AC45E6CB00C}" presName="spaceRect" presStyleCnt="0"/>
      <dgm:spPr/>
    </dgm:pt>
    <dgm:pt modelId="{8A8963C0-52CF-4ECF-9214-A3320583F0A6}" type="pres">
      <dgm:prSet presAssocID="{FE7A569F-82A1-4DE2-8C59-0AC45E6CB00C}" presName="parTx" presStyleLbl="revTx" presStyleIdx="2" presStyleCnt="3">
        <dgm:presLayoutVars>
          <dgm:chMax val="0"/>
          <dgm:chPref val="0"/>
        </dgm:presLayoutVars>
      </dgm:prSet>
      <dgm:spPr/>
    </dgm:pt>
  </dgm:ptLst>
  <dgm:cxnLst>
    <dgm:cxn modelId="{2F672D66-7C7F-4C46-9004-1E588A484DCC}" type="presOf" srcId="{89391F72-DAD0-4394-B250-BE40D1FAAEF2}" destId="{4C06B572-0583-44F8-B24F-D1FE9B236E17}" srcOrd="0" destOrd="0" presId="urn:microsoft.com/office/officeart/2018/2/layout/IconVerticalSolidList"/>
    <dgm:cxn modelId="{BDD07E70-5C6E-4495-A4E8-759C33047BF8}" srcId="{8D24E1D7-D5FC-415A-B8ED-1BEA91474678}" destId="{89391F72-DAD0-4394-B250-BE40D1FAAEF2}" srcOrd="0" destOrd="0" parTransId="{A3D6B05B-2CC9-463E-B000-2E04177E65F3}" sibTransId="{3FA67477-E5ED-4B72-8115-E5FA3039275C}"/>
    <dgm:cxn modelId="{7F22017C-A508-424A-AF00-708A129E50A5}" srcId="{8D24E1D7-D5FC-415A-B8ED-1BEA91474678}" destId="{FE7A569F-82A1-4DE2-8C59-0AC45E6CB00C}" srcOrd="2" destOrd="0" parTransId="{CA0DB62C-F98F-4807-97BB-E830232D0146}" sibTransId="{7932A046-BE68-4C7C-A09F-B767FBFC8D42}"/>
    <dgm:cxn modelId="{040B0B9A-119E-4691-AF16-5EF17EC3DF3F}" type="presOf" srcId="{8D24E1D7-D5FC-415A-B8ED-1BEA91474678}" destId="{4A2A8337-F93B-41D8-9948-D07B701DDFF5}" srcOrd="0" destOrd="0" presId="urn:microsoft.com/office/officeart/2018/2/layout/IconVerticalSolidList"/>
    <dgm:cxn modelId="{7F3F43B0-D951-4EA3-A542-1CCC5F50083A}" type="presOf" srcId="{4ABB17F4-C2B1-4B03-B485-B1F831015CBD}" destId="{EAF0629B-8F59-4073-A3ED-72FD4E200687}" srcOrd="0" destOrd="0" presId="urn:microsoft.com/office/officeart/2018/2/layout/IconVerticalSolidList"/>
    <dgm:cxn modelId="{4DE678BC-C2EF-42BE-AFB6-4369C44BEDB6}" srcId="{8D24E1D7-D5FC-415A-B8ED-1BEA91474678}" destId="{4ABB17F4-C2B1-4B03-B485-B1F831015CBD}" srcOrd="1" destOrd="0" parTransId="{EE275AFA-977B-42F9-9115-0050397F2D5E}" sibTransId="{69BC9A05-D706-4C7F-B4BD-FC5DE3049AF2}"/>
    <dgm:cxn modelId="{4C6F33DA-CF4E-4B5D-88A7-B5CCC4225FE0}" type="presOf" srcId="{FE7A569F-82A1-4DE2-8C59-0AC45E6CB00C}" destId="{8A8963C0-52CF-4ECF-9214-A3320583F0A6}" srcOrd="0" destOrd="0" presId="urn:microsoft.com/office/officeart/2018/2/layout/IconVerticalSolidList"/>
    <dgm:cxn modelId="{4E015C9A-B502-404F-9BE9-A46E51382BCF}" type="presParOf" srcId="{4A2A8337-F93B-41D8-9948-D07B701DDFF5}" destId="{5B7BF21B-DCE1-49B2-AB0F-DB3216220884}" srcOrd="0" destOrd="0" presId="urn:microsoft.com/office/officeart/2018/2/layout/IconVerticalSolidList"/>
    <dgm:cxn modelId="{6BA43E58-B7C6-4CF8-83CB-0D30E8E27D43}" type="presParOf" srcId="{5B7BF21B-DCE1-49B2-AB0F-DB3216220884}" destId="{B56FA779-EC82-4134-9FC1-2241E7BA2C24}" srcOrd="0" destOrd="0" presId="urn:microsoft.com/office/officeart/2018/2/layout/IconVerticalSolidList"/>
    <dgm:cxn modelId="{B7E854DD-497C-491E-BF7A-6E40E1547386}" type="presParOf" srcId="{5B7BF21B-DCE1-49B2-AB0F-DB3216220884}" destId="{3DC4F2F3-5834-4D2E-A895-3D705F0EA187}" srcOrd="1" destOrd="0" presId="urn:microsoft.com/office/officeart/2018/2/layout/IconVerticalSolidList"/>
    <dgm:cxn modelId="{7D257EDF-0554-4F28-BD79-9755DA02F2F9}" type="presParOf" srcId="{5B7BF21B-DCE1-49B2-AB0F-DB3216220884}" destId="{1EC3142F-3F6F-4353-A669-1ABAC95EAD35}" srcOrd="2" destOrd="0" presId="urn:microsoft.com/office/officeart/2018/2/layout/IconVerticalSolidList"/>
    <dgm:cxn modelId="{0456BBB8-F20C-4313-A931-B34A557D4039}" type="presParOf" srcId="{5B7BF21B-DCE1-49B2-AB0F-DB3216220884}" destId="{4C06B572-0583-44F8-B24F-D1FE9B236E17}" srcOrd="3" destOrd="0" presId="urn:microsoft.com/office/officeart/2018/2/layout/IconVerticalSolidList"/>
    <dgm:cxn modelId="{46ECC033-7EAF-4534-AC2E-DE554D76C35D}" type="presParOf" srcId="{4A2A8337-F93B-41D8-9948-D07B701DDFF5}" destId="{DCD70D9E-5D11-4DBE-AEDA-0BFF5152AE14}" srcOrd="1" destOrd="0" presId="urn:microsoft.com/office/officeart/2018/2/layout/IconVerticalSolidList"/>
    <dgm:cxn modelId="{845EE71C-3C42-4A82-96AD-BE98C6D12F8F}" type="presParOf" srcId="{4A2A8337-F93B-41D8-9948-D07B701DDFF5}" destId="{D2BE559B-3287-4D0C-B413-8B508B5746A3}" srcOrd="2" destOrd="0" presId="urn:microsoft.com/office/officeart/2018/2/layout/IconVerticalSolidList"/>
    <dgm:cxn modelId="{55EB8FC9-D8F8-4F58-98EC-4D21F6A2A74E}" type="presParOf" srcId="{D2BE559B-3287-4D0C-B413-8B508B5746A3}" destId="{2AE92DDC-8835-4A37-85B4-040A590DF7C4}" srcOrd="0" destOrd="0" presId="urn:microsoft.com/office/officeart/2018/2/layout/IconVerticalSolidList"/>
    <dgm:cxn modelId="{5ED30D89-269E-41EE-8F51-406C1A222CAE}" type="presParOf" srcId="{D2BE559B-3287-4D0C-B413-8B508B5746A3}" destId="{3C0F47F7-B985-41A2-A754-CBC6DAFCADC1}" srcOrd="1" destOrd="0" presId="urn:microsoft.com/office/officeart/2018/2/layout/IconVerticalSolidList"/>
    <dgm:cxn modelId="{CEB97669-B871-4AFB-B913-5BA41AE4209A}" type="presParOf" srcId="{D2BE559B-3287-4D0C-B413-8B508B5746A3}" destId="{399BD284-FA23-493A-B96C-36EB83FD2DB1}" srcOrd="2" destOrd="0" presId="urn:microsoft.com/office/officeart/2018/2/layout/IconVerticalSolidList"/>
    <dgm:cxn modelId="{11C8E653-2BB7-434A-AEBD-E03613AA8800}" type="presParOf" srcId="{D2BE559B-3287-4D0C-B413-8B508B5746A3}" destId="{EAF0629B-8F59-4073-A3ED-72FD4E200687}" srcOrd="3" destOrd="0" presId="urn:microsoft.com/office/officeart/2018/2/layout/IconVerticalSolidList"/>
    <dgm:cxn modelId="{1CB8F064-EBB9-4153-9BDC-C8DA7ACA268C}" type="presParOf" srcId="{4A2A8337-F93B-41D8-9948-D07B701DDFF5}" destId="{26B34D88-CAB3-4CA3-9717-6669007B184E}" srcOrd="3" destOrd="0" presId="urn:microsoft.com/office/officeart/2018/2/layout/IconVerticalSolidList"/>
    <dgm:cxn modelId="{6D5B118C-0F65-43DF-B204-CD966ED219AD}" type="presParOf" srcId="{4A2A8337-F93B-41D8-9948-D07B701DDFF5}" destId="{D1AC1621-0790-4772-BFD4-DA7DE7363125}" srcOrd="4" destOrd="0" presId="urn:microsoft.com/office/officeart/2018/2/layout/IconVerticalSolidList"/>
    <dgm:cxn modelId="{047EFC0B-219B-4AD3-8485-32CA0CFBD087}" type="presParOf" srcId="{D1AC1621-0790-4772-BFD4-DA7DE7363125}" destId="{88D198B2-56B9-4E38-B7B6-609B01332C32}" srcOrd="0" destOrd="0" presId="urn:microsoft.com/office/officeart/2018/2/layout/IconVerticalSolidList"/>
    <dgm:cxn modelId="{9C4A694D-7122-49E4-AF26-F113826CA59C}" type="presParOf" srcId="{D1AC1621-0790-4772-BFD4-DA7DE7363125}" destId="{4D6F4AA7-B192-4806-B15E-450FDA5A14B8}" srcOrd="1" destOrd="0" presId="urn:microsoft.com/office/officeart/2018/2/layout/IconVerticalSolidList"/>
    <dgm:cxn modelId="{362895D5-3DAA-40C2-8870-5C662859F2C1}" type="presParOf" srcId="{D1AC1621-0790-4772-BFD4-DA7DE7363125}" destId="{9CB8D367-C406-45C5-B5E2-B7223CB4AF2D}" srcOrd="2" destOrd="0" presId="urn:microsoft.com/office/officeart/2018/2/layout/IconVerticalSolidList"/>
    <dgm:cxn modelId="{1920204F-A978-4AB1-861A-F4B1D2382AB8}" type="presParOf" srcId="{D1AC1621-0790-4772-BFD4-DA7DE7363125}" destId="{8A8963C0-52CF-4ECF-9214-A3320583F0A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928C69D-47FF-49B2-8BE8-11A2108572A0}"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US"/>
        </a:p>
      </dgm:t>
    </dgm:pt>
    <dgm:pt modelId="{31EDA604-35ED-4869-A71F-DB39C75725CC}">
      <dgm:prSet/>
      <dgm:spPr/>
      <dgm:t>
        <a:bodyPr/>
        <a:lstStyle/>
        <a:p>
          <a:r>
            <a:rPr lang="en-US"/>
            <a:t>Asset Mapping – think wholistically and creatively</a:t>
          </a:r>
        </a:p>
      </dgm:t>
    </dgm:pt>
    <dgm:pt modelId="{C9E71782-F64F-4A29-86D1-294091FAE5FF}" type="parTrans" cxnId="{2FA4537A-053A-439F-AE29-186D03C2110E}">
      <dgm:prSet/>
      <dgm:spPr/>
      <dgm:t>
        <a:bodyPr/>
        <a:lstStyle/>
        <a:p>
          <a:endParaRPr lang="en-US"/>
        </a:p>
      </dgm:t>
    </dgm:pt>
    <dgm:pt modelId="{AF8F72D7-48F2-465A-86EE-A40C96CF4C48}" type="sibTrans" cxnId="{2FA4537A-053A-439F-AE29-186D03C2110E}">
      <dgm:prSet/>
      <dgm:spPr/>
      <dgm:t>
        <a:bodyPr/>
        <a:lstStyle/>
        <a:p>
          <a:endParaRPr lang="en-US"/>
        </a:p>
      </dgm:t>
    </dgm:pt>
    <dgm:pt modelId="{85E77D05-FEB1-4271-89B2-4A3CF546778D}">
      <dgm:prSet/>
      <dgm:spPr/>
      <dgm:t>
        <a:bodyPr/>
        <a:lstStyle/>
        <a:p>
          <a:r>
            <a:rPr lang="en-US"/>
            <a:t>Establish a comprehensive program with an array of services</a:t>
          </a:r>
        </a:p>
        <a:p>
          <a:r>
            <a:rPr lang="en-US"/>
            <a:t>Work closely with social services agencies and other non-traditional partners – </a:t>
          </a:r>
          <a:r>
            <a:rPr lang="en-US" i="1"/>
            <a:t>a significant portion of work time should be working with partners and building and maintaining a network.</a:t>
          </a:r>
          <a:endParaRPr lang="en-US"/>
        </a:p>
      </dgm:t>
    </dgm:pt>
    <dgm:pt modelId="{71B6F094-E5F4-429D-A17E-0CFBD04ABD16}" type="parTrans" cxnId="{C5837CC8-DC3D-42B9-9864-0CB7A1EFA2BE}">
      <dgm:prSet/>
      <dgm:spPr/>
      <dgm:t>
        <a:bodyPr/>
        <a:lstStyle/>
        <a:p>
          <a:endParaRPr lang="en-US"/>
        </a:p>
      </dgm:t>
    </dgm:pt>
    <dgm:pt modelId="{B33DD4CB-AEBA-44F2-9D70-371A948920B6}" type="sibTrans" cxnId="{C5837CC8-DC3D-42B9-9864-0CB7A1EFA2BE}">
      <dgm:prSet/>
      <dgm:spPr/>
      <dgm:t>
        <a:bodyPr/>
        <a:lstStyle/>
        <a:p>
          <a:endParaRPr lang="en-US"/>
        </a:p>
      </dgm:t>
    </dgm:pt>
    <dgm:pt modelId="{C077E4D8-0C80-489D-8A4C-5B507DE859EF}">
      <dgm:prSet/>
      <dgm:spPr/>
      <dgm:t>
        <a:bodyPr/>
        <a:lstStyle/>
        <a:p>
          <a:r>
            <a:rPr lang="en-US"/>
            <a:t>Cross-Train your program staff and other staff at your agency that work with your program – such as intake, rent re-certification staff, property management, etc.</a:t>
          </a:r>
        </a:p>
      </dgm:t>
    </dgm:pt>
    <dgm:pt modelId="{17A287CE-0BAB-42F1-8845-E355161F062C}" type="parTrans" cxnId="{F2ED3BB2-CC60-4FBE-85D0-2DA455D868E6}">
      <dgm:prSet/>
      <dgm:spPr/>
      <dgm:t>
        <a:bodyPr/>
        <a:lstStyle/>
        <a:p>
          <a:endParaRPr lang="en-US"/>
        </a:p>
      </dgm:t>
    </dgm:pt>
    <dgm:pt modelId="{424D84E8-1339-4EFD-B197-B3029718BAA3}" type="sibTrans" cxnId="{F2ED3BB2-CC60-4FBE-85D0-2DA455D868E6}">
      <dgm:prSet/>
      <dgm:spPr/>
      <dgm:t>
        <a:bodyPr/>
        <a:lstStyle/>
        <a:p>
          <a:endParaRPr lang="en-US"/>
        </a:p>
      </dgm:t>
    </dgm:pt>
    <dgm:pt modelId="{AE22756C-7FCB-46F0-BFFF-600DA2679DC0}">
      <dgm:prSet/>
      <dgm:spPr/>
      <dgm:t>
        <a:bodyPr/>
        <a:lstStyle/>
        <a:p>
          <a:pPr>
            <a:buFont typeface="Wingdings" panose="05000000000000000000" pitchFamily="2" charset="2"/>
            <a:buChar char="ü"/>
          </a:pPr>
          <a:r>
            <a:rPr lang="en-US"/>
            <a:t>Include families with lived experience as Subject-Matter Experts</a:t>
          </a:r>
        </a:p>
      </dgm:t>
    </dgm:pt>
    <dgm:pt modelId="{A78D5550-FB7B-4CC6-82C5-F3FC03E47192}" type="parTrans" cxnId="{EE6513C2-D8C1-43CB-84E4-888F4C76081A}">
      <dgm:prSet/>
      <dgm:spPr/>
      <dgm:t>
        <a:bodyPr/>
        <a:lstStyle/>
        <a:p>
          <a:endParaRPr lang="en-US"/>
        </a:p>
      </dgm:t>
    </dgm:pt>
    <dgm:pt modelId="{6B30CAE2-1331-492A-B16C-8D5A8FA7ACFA}" type="sibTrans" cxnId="{EE6513C2-D8C1-43CB-84E4-888F4C76081A}">
      <dgm:prSet/>
      <dgm:spPr/>
      <dgm:t>
        <a:bodyPr/>
        <a:lstStyle/>
        <a:p>
          <a:endParaRPr lang="en-US"/>
        </a:p>
      </dgm:t>
    </dgm:pt>
    <dgm:pt modelId="{E8FCEF2F-8679-4395-A487-B3B4C1B8E143}" type="pres">
      <dgm:prSet presAssocID="{8928C69D-47FF-49B2-8BE8-11A2108572A0}" presName="outerComposite" presStyleCnt="0">
        <dgm:presLayoutVars>
          <dgm:chMax val="5"/>
          <dgm:dir/>
          <dgm:resizeHandles val="exact"/>
        </dgm:presLayoutVars>
      </dgm:prSet>
      <dgm:spPr/>
    </dgm:pt>
    <dgm:pt modelId="{A31235C3-02F0-4CB9-8E5A-A96798A7971B}" type="pres">
      <dgm:prSet presAssocID="{8928C69D-47FF-49B2-8BE8-11A2108572A0}" presName="dummyMaxCanvas" presStyleCnt="0">
        <dgm:presLayoutVars/>
      </dgm:prSet>
      <dgm:spPr/>
    </dgm:pt>
    <dgm:pt modelId="{4493F5DA-EE37-4483-9744-FF294A1F560D}" type="pres">
      <dgm:prSet presAssocID="{8928C69D-47FF-49B2-8BE8-11A2108572A0}" presName="FourNodes_1" presStyleLbl="node1" presStyleIdx="0" presStyleCnt="4">
        <dgm:presLayoutVars>
          <dgm:bulletEnabled val="1"/>
        </dgm:presLayoutVars>
      </dgm:prSet>
      <dgm:spPr/>
    </dgm:pt>
    <dgm:pt modelId="{4F18FE59-6283-4518-82B4-8E10A3973D8C}" type="pres">
      <dgm:prSet presAssocID="{8928C69D-47FF-49B2-8BE8-11A2108572A0}" presName="FourNodes_2" presStyleLbl="node1" presStyleIdx="1" presStyleCnt="4">
        <dgm:presLayoutVars>
          <dgm:bulletEnabled val="1"/>
        </dgm:presLayoutVars>
      </dgm:prSet>
      <dgm:spPr/>
    </dgm:pt>
    <dgm:pt modelId="{5022114E-F329-4AF9-9729-B6CA78F591AA}" type="pres">
      <dgm:prSet presAssocID="{8928C69D-47FF-49B2-8BE8-11A2108572A0}" presName="FourNodes_3" presStyleLbl="node1" presStyleIdx="2" presStyleCnt="4">
        <dgm:presLayoutVars>
          <dgm:bulletEnabled val="1"/>
        </dgm:presLayoutVars>
      </dgm:prSet>
      <dgm:spPr/>
    </dgm:pt>
    <dgm:pt modelId="{637BC0C1-535C-490C-BB5D-C21A99C5D71B}" type="pres">
      <dgm:prSet presAssocID="{8928C69D-47FF-49B2-8BE8-11A2108572A0}" presName="FourNodes_4" presStyleLbl="node1" presStyleIdx="3" presStyleCnt="4">
        <dgm:presLayoutVars>
          <dgm:bulletEnabled val="1"/>
        </dgm:presLayoutVars>
      </dgm:prSet>
      <dgm:spPr/>
    </dgm:pt>
    <dgm:pt modelId="{2B04CE9E-5D5D-414B-9C51-3D1AC9DAFF8E}" type="pres">
      <dgm:prSet presAssocID="{8928C69D-47FF-49B2-8BE8-11A2108572A0}" presName="FourConn_1-2" presStyleLbl="fgAccFollowNode1" presStyleIdx="0" presStyleCnt="3">
        <dgm:presLayoutVars>
          <dgm:bulletEnabled val="1"/>
        </dgm:presLayoutVars>
      </dgm:prSet>
      <dgm:spPr/>
    </dgm:pt>
    <dgm:pt modelId="{1D61ECC2-BBDC-42D3-BB19-E9B148FE4A72}" type="pres">
      <dgm:prSet presAssocID="{8928C69D-47FF-49B2-8BE8-11A2108572A0}" presName="FourConn_2-3" presStyleLbl="fgAccFollowNode1" presStyleIdx="1" presStyleCnt="3">
        <dgm:presLayoutVars>
          <dgm:bulletEnabled val="1"/>
        </dgm:presLayoutVars>
      </dgm:prSet>
      <dgm:spPr/>
    </dgm:pt>
    <dgm:pt modelId="{76C048C4-A849-42DB-B473-94447CACFEFA}" type="pres">
      <dgm:prSet presAssocID="{8928C69D-47FF-49B2-8BE8-11A2108572A0}" presName="FourConn_3-4" presStyleLbl="fgAccFollowNode1" presStyleIdx="2" presStyleCnt="3">
        <dgm:presLayoutVars>
          <dgm:bulletEnabled val="1"/>
        </dgm:presLayoutVars>
      </dgm:prSet>
      <dgm:spPr/>
    </dgm:pt>
    <dgm:pt modelId="{FCB3F0DE-23E5-4418-BB0C-EAA4C6CE34F6}" type="pres">
      <dgm:prSet presAssocID="{8928C69D-47FF-49B2-8BE8-11A2108572A0}" presName="FourNodes_1_text" presStyleLbl="node1" presStyleIdx="3" presStyleCnt="4">
        <dgm:presLayoutVars>
          <dgm:bulletEnabled val="1"/>
        </dgm:presLayoutVars>
      </dgm:prSet>
      <dgm:spPr/>
    </dgm:pt>
    <dgm:pt modelId="{66EF8626-FB2F-4393-975C-4B0B9919017F}" type="pres">
      <dgm:prSet presAssocID="{8928C69D-47FF-49B2-8BE8-11A2108572A0}" presName="FourNodes_2_text" presStyleLbl="node1" presStyleIdx="3" presStyleCnt="4">
        <dgm:presLayoutVars>
          <dgm:bulletEnabled val="1"/>
        </dgm:presLayoutVars>
      </dgm:prSet>
      <dgm:spPr/>
    </dgm:pt>
    <dgm:pt modelId="{64C1E461-9BAB-4677-979A-C7BF4F21EFB3}" type="pres">
      <dgm:prSet presAssocID="{8928C69D-47FF-49B2-8BE8-11A2108572A0}" presName="FourNodes_3_text" presStyleLbl="node1" presStyleIdx="3" presStyleCnt="4">
        <dgm:presLayoutVars>
          <dgm:bulletEnabled val="1"/>
        </dgm:presLayoutVars>
      </dgm:prSet>
      <dgm:spPr/>
    </dgm:pt>
    <dgm:pt modelId="{BBD850AE-48EA-476A-8B41-BBCE8D032811}" type="pres">
      <dgm:prSet presAssocID="{8928C69D-47FF-49B2-8BE8-11A2108572A0}" presName="FourNodes_4_text" presStyleLbl="node1" presStyleIdx="3" presStyleCnt="4">
        <dgm:presLayoutVars>
          <dgm:bulletEnabled val="1"/>
        </dgm:presLayoutVars>
      </dgm:prSet>
      <dgm:spPr/>
    </dgm:pt>
  </dgm:ptLst>
  <dgm:cxnLst>
    <dgm:cxn modelId="{68E76E04-F028-47A0-AD89-8BB24988938A}" type="presOf" srcId="{31EDA604-35ED-4869-A71F-DB39C75725CC}" destId="{4493F5DA-EE37-4483-9744-FF294A1F560D}" srcOrd="0" destOrd="0" presId="urn:microsoft.com/office/officeart/2005/8/layout/vProcess5"/>
    <dgm:cxn modelId="{8CB7C705-1D74-439E-BE1C-CCB25720844E}" type="presOf" srcId="{AF8F72D7-48F2-465A-86EE-A40C96CF4C48}" destId="{2B04CE9E-5D5D-414B-9C51-3D1AC9DAFF8E}" srcOrd="0" destOrd="0" presId="urn:microsoft.com/office/officeart/2005/8/layout/vProcess5"/>
    <dgm:cxn modelId="{8C08980A-F345-41DF-8AA7-84DC079F9AA0}" type="presOf" srcId="{85E77D05-FEB1-4271-89B2-4A3CF546778D}" destId="{64C1E461-9BAB-4677-979A-C7BF4F21EFB3}" srcOrd="1" destOrd="0" presId="urn:microsoft.com/office/officeart/2005/8/layout/vProcess5"/>
    <dgm:cxn modelId="{7FD24712-6AC7-4B2D-B2A7-94400B388601}" type="presOf" srcId="{31EDA604-35ED-4869-A71F-DB39C75725CC}" destId="{FCB3F0DE-23E5-4418-BB0C-EAA4C6CE34F6}" srcOrd="1" destOrd="0" presId="urn:microsoft.com/office/officeart/2005/8/layout/vProcess5"/>
    <dgm:cxn modelId="{E6F4102C-2060-4821-9E98-9DDDB8C94D70}" type="presOf" srcId="{B33DD4CB-AEBA-44F2-9D70-371A948920B6}" destId="{76C048C4-A849-42DB-B473-94447CACFEFA}" srcOrd="0" destOrd="0" presId="urn:microsoft.com/office/officeart/2005/8/layout/vProcess5"/>
    <dgm:cxn modelId="{DB48A433-408F-4F3B-88D2-BCD13012B03D}" type="presOf" srcId="{85E77D05-FEB1-4271-89B2-4A3CF546778D}" destId="{5022114E-F329-4AF9-9729-B6CA78F591AA}" srcOrd="0" destOrd="0" presId="urn:microsoft.com/office/officeart/2005/8/layout/vProcess5"/>
    <dgm:cxn modelId="{EE6CF343-0E7C-4598-9A95-D96B3C672DF3}" type="presOf" srcId="{8928C69D-47FF-49B2-8BE8-11A2108572A0}" destId="{E8FCEF2F-8679-4395-A487-B3B4C1B8E143}" srcOrd="0" destOrd="0" presId="urn:microsoft.com/office/officeart/2005/8/layout/vProcess5"/>
    <dgm:cxn modelId="{77B22364-907A-4CF0-AF93-AB05D318FFCD}" type="presOf" srcId="{AE22756C-7FCB-46F0-BFFF-600DA2679DC0}" destId="{4F18FE59-6283-4518-82B4-8E10A3973D8C}" srcOrd="0" destOrd="0" presId="urn:microsoft.com/office/officeart/2005/8/layout/vProcess5"/>
    <dgm:cxn modelId="{2FA4537A-053A-439F-AE29-186D03C2110E}" srcId="{8928C69D-47FF-49B2-8BE8-11A2108572A0}" destId="{31EDA604-35ED-4869-A71F-DB39C75725CC}" srcOrd="0" destOrd="0" parTransId="{C9E71782-F64F-4A29-86D1-294091FAE5FF}" sibTransId="{AF8F72D7-48F2-465A-86EE-A40C96CF4C48}"/>
    <dgm:cxn modelId="{8605A5AE-3CD6-48E8-9AF1-39B5EAD5FA97}" type="presOf" srcId="{C077E4D8-0C80-489D-8A4C-5B507DE859EF}" destId="{BBD850AE-48EA-476A-8B41-BBCE8D032811}" srcOrd="1" destOrd="0" presId="urn:microsoft.com/office/officeart/2005/8/layout/vProcess5"/>
    <dgm:cxn modelId="{F2ED3BB2-CC60-4FBE-85D0-2DA455D868E6}" srcId="{8928C69D-47FF-49B2-8BE8-11A2108572A0}" destId="{C077E4D8-0C80-489D-8A4C-5B507DE859EF}" srcOrd="3" destOrd="0" parTransId="{17A287CE-0BAB-42F1-8845-E355161F062C}" sibTransId="{424D84E8-1339-4EFD-B197-B3029718BAA3}"/>
    <dgm:cxn modelId="{EE6513C2-D8C1-43CB-84E4-888F4C76081A}" srcId="{8928C69D-47FF-49B2-8BE8-11A2108572A0}" destId="{AE22756C-7FCB-46F0-BFFF-600DA2679DC0}" srcOrd="1" destOrd="0" parTransId="{A78D5550-FB7B-4CC6-82C5-F3FC03E47192}" sibTransId="{6B30CAE2-1331-492A-B16C-8D5A8FA7ACFA}"/>
    <dgm:cxn modelId="{C5837CC8-DC3D-42B9-9864-0CB7A1EFA2BE}" srcId="{8928C69D-47FF-49B2-8BE8-11A2108572A0}" destId="{85E77D05-FEB1-4271-89B2-4A3CF546778D}" srcOrd="2" destOrd="0" parTransId="{71B6F094-E5F4-429D-A17E-0CFBD04ABD16}" sibTransId="{B33DD4CB-AEBA-44F2-9D70-371A948920B6}"/>
    <dgm:cxn modelId="{7F5CB5EC-D922-4C51-A489-B7E8F92359D5}" type="presOf" srcId="{AE22756C-7FCB-46F0-BFFF-600DA2679DC0}" destId="{66EF8626-FB2F-4393-975C-4B0B9919017F}" srcOrd="1" destOrd="0" presId="urn:microsoft.com/office/officeart/2005/8/layout/vProcess5"/>
    <dgm:cxn modelId="{3C7C1AEF-5CF5-40DF-A2AA-5762232D1E37}" type="presOf" srcId="{C077E4D8-0C80-489D-8A4C-5B507DE859EF}" destId="{637BC0C1-535C-490C-BB5D-C21A99C5D71B}" srcOrd="0" destOrd="0" presId="urn:microsoft.com/office/officeart/2005/8/layout/vProcess5"/>
    <dgm:cxn modelId="{CCE68DFE-D904-471C-A4C2-CD04132B0744}" type="presOf" srcId="{6B30CAE2-1331-492A-B16C-8D5A8FA7ACFA}" destId="{1D61ECC2-BBDC-42D3-BB19-E9B148FE4A72}" srcOrd="0" destOrd="0" presId="urn:microsoft.com/office/officeart/2005/8/layout/vProcess5"/>
    <dgm:cxn modelId="{FAEA26F0-65FE-451F-99E6-1F157F3FD0A9}" type="presParOf" srcId="{E8FCEF2F-8679-4395-A487-B3B4C1B8E143}" destId="{A31235C3-02F0-4CB9-8E5A-A96798A7971B}" srcOrd="0" destOrd="0" presId="urn:microsoft.com/office/officeart/2005/8/layout/vProcess5"/>
    <dgm:cxn modelId="{C560528E-ECC7-4CD3-976B-438C0F3D1AA8}" type="presParOf" srcId="{E8FCEF2F-8679-4395-A487-B3B4C1B8E143}" destId="{4493F5DA-EE37-4483-9744-FF294A1F560D}" srcOrd="1" destOrd="0" presId="urn:microsoft.com/office/officeart/2005/8/layout/vProcess5"/>
    <dgm:cxn modelId="{DF039C67-EAFA-41F8-A1D1-B79C2CA9904C}" type="presParOf" srcId="{E8FCEF2F-8679-4395-A487-B3B4C1B8E143}" destId="{4F18FE59-6283-4518-82B4-8E10A3973D8C}" srcOrd="2" destOrd="0" presId="urn:microsoft.com/office/officeart/2005/8/layout/vProcess5"/>
    <dgm:cxn modelId="{C2C2982F-6909-4E47-A4B1-9E65C4536539}" type="presParOf" srcId="{E8FCEF2F-8679-4395-A487-B3B4C1B8E143}" destId="{5022114E-F329-4AF9-9729-B6CA78F591AA}" srcOrd="3" destOrd="0" presId="urn:microsoft.com/office/officeart/2005/8/layout/vProcess5"/>
    <dgm:cxn modelId="{F197A440-A79B-494A-80B8-2832943070E9}" type="presParOf" srcId="{E8FCEF2F-8679-4395-A487-B3B4C1B8E143}" destId="{637BC0C1-535C-490C-BB5D-C21A99C5D71B}" srcOrd="4" destOrd="0" presId="urn:microsoft.com/office/officeart/2005/8/layout/vProcess5"/>
    <dgm:cxn modelId="{EF0912DA-60DA-4AEE-84A2-C7F249A47B66}" type="presParOf" srcId="{E8FCEF2F-8679-4395-A487-B3B4C1B8E143}" destId="{2B04CE9E-5D5D-414B-9C51-3D1AC9DAFF8E}" srcOrd="5" destOrd="0" presId="urn:microsoft.com/office/officeart/2005/8/layout/vProcess5"/>
    <dgm:cxn modelId="{D0AE5094-9FBE-42C2-B0B7-1EDB3DD5A43B}" type="presParOf" srcId="{E8FCEF2F-8679-4395-A487-B3B4C1B8E143}" destId="{1D61ECC2-BBDC-42D3-BB19-E9B148FE4A72}" srcOrd="6" destOrd="0" presId="urn:microsoft.com/office/officeart/2005/8/layout/vProcess5"/>
    <dgm:cxn modelId="{8F6870D2-A021-4EF5-96DD-0AA8AA891B53}" type="presParOf" srcId="{E8FCEF2F-8679-4395-A487-B3B4C1B8E143}" destId="{76C048C4-A849-42DB-B473-94447CACFEFA}" srcOrd="7" destOrd="0" presId="urn:microsoft.com/office/officeart/2005/8/layout/vProcess5"/>
    <dgm:cxn modelId="{C733D145-A238-4F24-BC64-3ECF86FF5370}" type="presParOf" srcId="{E8FCEF2F-8679-4395-A487-B3B4C1B8E143}" destId="{FCB3F0DE-23E5-4418-BB0C-EAA4C6CE34F6}" srcOrd="8" destOrd="0" presId="urn:microsoft.com/office/officeart/2005/8/layout/vProcess5"/>
    <dgm:cxn modelId="{D36A9E34-E232-4B49-AB5D-CD10FFF2D825}" type="presParOf" srcId="{E8FCEF2F-8679-4395-A487-B3B4C1B8E143}" destId="{66EF8626-FB2F-4393-975C-4B0B9919017F}" srcOrd="9" destOrd="0" presId="urn:microsoft.com/office/officeart/2005/8/layout/vProcess5"/>
    <dgm:cxn modelId="{AECD5C4D-991C-4BE7-B671-05AF2627E128}" type="presParOf" srcId="{E8FCEF2F-8679-4395-A487-B3B4C1B8E143}" destId="{64C1E461-9BAB-4677-979A-C7BF4F21EFB3}" srcOrd="10" destOrd="0" presId="urn:microsoft.com/office/officeart/2005/8/layout/vProcess5"/>
    <dgm:cxn modelId="{5F90858E-DD9C-44F2-A760-8BC92D45D843}" type="presParOf" srcId="{E8FCEF2F-8679-4395-A487-B3B4C1B8E143}" destId="{BBD850AE-48EA-476A-8B41-BBCE8D03281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D56543-46D2-44CF-8432-3C4CB8E03740}">
      <dsp:nvSpPr>
        <dsp:cNvPr id="0" name=""/>
        <dsp:cNvSpPr/>
      </dsp:nvSpPr>
      <dsp:spPr>
        <a:xfrm>
          <a:off x="2250914" y="296402"/>
          <a:ext cx="2196000" cy="2196000"/>
        </a:xfrm>
        <a:prstGeom prst="ellipse">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6AB3719-5374-4A64-9B6A-16582F06757F}">
      <dsp:nvSpPr>
        <dsp:cNvPr id="0" name=""/>
        <dsp:cNvSpPr/>
      </dsp:nvSpPr>
      <dsp:spPr>
        <a:xfrm>
          <a:off x="2718914" y="764402"/>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C72B8F2-F58A-4647-AC45-3A340FA6EFE7}">
      <dsp:nvSpPr>
        <dsp:cNvPr id="0" name=""/>
        <dsp:cNvSpPr/>
      </dsp:nvSpPr>
      <dsp:spPr>
        <a:xfrm>
          <a:off x="154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333500">
            <a:lnSpc>
              <a:spcPct val="90000"/>
            </a:lnSpc>
            <a:spcBef>
              <a:spcPct val="0"/>
            </a:spcBef>
            <a:spcAft>
              <a:spcPct val="35000"/>
            </a:spcAft>
            <a:buNone/>
            <a:defRPr cap="all"/>
          </a:pPr>
          <a:r>
            <a:rPr lang="en-US" sz="3000" kern="1200"/>
            <a:t>Who’s here?</a:t>
          </a:r>
        </a:p>
      </dsp:txBody>
      <dsp:txXfrm>
        <a:off x="1548914" y="3176402"/>
        <a:ext cx="3600000" cy="720000"/>
      </dsp:txXfrm>
    </dsp:sp>
    <dsp:sp modelId="{63EC8F37-D90B-43F9-9FE5-E3CB8DA16563}">
      <dsp:nvSpPr>
        <dsp:cNvPr id="0" name=""/>
        <dsp:cNvSpPr/>
      </dsp:nvSpPr>
      <dsp:spPr>
        <a:xfrm>
          <a:off x="6480914" y="296402"/>
          <a:ext cx="2196000" cy="2196000"/>
        </a:xfrm>
        <a:prstGeom prst="ellipse">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39E5E9-AF06-42DB-97A3-E54A737531B6}">
      <dsp:nvSpPr>
        <dsp:cNvPr id="0" name=""/>
        <dsp:cNvSpPr/>
      </dsp:nvSpPr>
      <dsp:spPr>
        <a:xfrm>
          <a:off x="6948914" y="764402"/>
          <a:ext cx="1260000" cy="126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63245B6-6A0B-42C1-BB95-52A11F9C05B5}">
      <dsp:nvSpPr>
        <dsp:cNvPr id="0" name=""/>
        <dsp:cNvSpPr/>
      </dsp:nvSpPr>
      <dsp:spPr>
        <a:xfrm>
          <a:off x="5778914" y="3176402"/>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333500">
            <a:lnSpc>
              <a:spcPct val="90000"/>
            </a:lnSpc>
            <a:spcBef>
              <a:spcPct val="0"/>
            </a:spcBef>
            <a:spcAft>
              <a:spcPct val="35000"/>
            </a:spcAft>
            <a:buNone/>
            <a:defRPr cap="all"/>
          </a:pPr>
          <a:r>
            <a:rPr lang="en-US" sz="3000" kern="1200"/>
            <a:t>What do you know?</a:t>
          </a:r>
        </a:p>
      </dsp:txBody>
      <dsp:txXfrm>
        <a:off x="5778914" y="3176402"/>
        <a:ext cx="36000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6E4019-2CB7-42E0-959D-9A7A15B67308}">
      <dsp:nvSpPr>
        <dsp:cNvPr id="0" name=""/>
        <dsp:cNvSpPr/>
      </dsp:nvSpPr>
      <dsp:spPr>
        <a:xfrm>
          <a:off x="0" y="0"/>
          <a:ext cx="6569026" cy="1526197"/>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Notice of Award (NOA) is found in Grant Solutions.  </a:t>
          </a:r>
        </a:p>
      </dsp:txBody>
      <dsp:txXfrm>
        <a:off x="44701" y="44701"/>
        <a:ext cx="4922140" cy="1436795"/>
      </dsp:txXfrm>
    </dsp:sp>
    <dsp:sp modelId="{747BE8F2-F7FE-447E-834E-16E2BA2D856A}">
      <dsp:nvSpPr>
        <dsp:cNvPr id="0" name=""/>
        <dsp:cNvSpPr/>
      </dsp:nvSpPr>
      <dsp:spPr>
        <a:xfrm>
          <a:off x="579620" y="1780563"/>
          <a:ext cx="6569026" cy="1526197"/>
        </a:xfrm>
        <a:prstGeom prst="roundRect">
          <a:avLst>
            <a:gd name="adj" fmla="val 10000"/>
          </a:avLst>
        </a:prstGeom>
        <a:solidFill>
          <a:schemeClr val="accent3">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Grant Agreement is an attachment to the NOA</a:t>
          </a:r>
        </a:p>
        <a:p>
          <a:pPr marL="114300" lvl="1" indent="-114300" algn="l" defTabSz="622300">
            <a:lnSpc>
              <a:spcPct val="90000"/>
            </a:lnSpc>
            <a:spcBef>
              <a:spcPct val="0"/>
            </a:spcBef>
            <a:spcAft>
              <a:spcPct val="15000"/>
            </a:spcAft>
            <a:buChar char="•"/>
          </a:pPr>
          <a:r>
            <a:rPr lang="en-US" sz="1400" kern="1200"/>
            <a:t>Grantees “sign” for the grant in Grant Solutions and in so doing, commit to abiding by the Grant Agreement and NOFA.  </a:t>
          </a:r>
        </a:p>
        <a:p>
          <a:pPr marL="114300" lvl="1" indent="-114300" algn="l" defTabSz="622300">
            <a:lnSpc>
              <a:spcPct val="90000"/>
            </a:lnSpc>
            <a:spcBef>
              <a:spcPct val="0"/>
            </a:spcBef>
            <a:spcAft>
              <a:spcPct val="15000"/>
            </a:spcAft>
            <a:buChar char="•"/>
          </a:pPr>
          <a:r>
            <a:rPr lang="en-US" sz="1400" kern="1200"/>
            <a:t>Field Offices don’t have to do anything in order to obligate/accept funds.</a:t>
          </a:r>
        </a:p>
      </dsp:txBody>
      <dsp:txXfrm>
        <a:off x="624321" y="1825264"/>
        <a:ext cx="4907976" cy="1436795"/>
      </dsp:txXfrm>
    </dsp:sp>
    <dsp:sp modelId="{A509E5E8-8C30-4A26-960C-93B4706E2312}">
      <dsp:nvSpPr>
        <dsp:cNvPr id="0" name=""/>
        <dsp:cNvSpPr/>
      </dsp:nvSpPr>
      <dsp:spPr>
        <a:xfrm>
          <a:off x="1159240" y="3561126"/>
          <a:ext cx="6569026" cy="1526197"/>
        </a:xfrm>
        <a:prstGeom prst="roundRect">
          <a:avLst>
            <a:gd name="adj" fmla="val 10000"/>
          </a:avLst>
        </a:prstGeom>
        <a:solidFill>
          <a:schemeClr val="accent2">
            <a:hueOff val="1954454"/>
            <a:satOff val="-31534"/>
            <a:lumOff val="-549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Can also be found on the FSS Resources page</a:t>
          </a:r>
        </a:p>
      </dsp:txBody>
      <dsp:txXfrm>
        <a:off x="1203941" y="3605827"/>
        <a:ext cx="4907976" cy="1436795"/>
      </dsp:txXfrm>
    </dsp:sp>
    <dsp:sp modelId="{6D9937AF-934A-4063-9735-AF5324532982}">
      <dsp:nvSpPr>
        <dsp:cNvPr id="0" name=""/>
        <dsp:cNvSpPr/>
      </dsp:nvSpPr>
      <dsp:spPr>
        <a:xfrm>
          <a:off x="5576998" y="1157366"/>
          <a:ext cx="992028" cy="992028"/>
        </a:xfrm>
        <a:prstGeom prst="downArrow">
          <a:avLst>
            <a:gd name="adj1" fmla="val 55000"/>
            <a:gd name="adj2" fmla="val 45000"/>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5800204" y="1157366"/>
        <a:ext cx="545616" cy="746501"/>
      </dsp:txXfrm>
    </dsp:sp>
    <dsp:sp modelId="{A6B23322-7FD9-49C8-932F-50311F1DA3B9}">
      <dsp:nvSpPr>
        <dsp:cNvPr id="0" name=""/>
        <dsp:cNvSpPr/>
      </dsp:nvSpPr>
      <dsp:spPr>
        <a:xfrm>
          <a:off x="6156618" y="2927754"/>
          <a:ext cx="992028" cy="992028"/>
        </a:xfrm>
        <a:prstGeom prst="downArrow">
          <a:avLst>
            <a:gd name="adj1" fmla="val 55000"/>
            <a:gd name="adj2" fmla="val 45000"/>
          </a:avLst>
        </a:prstGeom>
        <a:solidFill>
          <a:schemeClr val="accent2">
            <a:tint val="40000"/>
            <a:alpha val="90000"/>
            <a:hueOff val="3208860"/>
            <a:satOff val="-57041"/>
            <a:lumOff val="-4127"/>
            <a:alphaOff val="0"/>
          </a:schemeClr>
        </a:solidFill>
        <a:ln w="10795" cap="flat" cmpd="sng" algn="ctr">
          <a:solidFill>
            <a:schemeClr val="accent2">
              <a:tint val="40000"/>
              <a:alpha val="90000"/>
              <a:hueOff val="3208860"/>
              <a:satOff val="-57041"/>
              <a:lumOff val="-412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6379824" y="2927754"/>
        <a:ext cx="545616" cy="7465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E698B1-C49D-41FD-AC16-93B691DC5675}">
      <dsp:nvSpPr>
        <dsp:cNvPr id="0" name=""/>
        <dsp:cNvSpPr/>
      </dsp:nvSpPr>
      <dsp:spPr>
        <a:xfrm>
          <a:off x="0" y="1100264"/>
          <a:ext cx="7293610" cy="705600"/>
        </a:xfrm>
        <a:prstGeom prst="rect">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C07445-130D-4A14-AFA3-E0E67A213BB8}">
      <dsp:nvSpPr>
        <dsp:cNvPr id="0" name=""/>
        <dsp:cNvSpPr/>
      </dsp:nvSpPr>
      <dsp:spPr>
        <a:xfrm>
          <a:off x="364680" y="686984"/>
          <a:ext cx="5105527" cy="82656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977" tIns="0" rIns="192977" bIns="0" numCol="1" spcCol="1270" anchor="ctr" anchorCtr="0">
          <a:noAutofit/>
        </a:bodyPr>
        <a:lstStyle/>
        <a:p>
          <a:pPr marL="0" lvl="0" indent="0" algn="l" defTabSz="1244600">
            <a:lnSpc>
              <a:spcPct val="90000"/>
            </a:lnSpc>
            <a:spcBef>
              <a:spcPct val="0"/>
            </a:spcBef>
            <a:spcAft>
              <a:spcPct val="35000"/>
            </a:spcAft>
            <a:buNone/>
          </a:pPr>
          <a:r>
            <a:rPr lang="en-US" sz="2800" kern="1200"/>
            <a:t>January 1 – December 31, 2024</a:t>
          </a:r>
        </a:p>
      </dsp:txBody>
      <dsp:txXfrm>
        <a:off x="405029" y="727333"/>
        <a:ext cx="5024829" cy="745862"/>
      </dsp:txXfrm>
    </dsp:sp>
    <dsp:sp modelId="{B1505892-6FF4-4E34-A399-18A485C631B1}">
      <dsp:nvSpPr>
        <dsp:cNvPr id="0" name=""/>
        <dsp:cNvSpPr/>
      </dsp:nvSpPr>
      <dsp:spPr>
        <a:xfrm>
          <a:off x="0" y="2370344"/>
          <a:ext cx="7293610" cy="1984500"/>
        </a:xfrm>
        <a:prstGeom prst="rect">
          <a:avLst/>
        </a:prstGeom>
        <a:solidFill>
          <a:schemeClr val="lt1">
            <a:alpha val="90000"/>
            <a:hueOff val="0"/>
            <a:satOff val="0"/>
            <a:lumOff val="0"/>
            <a:alphaOff val="0"/>
          </a:schemeClr>
        </a:solidFill>
        <a:ln w="10795" cap="flat" cmpd="sng" algn="ctr">
          <a:solidFill>
            <a:schemeClr val="accent2">
              <a:hueOff val="1954454"/>
              <a:satOff val="-31534"/>
              <a:lumOff val="-549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6065" tIns="583184" rIns="566065" bIns="199136" numCol="1" spcCol="1270" anchor="t" anchorCtr="0">
          <a:noAutofit/>
        </a:bodyPr>
        <a:lstStyle/>
        <a:p>
          <a:pPr marL="285750" lvl="1" indent="-285750" algn="l" defTabSz="1244600">
            <a:lnSpc>
              <a:spcPct val="90000"/>
            </a:lnSpc>
            <a:spcBef>
              <a:spcPct val="0"/>
            </a:spcBef>
            <a:spcAft>
              <a:spcPct val="15000"/>
            </a:spcAft>
            <a:buChar char="•"/>
          </a:pPr>
          <a:r>
            <a:rPr lang="en-US" sz="2800" kern="1200"/>
            <a:t>Need approval from your Field Office / Grant Specialist for work completed </a:t>
          </a:r>
          <a:r>
            <a:rPr lang="en-US" sz="2800" u="sng" kern="1200"/>
            <a:t>January 1 – February 14, 2024</a:t>
          </a:r>
        </a:p>
      </dsp:txBody>
      <dsp:txXfrm>
        <a:off x="0" y="2370344"/>
        <a:ext cx="7293610" cy="1984500"/>
      </dsp:txXfrm>
    </dsp:sp>
    <dsp:sp modelId="{6B5A2319-BA3A-4FD9-8657-81A6AEB8E21F}">
      <dsp:nvSpPr>
        <dsp:cNvPr id="0" name=""/>
        <dsp:cNvSpPr/>
      </dsp:nvSpPr>
      <dsp:spPr>
        <a:xfrm>
          <a:off x="364680" y="1957064"/>
          <a:ext cx="5105527" cy="826560"/>
        </a:xfrm>
        <a:prstGeom prst="roundRect">
          <a:avLst/>
        </a:prstGeom>
        <a:solidFill>
          <a:schemeClr val="accent2">
            <a:hueOff val="1954454"/>
            <a:satOff val="-31534"/>
            <a:lumOff val="-549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977" tIns="0" rIns="192977" bIns="0" numCol="1" spcCol="1270" anchor="ctr" anchorCtr="0">
          <a:noAutofit/>
        </a:bodyPr>
        <a:lstStyle/>
        <a:p>
          <a:pPr marL="0" lvl="0" indent="0" algn="l" defTabSz="1244600">
            <a:lnSpc>
              <a:spcPct val="90000"/>
            </a:lnSpc>
            <a:spcBef>
              <a:spcPct val="0"/>
            </a:spcBef>
            <a:spcAft>
              <a:spcPct val="35000"/>
            </a:spcAft>
            <a:buNone/>
          </a:pPr>
          <a:r>
            <a:rPr lang="en-US" sz="2800" kern="1200"/>
            <a:t>“Pre-award Costs”</a:t>
          </a:r>
        </a:p>
      </dsp:txBody>
      <dsp:txXfrm>
        <a:off x="405029" y="1997413"/>
        <a:ext cx="5024829" cy="7458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EA0965-F5FE-48D0-88A7-AD9C342383D7}">
      <dsp:nvSpPr>
        <dsp:cNvPr id="0" name=""/>
        <dsp:cNvSpPr/>
      </dsp:nvSpPr>
      <dsp:spPr>
        <a:xfrm>
          <a:off x="0" y="77414"/>
          <a:ext cx="7728267" cy="455715"/>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Salary &amp; Fringe </a:t>
          </a:r>
        </a:p>
      </dsp:txBody>
      <dsp:txXfrm>
        <a:off x="22246" y="99660"/>
        <a:ext cx="7683775" cy="411223"/>
      </dsp:txXfrm>
    </dsp:sp>
    <dsp:sp modelId="{6B2ED55A-A4A8-4DB6-B466-F4F54D04E36C}">
      <dsp:nvSpPr>
        <dsp:cNvPr id="0" name=""/>
        <dsp:cNvSpPr/>
      </dsp:nvSpPr>
      <dsp:spPr>
        <a:xfrm>
          <a:off x="0" y="587849"/>
          <a:ext cx="7728267" cy="455715"/>
        </a:xfrm>
        <a:prstGeom prst="roundRect">
          <a:avLst/>
        </a:prstGeom>
        <a:solidFill>
          <a:schemeClr val="accent2">
            <a:hueOff val="390891"/>
            <a:satOff val="-6307"/>
            <a:lumOff val="-1098"/>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Fringe CAN include a training stipend</a:t>
          </a:r>
        </a:p>
      </dsp:txBody>
      <dsp:txXfrm>
        <a:off x="22246" y="610095"/>
        <a:ext cx="7683775" cy="411223"/>
      </dsp:txXfrm>
    </dsp:sp>
    <dsp:sp modelId="{B335BE06-2A21-4148-9071-54FAA01644F7}">
      <dsp:nvSpPr>
        <dsp:cNvPr id="0" name=""/>
        <dsp:cNvSpPr/>
      </dsp:nvSpPr>
      <dsp:spPr>
        <a:xfrm>
          <a:off x="0" y="1043564"/>
          <a:ext cx="7728267" cy="5211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372"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t>Up to the program to decide how much/for what (related to FSS program/coaching)</a:t>
          </a:r>
        </a:p>
        <a:p>
          <a:pPr marL="114300" lvl="1" indent="-114300" algn="l" defTabSz="666750">
            <a:lnSpc>
              <a:spcPct val="90000"/>
            </a:lnSpc>
            <a:spcBef>
              <a:spcPct val="0"/>
            </a:spcBef>
            <a:spcAft>
              <a:spcPct val="20000"/>
            </a:spcAft>
            <a:buChar char="•"/>
          </a:pPr>
          <a:r>
            <a:rPr lang="en-US" sz="1500" kern="1200"/>
            <a:t>May include training-related travel ONLY</a:t>
          </a:r>
        </a:p>
      </dsp:txBody>
      <dsp:txXfrm>
        <a:off x="0" y="1043564"/>
        <a:ext cx="7728267" cy="521122"/>
      </dsp:txXfrm>
    </dsp:sp>
    <dsp:sp modelId="{54135332-C8E6-4031-8CBD-4FCC0A2671B2}">
      <dsp:nvSpPr>
        <dsp:cNvPr id="0" name=""/>
        <dsp:cNvSpPr/>
      </dsp:nvSpPr>
      <dsp:spPr>
        <a:xfrm>
          <a:off x="0" y="1564687"/>
          <a:ext cx="7728267" cy="455715"/>
        </a:xfrm>
        <a:prstGeom prst="roundRect">
          <a:avLst/>
        </a:prstGeom>
        <a:solidFill>
          <a:schemeClr val="accent3">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THAT’S IT</a:t>
          </a:r>
        </a:p>
      </dsp:txBody>
      <dsp:txXfrm>
        <a:off x="22246" y="1586933"/>
        <a:ext cx="7683775" cy="411223"/>
      </dsp:txXfrm>
    </dsp:sp>
    <dsp:sp modelId="{DD5E9C63-3F25-4D72-BC35-26D53E8286E6}">
      <dsp:nvSpPr>
        <dsp:cNvPr id="0" name=""/>
        <dsp:cNvSpPr/>
      </dsp:nvSpPr>
      <dsp:spPr>
        <a:xfrm>
          <a:off x="0" y="2020402"/>
          <a:ext cx="7728267" cy="786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372"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t>NO admin</a:t>
          </a:r>
        </a:p>
        <a:p>
          <a:pPr marL="114300" lvl="1" indent="-114300" algn="l" defTabSz="666750">
            <a:lnSpc>
              <a:spcPct val="90000"/>
            </a:lnSpc>
            <a:spcBef>
              <a:spcPct val="0"/>
            </a:spcBef>
            <a:spcAft>
              <a:spcPct val="20000"/>
            </a:spcAft>
            <a:buChar char="•"/>
          </a:pPr>
          <a:r>
            <a:rPr lang="en-US" sz="1500" kern="1200"/>
            <a:t>NO Indirect Cost Rate</a:t>
          </a:r>
        </a:p>
        <a:p>
          <a:pPr marL="114300" lvl="1" indent="-114300" algn="l" defTabSz="666750">
            <a:lnSpc>
              <a:spcPct val="90000"/>
            </a:lnSpc>
            <a:spcBef>
              <a:spcPct val="0"/>
            </a:spcBef>
            <a:spcAft>
              <a:spcPct val="20000"/>
            </a:spcAft>
            <a:buChar char="•"/>
          </a:pPr>
          <a:r>
            <a:rPr lang="en-US" sz="1500" kern="1200"/>
            <a:t>NO services for participants</a:t>
          </a:r>
        </a:p>
      </dsp:txBody>
      <dsp:txXfrm>
        <a:off x="0" y="2020402"/>
        <a:ext cx="7728267" cy="786599"/>
      </dsp:txXfrm>
    </dsp:sp>
    <dsp:sp modelId="{7750D78D-DA5D-4B9F-A89C-A24A0C4F7872}">
      <dsp:nvSpPr>
        <dsp:cNvPr id="0" name=""/>
        <dsp:cNvSpPr/>
      </dsp:nvSpPr>
      <dsp:spPr>
        <a:xfrm>
          <a:off x="0" y="2807002"/>
          <a:ext cx="7728267" cy="455715"/>
        </a:xfrm>
        <a:prstGeom prst="roundRect">
          <a:avLst/>
        </a:prstGeom>
        <a:solidFill>
          <a:schemeClr val="accent2">
            <a:hueOff val="1172672"/>
            <a:satOff val="-18920"/>
            <a:lumOff val="-329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Job-Sharing is allowable </a:t>
          </a:r>
        </a:p>
      </dsp:txBody>
      <dsp:txXfrm>
        <a:off x="22246" y="2829248"/>
        <a:ext cx="7683775" cy="411223"/>
      </dsp:txXfrm>
    </dsp:sp>
    <dsp:sp modelId="{53259052-8542-48C9-9F72-A5922372EF07}">
      <dsp:nvSpPr>
        <dsp:cNvPr id="0" name=""/>
        <dsp:cNvSpPr/>
      </dsp:nvSpPr>
      <dsp:spPr>
        <a:xfrm>
          <a:off x="0" y="3262717"/>
          <a:ext cx="7728267" cy="5211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372"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t>You may charge up to 40 hours per week (or whatever is your full-time) per coordinator</a:t>
          </a:r>
        </a:p>
        <a:p>
          <a:pPr marL="114300" lvl="1" indent="-114300" algn="l" defTabSz="666750">
            <a:lnSpc>
              <a:spcPct val="90000"/>
            </a:lnSpc>
            <a:spcBef>
              <a:spcPct val="0"/>
            </a:spcBef>
            <a:spcAft>
              <a:spcPct val="20000"/>
            </a:spcAft>
            <a:buChar char="•"/>
          </a:pPr>
          <a:r>
            <a:rPr lang="en-US" sz="1500" kern="1200"/>
            <a:t>You may split  the grant, split however you choose.</a:t>
          </a:r>
        </a:p>
      </dsp:txBody>
      <dsp:txXfrm>
        <a:off x="0" y="3262717"/>
        <a:ext cx="7728267" cy="521122"/>
      </dsp:txXfrm>
    </dsp:sp>
    <dsp:sp modelId="{0C53A511-0DF9-402C-A711-543878F91160}">
      <dsp:nvSpPr>
        <dsp:cNvPr id="0" name=""/>
        <dsp:cNvSpPr/>
      </dsp:nvSpPr>
      <dsp:spPr>
        <a:xfrm>
          <a:off x="0" y="3783839"/>
          <a:ext cx="7728267" cy="455715"/>
        </a:xfrm>
        <a:prstGeom prst="roundRect">
          <a:avLst/>
        </a:prstGeom>
        <a:solidFill>
          <a:schemeClr val="accent2">
            <a:hueOff val="1563563"/>
            <a:satOff val="-25227"/>
            <a:lumOff val="-43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Sub-Contracting is allowable</a:t>
          </a:r>
        </a:p>
      </dsp:txBody>
      <dsp:txXfrm>
        <a:off x="22246" y="3806085"/>
        <a:ext cx="7683775" cy="411223"/>
      </dsp:txXfrm>
    </dsp:sp>
    <dsp:sp modelId="{A794BB13-AD16-46D6-B9C7-744D52235F75}">
      <dsp:nvSpPr>
        <dsp:cNvPr id="0" name=""/>
        <dsp:cNvSpPr/>
      </dsp:nvSpPr>
      <dsp:spPr>
        <a:xfrm>
          <a:off x="0" y="4239554"/>
          <a:ext cx="7728267"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372"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t>Make SURE you have a strong agreement with clear communication about escrow</a:t>
          </a:r>
        </a:p>
      </dsp:txBody>
      <dsp:txXfrm>
        <a:off x="0" y="4239554"/>
        <a:ext cx="7728267" cy="314640"/>
      </dsp:txXfrm>
    </dsp:sp>
    <dsp:sp modelId="{2EE59F01-2BA0-43E9-8389-FFB43C80D122}">
      <dsp:nvSpPr>
        <dsp:cNvPr id="0" name=""/>
        <dsp:cNvSpPr/>
      </dsp:nvSpPr>
      <dsp:spPr>
        <a:xfrm>
          <a:off x="0" y="4554194"/>
          <a:ext cx="7728267" cy="455715"/>
        </a:xfrm>
        <a:prstGeom prst="roundRect">
          <a:avLst/>
        </a:prstGeom>
        <a:solidFill>
          <a:schemeClr val="accent2">
            <a:hueOff val="1954454"/>
            <a:satOff val="-31534"/>
            <a:lumOff val="-549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u="sng" kern="1200">
              <a:solidFill>
                <a:schemeClr val="bg1"/>
              </a:solidFill>
              <a:hlinkClick xmlns:r="http://schemas.openxmlformats.org/officeDocument/2006/relationships" r:id="rId1">
                <a:extLst>
                  <a:ext uri="{A12FA001-AC4F-418D-AE19-62706E023703}">
                    <ahyp:hlinkClr xmlns:ahyp="http://schemas.microsoft.com/office/drawing/2018/hyperlinkcolor" val="tx"/>
                  </a:ext>
                </a:extLst>
              </a:hlinkClick>
            </a:rPr>
            <a:t>FY21 and FY22 NOFO Eligible Activities</a:t>
          </a:r>
          <a:r>
            <a:rPr lang="en-US" sz="1900" b="0" i="0" u="sng" kern="1200">
              <a:solidFill>
                <a:schemeClr val="bg1"/>
              </a:solidFill>
            </a:rPr>
            <a:t>  </a:t>
          </a:r>
          <a:r>
            <a:rPr lang="en-US" sz="1900" b="0" i="0" u="none" kern="1200">
              <a:solidFill>
                <a:schemeClr val="bg1"/>
              </a:solidFill>
            </a:rPr>
            <a:t>(same for FY23)</a:t>
          </a:r>
          <a:endParaRPr lang="en-US" sz="1900" kern="1200">
            <a:solidFill>
              <a:schemeClr val="bg1"/>
            </a:solidFill>
          </a:endParaRPr>
        </a:p>
      </dsp:txBody>
      <dsp:txXfrm>
        <a:off x="22246" y="4576440"/>
        <a:ext cx="7683775" cy="41122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74A77A-9A99-4FE8-8AD3-02ECA6551BDB}">
      <dsp:nvSpPr>
        <dsp:cNvPr id="0" name=""/>
        <dsp:cNvSpPr/>
      </dsp:nvSpPr>
      <dsp:spPr>
        <a:xfrm>
          <a:off x="0" y="615"/>
          <a:ext cx="7293610" cy="14401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00E1AB-5CE8-4941-858F-DFF40D3913BF}">
      <dsp:nvSpPr>
        <dsp:cNvPr id="0" name=""/>
        <dsp:cNvSpPr/>
      </dsp:nvSpPr>
      <dsp:spPr>
        <a:xfrm>
          <a:off x="435651" y="324653"/>
          <a:ext cx="792093" cy="79209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F8BFBA5-D132-4059-AB8B-1C87D36193CC}">
      <dsp:nvSpPr>
        <dsp:cNvPr id="0" name=""/>
        <dsp:cNvSpPr/>
      </dsp:nvSpPr>
      <dsp:spPr>
        <a:xfrm>
          <a:off x="1663397" y="615"/>
          <a:ext cx="5630212" cy="14401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18" tIns="152418" rIns="152418" bIns="152418" numCol="1" spcCol="1270" anchor="ctr" anchorCtr="0">
          <a:noAutofit/>
        </a:bodyPr>
        <a:lstStyle/>
        <a:p>
          <a:pPr marL="0" lvl="0" indent="0" algn="l" defTabSz="666750">
            <a:lnSpc>
              <a:spcPct val="100000"/>
            </a:lnSpc>
            <a:spcBef>
              <a:spcPct val="0"/>
            </a:spcBef>
            <a:spcAft>
              <a:spcPct val="35000"/>
            </a:spcAft>
            <a:buNone/>
          </a:pPr>
          <a:r>
            <a:rPr lang="en-US" sz="1500" b="1" i="1" u="sng" kern="1200"/>
            <a:t>Mandatory FSS Training</a:t>
          </a:r>
          <a:r>
            <a:rPr lang="en-US" sz="1500" i="1" kern="1200"/>
            <a:t>.  HUD has developed an Online Mandatory Training on the FSS program to provide guidance on how to develop and administer a successful FSS program. </a:t>
          </a:r>
          <a:r>
            <a:rPr lang="en-US" sz="1500" kern="1200"/>
            <a:t> THE NEW TRAINING HAS NOT BEEN PUBLISHED YET (expected by end of March).</a:t>
          </a:r>
        </a:p>
      </dsp:txBody>
      <dsp:txXfrm>
        <a:off x="1663397" y="615"/>
        <a:ext cx="5630212" cy="1440170"/>
      </dsp:txXfrm>
    </dsp:sp>
    <dsp:sp modelId="{0938F972-BAED-4739-9991-57B33B2BEB6A}">
      <dsp:nvSpPr>
        <dsp:cNvPr id="0" name=""/>
        <dsp:cNvSpPr/>
      </dsp:nvSpPr>
      <dsp:spPr>
        <a:xfrm>
          <a:off x="0" y="1800829"/>
          <a:ext cx="7293610" cy="14401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D90B7D-4870-4AAF-9492-D395271ACD27}">
      <dsp:nvSpPr>
        <dsp:cNvPr id="0" name=""/>
        <dsp:cNvSpPr/>
      </dsp:nvSpPr>
      <dsp:spPr>
        <a:xfrm>
          <a:off x="435651" y="2124867"/>
          <a:ext cx="792093" cy="79209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FFBA576-3241-42D1-9DC9-38C3547FCE90}">
      <dsp:nvSpPr>
        <dsp:cNvPr id="0" name=""/>
        <dsp:cNvSpPr/>
      </dsp:nvSpPr>
      <dsp:spPr>
        <a:xfrm>
          <a:off x="1663397" y="1800829"/>
          <a:ext cx="5630212" cy="14401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18" tIns="152418" rIns="152418" bIns="152418" numCol="1" spcCol="1270" anchor="ctr" anchorCtr="0">
          <a:noAutofit/>
        </a:bodyPr>
        <a:lstStyle/>
        <a:p>
          <a:pPr marL="0" lvl="0" indent="0" algn="l" defTabSz="666750">
            <a:lnSpc>
              <a:spcPct val="100000"/>
            </a:lnSpc>
            <a:spcBef>
              <a:spcPct val="0"/>
            </a:spcBef>
            <a:spcAft>
              <a:spcPct val="35000"/>
            </a:spcAft>
            <a:buNone/>
          </a:pPr>
          <a:r>
            <a:rPr lang="en-US" sz="1500" i="1" kern="1200"/>
            <a:t>Once we publish the updated training, programs will have 90 days to complete.  At that time, we will send FOs a list of programs that are in compliance.  If you are not in compliance at that time, your grant may be suspended until you are in compliance.</a:t>
          </a:r>
          <a:endParaRPr lang="en-US" sz="1500" kern="1200"/>
        </a:p>
      </dsp:txBody>
      <dsp:txXfrm>
        <a:off x="1663397" y="1800829"/>
        <a:ext cx="5630212" cy="1440170"/>
      </dsp:txXfrm>
    </dsp:sp>
    <dsp:sp modelId="{EB8EF904-70A0-4C79-A293-EAF3442C5C3F}">
      <dsp:nvSpPr>
        <dsp:cNvPr id="0" name=""/>
        <dsp:cNvSpPr/>
      </dsp:nvSpPr>
      <dsp:spPr>
        <a:xfrm>
          <a:off x="0" y="3601042"/>
          <a:ext cx="7293610" cy="14401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A770FA5-7089-4504-B09F-6BF7B7DF14FF}">
      <dsp:nvSpPr>
        <dsp:cNvPr id="0" name=""/>
        <dsp:cNvSpPr/>
      </dsp:nvSpPr>
      <dsp:spPr>
        <a:xfrm>
          <a:off x="435651" y="3925081"/>
          <a:ext cx="792093" cy="79209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73564F8-5834-4F2F-B8B4-011115B98B4C}">
      <dsp:nvSpPr>
        <dsp:cNvPr id="0" name=""/>
        <dsp:cNvSpPr/>
      </dsp:nvSpPr>
      <dsp:spPr>
        <a:xfrm>
          <a:off x="1663397" y="3601042"/>
          <a:ext cx="5630212" cy="14401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18" tIns="152418" rIns="152418" bIns="152418" numCol="1" spcCol="1270" anchor="ctr" anchorCtr="0">
          <a:noAutofit/>
        </a:bodyPr>
        <a:lstStyle/>
        <a:p>
          <a:pPr marL="0" lvl="0" indent="0" algn="l" defTabSz="666750">
            <a:lnSpc>
              <a:spcPct val="100000"/>
            </a:lnSpc>
            <a:spcBef>
              <a:spcPct val="0"/>
            </a:spcBef>
            <a:spcAft>
              <a:spcPct val="35000"/>
            </a:spcAft>
            <a:buNone/>
          </a:pPr>
          <a:r>
            <a:rPr lang="en-US" sz="1500" b="1" i="1" kern="1200"/>
            <a:t>FSS Guidebook and other resources available on HUD Exchange</a:t>
          </a:r>
          <a:endParaRPr lang="en-US" sz="1500" kern="1200"/>
        </a:p>
        <a:p>
          <a:pPr marL="0" lvl="0" indent="0" algn="l" defTabSz="666750">
            <a:lnSpc>
              <a:spcPct val="100000"/>
            </a:lnSpc>
            <a:spcBef>
              <a:spcPct val="0"/>
            </a:spcBef>
            <a:spcAft>
              <a:spcPct val="35000"/>
            </a:spcAft>
            <a:buNone/>
          </a:pPr>
          <a:r>
            <a:rPr lang="en-US" sz="1500" b="0" i="0" kern="1200"/>
            <a:t>View the new </a:t>
          </a:r>
          <a:r>
            <a:rPr lang="en-US" sz="1500" b="0" i="0" kern="1200">
              <a:hlinkClick xmlns:r="http://schemas.openxmlformats.org/officeDocument/2006/relationships" r:id="rId7"/>
            </a:rPr>
            <a:t>FSS Program Guidebook</a:t>
          </a:r>
          <a:r>
            <a:rPr lang="en-US" sz="1500" b="0" i="0" kern="1200"/>
            <a:t> published January, 2023</a:t>
          </a:r>
          <a:endParaRPr lang="en-US" sz="1500" kern="1200"/>
        </a:p>
      </dsp:txBody>
      <dsp:txXfrm>
        <a:off x="1663397" y="3601042"/>
        <a:ext cx="5630212" cy="1440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3C1AD1-FE7D-45D6-A953-0F41F504CE5B}">
      <dsp:nvSpPr>
        <dsp:cNvPr id="0" name=""/>
        <dsp:cNvSpPr/>
      </dsp:nvSpPr>
      <dsp:spPr>
        <a:xfrm>
          <a:off x="0" y="57107"/>
          <a:ext cx="5098256" cy="134072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Does your staff reflect your participants?  </a:t>
          </a:r>
        </a:p>
      </dsp:txBody>
      <dsp:txXfrm>
        <a:off x="65449" y="122556"/>
        <a:ext cx="4967358" cy="1209826"/>
      </dsp:txXfrm>
    </dsp:sp>
    <dsp:sp modelId="{E4A92ACD-A76F-42D5-9647-EAF9CE40055A}">
      <dsp:nvSpPr>
        <dsp:cNvPr id="0" name=""/>
        <dsp:cNvSpPr/>
      </dsp:nvSpPr>
      <dsp:spPr>
        <a:xfrm>
          <a:off x="0" y="1455431"/>
          <a:ext cx="5098256" cy="1340724"/>
        </a:xfrm>
        <a:prstGeom prst="roundRect">
          <a:avLst/>
        </a:prstGeom>
        <a:solidFill>
          <a:schemeClr val="accent2">
            <a:hueOff val="-3017908"/>
            <a:satOff val="-13194"/>
            <a:lumOff val="437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Organic Intellectuals/Indigenous Knowledge vs. Professionals</a:t>
          </a:r>
        </a:p>
      </dsp:txBody>
      <dsp:txXfrm>
        <a:off x="65449" y="1520880"/>
        <a:ext cx="4967358" cy="1209826"/>
      </dsp:txXfrm>
    </dsp:sp>
    <dsp:sp modelId="{412B5B50-4DA2-4042-A2E4-75858493C7CB}">
      <dsp:nvSpPr>
        <dsp:cNvPr id="0" name=""/>
        <dsp:cNvSpPr/>
      </dsp:nvSpPr>
      <dsp:spPr>
        <a:xfrm>
          <a:off x="0" y="2853756"/>
          <a:ext cx="5098256" cy="1340724"/>
        </a:xfrm>
        <a:prstGeom prst="roundRect">
          <a:avLst/>
        </a:prstGeom>
        <a:solidFill>
          <a:schemeClr val="accent2">
            <a:hueOff val="-6035815"/>
            <a:satOff val="-26387"/>
            <a:lumOff val="87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Hiring current/former residents (pro/con)</a:t>
          </a:r>
        </a:p>
      </dsp:txBody>
      <dsp:txXfrm>
        <a:off x="65449" y="2919205"/>
        <a:ext cx="4967358" cy="1209826"/>
      </dsp:txXfrm>
    </dsp:sp>
    <dsp:sp modelId="{158AC4B3-769B-48C2-B2F5-E4A09EC1C92C}">
      <dsp:nvSpPr>
        <dsp:cNvPr id="0" name=""/>
        <dsp:cNvSpPr/>
      </dsp:nvSpPr>
      <dsp:spPr>
        <a:xfrm>
          <a:off x="0" y="4252080"/>
          <a:ext cx="5098256" cy="1340724"/>
        </a:xfrm>
        <a:prstGeom prst="roundRect">
          <a:avLst/>
        </a:prstGeom>
        <a:solidFill>
          <a:schemeClr val="accent2">
            <a:hueOff val="-9053723"/>
            <a:satOff val="-39581"/>
            <a:lumOff val="1313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Know your HR policies</a:t>
          </a:r>
        </a:p>
        <a:p>
          <a:pPr marL="0" lvl="0" indent="0" algn="l" defTabSz="889000">
            <a:lnSpc>
              <a:spcPct val="90000"/>
            </a:lnSpc>
            <a:spcBef>
              <a:spcPct val="0"/>
            </a:spcBef>
            <a:spcAft>
              <a:spcPct val="35000"/>
            </a:spcAft>
            <a:buNone/>
          </a:pPr>
          <a:r>
            <a:rPr lang="en-US" sz="2000" kern="1200"/>
            <a:t>	Background Checks</a:t>
          </a:r>
        </a:p>
        <a:p>
          <a:pPr marL="0" lvl="0" indent="0" algn="l" defTabSz="889000">
            <a:lnSpc>
              <a:spcPct val="90000"/>
            </a:lnSpc>
            <a:spcBef>
              <a:spcPct val="0"/>
            </a:spcBef>
            <a:spcAft>
              <a:spcPct val="35000"/>
            </a:spcAft>
            <a:buNone/>
          </a:pPr>
          <a:r>
            <a:rPr lang="en-US" sz="2000" kern="1200"/>
            <a:t>	Drug Tests</a:t>
          </a:r>
        </a:p>
      </dsp:txBody>
      <dsp:txXfrm>
        <a:off x="65449" y="4317529"/>
        <a:ext cx="4967358" cy="120982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B4EB5E-EB55-43A4-B04A-C7CD44E89192}">
      <dsp:nvSpPr>
        <dsp:cNvPr id="0" name=""/>
        <dsp:cNvSpPr/>
      </dsp:nvSpPr>
      <dsp:spPr>
        <a:xfrm>
          <a:off x="0" y="3946"/>
          <a:ext cx="5182791" cy="84058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9C974D-8AF8-4572-8A73-18161305155A}">
      <dsp:nvSpPr>
        <dsp:cNvPr id="0" name=""/>
        <dsp:cNvSpPr/>
      </dsp:nvSpPr>
      <dsp:spPr>
        <a:xfrm>
          <a:off x="254278" y="193078"/>
          <a:ext cx="462323" cy="46232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C3A82C7-E866-4742-A9D2-2F64B18817C6}">
      <dsp:nvSpPr>
        <dsp:cNvPr id="0" name=""/>
        <dsp:cNvSpPr/>
      </dsp:nvSpPr>
      <dsp:spPr>
        <a:xfrm>
          <a:off x="970879" y="3946"/>
          <a:ext cx="2332255"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711200">
            <a:lnSpc>
              <a:spcPct val="90000"/>
            </a:lnSpc>
            <a:spcBef>
              <a:spcPct val="0"/>
            </a:spcBef>
            <a:spcAft>
              <a:spcPct val="35000"/>
            </a:spcAft>
            <a:buNone/>
          </a:pPr>
          <a:r>
            <a:rPr lang="en-US" sz="1600" kern="1200"/>
            <a:t>Create and implement an outreach/marketing plan?</a:t>
          </a:r>
        </a:p>
      </dsp:txBody>
      <dsp:txXfrm>
        <a:off x="970879" y="3946"/>
        <a:ext cx="2332255" cy="840588"/>
      </dsp:txXfrm>
    </dsp:sp>
    <dsp:sp modelId="{BA3DC1B1-741B-4521-9A8C-0E8D9107A296}">
      <dsp:nvSpPr>
        <dsp:cNvPr id="0" name=""/>
        <dsp:cNvSpPr/>
      </dsp:nvSpPr>
      <dsp:spPr>
        <a:xfrm>
          <a:off x="3303135" y="3946"/>
          <a:ext cx="1879655"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488950">
            <a:lnSpc>
              <a:spcPct val="90000"/>
            </a:lnSpc>
            <a:spcBef>
              <a:spcPct val="0"/>
            </a:spcBef>
            <a:spcAft>
              <a:spcPct val="35000"/>
            </a:spcAft>
            <a:buNone/>
          </a:pPr>
          <a:r>
            <a:rPr lang="en-US" sz="1100" kern="1200"/>
            <a:t>When/where/how do you recruit?</a:t>
          </a:r>
        </a:p>
      </dsp:txBody>
      <dsp:txXfrm>
        <a:off x="3303135" y="3946"/>
        <a:ext cx="1879655" cy="840588"/>
      </dsp:txXfrm>
    </dsp:sp>
    <dsp:sp modelId="{D62FCB65-9929-4859-BB44-C0EBEE683B4B}">
      <dsp:nvSpPr>
        <dsp:cNvPr id="0" name=""/>
        <dsp:cNvSpPr/>
      </dsp:nvSpPr>
      <dsp:spPr>
        <a:xfrm>
          <a:off x="0" y="1054682"/>
          <a:ext cx="5182791" cy="84058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0E19E4-333D-474F-B7EF-77766B59A20D}">
      <dsp:nvSpPr>
        <dsp:cNvPr id="0" name=""/>
        <dsp:cNvSpPr/>
      </dsp:nvSpPr>
      <dsp:spPr>
        <a:xfrm>
          <a:off x="254278" y="1243814"/>
          <a:ext cx="462323" cy="46232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6C18144-EBAC-4080-A142-F387099481F2}">
      <dsp:nvSpPr>
        <dsp:cNvPr id="0" name=""/>
        <dsp:cNvSpPr/>
      </dsp:nvSpPr>
      <dsp:spPr>
        <a:xfrm>
          <a:off x="970879" y="1054682"/>
          <a:ext cx="4211911"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711200">
            <a:lnSpc>
              <a:spcPct val="90000"/>
            </a:lnSpc>
            <a:spcBef>
              <a:spcPct val="0"/>
            </a:spcBef>
            <a:spcAft>
              <a:spcPct val="35000"/>
            </a:spcAft>
            <a:buNone/>
          </a:pPr>
          <a:r>
            <a:rPr lang="en-US" sz="1600" kern="1200"/>
            <a:t>Create a “with” or an “in-group”?</a:t>
          </a:r>
        </a:p>
      </dsp:txBody>
      <dsp:txXfrm>
        <a:off x="970879" y="1054682"/>
        <a:ext cx="4211911" cy="840588"/>
      </dsp:txXfrm>
    </dsp:sp>
    <dsp:sp modelId="{165B6E65-6A85-4476-A312-D3A13705674E}">
      <dsp:nvSpPr>
        <dsp:cNvPr id="0" name=""/>
        <dsp:cNvSpPr/>
      </dsp:nvSpPr>
      <dsp:spPr>
        <a:xfrm>
          <a:off x="0" y="2105418"/>
          <a:ext cx="5182791" cy="840588"/>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9D8D72-F8DC-49F5-A608-0A3BD46A3C15}">
      <dsp:nvSpPr>
        <dsp:cNvPr id="0" name=""/>
        <dsp:cNvSpPr/>
      </dsp:nvSpPr>
      <dsp:spPr>
        <a:xfrm>
          <a:off x="254278" y="2294550"/>
          <a:ext cx="462323" cy="46232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48BBA24-699C-4B21-959C-160CEE19229F}">
      <dsp:nvSpPr>
        <dsp:cNvPr id="0" name=""/>
        <dsp:cNvSpPr/>
      </dsp:nvSpPr>
      <dsp:spPr>
        <a:xfrm>
          <a:off x="970879" y="2105418"/>
          <a:ext cx="4211911"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711200">
            <a:lnSpc>
              <a:spcPct val="90000"/>
            </a:lnSpc>
            <a:spcBef>
              <a:spcPct val="0"/>
            </a:spcBef>
            <a:spcAft>
              <a:spcPct val="35000"/>
            </a:spcAft>
            <a:buNone/>
          </a:pPr>
          <a:r>
            <a:rPr lang="en-US" sz="1600" kern="1200"/>
            <a:t>Capitalize on graduates as potential “thought leaders” or mentors</a:t>
          </a:r>
        </a:p>
      </dsp:txBody>
      <dsp:txXfrm>
        <a:off x="970879" y="2105418"/>
        <a:ext cx="4211911" cy="840588"/>
      </dsp:txXfrm>
    </dsp:sp>
    <dsp:sp modelId="{FB6186A7-6578-4AED-BF85-934381AE2BD9}">
      <dsp:nvSpPr>
        <dsp:cNvPr id="0" name=""/>
        <dsp:cNvSpPr/>
      </dsp:nvSpPr>
      <dsp:spPr>
        <a:xfrm>
          <a:off x="0" y="3156154"/>
          <a:ext cx="5182791" cy="840588"/>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7914A6-0033-4E88-AF26-054BD5DDEBE6}">
      <dsp:nvSpPr>
        <dsp:cNvPr id="0" name=""/>
        <dsp:cNvSpPr/>
      </dsp:nvSpPr>
      <dsp:spPr>
        <a:xfrm>
          <a:off x="254278" y="3345286"/>
          <a:ext cx="462323" cy="46232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FCBBE6E-C554-408B-8AAB-DEC2CEED433E}">
      <dsp:nvSpPr>
        <dsp:cNvPr id="0" name=""/>
        <dsp:cNvSpPr/>
      </dsp:nvSpPr>
      <dsp:spPr>
        <a:xfrm>
          <a:off x="970879" y="3156154"/>
          <a:ext cx="4211911"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711200">
            <a:lnSpc>
              <a:spcPct val="90000"/>
            </a:lnSpc>
            <a:spcBef>
              <a:spcPct val="0"/>
            </a:spcBef>
            <a:spcAft>
              <a:spcPct val="35000"/>
            </a:spcAft>
            <a:buNone/>
          </a:pPr>
          <a:r>
            <a:rPr lang="en-US" sz="1600" kern="1200"/>
            <a:t>Convene a focus group or leadership circle of current or former or potential participants</a:t>
          </a:r>
        </a:p>
      </dsp:txBody>
      <dsp:txXfrm>
        <a:off x="970879" y="3156154"/>
        <a:ext cx="4211911" cy="840588"/>
      </dsp:txXfrm>
    </dsp:sp>
    <dsp:sp modelId="{2FAA5CE8-D245-4BB9-86AA-1987242CE26F}">
      <dsp:nvSpPr>
        <dsp:cNvPr id="0" name=""/>
        <dsp:cNvSpPr/>
      </dsp:nvSpPr>
      <dsp:spPr>
        <a:xfrm>
          <a:off x="0" y="4206889"/>
          <a:ext cx="5182791" cy="840588"/>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697BF9-E128-4FF6-952E-B6D92A325971}">
      <dsp:nvSpPr>
        <dsp:cNvPr id="0" name=""/>
        <dsp:cNvSpPr/>
      </dsp:nvSpPr>
      <dsp:spPr>
        <a:xfrm>
          <a:off x="254278" y="4396022"/>
          <a:ext cx="462323" cy="46232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B9F3DCD-040E-4CC5-AABE-898B987AF408}">
      <dsp:nvSpPr>
        <dsp:cNvPr id="0" name=""/>
        <dsp:cNvSpPr/>
      </dsp:nvSpPr>
      <dsp:spPr>
        <a:xfrm>
          <a:off x="970879" y="4206889"/>
          <a:ext cx="4211911" cy="840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62" tIns="88962" rIns="88962" bIns="88962" numCol="1" spcCol="1270" anchor="ctr" anchorCtr="0">
          <a:noAutofit/>
        </a:bodyPr>
        <a:lstStyle/>
        <a:p>
          <a:pPr marL="0" lvl="0" indent="0" algn="l" defTabSz="711200">
            <a:lnSpc>
              <a:spcPct val="90000"/>
            </a:lnSpc>
            <a:spcBef>
              <a:spcPct val="0"/>
            </a:spcBef>
            <a:spcAft>
              <a:spcPct val="35000"/>
            </a:spcAft>
            <a:buNone/>
          </a:pPr>
          <a:r>
            <a:rPr lang="en-US" sz="1600" kern="1200"/>
            <a:t>Use social media – for outreach and/or for communication with participants - CAREFULLY</a:t>
          </a:r>
        </a:p>
      </dsp:txBody>
      <dsp:txXfrm>
        <a:off x="970879" y="4206889"/>
        <a:ext cx="4211911" cy="84058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6FA779-EC82-4134-9FC1-2241E7BA2C24}">
      <dsp:nvSpPr>
        <dsp:cNvPr id="0" name=""/>
        <dsp:cNvSpPr/>
      </dsp:nvSpPr>
      <dsp:spPr>
        <a:xfrm>
          <a:off x="0" y="689"/>
          <a:ext cx="5098256" cy="161386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C4F2F3-5834-4D2E-A895-3D705F0EA187}">
      <dsp:nvSpPr>
        <dsp:cNvPr id="0" name=""/>
        <dsp:cNvSpPr/>
      </dsp:nvSpPr>
      <dsp:spPr>
        <a:xfrm>
          <a:off x="488194" y="363809"/>
          <a:ext cx="887626" cy="8876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06B572-0583-44F8-B24F-D1FE9B236E17}">
      <dsp:nvSpPr>
        <dsp:cNvPr id="0" name=""/>
        <dsp:cNvSpPr/>
      </dsp:nvSpPr>
      <dsp:spPr>
        <a:xfrm>
          <a:off x="1864015" y="689"/>
          <a:ext cx="3234240" cy="1613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801" tIns="170801" rIns="170801" bIns="170801" numCol="1" spcCol="1270" anchor="ctr" anchorCtr="0">
          <a:noAutofit/>
        </a:bodyPr>
        <a:lstStyle/>
        <a:p>
          <a:pPr marL="0" lvl="0" indent="0" algn="l" defTabSz="977900">
            <a:lnSpc>
              <a:spcPct val="90000"/>
            </a:lnSpc>
            <a:spcBef>
              <a:spcPct val="0"/>
            </a:spcBef>
            <a:spcAft>
              <a:spcPct val="35000"/>
            </a:spcAft>
            <a:buNone/>
          </a:pPr>
          <a:r>
            <a:rPr lang="en-US" sz="2200" kern="1200"/>
            <a:t>Are you reaching out to employers to promote FSS and your participants?</a:t>
          </a:r>
        </a:p>
      </dsp:txBody>
      <dsp:txXfrm>
        <a:off x="1864015" y="689"/>
        <a:ext cx="3234240" cy="1613866"/>
      </dsp:txXfrm>
    </dsp:sp>
    <dsp:sp modelId="{2AE92DDC-8835-4A37-85B4-040A590DF7C4}">
      <dsp:nvSpPr>
        <dsp:cNvPr id="0" name=""/>
        <dsp:cNvSpPr/>
      </dsp:nvSpPr>
      <dsp:spPr>
        <a:xfrm>
          <a:off x="0" y="2018022"/>
          <a:ext cx="5098256" cy="161386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C0F47F7-B985-41A2-A754-CBC6DAFCADC1}">
      <dsp:nvSpPr>
        <dsp:cNvPr id="0" name=""/>
        <dsp:cNvSpPr/>
      </dsp:nvSpPr>
      <dsp:spPr>
        <a:xfrm>
          <a:off x="488194" y="2381142"/>
          <a:ext cx="887626" cy="8876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AF0629B-8F59-4073-A3ED-72FD4E200687}">
      <dsp:nvSpPr>
        <dsp:cNvPr id="0" name=""/>
        <dsp:cNvSpPr/>
      </dsp:nvSpPr>
      <dsp:spPr>
        <a:xfrm>
          <a:off x="1864015" y="2018022"/>
          <a:ext cx="3234240" cy="1613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801" tIns="170801" rIns="170801" bIns="170801" numCol="1" spcCol="1270" anchor="ctr" anchorCtr="0">
          <a:noAutofit/>
        </a:bodyPr>
        <a:lstStyle/>
        <a:p>
          <a:pPr marL="0" lvl="0" indent="0" algn="l" defTabSz="977900">
            <a:lnSpc>
              <a:spcPct val="90000"/>
            </a:lnSpc>
            <a:spcBef>
              <a:spcPct val="0"/>
            </a:spcBef>
            <a:spcAft>
              <a:spcPct val="35000"/>
            </a:spcAft>
            <a:buNone/>
          </a:pPr>
          <a:r>
            <a:rPr lang="en-US" sz="2200" kern="1200"/>
            <a:t>Do you know what kind of training employers want your participants to have?</a:t>
          </a:r>
        </a:p>
      </dsp:txBody>
      <dsp:txXfrm>
        <a:off x="1864015" y="2018022"/>
        <a:ext cx="3234240" cy="1613866"/>
      </dsp:txXfrm>
    </dsp:sp>
    <dsp:sp modelId="{88D198B2-56B9-4E38-B7B6-609B01332C32}">
      <dsp:nvSpPr>
        <dsp:cNvPr id="0" name=""/>
        <dsp:cNvSpPr/>
      </dsp:nvSpPr>
      <dsp:spPr>
        <a:xfrm>
          <a:off x="0" y="4035355"/>
          <a:ext cx="5098256" cy="1613866"/>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6F4AA7-B192-4806-B15E-450FDA5A14B8}">
      <dsp:nvSpPr>
        <dsp:cNvPr id="0" name=""/>
        <dsp:cNvSpPr/>
      </dsp:nvSpPr>
      <dsp:spPr>
        <a:xfrm>
          <a:off x="488194" y="4398475"/>
          <a:ext cx="887626" cy="8876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A8963C0-52CF-4ECF-9214-A3320583F0A6}">
      <dsp:nvSpPr>
        <dsp:cNvPr id="0" name=""/>
        <dsp:cNvSpPr/>
      </dsp:nvSpPr>
      <dsp:spPr>
        <a:xfrm>
          <a:off x="1864015" y="4035355"/>
          <a:ext cx="3234240" cy="1613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801" tIns="170801" rIns="170801" bIns="170801" numCol="1" spcCol="1270" anchor="ctr" anchorCtr="0">
          <a:noAutofit/>
        </a:bodyPr>
        <a:lstStyle/>
        <a:p>
          <a:pPr marL="0" lvl="0" indent="0" algn="l" defTabSz="977900">
            <a:lnSpc>
              <a:spcPct val="90000"/>
            </a:lnSpc>
            <a:spcBef>
              <a:spcPct val="0"/>
            </a:spcBef>
            <a:spcAft>
              <a:spcPct val="35000"/>
            </a:spcAft>
            <a:buNone/>
          </a:pPr>
          <a:r>
            <a:rPr lang="en-US" sz="2200" kern="1200"/>
            <a:t>Do you include Employers on your PCC?</a:t>
          </a:r>
        </a:p>
      </dsp:txBody>
      <dsp:txXfrm>
        <a:off x="1864015" y="4035355"/>
        <a:ext cx="3234240" cy="161386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93F5DA-EE37-4483-9744-FF294A1F560D}">
      <dsp:nvSpPr>
        <dsp:cNvPr id="0" name=""/>
        <dsp:cNvSpPr/>
      </dsp:nvSpPr>
      <dsp:spPr>
        <a:xfrm>
          <a:off x="0" y="0"/>
          <a:ext cx="8412480" cy="95755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Asset Mapping – think wholistically and creatively</a:t>
          </a:r>
        </a:p>
      </dsp:txBody>
      <dsp:txXfrm>
        <a:off x="28046" y="28046"/>
        <a:ext cx="7298284" cy="901467"/>
      </dsp:txXfrm>
    </dsp:sp>
    <dsp:sp modelId="{4F18FE59-6283-4518-82B4-8E10A3973D8C}">
      <dsp:nvSpPr>
        <dsp:cNvPr id="0" name=""/>
        <dsp:cNvSpPr/>
      </dsp:nvSpPr>
      <dsp:spPr>
        <a:xfrm>
          <a:off x="704545" y="1131661"/>
          <a:ext cx="8412480" cy="957559"/>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Wingdings" panose="05000000000000000000" pitchFamily="2" charset="2"/>
            <a:buNone/>
          </a:pPr>
          <a:r>
            <a:rPr lang="en-US" sz="1400" kern="1200"/>
            <a:t>Include families with lived experience as Subject-Matter Experts</a:t>
          </a:r>
        </a:p>
      </dsp:txBody>
      <dsp:txXfrm>
        <a:off x="732591" y="1159707"/>
        <a:ext cx="7029429" cy="901467"/>
      </dsp:txXfrm>
    </dsp:sp>
    <dsp:sp modelId="{5022114E-F329-4AF9-9729-B6CA78F591AA}">
      <dsp:nvSpPr>
        <dsp:cNvPr id="0" name=""/>
        <dsp:cNvSpPr/>
      </dsp:nvSpPr>
      <dsp:spPr>
        <a:xfrm>
          <a:off x="1398574" y="2263322"/>
          <a:ext cx="8412480" cy="95755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Establish a comprehensive program with an array of services</a:t>
          </a:r>
        </a:p>
        <a:p>
          <a:pPr marL="0" lvl="0" indent="0" algn="l" defTabSz="622300">
            <a:lnSpc>
              <a:spcPct val="90000"/>
            </a:lnSpc>
            <a:spcBef>
              <a:spcPct val="0"/>
            </a:spcBef>
            <a:spcAft>
              <a:spcPct val="35000"/>
            </a:spcAft>
            <a:buNone/>
          </a:pPr>
          <a:r>
            <a:rPr lang="en-US" sz="1400" kern="1200"/>
            <a:t>Work closely with social services agencies and other non-traditional partners – </a:t>
          </a:r>
          <a:r>
            <a:rPr lang="en-US" sz="1400" i="1" kern="1200"/>
            <a:t>a significant portion of work time should be working with partners and building and maintaining a network.</a:t>
          </a:r>
          <a:endParaRPr lang="en-US" sz="1400" kern="1200"/>
        </a:p>
      </dsp:txBody>
      <dsp:txXfrm>
        <a:off x="1426620" y="2291368"/>
        <a:ext cx="7039944" cy="901467"/>
      </dsp:txXfrm>
    </dsp:sp>
    <dsp:sp modelId="{637BC0C1-535C-490C-BB5D-C21A99C5D71B}">
      <dsp:nvSpPr>
        <dsp:cNvPr id="0" name=""/>
        <dsp:cNvSpPr/>
      </dsp:nvSpPr>
      <dsp:spPr>
        <a:xfrm>
          <a:off x="2103119" y="3394984"/>
          <a:ext cx="8412480" cy="95755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Cross-Train your program staff and other staff at your agency that work with your program – such as intake, rent re-certification staff, property management, etc.</a:t>
          </a:r>
        </a:p>
      </dsp:txBody>
      <dsp:txXfrm>
        <a:off x="2131165" y="3423030"/>
        <a:ext cx="7029429" cy="901467"/>
      </dsp:txXfrm>
    </dsp:sp>
    <dsp:sp modelId="{2B04CE9E-5D5D-414B-9C51-3D1AC9DAFF8E}">
      <dsp:nvSpPr>
        <dsp:cNvPr id="0" name=""/>
        <dsp:cNvSpPr/>
      </dsp:nvSpPr>
      <dsp:spPr>
        <a:xfrm>
          <a:off x="7790066" y="733403"/>
          <a:ext cx="622413" cy="622413"/>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7930109" y="733403"/>
        <a:ext cx="342327" cy="468366"/>
      </dsp:txXfrm>
    </dsp:sp>
    <dsp:sp modelId="{1D61ECC2-BBDC-42D3-BB19-E9B148FE4A72}">
      <dsp:nvSpPr>
        <dsp:cNvPr id="0" name=""/>
        <dsp:cNvSpPr/>
      </dsp:nvSpPr>
      <dsp:spPr>
        <a:xfrm>
          <a:off x="8494611" y="1865065"/>
          <a:ext cx="622413" cy="622413"/>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8634654" y="1865065"/>
        <a:ext cx="342327" cy="468366"/>
      </dsp:txXfrm>
    </dsp:sp>
    <dsp:sp modelId="{76C048C4-A849-42DB-B473-94447CACFEFA}">
      <dsp:nvSpPr>
        <dsp:cNvPr id="0" name=""/>
        <dsp:cNvSpPr/>
      </dsp:nvSpPr>
      <dsp:spPr>
        <a:xfrm>
          <a:off x="9188641" y="2996726"/>
          <a:ext cx="622413" cy="622413"/>
        </a:xfrm>
        <a:prstGeom prst="downArrow">
          <a:avLst>
            <a:gd name="adj1" fmla="val 55000"/>
            <a:gd name="adj2" fmla="val 45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9328684" y="2996726"/>
        <a:ext cx="342327" cy="468366"/>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70583" cy="482027"/>
          </a:xfrm>
          <a:prstGeom prst="rect">
            <a:avLst/>
          </a:prstGeom>
        </p:spPr>
        <p:txBody>
          <a:bodyPr vert="horz" lIns="94851" tIns="47425" rIns="94851" bIns="47425" rtlCol="0"/>
          <a:lstStyle>
            <a:lvl1pPr algn="l">
              <a:defRPr sz="1200"/>
            </a:lvl1pPr>
          </a:lstStyle>
          <a:p>
            <a:endParaRPr lang="en-US"/>
          </a:p>
        </p:txBody>
      </p:sp>
      <p:sp>
        <p:nvSpPr>
          <p:cNvPr id="3" name="Date Placeholder 2"/>
          <p:cNvSpPr>
            <a:spLocks noGrp="1"/>
          </p:cNvSpPr>
          <p:nvPr>
            <p:ph type="dt" sz="quarter" idx="1"/>
          </p:nvPr>
        </p:nvSpPr>
        <p:spPr>
          <a:xfrm>
            <a:off x="4142962" y="1"/>
            <a:ext cx="3170583" cy="482027"/>
          </a:xfrm>
          <a:prstGeom prst="rect">
            <a:avLst/>
          </a:prstGeom>
        </p:spPr>
        <p:txBody>
          <a:bodyPr vert="horz" lIns="94851" tIns="47425" rIns="94851" bIns="47425" rtlCol="0"/>
          <a:lstStyle>
            <a:lvl1pPr algn="r">
              <a:defRPr sz="1200"/>
            </a:lvl1pPr>
          </a:lstStyle>
          <a:p>
            <a:r>
              <a:rPr lang="en-US">
                <a:solidFill>
                  <a:schemeClr val="tx2"/>
                </a:solidFill>
              </a:rPr>
              <a:t>6/4/2020</a:t>
            </a:r>
          </a:p>
        </p:txBody>
      </p:sp>
    </p:spTree>
    <p:extLst>
      <p:ext uri="{BB962C8B-B14F-4D97-AF65-F5344CB8AC3E}">
        <p14:creationId xmlns:p14="http://schemas.microsoft.com/office/powerpoint/2010/main" val="140124919"/>
      </p:ext>
    </p:extLst>
  </p:cSld>
  <p:clrMap bg1="lt1" tx1="dk1" bg2="lt2" tx2="dk2" accent1="accent1" accent2="accent2" accent3="accent3" accent4="accent4" accent5="accent5" accent6="accent6" hlink="hlink" folHlink="folHlink"/>
  <p:hf sldNum="0" hdr="0" ftr="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2-27T18:25:11.35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1,'1694'0,"-1668"0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2-27T18:25:43.565"/>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0 186,'363'0,"-288"-5,405 12,-288-9,659 2,-820-1,-1-2,37-8,-33 4,54-2,10 10,44-2,-118-3,28-6,20-3,-46 9,26-7,-27 5,35-3,-38 6,0-1,0-1,37-14,19-5,-67 22,0 0,1 1,-1 0,0 1,0 1,1-1,-1 2,0 0,0 0,12 4,9 1,0-2,54 1,69-7,-57-1,242 2,-303-2,68-12,-64 7,48-2,87 11,64-4,-220-1,30-7,17-2,167 7,-150 7,-50-1,59 12,16 1,288-11,-206-5,249 2,-394 2,0 3,84 19,-82-13,0-2,70 3,-40-13,-37 0,0 2,72 10,64 19,-124-20,-42-9,1 0,-1 1,0 0,0 1,0 0,0 1,0 0,-1 1,18 10,1 9,-10-9,34 22,-45-32,1-1,-1 0,1-1,0 0,-1 0,1-1,18 2,-6-3,1 0,-1-2,1-1,-1-1,0 0,25-8,119-47,-109 36,118-42,-58 20,9-2,-89 36,0 1,1 3,0 1,51-1,662 8,-734-1,1 1,-1 1,0 0,-1 1,32 12,-29-9,1 0,0-2,34 5,4-4,109 24,-156-27,-1 1,0 0,-1 0,1 1,-1 0,0 1,0-1,12 13,9 7,-17-18,-1 0,1 0,0-1,17 5,27 15,-39-18,-8-4,0 0,-1 1,1 0,8 8,-16-12,0-1,0 1,0 0,0 0,0 0,0 0,0 0,-1 0,1 0,0 0,-1 0,1 0,0 0,-1 0,0 1,1-1,-1 0,0 0,1 1,-1-1,0 0,0 0,0 1,0-1,0 0,-1 1,1-1,0 0,0 0,-1 1,1-1,-1 0,1 0,-1 0,0 0,1 0,-1 0,-1 2,-2 1,0-1,0 1,-1-1,1 0,-1-1,0 1,0-1,1 1,-2-2,1 1,0 0,0-1,-6 1,-12 1,-37 2,-120-6,80-1,80 1,-1-1,-36-9,34 6,-42-4,-202 7,143 3,107-2,-1-1,0 0,1-2,-1 0,1-1,-20-9,-12-3,30 12,1 1,0 1,-37-2,-59 7,52 0,-40-3,40-1,-103 11,129-2,-41 13,49-11,0-2,-57 7,70-13,-5 1,0 0,0-2,-1 0,1-2,0 0,-23-5,39 5,1 1,0 0,0-1,-1 1,1-1,0 0,1 0,-1 0,0-1,1 1,-1-1,1 1,0-1,0 0,0 0,0 0,0 0,1 0,-3-5,1-4,0 1,1 0,0-1,0-16,1 12,0 14,1-1,0 1,-1 0,0 0,1 0,-1 0,0 0,0 0,0 1,0-1,0 0,0 0,-1 1,1-1,-1 0,1 1,-1 0,1-1,-1 1,0 0,0 0,0 0,0 0,0 0,1 0,-2 1,1-1,0 0,0 1,0 0,-3-1,-9 0,0 1,0 0,-26 3,11 0,-384 2,393-5,0 2,-1 0,-38 11,-56 24,19-5,-51 1,134-29,1-1,-1 2,1 0,0 0,0 1,0 0,1 1,-14 10,11-6,-1-2,-1 0,-26 12,11-9,1 1,-43 27,62-34,0 0,-1 0,0-1,0-1,-1 0,-19 3,27-6,-1 0,0 0,0-1,0 0,1 0,-1 0,0-1,0 0,1 0,-1 0,0-1,1 0,-1 0,1 0,0 0,-9-7,10 6,1-1,0 0,-1 0,1 0,1 0,-1 0,0-1,-2-8,-14-21,14 30,1-1,0 1,-1-1,0 1,0 1,0-1,-1 1,1 0,-1 0,0 0,1 1,-1 0,0 0,-1 1,-7-2,-9 0,-1 2,-42 2,28 0,-1246 3,789-5,462 3,-62 11,-13 1,-309-12,215-4,-515 2,682-2,1-2,0-1,-64-19,21 4,31 7,1-2,-61-28,97 39,-5-2,1 2,-1 0,-1 0,1 2,0 0,-16-1,-91 5,54 0,-520-1,572 0,0 0,1 2,-1 0,1 1,-1 0,-15 8,10-5,-42 10,6-10,0-3,-102-5,54-1,-308 2,402-1,5 1,0 0,1-1,-1 1,0 1,0-1,1 1,-1 0,0 0,1 0,-1 1,1-1,-7 5,11-6,-1 0,1 0,0 0,0 1,0-1,0 0,-1 0,1 1,0-1,0 0,0 0,0 0,0 1,0-1,0 0,0 0,0 1,0-1,0 0,0 0,0 1,0-1,0 0,0 0,0 1,0-1,0 0,0 0,0 1,1-1,-1 0,0 0,0 0,0 1,0-1,1 0,-1 0,0 0,0 1,0-1,1 0,-1 0,0 0,0 0,1 0,11 8,-11-8,12 6,0-1,0-1,0 0,1-1,18 2,71 1,-69-5,65 10,-35 0,35 8,-71-13,1 0,-1-2,37 1,90-7,-63 0,-58 3,55-4,-78 2,0 0,0-1,-1-1,1 0,19-9,46-18,-54 23,-1-2,1 0,24-15,-32 16,-1 1,1 0,1 1,-1 1,1 0,0 1,1 1,29-3,9 3,68 6,-32 0,-61-3,29 0,-54 0,1 1,-1 0,1 0,-1 0,0 1,1-1,-1 1,0 0,8 5,-4-2,1 0,1 0,-1-1,1 0,-1 0,1-1,0 0,0-1,12 1,15 1,45-2,-44-2,270-19,19 4,-314 15,0-1,0 0,0-1,0 0,0-2,-1 1,1-1,-1-1,0 0,20-12,23-12,85-29,-122 51,74-31,-31 12,64-18,-89 36,0 1,0 1,45 0,111 7,-68 2,798-3,-879 2,63 10,15 2,-79-12,-21-2,0 0,0 2,0 1,0 0,38 13,-14-1,1-2,0-1,1-3,86 6,-106-14,1-2,-1 0,38-8,80-25,-93 20,0 2,71-6,-47 14,101 7,-165-1,0 1,0 0,0 0,0 1,0 1,11 6,-7-3,0-1,24 6,-24-8,0 0,-1 1,1 1,-1 1,-1 0,1 1,-1 0,-1 2,0-1,0 1,12 16,-20-22,1-1,-1 0,1 0,0 0,0 0,0-1,1 0,-1-1,10 4,9 0,31 5,-43-9,21 3,-23-4,0 0,-1 1,1 0,0 1,-1 0,18 9,14 9,0-2,79 25,-104-39,-1-1,1 0,0-1,0-2,0 1,0-2,0 0,0-1,0-1,-1 0,18-6,-23 4,-1 0,0-2,0 1,-1-1,18-14,-16 11,0 1,24-13,-21 15,1 1,0 0,-1 1,2 1,-1 0,19-1,96 4,-89 1,-33-1,0-1,1-1,-1 1,0-1,0-1,0 1,0-1,-1-1,10-5,-6 3,1 1,-1 0,19-4,-7 5,0 1,43 1,-44 2,1-1,-1-1,25-5,-8 0,1 1,55 0,73 7,-104 0,-637-1,536-2,0-2,-47-10,25 3,-2-2,42 8,-1 0,-39-2,-392 5,226 4,213-2,1-1,1 1,-1 0,1 1,-1 1,-18 4,27-5,0 0,0-1,0 1,0 1,0-1,0 0,0 0,0 1,1-1,-1 1,0 0,1-1,0 1,-1 0,1 0,0 0,0 0,0 0,0 0,0 0,0 0,1 0,-1 0,1 1,0-1,-1 0,1 0,0 1,0-1,0 0,1 0,-1 0,1 3,0 1,1 0,-1 0,1 0,1 0,-1-1,1 1,0-1,0 0,0 0,1 0,0 0,0 0,0-1,0 0,1 0,0 0,-1 0,2-1,-1 0,0 0,10 4,-6-1,-14-4,-18-7,2-2,-42-9,49 14,-1-1,0-1,1 0,0-1,0-1,-19-10,14 4,11 6,0 0,-1 1,1 1,-1-1,0 1,0 1,0 0,-1 0,-13-2,-47 0,-95 7,54 1,-1773-4,1855 3,0 1,-32 7,27-4,-36 2,-288-6,183-3,155 2,-1 1,1 2,-1 0,1 1,-32 12,-16 5,-113 34,156-51,-30 3,-10 2,25-2,-1-2,-48 0,-84-8,61 0,-1214 2,1301 0,0-1,-38-8,52 7,-1-1,1 0,0-1,0 0,0-1,1 0,-17-11,-7-8,15 12,-30-27,42 33,-1 0,0 0,0 1,-1 0,1 0,-1 1,0 0,-1 1,1 0,0 0,-1 1,-15-2,-11 2,0 1,-41 4,14 0,1-3,-43 1,102-1,-1 0,1 1,0-1,-1 1,1-1,0 1,0 0,-1 0,1 0,0 1,0-1,0 1,0 0,0-1,1 1,-1 1,1-1,-1 0,1 1,0-1,0 1,0-1,0 1,0 0,0 0,1 0,0 0,-3 7,0 12</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2-27T18:27:22.93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30 155,'21'0,"4"0,0 0,0 2,48 9,38 9,-14-3,-64-11,0-2,1-1,-1-2,59-4,-74 0,32-8,12-2,-56 13,0-1,0 0,0 0,0-1,0 1,-1-1,1-1,-1 1,1-1,-1 0,0 0,0 0,8-8,-3 2,1-1,0 2,1-1,0 2,0 0,1 0,0 1,0 0,0 1,22-5,175-25,-132 23,-29 4,64-2,-85 9,1 1,54 8,-72-6,0 1,0 0,-1 1,1 0,-1 0,0 2,0-1,0 1,-1 0,12 10,60 63,-79-77,0-1,-1 1,0-1,1 1,-1 0,0-1,0 1,0 0,0 0,0 0,0 0,-1-1,1 1,-1 0,1 0,0 4,-2-5,1 1,0-1,-1 0,1 0,-1 1,1-1,-1 0,0 0,1 1,-1-1,0 0,0 0,0 0,0 0,0 0,0 0,0-1,0 1,0 0,-1 0,1-1,0 1,0-1,-1 1,1-1,-3 1,-17 4,0-2,-1 0,1-1,-1-1,0-1,-27-4,-8 2,-11 2,30 1,0-2,0-1,-43-9,31 3,0 2,0 3,-76 3,-49-2,168 1,0 0,0-1,0 0,0 0,1-1,-1 1,1-2,0 1,0-1,0 0,0 0,0 0,-6-8,-5-2,11 10,0 0,-1 0,1 1,-1 0,0 0,0 1,0 0,0 0,0 0,0 1,-8-1,-14 1,-44 3,33-1,11 0,18 1,-1-2,1 1,-1-2,1 1,-1-2,1 1,0-2,0 1,-19-8,-14-15,28 16,0 0,0 0,-26-7,37 14,-1 0,1 1,-1 0,0 1,0-1,1 1,-1 0,0 0,0 1,0 0,1 0,-1 0,1 0,-1 1,-6 3,8-3,1 1,-1 0,0 0,1 0,0 0,0 0,0 1,0-1,0 1,1 0,0 0,-1 0,1 0,1 0,-1 1,-1 5,1-3,-1-1,0 1,0-1,-1 0,-5 8,9-14,0 1,0-1,0 1,-1-1,1 1,0-1,0 1,-1-1,1 0,0 1,-1-1,1 1,-1-1,1 0,0 1,-1-1,1 0,-1 0,1 1,-1-1,1 0,-1 0,1 0,-1 0,1 0,-1 0,1 1,-1-1,1 0,-1 0,1-1,-1 1,1 0,-1 0,1 0,-1 0,1 0,-1 0,1-1,-1 1,1 0,-1 0,1-1,-1 1,1 0,0-1,-1 1,1-1,0 1,-1 0,1-1,0 1,-1-1,1 1,0-1,0 1,0-1,-1 1,1-1,0 1,0-2,-7-34,7 35,-1-8,1-1,0 0,0 1,3-15,3-1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2-27T18:28:02.01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43 275,'607'0,"-601"-1,0 2,0-1,0 1,0 0,0 0,0 1,-1 0,1 0,0 0,-1 0,1 1,-1 0,0 0,5 4,-7-5,0 0,1-1,-1 1,1-1,-1 0,1 0,0 0,-1-1,1 1,0-1,0 0,-1 0,8-1,6-2,29-8,-24 6,86-20,166-42,-250 60,1 2,0 1,39-2,77 7,-55 1,-56-1,68-4,-86 2,1-2,-1 1,0-1,-1-1,1 0,12-6,-1-1,0 1,1 0,0 2,1 1,0 1,0 1,0 2,1 0,34 1,-57 2,6 0,1-1,-1 2,1-1,-1 1,0 1,1 0,-1 0,0 1,0 0,-1 0,14 7,-12-3,86 52,-84-54,0 1,1-2,-1 0,1 0,0-1,20 2,246-2,-145-6,-15 2,137 3,-230 2,32 7,-33-5,38 3,138-9,20 1,-58 25,-118-25,-34-1,0 0,0 0,-1 1,1 0,0 1,-1 0,1 1,-1 0,0 0,16 9,-14-6,1 0,0-1,-1 0,2-1,-1 0,0-1,1-1,0 0,-1-1,1 0,0-1,14-2,-26 2,-1 0,1 0,0 0,0 0,-1 0,1-1,0 1,-1-1,1 1,0-1,-1 0,1 0,-1 0,1 1,-1-1,1-1,-1 1,0 0,1 0,1-3,-3 4,0-1,0 1,1-1,-1 0,0 1,0-1,0 1,0-1,0 1,0-1,0 1,0-1,0 1,0-1,-1 0,1 1,0-1,0 1,0-1,-1 1,1-1,0 1,-1-1,0-1,-1 1,1 0,-1-1,1 1,-1 0,0 0,1 0,-1 0,0 0,-2 0,-5-2,1 0,-1 1,0 1,0-1,0 1,0 1,0 0,0 0,0 1,0 0,1 0,-1 1,-10 3,9-1,0-1,0 1,1 1,0 0,0 0,0 0,1 1,0 1,0 0,0 0,-7 9,9-8,9-10,15-16,-10 11,0 1,1 0,0 1,0 0,0 0,0 1,1 0,-1 1,13-3,30-12,-31 10,-7 2,0 0,1-1,-2 0,1-1,22-18,-15 7,3-3,2 1,27-19,-44 36,0 0,1 0,-1 1,0 0,1 1,0 0,-1 1,19-1,-13 1,-1-1,0-1,17-4,40-23,-54 22,0 1,0 0,0 1,23-4,-17 6,-1 1,1 1,0 1,32 4,-42-2,1 1,-2 1,1 0,0 1,-1 1,1-1,-1 2,22 13,-24-12,1-2,-1 1,1-1,0-1,0 0,1 0,-1-1,14 1,6 0,58-3,1249-5,-758 6,-554-1,0 2,-1 1,0 1,37 12,-34-9,0 0,0-2,33 2,124-7,-99-2,-70 2,-1 1,0 0,1 2,-1-1,0 2,14 6,-8-3,43 10,-28-14,43 1,-44-4,46 8,-17 0,93 3,67-14,-78 0,-89 3,68-2,-100-5,-21 5,1-1,0 1,1 0,-1 1,7-1,-11 1,0 0,1 0,-1 1,0-1,0 0,0 1,0-1,1 1,-1-1,0 1,0-1,0 1,0 0,0-1,0 1,-1 0,1 0,0 0,0 0,0 0,-1 0,1 0,0 0,-1 0,1 0,-1 0,1 2,1 3,0 0,-1 0,0 0,0 0,0 1,-1-1,0 0,0 0,-1 1,1-1,-1 0,-2 7,2-10,0 0,-1 0,1 0,-1 0,1 0,-1 0,0 0,0 0,0 0,-1-1,1 1,-1-1,1 0,-1 0,0 0,0 0,0 0,0-1,0 1,0-1,0 1,0-1,-5 0,-4 2,0-2,0 0,-1 0,1-1,-19-2,-62-15,64 11,-1 0,-32 0,-190 5,111 2,130-1,0 0,1-1,-1 0,0-1,-18-6,23 6,0-1,0 1,1-1,-1-1,1 1,0-1,0 0,0 0,0 0,1-1,-5-5,5 5,0 0,0 1,0-1,-1 1,0 0,1 0,-2 0,1 1,0 0,-1 0,1 0,-1 1,0 0,0 0,0 0,0 0,0 1,-11 0,-33-3,-71 5,56 1,50-1,-1 0,1 1,0 1,0 1,-21 7,-72 35,61-24,-216 82,188-76,71-26,-1 0,0 0,0-1,0 0,0 0,-9 0,13-1,-1 0,1 0,-1 0,1 0,0-1,-1 1,1 0,0-1,-1 0,1 1,0-1,-1 0,1 1,0-1,0 0,0 0,0 0,0 0,0 0,0 0,0 0,0 0,1-1,-1 1,0 0,1 0,-1-1,0-1,-8-26,8 22,-1 0,-1 0,1 0,-1 0,0 0,-7-10,8 15,-1-1,1 0,-1 1,0 0,0-1,0 1,0 0,0 1,-1-1,1 1,0-1,-1 1,1 0,-1 0,0 0,1 1,-7-1,-268-3,173 6,-406 1,492-3,1-1,0-1,-1 0,1-2,-19-5,9 3,0 2,0 0,-1 2,-49 4,33-2,-1163 1,1204-1,-7 0,0 1,-18 2,28-3,-1 0,0 0,1 1,-1-1,1 0,-1 1,1-1,-1 1,1 0,0-1,-1 1,1 0,0 0,-1 0,1 0,0 0,0 0,0 0,0 0,0 1,0-1,0 0,0 1,0-1,1 0,-1 1,0 2,1-3,0 0,1 0,-1 0,1 0,-1 0,1 1,-1-1,1 0,-1 0,1 0,0 0,0-1,-1 1,1 0,0 0,0 0,0 0,0-1,0 1,0-1,0 1,0-1,0 1,0-1,1 1,-1-1,0 0,0 0,2 1,40 5,-41-5,256 1,-128-5,1067 3,-1160-2,-1-2,60-13,-37 1,-39 10,0 1,0 1,26-2,251 4,-143 4,-35-3,131 3,-241 0,1 0,-1 0,1 1,-1 0,0 0,15 9,-12-6,0-1,22 7,5-6,1-1,-1-2,1-1,53-6,-2 2,-33 2,61-2,-106 0,0 0,1-1,-1-1,-1 0,14-7,-9 4,0 1,18-4,-16 6,1 0,-1-2,0 0,-1-1,27-14,8-7,0 2,90-29,-121 48,-4 1,1 0,-1 1,1 1,34-3,142 6,-88 3,-59 0,-45-1,0-1,0 0,0 1,-1-1,1 1,0 0,0 0,-1 0,1 0,-1 1,1-1,-1 1,4 2,-6-3,0-1,0 0,0 0,0 1,0-1,0 0,0 0,0 1,0-1,0 0,0 0,0 1,0-1,0 0,0 0,-1 0,1 1,0-1,0 0,0 0,0 0,-1 0,1 1,0-1,0 0,0 0,-1 0,1 0,0 0,0 0,-1 1,1-1,0 0,0 0,-1 0,1 0,0 0,0 0,-1 0,1 0,0 0,-14 2,-33 3,-1-3,-71-6,-5-11,77 8,-66-3,-339 12,425-1,0 2,1 2,-39 10,26-6,-3 1,-20 5,-1-2,0-3,-66 2,-365-13,192-1,-836 3,1097-3,-50-9,3 1,-156-17,236 26,0-1,0 1,0 0,-1 0,1 1,0 0,-1 1,1 0,0 0,0 1,-1-1,1 2,1 0,-1 0,0 0,1 1,-1 0,1 0,-10 8,-18 21,29-26,-1 0,0-1,0 1,-1-2,1 1,-1-1,-1 0,1 0,-1-1,-16 6,-10-5,0-1,0-2,-70-5,30 0,8 4,-54-4,116 2,-1 0,1 0,0-1,0 0,0 0,0 0,1-1,-1 0,-8-6,7 5,0 0,0 0,-1 0,-10-3,3 3,0 1,0 1,0 0,-21 1,24 1,0 0,0-1,0 0,0-1,1 0,-1 0,1-1,-20-9,17 6,-1 0,0 0,0 1,-1 1,1 1,-1 0,-23-2,-109 6,74 1,-854-2,894 2,-62 11,-13 1,70-13,6 0,-1 1,-33 7,24-2,-81 3,47-7,54 0,0 1,1 1,-27 10,-33 7,42-17,-65 1,66-6,-70 11,59-3,-71 1,52-6,35 1,0 2,-45 13,42-9,-56 7,71-15,-77 12,49-6,0-2,-1-2,-53-4,90 1,-1 1,1 0,0 1,0 0,0 1,-22 10,20-8,-1 0,-1-1,1 0,-19 2,-45-2,-97-6,59-2,87 4,8-1,-29-2,45 1,0 0,1 0,-1-1,0 0,1 0,-1-1,1 0,-10-5,4 1,0 1,-21-8,17 7,24 6,-1 0,1 0,14 1,-12 2,-1 0,1 1,-1 0,0 0,0 1,10 6,-9-4,1-1,-1-1,1 0,13 4,23-2,-1-2,1-2,63-4,-19-1,423 3,-492-1,0-2,1 0,-2-2,1 0,0-1,40-18,-17 6,-11 8,0 1,63-7,1-1,3-9,-66 15,0 2,0 1,1 2,40-1,-22 7,-8 0,86-10,-108 6,45-8,92-27,-135 32,1 1,0 1,53-3,84 8,-72 2,-67-1,9 0,1-2,0-1,0-1,44-11,-29 1,0 2,98-7,-130 16,0 0,-1-1,1 0,0-2,-1 0,0-1,31-16,-24 12,1 0,-1 2,50-10,79-3,-141 20,0-1,14-1,0 1,-1 1,30 2,-48 0,-1 0,1 0,0 0,0 1,-1 0,1 1,-1-1,0 1,0 0,0 1,0-1,0 1,-1 0,0 1,0-1,8 10,-2-1,-1 0,0 1,-1 0,0 1,-1 0,-1 0,0 1,7 29,-10-29,-2-11,-1 1,1-1,-1 1,-1 0,1-1,-1 10,0-13,-1 0,1 1,-1-1,0-1,0 1,0 0,0 0,0 0,0 0,0-1,0 1,-1 0,1-1,-1 1,1-1,-1 0,0 1,1-1,-1 0,0 0,0 0,-3 1,-25 10,-53 15,14-6,50-16,0 0,1-1,-1-1,-27 1,-80-5,56-1,35 1,9 0,0 1,0 1,0 1,-33 8,36-4,-1-1,0-2,0 0,0-1,0-1,-1-1,1-2,0 0,-31-7,-53-11,29 8,75 11,-33-7,-40-13,56 15,-2 1,1 1,0 1,-37 0,27 1,-41-6,-46-11,103 18,0 0,0 1,0 1,0 0,-22 5,27-2,1-1,1 1,-16 9,16-8,0-1,0 0,0 0,-15 4,-21-2,-1-2,0-1,-66-6,17 0,-389 3,463-1,0 0,0-2,-41-11,-58-25,67 14,41 18,1 1,0 1,-1 0,-21-5,32 10,-67-17,61 15,0 0,1-1,0 0,-1 0,1-1,0 0,-10-8,15 12,1-1,-1 1,1-1,-1 1,0-1,1 1,-1-1,1 0,-1 1,1-1,-1 1,1-1,0 0,-1 0,1 1,0-1,0 0,-1 0,1 1,0-1,0 0,0 0,0 0,0 1,0-1,0 0,0 0,0 1,1-2,0 0,0 1,0 0,0 0,0 0,0 0,1 0,-1 0,0 0,0 1,1-1,-1 0,1 1,-1-1,2 0,8-2,0 1,22-2,-33 4,19-2,0 0,-1-1,0 0,25-9,-43 12,1 0,0 0,-1-1,1 1,-1 0,1 0,0-1,-1 1,1 0,-1-1,1 1,-1 0,1-1,-1 1,0-1,1 1,-1-1,1 1,-1-1,0 1,1-1,-1 1,0-1,0 1,0-1,1 1,-1-2,0 1,-1 0,1 1,-1-1,1 0,0 1,-1-1,1 0,-1 1,0-1,1 0,-1 1,0-1,1 1,-1-1,0 1,1-1,-2 1,-38-16,38 15,-35-7,0 0,0 3,-72-2,30 3,57 1,-33-8,35 6,-39-4,-244 7,154 4,144-3,0 1,0 0,-1 1,1-1,0 1,0 0,-1 1,1-1,0 1,0 0,0 0,1 0,-1 1,1 0,-1 0,1 0,0 0,-4 4,-12 10,-12 13,31-29,-1 0,1 1,0-1,0 1,0 0,0-1,0 1,0 0,1-1,-1 1,1 0,-1 0,1 0,-1 0,1-1,0 1,0 4,1-5,-1 1,1 0,0-1,0 1,0-1,-1 0,2 1,-1-1,0 0,0 1,0-1,1 0,-1 0,0 0,1 0,-1 0,1 0,-1 0,1-1,-1 1,1-1,0 1,3 0,44 6,-44-6,102 0,-4 0,-88 0,-1 1,0 0,-1 1,1 1,15 5,12 9,-20-8,1-2,-1 0,1-1,26 4,-22-6,1 0,-1 1,-1 2,28 11,-26-9,1-1,42 7,19 7,-73-17,-1 0,0 2,15 10,-19-11,0-1,0 0,0-1,1 0,0 0,22 4,-20-7,0-1,0 0,0-1,0-1,0 0,0-1,-1-1,1 0,0 0,-1-2,0 0,22-11,11-5,97-31,-119 47,-2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70238" cy="479425"/>
          </a:xfrm>
          <a:prstGeom prst="rect">
            <a:avLst/>
          </a:prstGeom>
        </p:spPr>
        <p:txBody>
          <a:bodyPr vert="horz" lIns="91427" tIns="45714" rIns="91427" bIns="45714"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4143375" y="1"/>
            <a:ext cx="3170238" cy="479425"/>
          </a:xfrm>
          <a:prstGeom prst="rect">
            <a:avLst/>
          </a:prstGeom>
        </p:spPr>
        <p:txBody>
          <a:bodyPr vert="horz" lIns="91427" tIns="45714" rIns="91427" bIns="45714" rtlCol="0"/>
          <a:lstStyle>
            <a:lvl1pPr algn="r" eaLnBrk="1" fontAlgn="auto" hangingPunct="1">
              <a:spcBef>
                <a:spcPts val="0"/>
              </a:spcBef>
              <a:spcAft>
                <a:spcPts val="0"/>
              </a:spcAft>
              <a:defRPr sz="1200" smtClean="0">
                <a:solidFill>
                  <a:schemeClr val="tx2"/>
                </a:solidFill>
                <a:latin typeface="+mn-lt"/>
              </a:defRPr>
            </a:lvl1pPr>
          </a:lstStyle>
          <a:p>
            <a:pPr>
              <a:defRPr/>
            </a:pPr>
            <a:r>
              <a:rPr lang="en-US"/>
              <a:t>6/4/2020</a:t>
            </a:r>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1427" tIns="45714" rIns="91427" bIns="45714" rtlCol="0" anchor="ctr"/>
          <a:lstStyle/>
          <a:p>
            <a:pPr lvl="0"/>
            <a:endParaRPr lang="en-US" noProof="0"/>
          </a:p>
        </p:txBody>
      </p:sp>
      <p:sp>
        <p:nvSpPr>
          <p:cNvPr id="5" name="Notes Placeholder 4"/>
          <p:cNvSpPr>
            <a:spLocks noGrp="1"/>
          </p:cNvSpPr>
          <p:nvPr>
            <p:ph type="body" sz="quarter" idx="3"/>
          </p:nvPr>
        </p:nvSpPr>
        <p:spPr>
          <a:xfrm>
            <a:off x="731839" y="4560890"/>
            <a:ext cx="5851525" cy="4319587"/>
          </a:xfrm>
          <a:prstGeom prst="rect">
            <a:avLst/>
          </a:prstGeom>
        </p:spPr>
        <p:txBody>
          <a:bodyPr vert="horz" lIns="91427" tIns="45714" rIns="91427" bIns="4571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120189"/>
            <a:ext cx="3170238" cy="479425"/>
          </a:xfrm>
          <a:prstGeom prst="rect">
            <a:avLst/>
          </a:prstGeom>
        </p:spPr>
        <p:txBody>
          <a:bodyPr vert="horz" lIns="91427" tIns="45714" rIns="91427" bIns="45714" rtlCol="0" anchor="b"/>
          <a:lstStyle>
            <a:lvl1pPr algn="l" eaLnBrk="1" fontAlgn="auto" hangingPunct="1">
              <a:spcBef>
                <a:spcPts val="0"/>
              </a:spcBef>
              <a:spcAft>
                <a:spcPts val="0"/>
              </a:spcAft>
              <a:defRPr sz="1200">
                <a:solidFill>
                  <a:schemeClr val="tx2"/>
                </a:solidFill>
                <a:latin typeface="+mn-lt"/>
              </a:defRPr>
            </a:lvl1pPr>
          </a:lstStyle>
          <a:p>
            <a:pPr>
              <a:defRPr/>
            </a:pPr>
            <a:endParaRPr lang="en-US"/>
          </a:p>
        </p:txBody>
      </p:sp>
      <p:sp>
        <p:nvSpPr>
          <p:cNvPr id="7" name="Slide Number Placeholder 6"/>
          <p:cNvSpPr>
            <a:spLocks noGrp="1"/>
          </p:cNvSpPr>
          <p:nvPr>
            <p:ph type="sldNum" sz="quarter" idx="5"/>
          </p:nvPr>
        </p:nvSpPr>
        <p:spPr>
          <a:xfrm>
            <a:off x="4143375" y="9120189"/>
            <a:ext cx="3170238" cy="479425"/>
          </a:xfrm>
          <a:prstGeom prst="rect">
            <a:avLst/>
          </a:prstGeom>
        </p:spPr>
        <p:txBody>
          <a:bodyPr vert="horz" lIns="91427" tIns="45714" rIns="91427" bIns="45714" rtlCol="0" anchor="b"/>
          <a:lstStyle>
            <a:lvl1pPr algn="r" eaLnBrk="1" fontAlgn="auto" hangingPunct="1">
              <a:spcBef>
                <a:spcPts val="0"/>
              </a:spcBef>
              <a:spcAft>
                <a:spcPts val="0"/>
              </a:spcAft>
              <a:defRPr sz="1200" smtClean="0">
                <a:solidFill>
                  <a:schemeClr val="tx2"/>
                </a:solidFill>
                <a:latin typeface="+mn-lt"/>
              </a:defRPr>
            </a:lvl1pPr>
          </a:lstStyle>
          <a:p>
            <a:pPr>
              <a:defRPr/>
            </a:pPr>
            <a:fld id="{EB38CAEC-4554-485B-9189-C45C7447A404}" type="slidenum">
              <a:rPr lang="en-US" smtClean="0"/>
              <a:pPr>
                <a:defRPr/>
              </a:pPr>
              <a:t>‹#›</a:t>
            </a:fld>
            <a:endParaRPr lang="en-US"/>
          </a:p>
        </p:txBody>
      </p:sp>
    </p:spTree>
    <p:extLst>
      <p:ext uri="{BB962C8B-B14F-4D97-AF65-F5344CB8AC3E}">
        <p14:creationId xmlns:p14="http://schemas.microsoft.com/office/powerpoint/2010/main" val="1503583859"/>
      </p:ext>
    </p:extLst>
  </p:cSld>
  <p:clrMap bg1="lt1" tx1="dk1" bg2="lt2" tx2="dk2" accent1="accent1" accent2="accent2" accent3="accent3" accent4="accent4" accent5="accent5" accent6="accent6" hlink="hlink" folHlink="folHlink"/>
  <p:hf sldNum="0" hdr="0" ftr="0"/>
  <p:notesStyle>
    <a:lvl1pPr algn="l" rtl="0" fontAlgn="base">
      <a:spcBef>
        <a:spcPct val="30000"/>
      </a:spcBef>
      <a:spcAft>
        <a:spcPct val="0"/>
      </a:spcAft>
      <a:defRPr sz="1600" kern="1200">
        <a:solidFill>
          <a:schemeClr val="tx2"/>
        </a:solidFill>
        <a:latin typeface="+mn-lt"/>
        <a:ea typeface="+mn-ea"/>
        <a:cs typeface="+mn-cs"/>
      </a:defRPr>
    </a:lvl1pPr>
    <a:lvl2pPr marL="609585" algn="l" rtl="0" fontAlgn="base">
      <a:spcBef>
        <a:spcPct val="30000"/>
      </a:spcBef>
      <a:spcAft>
        <a:spcPct val="0"/>
      </a:spcAft>
      <a:defRPr sz="1600" kern="1200">
        <a:solidFill>
          <a:schemeClr val="tx2"/>
        </a:solidFill>
        <a:latin typeface="+mn-lt"/>
        <a:ea typeface="+mn-ea"/>
        <a:cs typeface="+mn-cs"/>
      </a:defRPr>
    </a:lvl2pPr>
    <a:lvl3pPr marL="1219170" algn="l" rtl="0" fontAlgn="base">
      <a:spcBef>
        <a:spcPct val="30000"/>
      </a:spcBef>
      <a:spcAft>
        <a:spcPct val="0"/>
      </a:spcAft>
      <a:defRPr sz="1600" kern="1200">
        <a:solidFill>
          <a:schemeClr val="tx2"/>
        </a:solidFill>
        <a:latin typeface="+mn-lt"/>
        <a:ea typeface="+mn-ea"/>
        <a:cs typeface="+mn-cs"/>
      </a:defRPr>
    </a:lvl3pPr>
    <a:lvl4pPr marL="1828754" algn="l" rtl="0" fontAlgn="base">
      <a:spcBef>
        <a:spcPct val="30000"/>
      </a:spcBef>
      <a:spcAft>
        <a:spcPct val="0"/>
      </a:spcAft>
      <a:defRPr sz="1600" kern="1200">
        <a:solidFill>
          <a:schemeClr val="tx2"/>
        </a:solidFill>
        <a:latin typeface="+mn-lt"/>
        <a:ea typeface="+mn-ea"/>
        <a:cs typeface="+mn-cs"/>
      </a:defRPr>
    </a:lvl4pPr>
    <a:lvl5pPr marL="2438339" algn="l" rtl="0" fontAlgn="base">
      <a:spcBef>
        <a:spcPct val="30000"/>
      </a:spcBef>
      <a:spcAft>
        <a:spcPct val="0"/>
      </a:spcAft>
      <a:defRPr sz="1600" kern="1200">
        <a:solidFill>
          <a:schemeClr val="tx2"/>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anxietyanddepressiontips.com/wp-content/uploads/2017/07/SAMHSAs-Six-Principles-of-a-Trauma-Informed-Approach.jpg"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file:///C:\Users\H18531\Downloads\Pathways%20to%20Prosperity%20and%20Wellbeing%20webinar%20(1).pdf"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uwmadison.app.box.com/s/22wkq14pyq4uerxbkukzuzu7rtdhsdn9"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134BD7-5DD2-432A-8F84-0E05342D61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1052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e66c367295_4_8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ge66c367295_4_85:notes"/>
          <p:cNvSpPr txBox="1">
            <a:spLocks noGrp="1"/>
          </p:cNvSpPr>
          <p:nvPr>
            <p:ph type="body" idx="1"/>
          </p:nvPr>
        </p:nvSpPr>
        <p:spPr>
          <a:xfrm>
            <a:off x="701040" y="4473894"/>
            <a:ext cx="5608320" cy="3660458"/>
          </a:xfrm>
          <a:prstGeom prst="rect">
            <a:avLst/>
          </a:prstGeom>
          <a:noFill/>
          <a:ln>
            <a:noFill/>
          </a:ln>
        </p:spPr>
        <p:txBody>
          <a:bodyPr spcFirstLastPara="1" wrap="square" lIns="93275" tIns="46625" rIns="93275" bIns="46625" anchor="t" anchorCtr="0">
            <a:noAutofit/>
          </a:bodyPr>
          <a:lstStyle/>
          <a:p>
            <a:pPr marL="0" lvl="0" indent="0" algn="l" rtl="0">
              <a:spcBef>
                <a:spcPts val="0"/>
              </a:spcBef>
              <a:spcAft>
                <a:spcPts val="0"/>
              </a:spcAft>
              <a:buNone/>
            </a:pPr>
            <a:endParaRPr sz="1400"/>
          </a:p>
        </p:txBody>
      </p:sp>
      <p:sp>
        <p:nvSpPr>
          <p:cNvPr id="181" name="Google Shape;181;ge66c367295_4_85:notes"/>
          <p:cNvSpPr txBox="1">
            <a:spLocks noGrp="1"/>
          </p:cNvSpPr>
          <p:nvPr>
            <p:ph type="sldNum" idx="12"/>
          </p:nvPr>
        </p:nvSpPr>
        <p:spPr>
          <a:xfrm>
            <a:off x="3970939" y="8829967"/>
            <a:ext cx="3037840" cy="466433"/>
          </a:xfrm>
          <a:prstGeom prst="rect">
            <a:avLst/>
          </a:prstGeom>
          <a:noFill/>
          <a:ln>
            <a:noFill/>
          </a:ln>
        </p:spPr>
        <p:txBody>
          <a:bodyPr spcFirstLastPara="1" wrap="square" lIns="93275" tIns="46625" rIns="93275" bIns="4662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Benefit to families, and to owners; must have a coordinator and approved action plan</a:t>
            </a:r>
          </a:p>
        </p:txBody>
      </p:sp>
      <p:sp>
        <p:nvSpPr>
          <p:cNvPr id="4" name="Slide Number Placeholder 3"/>
          <p:cNvSpPr>
            <a:spLocks noGrp="1"/>
          </p:cNvSpPr>
          <p:nvPr>
            <p:ph type="sldNum" sz="quarter" idx="5"/>
          </p:nvPr>
        </p:nvSpPr>
        <p:spPr/>
        <p:txBody>
          <a:bodyPr/>
          <a:lstStyle/>
          <a:p>
            <a:fld id="{1CAB16EE-5EB0-41E4-84F0-4A5C9A010AE1}" type="slidenum">
              <a:rPr lang="en-US" smtClean="0"/>
              <a:t>7</a:t>
            </a:fld>
            <a:endParaRPr lang="en-US"/>
          </a:p>
        </p:txBody>
      </p:sp>
    </p:spTree>
    <p:extLst>
      <p:ext uri="{BB962C8B-B14F-4D97-AF65-F5344CB8AC3E}">
        <p14:creationId xmlns:p14="http://schemas.microsoft.com/office/powerpoint/2010/main" val="815293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4B1BD22-B4F9-4A9E-825E-E2776AC2C7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72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“Organic Intellectuals”= Antonio Gramsci</a:t>
            </a:r>
          </a:p>
        </p:txBody>
      </p:sp>
      <p:sp>
        <p:nvSpPr>
          <p:cNvPr id="4" name="Slide Number Placeholder 3"/>
          <p:cNvSpPr>
            <a:spLocks noGrp="1"/>
          </p:cNvSpPr>
          <p:nvPr>
            <p:ph type="sldNum" sz="quarter" idx="5"/>
          </p:nvPr>
        </p:nvSpPr>
        <p:spPr/>
        <p:txBody>
          <a:bodyPr/>
          <a:lstStyle/>
          <a:p>
            <a:fld id="{3D300F48-49FC-47BB-811F-7F2AC49906EA}" type="slidenum">
              <a:rPr lang="en-US" smtClean="0"/>
              <a:t>31</a:t>
            </a:fld>
            <a:endParaRPr lang="en-US"/>
          </a:p>
        </p:txBody>
      </p:sp>
    </p:spTree>
    <p:extLst>
      <p:ext uri="{BB962C8B-B14F-4D97-AF65-F5344CB8AC3E}">
        <p14:creationId xmlns:p14="http://schemas.microsoft.com/office/powerpoint/2010/main" val="1840940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hlinkClick r:id="rId3"/>
              </a:rPr>
              <a:t>https://anxietyanddepressiontips.com/wp-content/uploads/2017/07/SAMHSAs-Six-Principles-of-a-Trauma-Informed-Approach.jpg</a:t>
            </a:r>
            <a:endParaRPr lang="en-US"/>
          </a:p>
          <a:p>
            <a:r>
              <a:rPr lang="en-US"/>
              <a:t>Treat participants as Subject Matter Experts on their own lives and the systems that they navigate.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D300F48-49FC-47BB-811F-7F2AC49906E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4626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file:///C:/Users/H18531/Downloads/Pathways%20to%20Prosperity%20and%20Wellbeing%20webinar%20(1).pdf</a:t>
            </a:r>
            <a:endParaRPr lang="en-US" dirty="0"/>
          </a:p>
          <a:p>
            <a:endParaRPr lang="en-US" dirty="0"/>
          </a:p>
          <a:p>
            <a:r>
              <a:rPr lang="en-US" dirty="0">
                <a:hlinkClick r:id="rId4"/>
              </a:rPr>
              <a:t>https://uwmadison.app.box.com/s/22wkq14pyq4uerxbkukzuzu7rtdhsdn9</a:t>
            </a:r>
            <a:endParaRPr lang="en-US" dirty="0"/>
          </a:p>
          <a:p>
            <a:endParaRPr lang="en-US" dirty="0"/>
          </a:p>
          <a:p>
            <a:r>
              <a:rPr lang="en-US" dirty="0"/>
              <a:t>Institute for Research on Poverty – University of Wisconsin, Madison</a:t>
            </a:r>
          </a:p>
        </p:txBody>
      </p:sp>
      <p:sp>
        <p:nvSpPr>
          <p:cNvPr id="4" name="Slide Number Placeholder 3"/>
          <p:cNvSpPr>
            <a:spLocks noGrp="1"/>
          </p:cNvSpPr>
          <p:nvPr>
            <p:ph type="sldNum" sz="quarter" idx="5"/>
          </p:nvPr>
        </p:nvSpPr>
        <p:spPr/>
        <p:txBody>
          <a:bodyPr/>
          <a:lstStyle/>
          <a:p>
            <a:fld id="{3D300F48-49FC-47BB-811F-7F2AC49906EA}" type="slidenum">
              <a:rPr lang="en-US" smtClean="0"/>
              <a:t>36</a:t>
            </a:fld>
            <a:endParaRPr lang="en-US"/>
          </a:p>
        </p:txBody>
      </p:sp>
    </p:spTree>
    <p:extLst>
      <p:ext uri="{BB962C8B-B14F-4D97-AF65-F5344CB8AC3E}">
        <p14:creationId xmlns:p14="http://schemas.microsoft.com/office/powerpoint/2010/main" val="4036687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D300F48-49FC-47BB-811F-7F2AC49906EA}" type="slidenum">
              <a:rPr lang="en-US" smtClean="0"/>
              <a:t>37</a:t>
            </a:fld>
            <a:endParaRPr lang="en-US"/>
          </a:p>
        </p:txBody>
      </p:sp>
    </p:spTree>
    <p:extLst>
      <p:ext uri="{BB962C8B-B14F-4D97-AF65-F5344CB8AC3E}">
        <p14:creationId xmlns:p14="http://schemas.microsoft.com/office/powerpoint/2010/main" val="3368721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pPr>
              <a:defRPr/>
            </a:pPr>
            <a:r>
              <a:rPr lang="en-US"/>
              <a:t>6/4/2020</a:t>
            </a:r>
          </a:p>
        </p:txBody>
      </p:sp>
    </p:spTree>
    <p:extLst>
      <p:ext uri="{BB962C8B-B14F-4D97-AF65-F5344CB8AC3E}">
        <p14:creationId xmlns:p14="http://schemas.microsoft.com/office/powerpoint/2010/main" val="18450274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www.cdc.gov/" TargetMode="External"/><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wmf"/><Relationship Id="rId1" Type="http://schemas.openxmlformats.org/officeDocument/2006/relationships/slideMaster" Target="../slideMasters/slideMaster3.xml"/><Relationship Id="rId5" Type="http://schemas.openxmlformats.org/officeDocument/2006/relationships/image" Target="../media/image2.jpe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wmf"/><Relationship Id="rId1" Type="http://schemas.openxmlformats.org/officeDocument/2006/relationships/slideMaster" Target="../slideMasters/slideMaster3.xml"/><Relationship Id="rId5" Type="http://schemas.openxmlformats.org/officeDocument/2006/relationships/image" Target="../media/image8.jpe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www.cdc.gov/" TargetMode="External"/><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www.cdc.gov/" TargetMode="External"/><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O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1" b="12824"/>
          <a:stretch/>
        </p:blipFill>
        <p:spPr>
          <a:xfrm>
            <a:off x="2" y="0"/>
            <a:ext cx="12210197" cy="1254035"/>
          </a:xfrm>
          <a:prstGeom prst="rect">
            <a:avLst/>
          </a:prstGeom>
        </p:spPr>
      </p:pic>
      <p:sp>
        <p:nvSpPr>
          <p:cNvPr id="11" name="Title 1"/>
          <p:cNvSpPr>
            <a:spLocks noGrp="1"/>
          </p:cNvSpPr>
          <p:nvPr>
            <p:ph type="title"/>
          </p:nvPr>
        </p:nvSpPr>
        <p:spPr>
          <a:xfrm>
            <a:off x="609600" y="1275655"/>
            <a:ext cx="10972800" cy="1155779"/>
          </a:xfrm>
          <a:prstGeom prst="rect">
            <a:avLst/>
          </a:prstGeom>
        </p:spPr>
        <p:txBody>
          <a:bodyPr>
            <a:normAutofit/>
          </a:bodyPr>
          <a:lstStyle>
            <a:lvl1pPr algn="l">
              <a:lnSpc>
                <a:spcPts val="4000"/>
              </a:lnSpc>
              <a:defRPr sz="4000" b="1" baseline="0">
                <a:solidFill>
                  <a:schemeClr val="accent6"/>
                </a:solidFill>
                <a:effectLst/>
                <a:latin typeface="Calibri" pitchFamily="34" charset="0"/>
              </a:defRPr>
            </a:lvl1pPr>
          </a:lstStyle>
          <a:p>
            <a:r>
              <a:rPr lang="en-US"/>
              <a:t>Click to edit Master title style</a:t>
            </a:r>
          </a:p>
        </p:txBody>
      </p:sp>
      <p:sp>
        <p:nvSpPr>
          <p:cNvPr id="5" name="Subtitle 2"/>
          <p:cNvSpPr>
            <a:spLocks noGrp="1"/>
          </p:cNvSpPr>
          <p:nvPr>
            <p:ph type="subTitle" idx="1"/>
          </p:nvPr>
        </p:nvSpPr>
        <p:spPr>
          <a:xfrm>
            <a:off x="609600" y="2748933"/>
            <a:ext cx="8534400" cy="457200"/>
          </a:xfrm>
          <a:prstGeom prst="rect">
            <a:avLst/>
          </a:prstGeom>
        </p:spPr>
        <p:txBody>
          <a:bodyPr/>
          <a:lstStyle>
            <a:lvl1pPr marL="0" indent="0" algn="l">
              <a:buNone/>
              <a:defRPr sz="3200" b="1" baseline="0">
                <a:solidFill>
                  <a:schemeClr val="tx1"/>
                </a:solidFill>
                <a:effectLst/>
                <a:latin typeface="+mn-lt"/>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9" name="Text Placeholder 8"/>
          <p:cNvSpPr>
            <a:spLocks noGrp="1"/>
          </p:cNvSpPr>
          <p:nvPr>
            <p:ph type="body" sz="quarter" idx="10"/>
          </p:nvPr>
        </p:nvSpPr>
        <p:spPr>
          <a:xfrm>
            <a:off x="609600" y="3835603"/>
            <a:ext cx="8534400" cy="1295400"/>
          </a:xfrm>
          <a:prstGeom prst="rect">
            <a:avLst/>
          </a:prstGeom>
        </p:spPr>
        <p:txBody>
          <a:bodyPr/>
          <a:lstStyle>
            <a:lvl1pPr marL="0" indent="0" algn="l">
              <a:lnSpc>
                <a:spcPts val="2667"/>
              </a:lnSpc>
              <a:buNone/>
              <a:defRPr sz="2800" baseline="0">
                <a:solidFill>
                  <a:schemeClr val="tx2"/>
                </a:solidFill>
                <a:latin typeface="+mn-lt"/>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a:t>Click to edit Master text styles</a:t>
            </a:r>
          </a:p>
        </p:txBody>
      </p:sp>
      <p:sp>
        <p:nvSpPr>
          <p:cNvPr id="10" name="TextBox 9"/>
          <p:cNvSpPr txBox="1"/>
          <p:nvPr/>
        </p:nvSpPr>
        <p:spPr>
          <a:xfrm>
            <a:off x="609600" y="192627"/>
            <a:ext cx="9204101" cy="461665"/>
          </a:xfrm>
          <a:prstGeom prst="rect">
            <a:avLst/>
          </a:prstGeom>
          <a:noFill/>
        </p:spPr>
        <p:txBody>
          <a:bodyPr wrap="square" rtlCol="0">
            <a:spAutoFit/>
          </a:bodyPr>
          <a:lstStyle/>
          <a:p>
            <a:r>
              <a:rPr lang="en-US" sz="2400" b="1">
                <a:solidFill>
                  <a:schemeClr val="tx2">
                    <a:lumMod val="95000"/>
                  </a:schemeClr>
                </a:solidFill>
                <a:latin typeface="Calibri" panose="020F0502020204030204" pitchFamily="34" charset="0"/>
              </a:rPr>
              <a:t>Centers for Disease Control and Prevention</a:t>
            </a:r>
          </a:p>
        </p:txBody>
      </p:sp>
      <p:sp>
        <p:nvSpPr>
          <p:cNvPr id="7" name="Rectangle 6"/>
          <p:cNvSpPr/>
          <p:nvPr/>
        </p:nvSpPr>
        <p:spPr>
          <a:xfrm>
            <a:off x="609599" y="577002"/>
            <a:ext cx="9204101" cy="400110"/>
          </a:xfrm>
          <a:prstGeom prst="rect">
            <a:avLst/>
          </a:prstGeom>
        </p:spPr>
        <p:txBody>
          <a:bodyPr wrap="square">
            <a:spAutoFit/>
          </a:bodyPr>
          <a:lstStyle/>
          <a:p>
            <a:r>
              <a:rPr lang="en-US" sz="2000">
                <a:solidFill>
                  <a:schemeClr val="tx2">
                    <a:lumMod val="95000"/>
                  </a:schemeClr>
                </a:solidFill>
                <a:latin typeface="+mj-lt"/>
              </a:rPr>
              <a:t>National Center for Immunization and Respiratory Diseases</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t="-1" b="12824"/>
          <a:stretch/>
        </p:blipFill>
        <p:spPr>
          <a:xfrm>
            <a:off x="2" y="0"/>
            <a:ext cx="12210197" cy="1254035"/>
          </a:xfrm>
          <a:prstGeom prst="rect">
            <a:avLst/>
          </a:prstGeom>
        </p:spPr>
      </p:pic>
      <p:sp>
        <p:nvSpPr>
          <p:cNvPr id="12" name="TextBox 11"/>
          <p:cNvSpPr txBox="1"/>
          <p:nvPr/>
        </p:nvSpPr>
        <p:spPr>
          <a:xfrm>
            <a:off x="609600" y="192627"/>
            <a:ext cx="9204101" cy="461665"/>
          </a:xfrm>
          <a:prstGeom prst="rect">
            <a:avLst/>
          </a:prstGeom>
          <a:noFill/>
        </p:spPr>
        <p:txBody>
          <a:bodyPr wrap="square" rtlCol="0">
            <a:spAutoFit/>
          </a:bodyPr>
          <a:lstStyle/>
          <a:p>
            <a:r>
              <a:rPr lang="en-US" sz="2400" b="1">
                <a:solidFill>
                  <a:schemeClr val="bg2"/>
                </a:solidFill>
                <a:latin typeface="Calibri" panose="020F0502020204030204" pitchFamily="34" charset="0"/>
              </a:rPr>
              <a:t>Centers for Disease Control and Prevention</a:t>
            </a:r>
          </a:p>
        </p:txBody>
      </p:sp>
      <p:sp>
        <p:nvSpPr>
          <p:cNvPr id="13" name="Rectangle 12"/>
          <p:cNvSpPr/>
          <p:nvPr/>
        </p:nvSpPr>
        <p:spPr>
          <a:xfrm>
            <a:off x="609599" y="577002"/>
            <a:ext cx="9204101" cy="400110"/>
          </a:xfrm>
          <a:prstGeom prst="rect">
            <a:avLst/>
          </a:prstGeom>
        </p:spPr>
        <p:txBody>
          <a:bodyPr wrap="square">
            <a:spAutoFit/>
          </a:bodyPr>
          <a:lstStyle/>
          <a:p>
            <a:r>
              <a:rPr lang="en-US" sz="2000">
                <a:solidFill>
                  <a:schemeClr val="bg2"/>
                </a:solidFill>
                <a:latin typeface="+mj-lt"/>
              </a:rPr>
              <a:t>National Center for Immunization and Respiratory Diseases</a:t>
            </a:r>
          </a:p>
        </p:txBody>
      </p:sp>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t="-1" b="12824"/>
          <a:stretch/>
        </p:blipFill>
        <p:spPr>
          <a:xfrm>
            <a:off x="2" y="0"/>
            <a:ext cx="12210197" cy="1254035"/>
          </a:xfrm>
          <a:prstGeom prst="rect">
            <a:avLst/>
          </a:prstGeom>
        </p:spPr>
      </p:pic>
      <p:sp>
        <p:nvSpPr>
          <p:cNvPr id="15" name="TextBox 14"/>
          <p:cNvSpPr txBox="1"/>
          <p:nvPr/>
        </p:nvSpPr>
        <p:spPr>
          <a:xfrm>
            <a:off x="609600" y="192627"/>
            <a:ext cx="9204101" cy="461665"/>
          </a:xfrm>
          <a:prstGeom prst="rect">
            <a:avLst/>
          </a:prstGeom>
          <a:noFill/>
        </p:spPr>
        <p:txBody>
          <a:bodyPr wrap="square" rtlCol="0">
            <a:spAutoFit/>
          </a:bodyPr>
          <a:lstStyle/>
          <a:p>
            <a:r>
              <a:rPr lang="en-US" sz="2400" b="1">
                <a:solidFill>
                  <a:schemeClr val="bg2"/>
                </a:solidFill>
                <a:latin typeface="Calibri" panose="020F0502020204030204" pitchFamily="34" charset="0"/>
              </a:rPr>
              <a:t>Centers for Disease Control and Prevention</a:t>
            </a:r>
          </a:p>
        </p:txBody>
      </p:sp>
      <p:sp>
        <p:nvSpPr>
          <p:cNvPr id="16" name="Rectangle 15"/>
          <p:cNvSpPr/>
          <p:nvPr/>
        </p:nvSpPr>
        <p:spPr>
          <a:xfrm>
            <a:off x="609599" y="577002"/>
            <a:ext cx="9204101" cy="400110"/>
          </a:xfrm>
          <a:prstGeom prst="rect">
            <a:avLst/>
          </a:prstGeom>
        </p:spPr>
        <p:txBody>
          <a:bodyPr wrap="square">
            <a:spAutoFit/>
          </a:bodyPr>
          <a:lstStyle/>
          <a:p>
            <a:r>
              <a:rPr lang="en-US" sz="2000">
                <a:solidFill>
                  <a:schemeClr val="bg2"/>
                </a:solidFill>
                <a:latin typeface="+mj-lt"/>
              </a:rPr>
              <a:t>National Center for Immunization and Respiratory Diseases</a:t>
            </a:r>
          </a:p>
        </p:txBody>
      </p:sp>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1" b="12824"/>
          <a:stretch/>
        </p:blipFill>
        <p:spPr>
          <a:xfrm>
            <a:off x="2" y="0"/>
            <a:ext cx="12210197" cy="1254035"/>
          </a:xfrm>
          <a:prstGeom prst="rect">
            <a:avLst/>
          </a:prstGeom>
        </p:spPr>
      </p:pic>
      <p:sp>
        <p:nvSpPr>
          <p:cNvPr id="18" name="TextBox 17"/>
          <p:cNvSpPr txBox="1"/>
          <p:nvPr userDrawn="1"/>
        </p:nvSpPr>
        <p:spPr>
          <a:xfrm>
            <a:off x="609600" y="192627"/>
            <a:ext cx="9204101" cy="461665"/>
          </a:xfrm>
          <a:prstGeom prst="rect">
            <a:avLst/>
          </a:prstGeom>
          <a:noFill/>
        </p:spPr>
        <p:txBody>
          <a:bodyPr wrap="square" rtlCol="0">
            <a:spAutoFit/>
          </a:bodyPr>
          <a:lstStyle/>
          <a:p>
            <a:r>
              <a:rPr lang="en-US" sz="2400" b="1">
                <a:solidFill>
                  <a:schemeClr val="bg1"/>
                </a:solidFill>
                <a:latin typeface="Calibri" panose="020F0502020204030204" pitchFamily="34" charset="0"/>
              </a:rPr>
              <a:t>Centers for Disease Control and Prevention</a:t>
            </a:r>
          </a:p>
        </p:txBody>
      </p:sp>
      <p:sp>
        <p:nvSpPr>
          <p:cNvPr id="19" name="Rectangle 18"/>
          <p:cNvSpPr/>
          <p:nvPr userDrawn="1"/>
        </p:nvSpPr>
        <p:spPr>
          <a:xfrm>
            <a:off x="609599" y="577002"/>
            <a:ext cx="9204101" cy="400110"/>
          </a:xfrm>
          <a:prstGeom prst="rect">
            <a:avLst/>
          </a:prstGeom>
        </p:spPr>
        <p:txBody>
          <a:bodyPr wrap="square">
            <a:spAutoFit/>
          </a:bodyPr>
          <a:lstStyle/>
          <a:p>
            <a:r>
              <a:rPr lang="en-US" sz="2000">
                <a:solidFill>
                  <a:schemeClr val="bg1"/>
                </a:solidFill>
                <a:latin typeface="+mj-lt"/>
              </a:rPr>
              <a:t>National Center for Immunization and Respiratory Diseases</a:t>
            </a:r>
          </a:p>
        </p:txBody>
      </p:sp>
      <p:sp>
        <p:nvSpPr>
          <p:cNvPr id="21" name="Rectangle 20"/>
          <p:cNvSpPr/>
          <p:nvPr userDrawn="1"/>
        </p:nvSpPr>
        <p:spPr>
          <a:xfrm>
            <a:off x="609598" y="6495064"/>
            <a:ext cx="10972801" cy="230832"/>
          </a:xfrm>
          <a:prstGeom prst="rect">
            <a:avLst/>
          </a:prstGeom>
        </p:spPr>
        <p:txBody>
          <a:bodyPr wrap="square" anchor="b" anchorCtr="0">
            <a:spAutoFit/>
          </a:bodyPr>
          <a:lstStyle/>
          <a:p>
            <a:r>
              <a:rPr lang="en-US" sz="900">
                <a:solidFill>
                  <a:schemeClr val="tx2"/>
                </a:solidFill>
                <a:latin typeface="+mj-lt"/>
                <a:ea typeface="Calibri" panose="020F0502020204030204" pitchFamily="34" charset="0"/>
                <a:cs typeface="Times New Roman" panose="02020603050405020304" pitchFamily="18" charset="0"/>
              </a:rPr>
              <a:t>Photographs and images included in this presentation</a:t>
            </a:r>
            <a:r>
              <a:rPr lang="en-US" sz="900" baseline="0">
                <a:solidFill>
                  <a:schemeClr val="tx2"/>
                </a:solidFill>
                <a:latin typeface="+mj-lt"/>
                <a:ea typeface="Calibri" panose="020F0502020204030204" pitchFamily="34" charset="0"/>
                <a:cs typeface="Times New Roman" panose="02020603050405020304" pitchFamily="18" charset="0"/>
              </a:rPr>
              <a:t> </a:t>
            </a:r>
            <a:r>
              <a:rPr lang="en-US" sz="900">
                <a:solidFill>
                  <a:schemeClr val="tx2"/>
                </a:solidFill>
                <a:latin typeface="+mj-lt"/>
                <a:ea typeface="Calibri" panose="020F0502020204030204" pitchFamily="34" charset="0"/>
                <a:cs typeface="Times New Roman" panose="02020603050405020304" pitchFamily="18" charset="0"/>
              </a:rPr>
              <a:t>are licensed solely for CDC/NCIRD online and presentation use. No rights are implied or extended for use in printing or any use by other CDC CIOs or any external audiences.</a:t>
            </a:r>
          </a:p>
        </p:txBody>
      </p:sp>
    </p:spTree>
    <p:extLst>
      <p:ext uri="{BB962C8B-B14F-4D97-AF65-F5344CB8AC3E}">
        <p14:creationId xmlns:p14="http://schemas.microsoft.com/office/powerpoint/2010/main" val="158546859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10972800" cy="914400"/>
          </a:xfrm>
          <a:prstGeom prst="rect">
            <a:avLst/>
          </a:prstGeom>
        </p:spPr>
        <p:txBody>
          <a:bodyPr lIns="90971" tIns="45488" rIns="90971" bIns="45488" anchor="b" anchorCtr="0"/>
          <a:lstStyle>
            <a:lvl1pPr>
              <a:lnSpc>
                <a:spcPct val="80000"/>
              </a:lnSpc>
              <a:defRPr sz="4000" b="1" baseline="0">
                <a:solidFill>
                  <a:srgbClr val="FFFF00"/>
                </a:solidFill>
                <a:effectLst/>
                <a:latin typeface="+mn-lt"/>
              </a:defRPr>
            </a:lvl1pPr>
          </a:lstStyle>
          <a:p>
            <a:r>
              <a:rPr lang="en-US"/>
              <a:t>Click to edit Master title style</a:t>
            </a:r>
          </a:p>
        </p:txBody>
      </p:sp>
      <p:sp>
        <p:nvSpPr>
          <p:cNvPr id="3" name="Content Placeholder 2"/>
          <p:cNvSpPr>
            <a:spLocks noGrp="1"/>
          </p:cNvSpPr>
          <p:nvPr>
            <p:ph idx="1"/>
          </p:nvPr>
        </p:nvSpPr>
        <p:spPr>
          <a:xfrm>
            <a:off x="812800" y="1371600"/>
            <a:ext cx="10668000" cy="4800600"/>
          </a:xfrm>
          <a:prstGeom prst="rect">
            <a:avLst/>
          </a:prstGeom>
        </p:spPr>
        <p:txBody>
          <a:bodyPr lIns="90971" tIns="45488" rIns="90971" bIns="45488"/>
          <a:lstStyle>
            <a:lvl1pPr marL="306581" indent="-306581">
              <a:lnSpc>
                <a:spcPct val="85000"/>
              </a:lnSpc>
              <a:spcBef>
                <a:spcPts val="0"/>
              </a:spcBef>
              <a:buClr>
                <a:srgbClr val="FFFF00"/>
              </a:buClr>
              <a:buSzPct val="125000"/>
              <a:buFont typeface="Arial" panose="020B0604020202020204" pitchFamily="34" charset="0"/>
              <a:buChar char="•"/>
              <a:defRPr sz="3600" b="1" baseline="0">
                <a:solidFill>
                  <a:schemeClr val="tx1">
                    <a:lumMod val="20000"/>
                    <a:lumOff val="80000"/>
                  </a:schemeClr>
                </a:solidFill>
              </a:defRPr>
            </a:lvl1pPr>
            <a:lvl2pPr marL="664231" indent="-255472">
              <a:lnSpc>
                <a:spcPct val="85000"/>
              </a:lnSpc>
              <a:spcBef>
                <a:spcPts val="0"/>
              </a:spcBef>
              <a:buClr>
                <a:srgbClr val="FFFF00"/>
              </a:buClr>
              <a:buSzPct val="100000"/>
              <a:buFont typeface="Arial" panose="020B0604020202020204" pitchFamily="34" charset="0"/>
              <a:buChar char="-"/>
              <a:defRPr sz="3200" i="0">
                <a:solidFill>
                  <a:schemeClr val="tx1">
                    <a:lumMod val="20000"/>
                    <a:lumOff val="80000"/>
                  </a:schemeClr>
                </a:solidFill>
                <a:latin typeface="Arial" panose="020B0604020202020204" pitchFamily="34" charset="0"/>
                <a:cs typeface="Arial" panose="020B0604020202020204" pitchFamily="34" charset="0"/>
              </a:defRPr>
            </a:lvl2pPr>
            <a:lvl3pPr>
              <a:lnSpc>
                <a:spcPct val="85000"/>
              </a:lnSpc>
              <a:spcBef>
                <a:spcPts val="1200"/>
              </a:spcBef>
              <a:buClr>
                <a:schemeClr val="tx1">
                  <a:lumMod val="40000"/>
                  <a:lumOff val="60000"/>
                </a:schemeClr>
              </a:buClr>
              <a:buSzPct val="70000"/>
              <a:buFont typeface="Arial" pitchFamily="34" charset="0"/>
              <a:buChar char="•"/>
              <a:defRPr sz="2500" i="0">
                <a:solidFill>
                  <a:schemeClr val="tx1">
                    <a:lumMod val="20000"/>
                    <a:lumOff val="80000"/>
                  </a:schemeClr>
                </a:solidFill>
              </a:defRPr>
            </a:lvl3pPr>
            <a:lvl4pPr>
              <a:lnSpc>
                <a:spcPct val="85000"/>
              </a:lnSpc>
              <a:spcBef>
                <a:spcPts val="1200"/>
              </a:spcBef>
              <a:buClr>
                <a:schemeClr val="tx1">
                  <a:lumMod val="40000"/>
                  <a:lumOff val="60000"/>
                </a:schemeClr>
              </a:buClr>
              <a:buSzPct val="70000"/>
              <a:buFont typeface="Courier New" pitchFamily="49" charset="0"/>
              <a:buChar char="o"/>
              <a:defRPr sz="1800" i="0" baseline="0">
                <a:solidFill>
                  <a:schemeClr val="tx1">
                    <a:lumMod val="20000"/>
                    <a:lumOff val="80000"/>
                  </a:schemeClr>
                </a:solidFill>
              </a:defRPr>
            </a:lvl4pPr>
            <a:lvl5pPr>
              <a:lnSpc>
                <a:spcPct val="85000"/>
              </a:lnSpc>
              <a:spcBef>
                <a:spcPts val="1200"/>
              </a:spcBef>
              <a:buClr>
                <a:schemeClr val="tx1">
                  <a:lumMod val="40000"/>
                  <a:lumOff val="60000"/>
                </a:schemeClr>
              </a:buClr>
              <a:buSzPct val="70000"/>
              <a:buFont typeface="Arial" pitchFamily="34" charset="0"/>
              <a:buChar char="•"/>
              <a:defRPr sz="1800" i="0">
                <a:solidFill>
                  <a:schemeClr val="tx1">
                    <a:lumMod val="20000"/>
                    <a:lumOff val="80000"/>
                  </a:schemeClr>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57745025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E916453-C4D4-4963-A3A2-8FA7EFC961CC}"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43E9E-4534-4A88-A072-D8CE902911F8}" type="slidenum">
              <a:rPr lang="en-US" smtClean="0"/>
              <a:t>‹#›</a:t>
            </a:fld>
            <a:endParaRPr lang="en-US"/>
          </a:p>
        </p:txBody>
      </p:sp>
    </p:spTree>
    <p:extLst>
      <p:ext uri="{BB962C8B-B14F-4D97-AF65-F5344CB8AC3E}">
        <p14:creationId xmlns:p14="http://schemas.microsoft.com/office/powerpoint/2010/main" val="2721393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087CF8-7A02-2FE6-896F-56E058182779}"/>
              </a:ext>
            </a:extLst>
          </p:cNvPr>
          <p:cNvSpPr>
            <a:spLocks noGrp="1"/>
          </p:cNvSpPr>
          <p:nvPr>
            <p:ph type="dt" sz="half" idx="10"/>
          </p:nvPr>
        </p:nvSpPr>
        <p:spPr/>
        <p:txBody>
          <a:bodyPr/>
          <a:lstStyle/>
          <a:p>
            <a:fld id="{A3393D37-AB66-4420-9279-65A9FA548CCF}" type="datetimeFigureOut">
              <a:rPr lang="en-US" smtClean="0"/>
              <a:t>3/11/2024</a:t>
            </a:fld>
            <a:endParaRPr lang="en-US"/>
          </a:p>
        </p:txBody>
      </p:sp>
      <p:sp>
        <p:nvSpPr>
          <p:cNvPr id="3" name="Footer Placeholder 2">
            <a:extLst>
              <a:ext uri="{FF2B5EF4-FFF2-40B4-BE49-F238E27FC236}">
                <a16:creationId xmlns:a16="http://schemas.microsoft.com/office/drawing/2014/main" id="{2E5B800E-1A35-7240-2185-3C938B1FC2F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2F4C9A1-1D47-A96E-E80F-0BF5F32F8739}"/>
              </a:ext>
            </a:extLst>
          </p:cNvPr>
          <p:cNvSpPr>
            <a:spLocks noGrp="1"/>
          </p:cNvSpPr>
          <p:nvPr>
            <p:ph type="sldNum" sz="quarter" idx="12"/>
          </p:nvPr>
        </p:nvSpPr>
        <p:spPr/>
        <p:txBody>
          <a:bodyPr/>
          <a:lstStyle/>
          <a:p>
            <a:fld id="{2B9E5402-B561-4561-BDE9-2B35B5905A73}" type="slidenum">
              <a:rPr lang="en-US" smtClean="0"/>
              <a:t>‹#›</a:t>
            </a:fld>
            <a:endParaRPr lang="en-US"/>
          </a:p>
        </p:txBody>
      </p:sp>
    </p:spTree>
    <p:extLst>
      <p:ext uri="{BB962C8B-B14F-4D97-AF65-F5344CB8AC3E}">
        <p14:creationId xmlns:p14="http://schemas.microsoft.com/office/powerpoint/2010/main" val="974111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_O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1" b="12824"/>
          <a:stretch/>
        </p:blipFill>
        <p:spPr>
          <a:xfrm>
            <a:off x="2" y="0"/>
            <a:ext cx="12210197" cy="1254035"/>
          </a:xfrm>
          <a:prstGeom prst="rect">
            <a:avLst/>
          </a:prstGeom>
        </p:spPr>
      </p:pic>
      <p:sp>
        <p:nvSpPr>
          <p:cNvPr id="11" name="Title 1"/>
          <p:cNvSpPr>
            <a:spLocks noGrp="1"/>
          </p:cNvSpPr>
          <p:nvPr>
            <p:ph type="title"/>
          </p:nvPr>
        </p:nvSpPr>
        <p:spPr>
          <a:xfrm>
            <a:off x="609600" y="1275655"/>
            <a:ext cx="10972800" cy="1155779"/>
          </a:xfrm>
          <a:prstGeom prst="rect">
            <a:avLst/>
          </a:prstGeom>
        </p:spPr>
        <p:txBody>
          <a:bodyPr>
            <a:normAutofit/>
          </a:bodyPr>
          <a:lstStyle>
            <a:lvl1pPr algn="l">
              <a:lnSpc>
                <a:spcPts val="4000"/>
              </a:lnSpc>
              <a:defRPr sz="3800" b="1" baseline="0">
                <a:solidFill>
                  <a:schemeClr val="accent6"/>
                </a:solidFill>
                <a:effectLst/>
                <a:latin typeface="Calibri" pitchFamily="34" charset="0"/>
              </a:defRPr>
            </a:lvl1pPr>
          </a:lstStyle>
          <a:p>
            <a:r>
              <a:rPr lang="en-US"/>
              <a:t>Click to edit Master title style</a:t>
            </a:r>
          </a:p>
        </p:txBody>
      </p:sp>
      <p:sp>
        <p:nvSpPr>
          <p:cNvPr id="5" name="Subtitle 2"/>
          <p:cNvSpPr>
            <a:spLocks noGrp="1"/>
          </p:cNvSpPr>
          <p:nvPr>
            <p:ph type="subTitle" idx="1"/>
          </p:nvPr>
        </p:nvSpPr>
        <p:spPr>
          <a:xfrm>
            <a:off x="609600" y="2748933"/>
            <a:ext cx="8534400" cy="457200"/>
          </a:xfrm>
          <a:prstGeom prst="rect">
            <a:avLst/>
          </a:prstGeom>
        </p:spPr>
        <p:txBody>
          <a:bodyPr/>
          <a:lstStyle>
            <a:lvl1pPr marL="0" indent="0" algn="l">
              <a:buNone/>
              <a:defRPr sz="2667" b="1" baseline="0">
                <a:solidFill>
                  <a:schemeClr val="tx1"/>
                </a:solidFill>
                <a:effectLst/>
                <a:latin typeface="+mn-lt"/>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9" name="Text Placeholder 8"/>
          <p:cNvSpPr>
            <a:spLocks noGrp="1"/>
          </p:cNvSpPr>
          <p:nvPr>
            <p:ph type="body" sz="quarter" idx="10"/>
          </p:nvPr>
        </p:nvSpPr>
        <p:spPr>
          <a:xfrm>
            <a:off x="609600" y="3835603"/>
            <a:ext cx="8534400" cy="1295400"/>
          </a:xfrm>
          <a:prstGeom prst="rect">
            <a:avLst/>
          </a:prstGeom>
        </p:spPr>
        <p:txBody>
          <a:bodyPr/>
          <a:lstStyle>
            <a:lvl1pPr marL="0" indent="0" algn="l">
              <a:lnSpc>
                <a:spcPts val="2667"/>
              </a:lnSpc>
              <a:buNone/>
              <a:defRPr sz="2400" baseline="0">
                <a:solidFill>
                  <a:schemeClr val="tx2"/>
                </a:solidFill>
                <a:latin typeface="+mn-lt"/>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a:t>Click to edit Master text styles</a:t>
            </a:r>
          </a:p>
        </p:txBody>
      </p:sp>
      <p:sp>
        <p:nvSpPr>
          <p:cNvPr id="10" name="TextBox 9"/>
          <p:cNvSpPr txBox="1"/>
          <p:nvPr/>
        </p:nvSpPr>
        <p:spPr>
          <a:xfrm>
            <a:off x="609600" y="192627"/>
            <a:ext cx="9204101" cy="461665"/>
          </a:xfrm>
          <a:prstGeom prst="rect">
            <a:avLst/>
          </a:prstGeom>
          <a:noFill/>
        </p:spPr>
        <p:txBody>
          <a:bodyPr wrap="square" rtlCol="0">
            <a:spAutoFit/>
          </a:bodyPr>
          <a:lstStyle/>
          <a:p>
            <a:r>
              <a:rPr lang="en-US" sz="2400" b="1">
                <a:solidFill>
                  <a:schemeClr val="tx2">
                    <a:lumMod val="95000"/>
                  </a:schemeClr>
                </a:solidFill>
                <a:latin typeface="Calibri" panose="020F0502020204030204" pitchFamily="34" charset="0"/>
              </a:rPr>
              <a:t>Centers for Disease Control and Prevention</a:t>
            </a:r>
          </a:p>
        </p:txBody>
      </p:sp>
      <p:sp>
        <p:nvSpPr>
          <p:cNvPr id="7" name="Rectangle 6"/>
          <p:cNvSpPr/>
          <p:nvPr/>
        </p:nvSpPr>
        <p:spPr>
          <a:xfrm>
            <a:off x="609599" y="577002"/>
            <a:ext cx="9204101" cy="400110"/>
          </a:xfrm>
          <a:prstGeom prst="rect">
            <a:avLst/>
          </a:prstGeom>
        </p:spPr>
        <p:txBody>
          <a:bodyPr wrap="square">
            <a:spAutoFit/>
          </a:bodyPr>
          <a:lstStyle/>
          <a:p>
            <a:r>
              <a:rPr lang="en-US" sz="2000">
                <a:solidFill>
                  <a:schemeClr val="tx2">
                    <a:lumMod val="95000"/>
                  </a:schemeClr>
                </a:solidFill>
                <a:latin typeface="+mj-lt"/>
              </a:rPr>
              <a:t>National Center for Immunization and Respiratory Diseases</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t="-1" b="12824"/>
          <a:stretch/>
        </p:blipFill>
        <p:spPr>
          <a:xfrm>
            <a:off x="2" y="0"/>
            <a:ext cx="12210197" cy="1254035"/>
          </a:xfrm>
          <a:prstGeom prst="rect">
            <a:avLst/>
          </a:prstGeom>
        </p:spPr>
      </p:pic>
      <p:sp>
        <p:nvSpPr>
          <p:cNvPr id="12" name="TextBox 11"/>
          <p:cNvSpPr txBox="1"/>
          <p:nvPr/>
        </p:nvSpPr>
        <p:spPr>
          <a:xfrm>
            <a:off x="609600" y="192627"/>
            <a:ext cx="9204101" cy="461665"/>
          </a:xfrm>
          <a:prstGeom prst="rect">
            <a:avLst/>
          </a:prstGeom>
          <a:noFill/>
        </p:spPr>
        <p:txBody>
          <a:bodyPr wrap="square" rtlCol="0">
            <a:spAutoFit/>
          </a:bodyPr>
          <a:lstStyle/>
          <a:p>
            <a:r>
              <a:rPr lang="en-US" sz="2400" b="1">
                <a:solidFill>
                  <a:schemeClr val="bg2"/>
                </a:solidFill>
                <a:latin typeface="Calibri" panose="020F0502020204030204" pitchFamily="34" charset="0"/>
              </a:rPr>
              <a:t>Centers for Disease Control and Prevention</a:t>
            </a:r>
          </a:p>
        </p:txBody>
      </p:sp>
      <p:sp>
        <p:nvSpPr>
          <p:cNvPr id="13" name="Rectangle 12"/>
          <p:cNvSpPr/>
          <p:nvPr/>
        </p:nvSpPr>
        <p:spPr>
          <a:xfrm>
            <a:off x="609599" y="577002"/>
            <a:ext cx="9204101" cy="400110"/>
          </a:xfrm>
          <a:prstGeom prst="rect">
            <a:avLst/>
          </a:prstGeom>
        </p:spPr>
        <p:txBody>
          <a:bodyPr wrap="square">
            <a:spAutoFit/>
          </a:bodyPr>
          <a:lstStyle/>
          <a:p>
            <a:r>
              <a:rPr lang="en-US" sz="2000">
                <a:solidFill>
                  <a:schemeClr val="bg2"/>
                </a:solidFill>
                <a:latin typeface="+mj-lt"/>
              </a:rPr>
              <a:t>National Center for Immunization and Respiratory Diseases</a:t>
            </a:r>
          </a:p>
        </p:txBody>
      </p:sp>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t="-1" b="12824"/>
          <a:stretch/>
        </p:blipFill>
        <p:spPr>
          <a:xfrm>
            <a:off x="2" y="0"/>
            <a:ext cx="12210197" cy="1254035"/>
          </a:xfrm>
          <a:prstGeom prst="rect">
            <a:avLst/>
          </a:prstGeom>
        </p:spPr>
      </p:pic>
      <p:sp>
        <p:nvSpPr>
          <p:cNvPr id="15" name="TextBox 14"/>
          <p:cNvSpPr txBox="1"/>
          <p:nvPr/>
        </p:nvSpPr>
        <p:spPr>
          <a:xfrm>
            <a:off x="609600" y="192627"/>
            <a:ext cx="9204101" cy="461665"/>
          </a:xfrm>
          <a:prstGeom prst="rect">
            <a:avLst/>
          </a:prstGeom>
          <a:noFill/>
        </p:spPr>
        <p:txBody>
          <a:bodyPr wrap="square" rtlCol="0">
            <a:spAutoFit/>
          </a:bodyPr>
          <a:lstStyle/>
          <a:p>
            <a:r>
              <a:rPr lang="en-US" sz="2400" b="1">
                <a:solidFill>
                  <a:schemeClr val="bg2"/>
                </a:solidFill>
                <a:latin typeface="Calibri" panose="020F0502020204030204" pitchFamily="34" charset="0"/>
              </a:rPr>
              <a:t>Centers for Disease Control and Prevention</a:t>
            </a:r>
          </a:p>
        </p:txBody>
      </p:sp>
      <p:sp>
        <p:nvSpPr>
          <p:cNvPr id="16" name="Rectangle 15"/>
          <p:cNvSpPr/>
          <p:nvPr/>
        </p:nvSpPr>
        <p:spPr>
          <a:xfrm>
            <a:off x="609599" y="577002"/>
            <a:ext cx="9204101" cy="400110"/>
          </a:xfrm>
          <a:prstGeom prst="rect">
            <a:avLst/>
          </a:prstGeom>
        </p:spPr>
        <p:txBody>
          <a:bodyPr wrap="square">
            <a:spAutoFit/>
          </a:bodyPr>
          <a:lstStyle/>
          <a:p>
            <a:r>
              <a:rPr lang="en-US" sz="2000">
                <a:solidFill>
                  <a:schemeClr val="bg2"/>
                </a:solidFill>
                <a:latin typeface="+mj-lt"/>
              </a:rPr>
              <a:t>National Center for Immunization and Respiratory Diseases</a:t>
            </a:r>
          </a:p>
        </p:txBody>
      </p:sp>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1" b="12824"/>
          <a:stretch/>
        </p:blipFill>
        <p:spPr>
          <a:xfrm>
            <a:off x="2" y="0"/>
            <a:ext cx="12210197" cy="1254035"/>
          </a:xfrm>
          <a:prstGeom prst="rect">
            <a:avLst/>
          </a:prstGeom>
        </p:spPr>
      </p:pic>
      <p:sp>
        <p:nvSpPr>
          <p:cNvPr id="18" name="TextBox 17"/>
          <p:cNvSpPr txBox="1"/>
          <p:nvPr userDrawn="1"/>
        </p:nvSpPr>
        <p:spPr>
          <a:xfrm>
            <a:off x="609600" y="192627"/>
            <a:ext cx="9204101" cy="461665"/>
          </a:xfrm>
          <a:prstGeom prst="rect">
            <a:avLst/>
          </a:prstGeom>
          <a:noFill/>
        </p:spPr>
        <p:txBody>
          <a:bodyPr wrap="square" rtlCol="0">
            <a:spAutoFit/>
          </a:bodyPr>
          <a:lstStyle/>
          <a:p>
            <a:r>
              <a:rPr lang="en-US" sz="2400" b="1">
                <a:solidFill>
                  <a:schemeClr val="bg1"/>
                </a:solidFill>
                <a:latin typeface="Calibri" panose="020F0502020204030204" pitchFamily="34" charset="0"/>
              </a:rPr>
              <a:t>Centers for Disease Control and Prevention</a:t>
            </a:r>
          </a:p>
        </p:txBody>
      </p:sp>
      <p:sp>
        <p:nvSpPr>
          <p:cNvPr id="19" name="Rectangle 18"/>
          <p:cNvSpPr/>
          <p:nvPr userDrawn="1"/>
        </p:nvSpPr>
        <p:spPr>
          <a:xfrm>
            <a:off x="609599" y="577002"/>
            <a:ext cx="9204101" cy="400110"/>
          </a:xfrm>
          <a:prstGeom prst="rect">
            <a:avLst/>
          </a:prstGeom>
        </p:spPr>
        <p:txBody>
          <a:bodyPr wrap="square">
            <a:spAutoFit/>
          </a:bodyPr>
          <a:lstStyle/>
          <a:p>
            <a:r>
              <a:rPr lang="en-US" sz="2000">
                <a:solidFill>
                  <a:schemeClr val="bg1"/>
                </a:solidFill>
                <a:latin typeface="+mj-lt"/>
              </a:rPr>
              <a:t>National Center for Immunization and Respiratory Diseases</a:t>
            </a:r>
          </a:p>
        </p:txBody>
      </p:sp>
      <p:sp>
        <p:nvSpPr>
          <p:cNvPr id="21" name="Rectangle 20"/>
          <p:cNvSpPr/>
          <p:nvPr userDrawn="1"/>
        </p:nvSpPr>
        <p:spPr>
          <a:xfrm>
            <a:off x="609598" y="6495064"/>
            <a:ext cx="10972801" cy="230832"/>
          </a:xfrm>
          <a:prstGeom prst="rect">
            <a:avLst/>
          </a:prstGeom>
        </p:spPr>
        <p:txBody>
          <a:bodyPr wrap="square" anchor="b" anchorCtr="0">
            <a:spAutoFit/>
          </a:bodyPr>
          <a:lstStyle/>
          <a:p>
            <a:r>
              <a:rPr lang="en-US" sz="900">
                <a:solidFill>
                  <a:schemeClr val="tx2"/>
                </a:solidFill>
                <a:latin typeface="+mj-lt"/>
                <a:ea typeface="Calibri" panose="020F0502020204030204" pitchFamily="34" charset="0"/>
                <a:cs typeface="Times New Roman" panose="02020603050405020304" pitchFamily="18" charset="0"/>
              </a:rPr>
              <a:t>Photographs and images included in this presentation</a:t>
            </a:r>
            <a:r>
              <a:rPr lang="en-US" sz="900" baseline="0">
                <a:solidFill>
                  <a:schemeClr val="tx2"/>
                </a:solidFill>
                <a:latin typeface="+mj-lt"/>
                <a:ea typeface="Calibri" panose="020F0502020204030204" pitchFamily="34" charset="0"/>
                <a:cs typeface="Times New Roman" panose="02020603050405020304" pitchFamily="18" charset="0"/>
              </a:rPr>
              <a:t> </a:t>
            </a:r>
            <a:r>
              <a:rPr lang="en-US" sz="900">
                <a:solidFill>
                  <a:schemeClr val="tx2"/>
                </a:solidFill>
                <a:latin typeface="+mj-lt"/>
                <a:ea typeface="Calibri" panose="020F0502020204030204" pitchFamily="34" charset="0"/>
                <a:cs typeface="Times New Roman" panose="02020603050405020304" pitchFamily="18" charset="0"/>
              </a:rPr>
              <a:t>are licensed solely for CDC/NCIRD online and presentation use. No rights are implied or extended for use in printing or any use by other CDC CIOs or any external audiences.</a:t>
            </a:r>
          </a:p>
        </p:txBody>
      </p:sp>
    </p:spTree>
    <p:extLst>
      <p:ext uri="{BB962C8B-B14F-4D97-AF65-F5344CB8AC3E}">
        <p14:creationId xmlns:p14="http://schemas.microsoft.com/office/powerpoint/2010/main" val="4016868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ATA SLIDE_OD">
    <p:spTree>
      <p:nvGrpSpPr>
        <p:cNvPr id="1" name=""/>
        <p:cNvGrpSpPr/>
        <p:nvPr/>
      </p:nvGrpSpPr>
      <p:grpSpPr>
        <a:xfrm>
          <a:off x="0" y="0"/>
          <a:ext cx="0" cy="0"/>
          <a:chOff x="0" y="0"/>
          <a:chExt cx="0" cy="0"/>
        </a:xfrm>
      </p:grpSpPr>
      <p:sp>
        <p:nvSpPr>
          <p:cNvPr id="4" name="Content Placeholder 3"/>
          <p:cNvSpPr>
            <a:spLocks noGrp="1"/>
          </p:cNvSpPr>
          <p:nvPr>
            <p:ph sz="quarter" idx="14"/>
          </p:nvPr>
        </p:nvSpPr>
        <p:spPr>
          <a:xfrm>
            <a:off x="609600" y="1554163"/>
            <a:ext cx="10972800" cy="4621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3" hasCustomPrompt="1"/>
          </p:nvPr>
        </p:nvSpPr>
        <p:spPr>
          <a:xfrm>
            <a:off x="609600" y="6175375"/>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Tree>
    <p:extLst>
      <p:ext uri="{BB962C8B-B14F-4D97-AF65-F5344CB8AC3E}">
        <p14:creationId xmlns:p14="http://schemas.microsoft.com/office/powerpoint/2010/main" val="3276693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ATA SLIDE_OD 2 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599" y="1554479"/>
            <a:ext cx="5242560" cy="4620895"/>
          </a:xfrm>
          <a:prstGeom prst="rect">
            <a:avLst/>
          </a:prstGeom>
        </p:spPr>
        <p:txBody>
          <a:bodyPr/>
          <a:lstStyle>
            <a:lvl1pPr marL="243834" indent="-243834">
              <a:buClr>
                <a:schemeClr val="accent1"/>
              </a:buClr>
              <a:buSzPct val="100000"/>
              <a:buFont typeface="Wingdings" panose="05000000000000000000" pitchFamily="2" charset="2"/>
              <a:buChar char="§"/>
              <a:defRPr sz="2400" b="0" baseline="0">
                <a:solidFill>
                  <a:schemeClr val="tx2"/>
                </a:solidFill>
                <a:latin typeface="+mn-lt"/>
              </a:defRPr>
            </a:lvl1pPr>
            <a:lvl2pPr marL="487668" indent="-243834">
              <a:buClr>
                <a:schemeClr val="accent1"/>
              </a:buClr>
              <a:buSzPct val="100000"/>
              <a:buFont typeface="Arial" panose="020B0604020202020204" pitchFamily="34" charset="0"/>
              <a:buChar char="–"/>
              <a:defRPr sz="1800" b="0">
                <a:solidFill>
                  <a:schemeClr val="tx2"/>
                </a:solidFill>
                <a:latin typeface="+mn-lt"/>
              </a:defRPr>
            </a:lvl2pPr>
            <a:lvl3pPr marL="731502" indent="-243834">
              <a:buClr>
                <a:schemeClr val="accent1"/>
              </a:buClr>
              <a:buSzPct val="100000"/>
              <a:buFont typeface="Arial" pitchFamily="34" charset="0"/>
              <a:buChar char="•"/>
              <a:defRPr sz="1800" b="0">
                <a:solidFill>
                  <a:schemeClr val="tx2"/>
                </a:solidFill>
                <a:latin typeface="+mn-lt"/>
              </a:defRPr>
            </a:lvl3pPr>
            <a:lvl4pPr marL="975336" indent="-243834">
              <a:buClr>
                <a:schemeClr val="accent1"/>
              </a:buClr>
              <a:buSzPct val="100000"/>
              <a:buFont typeface="Arial" panose="020B0604020202020204" pitchFamily="34" charset="0"/>
              <a:buChar char="–"/>
              <a:defRPr sz="1800" baseline="0">
                <a:solidFill>
                  <a:schemeClr val="tx2"/>
                </a:solidFill>
                <a:latin typeface="+mn-lt"/>
              </a:defRPr>
            </a:lvl4pPr>
            <a:lvl5pPr marL="1219170" indent="-243834">
              <a:buClr>
                <a:schemeClr val="accent1"/>
              </a:buClr>
              <a:buSzPct val="100000"/>
              <a:buFont typeface="Calibri" panose="020F0502020204030204" pitchFamily="34" charset="0"/>
              <a:buChar char="»"/>
              <a:defRPr sz="1800">
                <a:solidFill>
                  <a:schemeClr val="tx2"/>
                </a:solidFill>
                <a:latin typeface="+mn-lt"/>
              </a:defRPr>
            </a:lvl5pPr>
            <a:lvl6pPr>
              <a:defRPr sz="1800">
                <a:solidFill>
                  <a:schemeClr val="tx2"/>
                </a:solidFill>
                <a:latin typeface="+mn-lt"/>
              </a:defRPr>
            </a:lvl6pPr>
            <a:lvl7pPr>
              <a:defRPr sz="1800" baseline="0">
                <a:solidFill>
                  <a:schemeClr val="tx2"/>
                </a:solidFill>
                <a:latin typeface="+mn-lt"/>
              </a:defRPr>
            </a:lvl7pPr>
            <a:lvl8pPr>
              <a:defRPr sz="1800" baseline="0">
                <a:solidFill>
                  <a:schemeClr val="tx2"/>
                </a:solidFill>
                <a:latin typeface="+mn-lt"/>
              </a:defRPr>
            </a:lvl8pPr>
            <a:lvl9pPr>
              <a:defRPr sz="1800" baseline="0">
                <a:solidFill>
                  <a:schemeClr val="tx2"/>
                </a:solidFill>
                <a:latin typeface="+mn-lt"/>
              </a:defRPr>
            </a:lvl9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13" name="Content Placeholder 2"/>
          <p:cNvSpPr>
            <a:spLocks noGrp="1"/>
          </p:cNvSpPr>
          <p:nvPr>
            <p:ph idx="10"/>
          </p:nvPr>
        </p:nvSpPr>
        <p:spPr>
          <a:xfrm>
            <a:off x="6339840" y="1554480"/>
            <a:ext cx="5242560" cy="4620894"/>
          </a:xfrm>
          <a:prstGeom prst="rect">
            <a:avLst/>
          </a:prstGeom>
        </p:spPr>
        <p:txBody>
          <a:bodyPr/>
          <a:lstStyle>
            <a:lvl1pPr marL="243834" indent="-243834">
              <a:buClr>
                <a:schemeClr val="accent1"/>
              </a:buClr>
              <a:buSzPct val="100000"/>
              <a:buFont typeface="Wingdings" panose="05000000000000000000" pitchFamily="2" charset="2"/>
              <a:buChar char="§"/>
              <a:defRPr sz="2400" b="0" baseline="0">
                <a:solidFill>
                  <a:schemeClr val="tx2"/>
                </a:solidFill>
                <a:latin typeface="+mn-lt"/>
              </a:defRPr>
            </a:lvl1pPr>
            <a:lvl2pPr marL="487668" indent="-243834">
              <a:buClr>
                <a:schemeClr val="accent1"/>
              </a:buClr>
              <a:buSzPct val="100000"/>
              <a:buFont typeface="Arial" panose="020B0604020202020204" pitchFamily="34" charset="0"/>
              <a:buChar char="–"/>
              <a:defRPr sz="1800">
                <a:solidFill>
                  <a:schemeClr val="tx2"/>
                </a:solidFill>
                <a:latin typeface="+mn-lt"/>
              </a:defRPr>
            </a:lvl2pPr>
            <a:lvl3pPr>
              <a:buClr>
                <a:schemeClr val="accent1"/>
              </a:buClr>
              <a:buSzPct val="100000"/>
              <a:buFont typeface="Arial" pitchFamily="34" charset="0"/>
              <a:buChar char="•"/>
              <a:defRPr sz="1800">
                <a:solidFill>
                  <a:schemeClr val="tx2"/>
                </a:solidFill>
                <a:latin typeface="+mn-lt"/>
              </a:defRPr>
            </a:lvl3pPr>
            <a:lvl4pPr marL="975336" indent="-243834">
              <a:buClr>
                <a:schemeClr val="accent1"/>
              </a:buClr>
              <a:buSzPct val="100000"/>
              <a:buFont typeface="Arial" panose="020B0604020202020204" pitchFamily="34" charset="0"/>
              <a:buChar char="–"/>
              <a:defRPr sz="1800" baseline="0">
                <a:solidFill>
                  <a:schemeClr val="tx2"/>
                </a:solidFill>
                <a:latin typeface="+mn-lt"/>
              </a:defRPr>
            </a:lvl4pPr>
            <a:lvl5pPr marL="1219170" indent="-243834">
              <a:buClr>
                <a:schemeClr val="accent1"/>
              </a:buClr>
              <a:buSzPct val="100000"/>
              <a:buFont typeface="Calibri" panose="020F0502020204030204" pitchFamily="34" charset="0"/>
              <a:buChar char="»"/>
              <a:defRPr sz="1800">
                <a:solidFill>
                  <a:schemeClr val="tx2"/>
                </a:solidFill>
                <a:latin typeface="+mn-lt"/>
              </a:defRPr>
            </a:lvl5pPr>
            <a:lvl6pPr>
              <a:defRPr>
                <a:solidFill>
                  <a:schemeClr val="tx2"/>
                </a:solidFill>
                <a:latin typeface="+mn-lt"/>
              </a:defRPr>
            </a:lvl6pPr>
            <a:lvl7pPr>
              <a:defRPr baseline="0">
                <a:solidFill>
                  <a:schemeClr val="tx2"/>
                </a:solidFill>
                <a:latin typeface="+mn-lt"/>
              </a:defRPr>
            </a:lvl7pPr>
            <a:lvl8pPr>
              <a:defRPr baseline="0">
                <a:solidFill>
                  <a:schemeClr val="tx2"/>
                </a:solidFill>
                <a:latin typeface="+mn-lt"/>
              </a:defRPr>
            </a:lvl8pPr>
            <a:lvl9pPr>
              <a:defRPr baseline="0">
                <a:solidFill>
                  <a:schemeClr val="tx2"/>
                </a:solidFill>
                <a:latin typeface="+mn-lt"/>
              </a:defRPr>
            </a:lvl9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5" name="Title 4"/>
          <p:cNvSpPr>
            <a:spLocks noGrp="1"/>
          </p:cNvSpPr>
          <p:nvPr>
            <p:ph type="title"/>
          </p:nvPr>
        </p:nvSpPr>
        <p:spPr/>
        <p:txBody>
          <a:bodyPr/>
          <a:lstStyle/>
          <a:p>
            <a:r>
              <a:rPr lang="en-US"/>
              <a:t>Click to edit Master title style</a:t>
            </a:r>
          </a:p>
        </p:txBody>
      </p:sp>
      <p:sp>
        <p:nvSpPr>
          <p:cNvPr id="6" name="Text Placeholder 4"/>
          <p:cNvSpPr>
            <a:spLocks noGrp="1"/>
          </p:cNvSpPr>
          <p:nvPr>
            <p:ph type="body" sz="quarter" idx="13" hasCustomPrompt="1"/>
          </p:nvPr>
        </p:nvSpPr>
        <p:spPr>
          <a:xfrm>
            <a:off x="609600" y="6175375"/>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Tree>
    <p:extLst>
      <p:ext uri="{BB962C8B-B14F-4D97-AF65-F5344CB8AC3E}">
        <p14:creationId xmlns:p14="http://schemas.microsoft.com/office/powerpoint/2010/main" val="3387495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ATA SLIDE_OD w/ photo">
    <p:spTree>
      <p:nvGrpSpPr>
        <p:cNvPr id="1" name=""/>
        <p:cNvGrpSpPr/>
        <p:nvPr/>
      </p:nvGrpSpPr>
      <p:grpSpPr>
        <a:xfrm>
          <a:off x="0" y="0"/>
          <a:ext cx="0" cy="0"/>
          <a:chOff x="0" y="0"/>
          <a:chExt cx="0" cy="0"/>
        </a:xfrm>
      </p:grpSpPr>
      <p:sp>
        <p:nvSpPr>
          <p:cNvPr id="8" name="Content Placeholder 2"/>
          <p:cNvSpPr>
            <a:spLocks noGrp="1"/>
          </p:cNvSpPr>
          <p:nvPr>
            <p:ph idx="10"/>
          </p:nvPr>
        </p:nvSpPr>
        <p:spPr>
          <a:xfrm>
            <a:off x="7833360" y="1554480"/>
            <a:ext cx="3749040" cy="4620894"/>
          </a:xfrm>
          <a:prstGeom prst="rect">
            <a:avLst/>
          </a:prstGeom>
        </p:spPr>
        <p:txBody>
          <a:bodyPr/>
          <a:lstStyle>
            <a:lvl1pPr marL="243834" indent="-243834">
              <a:buClr>
                <a:schemeClr val="accent1"/>
              </a:buClr>
              <a:buSzPct val="100000"/>
              <a:buFont typeface="Wingdings" panose="05000000000000000000" pitchFamily="2" charset="2"/>
              <a:buChar char="§"/>
              <a:defRPr sz="2400" b="0" baseline="0">
                <a:solidFill>
                  <a:schemeClr val="tx2"/>
                </a:solidFill>
                <a:latin typeface="+mn-lt"/>
              </a:defRPr>
            </a:lvl1pPr>
            <a:lvl2pPr marL="487668" indent="-243834">
              <a:buClr>
                <a:schemeClr val="accent1"/>
              </a:buClr>
              <a:buSzPct val="100000"/>
              <a:buFont typeface="Arial" panose="020B0604020202020204" pitchFamily="34" charset="0"/>
              <a:buChar char="–"/>
              <a:defRPr sz="1800">
                <a:solidFill>
                  <a:schemeClr val="tx2"/>
                </a:solidFill>
                <a:latin typeface="+mn-lt"/>
              </a:defRPr>
            </a:lvl2pPr>
            <a:lvl3pPr>
              <a:buClr>
                <a:schemeClr val="accent1"/>
              </a:buClr>
              <a:buSzPct val="100000"/>
              <a:buFont typeface="Arial" pitchFamily="34" charset="0"/>
              <a:buChar char="•"/>
              <a:defRPr sz="1800">
                <a:solidFill>
                  <a:schemeClr val="tx2"/>
                </a:solidFill>
                <a:latin typeface="+mn-lt"/>
              </a:defRPr>
            </a:lvl3pPr>
            <a:lvl4pPr marL="975336" indent="-243834">
              <a:buClr>
                <a:schemeClr val="accent1"/>
              </a:buClr>
              <a:buSzPct val="100000"/>
              <a:buFont typeface="Arial" panose="020B0604020202020204" pitchFamily="34" charset="0"/>
              <a:buChar char="–"/>
              <a:defRPr sz="1800" baseline="0">
                <a:solidFill>
                  <a:schemeClr val="tx2"/>
                </a:solidFill>
                <a:latin typeface="+mn-lt"/>
              </a:defRPr>
            </a:lvl4pPr>
            <a:lvl5pPr marL="1219170" indent="-243834">
              <a:buClr>
                <a:schemeClr val="accent1"/>
              </a:buClr>
              <a:buSzPct val="100000"/>
              <a:buFont typeface="Calibri" panose="020F0502020204030204" pitchFamily="34" charset="0"/>
              <a:buChar char="»"/>
              <a:defRPr sz="1800">
                <a:solidFill>
                  <a:schemeClr val="tx2"/>
                </a:solidFill>
                <a:latin typeface="+mn-lt"/>
              </a:defRPr>
            </a:lvl5pPr>
            <a:lvl6pPr>
              <a:defRPr sz="1800">
                <a:solidFill>
                  <a:schemeClr val="tx2"/>
                </a:solidFill>
                <a:latin typeface="+mn-lt"/>
              </a:defRPr>
            </a:lvl6pPr>
            <a:lvl7pPr>
              <a:defRPr sz="1800" baseline="0">
                <a:solidFill>
                  <a:schemeClr val="tx2"/>
                </a:solidFill>
                <a:latin typeface="+mn-lt"/>
              </a:defRPr>
            </a:lvl7pPr>
            <a:lvl8pPr>
              <a:defRPr sz="1800" baseline="0">
                <a:solidFill>
                  <a:schemeClr val="tx2"/>
                </a:solidFill>
                <a:latin typeface="+mn-lt"/>
              </a:defRPr>
            </a:lvl8pPr>
            <a:lvl9pPr>
              <a:defRPr sz="1800" baseline="0">
                <a:solidFill>
                  <a:schemeClr val="tx2"/>
                </a:solidFill>
                <a:latin typeface="+mn-lt"/>
              </a:defRPr>
            </a:lvl9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3" name="Content Placeholder 2"/>
          <p:cNvSpPr>
            <a:spLocks noGrp="1"/>
          </p:cNvSpPr>
          <p:nvPr>
            <p:ph idx="1"/>
          </p:nvPr>
        </p:nvSpPr>
        <p:spPr>
          <a:xfrm>
            <a:off x="609597" y="1554479"/>
            <a:ext cx="6766560" cy="4620895"/>
          </a:xfrm>
          <a:prstGeom prst="rect">
            <a:avLst/>
          </a:prstGeom>
        </p:spPr>
        <p:txBody>
          <a:bodyPr/>
          <a:lstStyle>
            <a:lvl1pPr marL="243834" indent="-243834">
              <a:buClr>
                <a:schemeClr val="accent1"/>
              </a:buClr>
              <a:buSzPct val="100000"/>
              <a:buFont typeface="Wingdings" panose="05000000000000000000" pitchFamily="2" charset="2"/>
              <a:buChar char="§"/>
              <a:defRPr sz="2400" b="0" baseline="0">
                <a:solidFill>
                  <a:schemeClr val="tx2"/>
                </a:solidFill>
                <a:latin typeface="+mn-lt"/>
              </a:defRPr>
            </a:lvl1pPr>
            <a:lvl2pPr marL="487668" indent="-243834">
              <a:buClr>
                <a:schemeClr val="accent1"/>
              </a:buClr>
              <a:buSzPct val="100000"/>
              <a:buFont typeface="Courier New" panose="02070309020205020404" pitchFamily="49" charset="0"/>
              <a:buChar char="-"/>
              <a:defRPr sz="1800" b="0">
                <a:solidFill>
                  <a:schemeClr val="tx2"/>
                </a:solidFill>
              </a:defRPr>
            </a:lvl2pPr>
            <a:lvl3pPr marL="731502" indent="-243834">
              <a:buClr>
                <a:schemeClr val="accent1"/>
              </a:buClr>
              <a:buSzPct val="100000"/>
              <a:buFont typeface="Arial" pitchFamily="34" charset="0"/>
              <a:buChar char="•"/>
              <a:defRPr sz="1800" b="0">
                <a:solidFill>
                  <a:schemeClr val="tx2"/>
                </a:solidFill>
              </a:defRPr>
            </a:lvl3pPr>
            <a:lvl4pPr marL="1005840" indent="-243834">
              <a:buClr>
                <a:schemeClr val="accent1"/>
              </a:buClr>
              <a:buSzPct val="100000"/>
              <a:buFont typeface="Courier New" pitchFamily="49" charset="0"/>
              <a:buChar char="-"/>
              <a:defRPr sz="1800" baseline="0">
                <a:solidFill>
                  <a:schemeClr val="tx2"/>
                </a:solidFill>
              </a:defRPr>
            </a:lvl4pPr>
            <a:lvl5pPr marL="1219170" indent="-243834">
              <a:buClr>
                <a:schemeClr val="accent1"/>
              </a:buClr>
              <a:buSzPct val="100000"/>
              <a:buFont typeface="Calibri" panose="020F0502020204030204" pitchFamily="34" charset="0"/>
              <a:buChar char="»"/>
              <a:defRPr sz="1800">
                <a:solidFill>
                  <a:schemeClr val="tx2"/>
                </a:solidFill>
              </a:defRPr>
            </a:lvl5pPr>
            <a:lvl6pPr>
              <a:buClr>
                <a:schemeClr val="accent1"/>
              </a:buClr>
              <a:defRPr sz="1800">
                <a:solidFill>
                  <a:schemeClr val="tx2"/>
                </a:solidFill>
              </a:defRPr>
            </a:lvl6pPr>
            <a:lvl7pPr>
              <a:buClr>
                <a:schemeClr val="accent1"/>
              </a:buClr>
              <a:defRPr sz="1800">
                <a:solidFill>
                  <a:schemeClr val="tx2"/>
                </a:solidFill>
              </a:defRPr>
            </a:lvl7pPr>
            <a:lvl8pPr>
              <a:buClr>
                <a:schemeClr val="accent1"/>
              </a:buClr>
              <a:defRPr sz="1800" baseline="0">
                <a:solidFill>
                  <a:schemeClr val="tx2"/>
                </a:solidFill>
              </a:defRPr>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Eighth level</a:t>
            </a:r>
          </a:p>
          <a:p>
            <a:pPr lvl="7"/>
            <a:r>
              <a:rPr lang="en-US"/>
              <a:t>Ninth level</a:t>
            </a:r>
          </a:p>
          <a:p>
            <a:pPr lvl="7"/>
            <a:r>
              <a:rPr lang="en-US"/>
              <a:t>Tenth level</a:t>
            </a:r>
          </a:p>
        </p:txBody>
      </p:sp>
      <p:sp>
        <p:nvSpPr>
          <p:cNvPr id="5" name="Title 4"/>
          <p:cNvSpPr>
            <a:spLocks noGrp="1"/>
          </p:cNvSpPr>
          <p:nvPr>
            <p:ph type="title"/>
          </p:nvPr>
        </p:nvSpPr>
        <p:spPr/>
        <p:txBody>
          <a:bodyPr/>
          <a:lstStyle/>
          <a:p>
            <a:r>
              <a:rPr lang="en-US"/>
              <a:t>Click to edit Master title style</a:t>
            </a:r>
          </a:p>
        </p:txBody>
      </p:sp>
      <p:sp>
        <p:nvSpPr>
          <p:cNvPr id="6" name="Text Placeholder 4"/>
          <p:cNvSpPr>
            <a:spLocks noGrp="1"/>
          </p:cNvSpPr>
          <p:nvPr>
            <p:ph type="body" sz="quarter" idx="13" hasCustomPrompt="1"/>
          </p:nvPr>
        </p:nvSpPr>
        <p:spPr>
          <a:xfrm>
            <a:off x="609600" y="6175375"/>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Tree>
    <p:extLst>
      <p:ext uri="{BB962C8B-B14F-4D97-AF65-F5344CB8AC3E}">
        <p14:creationId xmlns:p14="http://schemas.microsoft.com/office/powerpoint/2010/main" val="3251155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_O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p>
        </p:txBody>
      </p:sp>
      <p:sp>
        <p:nvSpPr>
          <p:cNvPr id="4" name="Text Placeholder 4"/>
          <p:cNvSpPr>
            <a:spLocks noGrp="1"/>
          </p:cNvSpPr>
          <p:nvPr>
            <p:ph type="body" sz="quarter" idx="13" hasCustomPrompt="1"/>
          </p:nvPr>
        </p:nvSpPr>
        <p:spPr>
          <a:xfrm>
            <a:off x="609600" y="6175375"/>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Tree>
    <p:extLst>
      <p:ext uri="{BB962C8B-B14F-4D97-AF65-F5344CB8AC3E}">
        <p14:creationId xmlns:p14="http://schemas.microsoft.com/office/powerpoint/2010/main" val="371603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NK_O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9791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ECTION TITLE_OD">
    <p:bg>
      <p:bgPr>
        <a:solidFill>
          <a:srgbClr val="0E66AF">
            <a:alpha val="75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2" y="4467097"/>
            <a:ext cx="11059884" cy="1162051"/>
          </a:xfrm>
          <a:prstGeom prst="rect">
            <a:avLst/>
          </a:prstGeom>
        </p:spPr>
        <p:txBody>
          <a:bodyPr anchor="b"/>
          <a:lstStyle>
            <a:lvl1pPr algn="l">
              <a:defRPr sz="4800" b="1" baseline="0">
                <a:solidFill>
                  <a:srgbClr val="FFFFFF"/>
                </a:solidFill>
                <a:effectLst/>
                <a:latin typeface="+mj-lt"/>
              </a:defRPr>
            </a:lvl1pPr>
          </a:lstStyle>
          <a:p>
            <a:r>
              <a:rPr lang="en-US"/>
              <a:t>Click to edit Master title style</a:t>
            </a:r>
          </a:p>
        </p:txBody>
      </p:sp>
      <p:sp>
        <p:nvSpPr>
          <p:cNvPr id="5" name="Text Placeholder 2"/>
          <p:cNvSpPr>
            <a:spLocks noGrp="1"/>
          </p:cNvSpPr>
          <p:nvPr>
            <p:ph type="body" idx="1"/>
          </p:nvPr>
        </p:nvSpPr>
        <p:spPr>
          <a:xfrm>
            <a:off x="609601" y="5900928"/>
            <a:ext cx="10363200" cy="568325"/>
          </a:xfrm>
          <a:prstGeom prst="rect">
            <a:avLst/>
          </a:prstGeom>
        </p:spPr>
        <p:txBody>
          <a:bodyPr anchor="b"/>
          <a:lstStyle>
            <a:lvl1pPr marL="0" indent="0" algn="l">
              <a:lnSpc>
                <a:spcPts val="2933"/>
              </a:lnSpc>
              <a:buNone/>
              <a:defRPr sz="2667" baseline="0">
                <a:solidFill>
                  <a:srgbClr val="FFFFFF"/>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038644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 SLIDE_OD">
    <p:spTree>
      <p:nvGrpSpPr>
        <p:cNvPr id="1" name=""/>
        <p:cNvGrpSpPr/>
        <p:nvPr/>
      </p:nvGrpSpPr>
      <p:grpSpPr>
        <a:xfrm>
          <a:off x="0" y="0"/>
          <a:ext cx="0" cy="0"/>
          <a:chOff x="0" y="0"/>
          <a:chExt cx="0" cy="0"/>
        </a:xfrm>
      </p:grpSpPr>
      <p:sp>
        <p:nvSpPr>
          <p:cNvPr id="4" name="Content Placeholder 3"/>
          <p:cNvSpPr>
            <a:spLocks noGrp="1"/>
          </p:cNvSpPr>
          <p:nvPr>
            <p:ph sz="quarter" idx="14"/>
          </p:nvPr>
        </p:nvSpPr>
        <p:spPr>
          <a:xfrm>
            <a:off x="609600" y="1554163"/>
            <a:ext cx="10972800" cy="4621212"/>
          </a:xfrm>
        </p:spPr>
        <p:txBody>
          <a:bodyPr/>
          <a:lstStyle>
            <a:lvl1pPr>
              <a:defRPr sz="3200" b="1">
                <a:latin typeface="+mn-lt"/>
              </a:defRPr>
            </a:lvl1pPr>
            <a:lvl2pPr marL="487668" indent="-243834">
              <a:buFont typeface="Arial" panose="020B0604020202020204" pitchFamily="34" charset="0"/>
              <a:buChar char="•"/>
              <a:defRPr sz="2800">
                <a:latin typeface="+mn-lt"/>
              </a:defRPr>
            </a:lvl2pPr>
            <a:lvl3pPr marL="731502" indent="-243834">
              <a:buFont typeface="Courier New" panose="02070309020205020404" pitchFamily="49" charset="0"/>
              <a:buChar char="o"/>
              <a:defRPr sz="2400">
                <a:latin typeface="+mn-lt"/>
              </a:defRPr>
            </a:lvl3pPr>
            <a:lvl4pPr>
              <a:defRPr sz="2800">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5" name="Text Placeholder 4"/>
          <p:cNvSpPr>
            <a:spLocks noGrp="1"/>
          </p:cNvSpPr>
          <p:nvPr>
            <p:ph type="body" sz="quarter" idx="13" hasCustomPrompt="1"/>
          </p:nvPr>
        </p:nvSpPr>
        <p:spPr>
          <a:xfrm>
            <a:off x="609600" y="6175375"/>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Tree>
    <p:extLst>
      <p:ext uri="{BB962C8B-B14F-4D97-AF65-F5344CB8AC3E}">
        <p14:creationId xmlns:p14="http://schemas.microsoft.com/office/powerpoint/2010/main" val="9100492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b="18140"/>
          <a:stretch/>
        </p:blipFill>
        <p:spPr>
          <a:xfrm>
            <a:off x="0" y="5680441"/>
            <a:ext cx="12192000" cy="1177559"/>
          </a:xfrm>
          <a:prstGeom prst="rect">
            <a:avLst/>
          </a:prstGeom>
        </p:spPr>
      </p:pic>
      <p:sp>
        <p:nvSpPr>
          <p:cNvPr id="2" name="Title 1"/>
          <p:cNvSpPr>
            <a:spLocks noGrp="1"/>
          </p:cNvSpPr>
          <p:nvPr>
            <p:ph type="title"/>
          </p:nvPr>
        </p:nvSpPr>
        <p:spPr/>
        <p:txBody>
          <a:bodyPr/>
          <a:lstStyle>
            <a:lvl1pPr>
              <a:defRPr b="0">
                <a:solidFill>
                  <a:schemeClr val="tx1"/>
                </a:solidFill>
              </a:defRPr>
            </a:lvl1pPr>
          </a:lstStyle>
          <a:p>
            <a:r>
              <a:rPr lang="en-US"/>
              <a:t>Click to edit Master title style</a:t>
            </a:r>
          </a:p>
        </p:txBody>
      </p:sp>
      <p:sp>
        <p:nvSpPr>
          <p:cNvPr id="7" name="Footer Placeholder 1"/>
          <p:cNvSpPr txBox="1">
            <a:spLocks/>
          </p:cNvSpPr>
          <p:nvPr userDrawn="1"/>
        </p:nvSpPr>
        <p:spPr>
          <a:xfrm>
            <a:off x="609600" y="3472543"/>
            <a:ext cx="10972800" cy="2207898"/>
          </a:xfrm>
          <a:prstGeom prst="rect">
            <a:avLst/>
          </a:prstGeom>
        </p:spPr>
        <p:txBody>
          <a:bodyPr anchor="b" anchorCtr="0"/>
          <a:lstStyle>
            <a:defPPr>
              <a:defRPr lang="en-US"/>
            </a:defPPr>
            <a:lvl1pPr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1pPr>
            <a:lvl2pPr marL="609585"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2pPr>
            <a:lvl3pPr marL="121917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3pPr>
            <a:lvl4pPr marL="1828754"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4pPr>
            <a:lvl5pPr marL="2438339"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5pPr>
            <a:lvl6pPr marL="3047924" algn="l" defTabSz="1219170" rtl="0" eaLnBrk="1" latinLnBrk="0" hangingPunct="1">
              <a:defRPr kern="1200">
                <a:solidFill>
                  <a:schemeClr val="tx1"/>
                </a:solidFill>
                <a:latin typeface="Myriad Web Pro" panose="020B0503030403020204" pitchFamily="34" charset="0"/>
                <a:ea typeface="+mn-ea"/>
                <a:cs typeface="+mn-cs"/>
              </a:defRPr>
            </a:lvl6pPr>
            <a:lvl7pPr marL="3657509" algn="l" defTabSz="1219170" rtl="0" eaLnBrk="1" latinLnBrk="0" hangingPunct="1">
              <a:defRPr kern="1200">
                <a:solidFill>
                  <a:schemeClr val="tx1"/>
                </a:solidFill>
                <a:latin typeface="Myriad Web Pro" panose="020B0503030403020204" pitchFamily="34" charset="0"/>
                <a:ea typeface="+mn-ea"/>
                <a:cs typeface="+mn-cs"/>
              </a:defRPr>
            </a:lvl7pPr>
            <a:lvl8pPr marL="4267093" algn="l" defTabSz="1219170" rtl="0" eaLnBrk="1" latinLnBrk="0" hangingPunct="1">
              <a:defRPr kern="1200">
                <a:solidFill>
                  <a:schemeClr val="tx1"/>
                </a:solidFill>
                <a:latin typeface="Myriad Web Pro" panose="020B0503030403020204" pitchFamily="34" charset="0"/>
                <a:ea typeface="+mn-ea"/>
                <a:cs typeface="+mn-cs"/>
              </a:defRPr>
            </a:lvl8pPr>
            <a:lvl9pPr marL="4876678" algn="l" defTabSz="1219170" rtl="0" eaLnBrk="1" latinLnBrk="0" hangingPunct="1">
              <a:defRPr kern="1200">
                <a:solidFill>
                  <a:schemeClr val="tx1"/>
                </a:solidFill>
                <a:latin typeface="Myriad Web Pro" panose="020B0503030403020204" pitchFamily="34" charset="0"/>
                <a:ea typeface="+mn-ea"/>
                <a:cs typeface="+mn-cs"/>
              </a:defRPr>
            </a:lvl9pPr>
          </a:lstStyle>
          <a:p>
            <a:r>
              <a:rPr lang="en-US" sz="1600">
                <a:solidFill>
                  <a:schemeClr val="tx2"/>
                </a:solidFill>
                <a:latin typeface="+mj-lt"/>
              </a:rPr>
              <a:t>For more information, contact CDC</a:t>
            </a:r>
            <a:br>
              <a:rPr lang="en-US" sz="1600">
                <a:solidFill>
                  <a:schemeClr val="tx2"/>
                </a:solidFill>
                <a:latin typeface="+mj-lt"/>
              </a:rPr>
            </a:br>
            <a:r>
              <a:rPr lang="en-US" sz="1600">
                <a:solidFill>
                  <a:schemeClr val="tx2"/>
                </a:solidFill>
                <a:latin typeface="+mj-lt"/>
              </a:rPr>
              <a:t>1-800-CDC-INFO (232-4636)</a:t>
            </a:r>
            <a:br>
              <a:rPr lang="en-US" sz="1600">
                <a:solidFill>
                  <a:schemeClr val="tx2"/>
                </a:solidFill>
                <a:latin typeface="+mj-lt"/>
              </a:rPr>
            </a:br>
            <a:r>
              <a:rPr lang="en-US" sz="1600">
                <a:solidFill>
                  <a:schemeClr val="tx2"/>
                </a:solidFill>
                <a:latin typeface="+mj-lt"/>
              </a:rPr>
              <a:t>TTY:  1-888-232-6348    </a:t>
            </a:r>
            <a:r>
              <a:rPr lang="en-US" sz="1600">
                <a:solidFill>
                  <a:schemeClr val="tx2"/>
                </a:solidFill>
                <a:latin typeface="+mj-lt"/>
                <a:hlinkClick r:id="rId3"/>
              </a:rPr>
              <a:t>www.cdc.gov</a:t>
            </a:r>
            <a:endParaRPr lang="en-US" sz="1600">
              <a:solidFill>
                <a:schemeClr val="tx2"/>
              </a:solidFill>
              <a:latin typeface="+mj-lt"/>
            </a:endParaRPr>
          </a:p>
          <a:p>
            <a:br>
              <a:rPr lang="en-US" sz="1600">
                <a:solidFill>
                  <a:schemeClr val="tx2"/>
                </a:solidFill>
                <a:latin typeface="+mj-lt"/>
              </a:rPr>
            </a:br>
            <a:r>
              <a:rPr lang="en-US" sz="1200">
                <a:solidFill>
                  <a:schemeClr val="tx2"/>
                </a:solidFill>
                <a:latin typeface="+mj-lt"/>
              </a:rPr>
              <a:t>The findings and conclusions in this report are those of the authors and do not necessarily represent the official position of the Centers for Disease Control and Prevention.</a:t>
            </a:r>
          </a:p>
          <a:p>
            <a:endParaRPr lang="en-US" sz="1200">
              <a:solidFill>
                <a:schemeClr val="tx2"/>
              </a:solidFill>
              <a:latin typeface="+mj-lt"/>
            </a:endParaRPr>
          </a:p>
          <a:p>
            <a:r>
              <a:rPr lang="en-US" sz="1200" kern="1200">
                <a:solidFill>
                  <a:schemeClr val="tx2"/>
                </a:solidFill>
                <a:latin typeface="+mj-lt"/>
                <a:ea typeface="Calibri" panose="020F0502020204030204" pitchFamily="34" charset="0"/>
                <a:cs typeface="Times New Roman" panose="02020603050405020304" pitchFamily="18" charset="0"/>
              </a:rPr>
              <a:t>Photographs and images included in this presentation</a:t>
            </a:r>
            <a:r>
              <a:rPr lang="en-US" sz="1200" kern="1200" baseline="0">
                <a:solidFill>
                  <a:schemeClr val="tx2"/>
                </a:solidFill>
                <a:latin typeface="+mj-lt"/>
                <a:ea typeface="Calibri" panose="020F0502020204030204" pitchFamily="34" charset="0"/>
                <a:cs typeface="Times New Roman" panose="02020603050405020304" pitchFamily="18" charset="0"/>
              </a:rPr>
              <a:t> </a:t>
            </a:r>
            <a:r>
              <a:rPr lang="en-US" sz="1200" kern="1200">
                <a:solidFill>
                  <a:schemeClr val="tx2"/>
                </a:solidFill>
                <a:latin typeface="+mj-lt"/>
                <a:ea typeface="Calibri" panose="020F0502020204030204" pitchFamily="34" charset="0"/>
                <a:cs typeface="Times New Roman" panose="02020603050405020304" pitchFamily="18" charset="0"/>
              </a:rPr>
              <a:t>are licensed solely for CDC/NCIRD online and presentation use. No rights are implied or extended for use in printing or any use by other CDC CIOs or any external audiences.</a:t>
            </a:r>
          </a:p>
        </p:txBody>
      </p:sp>
      <p:sp>
        <p:nvSpPr>
          <p:cNvPr id="4" name="Content Placeholder 3"/>
          <p:cNvSpPr>
            <a:spLocks noGrp="1"/>
          </p:cNvSpPr>
          <p:nvPr>
            <p:ph sz="quarter" idx="10"/>
          </p:nvPr>
        </p:nvSpPr>
        <p:spPr>
          <a:xfrm>
            <a:off x="609600" y="1593850"/>
            <a:ext cx="10972800" cy="2163763"/>
          </a:xfrm>
        </p:spPr>
        <p:txBody>
          <a:bodyPr/>
          <a:lstStyle>
            <a:lvl1pPr marL="0" indent="0">
              <a:buNone/>
              <a:defRPr/>
            </a:lvl1pPr>
            <a:lvl2pPr marL="243834" indent="0">
              <a:buNone/>
              <a:defRPr/>
            </a:lvl2pPr>
            <a:lvl3pPr marL="487668" indent="0">
              <a:buNone/>
              <a:defRPr/>
            </a:lvl3pPr>
            <a:lvl4pPr marL="762006" indent="0">
              <a:buNone/>
              <a:defRPr/>
            </a:lvl4pPr>
            <a:lvl5pPr marL="975336" indent="0">
              <a:buNone/>
              <a:defRPr/>
            </a:lvl5pPr>
          </a:lstStyle>
          <a:p>
            <a:pPr lvl="0"/>
            <a:r>
              <a:rPr lang="en-US"/>
              <a:t>Click to edit Master text styles</a:t>
            </a:r>
          </a:p>
        </p:txBody>
      </p:sp>
    </p:spTree>
    <p:extLst>
      <p:ext uri="{BB962C8B-B14F-4D97-AF65-F5344CB8AC3E}">
        <p14:creationId xmlns:p14="http://schemas.microsoft.com/office/powerpoint/2010/main" val="469933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POnTheFly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graphicFrame>
        <p:nvGraphicFramePr>
          <p:cNvPr id="3" name="TPChart" hidden="1"/>
          <p:cNvGraphicFramePr/>
          <p:nvPr userDrawn="1"/>
        </p:nvGraphicFramePr>
        <p:xfrm>
          <a:off x="6350000" y="1600200"/>
          <a:ext cx="2540000" cy="254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81118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2"/>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5F35E44-72CB-4AFA-8DA6-C89EBC957A2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0615" r="19754"/>
          <a:stretch/>
        </p:blipFill>
        <p:spPr>
          <a:xfrm>
            <a:off x="6947544" y="1288496"/>
            <a:ext cx="4913032" cy="4634459"/>
          </a:xfrm>
          <a:prstGeom prst="rect">
            <a:avLst/>
          </a:prstGeom>
        </p:spPr>
      </p:pic>
      <p:sp>
        <p:nvSpPr>
          <p:cNvPr id="18" name="Rectangle 17">
            <a:extLst>
              <a:ext uri="{FF2B5EF4-FFF2-40B4-BE49-F238E27FC236}">
                <a16:creationId xmlns:a16="http://schemas.microsoft.com/office/drawing/2014/main" id="{92B0A619-F6AA-4053-9D4A-55C4BC7B0046}"/>
              </a:ext>
            </a:extLst>
          </p:cNvPr>
          <p:cNvSpPr/>
          <p:nvPr userDrawn="1"/>
        </p:nvSpPr>
        <p:spPr>
          <a:xfrm>
            <a:off x="419100" y="0"/>
            <a:ext cx="11772901" cy="1194093"/>
          </a:xfrm>
          <a:prstGeom prst="rect">
            <a:avLst/>
          </a:prstGeom>
          <a:gradFill flip="none" rotWithShape="1">
            <a:gsLst>
              <a:gs pos="0">
                <a:srgbClr val="55BF8B"/>
              </a:gs>
              <a:gs pos="96000">
                <a:srgbClr val="145E71"/>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userDrawn="1">
            <p:ph type="title"/>
          </p:nvPr>
        </p:nvSpPr>
        <p:spPr>
          <a:xfrm>
            <a:off x="696687" y="12129"/>
            <a:ext cx="11495315" cy="1155779"/>
          </a:xfrm>
          <a:prstGeom prst="rect">
            <a:avLst/>
          </a:prstGeom>
        </p:spPr>
        <p:txBody>
          <a:bodyPr anchor="ctr"/>
          <a:lstStyle>
            <a:lvl1pPr algn="l">
              <a:lnSpc>
                <a:spcPts val="4000"/>
              </a:lnSpc>
              <a:defRPr sz="3733" b="1" baseline="0">
                <a:solidFill>
                  <a:schemeClr val="tx2"/>
                </a:solidFill>
                <a:effectLst/>
                <a:latin typeface="Calibri" pitchFamily="34" charset="0"/>
              </a:defRPr>
            </a:lvl1pPr>
          </a:lstStyle>
          <a:p>
            <a:endParaRPr lang="en-US"/>
          </a:p>
        </p:txBody>
      </p:sp>
      <p:sp>
        <p:nvSpPr>
          <p:cNvPr id="5" name="Subtitle 2"/>
          <p:cNvSpPr>
            <a:spLocks noGrp="1"/>
          </p:cNvSpPr>
          <p:nvPr userDrawn="1">
            <p:ph type="subTitle" idx="1"/>
          </p:nvPr>
        </p:nvSpPr>
        <p:spPr>
          <a:xfrm>
            <a:off x="696687" y="1368341"/>
            <a:ext cx="10156192" cy="457200"/>
          </a:xfrm>
          <a:prstGeom prst="rect">
            <a:avLst/>
          </a:prstGeom>
        </p:spPr>
        <p:txBody>
          <a:bodyPr/>
          <a:lstStyle>
            <a:lvl1pPr marL="0" indent="0" algn="l">
              <a:buNone/>
              <a:defRPr sz="2667" b="1" baseline="0">
                <a:solidFill>
                  <a:srgbClr val="2D2D2D"/>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9" name="Text Placeholder 8"/>
          <p:cNvSpPr>
            <a:spLocks noGrp="1"/>
          </p:cNvSpPr>
          <p:nvPr userDrawn="1">
            <p:ph type="body" sz="quarter" idx="10"/>
          </p:nvPr>
        </p:nvSpPr>
        <p:spPr>
          <a:xfrm>
            <a:off x="616740" y="2520846"/>
            <a:ext cx="10156192" cy="1039317"/>
          </a:xfrm>
          <a:prstGeom prst="rect">
            <a:avLst/>
          </a:prstGeom>
        </p:spPr>
        <p:txBody>
          <a:bodyPr/>
          <a:lstStyle>
            <a:lvl1pPr marL="0" indent="0" algn="l">
              <a:lnSpc>
                <a:spcPts val="2667"/>
              </a:lnSpc>
              <a:buNone/>
              <a:defRPr sz="2400" baseline="0">
                <a:solidFill>
                  <a:srgbClr val="2D2D2D"/>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pic>
        <p:nvPicPr>
          <p:cNvPr id="17" name="Picture 16" descr="Logos of the U.S. Department of Health and Human Services and Centers for Disease Control and Prevention" title="LOGO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7919" y="5706813"/>
            <a:ext cx="1672779" cy="959001"/>
          </a:xfrm>
          <a:prstGeom prst="rect">
            <a:avLst/>
          </a:prstGeom>
        </p:spPr>
      </p:pic>
      <p:sp>
        <p:nvSpPr>
          <p:cNvPr id="4" name="TextBox 3">
            <a:extLst>
              <a:ext uri="{FF2B5EF4-FFF2-40B4-BE49-F238E27FC236}">
                <a16:creationId xmlns:a16="http://schemas.microsoft.com/office/drawing/2014/main" id="{954EDCE1-A912-48DB-9E58-051F8752A375}"/>
              </a:ext>
            </a:extLst>
          </p:cNvPr>
          <p:cNvSpPr txBox="1"/>
          <p:nvPr userDrawn="1"/>
        </p:nvSpPr>
        <p:spPr>
          <a:xfrm>
            <a:off x="6616119" y="6014056"/>
            <a:ext cx="5575883" cy="502766"/>
          </a:xfrm>
          <a:prstGeom prst="rect">
            <a:avLst/>
          </a:prstGeom>
          <a:solidFill>
            <a:srgbClr val="FBAB18"/>
          </a:solidFill>
        </p:spPr>
        <p:txBody>
          <a:bodyPr wrap="square" rtlCol="0">
            <a:spAutoFit/>
          </a:bodyPr>
          <a:lstStyle/>
          <a:p>
            <a:pPr marL="380990" marR="0" lvl="0" indent="0" algn="l" defTabSz="1219170" rtl="0" eaLnBrk="0" fontAlgn="base" latinLnBrk="0" hangingPunct="0">
              <a:lnSpc>
                <a:spcPct val="100000"/>
              </a:lnSpc>
              <a:spcBef>
                <a:spcPct val="0"/>
              </a:spcBef>
              <a:spcAft>
                <a:spcPct val="0"/>
              </a:spcAft>
              <a:buClrTx/>
              <a:buSzTx/>
              <a:buFontTx/>
              <a:buNone/>
              <a:tabLst/>
              <a:defRPr/>
            </a:pPr>
            <a:r>
              <a:rPr lang="en-US" sz="2667" b="1">
                <a:solidFill>
                  <a:srgbClr val="2D2D2D"/>
                </a:solidFill>
                <a:latin typeface="Calibri" panose="020F0502020204030204" pitchFamily="34" charset="0"/>
                <a:cs typeface="Calibri" panose="020F0502020204030204" pitchFamily="34" charset="0"/>
              </a:rPr>
              <a:t>cdc.gov/coronavirus</a:t>
            </a:r>
          </a:p>
        </p:txBody>
      </p:sp>
      <p:grpSp>
        <p:nvGrpSpPr>
          <p:cNvPr id="10" name="Group 9">
            <a:extLst>
              <a:ext uri="{FF2B5EF4-FFF2-40B4-BE49-F238E27FC236}">
                <a16:creationId xmlns:a16="http://schemas.microsoft.com/office/drawing/2014/main" id="{2900023D-2373-43F5-A4AA-FD7F91255A55}"/>
              </a:ext>
            </a:extLst>
          </p:cNvPr>
          <p:cNvGrpSpPr/>
          <p:nvPr userDrawn="1"/>
        </p:nvGrpSpPr>
        <p:grpSpPr>
          <a:xfrm>
            <a:off x="1" y="2"/>
            <a:ext cx="356209" cy="1194093"/>
            <a:chOff x="2721769" y="2050256"/>
            <a:chExt cx="442912" cy="1469660"/>
          </a:xfrm>
        </p:grpSpPr>
        <p:sp>
          <p:nvSpPr>
            <p:cNvPr id="12" name="Rectangle 11">
              <a:extLst>
                <a:ext uri="{FF2B5EF4-FFF2-40B4-BE49-F238E27FC236}">
                  <a16:creationId xmlns:a16="http://schemas.microsoft.com/office/drawing/2014/main" id="{275925BE-9EF0-43F9-9D78-64BD587500CA}"/>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4" name="Rectangle 13">
              <a:extLst>
                <a:ext uri="{FF2B5EF4-FFF2-40B4-BE49-F238E27FC236}">
                  <a16:creationId xmlns:a16="http://schemas.microsoft.com/office/drawing/2014/main" id="{79245E9D-1A1B-4F74-AD8C-354693087FC0}"/>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Tree>
    <p:extLst>
      <p:ext uri="{BB962C8B-B14F-4D97-AF65-F5344CB8AC3E}">
        <p14:creationId xmlns:p14="http://schemas.microsoft.com/office/powerpoint/2010/main" val="165392590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2B0A619-F6AA-4053-9D4A-55C4BC7B0046}"/>
              </a:ext>
            </a:extLst>
          </p:cNvPr>
          <p:cNvSpPr/>
          <p:nvPr userDrawn="1"/>
        </p:nvSpPr>
        <p:spPr>
          <a:xfrm>
            <a:off x="0" y="0"/>
            <a:ext cx="12192000" cy="6858000"/>
          </a:xfrm>
          <a:prstGeom prst="rect">
            <a:avLst/>
          </a:prstGeom>
          <a:gradFill flip="none" rotWithShape="1">
            <a:gsLst>
              <a:gs pos="0">
                <a:srgbClr val="55BF8B"/>
              </a:gs>
              <a:gs pos="96000">
                <a:srgbClr val="145E71"/>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userDrawn="1">
            <p:ph type="title"/>
          </p:nvPr>
        </p:nvSpPr>
        <p:spPr>
          <a:xfrm>
            <a:off x="914401" y="12129"/>
            <a:ext cx="11277600" cy="1155779"/>
          </a:xfrm>
          <a:prstGeom prst="rect">
            <a:avLst/>
          </a:prstGeom>
        </p:spPr>
        <p:txBody>
          <a:bodyPr anchor="ctr"/>
          <a:lstStyle>
            <a:lvl1pPr algn="l">
              <a:lnSpc>
                <a:spcPts val="4000"/>
              </a:lnSpc>
              <a:defRPr sz="3733" b="1" baseline="0">
                <a:solidFill>
                  <a:schemeClr val="tx2"/>
                </a:solidFill>
                <a:effectLst/>
                <a:latin typeface="Calibri" pitchFamily="34" charset="0"/>
              </a:defRPr>
            </a:lvl1pPr>
          </a:lstStyle>
          <a:p>
            <a:endParaRPr lang="en-US"/>
          </a:p>
        </p:txBody>
      </p:sp>
      <p:sp>
        <p:nvSpPr>
          <p:cNvPr id="5" name="Subtitle 2"/>
          <p:cNvSpPr>
            <a:spLocks noGrp="1"/>
          </p:cNvSpPr>
          <p:nvPr userDrawn="1">
            <p:ph type="subTitle" idx="1"/>
          </p:nvPr>
        </p:nvSpPr>
        <p:spPr>
          <a:xfrm>
            <a:off x="914402" y="1415968"/>
            <a:ext cx="9938477" cy="457200"/>
          </a:xfrm>
          <a:prstGeom prst="rect">
            <a:avLst/>
          </a:prstGeom>
        </p:spPr>
        <p:txBody>
          <a:bodyPr/>
          <a:lstStyle>
            <a:lvl1pPr marL="0" indent="0" algn="l">
              <a:buNone/>
              <a:defRPr sz="2667" b="1" baseline="0">
                <a:solidFill>
                  <a:schemeClr val="tx2"/>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9" name="Text Placeholder 8"/>
          <p:cNvSpPr>
            <a:spLocks noGrp="1"/>
          </p:cNvSpPr>
          <p:nvPr userDrawn="1">
            <p:ph type="body" sz="quarter" idx="10"/>
          </p:nvPr>
        </p:nvSpPr>
        <p:spPr>
          <a:xfrm>
            <a:off x="914401" y="2520846"/>
            <a:ext cx="9858531" cy="1039317"/>
          </a:xfrm>
          <a:prstGeom prst="rect">
            <a:avLst/>
          </a:prstGeom>
        </p:spPr>
        <p:txBody>
          <a:bodyPr/>
          <a:lstStyle>
            <a:lvl1pPr marL="0" indent="0" algn="l">
              <a:lnSpc>
                <a:spcPts val="2667"/>
              </a:lnSpc>
              <a:buNone/>
              <a:defRPr sz="24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pic>
        <p:nvPicPr>
          <p:cNvPr id="17" name="Picture 16" descr="Logos of the U.S. Department of Health and Human Services and Centers for Disease Control and Prevention" title="LOGO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19" y="5706813"/>
            <a:ext cx="1672779" cy="959001"/>
          </a:xfrm>
          <a:prstGeom prst="rect">
            <a:avLst/>
          </a:prstGeom>
        </p:spPr>
      </p:pic>
      <p:grpSp>
        <p:nvGrpSpPr>
          <p:cNvPr id="21" name="Group 20">
            <a:extLst>
              <a:ext uri="{FF2B5EF4-FFF2-40B4-BE49-F238E27FC236}">
                <a16:creationId xmlns:a16="http://schemas.microsoft.com/office/drawing/2014/main" id="{CC3D0F8F-59A2-423C-A3F9-4CCC5E04EB88}"/>
              </a:ext>
            </a:extLst>
          </p:cNvPr>
          <p:cNvGrpSpPr/>
          <p:nvPr userDrawn="1"/>
        </p:nvGrpSpPr>
        <p:grpSpPr>
          <a:xfrm>
            <a:off x="1" y="2"/>
            <a:ext cx="356209" cy="1194093"/>
            <a:chOff x="2721769" y="2050256"/>
            <a:chExt cx="442912" cy="1469660"/>
          </a:xfrm>
        </p:grpSpPr>
        <p:sp>
          <p:nvSpPr>
            <p:cNvPr id="22" name="Rectangle 21">
              <a:extLst>
                <a:ext uri="{FF2B5EF4-FFF2-40B4-BE49-F238E27FC236}">
                  <a16:creationId xmlns:a16="http://schemas.microsoft.com/office/drawing/2014/main" id="{D32F05D3-C03C-45E4-9FA9-D106B2E80059}"/>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23" name="Rectangle 22">
              <a:extLst>
                <a:ext uri="{FF2B5EF4-FFF2-40B4-BE49-F238E27FC236}">
                  <a16:creationId xmlns:a16="http://schemas.microsoft.com/office/drawing/2014/main" id="{486CBDE1-9FE4-4D39-8D29-C02C77614B0D}"/>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Tree>
    <p:extLst>
      <p:ext uri="{BB962C8B-B14F-4D97-AF65-F5344CB8AC3E}">
        <p14:creationId xmlns:p14="http://schemas.microsoft.com/office/powerpoint/2010/main" val="37274684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ATA SLIDE">
    <p:bg>
      <p:bgPr>
        <a:solidFill>
          <a:schemeClr val="bg2"/>
        </a:solidFill>
        <a:effectLst/>
      </p:bgPr>
    </p:bg>
    <p:spTree>
      <p:nvGrpSpPr>
        <p:cNvPr id="1" name=""/>
        <p:cNvGrpSpPr/>
        <p:nvPr/>
      </p:nvGrpSpPr>
      <p:grpSpPr>
        <a:xfrm>
          <a:off x="0" y="0"/>
          <a:ext cx="0" cy="0"/>
          <a:chOff x="0" y="0"/>
          <a:chExt cx="0" cy="0"/>
        </a:xfrm>
      </p:grpSpPr>
      <p:sp>
        <p:nvSpPr>
          <p:cNvPr id="8" name="Rectangle 7"/>
          <p:cNvSpPr>
            <a:spLocks noChangeArrowheads="1"/>
          </p:cNvSpPr>
          <p:nvPr userDrawn="1"/>
        </p:nvSpPr>
        <p:spPr bwMode="auto">
          <a:xfrm>
            <a:off x="8110222"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9" name="Rectangle 8"/>
          <p:cNvSpPr>
            <a:spLocks noChangeArrowheads="1"/>
          </p:cNvSpPr>
          <p:nvPr userDrawn="1"/>
        </p:nvSpPr>
        <p:spPr bwMode="auto">
          <a:xfrm>
            <a:off x="8903846"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0" name="Rectangle 9"/>
          <p:cNvSpPr>
            <a:spLocks noChangeArrowheads="1"/>
          </p:cNvSpPr>
          <p:nvPr userDrawn="1"/>
        </p:nvSpPr>
        <p:spPr bwMode="auto">
          <a:xfrm>
            <a:off x="9707955"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1" name="Rectangle 10"/>
          <p:cNvSpPr>
            <a:spLocks noChangeArrowheads="1"/>
          </p:cNvSpPr>
          <p:nvPr userDrawn="1"/>
        </p:nvSpPr>
        <p:spPr bwMode="auto">
          <a:xfrm>
            <a:off x="10494264"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2" name="Rectangle 20"/>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3" name="Rectangle 12"/>
          <p:cNvSpPr>
            <a:spLocks noChangeArrowheads="1"/>
          </p:cNvSpPr>
          <p:nvPr userDrawn="1"/>
        </p:nvSpPr>
        <p:spPr bwMode="auto">
          <a:xfrm>
            <a:off x="7308078"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 name="Title 1"/>
          <p:cNvSpPr>
            <a:spLocks noGrp="1"/>
          </p:cNvSpPr>
          <p:nvPr userDrawn="1">
            <p:ph type="title" hasCustomPrompt="1"/>
          </p:nvPr>
        </p:nvSpPr>
        <p:spPr>
          <a:xfrm>
            <a:off x="609600" y="274639"/>
            <a:ext cx="10972800" cy="919455"/>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r>
              <a:rPr lang="en-US"/>
              <a:t>Heading</a:t>
            </a:r>
          </a:p>
        </p:txBody>
      </p:sp>
      <p:sp>
        <p:nvSpPr>
          <p:cNvPr id="5" name="Text Placeholder 7"/>
          <p:cNvSpPr>
            <a:spLocks noGrp="1"/>
          </p:cNvSpPr>
          <p:nvPr userDrawn="1">
            <p:ph type="body" sz="quarter" idx="10"/>
          </p:nvPr>
        </p:nvSpPr>
        <p:spPr>
          <a:xfrm>
            <a:off x="609600" y="1545167"/>
            <a:ext cx="10972800" cy="4455584"/>
          </a:xfrm>
        </p:spPr>
        <p:txBody>
          <a:bodyPr/>
          <a:lstStyle>
            <a:lvl1pPr marL="306910" indent="-306910">
              <a:buClr>
                <a:srgbClr val="005DAA"/>
              </a:buClr>
              <a:buFont typeface="Wingdings" panose="05000000000000000000" pitchFamily="2" charset="2"/>
              <a:buChar char="§"/>
              <a:defRPr sz="2667">
                <a:solidFill>
                  <a:srgbClr val="2D2D2D"/>
                </a:solidFill>
              </a:defRPr>
            </a:lvl1pPr>
            <a:lvl2pPr>
              <a:buClr>
                <a:srgbClr val="532E63"/>
              </a:buClr>
              <a:defRPr sz="2667">
                <a:solidFill>
                  <a:srgbClr val="2D2D2D"/>
                </a:solidFill>
              </a:defRPr>
            </a:lvl2pPr>
            <a:lvl3pPr>
              <a:buClr>
                <a:srgbClr val="9A3B26"/>
              </a:buClr>
              <a:defRPr sz="2667">
                <a:solidFill>
                  <a:srgbClr val="2D2D2D"/>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pic>
        <p:nvPicPr>
          <p:cNvPr id="21" name="Picture 20" descr="Logos of the U.S. Department of Health and Human Services and Centers for Disease Control and Prevention" title="LOGOS">
            <a:extLst>
              <a:ext uri="{FF2B5EF4-FFF2-40B4-BE49-F238E27FC236}">
                <a16:creationId xmlns:a16="http://schemas.microsoft.com/office/drawing/2014/main" id="{5EB3B0CC-979E-4460-961A-7E5D5213A07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19" y="6001464"/>
            <a:ext cx="1158819" cy="664349"/>
          </a:xfrm>
          <a:prstGeom prst="rect">
            <a:avLst/>
          </a:prstGeom>
        </p:spPr>
      </p:pic>
      <p:grpSp>
        <p:nvGrpSpPr>
          <p:cNvPr id="20" name="Group 19">
            <a:extLst>
              <a:ext uri="{FF2B5EF4-FFF2-40B4-BE49-F238E27FC236}">
                <a16:creationId xmlns:a16="http://schemas.microsoft.com/office/drawing/2014/main" id="{9256BCB5-3FA6-46A4-BD0C-A091D9F1922D}"/>
              </a:ext>
            </a:extLst>
          </p:cNvPr>
          <p:cNvGrpSpPr/>
          <p:nvPr userDrawn="1"/>
        </p:nvGrpSpPr>
        <p:grpSpPr>
          <a:xfrm>
            <a:off x="1" y="2"/>
            <a:ext cx="356209" cy="1194093"/>
            <a:chOff x="2721769" y="2050256"/>
            <a:chExt cx="442912" cy="1469660"/>
          </a:xfrm>
        </p:grpSpPr>
        <p:sp>
          <p:nvSpPr>
            <p:cNvPr id="22" name="Rectangle 21">
              <a:extLst>
                <a:ext uri="{FF2B5EF4-FFF2-40B4-BE49-F238E27FC236}">
                  <a16:creationId xmlns:a16="http://schemas.microsoft.com/office/drawing/2014/main" id="{B5B91796-8B0E-4339-853E-86194B92F336}"/>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23" name="Rectangle 22">
              <a:extLst>
                <a:ext uri="{FF2B5EF4-FFF2-40B4-BE49-F238E27FC236}">
                  <a16:creationId xmlns:a16="http://schemas.microsoft.com/office/drawing/2014/main" id="{FB4E0A8E-0F30-4F8C-A535-BEEA20A4E70F}"/>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Tree>
    <p:extLst>
      <p:ext uri="{BB962C8B-B14F-4D97-AF65-F5344CB8AC3E}">
        <p14:creationId xmlns:p14="http://schemas.microsoft.com/office/powerpoint/2010/main" val="156838739"/>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ATA SLIDE">
    <p:bg>
      <p:bgPr>
        <a:solidFill>
          <a:schemeClr val="bg2"/>
        </a:solidFill>
        <a:effectLst/>
      </p:bgPr>
    </p:bg>
    <p:spTree>
      <p:nvGrpSpPr>
        <p:cNvPr id="1" name=""/>
        <p:cNvGrpSpPr/>
        <p:nvPr/>
      </p:nvGrpSpPr>
      <p:grpSpPr>
        <a:xfrm>
          <a:off x="0" y="0"/>
          <a:ext cx="0" cy="0"/>
          <a:chOff x="0" y="0"/>
          <a:chExt cx="0" cy="0"/>
        </a:xfrm>
      </p:grpSpPr>
      <p:sp>
        <p:nvSpPr>
          <p:cNvPr id="8" name="Rectangle 7"/>
          <p:cNvSpPr>
            <a:spLocks noChangeArrowheads="1"/>
          </p:cNvSpPr>
          <p:nvPr userDrawn="1"/>
        </p:nvSpPr>
        <p:spPr bwMode="auto">
          <a:xfrm>
            <a:off x="8110222"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9" name="Rectangle 8"/>
          <p:cNvSpPr>
            <a:spLocks noChangeArrowheads="1"/>
          </p:cNvSpPr>
          <p:nvPr userDrawn="1"/>
        </p:nvSpPr>
        <p:spPr bwMode="auto">
          <a:xfrm>
            <a:off x="8903846"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0" name="Rectangle 9"/>
          <p:cNvSpPr>
            <a:spLocks noChangeArrowheads="1"/>
          </p:cNvSpPr>
          <p:nvPr userDrawn="1"/>
        </p:nvSpPr>
        <p:spPr bwMode="auto">
          <a:xfrm>
            <a:off x="9707955"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1" name="Rectangle 10"/>
          <p:cNvSpPr>
            <a:spLocks noChangeArrowheads="1"/>
          </p:cNvSpPr>
          <p:nvPr userDrawn="1"/>
        </p:nvSpPr>
        <p:spPr bwMode="auto">
          <a:xfrm>
            <a:off x="10494264"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2" name="Rectangle 20"/>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3" name="Rectangle 12"/>
          <p:cNvSpPr>
            <a:spLocks noChangeArrowheads="1"/>
          </p:cNvSpPr>
          <p:nvPr userDrawn="1"/>
        </p:nvSpPr>
        <p:spPr bwMode="auto">
          <a:xfrm>
            <a:off x="7308078"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 name="Title 1"/>
          <p:cNvSpPr>
            <a:spLocks noGrp="1"/>
          </p:cNvSpPr>
          <p:nvPr userDrawn="1">
            <p:ph type="title" hasCustomPrompt="1"/>
          </p:nvPr>
        </p:nvSpPr>
        <p:spPr>
          <a:xfrm>
            <a:off x="609600" y="274639"/>
            <a:ext cx="10972800" cy="919455"/>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r>
              <a:rPr lang="en-US"/>
              <a:t>Heading</a:t>
            </a:r>
          </a:p>
        </p:txBody>
      </p:sp>
      <p:sp>
        <p:nvSpPr>
          <p:cNvPr id="5" name="Text Placeholder 7"/>
          <p:cNvSpPr>
            <a:spLocks noGrp="1"/>
          </p:cNvSpPr>
          <p:nvPr userDrawn="1">
            <p:ph type="body" sz="quarter" idx="10"/>
          </p:nvPr>
        </p:nvSpPr>
        <p:spPr>
          <a:xfrm>
            <a:off x="609600" y="1545167"/>
            <a:ext cx="10972800" cy="4455584"/>
          </a:xfrm>
        </p:spPr>
        <p:txBody>
          <a:bodyPr/>
          <a:lstStyle>
            <a:lvl1pPr marL="306910" indent="-306910">
              <a:buClr>
                <a:srgbClr val="005DAA"/>
              </a:buClr>
              <a:buFont typeface="Wingdings" panose="05000000000000000000" pitchFamily="2" charset="2"/>
              <a:buChar char="§"/>
              <a:defRPr sz="2667">
                <a:solidFill>
                  <a:srgbClr val="2D2D2D"/>
                </a:solidFill>
              </a:defRPr>
            </a:lvl1pPr>
            <a:lvl2pPr>
              <a:buClr>
                <a:srgbClr val="532E63"/>
              </a:buClr>
              <a:defRPr sz="2667">
                <a:solidFill>
                  <a:srgbClr val="2D2D2D"/>
                </a:solidFill>
              </a:defRPr>
            </a:lvl2pPr>
            <a:lvl3pPr>
              <a:buClr>
                <a:srgbClr val="9A3B26"/>
              </a:buClr>
              <a:defRPr sz="2667">
                <a:solidFill>
                  <a:srgbClr val="2D2D2D"/>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grpSp>
        <p:nvGrpSpPr>
          <p:cNvPr id="20" name="Group 19">
            <a:extLst>
              <a:ext uri="{FF2B5EF4-FFF2-40B4-BE49-F238E27FC236}">
                <a16:creationId xmlns:a16="http://schemas.microsoft.com/office/drawing/2014/main" id="{9256BCB5-3FA6-46A4-BD0C-A091D9F1922D}"/>
              </a:ext>
            </a:extLst>
          </p:cNvPr>
          <p:cNvGrpSpPr/>
          <p:nvPr userDrawn="1"/>
        </p:nvGrpSpPr>
        <p:grpSpPr>
          <a:xfrm>
            <a:off x="1" y="2"/>
            <a:ext cx="356209" cy="1194093"/>
            <a:chOff x="2721769" y="2050256"/>
            <a:chExt cx="442912" cy="1469660"/>
          </a:xfrm>
        </p:grpSpPr>
        <p:sp>
          <p:nvSpPr>
            <p:cNvPr id="22" name="Rectangle 21">
              <a:extLst>
                <a:ext uri="{FF2B5EF4-FFF2-40B4-BE49-F238E27FC236}">
                  <a16:creationId xmlns:a16="http://schemas.microsoft.com/office/drawing/2014/main" id="{B5B91796-8B0E-4339-853E-86194B92F336}"/>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23" name="Rectangle 22">
              <a:extLst>
                <a:ext uri="{FF2B5EF4-FFF2-40B4-BE49-F238E27FC236}">
                  <a16:creationId xmlns:a16="http://schemas.microsoft.com/office/drawing/2014/main" id="{FB4E0A8E-0F30-4F8C-A535-BEEA20A4E70F}"/>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Tree>
    <p:extLst>
      <p:ext uri="{BB962C8B-B14F-4D97-AF65-F5344CB8AC3E}">
        <p14:creationId xmlns:p14="http://schemas.microsoft.com/office/powerpoint/2010/main" val="307685697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ATA SLIDE 2 colum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endParaRPr lang="en-US"/>
          </a:p>
        </p:txBody>
      </p:sp>
      <p:sp>
        <p:nvSpPr>
          <p:cNvPr id="3" name="Content Placeholder 2"/>
          <p:cNvSpPr>
            <a:spLocks noGrp="1"/>
          </p:cNvSpPr>
          <p:nvPr>
            <p:ph idx="1"/>
          </p:nvPr>
        </p:nvSpPr>
        <p:spPr>
          <a:xfrm>
            <a:off x="609601"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3" name="Content Placeholder 2"/>
          <p:cNvSpPr>
            <a:spLocks noGrp="1"/>
          </p:cNvSpPr>
          <p:nvPr userDrawn="1">
            <p:ph idx="10"/>
          </p:nvPr>
        </p:nvSpPr>
        <p:spPr>
          <a:xfrm>
            <a:off x="6409509"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5" name="Rectangle 14">
            <a:extLst>
              <a:ext uri="{FF2B5EF4-FFF2-40B4-BE49-F238E27FC236}">
                <a16:creationId xmlns:a16="http://schemas.microsoft.com/office/drawing/2014/main" id="{9416945D-7463-43F9-B460-2CF43DA20039}"/>
              </a:ext>
            </a:extLst>
          </p:cNvPr>
          <p:cNvSpPr>
            <a:spLocks noChangeArrowheads="1"/>
          </p:cNvSpPr>
          <p:nvPr userDrawn="1"/>
        </p:nvSpPr>
        <p:spPr bwMode="auto">
          <a:xfrm>
            <a:off x="8110222"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6" name="Rectangle 15">
            <a:extLst>
              <a:ext uri="{FF2B5EF4-FFF2-40B4-BE49-F238E27FC236}">
                <a16:creationId xmlns:a16="http://schemas.microsoft.com/office/drawing/2014/main" id="{18D9C951-7795-4013-A98F-41CA15626AB5}"/>
              </a:ext>
            </a:extLst>
          </p:cNvPr>
          <p:cNvSpPr>
            <a:spLocks noChangeArrowheads="1"/>
          </p:cNvSpPr>
          <p:nvPr userDrawn="1"/>
        </p:nvSpPr>
        <p:spPr bwMode="auto">
          <a:xfrm>
            <a:off x="8903846"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7" name="Rectangle 16">
            <a:extLst>
              <a:ext uri="{FF2B5EF4-FFF2-40B4-BE49-F238E27FC236}">
                <a16:creationId xmlns:a16="http://schemas.microsoft.com/office/drawing/2014/main" id="{0E138E91-A144-4218-9895-5E4D3582ADFB}"/>
              </a:ext>
            </a:extLst>
          </p:cNvPr>
          <p:cNvSpPr>
            <a:spLocks noChangeArrowheads="1"/>
          </p:cNvSpPr>
          <p:nvPr userDrawn="1"/>
        </p:nvSpPr>
        <p:spPr bwMode="auto">
          <a:xfrm>
            <a:off x="9707955"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8" name="Rectangle 17">
            <a:extLst>
              <a:ext uri="{FF2B5EF4-FFF2-40B4-BE49-F238E27FC236}">
                <a16:creationId xmlns:a16="http://schemas.microsoft.com/office/drawing/2014/main" id="{EEF4E6B6-BDAE-40A5-9E22-D7B6320CBA11}"/>
              </a:ext>
            </a:extLst>
          </p:cNvPr>
          <p:cNvSpPr>
            <a:spLocks noChangeArrowheads="1"/>
          </p:cNvSpPr>
          <p:nvPr userDrawn="1"/>
        </p:nvSpPr>
        <p:spPr bwMode="auto">
          <a:xfrm>
            <a:off x="10494264"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9" name="Rectangle 20">
            <a:extLst>
              <a:ext uri="{FF2B5EF4-FFF2-40B4-BE49-F238E27FC236}">
                <a16:creationId xmlns:a16="http://schemas.microsoft.com/office/drawing/2014/main" id="{E71CFAF4-5909-4817-B92D-CE4D29DFF703}"/>
              </a:ext>
            </a:extLst>
          </p:cNvPr>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0" name="Rectangle 19">
            <a:extLst>
              <a:ext uri="{FF2B5EF4-FFF2-40B4-BE49-F238E27FC236}">
                <a16:creationId xmlns:a16="http://schemas.microsoft.com/office/drawing/2014/main" id="{40E6DC0A-1388-4428-BA38-59223C425A40}"/>
              </a:ext>
            </a:extLst>
          </p:cNvPr>
          <p:cNvSpPr>
            <a:spLocks noChangeArrowheads="1"/>
          </p:cNvSpPr>
          <p:nvPr userDrawn="1"/>
        </p:nvSpPr>
        <p:spPr bwMode="auto">
          <a:xfrm>
            <a:off x="7308078"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pic>
        <p:nvPicPr>
          <p:cNvPr id="21" name="Picture 20" descr="Logos of the U.S. Department of Health and Human Services and Centers for Disease Control and Prevention" title="LOGOS">
            <a:extLst>
              <a:ext uri="{FF2B5EF4-FFF2-40B4-BE49-F238E27FC236}">
                <a16:creationId xmlns:a16="http://schemas.microsoft.com/office/drawing/2014/main" id="{84213D48-D055-4EE8-9726-533AB8E26A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19" y="5706813"/>
            <a:ext cx="1672779" cy="959001"/>
          </a:xfrm>
          <a:prstGeom prst="rect">
            <a:avLst/>
          </a:prstGeom>
        </p:spPr>
      </p:pic>
      <p:grpSp>
        <p:nvGrpSpPr>
          <p:cNvPr id="23" name="Group 22">
            <a:extLst>
              <a:ext uri="{FF2B5EF4-FFF2-40B4-BE49-F238E27FC236}">
                <a16:creationId xmlns:a16="http://schemas.microsoft.com/office/drawing/2014/main" id="{AF318103-E3F0-462E-A0BE-161EC7EA9C7C}"/>
              </a:ext>
            </a:extLst>
          </p:cNvPr>
          <p:cNvGrpSpPr/>
          <p:nvPr userDrawn="1"/>
        </p:nvGrpSpPr>
        <p:grpSpPr>
          <a:xfrm>
            <a:off x="1" y="2"/>
            <a:ext cx="356209" cy="1194093"/>
            <a:chOff x="2721769" y="2050256"/>
            <a:chExt cx="442912" cy="1469660"/>
          </a:xfrm>
        </p:grpSpPr>
        <p:sp>
          <p:nvSpPr>
            <p:cNvPr id="24" name="Rectangle 23">
              <a:extLst>
                <a:ext uri="{FF2B5EF4-FFF2-40B4-BE49-F238E27FC236}">
                  <a16:creationId xmlns:a16="http://schemas.microsoft.com/office/drawing/2014/main" id="{6C2A256B-3279-4135-9C44-56940C3F4D28}"/>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25" name="Rectangle 24">
              <a:extLst>
                <a:ext uri="{FF2B5EF4-FFF2-40B4-BE49-F238E27FC236}">
                  <a16:creationId xmlns:a16="http://schemas.microsoft.com/office/drawing/2014/main" id="{DD7CDBA5-E900-4510-9676-E670A0189CF4}"/>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Tree>
    <p:extLst>
      <p:ext uri="{BB962C8B-B14F-4D97-AF65-F5344CB8AC3E}">
        <p14:creationId xmlns:p14="http://schemas.microsoft.com/office/powerpoint/2010/main" val="262351549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DATA SLIDE 2 colum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endParaRPr lang="en-US"/>
          </a:p>
        </p:txBody>
      </p:sp>
      <p:sp>
        <p:nvSpPr>
          <p:cNvPr id="3" name="Content Placeholder 2"/>
          <p:cNvSpPr>
            <a:spLocks noGrp="1"/>
          </p:cNvSpPr>
          <p:nvPr>
            <p:ph idx="1"/>
          </p:nvPr>
        </p:nvSpPr>
        <p:spPr>
          <a:xfrm>
            <a:off x="609601"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3" name="Content Placeholder 2"/>
          <p:cNvSpPr>
            <a:spLocks noGrp="1"/>
          </p:cNvSpPr>
          <p:nvPr userDrawn="1">
            <p:ph idx="10"/>
          </p:nvPr>
        </p:nvSpPr>
        <p:spPr>
          <a:xfrm>
            <a:off x="6409509"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5" name="Rectangle 14">
            <a:extLst>
              <a:ext uri="{FF2B5EF4-FFF2-40B4-BE49-F238E27FC236}">
                <a16:creationId xmlns:a16="http://schemas.microsoft.com/office/drawing/2014/main" id="{9416945D-7463-43F9-B460-2CF43DA20039}"/>
              </a:ext>
            </a:extLst>
          </p:cNvPr>
          <p:cNvSpPr>
            <a:spLocks noChangeArrowheads="1"/>
          </p:cNvSpPr>
          <p:nvPr userDrawn="1"/>
        </p:nvSpPr>
        <p:spPr bwMode="auto">
          <a:xfrm>
            <a:off x="8110222"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6" name="Rectangle 15">
            <a:extLst>
              <a:ext uri="{FF2B5EF4-FFF2-40B4-BE49-F238E27FC236}">
                <a16:creationId xmlns:a16="http://schemas.microsoft.com/office/drawing/2014/main" id="{18D9C951-7795-4013-A98F-41CA15626AB5}"/>
              </a:ext>
            </a:extLst>
          </p:cNvPr>
          <p:cNvSpPr>
            <a:spLocks noChangeArrowheads="1"/>
          </p:cNvSpPr>
          <p:nvPr userDrawn="1"/>
        </p:nvSpPr>
        <p:spPr bwMode="auto">
          <a:xfrm>
            <a:off x="8903846"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7" name="Rectangle 16">
            <a:extLst>
              <a:ext uri="{FF2B5EF4-FFF2-40B4-BE49-F238E27FC236}">
                <a16:creationId xmlns:a16="http://schemas.microsoft.com/office/drawing/2014/main" id="{0E138E91-A144-4218-9895-5E4D3582ADFB}"/>
              </a:ext>
            </a:extLst>
          </p:cNvPr>
          <p:cNvSpPr>
            <a:spLocks noChangeArrowheads="1"/>
          </p:cNvSpPr>
          <p:nvPr userDrawn="1"/>
        </p:nvSpPr>
        <p:spPr bwMode="auto">
          <a:xfrm>
            <a:off x="9707955"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8" name="Rectangle 17">
            <a:extLst>
              <a:ext uri="{FF2B5EF4-FFF2-40B4-BE49-F238E27FC236}">
                <a16:creationId xmlns:a16="http://schemas.microsoft.com/office/drawing/2014/main" id="{EEF4E6B6-BDAE-40A5-9E22-D7B6320CBA11}"/>
              </a:ext>
            </a:extLst>
          </p:cNvPr>
          <p:cNvSpPr>
            <a:spLocks noChangeArrowheads="1"/>
          </p:cNvSpPr>
          <p:nvPr userDrawn="1"/>
        </p:nvSpPr>
        <p:spPr bwMode="auto">
          <a:xfrm>
            <a:off x="10494264"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9" name="Rectangle 20">
            <a:extLst>
              <a:ext uri="{FF2B5EF4-FFF2-40B4-BE49-F238E27FC236}">
                <a16:creationId xmlns:a16="http://schemas.microsoft.com/office/drawing/2014/main" id="{E71CFAF4-5909-4817-B92D-CE4D29DFF703}"/>
              </a:ext>
            </a:extLst>
          </p:cNvPr>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0" name="Rectangle 19">
            <a:extLst>
              <a:ext uri="{FF2B5EF4-FFF2-40B4-BE49-F238E27FC236}">
                <a16:creationId xmlns:a16="http://schemas.microsoft.com/office/drawing/2014/main" id="{40E6DC0A-1388-4428-BA38-59223C425A40}"/>
              </a:ext>
            </a:extLst>
          </p:cNvPr>
          <p:cNvSpPr>
            <a:spLocks noChangeArrowheads="1"/>
          </p:cNvSpPr>
          <p:nvPr userDrawn="1"/>
        </p:nvSpPr>
        <p:spPr bwMode="auto">
          <a:xfrm>
            <a:off x="7308078"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grpSp>
        <p:nvGrpSpPr>
          <p:cNvPr id="23" name="Group 22">
            <a:extLst>
              <a:ext uri="{FF2B5EF4-FFF2-40B4-BE49-F238E27FC236}">
                <a16:creationId xmlns:a16="http://schemas.microsoft.com/office/drawing/2014/main" id="{AF318103-E3F0-462E-A0BE-161EC7EA9C7C}"/>
              </a:ext>
            </a:extLst>
          </p:cNvPr>
          <p:cNvGrpSpPr/>
          <p:nvPr userDrawn="1"/>
        </p:nvGrpSpPr>
        <p:grpSpPr>
          <a:xfrm>
            <a:off x="1" y="2"/>
            <a:ext cx="356209" cy="1194093"/>
            <a:chOff x="2721769" y="2050256"/>
            <a:chExt cx="442912" cy="1469660"/>
          </a:xfrm>
        </p:grpSpPr>
        <p:sp>
          <p:nvSpPr>
            <p:cNvPr id="24" name="Rectangle 23">
              <a:extLst>
                <a:ext uri="{FF2B5EF4-FFF2-40B4-BE49-F238E27FC236}">
                  <a16:creationId xmlns:a16="http://schemas.microsoft.com/office/drawing/2014/main" id="{6C2A256B-3279-4135-9C44-56940C3F4D28}"/>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25" name="Rectangle 24">
              <a:extLst>
                <a:ext uri="{FF2B5EF4-FFF2-40B4-BE49-F238E27FC236}">
                  <a16:creationId xmlns:a16="http://schemas.microsoft.com/office/drawing/2014/main" id="{DD7CDBA5-E900-4510-9676-E670A0189CF4}"/>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grpSp>
    </p:spTree>
    <p:extLst>
      <p:ext uri="{BB962C8B-B14F-4D97-AF65-F5344CB8AC3E}">
        <p14:creationId xmlns:p14="http://schemas.microsoft.com/office/powerpoint/2010/main" val="3946381022"/>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006A7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9485" y="3255151"/>
            <a:ext cx="11059884" cy="1162051"/>
          </a:xfrm>
          <a:prstGeom prst="rect">
            <a:avLst/>
          </a:prstGeom>
        </p:spPr>
        <p:txBody>
          <a:bodyPr anchor="b"/>
          <a:lstStyle>
            <a:lvl1pPr algn="l">
              <a:defRPr sz="4800" b="1" baseline="0">
                <a:solidFill>
                  <a:schemeClr val="bg2"/>
                </a:solidFill>
                <a:effectLst/>
                <a:latin typeface="Calibri" pitchFamily="34" charset="0"/>
              </a:defRPr>
            </a:lvl1pPr>
          </a:lstStyle>
          <a:p>
            <a:endParaRPr lang="en-US"/>
          </a:p>
        </p:txBody>
      </p:sp>
      <p:sp>
        <p:nvSpPr>
          <p:cNvPr id="5" name="Text Placeholder 2"/>
          <p:cNvSpPr>
            <a:spLocks noGrp="1"/>
          </p:cNvSpPr>
          <p:nvPr>
            <p:ph type="body" idx="1"/>
          </p:nvPr>
        </p:nvSpPr>
        <p:spPr>
          <a:xfrm>
            <a:off x="239484" y="4688982"/>
            <a:ext cx="10363200" cy="568325"/>
          </a:xfrm>
          <a:prstGeom prst="rect">
            <a:avLst/>
          </a:prstGeom>
        </p:spPr>
        <p:txBody>
          <a:bodyPr anchor="b"/>
          <a:lstStyle>
            <a:lvl1pPr marL="0" indent="0" algn="l">
              <a:lnSpc>
                <a:spcPts val="2933"/>
              </a:lnSpc>
              <a:buNone/>
              <a:defRPr sz="2667" baseline="0">
                <a:solidFill>
                  <a:schemeClr val="bg2"/>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endParaRPr lang="en-US"/>
          </a:p>
        </p:txBody>
      </p:sp>
      <p:pic>
        <p:nvPicPr>
          <p:cNvPr id="4" name="Picture 3" descr="Logos of the U.S. Department of Health and Human Services and Centers for Disease Control and Prevention" title="LOGOS">
            <a:extLst>
              <a:ext uri="{FF2B5EF4-FFF2-40B4-BE49-F238E27FC236}">
                <a16:creationId xmlns:a16="http://schemas.microsoft.com/office/drawing/2014/main" id="{1338F5EA-D0AF-428F-B372-DAC2A9B1C5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639" y="5706813"/>
            <a:ext cx="1672779" cy="959001"/>
          </a:xfrm>
          <a:prstGeom prst="rect">
            <a:avLst/>
          </a:prstGeom>
        </p:spPr>
      </p:pic>
    </p:spTree>
    <p:extLst>
      <p:ext uri="{BB962C8B-B14F-4D97-AF65-F5344CB8AC3E}">
        <p14:creationId xmlns:p14="http://schemas.microsoft.com/office/powerpoint/2010/main" val="19077635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olor_background">
    <p:bg>
      <p:bgPr>
        <a:solidFill>
          <a:srgbClr val="006A7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1EDB832-85DB-47C2-990D-C76F1161C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769425" y="674915"/>
            <a:ext cx="5979136" cy="5795163"/>
          </a:xfrm>
          <a:prstGeom prst="rect">
            <a:avLst/>
          </a:prstGeom>
        </p:spPr>
      </p:pic>
      <p:sp>
        <p:nvSpPr>
          <p:cNvPr id="2" name="Title 1"/>
          <p:cNvSpPr>
            <a:spLocks noGrp="1"/>
          </p:cNvSpPr>
          <p:nvPr>
            <p:ph type="title"/>
          </p:nvPr>
        </p:nvSpPr>
        <p:spPr>
          <a:xfrm>
            <a:off x="239485" y="3255151"/>
            <a:ext cx="11059884" cy="1162051"/>
          </a:xfrm>
          <a:prstGeom prst="rect">
            <a:avLst/>
          </a:prstGeom>
        </p:spPr>
        <p:txBody>
          <a:bodyPr anchor="b"/>
          <a:lstStyle>
            <a:lvl1pPr algn="l">
              <a:defRPr sz="4800" b="1" baseline="0">
                <a:solidFill>
                  <a:schemeClr val="bg2"/>
                </a:solidFill>
                <a:effectLst/>
                <a:latin typeface="Calibri" pitchFamily="34" charset="0"/>
              </a:defRPr>
            </a:lvl1pPr>
          </a:lstStyle>
          <a:p>
            <a:endParaRPr lang="en-US"/>
          </a:p>
        </p:txBody>
      </p:sp>
      <p:sp>
        <p:nvSpPr>
          <p:cNvPr id="5" name="Text Placeholder 2"/>
          <p:cNvSpPr>
            <a:spLocks noGrp="1"/>
          </p:cNvSpPr>
          <p:nvPr>
            <p:ph type="body" idx="1"/>
          </p:nvPr>
        </p:nvSpPr>
        <p:spPr>
          <a:xfrm>
            <a:off x="239484" y="4688982"/>
            <a:ext cx="10363200" cy="568325"/>
          </a:xfrm>
          <a:prstGeom prst="rect">
            <a:avLst/>
          </a:prstGeom>
        </p:spPr>
        <p:txBody>
          <a:bodyPr anchor="b"/>
          <a:lstStyle>
            <a:lvl1pPr marL="0" indent="0" algn="l">
              <a:lnSpc>
                <a:spcPts val="2933"/>
              </a:lnSpc>
              <a:buNone/>
              <a:defRPr sz="2667" baseline="0">
                <a:solidFill>
                  <a:schemeClr val="bg2"/>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endParaRPr lang="en-US"/>
          </a:p>
        </p:txBody>
      </p:sp>
      <p:pic>
        <p:nvPicPr>
          <p:cNvPr id="4" name="Picture 3" descr="Logos of the U.S. Department of Health and Human Services and Centers for Disease Control and Prevention" title="LOGOS">
            <a:extLst>
              <a:ext uri="{FF2B5EF4-FFF2-40B4-BE49-F238E27FC236}">
                <a16:creationId xmlns:a16="http://schemas.microsoft.com/office/drawing/2014/main" id="{1338F5EA-D0AF-428F-B372-DAC2A9B1C51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9639" y="5706813"/>
            <a:ext cx="1672779" cy="959001"/>
          </a:xfrm>
          <a:prstGeom prst="rect">
            <a:avLst/>
          </a:prstGeom>
        </p:spPr>
      </p:pic>
    </p:spTree>
    <p:extLst>
      <p:ext uri="{BB962C8B-B14F-4D97-AF65-F5344CB8AC3E}">
        <p14:creationId xmlns:p14="http://schemas.microsoft.com/office/powerpoint/2010/main" val="252517744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 SLIDE_OD 2 colum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09599" y="1554479"/>
            <a:ext cx="5242560" cy="4620895"/>
          </a:xfrm>
          <a:prstGeom prst="rect">
            <a:avLst/>
          </a:prstGeom>
        </p:spPr>
        <p:txBody>
          <a:bodyPr/>
          <a:lstStyle>
            <a:lvl1pPr marL="243834" indent="-243834">
              <a:buClr>
                <a:schemeClr val="accent1"/>
              </a:buClr>
              <a:buSzPct val="100000"/>
              <a:buFont typeface="Wingdings" panose="05000000000000000000" pitchFamily="2" charset="2"/>
              <a:buChar char="§"/>
              <a:defRPr sz="3200" b="1" baseline="0">
                <a:solidFill>
                  <a:schemeClr val="tx2"/>
                </a:solidFill>
                <a:latin typeface="+mn-lt"/>
              </a:defRPr>
            </a:lvl1pPr>
            <a:lvl2pPr marL="487668" indent="-243834">
              <a:buClr>
                <a:schemeClr val="accent1"/>
              </a:buClr>
              <a:buSzPct val="100000"/>
              <a:buFont typeface="Arial" panose="020B0604020202020204" pitchFamily="34" charset="0"/>
              <a:buChar char="•"/>
              <a:defRPr sz="2800" b="0">
                <a:solidFill>
                  <a:schemeClr val="tx2"/>
                </a:solidFill>
                <a:latin typeface="+mn-lt"/>
              </a:defRPr>
            </a:lvl2pPr>
            <a:lvl3pPr marL="731502" indent="-243834">
              <a:buClr>
                <a:schemeClr val="accent1"/>
              </a:buClr>
              <a:buSzPct val="100000"/>
              <a:buFont typeface="Calibri" panose="020F0502020204030204" pitchFamily="34" charset="0"/>
              <a:buChar char="−"/>
              <a:defRPr sz="2400" b="0">
                <a:solidFill>
                  <a:schemeClr val="tx2"/>
                </a:solidFill>
                <a:latin typeface="+mn-lt"/>
              </a:defRPr>
            </a:lvl3pPr>
            <a:lvl4pPr marL="975336" indent="-243834">
              <a:buClr>
                <a:schemeClr val="accent1"/>
              </a:buClr>
              <a:buSzPct val="100000"/>
              <a:buFont typeface="Arial" panose="020B0604020202020204" pitchFamily="34" charset="0"/>
              <a:buChar char="–"/>
              <a:defRPr sz="2000" baseline="0">
                <a:solidFill>
                  <a:schemeClr val="tx2"/>
                </a:solidFill>
                <a:latin typeface="+mn-lt"/>
              </a:defRPr>
            </a:lvl4pPr>
            <a:lvl5pPr marL="1219170" marR="0" indent="-243834" algn="l" defTabSz="914400" rtl="0" eaLnBrk="1" fontAlgn="base" latinLnBrk="0" hangingPunct="1">
              <a:lnSpc>
                <a:spcPct val="100000"/>
              </a:lnSpc>
              <a:spcBef>
                <a:spcPts val="0"/>
              </a:spcBef>
              <a:spcAft>
                <a:spcPct val="0"/>
              </a:spcAft>
              <a:buClr>
                <a:schemeClr val="accent1"/>
              </a:buClr>
              <a:buSzPct val="100000"/>
              <a:buFont typeface="Calibri" panose="020F0502020204030204" pitchFamily="34" charset="0"/>
              <a:buChar char="»"/>
              <a:tabLst/>
              <a:defRPr sz="2000">
                <a:solidFill>
                  <a:schemeClr val="tx2"/>
                </a:solidFill>
                <a:latin typeface="+mn-lt"/>
              </a:defRPr>
            </a:lvl5pPr>
            <a:lvl6pPr>
              <a:defRPr sz="1800">
                <a:solidFill>
                  <a:schemeClr val="tx2"/>
                </a:solidFill>
                <a:latin typeface="+mn-lt"/>
              </a:defRPr>
            </a:lvl6pPr>
            <a:lvl7pPr>
              <a:defRPr sz="1800" baseline="0">
                <a:solidFill>
                  <a:schemeClr val="tx2"/>
                </a:solidFill>
                <a:latin typeface="+mn-lt"/>
              </a:defRPr>
            </a:lvl7pPr>
            <a:lvl8pPr>
              <a:defRPr sz="1800" baseline="0">
                <a:solidFill>
                  <a:schemeClr val="tx2"/>
                </a:solidFill>
                <a:latin typeface="+mn-lt"/>
              </a:defRPr>
            </a:lvl8pPr>
            <a:lvl9pPr>
              <a:defRPr sz="1800" baseline="0">
                <a:solidFill>
                  <a:schemeClr val="tx2"/>
                </a:solidFill>
                <a:latin typeface="+mn-lt"/>
              </a:defRPr>
            </a:lvl9pPr>
          </a:lstStyle>
          <a:p>
            <a:pPr lvl="0"/>
            <a:r>
              <a:rPr lang="en-US" altLang="en-US"/>
              <a:t>Click to edit Master text styles</a:t>
            </a:r>
          </a:p>
          <a:p>
            <a:pPr lvl="1"/>
            <a:r>
              <a:rPr lang="en-US" altLang="en-US"/>
              <a:t>Second level</a:t>
            </a:r>
          </a:p>
          <a:p>
            <a:pPr lvl="2"/>
            <a:r>
              <a:rPr lang="en-US" altLang="en-US"/>
              <a:t>Third level</a:t>
            </a:r>
          </a:p>
          <a:p>
            <a:pPr marL="1219170" marR="0" lvl="4" indent="-243834" algn="l" defTabSz="914400" rtl="0" eaLnBrk="1" fontAlgn="base" latinLnBrk="0" hangingPunct="1">
              <a:lnSpc>
                <a:spcPct val="100000"/>
              </a:lnSpc>
              <a:spcBef>
                <a:spcPts val="0"/>
              </a:spcBef>
              <a:spcAft>
                <a:spcPct val="0"/>
              </a:spcAft>
              <a:buClr>
                <a:schemeClr val="accent1"/>
              </a:buClr>
              <a:buSzPct val="100000"/>
              <a:buFont typeface="Calibri" panose="020F0502020204030204" pitchFamily="34" charset="0"/>
              <a:buChar char="»"/>
              <a:tabLst/>
              <a:defRPr/>
            </a:pPr>
            <a:r>
              <a:rPr lang="en-US" altLang="en-US"/>
              <a:t>Fourth level</a:t>
            </a:r>
          </a:p>
          <a:p>
            <a:pPr marL="1219170" marR="0" lvl="4" indent="-243834" algn="l" defTabSz="914400" rtl="0" eaLnBrk="1" fontAlgn="base" latinLnBrk="0" hangingPunct="1">
              <a:lnSpc>
                <a:spcPct val="100000"/>
              </a:lnSpc>
              <a:spcBef>
                <a:spcPts val="0"/>
              </a:spcBef>
              <a:spcAft>
                <a:spcPct val="0"/>
              </a:spcAft>
              <a:buClr>
                <a:schemeClr val="accent1"/>
              </a:buClr>
              <a:buSzPct val="100000"/>
              <a:buFont typeface="Calibri" panose="020F0502020204030204" pitchFamily="34" charset="0"/>
              <a:buChar char="»"/>
              <a:tabLst/>
              <a:defRPr/>
            </a:pPr>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13" name="Content Placeholder 2"/>
          <p:cNvSpPr>
            <a:spLocks noGrp="1"/>
          </p:cNvSpPr>
          <p:nvPr>
            <p:ph idx="10"/>
          </p:nvPr>
        </p:nvSpPr>
        <p:spPr>
          <a:xfrm>
            <a:off x="6339840" y="1554480"/>
            <a:ext cx="5242560" cy="4620894"/>
          </a:xfrm>
          <a:prstGeom prst="rect">
            <a:avLst/>
          </a:prstGeom>
        </p:spPr>
        <p:txBody>
          <a:bodyPr/>
          <a:lstStyle>
            <a:lvl1pPr marL="243834" indent="-243834">
              <a:buClr>
                <a:schemeClr val="accent1"/>
              </a:buClr>
              <a:buSzPct val="100000"/>
              <a:buFont typeface="Wingdings" panose="05000000000000000000" pitchFamily="2" charset="2"/>
              <a:buChar char="§"/>
              <a:defRPr sz="3200" b="1" baseline="0">
                <a:solidFill>
                  <a:schemeClr val="tx2"/>
                </a:solidFill>
                <a:latin typeface="+mn-lt"/>
              </a:defRPr>
            </a:lvl1pPr>
            <a:lvl2pPr marL="487668" indent="-243834">
              <a:buClr>
                <a:schemeClr val="accent1"/>
              </a:buClr>
              <a:buSzPct val="100000"/>
              <a:buFont typeface="Arial" panose="020B0604020202020204" pitchFamily="34" charset="0"/>
              <a:buChar char="•"/>
              <a:defRPr sz="2800">
                <a:solidFill>
                  <a:schemeClr val="tx2"/>
                </a:solidFill>
                <a:latin typeface="+mn-lt"/>
              </a:defRPr>
            </a:lvl2pPr>
            <a:lvl3pPr marL="731502" indent="-243834">
              <a:buClr>
                <a:schemeClr val="accent1"/>
              </a:buClr>
              <a:buSzPct val="100000"/>
              <a:buFont typeface="Calibri" panose="020F0502020204030204" pitchFamily="34" charset="0"/>
              <a:buChar char="−"/>
              <a:defRPr sz="2400">
                <a:solidFill>
                  <a:schemeClr val="tx2"/>
                </a:solidFill>
                <a:latin typeface="+mn-lt"/>
              </a:defRPr>
            </a:lvl3pPr>
            <a:lvl4pPr marL="975336" indent="-243834">
              <a:buClr>
                <a:schemeClr val="accent1"/>
              </a:buClr>
              <a:buSzPct val="100000"/>
              <a:buFont typeface="Arial" panose="020B0604020202020204" pitchFamily="34" charset="0"/>
              <a:buChar char="–"/>
              <a:defRPr sz="2000" baseline="0">
                <a:solidFill>
                  <a:schemeClr val="tx2"/>
                </a:solidFill>
                <a:latin typeface="+mn-lt"/>
              </a:defRPr>
            </a:lvl4pPr>
            <a:lvl5pPr marL="1219170" indent="-243834">
              <a:buClr>
                <a:schemeClr val="accent1"/>
              </a:buClr>
              <a:buSzPct val="100000"/>
              <a:buFont typeface="Calibri" panose="020F0502020204030204" pitchFamily="34" charset="0"/>
              <a:buChar char="»"/>
              <a:defRPr sz="2000">
                <a:solidFill>
                  <a:schemeClr val="tx2"/>
                </a:solidFill>
                <a:latin typeface="+mn-lt"/>
              </a:defRPr>
            </a:lvl5pPr>
            <a:lvl6pPr>
              <a:defRPr>
                <a:solidFill>
                  <a:schemeClr val="tx2"/>
                </a:solidFill>
                <a:latin typeface="+mn-lt"/>
              </a:defRPr>
            </a:lvl6pPr>
            <a:lvl7pPr>
              <a:defRPr baseline="0">
                <a:solidFill>
                  <a:schemeClr val="tx2"/>
                </a:solidFill>
                <a:latin typeface="+mn-lt"/>
              </a:defRPr>
            </a:lvl7pPr>
            <a:lvl8pPr>
              <a:defRPr baseline="0">
                <a:solidFill>
                  <a:schemeClr val="tx2"/>
                </a:solidFill>
                <a:latin typeface="+mn-lt"/>
              </a:defRPr>
            </a:lvl8pPr>
            <a:lvl9pPr>
              <a:defRPr baseline="0">
                <a:solidFill>
                  <a:schemeClr val="tx2"/>
                </a:solidFill>
                <a:latin typeface="+mn-lt"/>
              </a:defRPr>
            </a:lvl9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5" name="Title 4"/>
          <p:cNvSpPr>
            <a:spLocks noGrp="1"/>
          </p:cNvSpPr>
          <p:nvPr>
            <p:ph type="title"/>
          </p:nvPr>
        </p:nvSpPr>
        <p:spPr/>
        <p:txBody>
          <a:bodyPr>
            <a:normAutofit/>
          </a:bodyPr>
          <a:lstStyle>
            <a:lvl1pPr>
              <a:defRPr sz="4400"/>
            </a:lvl1pPr>
          </a:lstStyle>
          <a:p>
            <a:r>
              <a:rPr lang="en-US"/>
              <a:t>Click to edit Master title style</a:t>
            </a:r>
          </a:p>
        </p:txBody>
      </p:sp>
      <p:sp>
        <p:nvSpPr>
          <p:cNvPr id="6" name="Text Placeholder 4"/>
          <p:cNvSpPr>
            <a:spLocks noGrp="1"/>
          </p:cNvSpPr>
          <p:nvPr>
            <p:ph type="body" sz="quarter" idx="13" hasCustomPrompt="1"/>
          </p:nvPr>
        </p:nvSpPr>
        <p:spPr>
          <a:xfrm>
            <a:off x="609600" y="6175375"/>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Tree>
    <p:extLst>
      <p:ext uri="{BB962C8B-B14F-4D97-AF65-F5344CB8AC3E}">
        <p14:creationId xmlns:p14="http://schemas.microsoft.com/office/powerpoint/2010/main" val="2074262632"/>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2608" y="5668739"/>
            <a:ext cx="12192000" cy="1177559"/>
          </a:xfrm>
          <a:prstGeom prst="rect">
            <a:avLst/>
          </a:prstGeom>
        </p:spPr>
      </p:pic>
      <p:sp>
        <p:nvSpPr>
          <p:cNvPr id="3" name="TextBox 2"/>
          <p:cNvSpPr txBox="1"/>
          <p:nvPr userDrawn="1"/>
        </p:nvSpPr>
        <p:spPr>
          <a:xfrm>
            <a:off x="169625" y="3662433"/>
            <a:ext cx="8852455" cy="1815882"/>
          </a:xfrm>
          <a:prstGeom prst="rect">
            <a:avLst/>
          </a:prstGeom>
          <a:noFill/>
        </p:spPr>
        <p:txBody>
          <a:bodyPr wrap="square" rtlCol="0">
            <a:spAutoFit/>
          </a:bodyPr>
          <a:lstStyle/>
          <a:p>
            <a:r>
              <a:rPr lang="en-US" sz="1600">
                <a:solidFill>
                  <a:srgbClr val="2D2D2D"/>
                </a:solidFill>
                <a:latin typeface="Calibri" panose="020F0502020204030204" pitchFamily="34" charset="0"/>
              </a:rPr>
              <a:t>For more information, contact CDC</a:t>
            </a: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1-800-CDC-INFO (232-4636)</a:t>
            </a: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TTY:  1-888-232-6348    www.cdc.gov</a:t>
            </a:r>
            <a:br>
              <a:rPr lang="en-US" sz="1600">
                <a:solidFill>
                  <a:srgbClr val="2D2D2D"/>
                </a:solidFill>
                <a:latin typeface="Calibri" panose="020F0502020204030204" pitchFamily="34" charset="0"/>
              </a:rPr>
            </a:br>
            <a:br>
              <a:rPr lang="en-US" sz="1600">
                <a:solidFill>
                  <a:srgbClr val="2D2D2D"/>
                </a:solidFill>
                <a:latin typeface="Calibri" panose="020F0502020204030204" pitchFamily="34" charset="0"/>
              </a:rPr>
            </a:b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pic>
        <p:nvPicPr>
          <p:cNvPr id="4" name="Picture 3" descr="Logos of the U.S. Department of Health and Human Services and the Centers for Disease Control and Prevention." title="Logo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662473"/>
            <a:ext cx="12192000" cy="1183824"/>
          </a:xfrm>
          <a:prstGeom prst="rect">
            <a:avLst/>
          </a:prstGeom>
        </p:spPr>
      </p:pic>
      <p:grpSp>
        <p:nvGrpSpPr>
          <p:cNvPr id="2" name="Group 1"/>
          <p:cNvGrpSpPr/>
          <p:nvPr userDrawn="1"/>
        </p:nvGrpSpPr>
        <p:grpSpPr>
          <a:xfrm>
            <a:off x="0" y="5662473"/>
            <a:ext cx="12192000" cy="1183824"/>
            <a:chOff x="0" y="-11827"/>
            <a:chExt cx="9144000" cy="170018"/>
          </a:xfrm>
        </p:grpSpPr>
        <p:sp>
          <p:nvSpPr>
            <p:cNvPr id="6" name="bk object 25"/>
            <p:cNvSpPr/>
            <p:nvPr userDrawn="1"/>
          </p:nvSpPr>
          <p:spPr>
            <a:xfrm>
              <a:off x="0" y="-11827"/>
              <a:ext cx="522365" cy="170018"/>
            </a:xfrm>
            <a:custGeom>
              <a:avLst/>
              <a:gdLst/>
              <a:ahLst/>
              <a:cxnLst/>
              <a:rect l="l" t="t" r="r" b="b"/>
              <a:pathLst>
                <a:path w="1047115" h="1413510">
                  <a:moveTo>
                    <a:pt x="1046875" y="0"/>
                  </a:moveTo>
                  <a:lnTo>
                    <a:pt x="0" y="0"/>
                  </a:lnTo>
                  <a:lnTo>
                    <a:pt x="0" y="1412925"/>
                  </a:lnTo>
                  <a:lnTo>
                    <a:pt x="869393" y="1412925"/>
                  </a:lnTo>
                  <a:lnTo>
                    <a:pt x="1046875" y="0"/>
                  </a:lnTo>
                  <a:close/>
                </a:path>
              </a:pathLst>
            </a:custGeom>
            <a:solidFill>
              <a:srgbClr val="103064"/>
            </a:solidFill>
          </p:spPr>
          <p:txBody>
            <a:bodyPr wrap="square" lIns="0" tIns="0" rIns="0" bIns="0" rtlCol="0"/>
            <a:lstStyle/>
            <a:p>
              <a:endParaRPr/>
            </a:p>
          </p:txBody>
        </p:sp>
        <p:sp>
          <p:nvSpPr>
            <p:cNvPr id="7" name="bk object 26"/>
            <p:cNvSpPr/>
            <p:nvPr userDrawn="1"/>
          </p:nvSpPr>
          <p:spPr>
            <a:xfrm>
              <a:off x="340051" y="-11827"/>
              <a:ext cx="863535" cy="170018"/>
            </a:xfrm>
            <a:custGeom>
              <a:avLst/>
              <a:gdLst/>
              <a:ahLst/>
              <a:cxnLst/>
              <a:rect l="l" t="t" r="r" b="b"/>
              <a:pathLst>
                <a:path w="1731010" h="1413510">
                  <a:moveTo>
                    <a:pt x="1730918" y="0"/>
                  </a:moveTo>
                  <a:lnTo>
                    <a:pt x="179633" y="0"/>
                  </a:lnTo>
                  <a:lnTo>
                    <a:pt x="0" y="1412925"/>
                  </a:lnTo>
                  <a:lnTo>
                    <a:pt x="1296345" y="1412925"/>
                  </a:lnTo>
                  <a:lnTo>
                    <a:pt x="1730918" y="0"/>
                  </a:lnTo>
                  <a:close/>
                </a:path>
              </a:pathLst>
            </a:custGeom>
            <a:solidFill>
              <a:srgbClr val="1D56B3"/>
            </a:solidFill>
          </p:spPr>
          <p:txBody>
            <a:bodyPr wrap="square" lIns="0" tIns="0" rIns="0" bIns="0" rtlCol="0"/>
            <a:lstStyle/>
            <a:p>
              <a:endParaRPr/>
            </a:p>
          </p:txBody>
        </p:sp>
        <p:sp>
          <p:nvSpPr>
            <p:cNvPr id="8" name="bk object 27"/>
            <p:cNvSpPr/>
            <p:nvPr userDrawn="1"/>
          </p:nvSpPr>
          <p:spPr>
            <a:xfrm>
              <a:off x="878274" y="-11827"/>
              <a:ext cx="1343452" cy="170018"/>
            </a:xfrm>
            <a:custGeom>
              <a:avLst/>
              <a:gdLst/>
              <a:ahLst/>
              <a:cxnLst/>
              <a:rect l="l" t="t" r="r" b="b"/>
              <a:pathLst>
                <a:path w="2693035" h="1413510">
                  <a:moveTo>
                    <a:pt x="2692774" y="0"/>
                  </a:moveTo>
                  <a:lnTo>
                    <a:pt x="435654" y="0"/>
                  </a:lnTo>
                  <a:lnTo>
                    <a:pt x="0" y="1412925"/>
                  </a:lnTo>
                  <a:lnTo>
                    <a:pt x="1878492" y="1412925"/>
                  </a:lnTo>
                  <a:lnTo>
                    <a:pt x="2692774" y="0"/>
                  </a:lnTo>
                  <a:close/>
                </a:path>
              </a:pathLst>
            </a:custGeom>
            <a:solidFill>
              <a:srgbClr val="103064"/>
            </a:solidFill>
          </p:spPr>
          <p:txBody>
            <a:bodyPr wrap="square" lIns="0" tIns="0" rIns="0" bIns="0" rtlCol="0"/>
            <a:lstStyle/>
            <a:p>
              <a:endParaRPr/>
            </a:p>
          </p:txBody>
        </p:sp>
        <p:sp>
          <p:nvSpPr>
            <p:cNvPr id="9" name="bk object 28"/>
            <p:cNvSpPr/>
            <p:nvPr userDrawn="1"/>
          </p:nvSpPr>
          <p:spPr>
            <a:xfrm>
              <a:off x="1654598" y="-11827"/>
              <a:ext cx="1362458" cy="170018"/>
            </a:xfrm>
            <a:custGeom>
              <a:avLst/>
              <a:gdLst/>
              <a:ahLst/>
              <a:cxnLst/>
              <a:rect l="l" t="t" r="r" b="b"/>
              <a:pathLst>
                <a:path w="2731134" h="1413510">
                  <a:moveTo>
                    <a:pt x="2730969" y="0"/>
                  </a:moveTo>
                  <a:lnTo>
                    <a:pt x="816445" y="0"/>
                  </a:lnTo>
                  <a:lnTo>
                    <a:pt x="0" y="1412925"/>
                  </a:lnTo>
                  <a:lnTo>
                    <a:pt x="1593978" y="1412925"/>
                  </a:lnTo>
                  <a:lnTo>
                    <a:pt x="2730969" y="0"/>
                  </a:lnTo>
                  <a:close/>
                </a:path>
              </a:pathLst>
            </a:custGeom>
            <a:solidFill>
              <a:srgbClr val="1E59B8"/>
            </a:solidFill>
          </p:spPr>
          <p:txBody>
            <a:bodyPr wrap="square" lIns="0" tIns="0" rIns="0" bIns="0" rtlCol="0"/>
            <a:lstStyle/>
            <a:p>
              <a:endParaRPr/>
            </a:p>
          </p:txBody>
        </p:sp>
        <p:sp>
          <p:nvSpPr>
            <p:cNvPr id="10" name="bk object 29"/>
            <p:cNvSpPr/>
            <p:nvPr userDrawn="1"/>
          </p:nvSpPr>
          <p:spPr>
            <a:xfrm>
              <a:off x="2304805" y="-11827"/>
              <a:ext cx="937659" cy="170018"/>
            </a:xfrm>
            <a:custGeom>
              <a:avLst/>
              <a:gdLst/>
              <a:ahLst/>
              <a:cxnLst/>
              <a:rect l="l" t="t" r="r" b="b"/>
              <a:pathLst>
                <a:path w="1879600" h="1413510">
                  <a:moveTo>
                    <a:pt x="1879368" y="0"/>
                  </a:moveTo>
                  <a:lnTo>
                    <a:pt x="1140221" y="0"/>
                  </a:lnTo>
                  <a:lnTo>
                    <a:pt x="0" y="1412925"/>
                  </a:lnTo>
                  <a:lnTo>
                    <a:pt x="621900" y="1412925"/>
                  </a:lnTo>
                  <a:lnTo>
                    <a:pt x="1879368" y="0"/>
                  </a:lnTo>
                  <a:close/>
                </a:path>
              </a:pathLst>
            </a:custGeom>
            <a:solidFill>
              <a:srgbClr val="17468F"/>
            </a:solidFill>
          </p:spPr>
          <p:txBody>
            <a:bodyPr wrap="square" lIns="0" tIns="0" rIns="0" bIns="0" rtlCol="0"/>
            <a:lstStyle/>
            <a:p>
              <a:endParaRPr/>
            </a:p>
          </p:txBody>
        </p:sp>
        <p:sp>
          <p:nvSpPr>
            <p:cNvPr id="11" name="bk object 30"/>
            <p:cNvSpPr/>
            <p:nvPr userDrawn="1"/>
          </p:nvSpPr>
          <p:spPr>
            <a:xfrm>
              <a:off x="2554809" y="-11827"/>
              <a:ext cx="2483849" cy="170018"/>
            </a:xfrm>
            <a:custGeom>
              <a:avLst/>
              <a:gdLst/>
              <a:ahLst/>
              <a:cxnLst/>
              <a:rect l="l" t="t" r="r" b="b"/>
              <a:pathLst>
                <a:path w="4979034" h="1413510">
                  <a:moveTo>
                    <a:pt x="4978576" y="0"/>
                  </a:moveTo>
                  <a:lnTo>
                    <a:pt x="1262846" y="0"/>
                  </a:lnTo>
                  <a:lnTo>
                    <a:pt x="0" y="1412925"/>
                  </a:lnTo>
                  <a:lnTo>
                    <a:pt x="3093828" y="1412925"/>
                  </a:lnTo>
                  <a:lnTo>
                    <a:pt x="4978576" y="0"/>
                  </a:lnTo>
                  <a:close/>
                </a:path>
              </a:pathLst>
            </a:custGeom>
            <a:solidFill>
              <a:srgbClr val="1E59B8"/>
            </a:solidFill>
          </p:spPr>
          <p:txBody>
            <a:bodyPr wrap="square" lIns="0" tIns="0" rIns="0" bIns="0" rtlCol="0"/>
            <a:lstStyle/>
            <a:p>
              <a:endParaRPr/>
            </a:p>
          </p:txBody>
        </p:sp>
        <p:sp>
          <p:nvSpPr>
            <p:cNvPr id="12" name="bk object 31"/>
            <p:cNvSpPr/>
            <p:nvPr userDrawn="1"/>
          </p:nvSpPr>
          <p:spPr>
            <a:xfrm>
              <a:off x="3835845" y="-11827"/>
              <a:ext cx="1915234" cy="170018"/>
            </a:xfrm>
            <a:custGeom>
              <a:avLst/>
              <a:gdLst/>
              <a:ahLst/>
              <a:cxnLst/>
              <a:rect l="l" t="t" r="r" b="b"/>
              <a:pathLst>
                <a:path w="3839209" h="1413510">
                  <a:moveTo>
                    <a:pt x="3838727" y="0"/>
                  </a:moveTo>
                  <a:lnTo>
                    <a:pt x="1891189" y="0"/>
                  </a:lnTo>
                  <a:lnTo>
                    <a:pt x="0" y="1412925"/>
                  </a:lnTo>
                  <a:lnTo>
                    <a:pt x="1625414" y="1412925"/>
                  </a:lnTo>
                  <a:lnTo>
                    <a:pt x="3838727" y="0"/>
                  </a:lnTo>
                  <a:close/>
                </a:path>
              </a:pathLst>
            </a:custGeom>
            <a:solidFill>
              <a:srgbClr val="536DB3"/>
            </a:solidFill>
          </p:spPr>
          <p:txBody>
            <a:bodyPr wrap="square" lIns="0" tIns="0" rIns="0" bIns="0" rtlCol="0"/>
            <a:lstStyle/>
            <a:p>
              <a:endParaRPr/>
            </a:p>
          </p:txBody>
        </p:sp>
        <p:sp>
          <p:nvSpPr>
            <p:cNvPr id="13" name="bk object 32"/>
            <p:cNvSpPr/>
            <p:nvPr userDrawn="1"/>
          </p:nvSpPr>
          <p:spPr>
            <a:xfrm>
              <a:off x="4458868" y="-11827"/>
              <a:ext cx="4685132" cy="170018"/>
            </a:xfrm>
            <a:custGeom>
              <a:avLst/>
              <a:gdLst/>
              <a:ahLst/>
              <a:cxnLst/>
              <a:rect l="l" t="t" r="r" b="b"/>
              <a:pathLst>
                <a:path w="9391650" h="1413510">
                  <a:moveTo>
                    <a:pt x="9391076" y="0"/>
                  </a:moveTo>
                  <a:lnTo>
                    <a:pt x="2213316" y="0"/>
                  </a:lnTo>
                  <a:lnTo>
                    <a:pt x="0" y="1412929"/>
                  </a:lnTo>
                  <a:lnTo>
                    <a:pt x="9391076" y="1412929"/>
                  </a:lnTo>
                  <a:lnTo>
                    <a:pt x="9391076" y="0"/>
                  </a:lnTo>
                  <a:close/>
                </a:path>
              </a:pathLst>
            </a:custGeom>
            <a:gradFill>
              <a:gsLst>
                <a:gs pos="0">
                  <a:srgbClr val="103064"/>
                </a:gs>
                <a:gs pos="100000">
                  <a:srgbClr val="17468F"/>
                </a:gs>
              </a:gsLst>
              <a:lin ang="0" scaled="0"/>
            </a:gradFill>
          </p:spPr>
          <p:txBody>
            <a:bodyPr wrap="square" lIns="0" tIns="0" rIns="0" bIns="0" rtlCol="0"/>
            <a:lstStyle/>
            <a:p>
              <a:endParaRPr/>
            </a:p>
          </p:txBody>
        </p:sp>
      </p:grpSp>
      <p:pic>
        <p:nvPicPr>
          <p:cNvPr id="16" name="Picture 15" descr="Logos of the U.S. Department of Health and Human Services and Centers for Disease Control and Prevention" title="LOGOS"/>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00435" y="5786588"/>
            <a:ext cx="1672779" cy="959001"/>
          </a:xfrm>
          <a:prstGeom prst="rect">
            <a:avLst/>
          </a:prstGeom>
        </p:spPr>
      </p:pic>
      <p:pic>
        <p:nvPicPr>
          <p:cNvPr id="18" name="Picture 17">
            <a:extLst>
              <a:ext uri="{FF2B5EF4-FFF2-40B4-BE49-F238E27FC236}">
                <a16:creationId xmlns:a16="http://schemas.microsoft.com/office/drawing/2014/main" id="{708E3E0E-8007-4E08-9AE4-D29BCAE7C56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20615" r="19754"/>
          <a:stretch/>
        </p:blipFill>
        <p:spPr>
          <a:xfrm>
            <a:off x="7112341" y="234188"/>
            <a:ext cx="4913032" cy="4634459"/>
          </a:xfrm>
          <a:prstGeom prst="rect">
            <a:avLst/>
          </a:prstGeom>
        </p:spPr>
      </p:pic>
    </p:spTree>
    <p:extLst>
      <p:ext uri="{BB962C8B-B14F-4D97-AF65-F5344CB8AC3E}">
        <p14:creationId xmlns:p14="http://schemas.microsoft.com/office/powerpoint/2010/main" val="4131424659"/>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LOSING">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2608" y="5668739"/>
            <a:ext cx="12192000" cy="1177559"/>
          </a:xfrm>
          <a:prstGeom prst="rect">
            <a:avLst/>
          </a:prstGeom>
        </p:spPr>
      </p:pic>
      <p:sp>
        <p:nvSpPr>
          <p:cNvPr id="3" name="TextBox 2"/>
          <p:cNvSpPr txBox="1"/>
          <p:nvPr userDrawn="1"/>
        </p:nvSpPr>
        <p:spPr>
          <a:xfrm>
            <a:off x="169625" y="3662433"/>
            <a:ext cx="8852455" cy="1815882"/>
          </a:xfrm>
          <a:prstGeom prst="rect">
            <a:avLst/>
          </a:prstGeom>
          <a:noFill/>
        </p:spPr>
        <p:txBody>
          <a:bodyPr wrap="square" rtlCol="0">
            <a:spAutoFit/>
          </a:bodyPr>
          <a:lstStyle/>
          <a:p>
            <a:r>
              <a:rPr lang="en-US" sz="1600">
                <a:solidFill>
                  <a:srgbClr val="2D2D2D"/>
                </a:solidFill>
                <a:latin typeface="Calibri" panose="020F0502020204030204" pitchFamily="34" charset="0"/>
              </a:rPr>
              <a:t>For more information, contact CDC</a:t>
            </a: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1-800-CDC-INFO (232-4636)</a:t>
            </a: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TTY:  1-888-232-6348    www.cdc.gov</a:t>
            </a:r>
            <a:br>
              <a:rPr lang="en-US" sz="1600">
                <a:solidFill>
                  <a:srgbClr val="2D2D2D"/>
                </a:solidFill>
                <a:latin typeface="Calibri" panose="020F0502020204030204" pitchFamily="34" charset="0"/>
              </a:rPr>
            </a:br>
            <a:br>
              <a:rPr lang="en-US" sz="1600">
                <a:solidFill>
                  <a:srgbClr val="2D2D2D"/>
                </a:solidFill>
                <a:latin typeface="Calibri" panose="020F0502020204030204" pitchFamily="34" charset="0"/>
              </a:rPr>
            </a:b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pic>
        <p:nvPicPr>
          <p:cNvPr id="4" name="Picture 3" descr="Logos of the U.S. Department of Health and Human Services and the Centers for Disease Control and Prevention." title="Logo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662473"/>
            <a:ext cx="12192000" cy="1183824"/>
          </a:xfrm>
          <a:prstGeom prst="rect">
            <a:avLst/>
          </a:prstGeom>
        </p:spPr>
      </p:pic>
      <p:grpSp>
        <p:nvGrpSpPr>
          <p:cNvPr id="2" name="Group 1"/>
          <p:cNvGrpSpPr/>
          <p:nvPr userDrawn="1"/>
        </p:nvGrpSpPr>
        <p:grpSpPr>
          <a:xfrm>
            <a:off x="0" y="5662473"/>
            <a:ext cx="12192000" cy="1183824"/>
            <a:chOff x="0" y="-11827"/>
            <a:chExt cx="9144000" cy="170018"/>
          </a:xfrm>
        </p:grpSpPr>
        <p:sp>
          <p:nvSpPr>
            <p:cNvPr id="6" name="bk object 25"/>
            <p:cNvSpPr/>
            <p:nvPr userDrawn="1"/>
          </p:nvSpPr>
          <p:spPr>
            <a:xfrm>
              <a:off x="0" y="-11827"/>
              <a:ext cx="522365" cy="170018"/>
            </a:xfrm>
            <a:custGeom>
              <a:avLst/>
              <a:gdLst/>
              <a:ahLst/>
              <a:cxnLst/>
              <a:rect l="l" t="t" r="r" b="b"/>
              <a:pathLst>
                <a:path w="1047115" h="1413510">
                  <a:moveTo>
                    <a:pt x="1046875" y="0"/>
                  </a:moveTo>
                  <a:lnTo>
                    <a:pt x="0" y="0"/>
                  </a:lnTo>
                  <a:lnTo>
                    <a:pt x="0" y="1412925"/>
                  </a:lnTo>
                  <a:lnTo>
                    <a:pt x="869393" y="1412925"/>
                  </a:lnTo>
                  <a:lnTo>
                    <a:pt x="1046875" y="0"/>
                  </a:lnTo>
                  <a:close/>
                </a:path>
              </a:pathLst>
            </a:custGeom>
            <a:solidFill>
              <a:srgbClr val="103064"/>
            </a:solidFill>
          </p:spPr>
          <p:txBody>
            <a:bodyPr wrap="square" lIns="0" tIns="0" rIns="0" bIns="0" rtlCol="0"/>
            <a:lstStyle/>
            <a:p>
              <a:endParaRPr/>
            </a:p>
          </p:txBody>
        </p:sp>
        <p:sp>
          <p:nvSpPr>
            <p:cNvPr id="7" name="bk object 26"/>
            <p:cNvSpPr/>
            <p:nvPr userDrawn="1"/>
          </p:nvSpPr>
          <p:spPr>
            <a:xfrm>
              <a:off x="340051" y="-11827"/>
              <a:ext cx="863535" cy="170018"/>
            </a:xfrm>
            <a:custGeom>
              <a:avLst/>
              <a:gdLst/>
              <a:ahLst/>
              <a:cxnLst/>
              <a:rect l="l" t="t" r="r" b="b"/>
              <a:pathLst>
                <a:path w="1731010" h="1413510">
                  <a:moveTo>
                    <a:pt x="1730918" y="0"/>
                  </a:moveTo>
                  <a:lnTo>
                    <a:pt x="179633" y="0"/>
                  </a:lnTo>
                  <a:lnTo>
                    <a:pt x="0" y="1412925"/>
                  </a:lnTo>
                  <a:lnTo>
                    <a:pt x="1296345" y="1412925"/>
                  </a:lnTo>
                  <a:lnTo>
                    <a:pt x="1730918" y="0"/>
                  </a:lnTo>
                  <a:close/>
                </a:path>
              </a:pathLst>
            </a:custGeom>
            <a:solidFill>
              <a:srgbClr val="1D56B3"/>
            </a:solidFill>
          </p:spPr>
          <p:txBody>
            <a:bodyPr wrap="square" lIns="0" tIns="0" rIns="0" bIns="0" rtlCol="0"/>
            <a:lstStyle/>
            <a:p>
              <a:endParaRPr/>
            </a:p>
          </p:txBody>
        </p:sp>
        <p:sp>
          <p:nvSpPr>
            <p:cNvPr id="8" name="bk object 27"/>
            <p:cNvSpPr/>
            <p:nvPr userDrawn="1"/>
          </p:nvSpPr>
          <p:spPr>
            <a:xfrm>
              <a:off x="878274" y="-11827"/>
              <a:ext cx="1343452" cy="170018"/>
            </a:xfrm>
            <a:custGeom>
              <a:avLst/>
              <a:gdLst/>
              <a:ahLst/>
              <a:cxnLst/>
              <a:rect l="l" t="t" r="r" b="b"/>
              <a:pathLst>
                <a:path w="2693035" h="1413510">
                  <a:moveTo>
                    <a:pt x="2692774" y="0"/>
                  </a:moveTo>
                  <a:lnTo>
                    <a:pt x="435654" y="0"/>
                  </a:lnTo>
                  <a:lnTo>
                    <a:pt x="0" y="1412925"/>
                  </a:lnTo>
                  <a:lnTo>
                    <a:pt x="1878492" y="1412925"/>
                  </a:lnTo>
                  <a:lnTo>
                    <a:pt x="2692774" y="0"/>
                  </a:lnTo>
                  <a:close/>
                </a:path>
              </a:pathLst>
            </a:custGeom>
            <a:solidFill>
              <a:srgbClr val="103064"/>
            </a:solidFill>
          </p:spPr>
          <p:txBody>
            <a:bodyPr wrap="square" lIns="0" tIns="0" rIns="0" bIns="0" rtlCol="0"/>
            <a:lstStyle/>
            <a:p>
              <a:endParaRPr/>
            </a:p>
          </p:txBody>
        </p:sp>
        <p:sp>
          <p:nvSpPr>
            <p:cNvPr id="9" name="bk object 28"/>
            <p:cNvSpPr/>
            <p:nvPr userDrawn="1"/>
          </p:nvSpPr>
          <p:spPr>
            <a:xfrm>
              <a:off x="1654598" y="-11827"/>
              <a:ext cx="1362458" cy="170018"/>
            </a:xfrm>
            <a:custGeom>
              <a:avLst/>
              <a:gdLst/>
              <a:ahLst/>
              <a:cxnLst/>
              <a:rect l="l" t="t" r="r" b="b"/>
              <a:pathLst>
                <a:path w="2731134" h="1413510">
                  <a:moveTo>
                    <a:pt x="2730969" y="0"/>
                  </a:moveTo>
                  <a:lnTo>
                    <a:pt x="816445" y="0"/>
                  </a:lnTo>
                  <a:lnTo>
                    <a:pt x="0" y="1412925"/>
                  </a:lnTo>
                  <a:lnTo>
                    <a:pt x="1593978" y="1412925"/>
                  </a:lnTo>
                  <a:lnTo>
                    <a:pt x="2730969" y="0"/>
                  </a:lnTo>
                  <a:close/>
                </a:path>
              </a:pathLst>
            </a:custGeom>
            <a:solidFill>
              <a:srgbClr val="1E59B8"/>
            </a:solidFill>
          </p:spPr>
          <p:txBody>
            <a:bodyPr wrap="square" lIns="0" tIns="0" rIns="0" bIns="0" rtlCol="0"/>
            <a:lstStyle/>
            <a:p>
              <a:endParaRPr/>
            </a:p>
          </p:txBody>
        </p:sp>
        <p:sp>
          <p:nvSpPr>
            <p:cNvPr id="10" name="bk object 29"/>
            <p:cNvSpPr/>
            <p:nvPr userDrawn="1"/>
          </p:nvSpPr>
          <p:spPr>
            <a:xfrm>
              <a:off x="2304805" y="-11827"/>
              <a:ext cx="937659" cy="170018"/>
            </a:xfrm>
            <a:custGeom>
              <a:avLst/>
              <a:gdLst/>
              <a:ahLst/>
              <a:cxnLst/>
              <a:rect l="l" t="t" r="r" b="b"/>
              <a:pathLst>
                <a:path w="1879600" h="1413510">
                  <a:moveTo>
                    <a:pt x="1879368" y="0"/>
                  </a:moveTo>
                  <a:lnTo>
                    <a:pt x="1140221" y="0"/>
                  </a:lnTo>
                  <a:lnTo>
                    <a:pt x="0" y="1412925"/>
                  </a:lnTo>
                  <a:lnTo>
                    <a:pt x="621900" y="1412925"/>
                  </a:lnTo>
                  <a:lnTo>
                    <a:pt x="1879368" y="0"/>
                  </a:lnTo>
                  <a:close/>
                </a:path>
              </a:pathLst>
            </a:custGeom>
            <a:solidFill>
              <a:srgbClr val="17468F"/>
            </a:solidFill>
          </p:spPr>
          <p:txBody>
            <a:bodyPr wrap="square" lIns="0" tIns="0" rIns="0" bIns="0" rtlCol="0"/>
            <a:lstStyle/>
            <a:p>
              <a:endParaRPr/>
            </a:p>
          </p:txBody>
        </p:sp>
        <p:sp>
          <p:nvSpPr>
            <p:cNvPr id="11" name="bk object 30"/>
            <p:cNvSpPr/>
            <p:nvPr userDrawn="1"/>
          </p:nvSpPr>
          <p:spPr>
            <a:xfrm>
              <a:off x="2554809" y="-11827"/>
              <a:ext cx="2483849" cy="170018"/>
            </a:xfrm>
            <a:custGeom>
              <a:avLst/>
              <a:gdLst/>
              <a:ahLst/>
              <a:cxnLst/>
              <a:rect l="l" t="t" r="r" b="b"/>
              <a:pathLst>
                <a:path w="4979034" h="1413510">
                  <a:moveTo>
                    <a:pt x="4978576" y="0"/>
                  </a:moveTo>
                  <a:lnTo>
                    <a:pt x="1262846" y="0"/>
                  </a:lnTo>
                  <a:lnTo>
                    <a:pt x="0" y="1412925"/>
                  </a:lnTo>
                  <a:lnTo>
                    <a:pt x="3093828" y="1412925"/>
                  </a:lnTo>
                  <a:lnTo>
                    <a:pt x="4978576" y="0"/>
                  </a:lnTo>
                  <a:close/>
                </a:path>
              </a:pathLst>
            </a:custGeom>
            <a:solidFill>
              <a:srgbClr val="1E59B8"/>
            </a:solidFill>
          </p:spPr>
          <p:txBody>
            <a:bodyPr wrap="square" lIns="0" tIns="0" rIns="0" bIns="0" rtlCol="0"/>
            <a:lstStyle/>
            <a:p>
              <a:endParaRPr/>
            </a:p>
          </p:txBody>
        </p:sp>
        <p:sp>
          <p:nvSpPr>
            <p:cNvPr id="12" name="bk object 31"/>
            <p:cNvSpPr/>
            <p:nvPr userDrawn="1"/>
          </p:nvSpPr>
          <p:spPr>
            <a:xfrm>
              <a:off x="3835845" y="-11827"/>
              <a:ext cx="1915234" cy="170018"/>
            </a:xfrm>
            <a:custGeom>
              <a:avLst/>
              <a:gdLst/>
              <a:ahLst/>
              <a:cxnLst/>
              <a:rect l="l" t="t" r="r" b="b"/>
              <a:pathLst>
                <a:path w="3839209" h="1413510">
                  <a:moveTo>
                    <a:pt x="3838727" y="0"/>
                  </a:moveTo>
                  <a:lnTo>
                    <a:pt x="1891189" y="0"/>
                  </a:lnTo>
                  <a:lnTo>
                    <a:pt x="0" y="1412925"/>
                  </a:lnTo>
                  <a:lnTo>
                    <a:pt x="1625414" y="1412925"/>
                  </a:lnTo>
                  <a:lnTo>
                    <a:pt x="3838727" y="0"/>
                  </a:lnTo>
                  <a:close/>
                </a:path>
              </a:pathLst>
            </a:custGeom>
            <a:solidFill>
              <a:srgbClr val="536DB3"/>
            </a:solidFill>
          </p:spPr>
          <p:txBody>
            <a:bodyPr wrap="square" lIns="0" tIns="0" rIns="0" bIns="0" rtlCol="0"/>
            <a:lstStyle/>
            <a:p>
              <a:endParaRPr/>
            </a:p>
          </p:txBody>
        </p:sp>
        <p:sp>
          <p:nvSpPr>
            <p:cNvPr id="13" name="bk object 32"/>
            <p:cNvSpPr/>
            <p:nvPr userDrawn="1"/>
          </p:nvSpPr>
          <p:spPr>
            <a:xfrm>
              <a:off x="4458868" y="-11827"/>
              <a:ext cx="4685132" cy="170018"/>
            </a:xfrm>
            <a:custGeom>
              <a:avLst/>
              <a:gdLst/>
              <a:ahLst/>
              <a:cxnLst/>
              <a:rect l="l" t="t" r="r" b="b"/>
              <a:pathLst>
                <a:path w="9391650" h="1413510">
                  <a:moveTo>
                    <a:pt x="9391076" y="0"/>
                  </a:moveTo>
                  <a:lnTo>
                    <a:pt x="2213316" y="0"/>
                  </a:lnTo>
                  <a:lnTo>
                    <a:pt x="0" y="1412929"/>
                  </a:lnTo>
                  <a:lnTo>
                    <a:pt x="9391076" y="1412929"/>
                  </a:lnTo>
                  <a:lnTo>
                    <a:pt x="9391076" y="0"/>
                  </a:lnTo>
                  <a:close/>
                </a:path>
              </a:pathLst>
            </a:custGeom>
            <a:gradFill>
              <a:gsLst>
                <a:gs pos="0">
                  <a:srgbClr val="103064"/>
                </a:gs>
                <a:gs pos="100000">
                  <a:srgbClr val="17468F"/>
                </a:gs>
              </a:gsLst>
              <a:lin ang="0" scaled="0"/>
            </a:gradFill>
          </p:spPr>
          <p:txBody>
            <a:bodyPr wrap="square" lIns="0" tIns="0" rIns="0" bIns="0" rtlCol="0"/>
            <a:lstStyle/>
            <a:p>
              <a:endParaRPr/>
            </a:p>
          </p:txBody>
        </p:sp>
      </p:grpSp>
      <p:pic>
        <p:nvPicPr>
          <p:cNvPr id="16" name="Picture 15" descr="Logos of the U.S. Department of Health and Human Services and Centers for Disease Control and Prevention" title="LOGOS"/>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00435" y="5786588"/>
            <a:ext cx="1672779" cy="959001"/>
          </a:xfrm>
          <a:prstGeom prst="rect">
            <a:avLst/>
          </a:prstGeom>
        </p:spPr>
      </p:pic>
      <p:pic>
        <p:nvPicPr>
          <p:cNvPr id="17" name="Picture 16">
            <a:extLst>
              <a:ext uri="{FF2B5EF4-FFF2-40B4-BE49-F238E27FC236}">
                <a16:creationId xmlns:a16="http://schemas.microsoft.com/office/drawing/2014/main" id="{52A43ECC-BBFF-4967-9F45-5667FFC0EE1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3391760"/>
          </a:xfrm>
          <a:prstGeom prst="rect">
            <a:avLst/>
          </a:prstGeom>
        </p:spPr>
      </p:pic>
    </p:spTree>
    <p:extLst>
      <p:ext uri="{BB962C8B-B14F-4D97-AF65-F5344CB8AC3E}">
        <p14:creationId xmlns:p14="http://schemas.microsoft.com/office/powerpoint/2010/main" val="3112691740"/>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_O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1" b="12824"/>
          <a:stretch/>
        </p:blipFill>
        <p:spPr>
          <a:xfrm>
            <a:off x="3" y="1"/>
            <a:ext cx="12210197" cy="1254035"/>
          </a:xfrm>
          <a:prstGeom prst="rect">
            <a:avLst/>
          </a:prstGeom>
        </p:spPr>
      </p:pic>
      <p:sp>
        <p:nvSpPr>
          <p:cNvPr id="11" name="Title 1"/>
          <p:cNvSpPr>
            <a:spLocks noGrp="1"/>
          </p:cNvSpPr>
          <p:nvPr>
            <p:ph type="title"/>
          </p:nvPr>
        </p:nvSpPr>
        <p:spPr>
          <a:xfrm>
            <a:off x="609600" y="1275656"/>
            <a:ext cx="10972800" cy="1155779"/>
          </a:xfrm>
          <a:prstGeom prst="rect">
            <a:avLst/>
          </a:prstGeom>
        </p:spPr>
        <p:txBody>
          <a:bodyPr>
            <a:normAutofit/>
          </a:bodyPr>
          <a:lstStyle>
            <a:lvl1pPr algn="l">
              <a:lnSpc>
                <a:spcPts val="4000"/>
              </a:lnSpc>
              <a:defRPr sz="3800" b="1" baseline="0">
                <a:solidFill>
                  <a:schemeClr val="accent6"/>
                </a:solidFill>
                <a:effectLst/>
                <a:latin typeface="Calibri" pitchFamily="34" charset="0"/>
              </a:defRPr>
            </a:lvl1pPr>
          </a:lstStyle>
          <a:p>
            <a:r>
              <a:rPr lang="en-US"/>
              <a:t>Click to edit Master title style</a:t>
            </a:r>
          </a:p>
        </p:txBody>
      </p:sp>
      <p:sp>
        <p:nvSpPr>
          <p:cNvPr id="5" name="Subtitle 2"/>
          <p:cNvSpPr>
            <a:spLocks noGrp="1"/>
          </p:cNvSpPr>
          <p:nvPr>
            <p:ph type="subTitle" idx="1"/>
          </p:nvPr>
        </p:nvSpPr>
        <p:spPr>
          <a:xfrm>
            <a:off x="609600" y="2748933"/>
            <a:ext cx="8534400" cy="457200"/>
          </a:xfrm>
          <a:prstGeom prst="rect">
            <a:avLst/>
          </a:prstGeom>
        </p:spPr>
        <p:txBody>
          <a:bodyPr/>
          <a:lstStyle>
            <a:lvl1pPr marL="0" indent="0" algn="l">
              <a:buNone/>
              <a:defRPr sz="2667" b="1" baseline="0">
                <a:solidFill>
                  <a:schemeClr val="tx1"/>
                </a:solidFill>
                <a:effectLst/>
                <a:latin typeface="+mn-lt"/>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sp>
        <p:nvSpPr>
          <p:cNvPr id="9" name="Text Placeholder 8"/>
          <p:cNvSpPr>
            <a:spLocks noGrp="1"/>
          </p:cNvSpPr>
          <p:nvPr>
            <p:ph type="body" sz="quarter" idx="10"/>
          </p:nvPr>
        </p:nvSpPr>
        <p:spPr>
          <a:xfrm>
            <a:off x="609600" y="3835603"/>
            <a:ext cx="8534400" cy="1295400"/>
          </a:xfrm>
          <a:prstGeom prst="rect">
            <a:avLst/>
          </a:prstGeom>
        </p:spPr>
        <p:txBody>
          <a:bodyPr/>
          <a:lstStyle>
            <a:lvl1pPr marL="0" indent="0" algn="l">
              <a:lnSpc>
                <a:spcPts val="2667"/>
              </a:lnSpc>
              <a:buNone/>
              <a:defRPr sz="2400" baseline="0">
                <a:solidFill>
                  <a:schemeClr val="tx2"/>
                </a:solidFill>
                <a:latin typeface="+mn-lt"/>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a:t>Click to edit Master text styles</a:t>
            </a:r>
          </a:p>
        </p:txBody>
      </p:sp>
      <p:sp>
        <p:nvSpPr>
          <p:cNvPr id="10" name="TextBox 9"/>
          <p:cNvSpPr txBox="1"/>
          <p:nvPr/>
        </p:nvSpPr>
        <p:spPr>
          <a:xfrm>
            <a:off x="609600" y="192627"/>
            <a:ext cx="9204101" cy="461665"/>
          </a:xfrm>
          <a:prstGeom prst="rect">
            <a:avLst/>
          </a:prstGeom>
          <a:noFill/>
        </p:spPr>
        <p:txBody>
          <a:bodyPr wrap="square" rtlCol="0">
            <a:spAutoFit/>
          </a:bodyPr>
          <a:lstStyle/>
          <a:p>
            <a:r>
              <a:rPr lang="en-US" sz="2400" b="1">
                <a:solidFill>
                  <a:schemeClr val="tx2">
                    <a:lumMod val="95000"/>
                  </a:schemeClr>
                </a:solidFill>
                <a:latin typeface="Calibri" panose="020F0502020204030204" pitchFamily="34" charset="0"/>
              </a:rPr>
              <a:t>Centers for Disease Control and Prevention</a:t>
            </a:r>
          </a:p>
        </p:txBody>
      </p:sp>
      <p:sp>
        <p:nvSpPr>
          <p:cNvPr id="7" name="Rectangle 6"/>
          <p:cNvSpPr/>
          <p:nvPr/>
        </p:nvSpPr>
        <p:spPr>
          <a:xfrm>
            <a:off x="609599" y="577003"/>
            <a:ext cx="9204101" cy="400110"/>
          </a:xfrm>
          <a:prstGeom prst="rect">
            <a:avLst/>
          </a:prstGeom>
        </p:spPr>
        <p:txBody>
          <a:bodyPr wrap="square">
            <a:spAutoFit/>
          </a:bodyPr>
          <a:lstStyle/>
          <a:p>
            <a:r>
              <a:rPr lang="en-US" sz="2000">
                <a:solidFill>
                  <a:schemeClr val="tx2">
                    <a:lumMod val="95000"/>
                  </a:schemeClr>
                </a:solidFill>
                <a:latin typeface="+mj-lt"/>
              </a:rPr>
              <a:t>National Center for Immunization and Respiratory Diseases</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t="-1" b="12824"/>
          <a:stretch/>
        </p:blipFill>
        <p:spPr>
          <a:xfrm>
            <a:off x="3" y="1"/>
            <a:ext cx="12210197" cy="1254035"/>
          </a:xfrm>
          <a:prstGeom prst="rect">
            <a:avLst/>
          </a:prstGeom>
        </p:spPr>
      </p:pic>
      <p:sp>
        <p:nvSpPr>
          <p:cNvPr id="12" name="TextBox 11"/>
          <p:cNvSpPr txBox="1"/>
          <p:nvPr/>
        </p:nvSpPr>
        <p:spPr>
          <a:xfrm>
            <a:off x="609600" y="192627"/>
            <a:ext cx="9204101" cy="461665"/>
          </a:xfrm>
          <a:prstGeom prst="rect">
            <a:avLst/>
          </a:prstGeom>
          <a:noFill/>
        </p:spPr>
        <p:txBody>
          <a:bodyPr wrap="square" rtlCol="0">
            <a:spAutoFit/>
          </a:bodyPr>
          <a:lstStyle/>
          <a:p>
            <a:r>
              <a:rPr lang="en-US" sz="2400" b="1">
                <a:solidFill>
                  <a:schemeClr val="bg2"/>
                </a:solidFill>
                <a:latin typeface="Calibri" panose="020F0502020204030204" pitchFamily="34" charset="0"/>
              </a:rPr>
              <a:t>Centers for Disease Control and Prevention</a:t>
            </a:r>
          </a:p>
        </p:txBody>
      </p:sp>
      <p:sp>
        <p:nvSpPr>
          <p:cNvPr id="13" name="Rectangle 12"/>
          <p:cNvSpPr/>
          <p:nvPr/>
        </p:nvSpPr>
        <p:spPr>
          <a:xfrm>
            <a:off x="609599" y="577003"/>
            <a:ext cx="9204101" cy="400110"/>
          </a:xfrm>
          <a:prstGeom prst="rect">
            <a:avLst/>
          </a:prstGeom>
        </p:spPr>
        <p:txBody>
          <a:bodyPr wrap="square">
            <a:spAutoFit/>
          </a:bodyPr>
          <a:lstStyle/>
          <a:p>
            <a:r>
              <a:rPr lang="en-US" sz="2000">
                <a:solidFill>
                  <a:schemeClr val="bg2"/>
                </a:solidFill>
                <a:latin typeface="+mj-lt"/>
              </a:rPr>
              <a:t>National Center for Immunization and Respiratory Diseases</a:t>
            </a:r>
          </a:p>
        </p:txBody>
      </p:sp>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t="-1" b="12824"/>
          <a:stretch/>
        </p:blipFill>
        <p:spPr>
          <a:xfrm>
            <a:off x="3" y="1"/>
            <a:ext cx="12210197" cy="1254035"/>
          </a:xfrm>
          <a:prstGeom prst="rect">
            <a:avLst/>
          </a:prstGeom>
        </p:spPr>
      </p:pic>
      <p:sp>
        <p:nvSpPr>
          <p:cNvPr id="15" name="TextBox 14"/>
          <p:cNvSpPr txBox="1"/>
          <p:nvPr/>
        </p:nvSpPr>
        <p:spPr>
          <a:xfrm>
            <a:off x="609600" y="192627"/>
            <a:ext cx="9204101" cy="461665"/>
          </a:xfrm>
          <a:prstGeom prst="rect">
            <a:avLst/>
          </a:prstGeom>
          <a:noFill/>
        </p:spPr>
        <p:txBody>
          <a:bodyPr wrap="square" rtlCol="0">
            <a:spAutoFit/>
          </a:bodyPr>
          <a:lstStyle/>
          <a:p>
            <a:r>
              <a:rPr lang="en-US" sz="2400" b="1">
                <a:solidFill>
                  <a:schemeClr val="bg2"/>
                </a:solidFill>
                <a:latin typeface="Calibri" panose="020F0502020204030204" pitchFamily="34" charset="0"/>
              </a:rPr>
              <a:t>Centers for Disease Control and Prevention</a:t>
            </a:r>
          </a:p>
        </p:txBody>
      </p:sp>
      <p:sp>
        <p:nvSpPr>
          <p:cNvPr id="16" name="Rectangle 15"/>
          <p:cNvSpPr/>
          <p:nvPr/>
        </p:nvSpPr>
        <p:spPr>
          <a:xfrm>
            <a:off x="609599" y="577003"/>
            <a:ext cx="9204101" cy="400110"/>
          </a:xfrm>
          <a:prstGeom prst="rect">
            <a:avLst/>
          </a:prstGeom>
        </p:spPr>
        <p:txBody>
          <a:bodyPr wrap="square">
            <a:spAutoFit/>
          </a:bodyPr>
          <a:lstStyle/>
          <a:p>
            <a:r>
              <a:rPr lang="en-US" sz="2000">
                <a:solidFill>
                  <a:schemeClr val="bg2"/>
                </a:solidFill>
                <a:latin typeface="+mj-lt"/>
              </a:rPr>
              <a:t>National Center for Immunization and Respiratory Diseases</a:t>
            </a:r>
          </a:p>
        </p:txBody>
      </p:sp>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1" b="12824"/>
          <a:stretch/>
        </p:blipFill>
        <p:spPr>
          <a:xfrm>
            <a:off x="3" y="1"/>
            <a:ext cx="12210197" cy="1254035"/>
          </a:xfrm>
          <a:prstGeom prst="rect">
            <a:avLst/>
          </a:prstGeom>
        </p:spPr>
      </p:pic>
      <p:sp>
        <p:nvSpPr>
          <p:cNvPr id="18" name="TextBox 17"/>
          <p:cNvSpPr txBox="1"/>
          <p:nvPr userDrawn="1"/>
        </p:nvSpPr>
        <p:spPr>
          <a:xfrm>
            <a:off x="609600" y="192627"/>
            <a:ext cx="9204101" cy="461665"/>
          </a:xfrm>
          <a:prstGeom prst="rect">
            <a:avLst/>
          </a:prstGeom>
          <a:noFill/>
        </p:spPr>
        <p:txBody>
          <a:bodyPr wrap="square" rtlCol="0">
            <a:spAutoFit/>
          </a:bodyPr>
          <a:lstStyle/>
          <a:p>
            <a:r>
              <a:rPr lang="en-US" sz="2400" b="1">
                <a:solidFill>
                  <a:schemeClr val="bg1"/>
                </a:solidFill>
                <a:latin typeface="Calibri" panose="020F0502020204030204" pitchFamily="34" charset="0"/>
              </a:rPr>
              <a:t>Centers for Disease Control and Prevention</a:t>
            </a:r>
          </a:p>
        </p:txBody>
      </p:sp>
      <p:sp>
        <p:nvSpPr>
          <p:cNvPr id="19" name="Rectangle 18"/>
          <p:cNvSpPr/>
          <p:nvPr userDrawn="1"/>
        </p:nvSpPr>
        <p:spPr>
          <a:xfrm>
            <a:off x="609599" y="577003"/>
            <a:ext cx="9204101" cy="400110"/>
          </a:xfrm>
          <a:prstGeom prst="rect">
            <a:avLst/>
          </a:prstGeom>
        </p:spPr>
        <p:txBody>
          <a:bodyPr wrap="square">
            <a:spAutoFit/>
          </a:bodyPr>
          <a:lstStyle/>
          <a:p>
            <a:r>
              <a:rPr lang="en-US" sz="2000">
                <a:solidFill>
                  <a:schemeClr val="bg1"/>
                </a:solidFill>
                <a:latin typeface="+mj-lt"/>
              </a:rPr>
              <a:t>National Center for Immunization and Respiratory Diseases</a:t>
            </a:r>
          </a:p>
        </p:txBody>
      </p:sp>
      <p:sp>
        <p:nvSpPr>
          <p:cNvPr id="21" name="Rectangle 20"/>
          <p:cNvSpPr/>
          <p:nvPr userDrawn="1"/>
        </p:nvSpPr>
        <p:spPr>
          <a:xfrm>
            <a:off x="609600" y="6495064"/>
            <a:ext cx="10972801" cy="230832"/>
          </a:xfrm>
          <a:prstGeom prst="rect">
            <a:avLst/>
          </a:prstGeom>
        </p:spPr>
        <p:txBody>
          <a:bodyPr wrap="square" anchor="b" anchorCtr="0">
            <a:spAutoFit/>
          </a:bodyPr>
          <a:lstStyle/>
          <a:p>
            <a:r>
              <a:rPr lang="en-US" sz="900">
                <a:solidFill>
                  <a:schemeClr val="tx2"/>
                </a:solidFill>
                <a:latin typeface="+mj-lt"/>
                <a:ea typeface="Calibri" panose="020F0502020204030204" pitchFamily="34" charset="0"/>
                <a:cs typeface="Times New Roman" panose="02020603050405020304" pitchFamily="18" charset="0"/>
              </a:rPr>
              <a:t>Photographs and images included in this presentation</a:t>
            </a:r>
            <a:r>
              <a:rPr lang="en-US" sz="900" baseline="0">
                <a:solidFill>
                  <a:schemeClr val="tx2"/>
                </a:solidFill>
                <a:latin typeface="+mj-lt"/>
                <a:ea typeface="Calibri" panose="020F0502020204030204" pitchFamily="34" charset="0"/>
                <a:cs typeface="Times New Roman" panose="02020603050405020304" pitchFamily="18" charset="0"/>
              </a:rPr>
              <a:t> </a:t>
            </a:r>
            <a:r>
              <a:rPr lang="en-US" sz="900">
                <a:solidFill>
                  <a:schemeClr val="tx2"/>
                </a:solidFill>
                <a:latin typeface="+mj-lt"/>
                <a:ea typeface="Calibri" panose="020F0502020204030204" pitchFamily="34" charset="0"/>
                <a:cs typeface="Times New Roman" panose="02020603050405020304" pitchFamily="18" charset="0"/>
              </a:rPr>
              <a:t>are licensed solely for CDC/NCIRD online and presentation use. No rights are implied or extended for use in printing or any use by other CDC CIOs or any external audiences.</a:t>
            </a:r>
          </a:p>
        </p:txBody>
      </p:sp>
    </p:spTree>
    <p:extLst>
      <p:ext uri="{BB962C8B-B14F-4D97-AF65-F5344CB8AC3E}">
        <p14:creationId xmlns:p14="http://schemas.microsoft.com/office/powerpoint/2010/main" val="84601340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ATA SLIDE_OD">
    <p:spTree>
      <p:nvGrpSpPr>
        <p:cNvPr id="1" name=""/>
        <p:cNvGrpSpPr/>
        <p:nvPr/>
      </p:nvGrpSpPr>
      <p:grpSpPr>
        <a:xfrm>
          <a:off x="0" y="0"/>
          <a:ext cx="0" cy="0"/>
          <a:chOff x="0" y="0"/>
          <a:chExt cx="0" cy="0"/>
        </a:xfrm>
      </p:grpSpPr>
      <p:sp>
        <p:nvSpPr>
          <p:cNvPr id="4" name="Content Placeholder 3"/>
          <p:cNvSpPr>
            <a:spLocks noGrp="1"/>
          </p:cNvSpPr>
          <p:nvPr>
            <p:ph sz="quarter" idx="14"/>
          </p:nvPr>
        </p:nvSpPr>
        <p:spPr>
          <a:xfrm>
            <a:off x="609600" y="1554163"/>
            <a:ext cx="10972800" cy="4621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3" hasCustomPrompt="1"/>
          </p:nvPr>
        </p:nvSpPr>
        <p:spPr>
          <a:xfrm>
            <a:off x="609600" y="6175377"/>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
        <p:nvSpPr>
          <p:cNvPr id="3" name="Slide Number Placeholder 2">
            <a:extLst>
              <a:ext uri="{FF2B5EF4-FFF2-40B4-BE49-F238E27FC236}">
                <a16:creationId xmlns:a16="http://schemas.microsoft.com/office/drawing/2014/main" id="{B90C37FC-68F4-4CCB-AF8B-70ADE328F32A}"/>
              </a:ext>
            </a:extLst>
          </p:cNvPr>
          <p:cNvSpPr>
            <a:spLocks noGrp="1"/>
          </p:cNvSpPr>
          <p:nvPr>
            <p:ph type="sldNum" sz="quarter" idx="15"/>
          </p:nvPr>
        </p:nvSpPr>
        <p:spPr/>
        <p:txBody>
          <a:bodyPr/>
          <a:lstStyle/>
          <a:p>
            <a:fld id="{708FF7BB-1AD6-4D66-8782-7108FF621C6E}" type="slidenum">
              <a:rPr lang="en-US" smtClean="0"/>
              <a:t>‹#›</a:t>
            </a:fld>
            <a:endParaRPr lang="en-US"/>
          </a:p>
        </p:txBody>
      </p:sp>
    </p:spTree>
    <p:extLst>
      <p:ext uri="{BB962C8B-B14F-4D97-AF65-F5344CB8AC3E}">
        <p14:creationId xmlns:p14="http://schemas.microsoft.com/office/powerpoint/2010/main" val="154121544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ATA SLIDE_OD 2 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599" y="1554481"/>
            <a:ext cx="5242560" cy="4620895"/>
          </a:xfrm>
          <a:prstGeom prst="rect">
            <a:avLst/>
          </a:prstGeom>
        </p:spPr>
        <p:txBody>
          <a:bodyPr/>
          <a:lstStyle>
            <a:lvl1pPr marL="243829" indent="-243829">
              <a:buClr>
                <a:schemeClr val="accent1"/>
              </a:buClr>
              <a:buSzPct val="100000"/>
              <a:buFont typeface="Wingdings" panose="05000000000000000000" pitchFamily="2" charset="2"/>
              <a:buChar char="§"/>
              <a:defRPr sz="2400" b="0" baseline="0">
                <a:solidFill>
                  <a:schemeClr val="tx2"/>
                </a:solidFill>
                <a:latin typeface="+mn-lt"/>
              </a:defRPr>
            </a:lvl1pPr>
            <a:lvl2pPr marL="487656" indent="-243829">
              <a:buClr>
                <a:schemeClr val="accent1"/>
              </a:buClr>
              <a:buSzPct val="100000"/>
              <a:buFont typeface="Arial" panose="020B0604020202020204" pitchFamily="34" charset="0"/>
              <a:buChar char="–"/>
              <a:defRPr sz="1800" b="0">
                <a:solidFill>
                  <a:schemeClr val="tx2"/>
                </a:solidFill>
                <a:latin typeface="+mn-lt"/>
              </a:defRPr>
            </a:lvl2pPr>
            <a:lvl3pPr marL="731484" indent="-243829">
              <a:buClr>
                <a:schemeClr val="accent1"/>
              </a:buClr>
              <a:buSzPct val="100000"/>
              <a:buFont typeface="Arial" pitchFamily="34" charset="0"/>
              <a:buChar char="•"/>
              <a:defRPr sz="1800" b="0">
                <a:solidFill>
                  <a:schemeClr val="tx2"/>
                </a:solidFill>
                <a:latin typeface="+mn-lt"/>
              </a:defRPr>
            </a:lvl3pPr>
            <a:lvl4pPr marL="975312" indent="-243829">
              <a:buClr>
                <a:schemeClr val="accent1"/>
              </a:buClr>
              <a:buSzPct val="100000"/>
              <a:buFont typeface="Arial" panose="020B0604020202020204" pitchFamily="34" charset="0"/>
              <a:buChar char="–"/>
              <a:defRPr sz="1800" baseline="0">
                <a:solidFill>
                  <a:schemeClr val="tx2"/>
                </a:solidFill>
                <a:latin typeface="+mn-lt"/>
              </a:defRPr>
            </a:lvl4pPr>
            <a:lvl5pPr marL="1219140" indent="-243829">
              <a:buClr>
                <a:schemeClr val="accent1"/>
              </a:buClr>
              <a:buSzPct val="100000"/>
              <a:buFont typeface="Calibri" panose="020F0502020204030204" pitchFamily="34" charset="0"/>
              <a:buChar char="»"/>
              <a:defRPr sz="1800">
                <a:solidFill>
                  <a:schemeClr val="tx2"/>
                </a:solidFill>
                <a:latin typeface="+mn-lt"/>
              </a:defRPr>
            </a:lvl5pPr>
            <a:lvl6pPr>
              <a:defRPr sz="1800">
                <a:solidFill>
                  <a:schemeClr val="tx2"/>
                </a:solidFill>
                <a:latin typeface="+mn-lt"/>
              </a:defRPr>
            </a:lvl6pPr>
            <a:lvl7pPr>
              <a:defRPr sz="1800" baseline="0">
                <a:solidFill>
                  <a:schemeClr val="tx2"/>
                </a:solidFill>
                <a:latin typeface="+mn-lt"/>
              </a:defRPr>
            </a:lvl7pPr>
            <a:lvl8pPr>
              <a:defRPr sz="1800" baseline="0">
                <a:solidFill>
                  <a:schemeClr val="tx2"/>
                </a:solidFill>
                <a:latin typeface="+mn-lt"/>
              </a:defRPr>
            </a:lvl8pPr>
            <a:lvl9pPr>
              <a:defRPr sz="1800" baseline="0">
                <a:solidFill>
                  <a:schemeClr val="tx2"/>
                </a:solidFill>
                <a:latin typeface="+mn-lt"/>
              </a:defRPr>
            </a:lvl9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13" name="Content Placeholder 2"/>
          <p:cNvSpPr>
            <a:spLocks noGrp="1"/>
          </p:cNvSpPr>
          <p:nvPr>
            <p:ph idx="10"/>
          </p:nvPr>
        </p:nvSpPr>
        <p:spPr>
          <a:xfrm>
            <a:off x="6339840" y="1554481"/>
            <a:ext cx="5242560" cy="4620895"/>
          </a:xfrm>
          <a:prstGeom prst="rect">
            <a:avLst/>
          </a:prstGeom>
        </p:spPr>
        <p:txBody>
          <a:bodyPr/>
          <a:lstStyle>
            <a:lvl1pPr marL="243829" indent="-243829">
              <a:buClr>
                <a:schemeClr val="accent1"/>
              </a:buClr>
              <a:buSzPct val="100000"/>
              <a:buFont typeface="Wingdings" panose="05000000000000000000" pitchFamily="2" charset="2"/>
              <a:buChar char="§"/>
              <a:defRPr sz="2400" b="0" baseline="0">
                <a:solidFill>
                  <a:schemeClr val="tx2"/>
                </a:solidFill>
                <a:latin typeface="+mn-lt"/>
              </a:defRPr>
            </a:lvl1pPr>
            <a:lvl2pPr marL="487656" indent="-243829">
              <a:buClr>
                <a:schemeClr val="accent1"/>
              </a:buClr>
              <a:buSzPct val="100000"/>
              <a:buFont typeface="Arial" panose="020B0604020202020204" pitchFamily="34" charset="0"/>
              <a:buChar char="–"/>
              <a:defRPr sz="1800">
                <a:solidFill>
                  <a:schemeClr val="tx2"/>
                </a:solidFill>
                <a:latin typeface="+mn-lt"/>
              </a:defRPr>
            </a:lvl2pPr>
            <a:lvl3pPr>
              <a:buClr>
                <a:schemeClr val="accent1"/>
              </a:buClr>
              <a:buSzPct val="100000"/>
              <a:buFont typeface="Arial" pitchFamily="34" charset="0"/>
              <a:buChar char="•"/>
              <a:defRPr sz="1800">
                <a:solidFill>
                  <a:schemeClr val="tx2"/>
                </a:solidFill>
                <a:latin typeface="+mn-lt"/>
              </a:defRPr>
            </a:lvl3pPr>
            <a:lvl4pPr marL="975312" indent="-243829">
              <a:buClr>
                <a:schemeClr val="accent1"/>
              </a:buClr>
              <a:buSzPct val="100000"/>
              <a:buFont typeface="Arial" panose="020B0604020202020204" pitchFamily="34" charset="0"/>
              <a:buChar char="–"/>
              <a:defRPr sz="1800" baseline="0">
                <a:solidFill>
                  <a:schemeClr val="tx2"/>
                </a:solidFill>
                <a:latin typeface="+mn-lt"/>
              </a:defRPr>
            </a:lvl4pPr>
            <a:lvl5pPr marL="1219140" indent="-243829">
              <a:buClr>
                <a:schemeClr val="accent1"/>
              </a:buClr>
              <a:buSzPct val="100000"/>
              <a:buFont typeface="Calibri" panose="020F0502020204030204" pitchFamily="34" charset="0"/>
              <a:buChar char="»"/>
              <a:defRPr sz="1800">
                <a:solidFill>
                  <a:schemeClr val="tx2"/>
                </a:solidFill>
                <a:latin typeface="+mn-lt"/>
              </a:defRPr>
            </a:lvl5pPr>
            <a:lvl6pPr>
              <a:defRPr>
                <a:solidFill>
                  <a:schemeClr val="tx2"/>
                </a:solidFill>
                <a:latin typeface="+mn-lt"/>
              </a:defRPr>
            </a:lvl6pPr>
            <a:lvl7pPr>
              <a:defRPr baseline="0">
                <a:solidFill>
                  <a:schemeClr val="tx2"/>
                </a:solidFill>
                <a:latin typeface="+mn-lt"/>
              </a:defRPr>
            </a:lvl7pPr>
            <a:lvl8pPr>
              <a:defRPr baseline="0">
                <a:solidFill>
                  <a:schemeClr val="tx2"/>
                </a:solidFill>
                <a:latin typeface="+mn-lt"/>
              </a:defRPr>
            </a:lvl8pPr>
            <a:lvl9pPr>
              <a:defRPr baseline="0">
                <a:solidFill>
                  <a:schemeClr val="tx2"/>
                </a:solidFill>
                <a:latin typeface="+mn-lt"/>
              </a:defRPr>
            </a:lvl9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5" name="Title 4"/>
          <p:cNvSpPr>
            <a:spLocks noGrp="1"/>
          </p:cNvSpPr>
          <p:nvPr>
            <p:ph type="title"/>
          </p:nvPr>
        </p:nvSpPr>
        <p:spPr/>
        <p:txBody>
          <a:bodyPr/>
          <a:lstStyle/>
          <a:p>
            <a:r>
              <a:rPr lang="en-US"/>
              <a:t>Click to edit Master title style</a:t>
            </a:r>
          </a:p>
        </p:txBody>
      </p:sp>
      <p:sp>
        <p:nvSpPr>
          <p:cNvPr id="6" name="Text Placeholder 4"/>
          <p:cNvSpPr>
            <a:spLocks noGrp="1"/>
          </p:cNvSpPr>
          <p:nvPr>
            <p:ph type="body" sz="quarter" idx="13" hasCustomPrompt="1"/>
          </p:nvPr>
        </p:nvSpPr>
        <p:spPr>
          <a:xfrm>
            <a:off x="609600" y="6175377"/>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
        <p:nvSpPr>
          <p:cNvPr id="2" name="Slide Number Placeholder 1">
            <a:extLst>
              <a:ext uri="{FF2B5EF4-FFF2-40B4-BE49-F238E27FC236}">
                <a16:creationId xmlns:a16="http://schemas.microsoft.com/office/drawing/2014/main" id="{32679CBA-C5E5-4D59-80D2-EC8BB3335298}"/>
              </a:ext>
            </a:extLst>
          </p:cNvPr>
          <p:cNvSpPr>
            <a:spLocks noGrp="1"/>
          </p:cNvSpPr>
          <p:nvPr>
            <p:ph type="sldNum" sz="quarter" idx="14"/>
          </p:nvPr>
        </p:nvSpPr>
        <p:spPr/>
        <p:txBody>
          <a:bodyPr/>
          <a:lstStyle/>
          <a:p>
            <a:fld id="{708FF7BB-1AD6-4D66-8782-7108FF621C6E}" type="slidenum">
              <a:rPr lang="en-US" smtClean="0"/>
              <a:t>‹#›</a:t>
            </a:fld>
            <a:endParaRPr lang="en-US"/>
          </a:p>
        </p:txBody>
      </p:sp>
    </p:spTree>
    <p:extLst>
      <p:ext uri="{BB962C8B-B14F-4D97-AF65-F5344CB8AC3E}">
        <p14:creationId xmlns:p14="http://schemas.microsoft.com/office/powerpoint/2010/main" val="60874570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ATA SLIDE_OD w/ photo">
    <p:spTree>
      <p:nvGrpSpPr>
        <p:cNvPr id="1" name=""/>
        <p:cNvGrpSpPr/>
        <p:nvPr/>
      </p:nvGrpSpPr>
      <p:grpSpPr>
        <a:xfrm>
          <a:off x="0" y="0"/>
          <a:ext cx="0" cy="0"/>
          <a:chOff x="0" y="0"/>
          <a:chExt cx="0" cy="0"/>
        </a:xfrm>
      </p:grpSpPr>
      <p:sp>
        <p:nvSpPr>
          <p:cNvPr id="8" name="Content Placeholder 2"/>
          <p:cNvSpPr>
            <a:spLocks noGrp="1"/>
          </p:cNvSpPr>
          <p:nvPr>
            <p:ph idx="10"/>
          </p:nvPr>
        </p:nvSpPr>
        <p:spPr>
          <a:xfrm>
            <a:off x="7833360" y="1554481"/>
            <a:ext cx="3749040" cy="4620895"/>
          </a:xfrm>
          <a:prstGeom prst="rect">
            <a:avLst/>
          </a:prstGeom>
        </p:spPr>
        <p:txBody>
          <a:bodyPr/>
          <a:lstStyle>
            <a:lvl1pPr marL="243829" indent="-243829">
              <a:buClr>
                <a:schemeClr val="accent1"/>
              </a:buClr>
              <a:buSzPct val="100000"/>
              <a:buFont typeface="Wingdings" panose="05000000000000000000" pitchFamily="2" charset="2"/>
              <a:buChar char="§"/>
              <a:defRPr sz="2400" b="0" baseline="0">
                <a:solidFill>
                  <a:schemeClr val="tx2"/>
                </a:solidFill>
                <a:latin typeface="+mn-lt"/>
              </a:defRPr>
            </a:lvl1pPr>
            <a:lvl2pPr marL="487656" indent="-243829">
              <a:buClr>
                <a:schemeClr val="accent1"/>
              </a:buClr>
              <a:buSzPct val="100000"/>
              <a:buFont typeface="Arial" panose="020B0604020202020204" pitchFamily="34" charset="0"/>
              <a:buChar char="–"/>
              <a:defRPr sz="1800">
                <a:solidFill>
                  <a:schemeClr val="tx2"/>
                </a:solidFill>
                <a:latin typeface="+mn-lt"/>
              </a:defRPr>
            </a:lvl2pPr>
            <a:lvl3pPr>
              <a:buClr>
                <a:schemeClr val="accent1"/>
              </a:buClr>
              <a:buSzPct val="100000"/>
              <a:buFont typeface="Arial" pitchFamily="34" charset="0"/>
              <a:buChar char="•"/>
              <a:defRPr sz="1800">
                <a:solidFill>
                  <a:schemeClr val="tx2"/>
                </a:solidFill>
                <a:latin typeface="+mn-lt"/>
              </a:defRPr>
            </a:lvl3pPr>
            <a:lvl4pPr marL="975312" indent="-243829">
              <a:buClr>
                <a:schemeClr val="accent1"/>
              </a:buClr>
              <a:buSzPct val="100000"/>
              <a:buFont typeface="Arial" panose="020B0604020202020204" pitchFamily="34" charset="0"/>
              <a:buChar char="–"/>
              <a:defRPr sz="1800" baseline="0">
                <a:solidFill>
                  <a:schemeClr val="tx2"/>
                </a:solidFill>
                <a:latin typeface="+mn-lt"/>
              </a:defRPr>
            </a:lvl4pPr>
            <a:lvl5pPr marL="1219140" indent="-243829">
              <a:buClr>
                <a:schemeClr val="accent1"/>
              </a:buClr>
              <a:buSzPct val="100000"/>
              <a:buFont typeface="Calibri" panose="020F0502020204030204" pitchFamily="34" charset="0"/>
              <a:buChar char="»"/>
              <a:defRPr sz="1800">
                <a:solidFill>
                  <a:schemeClr val="tx2"/>
                </a:solidFill>
                <a:latin typeface="+mn-lt"/>
              </a:defRPr>
            </a:lvl5pPr>
            <a:lvl6pPr>
              <a:defRPr sz="1800">
                <a:solidFill>
                  <a:schemeClr val="tx2"/>
                </a:solidFill>
                <a:latin typeface="+mn-lt"/>
              </a:defRPr>
            </a:lvl6pPr>
            <a:lvl7pPr>
              <a:defRPr sz="1800" baseline="0">
                <a:solidFill>
                  <a:schemeClr val="tx2"/>
                </a:solidFill>
                <a:latin typeface="+mn-lt"/>
              </a:defRPr>
            </a:lvl7pPr>
            <a:lvl8pPr>
              <a:defRPr sz="1800" baseline="0">
                <a:solidFill>
                  <a:schemeClr val="tx2"/>
                </a:solidFill>
                <a:latin typeface="+mn-lt"/>
              </a:defRPr>
            </a:lvl8pPr>
            <a:lvl9pPr>
              <a:defRPr sz="1800" baseline="0">
                <a:solidFill>
                  <a:schemeClr val="tx2"/>
                </a:solidFill>
                <a:latin typeface="+mn-lt"/>
              </a:defRPr>
            </a:lvl9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3" name="Content Placeholder 2"/>
          <p:cNvSpPr>
            <a:spLocks noGrp="1"/>
          </p:cNvSpPr>
          <p:nvPr>
            <p:ph idx="1"/>
          </p:nvPr>
        </p:nvSpPr>
        <p:spPr>
          <a:xfrm>
            <a:off x="609597" y="1554481"/>
            <a:ext cx="6766560" cy="4620895"/>
          </a:xfrm>
          <a:prstGeom prst="rect">
            <a:avLst/>
          </a:prstGeom>
        </p:spPr>
        <p:txBody>
          <a:bodyPr/>
          <a:lstStyle>
            <a:lvl1pPr marL="243829" indent="-243829">
              <a:buClr>
                <a:schemeClr val="accent1"/>
              </a:buClr>
              <a:buSzPct val="100000"/>
              <a:buFont typeface="Wingdings" panose="05000000000000000000" pitchFamily="2" charset="2"/>
              <a:buChar char="§"/>
              <a:defRPr sz="2400" b="0" baseline="0">
                <a:solidFill>
                  <a:schemeClr val="tx2"/>
                </a:solidFill>
                <a:latin typeface="+mn-lt"/>
              </a:defRPr>
            </a:lvl1pPr>
            <a:lvl2pPr marL="487656" indent="-243829">
              <a:buClr>
                <a:schemeClr val="accent1"/>
              </a:buClr>
              <a:buSzPct val="100000"/>
              <a:buFont typeface="Courier New" panose="02070309020205020404" pitchFamily="49" charset="0"/>
              <a:buChar char="-"/>
              <a:defRPr sz="1800" b="0">
                <a:solidFill>
                  <a:schemeClr val="tx2"/>
                </a:solidFill>
              </a:defRPr>
            </a:lvl2pPr>
            <a:lvl3pPr marL="731484" indent="-243829">
              <a:buClr>
                <a:schemeClr val="accent1"/>
              </a:buClr>
              <a:buSzPct val="100000"/>
              <a:buFont typeface="Arial" pitchFamily="34" charset="0"/>
              <a:buChar char="•"/>
              <a:defRPr sz="1800" b="0">
                <a:solidFill>
                  <a:schemeClr val="tx2"/>
                </a:solidFill>
              </a:defRPr>
            </a:lvl3pPr>
            <a:lvl4pPr marL="1005815" indent="-243829">
              <a:buClr>
                <a:schemeClr val="accent1"/>
              </a:buClr>
              <a:buSzPct val="100000"/>
              <a:buFont typeface="Courier New" pitchFamily="49" charset="0"/>
              <a:buChar char="-"/>
              <a:defRPr sz="1800" baseline="0">
                <a:solidFill>
                  <a:schemeClr val="tx2"/>
                </a:solidFill>
              </a:defRPr>
            </a:lvl4pPr>
            <a:lvl5pPr marL="1219140" indent="-243829">
              <a:buClr>
                <a:schemeClr val="accent1"/>
              </a:buClr>
              <a:buSzPct val="100000"/>
              <a:buFont typeface="Calibri" panose="020F0502020204030204" pitchFamily="34" charset="0"/>
              <a:buChar char="»"/>
              <a:defRPr sz="1800">
                <a:solidFill>
                  <a:schemeClr val="tx2"/>
                </a:solidFill>
              </a:defRPr>
            </a:lvl5pPr>
            <a:lvl6pPr>
              <a:buClr>
                <a:schemeClr val="accent1"/>
              </a:buClr>
              <a:defRPr sz="1800">
                <a:solidFill>
                  <a:schemeClr val="tx2"/>
                </a:solidFill>
              </a:defRPr>
            </a:lvl6pPr>
            <a:lvl7pPr>
              <a:buClr>
                <a:schemeClr val="accent1"/>
              </a:buClr>
              <a:defRPr sz="1800">
                <a:solidFill>
                  <a:schemeClr val="tx2"/>
                </a:solidFill>
              </a:defRPr>
            </a:lvl7pPr>
            <a:lvl8pPr>
              <a:buClr>
                <a:schemeClr val="accent1"/>
              </a:buClr>
              <a:defRPr sz="1800" baseline="0">
                <a:solidFill>
                  <a:schemeClr val="tx2"/>
                </a:solidFill>
              </a:defRPr>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Eighth level</a:t>
            </a:r>
          </a:p>
          <a:p>
            <a:pPr lvl="7"/>
            <a:r>
              <a:rPr lang="en-US"/>
              <a:t>Ninth level</a:t>
            </a:r>
          </a:p>
          <a:p>
            <a:pPr lvl="7"/>
            <a:r>
              <a:rPr lang="en-US"/>
              <a:t>Tenth level</a:t>
            </a:r>
          </a:p>
        </p:txBody>
      </p:sp>
      <p:sp>
        <p:nvSpPr>
          <p:cNvPr id="5" name="Title 4"/>
          <p:cNvSpPr>
            <a:spLocks noGrp="1"/>
          </p:cNvSpPr>
          <p:nvPr>
            <p:ph type="title"/>
          </p:nvPr>
        </p:nvSpPr>
        <p:spPr/>
        <p:txBody>
          <a:bodyPr/>
          <a:lstStyle/>
          <a:p>
            <a:r>
              <a:rPr lang="en-US"/>
              <a:t>Click to edit Master title style</a:t>
            </a:r>
          </a:p>
        </p:txBody>
      </p:sp>
      <p:sp>
        <p:nvSpPr>
          <p:cNvPr id="6" name="Text Placeholder 4"/>
          <p:cNvSpPr>
            <a:spLocks noGrp="1"/>
          </p:cNvSpPr>
          <p:nvPr>
            <p:ph type="body" sz="quarter" idx="13" hasCustomPrompt="1"/>
          </p:nvPr>
        </p:nvSpPr>
        <p:spPr>
          <a:xfrm>
            <a:off x="609600" y="6175377"/>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
        <p:nvSpPr>
          <p:cNvPr id="2" name="Slide Number Placeholder 1">
            <a:extLst>
              <a:ext uri="{FF2B5EF4-FFF2-40B4-BE49-F238E27FC236}">
                <a16:creationId xmlns:a16="http://schemas.microsoft.com/office/drawing/2014/main" id="{99574E6A-8CA2-452A-B5DF-501AE7F75777}"/>
              </a:ext>
            </a:extLst>
          </p:cNvPr>
          <p:cNvSpPr>
            <a:spLocks noGrp="1"/>
          </p:cNvSpPr>
          <p:nvPr>
            <p:ph type="sldNum" sz="quarter" idx="14"/>
          </p:nvPr>
        </p:nvSpPr>
        <p:spPr/>
        <p:txBody>
          <a:bodyPr/>
          <a:lstStyle/>
          <a:p>
            <a:fld id="{708FF7BB-1AD6-4D66-8782-7108FF621C6E}" type="slidenum">
              <a:rPr lang="en-US" smtClean="0"/>
              <a:t>‹#›</a:t>
            </a:fld>
            <a:endParaRPr lang="en-US"/>
          </a:p>
        </p:txBody>
      </p:sp>
    </p:spTree>
    <p:extLst>
      <p:ext uri="{BB962C8B-B14F-4D97-AF65-F5344CB8AC3E}">
        <p14:creationId xmlns:p14="http://schemas.microsoft.com/office/powerpoint/2010/main" val="3255664870"/>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_O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p>
        </p:txBody>
      </p:sp>
      <p:sp>
        <p:nvSpPr>
          <p:cNvPr id="4" name="Text Placeholder 4"/>
          <p:cNvSpPr>
            <a:spLocks noGrp="1"/>
          </p:cNvSpPr>
          <p:nvPr>
            <p:ph type="body" sz="quarter" idx="13" hasCustomPrompt="1"/>
          </p:nvPr>
        </p:nvSpPr>
        <p:spPr>
          <a:xfrm>
            <a:off x="609601" y="6175377"/>
            <a:ext cx="9714615"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
        <p:nvSpPr>
          <p:cNvPr id="2" name="Slide Number Placeholder 1">
            <a:extLst>
              <a:ext uri="{FF2B5EF4-FFF2-40B4-BE49-F238E27FC236}">
                <a16:creationId xmlns:a16="http://schemas.microsoft.com/office/drawing/2014/main" id="{DC71D484-1660-414C-9DF1-9C115FC6CF2D}"/>
              </a:ext>
            </a:extLst>
          </p:cNvPr>
          <p:cNvSpPr>
            <a:spLocks noGrp="1"/>
          </p:cNvSpPr>
          <p:nvPr>
            <p:ph type="sldNum" sz="quarter" idx="14"/>
          </p:nvPr>
        </p:nvSpPr>
        <p:spPr/>
        <p:txBody>
          <a:bodyPr/>
          <a:lstStyle/>
          <a:p>
            <a:fld id="{708FF7BB-1AD6-4D66-8782-7108FF621C6E}" type="slidenum">
              <a:rPr lang="en-US" smtClean="0"/>
              <a:t>‹#›</a:t>
            </a:fld>
            <a:endParaRPr lang="en-US"/>
          </a:p>
        </p:txBody>
      </p:sp>
    </p:spTree>
    <p:extLst>
      <p:ext uri="{BB962C8B-B14F-4D97-AF65-F5344CB8AC3E}">
        <p14:creationId xmlns:p14="http://schemas.microsoft.com/office/powerpoint/2010/main" val="1049047117"/>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NK_O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AD86079-DF35-40B4-B630-04145663FEAA}"/>
              </a:ext>
            </a:extLst>
          </p:cNvPr>
          <p:cNvSpPr>
            <a:spLocks noGrp="1"/>
          </p:cNvSpPr>
          <p:nvPr>
            <p:ph type="sldNum" sz="quarter" idx="10"/>
          </p:nvPr>
        </p:nvSpPr>
        <p:spPr/>
        <p:txBody>
          <a:bodyPr/>
          <a:lstStyle/>
          <a:p>
            <a:fld id="{708FF7BB-1AD6-4D66-8782-7108FF621C6E}" type="slidenum">
              <a:rPr lang="en-US" smtClean="0"/>
              <a:t>‹#›</a:t>
            </a:fld>
            <a:endParaRPr lang="en-US"/>
          </a:p>
        </p:txBody>
      </p:sp>
    </p:spTree>
    <p:extLst>
      <p:ext uri="{BB962C8B-B14F-4D97-AF65-F5344CB8AC3E}">
        <p14:creationId xmlns:p14="http://schemas.microsoft.com/office/powerpoint/2010/main" val="3411644440"/>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ECTION TITLE_OD">
    <p:bg>
      <p:bgPr>
        <a:solidFill>
          <a:srgbClr val="0E66AF">
            <a:alpha val="75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3" y="4467097"/>
            <a:ext cx="11059884" cy="1162051"/>
          </a:xfrm>
          <a:prstGeom prst="rect">
            <a:avLst/>
          </a:prstGeom>
        </p:spPr>
        <p:txBody>
          <a:bodyPr anchor="b"/>
          <a:lstStyle>
            <a:lvl1pPr algn="l">
              <a:defRPr sz="4800" b="1" baseline="0">
                <a:solidFill>
                  <a:srgbClr val="FFFFFF"/>
                </a:solidFill>
                <a:effectLst/>
                <a:latin typeface="+mj-lt"/>
              </a:defRPr>
            </a:lvl1pPr>
          </a:lstStyle>
          <a:p>
            <a:r>
              <a:rPr lang="en-US"/>
              <a:t>Click to edit Master title style</a:t>
            </a:r>
          </a:p>
        </p:txBody>
      </p:sp>
      <p:sp>
        <p:nvSpPr>
          <p:cNvPr id="5" name="Text Placeholder 2"/>
          <p:cNvSpPr>
            <a:spLocks noGrp="1"/>
          </p:cNvSpPr>
          <p:nvPr>
            <p:ph type="body" idx="1"/>
          </p:nvPr>
        </p:nvSpPr>
        <p:spPr>
          <a:xfrm>
            <a:off x="609601" y="5900928"/>
            <a:ext cx="10363200" cy="568325"/>
          </a:xfrm>
          <a:prstGeom prst="rect">
            <a:avLst/>
          </a:prstGeom>
        </p:spPr>
        <p:txBody>
          <a:bodyPr anchor="b"/>
          <a:lstStyle>
            <a:lvl1pPr marL="0" indent="0" algn="l">
              <a:lnSpc>
                <a:spcPts val="2933"/>
              </a:lnSpc>
              <a:buNone/>
              <a:defRPr sz="2667" baseline="0">
                <a:solidFill>
                  <a:srgbClr val="FFFFFF"/>
                </a:solidFill>
                <a:latin typeface="+mn-lt"/>
              </a:defRPr>
            </a:lvl1pPr>
            <a:lvl2pPr marL="609570" indent="0">
              <a:buNone/>
              <a:defRPr sz="2400">
                <a:solidFill>
                  <a:schemeClr val="tx1">
                    <a:tint val="75000"/>
                  </a:schemeClr>
                </a:solidFill>
              </a:defRPr>
            </a:lvl2pPr>
            <a:lvl3pPr marL="1219140" indent="0">
              <a:buNone/>
              <a:defRPr sz="2133">
                <a:solidFill>
                  <a:schemeClr val="tx1">
                    <a:tint val="75000"/>
                  </a:schemeClr>
                </a:solidFill>
              </a:defRPr>
            </a:lvl3pPr>
            <a:lvl4pPr marL="1828709" indent="0">
              <a:buNone/>
              <a:defRPr sz="1867">
                <a:solidFill>
                  <a:schemeClr val="tx1">
                    <a:tint val="75000"/>
                  </a:schemeClr>
                </a:solidFill>
              </a:defRPr>
            </a:lvl4pPr>
            <a:lvl5pPr marL="2438278" indent="0">
              <a:buNone/>
              <a:defRPr sz="1867">
                <a:solidFill>
                  <a:schemeClr val="tx1">
                    <a:tint val="75000"/>
                  </a:schemeClr>
                </a:solidFill>
              </a:defRPr>
            </a:lvl5pPr>
            <a:lvl6pPr marL="3047848" indent="0">
              <a:buNone/>
              <a:defRPr sz="1867">
                <a:solidFill>
                  <a:schemeClr val="tx1">
                    <a:tint val="75000"/>
                  </a:schemeClr>
                </a:solidFill>
              </a:defRPr>
            </a:lvl6pPr>
            <a:lvl7pPr marL="3657418" indent="0">
              <a:buNone/>
              <a:defRPr sz="1867">
                <a:solidFill>
                  <a:schemeClr val="tx1">
                    <a:tint val="75000"/>
                  </a:schemeClr>
                </a:solidFill>
              </a:defRPr>
            </a:lvl7pPr>
            <a:lvl8pPr marL="4266987" indent="0">
              <a:buNone/>
              <a:defRPr sz="1867">
                <a:solidFill>
                  <a:schemeClr val="tx1">
                    <a:tint val="75000"/>
                  </a:schemeClr>
                </a:solidFill>
              </a:defRPr>
            </a:lvl8pPr>
            <a:lvl9pPr marL="4876557" indent="0">
              <a:buNone/>
              <a:defRPr sz="18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2525603"/>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b="18140"/>
          <a:stretch/>
        </p:blipFill>
        <p:spPr>
          <a:xfrm>
            <a:off x="0" y="5680442"/>
            <a:ext cx="12192000" cy="1177559"/>
          </a:xfrm>
          <a:prstGeom prst="rect">
            <a:avLst/>
          </a:prstGeom>
        </p:spPr>
      </p:pic>
      <p:sp>
        <p:nvSpPr>
          <p:cNvPr id="2" name="Title 1"/>
          <p:cNvSpPr>
            <a:spLocks noGrp="1"/>
          </p:cNvSpPr>
          <p:nvPr>
            <p:ph type="title"/>
          </p:nvPr>
        </p:nvSpPr>
        <p:spPr/>
        <p:txBody>
          <a:bodyPr/>
          <a:lstStyle>
            <a:lvl1pPr>
              <a:defRPr b="0">
                <a:solidFill>
                  <a:schemeClr val="tx1"/>
                </a:solidFill>
              </a:defRPr>
            </a:lvl1pPr>
          </a:lstStyle>
          <a:p>
            <a:r>
              <a:rPr lang="en-US"/>
              <a:t>Click to edit Master title style</a:t>
            </a:r>
          </a:p>
        </p:txBody>
      </p:sp>
      <p:sp>
        <p:nvSpPr>
          <p:cNvPr id="7" name="Footer Placeholder 1"/>
          <p:cNvSpPr txBox="1">
            <a:spLocks/>
          </p:cNvSpPr>
          <p:nvPr userDrawn="1"/>
        </p:nvSpPr>
        <p:spPr>
          <a:xfrm>
            <a:off x="609600" y="3472543"/>
            <a:ext cx="10972800" cy="2207899"/>
          </a:xfrm>
          <a:prstGeom prst="rect">
            <a:avLst/>
          </a:prstGeom>
        </p:spPr>
        <p:txBody>
          <a:bodyPr anchor="b" anchorCtr="0"/>
          <a:lstStyle>
            <a:defPPr>
              <a:defRPr lang="en-US"/>
            </a:defPPr>
            <a:lvl1pPr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1pPr>
            <a:lvl2pPr marL="609585"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2pPr>
            <a:lvl3pPr marL="121917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3pPr>
            <a:lvl4pPr marL="1828754"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4pPr>
            <a:lvl5pPr marL="2438339"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5pPr>
            <a:lvl6pPr marL="3047924" algn="l" defTabSz="1219170" rtl="0" eaLnBrk="1" latinLnBrk="0" hangingPunct="1">
              <a:defRPr kern="1200">
                <a:solidFill>
                  <a:schemeClr val="tx1"/>
                </a:solidFill>
                <a:latin typeface="Myriad Web Pro" panose="020B0503030403020204" pitchFamily="34" charset="0"/>
                <a:ea typeface="+mn-ea"/>
                <a:cs typeface="+mn-cs"/>
              </a:defRPr>
            </a:lvl6pPr>
            <a:lvl7pPr marL="3657509" algn="l" defTabSz="1219170" rtl="0" eaLnBrk="1" latinLnBrk="0" hangingPunct="1">
              <a:defRPr kern="1200">
                <a:solidFill>
                  <a:schemeClr val="tx1"/>
                </a:solidFill>
                <a:latin typeface="Myriad Web Pro" panose="020B0503030403020204" pitchFamily="34" charset="0"/>
                <a:ea typeface="+mn-ea"/>
                <a:cs typeface="+mn-cs"/>
              </a:defRPr>
            </a:lvl7pPr>
            <a:lvl8pPr marL="4267093" algn="l" defTabSz="1219170" rtl="0" eaLnBrk="1" latinLnBrk="0" hangingPunct="1">
              <a:defRPr kern="1200">
                <a:solidFill>
                  <a:schemeClr val="tx1"/>
                </a:solidFill>
                <a:latin typeface="Myriad Web Pro" panose="020B0503030403020204" pitchFamily="34" charset="0"/>
                <a:ea typeface="+mn-ea"/>
                <a:cs typeface="+mn-cs"/>
              </a:defRPr>
            </a:lvl8pPr>
            <a:lvl9pPr marL="4876678" algn="l" defTabSz="1219170" rtl="0" eaLnBrk="1" latinLnBrk="0" hangingPunct="1">
              <a:defRPr kern="1200">
                <a:solidFill>
                  <a:schemeClr val="tx1"/>
                </a:solidFill>
                <a:latin typeface="Myriad Web Pro" panose="020B0503030403020204" pitchFamily="34" charset="0"/>
                <a:ea typeface="+mn-ea"/>
                <a:cs typeface="+mn-cs"/>
              </a:defRPr>
            </a:lvl9pPr>
          </a:lstStyle>
          <a:p>
            <a:r>
              <a:rPr lang="en-US" sz="1600">
                <a:solidFill>
                  <a:schemeClr val="tx2"/>
                </a:solidFill>
                <a:latin typeface="+mj-lt"/>
              </a:rPr>
              <a:t>For more information, contact CDC</a:t>
            </a:r>
            <a:br>
              <a:rPr lang="en-US" sz="1600">
                <a:solidFill>
                  <a:schemeClr val="tx2"/>
                </a:solidFill>
                <a:latin typeface="+mj-lt"/>
              </a:rPr>
            </a:br>
            <a:r>
              <a:rPr lang="en-US" sz="1600">
                <a:solidFill>
                  <a:schemeClr val="tx2"/>
                </a:solidFill>
                <a:latin typeface="+mj-lt"/>
              </a:rPr>
              <a:t>1-800-CDC-INFO (232-4636)</a:t>
            </a:r>
            <a:br>
              <a:rPr lang="en-US" sz="1600">
                <a:solidFill>
                  <a:schemeClr val="tx2"/>
                </a:solidFill>
                <a:latin typeface="+mj-lt"/>
              </a:rPr>
            </a:br>
            <a:r>
              <a:rPr lang="en-US" sz="1600">
                <a:solidFill>
                  <a:schemeClr val="tx2"/>
                </a:solidFill>
                <a:latin typeface="+mj-lt"/>
              </a:rPr>
              <a:t>TTY:  1-888-232-6348    </a:t>
            </a:r>
            <a:r>
              <a:rPr lang="en-US" sz="1600">
                <a:solidFill>
                  <a:schemeClr val="tx2"/>
                </a:solidFill>
                <a:latin typeface="+mj-lt"/>
                <a:hlinkClick r:id="rId3"/>
              </a:rPr>
              <a:t>www.cdc.gov</a:t>
            </a:r>
            <a:endParaRPr lang="en-US" sz="1600">
              <a:solidFill>
                <a:schemeClr val="tx2"/>
              </a:solidFill>
              <a:latin typeface="+mj-lt"/>
            </a:endParaRPr>
          </a:p>
          <a:p>
            <a:br>
              <a:rPr lang="en-US" sz="1600">
                <a:solidFill>
                  <a:schemeClr val="tx2"/>
                </a:solidFill>
                <a:latin typeface="+mj-lt"/>
              </a:rPr>
            </a:br>
            <a:r>
              <a:rPr lang="en-US" sz="1200">
                <a:solidFill>
                  <a:schemeClr val="tx2"/>
                </a:solidFill>
                <a:latin typeface="+mj-lt"/>
              </a:rPr>
              <a:t>The findings and conclusions in this report are those of the authors and do not necessarily represent the official position of the Centers for Disease Control and Prevention.</a:t>
            </a:r>
          </a:p>
          <a:p>
            <a:endParaRPr lang="en-US" sz="1200">
              <a:solidFill>
                <a:schemeClr val="tx2"/>
              </a:solidFill>
              <a:latin typeface="+mj-lt"/>
            </a:endParaRPr>
          </a:p>
          <a:p>
            <a:r>
              <a:rPr lang="en-US" sz="1200" kern="1200">
                <a:solidFill>
                  <a:schemeClr val="tx2"/>
                </a:solidFill>
                <a:latin typeface="+mj-lt"/>
                <a:ea typeface="Calibri" panose="020F0502020204030204" pitchFamily="34" charset="0"/>
                <a:cs typeface="Times New Roman" panose="02020603050405020304" pitchFamily="18" charset="0"/>
              </a:rPr>
              <a:t>Photographs and images included in this presentation</a:t>
            </a:r>
            <a:r>
              <a:rPr lang="en-US" sz="1200" kern="1200" baseline="0">
                <a:solidFill>
                  <a:schemeClr val="tx2"/>
                </a:solidFill>
                <a:latin typeface="+mj-lt"/>
                <a:ea typeface="Calibri" panose="020F0502020204030204" pitchFamily="34" charset="0"/>
                <a:cs typeface="Times New Roman" panose="02020603050405020304" pitchFamily="18" charset="0"/>
              </a:rPr>
              <a:t> </a:t>
            </a:r>
            <a:r>
              <a:rPr lang="en-US" sz="1200" kern="1200">
                <a:solidFill>
                  <a:schemeClr val="tx2"/>
                </a:solidFill>
                <a:latin typeface="+mj-lt"/>
                <a:ea typeface="Calibri" panose="020F0502020204030204" pitchFamily="34" charset="0"/>
                <a:cs typeface="Times New Roman" panose="02020603050405020304" pitchFamily="18" charset="0"/>
              </a:rPr>
              <a:t>are licensed solely for CDC/NCIRD online and presentation use. No rights are implied or extended for use in printing or any use by other CDC CIOs or any external audiences.</a:t>
            </a:r>
          </a:p>
        </p:txBody>
      </p:sp>
      <p:sp>
        <p:nvSpPr>
          <p:cNvPr id="4" name="Content Placeholder 3"/>
          <p:cNvSpPr>
            <a:spLocks noGrp="1"/>
          </p:cNvSpPr>
          <p:nvPr>
            <p:ph sz="quarter" idx="10"/>
          </p:nvPr>
        </p:nvSpPr>
        <p:spPr>
          <a:xfrm>
            <a:off x="609600" y="1593851"/>
            <a:ext cx="10972800" cy="2163763"/>
          </a:xfrm>
        </p:spPr>
        <p:txBody>
          <a:bodyPr/>
          <a:lstStyle>
            <a:lvl1pPr marL="0" indent="0">
              <a:buNone/>
              <a:defRPr/>
            </a:lvl1pPr>
            <a:lvl2pPr marL="243829" indent="0">
              <a:buNone/>
              <a:defRPr/>
            </a:lvl2pPr>
            <a:lvl3pPr marL="487656" indent="0">
              <a:buNone/>
              <a:defRPr/>
            </a:lvl3pPr>
            <a:lvl4pPr marL="761988" indent="0">
              <a:buNone/>
              <a:defRPr/>
            </a:lvl4pPr>
            <a:lvl5pPr marL="975312" indent="0">
              <a:buNone/>
              <a:defRPr/>
            </a:lvl5pPr>
          </a:lstStyle>
          <a:p>
            <a:pPr lvl="0"/>
            <a:r>
              <a:rPr lang="en-US"/>
              <a:t>Click to edit Master text styles</a:t>
            </a:r>
          </a:p>
        </p:txBody>
      </p:sp>
    </p:spTree>
    <p:extLst>
      <p:ext uri="{BB962C8B-B14F-4D97-AF65-F5344CB8AC3E}">
        <p14:creationId xmlns:p14="http://schemas.microsoft.com/office/powerpoint/2010/main" val="29201767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 SLIDE_OD w/ photo">
    <p:spTree>
      <p:nvGrpSpPr>
        <p:cNvPr id="1" name=""/>
        <p:cNvGrpSpPr/>
        <p:nvPr/>
      </p:nvGrpSpPr>
      <p:grpSpPr>
        <a:xfrm>
          <a:off x="0" y="0"/>
          <a:ext cx="0" cy="0"/>
          <a:chOff x="0" y="0"/>
          <a:chExt cx="0" cy="0"/>
        </a:xfrm>
      </p:grpSpPr>
      <p:sp>
        <p:nvSpPr>
          <p:cNvPr id="8" name="Content Placeholder 2"/>
          <p:cNvSpPr>
            <a:spLocks noGrp="1"/>
          </p:cNvSpPr>
          <p:nvPr>
            <p:ph idx="10"/>
          </p:nvPr>
        </p:nvSpPr>
        <p:spPr>
          <a:xfrm>
            <a:off x="7833360" y="1554480"/>
            <a:ext cx="3749040" cy="4620894"/>
          </a:xfrm>
          <a:prstGeom prst="rect">
            <a:avLst/>
          </a:prstGeom>
        </p:spPr>
        <p:txBody>
          <a:bodyPr/>
          <a:lstStyle>
            <a:lvl1pPr marL="243834" indent="-243834">
              <a:buClr>
                <a:schemeClr val="accent1"/>
              </a:buClr>
              <a:buSzPct val="100000"/>
              <a:buFont typeface="Wingdings" panose="05000000000000000000" pitchFamily="2" charset="2"/>
              <a:buChar char="§"/>
              <a:defRPr sz="2800" b="1" baseline="0">
                <a:solidFill>
                  <a:schemeClr val="tx2"/>
                </a:solidFill>
                <a:latin typeface="+mn-lt"/>
              </a:defRPr>
            </a:lvl1pPr>
            <a:lvl2pPr marL="487668" indent="-243834">
              <a:buClr>
                <a:schemeClr val="accent1"/>
              </a:buClr>
              <a:buSzPct val="100000"/>
              <a:buFont typeface="Arial" panose="020B0604020202020204" pitchFamily="34" charset="0"/>
              <a:buChar char="•"/>
              <a:defRPr sz="2800">
                <a:solidFill>
                  <a:schemeClr val="tx2"/>
                </a:solidFill>
                <a:latin typeface="+mn-lt"/>
              </a:defRPr>
            </a:lvl2pPr>
            <a:lvl3pPr marL="731502" indent="-243834">
              <a:buClr>
                <a:schemeClr val="accent1"/>
              </a:buClr>
              <a:buSzPct val="100000"/>
              <a:buFont typeface="Arial" panose="020B0604020202020204" pitchFamily="34" charset="0"/>
              <a:buChar char="–"/>
              <a:defRPr sz="2400">
                <a:solidFill>
                  <a:schemeClr val="tx2"/>
                </a:solidFill>
                <a:latin typeface="+mn-lt"/>
              </a:defRPr>
            </a:lvl3pPr>
            <a:lvl4pPr marL="975336" indent="-243834">
              <a:buClr>
                <a:schemeClr val="accent1"/>
              </a:buClr>
              <a:buSzPct val="100000"/>
              <a:buFont typeface="Arial" panose="020B0604020202020204" pitchFamily="34" charset="0"/>
              <a:buChar char="–"/>
              <a:defRPr sz="2000" baseline="0">
                <a:solidFill>
                  <a:schemeClr val="tx2"/>
                </a:solidFill>
                <a:latin typeface="+mn-lt"/>
              </a:defRPr>
            </a:lvl4pPr>
            <a:lvl5pPr marL="1219170" indent="-243834">
              <a:buClr>
                <a:schemeClr val="accent1"/>
              </a:buClr>
              <a:buSzPct val="100000"/>
              <a:buFont typeface="Calibri" panose="020F0502020204030204" pitchFamily="34" charset="0"/>
              <a:buChar char="»"/>
              <a:defRPr sz="1800">
                <a:solidFill>
                  <a:schemeClr val="tx2"/>
                </a:solidFill>
                <a:latin typeface="+mn-lt"/>
              </a:defRPr>
            </a:lvl5pPr>
            <a:lvl6pPr>
              <a:defRPr sz="1800">
                <a:solidFill>
                  <a:schemeClr val="tx2"/>
                </a:solidFill>
                <a:latin typeface="+mn-lt"/>
              </a:defRPr>
            </a:lvl6pPr>
            <a:lvl7pPr>
              <a:defRPr sz="1800" baseline="0">
                <a:solidFill>
                  <a:schemeClr val="tx2"/>
                </a:solidFill>
                <a:latin typeface="+mn-lt"/>
              </a:defRPr>
            </a:lvl7pPr>
            <a:lvl8pPr>
              <a:defRPr sz="1800" baseline="0">
                <a:solidFill>
                  <a:schemeClr val="tx2"/>
                </a:solidFill>
                <a:latin typeface="+mn-lt"/>
              </a:defRPr>
            </a:lvl8pPr>
            <a:lvl9pPr>
              <a:defRPr sz="1800" baseline="0">
                <a:solidFill>
                  <a:schemeClr val="tx2"/>
                </a:solidFill>
                <a:latin typeface="+mn-lt"/>
              </a:defRPr>
            </a:lvl9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3" name="Content Placeholder 2"/>
          <p:cNvSpPr>
            <a:spLocks noGrp="1"/>
          </p:cNvSpPr>
          <p:nvPr>
            <p:ph idx="1"/>
          </p:nvPr>
        </p:nvSpPr>
        <p:spPr>
          <a:xfrm>
            <a:off x="609597" y="1554479"/>
            <a:ext cx="6766560" cy="4620895"/>
          </a:xfrm>
          <a:prstGeom prst="rect">
            <a:avLst/>
          </a:prstGeom>
        </p:spPr>
        <p:txBody>
          <a:bodyPr/>
          <a:lstStyle>
            <a:lvl1pPr marL="243834" indent="-243834">
              <a:buClr>
                <a:schemeClr val="accent1"/>
              </a:buClr>
              <a:buSzPct val="100000"/>
              <a:buFont typeface="Wingdings" panose="05000000000000000000" pitchFamily="2" charset="2"/>
              <a:buChar char="§"/>
              <a:defRPr sz="3200" b="1" baseline="0">
                <a:solidFill>
                  <a:schemeClr val="tx2"/>
                </a:solidFill>
                <a:latin typeface="+mn-lt"/>
              </a:defRPr>
            </a:lvl1pPr>
            <a:lvl2pPr marL="487668" indent="-243834">
              <a:buClr>
                <a:schemeClr val="accent1"/>
              </a:buClr>
              <a:buSzPct val="100000"/>
              <a:buFont typeface="Arial" panose="020B0604020202020204" pitchFamily="34" charset="0"/>
              <a:buChar char="•"/>
              <a:defRPr sz="2800" b="0">
                <a:solidFill>
                  <a:schemeClr val="tx2"/>
                </a:solidFill>
              </a:defRPr>
            </a:lvl2pPr>
            <a:lvl3pPr marL="731502" indent="-243834">
              <a:buClr>
                <a:schemeClr val="accent1"/>
              </a:buClr>
              <a:buSzPct val="100000"/>
              <a:buFont typeface="Arial" panose="020B0604020202020204" pitchFamily="34" charset="0"/>
              <a:buChar char="–"/>
              <a:defRPr sz="2400" b="0">
                <a:solidFill>
                  <a:schemeClr val="tx2"/>
                </a:solidFill>
              </a:defRPr>
            </a:lvl3pPr>
            <a:lvl4pPr marL="1005840" indent="-243834">
              <a:buClr>
                <a:schemeClr val="accent1"/>
              </a:buClr>
              <a:buSzPct val="100000"/>
              <a:buFont typeface="Courier New" pitchFamily="49" charset="0"/>
              <a:buChar char="-"/>
              <a:defRPr sz="2000" baseline="0">
                <a:solidFill>
                  <a:schemeClr val="tx2"/>
                </a:solidFill>
              </a:defRPr>
            </a:lvl4pPr>
            <a:lvl5pPr marL="1219170" indent="-243834">
              <a:buClr>
                <a:schemeClr val="accent1"/>
              </a:buClr>
              <a:buSzPct val="100000"/>
              <a:buFont typeface="Calibri" panose="020F0502020204030204" pitchFamily="34" charset="0"/>
              <a:buChar char="»"/>
              <a:defRPr sz="2000">
                <a:solidFill>
                  <a:schemeClr val="tx2"/>
                </a:solidFill>
              </a:defRPr>
            </a:lvl5pPr>
            <a:lvl6pPr>
              <a:buClr>
                <a:schemeClr val="accent1"/>
              </a:buClr>
              <a:defRPr sz="1800">
                <a:solidFill>
                  <a:schemeClr val="tx2"/>
                </a:solidFill>
              </a:defRPr>
            </a:lvl6pPr>
            <a:lvl7pPr>
              <a:buClr>
                <a:schemeClr val="accent1"/>
              </a:buClr>
              <a:defRPr sz="1800">
                <a:solidFill>
                  <a:schemeClr val="tx2"/>
                </a:solidFill>
              </a:defRPr>
            </a:lvl7pPr>
            <a:lvl8pPr>
              <a:buClr>
                <a:schemeClr val="accent1"/>
              </a:buClr>
              <a:defRPr sz="1800" baseline="0">
                <a:solidFill>
                  <a:schemeClr val="tx2"/>
                </a:solidFill>
              </a:defRPr>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Eighth level</a:t>
            </a:r>
          </a:p>
          <a:p>
            <a:pPr lvl="7"/>
            <a:r>
              <a:rPr lang="en-US"/>
              <a:t>Ninth level</a:t>
            </a:r>
          </a:p>
          <a:p>
            <a:pPr lvl="7"/>
            <a:r>
              <a:rPr lang="en-US"/>
              <a:t>Tenth level</a:t>
            </a:r>
          </a:p>
        </p:txBody>
      </p:sp>
      <p:sp>
        <p:nvSpPr>
          <p:cNvPr id="5" name="Title 4"/>
          <p:cNvSpPr>
            <a:spLocks noGrp="1"/>
          </p:cNvSpPr>
          <p:nvPr>
            <p:ph type="title"/>
          </p:nvPr>
        </p:nvSpPr>
        <p:spPr/>
        <p:txBody>
          <a:bodyPr>
            <a:normAutofit/>
          </a:bodyPr>
          <a:lstStyle>
            <a:lvl1pPr>
              <a:defRPr sz="3600"/>
            </a:lvl1pPr>
          </a:lstStyle>
          <a:p>
            <a:r>
              <a:rPr lang="en-US"/>
              <a:t>Click to edit Master title style</a:t>
            </a:r>
          </a:p>
        </p:txBody>
      </p:sp>
      <p:sp>
        <p:nvSpPr>
          <p:cNvPr id="6" name="Text Placeholder 4"/>
          <p:cNvSpPr>
            <a:spLocks noGrp="1"/>
          </p:cNvSpPr>
          <p:nvPr>
            <p:ph type="body" sz="quarter" idx="13" hasCustomPrompt="1"/>
          </p:nvPr>
        </p:nvSpPr>
        <p:spPr>
          <a:xfrm>
            <a:off x="609600" y="6175375"/>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Tree>
    <p:extLst>
      <p:ext uri="{BB962C8B-B14F-4D97-AF65-F5344CB8AC3E}">
        <p14:creationId xmlns:p14="http://schemas.microsoft.com/office/powerpoint/2010/main" val="138709316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7"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4400090F-D64B-4BDA-9078-27DDE28D3F55}" type="datetime1">
              <a:rPr lang="en-US" smtClean="0"/>
              <a:t>3/11/2024</a:t>
            </a:fld>
            <a:endParaRPr lang="en-US"/>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a:p>
        </p:txBody>
      </p:sp>
      <p:grpSp>
        <p:nvGrpSpPr>
          <p:cNvPr id="6" name="Group 5">
            <a:extLst>
              <a:ext uri="{FF2B5EF4-FFF2-40B4-BE49-F238E27FC236}">
                <a16:creationId xmlns:a16="http://schemas.microsoft.com/office/drawing/2014/main" id="{6E5E2069-3E22-46E9-A08B-E368FE88F781}"/>
              </a:ext>
            </a:extLst>
          </p:cNvPr>
          <p:cNvGrpSpPr>
            <a:grpSpLocks noChangeAspect="1"/>
          </p:cNvGrpSpPr>
          <p:nvPr userDrawn="1"/>
        </p:nvGrpSpPr>
        <p:grpSpPr>
          <a:xfrm>
            <a:off x="201256" y="5946356"/>
            <a:ext cx="3178211" cy="377181"/>
            <a:chOff x="425502" y="2522220"/>
            <a:chExt cx="6163945" cy="731520"/>
          </a:xfrm>
        </p:grpSpPr>
        <p:pic>
          <p:nvPicPr>
            <p:cNvPr id="7" name="Picture 6" descr="Logo&#10;&#10;Description automatically generated">
              <a:extLst>
                <a:ext uri="{FF2B5EF4-FFF2-40B4-BE49-F238E27FC236}">
                  <a16:creationId xmlns:a16="http://schemas.microsoft.com/office/drawing/2014/main" id="{0CC339C7-431F-4CB5-88EA-454FA614C47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235127" y="2571750"/>
              <a:ext cx="886460" cy="640080"/>
            </a:xfrm>
            <a:prstGeom prst="rect">
              <a:avLst/>
            </a:prstGeom>
          </p:spPr>
        </p:pic>
        <p:pic>
          <p:nvPicPr>
            <p:cNvPr id="8" name="Picture 7" descr="Logo&#10;&#10;Description automatically generated">
              <a:extLst>
                <a:ext uri="{FF2B5EF4-FFF2-40B4-BE49-F238E27FC236}">
                  <a16:creationId xmlns:a16="http://schemas.microsoft.com/office/drawing/2014/main" id="{419A289C-0FE8-4F8D-A491-452ACA33C23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233090" y="2571750"/>
              <a:ext cx="640080" cy="640080"/>
            </a:xfrm>
            <a:prstGeom prst="rect">
              <a:avLst/>
            </a:prstGeom>
          </p:spPr>
        </p:pic>
        <p:pic>
          <p:nvPicPr>
            <p:cNvPr id="9" name="Picture 8" descr="Logo&#10;&#10;Description automatically generated">
              <a:extLst>
                <a:ext uri="{FF2B5EF4-FFF2-40B4-BE49-F238E27FC236}">
                  <a16:creationId xmlns:a16="http://schemas.microsoft.com/office/drawing/2014/main" id="{51D33EE4-F697-4F0C-AFF2-0A882186FDF8}"/>
                </a:ext>
              </a:extLst>
            </p:cNvPr>
            <p:cNvPicPr/>
            <p:nvPr/>
          </p:nvPicPr>
          <p:blipFill rotWithShape="1">
            <a:blip r:embed="rId4" cstate="print">
              <a:extLst>
                <a:ext uri="{28A0092B-C50C-407E-A947-70E740481C1C}">
                  <a14:useLocalDpi xmlns:a14="http://schemas.microsoft.com/office/drawing/2010/main" val="0"/>
                </a:ext>
              </a:extLst>
            </a:blip>
            <a:srcRect l="23287" r="20879"/>
            <a:stretch/>
          </p:blipFill>
          <p:spPr bwMode="auto">
            <a:xfrm>
              <a:off x="3230933" y="2571750"/>
              <a:ext cx="657860" cy="640080"/>
            </a:xfrm>
            <a:prstGeom prst="rect">
              <a:avLst/>
            </a:prstGeom>
            <a:ln>
              <a:noFill/>
            </a:ln>
            <a:extLst>
              <a:ext uri="{53640926-AAD7-44D8-BBD7-CCE9431645EC}">
                <a14:shadowObscured xmlns:a14="http://schemas.microsoft.com/office/drawing/2010/main"/>
              </a:ext>
            </a:extLst>
          </p:spPr>
        </p:pic>
        <p:pic>
          <p:nvPicPr>
            <p:cNvPr id="11" name="Picture 10" descr="Logo&#10;&#10;Description automatically generated">
              <a:extLst>
                <a:ext uri="{FF2B5EF4-FFF2-40B4-BE49-F238E27FC236}">
                  <a16:creationId xmlns:a16="http://schemas.microsoft.com/office/drawing/2014/main" id="{7052DAC1-C15F-44BB-A4F2-5668110CF86D}"/>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425502" y="2522220"/>
              <a:ext cx="731520" cy="731520"/>
            </a:xfrm>
            <a:prstGeom prst="rect">
              <a:avLst/>
            </a:prstGeom>
          </p:spPr>
        </p:pic>
        <p:pic>
          <p:nvPicPr>
            <p:cNvPr id="12" name="Picture 11">
              <a:extLst>
                <a:ext uri="{FF2B5EF4-FFF2-40B4-BE49-F238E27FC236}">
                  <a16:creationId xmlns:a16="http://schemas.microsoft.com/office/drawing/2014/main" id="{836DD0A7-E297-4314-A5A6-74EB0D4FFBF6}"/>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3964994" y="2644140"/>
              <a:ext cx="1188721" cy="490220"/>
            </a:xfrm>
            <a:prstGeom prst="rect">
              <a:avLst/>
            </a:prstGeom>
          </p:spPr>
        </p:pic>
        <p:pic>
          <p:nvPicPr>
            <p:cNvPr id="13" name="Picture 12" descr="Text, logo&#10;&#10;Description automatically generated">
              <a:extLst>
                <a:ext uri="{FF2B5EF4-FFF2-40B4-BE49-F238E27FC236}">
                  <a16:creationId xmlns:a16="http://schemas.microsoft.com/office/drawing/2014/main" id="{E24F7349-FC25-4C6E-A537-9EBB4EB0ED6C}"/>
                </a:ext>
              </a:extLst>
            </p:cNvPr>
            <p:cNvPicPr/>
            <p:nvPr/>
          </p:nvPicPr>
          <p:blipFill rotWithShape="1">
            <a:blip r:embed="rId7" cstate="print">
              <a:extLst>
                <a:ext uri="{28A0092B-C50C-407E-A947-70E740481C1C}">
                  <a14:useLocalDpi xmlns:a14="http://schemas.microsoft.com/office/drawing/2010/main" val="0"/>
                </a:ext>
              </a:extLst>
            </a:blip>
            <a:srcRect t="16574" b="16836"/>
            <a:stretch/>
          </p:blipFill>
          <p:spPr bwMode="auto">
            <a:xfrm>
              <a:off x="2197153" y="2571115"/>
              <a:ext cx="960755" cy="640080"/>
            </a:xfrm>
            <a:prstGeom prst="rect">
              <a:avLst/>
            </a:prstGeom>
            <a:ln>
              <a:noFill/>
            </a:ln>
            <a:extLst>
              <a:ext uri="{53640926-AAD7-44D8-BBD7-CCE9431645EC}">
                <a14:shadowObscured xmlns:a14="http://schemas.microsoft.com/office/drawing/2010/main"/>
              </a:ext>
            </a:extLst>
          </p:spPr>
        </p:pic>
        <p:pic>
          <p:nvPicPr>
            <p:cNvPr id="14" name="Picture 13" descr="A picture containing logo&#10;&#10;Description automatically generated">
              <a:extLst>
                <a:ext uri="{FF2B5EF4-FFF2-40B4-BE49-F238E27FC236}">
                  <a16:creationId xmlns:a16="http://schemas.microsoft.com/office/drawing/2014/main" id="{12B05B41-2337-44C6-930B-F77A867E6D0A}"/>
                </a:ext>
              </a:extLst>
            </p:cNvPr>
            <p:cNvPicPr/>
            <p:nvPr/>
          </p:nvPicPr>
          <p:blipFill>
            <a:blip r:embed="rId8" cstate="print">
              <a:extLst>
                <a:ext uri="{28A0092B-C50C-407E-A947-70E740481C1C}">
                  <a14:useLocalDpi xmlns:a14="http://schemas.microsoft.com/office/drawing/2010/main" val="0"/>
                </a:ext>
              </a:extLst>
            </a:blip>
            <a:stretch>
              <a:fillRect/>
            </a:stretch>
          </p:blipFill>
          <p:spPr>
            <a:xfrm>
              <a:off x="5949367" y="2570480"/>
              <a:ext cx="640080" cy="640080"/>
            </a:xfrm>
            <a:prstGeom prst="rect">
              <a:avLst/>
            </a:prstGeom>
          </p:spPr>
        </p:pic>
      </p:grpSp>
    </p:spTree>
    <p:extLst>
      <p:ext uri="{BB962C8B-B14F-4D97-AF65-F5344CB8AC3E}">
        <p14:creationId xmlns:p14="http://schemas.microsoft.com/office/powerpoint/2010/main" val="367337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DATA SLIDE">
    <p:spTree>
      <p:nvGrpSpPr>
        <p:cNvPr id="1" name=""/>
        <p:cNvGrpSpPr/>
        <p:nvPr/>
      </p:nvGrpSpPr>
      <p:grpSpPr>
        <a:xfrm>
          <a:off x="0" y="0"/>
          <a:ext cx="0" cy="0"/>
          <a:chOff x="0" y="0"/>
          <a:chExt cx="0" cy="0"/>
        </a:xfrm>
      </p:grpSpPr>
      <p:sp>
        <p:nvSpPr>
          <p:cNvPr id="8" name="Rectangle 7"/>
          <p:cNvSpPr>
            <a:spLocks noChangeArrowheads="1"/>
          </p:cNvSpPr>
          <p:nvPr userDrawn="1"/>
        </p:nvSpPr>
        <p:spPr bwMode="auto">
          <a:xfrm>
            <a:off x="8110223"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9" name="Rectangle 8"/>
          <p:cNvSpPr>
            <a:spLocks noChangeArrowheads="1"/>
          </p:cNvSpPr>
          <p:nvPr userDrawn="1"/>
        </p:nvSpPr>
        <p:spPr bwMode="auto">
          <a:xfrm>
            <a:off x="8903847"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0" name="Rectangle 9"/>
          <p:cNvSpPr>
            <a:spLocks noChangeArrowheads="1"/>
          </p:cNvSpPr>
          <p:nvPr userDrawn="1"/>
        </p:nvSpPr>
        <p:spPr bwMode="auto">
          <a:xfrm>
            <a:off x="9707956"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1" name="Rectangle 10"/>
          <p:cNvSpPr>
            <a:spLocks noChangeArrowheads="1"/>
          </p:cNvSpPr>
          <p:nvPr userDrawn="1"/>
        </p:nvSpPr>
        <p:spPr bwMode="auto">
          <a:xfrm>
            <a:off x="10494265"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2" name="Rectangle 20"/>
          <p:cNvSpPr>
            <a:spLocks noChangeArrowheads="1"/>
          </p:cNvSpPr>
          <p:nvPr userDrawn="1"/>
        </p:nvSpPr>
        <p:spPr bwMode="auto">
          <a:xfrm>
            <a:off x="2"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3" name="Rectangle 12"/>
          <p:cNvSpPr>
            <a:spLocks noChangeArrowheads="1"/>
          </p:cNvSpPr>
          <p:nvPr userDrawn="1"/>
        </p:nvSpPr>
        <p:spPr bwMode="auto">
          <a:xfrm>
            <a:off x="7308079"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 name="Title 1"/>
          <p:cNvSpPr>
            <a:spLocks noGrp="1"/>
          </p:cNvSpPr>
          <p:nvPr userDrawn="1">
            <p:ph type="title" hasCustomPrompt="1"/>
          </p:nvPr>
        </p:nvSpPr>
        <p:spPr>
          <a:xfrm>
            <a:off x="609600" y="274641"/>
            <a:ext cx="10972800" cy="919455"/>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r>
              <a:rPr lang="en-US"/>
              <a:t>Heading</a:t>
            </a:r>
          </a:p>
        </p:txBody>
      </p:sp>
      <p:sp>
        <p:nvSpPr>
          <p:cNvPr id="5" name="Text Placeholder 7"/>
          <p:cNvSpPr>
            <a:spLocks noGrp="1"/>
          </p:cNvSpPr>
          <p:nvPr userDrawn="1">
            <p:ph type="body" sz="quarter" idx="10"/>
          </p:nvPr>
        </p:nvSpPr>
        <p:spPr>
          <a:xfrm>
            <a:off x="609600" y="1545167"/>
            <a:ext cx="10972800" cy="4455584"/>
          </a:xfrm>
        </p:spPr>
        <p:txBody>
          <a:bodyPr/>
          <a:lstStyle>
            <a:lvl1pPr marL="306903" indent="-306903">
              <a:buClr>
                <a:srgbClr val="005DAA"/>
              </a:buClr>
              <a:buFont typeface="Wingdings" panose="05000000000000000000" pitchFamily="2" charset="2"/>
              <a:buChar char="§"/>
              <a:defRPr sz="2667">
                <a:solidFill>
                  <a:srgbClr val="2D2D2D"/>
                </a:solidFill>
              </a:defRPr>
            </a:lvl1pPr>
            <a:lvl2pPr>
              <a:buClr>
                <a:srgbClr val="532E63"/>
              </a:buClr>
              <a:defRPr sz="2667">
                <a:solidFill>
                  <a:srgbClr val="2D2D2D"/>
                </a:solidFill>
              </a:defRPr>
            </a:lvl2pPr>
            <a:lvl3pPr>
              <a:buClr>
                <a:srgbClr val="9A3B26"/>
              </a:buClr>
              <a:defRPr sz="2667">
                <a:solidFill>
                  <a:srgbClr val="2D2D2D"/>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pic>
        <p:nvPicPr>
          <p:cNvPr id="21" name="Picture 20" descr="Logos of the U.S. Department of Health and Human Services and Centers for Disease Control and Prevention" title="LOGOS">
            <a:extLst>
              <a:ext uri="{FF2B5EF4-FFF2-40B4-BE49-F238E27FC236}">
                <a16:creationId xmlns:a16="http://schemas.microsoft.com/office/drawing/2014/main" id="{5EB3B0CC-979E-4460-961A-7E5D5213A07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20" y="6001464"/>
            <a:ext cx="1158819" cy="664349"/>
          </a:xfrm>
          <a:prstGeom prst="rect">
            <a:avLst/>
          </a:prstGeom>
        </p:spPr>
      </p:pic>
      <p:grpSp>
        <p:nvGrpSpPr>
          <p:cNvPr id="20" name="Group 19">
            <a:extLst>
              <a:ext uri="{FF2B5EF4-FFF2-40B4-BE49-F238E27FC236}">
                <a16:creationId xmlns:a16="http://schemas.microsoft.com/office/drawing/2014/main" id="{9256BCB5-3FA6-46A4-BD0C-A091D9F1922D}"/>
              </a:ext>
            </a:extLst>
          </p:cNvPr>
          <p:cNvGrpSpPr/>
          <p:nvPr userDrawn="1"/>
        </p:nvGrpSpPr>
        <p:grpSpPr>
          <a:xfrm>
            <a:off x="2" y="3"/>
            <a:ext cx="356209" cy="1194093"/>
            <a:chOff x="2721769" y="2050256"/>
            <a:chExt cx="442912" cy="1469660"/>
          </a:xfrm>
        </p:grpSpPr>
        <p:sp>
          <p:nvSpPr>
            <p:cNvPr id="22" name="Rectangle 21">
              <a:extLst>
                <a:ext uri="{FF2B5EF4-FFF2-40B4-BE49-F238E27FC236}">
                  <a16:creationId xmlns:a16="http://schemas.microsoft.com/office/drawing/2014/main" id="{B5B91796-8B0E-4339-853E-86194B92F336}"/>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sp>
          <p:nvSpPr>
            <p:cNvPr id="23" name="Rectangle 22">
              <a:extLst>
                <a:ext uri="{FF2B5EF4-FFF2-40B4-BE49-F238E27FC236}">
                  <a16:creationId xmlns:a16="http://schemas.microsoft.com/office/drawing/2014/main" id="{FB4E0A8E-0F30-4F8C-A535-BEEA20A4E70F}"/>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grpSp>
    </p:spTree>
    <p:extLst>
      <p:ext uri="{BB962C8B-B14F-4D97-AF65-F5344CB8AC3E}">
        <p14:creationId xmlns:p14="http://schemas.microsoft.com/office/powerpoint/2010/main" val="4269934572"/>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Y - Content w Title, Bar, Text">
    <p:spTree>
      <p:nvGrpSpPr>
        <p:cNvPr id="1" name=""/>
        <p:cNvGrpSpPr/>
        <p:nvPr/>
      </p:nvGrpSpPr>
      <p:grpSpPr>
        <a:xfrm>
          <a:off x="0" y="0"/>
          <a:ext cx="0" cy="0"/>
          <a:chOff x="0" y="0"/>
          <a:chExt cx="0" cy="0"/>
        </a:xfrm>
      </p:grpSpPr>
      <p:sp>
        <p:nvSpPr>
          <p:cNvPr id="2" name="Title 1"/>
          <p:cNvSpPr>
            <a:spLocks noGrp="1"/>
          </p:cNvSpPr>
          <p:nvPr>
            <p:ph type="title"/>
          </p:nvPr>
        </p:nvSpPr>
        <p:spPr>
          <a:xfrm>
            <a:off x="731523" y="274639"/>
            <a:ext cx="9571284" cy="1143000"/>
          </a:xfrm>
          <a:prstGeom prst="rect">
            <a:avLst/>
          </a:prstGeom>
        </p:spPr>
        <p:txBody>
          <a:bodyPr anchor="b" anchorCtr="0"/>
          <a:lstStyle>
            <a:lvl1pPr algn="l">
              <a:lnSpc>
                <a:spcPts val="4000"/>
              </a:lnSpc>
              <a:defRPr sz="3733" b="1" baseline="0">
                <a:solidFill>
                  <a:srgbClr val="0039A6"/>
                </a:solidFill>
                <a:effectLst/>
                <a:latin typeface="Calibri" pitchFamily="34" charset="0"/>
              </a:defRPr>
            </a:lvl1pPr>
          </a:lstStyle>
          <a:p>
            <a:endParaRPr lang="en-US"/>
          </a:p>
        </p:txBody>
      </p:sp>
      <p:pic>
        <p:nvPicPr>
          <p:cNvPr id="18" name="Picture 17"/>
          <p:cNvPicPr>
            <a:picLocks noChangeAspect="1"/>
          </p:cNvPicPr>
          <p:nvPr userDrawn="1"/>
        </p:nvPicPr>
        <p:blipFill rotWithShape="1">
          <a:blip r:embed="rId2" cstate="screen">
            <a:extLst>
              <a:ext uri="{28A0092B-C50C-407E-A947-70E740481C1C}">
                <a14:useLocalDpi xmlns:a14="http://schemas.microsoft.com/office/drawing/2010/main"/>
              </a:ext>
            </a:extLst>
          </a:blip>
          <a:srcRect b="-41214"/>
          <a:stretch/>
        </p:blipFill>
        <p:spPr>
          <a:xfrm>
            <a:off x="-1" y="6684596"/>
            <a:ext cx="12192001" cy="248992"/>
          </a:xfrm>
          <a:prstGeom prst="rect">
            <a:avLst/>
          </a:prstGeom>
        </p:spPr>
      </p:pic>
      <p:sp>
        <p:nvSpPr>
          <p:cNvPr id="6" name="Line 6"/>
          <p:cNvSpPr>
            <a:spLocks noChangeShapeType="1"/>
          </p:cNvSpPr>
          <p:nvPr userDrawn="1"/>
        </p:nvSpPr>
        <p:spPr bwMode="auto">
          <a:xfrm>
            <a:off x="609600" y="1479311"/>
            <a:ext cx="10972800" cy="0"/>
          </a:xfrm>
          <a:prstGeom prst="line">
            <a:avLst/>
          </a:prstGeom>
          <a:noFill/>
          <a:ln w="25400">
            <a:solidFill>
              <a:srgbClr val="0039A6"/>
            </a:solidFill>
            <a:round/>
            <a:headEnd/>
            <a:tailEnd/>
          </a:ln>
        </p:spPr>
        <p:txBody>
          <a:bodyPr wrap="none" anchor="ctr"/>
          <a:lstStyle/>
          <a:p>
            <a:pPr fontAlgn="base">
              <a:spcBef>
                <a:spcPct val="0"/>
              </a:spcBef>
              <a:spcAft>
                <a:spcPct val="0"/>
              </a:spcAft>
            </a:pPr>
            <a:endParaRPr lang="en-US" sz="2400">
              <a:ln>
                <a:solidFill>
                  <a:srgbClr val="002060">
                    <a:lumMod val="50000"/>
                    <a:lumOff val="50000"/>
                  </a:srgbClr>
                </a:solidFill>
              </a:ln>
              <a:solidFill>
                <a:srgbClr val="0F56DC"/>
              </a:solidFill>
              <a:latin typeface="Arial" charset="0"/>
            </a:endParaRPr>
          </a:p>
        </p:txBody>
      </p:sp>
      <p:sp>
        <p:nvSpPr>
          <p:cNvPr id="9" name="TextBox 8"/>
          <p:cNvSpPr txBox="1"/>
          <p:nvPr userDrawn="1"/>
        </p:nvSpPr>
        <p:spPr>
          <a:xfrm>
            <a:off x="11603285" y="6343864"/>
            <a:ext cx="466795" cy="379656"/>
          </a:xfrm>
          <a:prstGeom prst="rect">
            <a:avLst/>
          </a:prstGeom>
          <a:noFill/>
        </p:spPr>
        <p:txBody>
          <a:bodyPr wrap="square" rtlCol="0">
            <a:spAutoFit/>
          </a:bodyPr>
          <a:lstStyle/>
          <a:p>
            <a:pPr algn="r"/>
            <a:fld id="{16C56A00-B67A-4726-B07D-3A7D659B2E50}" type="slidenum">
              <a:rPr lang="en-US" sz="1867" smtClean="0">
                <a:solidFill>
                  <a:srgbClr val="005DAA"/>
                </a:solidFill>
                <a:latin typeface="Calibri" panose="020F0502020204030204" pitchFamily="34" charset="0"/>
              </a:rPr>
              <a:pPr algn="r"/>
              <a:t>‹#›</a:t>
            </a:fld>
            <a:endParaRPr lang="en-US" sz="1867">
              <a:solidFill>
                <a:srgbClr val="005DAA"/>
              </a:solidFill>
              <a:latin typeface="Calibri" panose="020F0502020204030204" pitchFamily="34" charset="0"/>
            </a:endParaRPr>
          </a:p>
        </p:txBody>
      </p:sp>
      <p:pic>
        <p:nvPicPr>
          <p:cNvPr id="14" name="Picture 13">
            <a:extLst>
              <a:ext uri="{FF2B5EF4-FFF2-40B4-BE49-F238E27FC236}">
                <a16:creationId xmlns:a16="http://schemas.microsoft.com/office/drawing/2014/main" id="{E5600D79-7445-41A8-967A-F2E6B5670EF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1387" y="124312"/>
            <a:ext cx="1758692" cy="987552"/>
          </a:xfrm>
          <a:prstGeom prst="rect">
            <a:avLst/>
          </a:prstGeom>
        </p:spPr>
      </p:pic>
      <p:sp>
        <p:nvSpPr>
          <p:cNvPr id="15" name="Text Placeholder 7">
            <a:extLst>
              <a:ext uri="{FF2B5EF4-FFF2-40B4-BE49-F238E27FC236}">
                <a16:creationId xmlns:a16="http://schemas.microsoft.com/office/drawing/2014/main" id="{93DB51FA-8508-4416-B3D4-EFB8CDAED8B6}"/>
              </a:ext>
            </a:extLst>
          </p:cNvPr>
          <p:cNvSpPr>
            <a:spLocks noGrp="1"/>
          </p:cNvSpPr>
          <p:nvPr>
            <p:ph type="body" sz="quarter" idx="10"/>
          </p:nvPr>
        </p:nvSpPr>
        <p:spPr>
          <a:xfrm>
            <a:off x="609600" y="1545169"/>
            <a:ext cx="10972800" cy="4943511"/>
          </a:xfrm>
        </p:spPr>
        <p:txBody>
          <a:bodyPr/>
          <a:lstStyle>
            <a:lvl1pPr marL="457167" indent="-457167">
              <a:spcBef>
                <a:spcPts val="0"/>
              </a:spcBef>
              <a:buClr>
                <a:srgbClr val="0039A6"/>
              </a:buClr>
              <a:buFont typeface="Wingdings" panose="05000000000000000000" pitchFamily="2" charset="2"/>
              <a:buChar char="§"/>
              <a:defRPr sz="2667">
                <a:solidFill>
                  <a:srgbClr val="000000"/>
                </a:solidFill>
              </a:defRPr>
            </a:lvl1pPr>
            <a:lvl2pPr marL="836022" indent="-380972">
              <a:spcBef>
                <a:spcPts val="0"/>
              </a:spcBef>
              <a:buClr>
                <a:srgbClr val="003CA5"/>
              </a:buClr>
              <a:defRPr sz="2400">
                <a:solidFill>
                  <a:srgbClr val="000000"/>
                </a:solidFill>
              </a:defRPr>
            </a:lvl2pPr>
            <a:lvl3pPr marL="1138682" indent="-304776">
              <a:spcBef>
                <a:spcPts val="0"/>
              </a:spcBef>
              <a:buClr>
                <a:srgbClr val="003CA5"/>
              </a:buClr>
              <a:defRPr sz="2133">
                <a:solidFill>
                  <a:srgbClr val="000000"/>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4295288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8656F-AF99-4863-BF6F-BB9C431D49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597AF6D-3990-44B4-ABB3-9207D5441258}"/>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1C500FE-D7B7-44E2-B1C1-BC95D43B2742}"/>
              </a:ext>
            </a:extLst>
          </p:cNvPr>
          <p:cNvSpPr>
            <a:spLocks noGrp="1"/>
          </p:cNvSpPr>
          <p:nvPr>
            <p:ph type="dt" sz="half" idx="10"/>
          </p:nvPr>
        </p:nvSpPr>
        <p:spPr/>
        <p:txBody>
          <a:bodyPr/>
          <a:lstStyle/>
          <a:p>
            <a:fld id="{242497DB-2F15-4993-A268-32E41357AB4A}" type="datetime1">
              <a:rPr lang="en-US" smtClean="0"/>
              <a:t>3/11/2024</a:t>
            </a:fld>
            <a:endParaRPr lang="en-US"/>
          </a:p>
        </p:txBody>
      </p:sp>
      <p:sp>
        <p:nvSpPr>
          <p:cNvPr id="5" name="Footer Placeholder 4">
            <a:extLst>
              <a:ext uri="{FF2B5EF4-FFF2-40B4-BE49-F238E27FC236}">
                <a16:creationId xmlns:a16="http://schemas.microsoft.com/office/drawing/2014/main" id="{F07E08C1-A8E6-4934-A961-937512ED4D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54FB49-0E60-4686-A1F6-5EFE0A02D43D}"/>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32588278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6AB87-50CF-4F77-AD36-33FE518F0C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98FD92-60F3-43F8-B6D1-EA80BE05609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A0D72F-2B99-4A80-829B-2BA1225C691C}"/>
              </a:ext>
            </a:extLst>
          </p:cNvPr>
          <p:cNvSpPr>
            <a:spLocks noGrp="1"/>
          </p:cNvSpPr>
          <p:nvPr>
            <p:ph type="dt" sz="half" idx="10"/>
          </p:nvPr>
        </p:nvSpPr>
        <p:spPr/>
        <p:txBody>
          <a:bodyPr/>
          <a:lstStyle/>
          <a:p>
            <a:fld id="{6A657BF9-8FDA-4A97-9068-F417C6DB68D3}" type="datetime1">
              <a:rPr lang="en-US" smtClean="0"/>
              <a:t>3/11/2024</a:t>
            </a:fld>
            <a:endParaRPr lang="en-US"/>
          </a:p>
        </p:txBody>
      </p:sp>
      <p:sp>
        <p:nvSpPr>
          <p:cNvPr id="5" name="Footer Placeholder 4">
            <a:extLst>
              <a:ext uri="{FF2B5EF4-FFF2-40B4-BE49-F238E27FC236}">
                <a16:creationId xmlns:a16="http://schemas.microsoft.com/office/drawing/2014/main" id="{A7D6FC04-1B21-44F7-BA8A-E4507B9BE5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C23238-264E-4AA7-932B-A7EA79A05FD5}"/>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34467099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04C86-AE09-4FF2-AECE-DCD3FF9A4C85}"/>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2B20EFC-1A57-4E20-B6A3-00987F38CC54}"/>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0E4AC0F-EE44-45DA-ACFD-1F20D24B0782}"/>
              </a:ext>
            </a:extLst>
          </p:cNvPr>
          <p:cNvSpPr>
            <a:spLocks noGrp="1"/>
          </p:cNvSpPr>
          <p:nvPr>
            <p:ph type="dt" sz="half" idx="10"/>
          </p:nvPr>
        </p:nvSpPr>
        <p:spPr/>
        <p:txBody>
          <a:bodyPr/>
          <a:lstStyle/>
          <a:p>
            <a:fld id="{754BF4EF-FD53-48A5-B2BE-DEB48B4ED95C}" type="datetime1">
              <a:rPr lang="en-US" smtClean="0"/>
              <a:t>3/11/2024</a:t>
            </a:fld>
            <a:endParaRPr lang="en-US"/>
          </a:p>
        </p:txBody>
      </p:sp>
      <p:sp>
        <p:nvSpPr>
          <p:cNvPr id="5" name="Footer Placeholder 4">
            <a:extLst>
              <a:ext uri="{FF2B5EF4-FFF2-40B4-BE49-F238E27FC236}">
                <a16:creationId xmlns:a16="http://schemas.microsoft.com/office/drawing/2014/main" id="{BCD625CA-B6CE-40E9-B2F5-EFCB62BA43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A407F7-C239-49F5-A4CB-D3E8A9A61FAD}"/>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22562219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B61B6-617E-4C35-A72E-2C12B58098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CECA8E-0C40-4A39-BDF8-28BAEF2417D7}"/>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74D89F6-D390-4A1C-926D-A8A22745E6CB}"/>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882C748-A02E-4A85-BD2F-8EE9489EFB0C}"/>
              </a:ext>
            </a:extLst>
          </p:cNvPr>
          <p:cNvSpPr>
            <a:spLocks noGrp="1"/>
          </p:cNvSpPr>
          <p:nvPr>
            <p:ph type="dt" sz="half" idx="10"/>
          </p:nvPr>
        </p:nvSpPr>
        <p:spPr/>
        <p:txBody>
          <a:bodyPr/>
          <a:lstStyle/>
          <a:p>
            <a:fld id="{A919F0C2-04FD-4560-BE21-535B1D3ABFB2}" type="datetime1">
              <a:rPr lang="en-US" smtClean="0"/>
              <a:t>3/11/2024</a:t>
            </a:fld>
            <a:endParaRPr lang="en-US"/>
          </a:p>
        </p:txBody>
      </p:sp>
      <p:sp>
        <p:nvSpPr>
          <p:cNvPr id="6" name="Footer Placeholder 5">
            <a:extLst>
              <a:ext uri="{FF2B5EF4-FFF2-40B4-BE49-F238E27FC236}">
                <a16:creationId xmlns:a16="http://schemas.microsoft.com/office/drawing/2014/main" id="{DA5779D9-9217-4199-9A8F-CBEA25CD10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5ADB17-B320-4F30-8FDA-123044EA890F}"/>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32493444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2A920-A282-4C53-98DF-0CB11F1B125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AA4DDC-E5BB-4BF2-AB08-60537AE1D95A}"/>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E66277-F392-4C38-94C4-4B4B01B64DF4}"/>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4ABC842-A67D-4ABD-B91F-D68EBF5BC1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EA8FA50-7338-40A9-BE82-B1DEB8ABDA93}"/>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1268C4F-4EAA-415C-A6C5-BD1B92E8EBE2}"/>
              </a:ext>
            </a:extLst>
          </p:cNvPr>
          <p:cNvSpPr>
            <a:spLocks noGrp="1"/>
          </p:cNvSpPr>
          <p:nvPr>
            <p:ph type="dt" sz="half" idx="10"/>
          </p:nvPr>
        </p:nvSpPr>
        <p:spPr/>
        <p:txBody>
          <a:bodyPr/>
          <a:lstStyle/>
          <a:p>
            <a:fld id="{EFB01B01-7809-4E88-8F65-23D1CDF7B078}" type="datetime1">
              <a:rPr lang="en-US" smtClean="0"/>
              <a:t>3/11/2024</a:t>
            </a:fld>
            <a:endParaRPr lang="en-US"/>
          </a:p>
        </p:txBody>
      </p:sp>
      <p:sp>
        <p:nvSpPr>
          <p:cNvPr id="8" name="Footer Placeholder 7">
            <a:extLst>
              <a:ext uri="{FF2B5EF4-FFF2-40B4-BE49-F238E27FC236}">
                <a16:creationId xmlns:a16="http://schemas.microsoft.com/office/drawing/2014/main" id="{AFA3FCCA-3561-4A2E-8F00-ECD0461A748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94683AF-77AC-4B62-BF96-6BB6ABDF5ED9}"/>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11087315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F8BBD-4C23-4ED2-93AF-762B16DF51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20846DC-A9BA-4EB5-A59C-83DECFF6BF91}"/>
              </a:ext>
            </a:extLst>
          </p:cNvPr>
          <p:cNvSpPr>
            <a:spLocks noGrp="1"/>
          </p:cNvSpPr>
          <p:nvPr>
            <p:ph type="dt" sz="half" idx="10"/>
          </p:nvPr>
        </p:nvSpPr>
        <p:spPr/>
        <p:txBody>
          <a:bodyPr/>
          <a:lstStyle/>
          <a:p>
            <a:fld id="{DB866053-CAA3-4177-80D6-BF60A83A9218}" type="datetime1">
              <a:rPr lang="en-US" smtClean="0"/>
              <a:t>3/11/2024</a:t>
            </a:fld>
            <a:endParaRPr lang="en-US"/>
          </a:p>
        </p:txBody>
      </p:sp>
      <p:sp>
        <p:nvSpPr>
          <p:cNvPr id="4" name="Footer Placeholder 3">
            <a:extLst>
              <a:ext uri="{FF2B5EF4-FFF2-40B4-BE49-F238E27FC236}">
                <a16:creationId xmlns:a16="http://schemas.microsoft.com/office/drawing/2014/main" id="{D9C50DAE-2EC2-472B-8721-7718F3E02B9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BC2037-2945-467D-8939-2140C7855055}"/>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34871709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F55E64-E04F-4DE3-9F06-4B3C4D57F748}"/>
              </a:ext>
            </a:extLst>
          </p:cNvPr>
          <p:cNvSpPr>
            <a:spLocks noGrp="1"/>
          </p:cNvSpPr>
          <p:nvPr>
            <p:ph type="dt" sz="half" idx="10"/>
          </p:nvPr>
        </p:nvSpPr>
        <p:spPr/>
        <p:txBody>
          <a:bodyPr/>
          <a:lstStyle/>
          <a:p>
            <a:fld id="{113B832A-2C0D-426D-922B-5B748041EF93}" type="datetime1">
              <a:rPr lang="en-US" smtClean="0"/>
              <a:t>3/11/2024</a:t>
            </a:fld>
            <a:endParaRPr lang="en-US"/>
          </a:p>
        </p:txBody>
      </p:sp>
      <p:sp>
        <p:nvSpPr>
          <p:cNvPr id="3" name="Footer Placeholder 2">
            <a:extLst>
              <a:ext uri="{FF2B5EF4-FFF2-40B4-BE49-F238E27FC236}">
                <a16:creationId xmlns:a16="http://schemas.microsoft.com/office/drawing/2014/main" id="{E373B0A7-BCA4-4C6C-9649-626ED4EA909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F39784A-6A0D-4DF6-865D-AE78461B4B5F}"/>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3202895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_O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lvl1pPr>
              <a:defRPr sz="3600"/>
            </a:lvl1pPr>
          </a:lstStyle>
          <a:p>
            <a:r>
              <a:rPr lang="en-US"/>
              <a:t>Click to edit Master title style</a:t>
            </a:r>
          </a:p>
        </p:txBody>
      </p:sp>
      <p:sp>
        <p:nvSpPr>
          <p:cNvPr id="4" name="Text Placeholder 4"/>
          <p:cNvSpPr>
            <a:spLocks noGrp="1"/>
          </p:cNvSpPr>
          <p:nvPr>
            <p:ph type="body" sz="quarter" idx="13" hasCustomPrompt="1"/>
          </p:nvPr>
        </p:nvSpPr>
        <p:spPr>
          <a:xfrm>
            <a:off x="609600" y="6175375"/>
            <a:ext cx="10972800" cy="550863"/>
          </a:xfrm>
        </p:spPr>
        <p:txBody>
          <a:bodyPr anchor="b" anchorCtr="0"/>
          <a:lstStyle>
            <a:lvl1pPr marL="0" indent="0">
              <a:spcBef>
                <a:spcPts val="200"/>
              </a:spcBef>
              <a:buNone/>
              <a:defRPr sz="1200">
                <a:solidFill>
                  <a:schemeClr val="tx2"/>
                </a:solidFill>
              </a:defRPr>
            </a:lvl1pPr>
          </a:lstStyle>
          <a:p>
            <a:pPr lvl="0"/>
            <a:r>
              <a:rPr lang="en-US"/>
              <a:t>*Citations and references</a:t>
            </a:r>
          </a:p>
        </p:txBody>
      </p:sp>
    </p:spTree>
    <p:extLst>
      <p:ext uri="{BB962C8B-B14F-4D97-AF65-F5344CB8AC3E}">
        <p14:creationId xmlns:p14="http://schemas.microsoft.com/office/powerpoint/2010/main" val="865713384"/>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9B80-EA4D-453E-9A39-451DDAF24D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4571FC-CEBF-46C9-9B0D-3852D3BD55F8}"/>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70B1186-DD4B-4CE7-B955-DC5BF1AFC782}"/>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61C535-D9B7-4E59-92D6-0A2BFD495FCD}"/>
              </a:ext>
            </a:extLst>
          </p:cNvPr>
          <p:cNvSpPr>
            <a:spLocks noGrp="1"/>
          </p:cNvSpPr>
          <p:nvPr>
            <p:ph type="dt" sz="half" idx="10"/>
          </p:nvPr>
        </p:nvSpPr>
        <p:spPr/>
        <p:txBody>
          <a:bodyPr/>
          <a:lstStyle/>
          <a:p>
            <a:fld id="{080CD212-8076-419B-9534-7452CF1FE131}" type="datetime1">
              <a:rPr lang="en-US" smtClean="0"/>
              <a:t>3/11/2024</a:t>
            </a:fld>
            <a:endParaRPr lang="en-US"/>
          </a:p>
        </p:txBody>
      </p:sp>
      <p:sp>
        <p:nvSpPr>
          <p:cNvPr id="6" name="Footer Placeholder 5">
            <a:extLst>
              <a:ext uri="{FF2B5EF4-FFF2-40B4-BE49-F238E27FC236}">
                <a16:creationId xmlns:a16="http://schemas.microsoft.com/office/drawing/2014/main" id="{A440CC26-1B17-425E-90A5-AD85143307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D9B4ED-087E-47C6-A22A-484D360BA897}"/>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29488939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869BE-9449-41BE-8D68-80C7A6EC4D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FFF1EEF-CCD5-43B1-839C-242A242CC9C9}"/>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F5EB248A-6092-4FE7-AC7F-A9423CB4241D}"/>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5915C8-9FCE-4756-AC4E-641DAFCB947B}"/>
              </a:ext>
            </a:extLst>
          </p:cNvPr>
          <p:cNvSpPr>
            <a:spLocks noGrp="1"/>
          </p:cNvSpPr>
          <p:nvPr>
            <p:ph type="dt" sz="half" idx="10"/>
          </p:nvPr>
        </p:nvSpPr>
        <p:spPr/>
        <p:txBody>
          <a:bodyPr/>
          <a:lstStyle/>
          <a:p>
            <a:fld id="{F0E9EEE6-5C18-4297-919C-C4F383FAC248}" type="datetime1">
              <a:rPr lang="en-US" smtClean="0"/>
              <a:t>3/11/2024</a:t>
            </a:fld>
            <a:endParaRPr lang="en-US"/>
          </a:p>
        </p:txBody>
      </p:sp>
      <p:sp>
        <p:nvSpPr>
          <p:cNvPr id="6" name="Footer Placeholder 5">
            <a:extLst>
              <a:ext uri="{FF2B5EF4-FFF2-40B4-BE49-F238E27FC236}">
                <a16:creationId xmlns:a16="http://schemas.microsoft.com/office/drawing/2014/main" id="{29856220-1526-4EC8-AFDD-DFBE37E5C5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827B0A-4736-4D0C-BA4B-504FCF7004B6}"/>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39463585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B9CF8-0A1D-420E-AA94-8C26E1C39F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3241CFD-A61F-4FC8-8E22-8C42D3DC57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4B0777-B4BD-4FE3-8BC9-A293793BB2EE}"/>
              </a:ext>
            </a:extLst>
          </p:cNvPr>
          <p:cNvSpPr>
            <a:spLocks noGrp="1"/>
          </p:cNvSpPr>
          <p:nvPr>
            <p:ph type="dt" sz="half" idx="10"/>
          </p:nvPr>
        </p:nvSpPr>
        <p:spPr/>
        <p:txBody>
          <a:bodyPr/>
          <a:lstStyle/>
          <a:p>
            <a:fld id="{BCA2BC31-EB01-41D9-9E47-15E12425869A}" type="datetime1">
              <a:rPr lang="en-US" smtClean="0"/>
              <a:t>3/11/2024</a:t>
            </a:fld>
            <a:endParaRPr lang="en-US"/>
          </a:p>
        </p:txBody>
      </p:sp>
      <p:sp>
        <p:nvSpPr>
          <p:cNvPr id="5" name="Footer Placeholder 4">
            <a:extLst>
              <a:ext uri="{FF2B5EF4-FFF2-40B4-BE49-F238E27FC236}">
                <a16:creationId xmlns:a16="http://schemas.microsoft.com/office/drawing/2014/main" id="{7D1DB4C9-ECF9-46D7-BF63-DA61DC0A77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4DEAED-946A-452F-84AF-4985C773C86B}"/>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19514992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F9E706-C1C7-47E2-8812-D075C226893D}"/>
              </a:ext>
            </a:extLst>
          </p:cNvPr>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82D14D4-D946-499E-8563-419993B8AB42}"/>
              </a:ext>
            </a:extLst>
          </p:cNvPr>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D0B947-D983-4085-8863-A4AB148552D5}"/>
              </a:ext>
            </a:extLst>
          </p:cNvPr>
          <p:cNvSpPr>
            <a:spLocks noGrp="1"/>
          </p:cNvSpPr>
          <p:nvPr>
            <p:ph type="dt" sz="half" idx="10"/>
          </p:nvPr>
        </p:nvSpPr>
        <p:spPr/>
        <p:txBody>
          <a:bodyPr/>
          <a:lstStyle/>
          <a:p>
            <a:fld id="{D7DD67E7-4B35-4272-8A7C-CBC1508B4E13}" type="datetime1">
              <a:rPr lang="en-US" smtClean="0"/>
              <a:t>3/11/2024</a:t>
            </a:fld>
            <a:endParaRPr lang="en-US"/>
          </a:p>
        </p:txBody>
      </p:sp>
      <p:sp>
        <p:nvSpPr>
          <p:cNvPr id="5" name="Footer Placeholder 4">
            <a:extLst>
              <a:ext uri="{FF2B5EF4-FFF2-40B4-BE49-F238E27FC236}">
                <a16:creationId xmlns:a16="http://schemas.microsoft.com/office/drawing/2014/main" id="{27DAEE55-27E7-40EF-A9FC-B951301C36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A5A39B-E2B9-4E8A-841D-A45A6A3E02A6}"/>
              </a:ext>
            </a:extLst>
          </p:cNvPr>
          <p:cNvSpPr>
            <a:spLocks noGrp="1"/>
          </p:cNvSpPr>
          <p:nvPr>
            <p:ph type="sldNum" sz="quarter" idx="12"/>
          </p:nvPr>
        </p:nvSpPr>
        <p:spPr/>
        <p:txBody>
          <a:bodyPr/>
          <a:lstStyle/>
          <a:p>
            <a:fld id="{58DE3B76-78AC-41C5-B826-B92C3947A3EC}" type="slidenum">
              <a:rPr lang="en-US" smtClean="0"/>
              <a:t>‹#›</a:t>
            </a:fld>
            <a:endParaRPr lang="en-US"/>
          </a:p>
        </p:txBody>
      </p:sp>
    </p:spTree>
    <p:extLst>
      <p:ext uri="{BB962C8B-B14F-4D97-AF65-F5344CB8AC3E}">
        <p14:creationId xmlns:p14="http://schemas.microsoft.com/office/powerpoint/2010/main" val="18950419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76"/>
        <p:cNvGrpSpPr/>
        <p:nvPr/>
      </p:nvGrpSpPr>
      <p:grpSpPr>
        <a:xfrm>
          <a:off x="0" y="0"/>
          <a:ext cx="0" cy="0"/>
          <a:chOff x="0" y="0"/>
          <a:chExt cx="0" cy="0"/>
        </a:xfrm>
      </p:grpSpPr>
      <p:sp>
        <p:nvSpPr>
          <p:cNvPr id="77" name="Google Shape;77;p18"/>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8" name="Google Shape;78;p18"/>
          <p:cNvSpPr txBox="1">
            <a:spLocks noGrp="1"/>
          </p:cNvSpPr>
          <p:nvPr>
            <p:ph type="body" idx="1"/>
          </p:nvPr>
        </p:nvSpPr>
        <p:spPr>
          <a:xfrm>
            <a:off x="838200" y="1825625"/>
            <a:ext cx="10515600" cy="4351339"/>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79" name="Google Shape;79;p18"/>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fld id="{AD2F1347-01F4-4B0B-91B5-FEE5FB8CC906}" type="datetime1">
              <a:rPr lang="en-US" smtClean="0"/>
              <a:t>3/11/2024</a:t>
            </a:fld>
            <a:endParaRPr/>
          </a:p>
        </p:txBody>
      </p:sp>
      <p:sp>
        <p:nvSpPr>
          <p:cNvPr id="80" name="Google Shape;80;p18"/>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1" name="Google Shape;81;p18"/>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8234106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99"/>
        <p:cNvGrpSpPr/>
        <p:nvPr/>
      </p:nvGrpSpPr>
      <p:grpSpPr>
        <a:xfrm>
          <a:off x="0" y="0"/>
          <a:ext cx="0" cy="0"/>
          <a:chOff x="0" y="0"/>
          <a:chExt cx="0" cy="0"/>
        </a:xfrm>
      </p:grpSpPr>
      <p:sp>
        <p:nvSpPr>
          <p:cNvPr id="100" name="Google Shape;100;p23"/>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1" name="Google Shape;101;p23"/>
          <p:cNvSpPr txBox="1">
            <a:spLocks noGrp="1"/>
          </p:cNvSpPr>
          <p:nvPr>
            <p:ph type="body" idx="1"/>
          </p:nvPr>
        </p:nvSpPr>
        <p:spPr>
          <a:xfrm>
            <a:off x="838200" y="1825625"/>
            <a:ext cx="5181600" cy="4351339"/>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102" name="Google Shape;102;p23"/>
          <p:cNvSpPr txBox="1">
            <a:spLocks noGrp="1"/>
          </p:cNvSpPr>
          <p:nvPr>
            <p:ph type="body" idx="2"/>
          </p:nvPr>
        </p:nvSpPr>
        <p:spPr>
          <a:xfrm>
            <a:off x="6172200" y="1825625"/>
            <a:ext cx="5181600" cy="4351339"/>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103" name="Google Shape;103;p23"/>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fld id="{C7816423-9280-4575-97DD-A9FD036B4465}" type="datetime1">
              <a:rPr lang="en-US" smtClean="0"/>
              <a:t>3/11/2024</a:t>
            </a:fld>
            <a:endParaRPr/>
          </a:p>
        </p:txBody>
      </p:sp>
      <p:sp>
        <p:nvSpPr>
          <p:cNvPr id="104" name="Google Shape;104;p23"/>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5" name="Google Shape;105;p23"/>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3696403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115"/>
        <p:cNvGrpSpPr/>
        <p:nvPr/>
      </p:nvGrpSpPr>
      <p:grpSpPr>
        <a:xfrm>
          <a:off x="0" y="0"/>
          <a:ext cx="0" cy="0"/>
          <a:chOff x="0" y="0"/>
          <a:chExt cx="0" cy="0"/>
        </a:xfrm>
      </p:grpSpPr>
      <p:sp>
        <p:nvSpPr>
          <p:cNvPr id="116" name="Google Shape;116;p25"/>
          <p:cNvSpPr txBox="1">
            <a:spLocks noGrp="1"/>
          </p:cNvSpPr>
          <p:nvPr>
            <p:ph type="title"/>
          </p:nvPr>
        </p:nvSpPr>
        <p:spPr>
          <a:xfrm>
            <a:off x="839788" y="457200"/>
            <a:ext cx="3932237" cy="16002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32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17" name="Google Shape;117;p25"/>
          <p:cNvSpPr txBox="1">
            <a:spLocks noGrp="1"/>
          </p:cNvSpPr>
          <p:nvPr>
            <p:ph type="body" idx="1"/>
          </p:nvPr>
        </p:nvSpPr>
        <p:spPr>
          <a:xfrm>
            <a:off x="5183188" y="987426"/>
            <a:ext cx="6172200" cy="4873625"/>
          </a:xfrm>
          <a:prstGeom prst="rect">
            <a:avLst/>
          </a:prstGeom>
          <a:noFill/>
          <a:ln>
            <a:noFill/>
          </a:ln>
        </p:spPr>
        <p:txBody>
          <a:bodyPr spcFirstLastPara="1" wrap="square" lIns="68575" tIns="34275" rIns="68575" bIns="34275" anchor="t" anchorCtr="0">
            <a:normAutofit/>
          </a:bodyPr>
          <a:lstStyle>
            <a:lvl1pPr marL="609585" lvl="0" indent="-507987" algn="l">
              <a:lnSpc>
                <a:spcPct val="90000"/>
              </a:lnSpc>
              <a:spcBef>
                <a:spcPts val="1067"/>
              </a:spcBef>
              <a:spcAft>
                <a:spcPts val="0"/>
              </a:spcAft>
              <a:buClr>
                <a:schemeClr val="dk1"/>
              </a:buClr>
              <a:buSzPts val="2400"/>
              <a:buChar char="•"/>
              <a:defRPr sz="3200"/>
            </a:lvl1pPr>
            <a:lvl2pPr marL="1219170" lvl="1" indent="-482588" algn="l">
              <a:lnSpc>
                <a:spcPct val="90000"/>
              </a:lnSpc>
              <a:spcBef>
                <a:spcPts val="533"/>
              </a:spcBef>
              <a:spcAft>
                <a:spcPts val="0"/>
              </a:spcAft>
              <a:buClr>
                <a:schemeClr val="dk1"/>
              </a:buClr>
              <a:buSzPts val="2100"/>
              <a:buChar char="•"/>
              <a:defRPr sz="2800"/>
            </a:lvl2pPr>
            <a:lvl3pPr marL="1828754" lvl="2" indent="-457189" algn="l">
              <a:lnSpc>
                <a:spcPct val="90000"/>
              </a:lnSpc>
              <a:spcBef>
                <a:spcPts val="533"/>
              </a:spcBef>
              <a:spcAft>
                <a:spcPts val="0"/>
              </a:spcAft>
              <a:buClr>
                <a:schemeClr val="dk1"/>
              </a:buClr>
              <a:buSzPts val="1800"/>
              <a:buChar char="•"/>
              <a:defRPr sz="2400"/>
            </a:lvl3pPr>
            <a:lvl4pPr marL="2438339" lvl="3" indent="-431789" algn="l">
              <a:lnSpc>
                <a:spcPct val="90000"/>
              </a:lnSpc>
              <a:spcBef>
                <a:spcPts val="533"/>
              </a:spcBef>
              <a:spcAft>
                <a:spcPts val="0"/>
              </a:spcAft>
              <a:buClr>
                <a:schemeClr val="dk1"/>
              </a:buClr>
              <a:buSzPts val="1500"/>
              <a:buChar char="•"/>
              <a:defRPr sz="2000"/>
            </a:lvl4pPr>
            <a:lvl5pPr marL="3047924" lvl="4" indent="-431789" algn="l">
              <a:lnSpc>
                <a:spcPct val="90000"/>
              </a:lnSpc>
              <a:spcBef>
                <a:spcPts val="533"/>
              </a:spcBef>
              <a:spcAft>
                <a:spcPts val="0"/>
              </a:spcAft>
              <a:buClr>
                <a:schemeClr val="dk1"/>
              </a:buClr>
              <a:buSzPts val="1500"/>
              <a:buChar char="•"/>
              <a:defRPr sz="2000"/>
            </a:lvl5pPr>
            <a:lvl6pPr marL="3657509" lvl="5" indent="-431789" algn="l">
              <a:lnSpc>
                <a:spcPct val="90000"/>
              </a:lnSpc>
              <a:spcBef>
                <a:spcPts val="533"/>
              </a:spcBef>
              <a:spcAft>
                <a:spcPts val="0"/>
              </a:spcAft>
              <a:buClr>
                <a:schemeClr val="dk1"/>
              </a:buClr>
              <a:buSzPts val="1500"/>
              <a:buChar char="•"/>
              <a:defRPr sz="2000"/>
            </a:lvl6pPr>
            <a:lvl7pPr marL="4267093" lvl="6" indent="-431789" algn="l">
              <a:lnSpc>
                <a:spcPct val="90000"/>
              </a:lnSpc>
              <a:spcBef>
                <a:spcPts val="533"/>
              </a:spcBef>
              <a:spcAft>
                <a:spcPts val="0"/>
              </a:spcAft>
              <a:buClr>
                <a:schemeClr val="dk1"/>
              </a:buClr>
              <a:buSzPts val="1500"/>
              <a:buChar char="•"/>
              <a:defRPr sz="2000"/>
            </a:lvl7pPr>
            <a:lvl8pPr marL="4876678" lvl="7" indent="-431789" algn="l">
              <a:lnSpc>
                <a:spcPct val="90000"/>
              </a:lnSpc>
              <a:spcBef>
                <a:spcPts val="533"/>
              </a:spcBef>
              <a:spcAft>
                <a:spcPts val="0"/>
              </a:spcAft>
              <a:buClr>
                <a:schemeClr val="dk1"/>
              </a:buClr>
              <a:buSzPts val="1500"/>
              <a:buChar char="•"/>
              <a:defRPr sz="2000"/>
            </a:lvl8pPr>
            <a:lvl9pPr marL="5486263" lvl="8" indent="-431789" algn="l">
              <a:lnSpc>
                <a:spcPct val="90000"/>
              </a:lnSpc>
              <a:spcBef>
                <a:spcPts val="533"/>
              </a:spcBef>
              <a:spcAft>
                <a:spcPts val="0"/>
              </a:spcAft>
              <a:buClr>
                <a:schemeClr val="dk1"/>
              </a:buClr>
              <a:buSzPts val="1500"/>
              <a:buChar char="•"/>
              <a:defRPr sz="2000"/>
            </a:lvl9pPr>
          </a:lstStyle>
          <a:p>
            <a:endParaRPr/>
          </a:p>
        </p:txBody>
      </p:sp>
      <p:sp>
        <p:nvSpPr>
          <p:cNvPr id="118" name="Google Shape;118;p25"/>
          <p:cNvSpPr txBox="1">
            <a:spLocks noGrp="1"/>
          </p:cNvSpPr>
          <p:nvPr>
            <p:ph type="body" idx="2"/>
          </p:nvPr>
        </p:nvSpPr>
        <p:spPr>
          <a:xfrm>
            <a:off x="839788" y="2057401"/>
            <a:ext cx="3932237" cy="3811588"/>
          </a:xfrm>
          <a:prstGeom prst="rect">
            <a:avLst/>
          </a:prstGeom>
          <a:noFill/>
          <a:ln>
            <a:noFill/>
          </a:ln>
        </p:spPr>
        <p:txBody>
          <a:bodyPr spcFirstLastPara="1" wrap="square" lIns="68575" tIns="34275" rIns="68575" bIns="34275" anchor="t" anchorCtr="0">
            <a:normAutofit/>
          </a:bodyPr>
          <a:lstStyle>
            <a:lvl1pPr marL="609585" lvl="0" indent="-304792" algn="l">
              <a:lnSpc>
                <a:spcPct val="90000"/>
              </a:lnSpc>
              <a:spcBef>
                <a:spcPts val="1067"/>
              </a:spcBef>
              <a:spcAft>
                <a:spcPts val="0"/>
              </a:spcAft>
              <a:buClr>
                <a:schemeClr val="dk1"/>
              </a:buClr>
              <a:buSzPts val="1200"/>
              <a:buNone/>
              <a:defRPr sz="1600"/>
            </a:lvl1pPr>
            <a:lvl2pPr marL="1219170" lvl="1" indent="-304792" algn="l">
              <a:lnSpc>
                <a:spcPct val="90000"/>
              </a:lnSpc>
              <a:spcBef>
                <a:spcPts val="533"/>
              </a:spcBef>
              <a:spcAft>
                <a:spcPts val="0"/>
              </a:spcAft>
              <a:buClr>
                <a:schemeClr val="dk1"/>
              </a:buClr>
              <a:buSzPts val="1100"/>
              <a:buNone/>
              <a:defRPr sz="1467"/>
            </a:lvl2pPr>
            <a:lvl3pPr marL="1828754" lvl="2" indent="-304792" algn="l">
              <a:lnSpc>
                <a:spcPct val="90000"/>
              </a:lnSpc>
              <a:spcBef>
                <a:spcPts val="533"/>
              </a:spcBef>
              <a:spcAft>
                <a:spcPts val="0"/>
              </a:spcAft>
              <a:buClr>
                <a:schemeClr val="dk1"/>
              </a:buClr>
              <a:buSzPts val="900"/>
              <a:buNone/>
              <a:defRPr sz="1200"/>
            </a:lvl3pPr>
            <a:lvl4pPr marL="2438339" lvl="3" indent="-304792" algn="l">
              <a:lnSpc>
                <a:spcPct val="90000"/>
              </a:lnSpc>
              <a:spcBef>
                <a:spcPts val="533"/>
              </a:spcBef>
              <a:spcAft>
                <a:spcPts val="0"/>
              </a:spcAft>
              <a:buClr>
                <a:schemeClr val="dk1"/>
              </a:buClr>
              <a:buSzPts val="800"/>
              <a:buNone/>
              <a:defRPr sz="1067"/>
            </a:lvl4pPr>
            <a:lvl5pPr marL="3047924" lvl="4" indent="-304792" algn="l">
              <a:lnSpc>
                <a:spcPct val="90000"/>
              </a:lnSpc>
              <a:spcBef>
                <a:spcPts val="533"/>
              </a:spcBef>
              <a:spcAft>
                <a:spcPts val="0"/>
              </a:spcAft>
              <a:buClr>
                <a:schemeClr val="dk1"/>
              </a:buClr>
              <a:buSzPts val="800"/>
              <a:buNone/>
              <a:defRPr sz="1067"/>
            </a:lvl5pPr>
            <a:lvl6pPr marL="3657509" lvl="5" indent="-304792" algn="l">
              <a:lnSpc>
                <a:spcPct val="90000"/>
              </a:lnSpc>
              <a:spcBef>
                <a:spcPts val="533"/>
              </a:spcBef>
              <a:spcAft>
                <a:spcPts val="0"/>
              </a:spcAft>
              <a:buClr>
                <a:schemeClr val="dk1"/>
              </a:buClr>
              <a:buSzPts val="800"/>
              <a:buNone/>
              <a:defRPr sz="1067"/>
            </a:lvl6pPr>
            <a:lvl7pPr marL="4267093" lvl="6" indent="-304792" algn="l">
              <a:lnSpc>
                <a:spcPct val="90000"/>
              </a:lnSpc>
              <a:spcBef>
                <a:spcPts val="533"/>
              </a:spcBef>
              <a:spcAft>
                <a:spcPts val="0"/>
              </a:spcAft>
              <a:buClr>
                <a:schemeClr val="dk1"/>
              </a:buClr>
              <a:buSzPts val="800"/>
              <a:buNone/>
              <a:defRPr sz="1067"/>
            </a:lvl7pPr>
            <a:lvl8pPr marL="4876678" lvl="7" indent="-304792" algn="l">
              <a:lnSpc>
                <a:spcPct val="90000"/>
              </a:lnSpc>
              <a:spcBef>
                <a:spcPts val="533"/>
              </a:spcBef>
              <a:spcAft>
                <a:spcPts val="0"/>
              </a:spcAft>
              <a:buClr>
                <a:schemeClr val="dk1"/>
              </a:buClr>
              <a:buSzPts val="800"/>
              <a:buNone/>
              <a:defRPr sz="1067"/>
            </a:lvl8pPr>
            <a:lvl9pPr marL="5486263" lvl="8" indent="-304792" algn="l">
              <a:lnSpc>
                <a:spcPct val="90000"/>
              </a:lnSpc>
              <a:spcBef>
                <a:spcPts val="533"/>
              </a:spcBef>
              <a:spcAft>
                <a:spcPts val="0"/>
              </a:spcAft>
              <a:buClr>
                <a:schemeClr val="dk1"/>
              </a:buClr>
              <a:buSzPts val="800"/>
              <a:buNone/>
              <a:defRPr sz="1067"/>
            </a:lvl9pPr>
          </a:lstStyle>
          <a:p>
            <a:endParaRPr/>
          </a:p>
        </p:txBody>
      </p:sp>
      <p:sp>
        <p:nvSpPr>
          <p:cNvPr id="119" name="Google Shape;119;p25"/>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fld id="{9AD0DC3B-148D-442A-A7EB-EAA83F9E542C}" type="datetime1">
              <a:rPr lang="en-US" smtClean="0"/>
              <a:t>3/11/2024</a:t>
            </a:fld>
            <a:endParaRPr/>
          </a:p>
        </p:txBody>
      </p:sp>
      <p:sp>
        <p:nvSpPr>
          <p:cNvPr id="120" name="Google Shape;120;p25"/>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1" name="Google Shape;121;p25"/>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702917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122"/>
        <p:cNvGrpSpPr/>
        <p:nvPr/>
      </p:nvGrpSpPr>
      <p:grpSpPr>
        <a:xfrm>
          <a:off x="0" y="0"/>
          <a:ext cx="0" cy="0"/>
          <a:chOff x="0" y="0"/>
          <a:chExt cx="0" cy="0"/>
        </a:xfrm>
      </p:grpSpPr>
      <p:sp>
        <p:nvSpPr>
          <p:cNvPr id="123" name="Google Shape;123;p26"/>
          <p:cNvSpPr txBox="1">
            <a:spLocks noGrp="1"/>
          </p:cNvSpPr>
          <p:nvPr>
            <p:ph type="title"/>
          </p:nvPr>
        </p:nvSpPr>
        <p:spPr>
          <a:xfrm>
            <a:off x="839788" y="457200"/>
            <a:ext cx="3932237" cy="16002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32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24" name="Google Shape;124;p26"/>
          <p:cNvSpPr>
            <a:spLocks noGrp="1"/>
          </p:cNvSpPr>
          <p:nvPr>
            <p:ph type="pic" idx="2"/>
          </p:nvPr>
        </p:nvSpPr>
        <p:spPr>
          <a:xfrm>
            <a:off x="5183188" y="987426"/>
            <a:ext cx="6172200" cy="4873625"/>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1067"/>
              </a:spcBef>
              <a:spcAft>
                <a:spcPts val="0"/>
              </a:spcAft>
              <a:buClr>
                <a:schemeClr val="dk1"/>
              </a:buClr>
              <a:buSzPts val="2400"/>
              <a:buFont typeface="Arial"/>
              <a:buNone/>
              <a:defRPr sz="3200" b="0" i="0" u="none" strike="noStrike" cap="none">
                <a:solidFill>
                  <a:schemeClr val="dk1"/>
                </a:solidFill>
                <a:latin typeface="Arial"/>
                <a:ea typeface="Arial"/>
                <a:cs typeface="Arial"/>
                <a:sym typeface="Arial"/>
              </a:defRPr>
            </a:lvl1pPr>
            <a:lvl2pPr marR="0" lvl="1" algn="l" rtl="0">
              <a:lnSpc>
                <a:spcPct val="90000"/>
              </a:lnSpc>
              <a:spcBef>
                <a:spcPts val="533"/>
              </a:spcBef>
              <a:spcAft>
                <a:spcPts val="0"/>
              </a:spcAft>
              <a:buClr>
                <a:schemeClr val="dk1"/>
              </a:buClr>
              <a:buSzPts val="2100"/>
              <a:buFont typeface="Arial"/>
              <a:buNone/>
              <a:defRPr sz="2800" b="0" i="0" u="none" strike="noStrike" cap="none">
                <a:solidFill>
                  <a:schemeClr val="dk1"/>
                </a:solidFill>
                <a:latin typeface="Arial"/>
                <a:ea typeface="Arial"/>
                <a:cs typeface="Arial"/>
                <a:sym typeface="Arial"/>
              </a:defRPr>
            </a:lvl2pPr>
            <a:lvl3pPr marR="0" lvl="2" algn="l" rtl="0">
              <a:lnSpc>
                <a:spcPct val="90000"/>
              </a:lnSpc>
              <a:spcBef>
                <a:spcPts val="533"/>
              </a:spcBef>
              <a:spcAft>
                <a:spcPts val="0"/>
              </a:spcAft>
              <a:buClr>
                <a:schemeClr val="dk1"/>
              </a:buClr>
              <a:buSzPts val="1800"/>
              <a:buFont typeface="Arial"/>
              <a:buNone/>
              <a:defRPr sz="2400" b="0" i="0" u="none" strike="noStrike" cap="none">
                <a:solidFill>
                  <a:schemeClr val="dk1"/>
                </a:solidFill>
                <a:latin typeface="Arial"/>
                <a:ea typeface="Arial"/>
                <a:cs typeface="Arial"/>
                <a:sym typeface="Arial"/>
              </a:defRPr>
            </a:lvl3pPr>
            <a:lvl4pPr marR="0" lvl="3" algn="l" rtl="0">
              <a:lnSpc>
                <a:spcPct val="90000"/>
              </a:lnSpc>
              <a:spcBef>
                <a:spcPts val="533"/>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4pPr>
            <a:lvl5pPr marR="0" lvl="4" algn="l" rtl="0">
              <a:lnSpc>
                <a:spcPct val="90000"/>
              </a:lnSpc>
              <a:spcBef>
                <a:spcPts val="533"/>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R="0" lvl="5" algn="l" rtl="0">
              <a:lnSpc>
                <a:spcPct val="90000"/>
              </a:lnSpc>
              <a:spcBef>
                <a:spcPts val="533"/>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6pPr>
            <a:lvl7pPr marR="0" lvl="6" algn="l" rtl="0">
              <a:lnSpc>
                <a:spcPct val="90000"/>
              </a:lnSpc>
              <a:spcBef>
                <a:spcPts val="533"/>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7pPr>
            <a:lvl8pPr marR="0" lvl="7" algn="l" rtl="0">
              <a:lnSpc>
                <a:spcPct val="90000"/>
              </a:lnSpc>
              <a:spcBef>
                <a:spcPts val="533"/>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8pPr>
            <a:lvl9pPr marR="0" lvl="8" algn="l" rtl="0">
              <a:lnSpc>
                <a:spcPct val="90000"/>
              </a:lnSpc>
              <a:spcBef>
                <a:spcPts val="533"/>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9pPr>
          </a:lstStyle>
          <a:p>
            <a:endParaRPr/>
          </a:p>
        </p:txBody>
      </p:sp>
      <p:sp>
        <p:nvSpPr>
          <p:cNvPr id="125" name="Google Shape;125;p26"/>
          <p:cNvSpPr txBox="1">
            <a:spLocks noGrp="1"/>
          </p:cNvSpPr>
          <p:nvPr>
            <p:ph type="body" idx="1"/>
          </p:nvPr>
        </p:nvSpPr>
        <p:spPr>
          <a:xfrm>
            <a:off x="839788" y="2057401"/>
            <a:ext cx="3932237" cy="3811588"/>
          </a:xfrm>
          <a:prstGeom prst="rect">
            <a:avLst/>
          </a:prstGeom>
          <a:noFill/>
          <a:ln>
            <a:noFill/>
          </a:ln>
        </p:spPr>
        <p:txBody>
          <a:bodyPr spcFirstLastPara="1" wrap="square" lIns="68575" tIns="34275" rIns="68575" bIns="34275" anchor="t" anchorCtr="0">
            <a:normAutofit/>
          </a:bodyPr>
          <a:lstStyle>
            <a:lvl1pPr marL="609585" lvl="0" indent="-304792" algn="l">
              <a:lnSpc>
                <a:spcPct val="90000"/>
              </a:lnSpc>
              <a:spcBef>
                <a:spcPts val="1067"/>
              </a:spcBef>
              <a:spcAft>
                <a:spcPts val="0"/>
              </a:spcAft>
              <a:buClr>
                <a:schemeClr val="dk1"/>
              </a:buClr>
              <a:buSzPts val="1200"/>
              <a:buNone/>
              <a:defRPr sz="1600"/>
            </a:lvl1pPr>
            <a:lvl2pPr marL="1219170" lvl="1" indent="-304792" algn="l">
              <a:lnSpc>
                <a:spcPct val="90000"/>
              </a:lnSpc>
              <a:spcBef>
                <a:spcPts val="533"/>
              </a:spcBef>
              <a:spcAft>
                <a:spcPts val="0"/>
              </a:spcAft>
              <a:buClr>
                <a:schemeClr val="dk1"/>
              </a:buClr>
              <a:buSzPts val="1100"/>
              <a:buNone/>
              <a:defRPr sz="1467"/>
            </a:lvl2pPr>
            <a:lvl3pPr marL="1828754" lvl="2" indent="-304792" algn="l">
              <a:lnSpc>
                <a:spcPct val="90000"/>
              </a:lnSpc>
              <a:spcBef>
                <a:spcPts val="533"/>
              </a:spcBef>
              <a:spcAft>
                <a:spcPts val="0"/>
              </a:spcAft>
              <a:buClr>
                <a:schemeClr val="dk1"/>
              </a:buClr>
              <a:buSzPts val="900"/>
              <a:buNone/>
              <a:defRPr sz="1200"/>
            </a:lvl3pPr>
            <a:lvl4pPr marL="2438339" lvl="3" indent="-304792" algn="l">
              <a:lnSpc>
                <a:spcPct val="90000"/>
              </a:lnSpc>
              <a:spcBef>
                <a:spcPts val="533"/>
              </a:spcBef>
              <a:spcAft>
                <a:spcPts val="0"/>
              </a:spcAft>
              <a:buClr>
                <a:schemeClr val="dk1"/>
              </a:buClr>
              <a:buSzPts val="800"/>
              <a:buNone/>
              <a:defRPr sz="1067"/>
            </a:lvl4pPr>
            <a:lvl5pPr marL="3047924" lvl="4" indent="-304792" algn="l">
              <a:lnSpc>
                <a:spcPct val="90000"/>
              </a:lnSpc>
              <a:spcBef>
                <a:spcPts val="533"/>
              </a:spcBef>
              <a:spcAft>
                <a:spcPts val="0"/>
              </a:spcAft>
              <a:buClr>
                <a:schemeClr val="dk1"/>
              </a:buClr>
              <a:buSzPts val="800"/>
              <a:buNone/>
              <a:defRPr sz="1067"/>
            </a:lvl5pPr>
            <a:lvl6pPr marL="3657509" lvl="5" indent="-304792" algn="l">
              <a:lnSpc>
                <a:spcPct val="90000"/>
              </a:lnSpc>
              <a:spcBef>
                <a:spcPts val="533"/>
              </a:spcBef>
              <a:spcAft>
                <a:spcPts val="0"/>
              </a:spcAft>
              <a:buClr>
                <a:schemeClr val="dk1"/>
              </a:buClr>
              <a:buSzPts val="800"/>
              <a:buNone/>
              <a:defRPr sz="1067"/>
            </a:lvl6pPr>
            <a:lvl7pPr marL="4267093" lvl="6" indent="-304792" algn="l">
              <a:lnSpc>
                <a:spcPct val="90000"/>
              </a:lnSpc>
              <a:spcBef>
                <a:spcPts val="533"/>
              </a:spcBef>
              <a:spcAft>
                <a:spcPts val="0"/>
              </a:spcAft>
              <a:buClr>
                <a:schemeClr val="dk1"/>
              </a:buClr>
              <a:buSzPts val="800"/>
              <a:buNone/>
              <a:defRPr sz="1067"/>
            </a:lvl7pPr>
            <a:lvl8pPr marL="4876678" lvl="7" indent="-304792" algn="l">
              <a:lnSpc>
                <a:spcPct val="90000"/>
              </a:lnSpc>
              <a:spcBef>
                <a:spcPts val="533"/>
              </a:spcBef>
              <a:spcAft>
                <a:spcPts val="0"/>
              </a:spcAft>
              <a:buClr>
                <a:schemeClr val="dk1"/>
              </a:buClr>
              <a:buSzPts val="800"/>
              <a:buNone/>
              <a:defRPr sz="1067"/>
            </a:lvl8pPr>
            <a:lvl9pPr marL="5486263" lvl="8" indent="-304792" algn="l">
              <a:lnSpc>
                <a:spcPct val="90000"/>
              </a:lnSpc>
              <a:spcBef>
                <a:spcPts val="533"/>
              </a:spcBef>
              <a:spcAft>
                <a:spcPts val="0"/>
              </a:spcAft>
              <a:buClr>
                <a:schemeClr val="dk1"/>
              </a:buClr>
              <a:buSzPts val="800"/>
              <a:buNone/>
              <a:defRPr sz="1067"/>
            </a:lvl9pPr>
          </a:lstStyle>
          <a:p>
            <a:endParaRPr/>
          </a:p>
        </p:txBody>
      </p:sp>
      <p:sp>
        <p:nvSpPr>
          <p:cNvPr id="126" name="Google Shape;126;p26"/>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fld id="{D341A406-32F8-46AC-932A-0F87EBA40365}" type="datetime1">
              <a:rPr lang="en-US" smtClean="0"/>
              <a:t>3/11/2024</a:t>
            </a:fld>
            <a:endParaRPr/>
          </a:p>
        </p:txBody>
      </p:sp>
      <p:sp>
        <p:nvSpPr>
          <p:cNvPr id="127" name="Google Shape;127;p26"/>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8" name="Google Shape;128;p26"/>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3538712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129"/>
        <p:cNvGrpSpPr/>
        <p:nvPr/>
      </p:nvGrpSpPr>
      <p:grpSpPr>
        <a:xfrm>
          <a:off x="0" y="0"/>
          <a:ext cx="0" cy="0"/>
          <a:chOff x="0" y="0"/>
          <a:chExt cx="0" cy="0"/>
        </a:xfrm>
      </p:grpSpPr>
      <p:sp>
        <p:nvSpPr>
          <p:cNvPr id="130" name="Google Shape;130;p27"/>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1" name="Google Shape;131;p27"/>
          <p:cNvSpPr txBox="1">
            <a:spLocks noGrp="1"/>
          </p:cNvSpPr>
          <p:nvPr>
            <p:ph type="body" idx="1"/>
          </p:nvPr>
        </p:nvSpPr>
        <p:spPr>
          <a:xfrm rot="5400000">
            <a:off x="3920331" y="-1256505"/>
            <a:ext cx="4351339" cy="10515600"/>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132" name="Google Shape;132;p27"/>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fld id="{EBEB27AE-B104-4135-8F3F-F714450EE681}" type="datetime1">
              <a:rPr lang="en-US" smtClean="0"/>
              <a:t>3/11/2024</a:t>
            </a:fld>
            <a:endParaRPr/>
          </a:p>
        </p:txBody>
      </p:sp>
      <p:sp>
        <p:nvSpPr>
          <p:cNvPr id="133" name="Google Shape;133;p27"/>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4" name="Google Shape;134;p27"/>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6632696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135"/>
        <p:cNvGrpSpPr/>
        <p:nvPr/>
      </p:nvGrpSpPr>
      <p:grpSpPr>
        <a:xfrm>
          <a:off x="0" y="0"/>
          <a:ext cx="0" cy="0"/>
          <a:chOff x="0" y="0"/>
          <a:chExt cx="0" cy="0"/>
        </a:xfrm>
      </p:grpSpPr>
      <p:sp>
        <p:nvSpPr>
          <p:cNvPr id="136" name="Google Shape;136;p28"/>
          <p:cNvSpPr txBox="1">
            <a:spLocks noGrp="1"/>
          </p:cNvSpPr>
          <p:nvPr>
            <p:ph type="title"/>
          </p:nvPr>
        </p:nvSpPr>
        <p:spPr>
          <a:xfrm rot="5400000">
            <a:off x="7133431" y="1956595"/>
            <a:ext cx="5811839" cy="26289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7" name="Google Shape;137;p28"/>
          <p:cNvSpPr txBox="1">
            <a:spLocks noGrp="1"/>
          </p:cNvSpPr>
          <p:nvPr>
            <p:ph type="body" idx="1"/>
          </p:nvPr>
        </p:nvSpPr>
        <p:spPr>
          <a:xfrm rot="5400000">
            <a:off x="1799431" y="-596105"/>
            <a:ext cx="5811839" cy="7734300"/>
          </a:xfrm>
          <a:prstGeom prst="rect">
            <a:avLst/>
          </a:prstGeom>
          <a:noFill/>
          <a:ln>
            <a:noFill/>
          </a:ln>
        </p:spPr>
        <p:txBody>
          <a:bodyPr spcFirstLastPara="1" wrap="square" lIns="68575" tIns="34275" rIns="68575" bIns="34275" anchor="t" anchorCtr="0">
            <a:normAutofit/>
          </a:bodyPr>
          <a:lstStyle>
            <a:lvl1pPr marL="609585" lvl="0" indent="-423323" algn="l">
              <a:lnSpc>
                <a:spcPct val="90000"/>
              </a:lnSpc>
              <a:spcBef>
                <a:spcPts val="1067"/>
              </a:spcBef>
              <a:spcAft>
                <a:spcPts val="0"/>
              </a:spcAft>
              <a:buClr>
                <a:schemeClr val="dk1"/>
              </a:buClr>
              <a:buSzPts val="1400"/>
              <a:buChar char="•"/>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138" name="Google Shape;138;p28"/>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fld id="{C97551B8-A0B0-49EE-A20A-4C8D0478382E}" type="datetime1">
              <a:rPr lang="en-US" smtClean="0"/>
              <a:t>3/11/2024</a:t>
            </a:fld>
            <a:endParaRPr/>
          </a:p>
        </p:txBody>
      </p:sp>
      <p:sp>
        <p:nvSpPr>
          <p:cNvPr id="139" name="Google Shape;139;p28"/>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40" name="Google Shape;140;p28"/>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234035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_O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7375207"/>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891310" y="5579185"/>
            <a:ext cx="1314335" cy="215824"/>
          </a:xfrm>
          <a:prstGeom prst="rect">
            <a:avLst/>
          </a:prstGeom>
        </p:spPr>
      </p:pic>
      <p:sp>
        <p:nvSpPr>
          <p:cNvPr id="17" name="bg object 17"/>
          <p:cNvSpPr/>
          <p:nvPr/>
        </p:nvSpPr>
        <p:spPr>
          <a:xfrm>
            <a:off x="10128596" y="5630285"/>
            <a:ext cx="186267" cy="135591"/>
          </a:xfrm>
          <a:custGeom>
            <a:avLst/>
            <a:gdLst/>
            <a:ahLst/>
            <a:cxnLst/>
            <a:rect l="l" t="t" r="r" b="b"/>
            <a:pathLst>
              <a:path w="153670" h="153670">
                <a:moveTo>
                  <a:pt x="153161" y="76962"/>
                </a:moveTo>
                <a:lnTo>
                  <a:pt x="147149" y="46934"/>
                </a:lnTo>
                <a:lnTo>
                  <a:pt x="130778" y="22479"/>
                </a:lnTo>
                <a:lnTo>
                  <a:pt x="106549" y="6024"/>
                </a:lnTo>
                <a:lnTo>
                  <a:pt x="76961" y="0"/>
                </a:lnTo>
                <a:lnTo>
                  <a:pt x="46934" y="6024"/>
                </a:lnTo>
                <a:lnTo>
                  <a:pt x="22478" y="22479"/>
                </a:lnTo>
                <a:lnTo>
                  <a:pt x="6024" y="46934"/>
                </a:lnTo>
                <a:lnTo>
                  <a:pt x="0" y="76962"/>
                </a:lnTo>
                <a:lnTo>
                  <a:pt x="6024" y="106549"/>
                </a:lnTo>
                <a:lnTo>
                  <a:pt x="22478" y="130778"/>
                </a:lnTo>
                <a:lnTo>
                  <a:pt x="46934" y="147149"/>
                </a:lnTo>
                <a:lnTo>
                  <a:pt x="51815" y="148126"/>
                </a:lnTo>
                <a:lnTo>
                  <a:pt x="51815" y="61722"/>
                </a:lnTo>
                <a:lnTo>
                  <a:pt x="61721" y="61722"/>
                </a:lnTo>
                <a:lnTo>
                  <a:pt x="61721" y="50292"/>
                </a:lnTo>
                <a:lnTo>
                  <a:pt x="62579" y="43862"/>
                </a:lnTo>
                <a:lnTo>
                  <a:pt x="65722" y="37147"/>
                </a:lnTo>
                <a:lnTo>
                  <a:pt x="72008" y="31861"/>
                </a:lnTo>
                <a:lnTo>
                  <a:pt x="82295" y="29718"/>
                </a:lnTo>
                <a:lnTo>
                  <a:pt x="97535" y="29718"/>
                </a:lnTo>
                <a:lnTo>
                  <a:pt x="97535" y="148980"/>
                </a:lnTo>
                <a:lnTo>
                  <a:pt x="106549" y="147149"/>
                </a:lnTo>
                <a:lnTo>
                  <a:pt x="130778" y="130778"/>
                </a:lnTo>
                <a:lnTo>
                  <a:pt x="147149" y="106549"/>
                </a:lnTo>
                <a:lnTo>
                  <a:pt x="153161" y="76962"/>
                </a:lnTo>
                <a:close/>
              </a:path>
              <a:path w="153670" h="153670">
                <a:moveTo>
                  <a:pt x="97535" y="148980"/>
                </a:moveTo>
                <a:lnTo>
                  <a:pt x="97535" y="61722"/>
                </a:lnTo>
                <a:lnTo>
                  <a:pt x="96011" y="79248"/>
                </a:lnTo>
                <a:lnTo>
                  <a:pt x="82295" y="79248"/>
                </a:lnTo>
                <a:lnTo>
                  <a:pt x="82295" y="129540"/>
                </a:lnTo>
                <a:lnTo>
                  <a:pt x="61721" y="129540"/>
                </a:lnTo>
                <a:lnTo>
                  <a:pt x="61721" y="79248"/>
                </a:lnTo>
                <a:lnTo>
                  <a:pt x="51815" y="79248"/>
                </a:lnTo>
                <a:lnTo>
                  <a:pt x="51815" y="148126"/>
                </a:lnTo>
                <a:lnTo>
                  <a:pt x="76961" y="153162"/>
                </a:lnTo>
                <a:lnTo>
                  <a:pt x="97535" y="148980"/>
                </a:lnTo>
                <a:close/>
              </a:path>
              <a:path w="153670" h="153670">
                <a:moveTo>
                  <a:pt x="97535" y="61722"/>
                </a:moveTo>
                <a:lnTo>
                  <a:pt x="97535" y="46482"/>
                </a:lnTo>
                <a:lnTo>
                  <a:pt x="84581" y="46482"/>
                </a:lnTo>
                <a:lnTo>
                  <a:pt x="82295" y="48006"/>
                </a:lnTo>
                <a:lnTo>
                  <a:pt x="82295" y="61722"/>
                </a:lnTo>
                <a:lnTo>
                  <a:pt x="97535" y="61722"/>
                </a:lnTo>
                <a:close/>
              </a:path>
            </a:pathLst>
          </a:custGeom>
          <a:solidFill>
            <a:srgbClr val="000000"/>
          </a:solidFill>
        </p:spPr>
        <p:txBody>
          <a:bodyPr wrap="square" lIns="0" tIns="0" rIns="0" bIns="0" rtlCol="0"/>
          <a:lstStyle/>
          <a:p>
            <a:endParaRPr sz="1236"/>
          </a:p>
        </p:txBody>
      </p:sp>
      <p:sp>
        <p:nvSpPr>
          <p:cNvPr id="18" name="bg object 18"/>
          <p:cNvSpPr/>
          <p:nvPr/>
        </p:nvSpPr>
        <p:spPr>
          <a:xfrm>
            <a:off x="10433395" y="5689451"/>
            <a:ext cx="0" cy="0"/>
          </a:xfrm>
          <a:custGeom>
            <a:avLst/>
            <a:gdLst/>
            <a:ahLst/>
            <a:cxnLst/>
            <a:rect l="l" t="t" r="r" b="b"/>
            <a:pathLst>
              <a:path>
                <a:moveTo>
                  <a:pt x="0" y="0"/>
                </a:moveTo>
                <a:lnTo>
                  <a:pt x="0" y="0"/>
                </a:lnTo>
              </a:path>
            </a:pathLst>
          </a:custGeom>
          <a:solidFill>
            <a:srgbClr val="F4F5F4"/>
          </a:solidFill>
        </p:spPr>
        <p:txBody>
          <a:bodyPr wrap="square" lIns="0" tIns="0" rIns="0" bIns="0" rtlCol="0"/>
          <a:lstStyle/>
          <a:p>
            <a:endParaRPr sz="1236"/>
          </a:p>
        </p:txBody>
      </p:sp>
      <p:sp>
        <p:nvSpPr>
          <p:cNvPr id="19" name="bg object 19"/>
          <p:cNvSpPr/>
          <p:nvPr/>
        </p:nvSpPr>
        <p:spPr>
          <a:xfrm>
            <a:off x="10330874" y="5630283"/>
            <a:ext cx="392545" cy="135591"/>
          </a:xfrm>
          <a:custGeom>
            <a:avLst/>
            <a:gdLst/>
            <a:ahLst/>
            <a:cxnLst/>
            <a:rect l="l" t="t" r="r" b="b"/>
            <a:pathLst>
              <a:path w="323850" h="153670">
                <a:moveTo>
                  <a:pt x="153162" y="76962"/>
                </a:moveTo>
                <a:lnTo>
                  <a:pt x="147142" y="46939"/>
                </a:lnTo>
                <a:lnTo>
                  <a:pt x="130771" y="22479"/>
                </a:lnTo>
                <a:lnTo>
                  <a:pt x="122682" y="16992"/>
                </a:lnTo>
                <a:lnTo>
                  <a:pt x="122682" y="83058"/>
                </a:lnTo>
                <a:lnTo>
                  <a:pt x="122682" y="114300"/>
                </a:lnTo>
                <a:lnTo>
                  <a:pt x="104394" y="114300"/>
                </a:lnTo>
                <a:lnTo>
                  <a:pt x="104394" y="77724"/>
                </a:lnTo>
                <a:lnTo>
                  <a:pt x="101346" y="72390"/>
                </a:lnTo>
                <a:lnTo>
                  <a:pt x="89916" y="72390"/>
                </a:lnTo>
                <a:lnTo>
                  <a:pt x="86868" y="75438"/>
                </a:lnTo>
                <a:lnTo>
                  <a:pt x="85344" y="79248"/>
                </a:lnTo>
                <a:lnTo>
                  <a:pt x="85344" y="80010"/>
                </a:lnTo>
                <a:lnTo>
                  <a:pt x="84582" y="81534"/>
                </a:lnTo>
                <a:lnTo>
                  <a:pt x="84582" y="114300"/>
                </a:lnTo>
                <a:lnTo>
                  <a:pt x="66294" y="114300"/>
                </a:lnTo>
                <a:lnTo>
                  <a:pt x="66865" y="70294"/>
                </a:lnTo>
                <a:lnTo>
                  <a:pt x="66713" y="63296"/>
                </a:lnTo>
                <a:lnTo>
                  <a:pt x="66294" y="59436"/>
                </a:lnTo>
                <a:lnTo>
                  <a:pt x="84582" y="59436"/>
                </a:lnTo>
                <a:lnTo>
                  <a:pt x="84582" y="67056"/>
                </a:lnTo>
                <a:lnTo>
                  <a:pt x="87630" y="63246"/>
                </a:lnTo>
                <a:lnTo>
                  <a:pt x="91440" y="57912"/>
                </a:lnTo>
                <a:lnTo>
                  <a:pt x="101346" y="57912"/>
                </a:lnTo>
                <a:lnTo>
                  <a:pt x="109816" y="59385"/>
                </a:lnTo>
                <a:lnTo>
                  <a:pt x="116586" y="63919"/>
                </a:lnTo>
                <a:lnTo>
                  <a:pt x="121056" y="71742"/>
                </a:lnTo>
                <a:lnTo>
                  <a:pt x="122682" y="83058"/>
                </a:lnTo>
                <a:lnTo>
                  <a:pt x="122682" y="16992"/>
                </a:lnTo>
                <a:lnTo>
                  <a:pt x="106540" y="6032"/>
                </a:lnTo>
                <a:lnTo>
                  <a:pt x="76962" y="0"/>
                </a:lnTo>
                <a:lnTo>
                  <a:pt x="57912" y="3835"/>
                </a:lnTo>
                <a:lnTo>
                  <a:pt x="57912" y="36576"/>
                </a:lnTo>
                <a:lnTo>
                  <a:pt x="57912" y="47244"/>
                </a:lnTo>
                <a:lnTo>
                  <a:pt x="56388" y="49072"/>
                </a:lnTo>
                <a:lnTo>
                  <a:pt x="56388" y="59436"/>
                </a:lnTo>
                <a:lnTo>
                  <a:pt x="56388" y="114300"/>
                </a:lnTo>
                <a:lnTo>
                  <a:pt x="38100" y="114300"/>
                </a:lnTo>
                <a:lnTo>
                  <a:pt x="38100" y="59436"/>
                </a:lnTo>
                <a:lnTo>
                  <a:pt x="56388" y="59436"/>
                </a:lnTo>
                <a:lnTo>
                  <a:pt x="56388" y="49072"/>
                </a:lnTo>
                <a:lnTo>
                  <a:pt x="54102" y="51816"/>
                </a:lnTo>
                <a:lnTo>
                  <a:pt x="41148" y="51816"/>
                </a:lnTo>
                <a:lnTo>
                  <a:pt x="37338" y="47244"/>
                </a:lnTo>
                <a:lnTo>
                  <a:pt x="37338" y="36576"/>
                </a:lnTo>
                <a:lnTo>
                  <a:pt x="41148" y="32766"/>
                </a:lnTo>
                <a:lnTo>
                  <a:pt x="54102" y="32766"/>
                </a:lnTo>
                <a:lnTo>
                  <a:pt x="57912" y="36576"/>
                </a:lnTo>
                <a:lnTo>
                  <a:pt x="57912" y="3835"/>
                </a:lnTo>
                <a:lnTo>
                  <a:pt x="46926" y="6032"/>
                </a:lnTo>
                <a:lnTo>
                  <a:pt x="22479" y="22479"/>
                </a:lnTo>
                <a:lnTo>
                  <a:pt x="6019" y="46939"/>
                </a:lnTo>
                <a:lnTo>
                  <a:pt x="0" y="76962"/>
                </a:lnTo>
                <a:lnTo>
                  <a:pt x="6019" y="106553"/>
                </a:lnTo>
                <a:lnTo>
                  <a:pt x="22479" y="130784"/>
                </a:lnTo>
                <a:lnTo>
                  <a:pt x="37338" y="140728"/>
                </a:lnTo>
                <a:lnTo>
                  <a:pt x="38100" y="141236"/>
                </a:lnTo>
                <a:lnTo>
                  <a:pt x="46926" y="147154"/>
                </a:lnTo>
                <a:lnTo>
                  <a:pt x="56388" y="149047"/>
                </a:lnTo>
                <a:lnTo>
                  <a:pt x="57912" y="149352"/>
                </a:lnTo>
                <a:lnTo>
                  <a:pt x="66294" y="151028"/>
                </a:lnTo>
                <a:lnTo>
                  <a:pt x="76962" y="153162"/>
                </a:lnTo>
                <a:lnTo>
                  <a:pt x="106540" y="147154"/>
                </a:lnTo>
                <a:lnTo>
                  <a:pt x="122682" y="136258"/>
                </a:lnTo>
                <a:lnTo>
                  <a:pt x="130771" y="130784"/>
                </a:lnTo>
                <a:lnTo>
                  <a:pt x="147142" y="106553"/>
                </a:lnTo>
                <a:lnTo>
                  <a:pt x="153162" y="76962"/>
                </a:lnTo>
                <a:close/>
              </a:path>
              <a:path w="323850" h="153670">
                <a:moveTo>
                  <a:pt x="323850" y="76962"/>
                </a:moveTo>
                <a:lnTo>
                  <a:pt x="317817" y="46939"/>
                </a:lnTo>
                <a:lnTo>
                  <a:pt x="301371" y="22479"/>
                </a:lnTo>
                <a:lnTo>
                  <a:pt x="294894" y="18135"/>
                </a:lnTo>
                <a:lnTo>
                  <a:pt x="294894" y="51816"/>
                </a:lnTo>
                <a:lnTo>
                  <a:pt x="292608" y="54864"/>
                </a:lnTo>
                <a:lnTo>
                  <a:pt x="289560" y="58674"/>
                </a:lnTo>
                <a:lnTo>
                  <a:pt x="285750" y="60960"/>
                </a:lnTo>
                <a:lnTo>
                  <a:pt x="285750" y="63246"/>
                </a:lnTo>
                <a:lnTo>
                  <a:pt x="282232" y="81318"/>
                </a:lnTo>
                <a:lnTo>
                  <a:pt x="271932" y="98018"/>
                </a:lnTo>
                <a:lnTo>
                  <a:pt x="255206" y="110299"/>
                </a:lnTo>
                <a:lnTo>
                  <a:pt x="232410" y="115062"/>
                </a:lnTo>
                <a:lnTo>
                  <a:pt x="224675" y="114503"/>
                </a:lnTo>
                <a:lnTo>
                  <a:pt x="217449" y="112877"/>
                </a:lnTo>
                <a:lnTo>
                  <a:pt x="210654" y="110248"/>
                </a:lnTo>
                <a:lnTo>
                  <a:pt x="204216" y="106680"/>
                </a:lnTo>
                <a:lnTo>
                  <a:pt x="208026" y="106680"/>
                </a:lnTo>
                <a:lnTo>
                  <a:pt x="214122" y="106680"/>
                </a:lnTo>
                <a:lnTo>
                  <a:pt x="217449" y="106578"/>
                </a:lnTo>
                <a:lnTo>
                  <a:pt x="225552" y="103632"/>
                </a:lnTo>
                <a:lnTo>
                  <a:pt x="231648" y="99060"/>
                </a:lnTo>
                <a:lnTo>
                  <a:pt x="223266" y="99060"/>
                </a:lnTo>
                <a:lnTo>
                  <a:pt x="216408" y="93726"/>
                </a:lnTo>
                <a:lnTo>
                  <a:pt x="214122" y="86868"/>
                </a:lnTo>
                <a:lnTo>
                  <a:pt x="220980" y="86868"/>
                </a:lnTo>
                <a:lnTo>
                  <a:pt x="222504" y="86106"/>
                </a:lnTo>
                <a:lnTo>
                  <a:pt x="214122" y="84582"/>
                </a:lnTo>
                <a:lnTo>
                  <a:pt x="208026" y="76962"/>
                </a:lnTo>
                <a:lnTo>
                  <a:pt x="208026" y="68580"/>
                </a:lnTo>
                <a:lnTo>
                  <a:pt x="210312" y="69342"/>
                </a:lnTo>
                <a:lnTo>
                  <a:pt x="216408" y="70866"/>
                </a:lnTo>
                <a:lnTo>
                  <a:pt x="211074" y="67056"/>
                </a:lnTo>
                <a:lnTo>
                  <a:pt x="208026" y="61722"/>
                </a:lnTo>
                <a:lnTo>
                  <a:pt x="208026" y="51816"/>
                </a:lnTo>
                <a:lnTo>
                  <a:pt x="208788" y="48768"/>
                </a:lnTo>
                <a:lnTo>
                  <a:pt x="210312" y="46482"/>
                </a:lnTo>
                <a:lnTo>
                  <a:pt x="217982" y="53860"/>
                </a:lnTo>
                <a:lnTo>
                  <a:pt x="227164" y="59728"/>
                </a:lnTo>
                <a:lnTo>
                  <a:pt x="237629" y="63741"/>
                </a:lnTo>
                <a:lnTo>
                  <a:pt x="248412" y="65417"/>
                </a:lnTo>
                <a:lnTo>
                  <a:pt x="249174" y="65532"/>
                </a:lnTo>
                <a:lnTo>
                  <a:pt x="248412" y="64008"/>
                </a:lnTo>
                <a:lnTo>
                  <a:pt x="248412" y="51054"/>
                </a:lnTo>
                <a:lnTo>
                  <a:pt x="256794" y="43434"/>
                </a:lnTo>
                <a:lnTo>
                  <a:pt x="272034" y="43434"/>
                </a:lnTo>
                <a:lnTo>
                  <a:pt x="277368" y="44958"/>
                </a:lnTo>
                <a:lnTo>
                  <a:pt x="280416" y="48768"/>
                </a:lnTo>
                <a:lnTo>
                  <a:pt x="284988" y="48006"/>
                </a:lnTo>
                <a:lnTo>
                  <a:pt x="288798" y="46482"/>
                </a:lnTo>
                <a:lnTo>
                  <a:pt x="292608" y="44196"/>
                </a:lnTo>
                <a:lnTo>
                  <a:pt x="291084" y="48768"/>
                </a:lnTo>
                <a:lnTo>
                  <a:pt x="288036" y="51816"/>
                </a:lnTo>
                <a:lnTo>
                  <a:pt x="284226" y="54102"/>
                </a:lnTo>
                <a:lnTo>
                  <a:pt x="288036" y="54102"/>
                </a:lnTo>
                <a:lnTo>
                  <a:pt x="291846" y="53340"/>
                </a:lnTo>
                <a:lnTo>
                  <a:pt x="292608" y="52959"/>
                </a:lnTo>
                <a:lnTo>
                  <a:pt x="294894" y="51816"/>
                </a:lnTo>
                <a:lnTo>
                  <a:pt x="294894" y="18135"/>
                </a:lnTo>
                <a:lnTo>
                  <a:pt x="276910" y="6032"/>
                </a:lnTo>
                <a:lnTo>
                  <a:pt x="246888" y="0"/>
                </a:lnTo>
                <a:lnTo>
                  <a:pt x="217449" y="5994"/>
                </a:lnTo>
                <a:lnTo>
                  <a:pt x="217170" y="6121"/>
                </a:lnTo>
                <a:lnTo>
                  <a:pt x="193065" y="22479"/>
                </a:lnTo>
                <a:lnTo>
                  <a:pt x="176695" y="46939"/>
                </a:lnTo>
                <a:lnTo>
                  <a:pt x="170688" y="76962"/>
                </a:lnTo>
                <a:lnTo>
                  <a:pt x="176695" y="106553"/>
                </a:lnTo>
                <a:lnTo>
                  <a:pt x="193065" y="130784"/>
                </a:lnTo>
                <a:lnTo>
                  <a:pt x="204216" y="138315"/>
                </a:lnTo>
                <a:lnTo>
                  <a:pt x="217170" y="147066"/>
                </a:lnTo>
                <a:lnTo>
                  <a:pt x="217449" y="147193"/>
                </a:lnTo>
                <a:lnTo>
                  <a:pt x="246888" y="153162"/>
                </a:lnTo>
                <a:lnTo>
                  <a:pt x="276910" y="147154"/>
                </a:lnTo>
                <a:lnTo>
                  <a:pt x="294894" y="135115"/>
                </a:lnTo>
                <a:lnTo>
                  <a:pt x="301371" y="130784"/>
                </a:lnTo>
                <a:lnTo>
                  <a:pt x="317817" y="106553"/>
                </a:lnTo>
                <a:lnTo>
                  <a:pt x="323850" y="76962"/>
                </a:lnTo>
                <a:close/>
              </a:path>
            </a:pathLst>
          </a:custGeom>
          <a:solidFill>
            <a:srgbClr val="000000"/>
          </a:solidFill>
        </p:spPr>
        <p:txBody>
          <a:bodyPr wrap="square" lIns="0" tIns="0" rIns="0" bIns="0" rtlCol="0"/>
          <a:lstStyle/>
          <a:p>
            <a:endParaRPr sz="1236"/>
          </a:p>
        </p:txBody>
      </p:sp>
      <p:sp>
        <p:nvSpPr>
          <p:cNvPr id="20" name="bg object 20"/>
          <p:cNvSpPr/>
          <p:nvPr/>
        </p:nvSpPr>
        <p:spPr>
          <a:xfrm>
            <a:off x="10735425" y="5630285"/>
            <a:ext cx="186267" cy="135591"/>
          </a:xfrm>
          <a:custGeom>
            <a:avLst/>
            <a:gdLst/>
            <a:ahLst/>
            <a:cxnLst/>
            <a:rect l="l" t="t" r="r" b="b"/>
            <a:pathLst>
              <a:path w="153670" h="153670">
                <a:moveTo>
                  <a:pt x="91440" y="68580"/>
                </a:moveTo>
                <a:lnTo>
                  <a:pt x="84582" y="61722"/>
                </a:lnTo>
                <a:lnTo>
                  <a:pt x="68580" y="61722"/>
                </a:lnTo>
                <a:lnTo>
                  <a:pt x="62484" y="68580"/>
                </a:lnTo>
                <a:lnTo>
                  <a:pt x="62484" y="84582"/>
                </a:lnTo>
                <a:lnTo>
                  <a:pt x="68580" y="91440"/>
                </a:lnTo>
                <a:lnTo>
                  <a:pt x="84582" y="91440"/>
                </a:lnTo>
                <a:lnTo>
                  <a:pt x="91440" y="84582"/>
                </a:lnTo>
                <a:lnTo>
                  <a:pt x="91440" y="76962"/>
                </a:lnTo>
                <a:lnTo>
                  <a:pt x="91440" y="68580"/>
                </a:lnTo>
                <a:close/>
              </a:path>
              <a:path w="153670" h="153670">
                <a:moveTo>
                  <a:pt x="112776" y="58674"/>
                </a:moveTo>
                <a:lnTo>
                  <a:pt x="112014" y="54864"/>
                </a:lnTo>
                <a:lnTo>
                  <a:pt x="112014" y="51816"/>
                </a:lnTo>
                <a:lnTo>
                  <a:pt x="110490" y="48768"/>
                </a:lnTo>
                <a:lnTo>
                  <a:pt x="107442" y="45720"/>
                </a:lnTo>
                <a:lnTo>
                  <a:pt x="106680" y="44196"/>
                </a:lnTo>
                <a:lnTo>
                  <a:pt x="105156" y="43180"/>
                </a:lnTo>
                <a:lnTo>
                  <a:pt x="105156" y="50292"/>
                </a:lnTo>
                <a:lnTo>
                  <a:pt x="105156" y="56388"/>
                </a:lnTo>
                <a:lnTo>
                  <a:pt x="102870" y="58674"/>
                </a:lnTo>
                <a:lnTo>
                  <a:pt x="99060" y="58674"/>
                </a:lnTo>
                <a:lnTo>
                  <a:pt x="99060" y="76962"/>
                </a:lnTo>
                <a:lnTo>
                  <a:pt x="97320" y="85559"/>
                </a:lnTo>
                <a:lnTo>
                  <a:pt x="92583" y="92583"/>
                </a:lnTo>
                <a:lnTo>
                  <a:pt x="85547" y="97332"/>
                </a:lnTo>
                <a:lnTo>
                  <a:pt x="76962" y="99060"/>
                </a:lnTo>
                <a:lnTo>
                  <a:pt x="67919" y="97332"/>
                </a:lnTo>
                <a:lnTo>
                  <a:pt x="60667" y="92583"/>
                </a:lnTo>
                <a:lnTo>
                  <a:pt x="55841" y="85559"/>
                </a:lnTo>
                <a:lnTo>
                  <a:pt x="54102" y="76962"/>
                </a:lnTo>
                <a:lnTo>
                  <a:pt x="55841" y="67932"/>
                </a:lnTo>
                <a:lnTo>
                  <a:pt x="60667" y="60680"/>
                </a:lnTo>
                <a:lnTo>
                  <a:pt x="67919" y="55854"/>
                </a:lnTo>
                <a:lnTo>
                  <a:pt x="76962" y="54102"/>
                </a:lnTo>
                <a:lnTo>
                  <a:pt x="85547" y="55854"/>
                </a:lnTo>
                <a:lnTo>
                  <a:pt x="92583" y="60680"/>
                </a:lnTo>
                <a:lnTo>
                  <a:pt x="95250" y="64757"/>
                </a:lnTo>
                <a:lnTo>
                  <a:pt x="97320" y="67932"/>
                </a:lnTo>
                <a:lnTo>
                  <a:pt x="99060" y="76962"/>
                </a:lnTo>
                <a:lnTo>
                  <a:pt x="99060" y="58674"/>
                </a:lnTo>
                <a:lnTo>
                  <a:pt x="97536" y="58674"/>
                </a:lnTo>
                <a:lnTo>
                  <a:pt x="95250" y="56388"/>
                </a:lnTo>
                <a:lnTo>
                  <a:pt x="95250" y="50292"/>
                </a:lnTo>
                <a:lnTo>
                  <a:pt x="97536" y="48006"/>
                </a:lnTo>
                <a:lnTo>
                  <a:pt x="102870" y="48006"/>
                </a:lnTo>
                <a:lnTo>
                  <a:pt x="105156" y="50292"/>
                </a:lnTo>
                <a:lnTo>
                  <a:pt x="105156" y="43180"/>
                </a:lnTo>
                <a:lnTo>
                  <a:pt x="104394" y="42672"/>
                </a:lnTo>
                <a:lnTo>
                  <a:pt x="102870" y="42672"/>
                </a:lnTo>
                <a:lnTo>
                  <a:pt x="101346" y="41910"/>
                </a:lnTo>
                <a:lnTo>
                  <a:pt x="99060" y="41148"/>
                </a:lnTo>
                <a:lnTo>
                  <a:pt x="94488" y="41148"/>
                </a:lnTo>
                <a:lnTo>
                  <a:pt x="89916" y="40386"/>
                </a:lnTo>
                <a:lnTo>
                  <a:pt x="64008" y="40386"/>
                </a:lnTo>
                <a:lnTo>
                  <a:pt x="58674" y="41148"/>
                </a:lnTo>
                <a:lnTo>
                  <a:pt x="54864" y="41148"/>
                </a:lnTo>
                <a:lnTo>
                  <a:pt x="52578" y="41910"/>
                </a:lnTo>
                <a:lnTo>
                  <a:pt x="51054" y="42672"/>
                </a:lnTo>
                <a:lnTo>
                  <a:pt x="48768" y="42672"/>
                </a:lnTo>
                <a:lnTo>
                  <a:pt x="44196" y="47244"/>
                </a:lnTo>
                <a:lnTo>
                  <a:pt x="41910" y="51816"/>
                </a:lnTo>
                <a:lnTo>
                  <a:pt x="41148" y="54864"/>
                </a:lnTo>
                <a:lnTo>
                  <a:pt x="41148" y="98298"/>
                </a:lnTo>
                <a:lnTo>
                  <a:pt x="41910" y="100584"/>
                </a:lnTo>
                <a:lnTo>
                  <a:pt x="42672" y="102108"/>
                </a:lnTo>
                <a:lnTo>
                  <a:pt x="43434" y="104394"/>
                </a:lnTo>
                <a:lnTo>
                  <a:pt x="44196" y="105918"/>
                </a:lnTo>
                <a:lnTo>
                  <a:pt x="47244" y="108966"/>
                </a:lnTo>
                <a:lnTo>
                  <a:pt x="48768" y="109728"/>
                </a:lnTo>
                <a:lnTo>
                  <a:pt x="51054" y="110490"/>
                </a:lnTo>
                <a:lnTo>
                  <a:pt x="52578" y="111252"/>
                </a:lnTo>
                <a:lnTo>
                  <a:pt x="54102" y="111760"/>
                </a:lnTo>
                <a:lnTo>
                  <a:pt x="54864" y="112014"/>
                </a:lnTo>
                <a:lnTo>
                  <a:pt x="58674" y="112014"/>
                </a:lnTo>
                <a:lnTo>
                  <a:pt x="64008" y="112776"/>
                </a:lnTo>
                <a:lnTo>
                  <a:pt x="89916" y="112776"/>
                </a:lnTo>
                <a:lnTo>
                  <a:pt x="94488" y="112014"/>
                </a:lnTo>
                <a:lnTo>
                  <a:pt x="99060" y="112014"/>
                </a:lnTo>
                <a:lnTo>
                  <a:pt x="101346" y="111252"/>
                </a:lnTo>
                <a:lnTo>
                  <a:pt x="102870" y="110490"/>
                </a:lnTo>
                <a:lnTo>
                  <a:pt x="105156" y="109575"/>
                </a:lnTo>
                <a:lnTo>
                  <a:pt x="106680" y="108966"/>
                </a:lnTo>
                <a:lnTo>
                  <a:pt x="109728" y="105918"/>
                </a:lnTo>
                <a:lnTo>
                  <a:pt x="111252" y="102108"/>
                </a:lnTo>
                <a:lnTo>
                  <a:pt x="112014" y="100584"/>
                </a:lnTo>
                <a:lnTo>
                  <a:pt x="112014" y="98298"/>
                </a:lnTo>
                <a:lnTo>
                  <a:pt x="112776" y="94488"/>
                </a:lnTo>
                <a:lnTo>
                  <a:pt x="112776" y="58674"/>
                </a:lnTo>
                <a:close/>
              </a:path>
              <a:path w="153670" h="153670">
                <a:moveTo>
                  <a:pt x="153162" y="76962"/>
                </a:moveTo>
                <a:lnTo>
                  <a:pt x="147142" y="46939"/>
                </a:lnTo>
                <a:lnTo>
                  <a:pt x="130771" y="22479"/>
                </a:lnTo>
                <a:lnTo>
                  <a:pt x="120396" y="15443"/>
                </a:lnTo>
                <a:lnTo>
                  <a:pt x="120396" y="54102"/>
                </a:lnTo>
                <a:lnTo>
                  <a:pt x="120396" y="99060"/>
                </a:lnTo>
                <a:lnTo>
                  <a:pt x="119634" y="102870"/>
                </a:lnTo>
                <a:lnTo>
                  <a:pt x="118110" y="105156"/>
                </a:lnTo>
                <a:lnTo>
                  <a:pt x="115824" y="111252"/>
                </a:lnTo>
                <a:lnTo>
                  <a:pt x="94488" y="120396"/>
                </a:lnTo>
                <a:lnTo>
                  <a:pt x="58674" y="120396"/>
                </a:lnTo>
                <a:lnTo>
                  <a:pt x="32766" y="94488"/>
                </a:lnTo>
                <a:lnTo>
                  <a:pt x="32766" y="58674"/>
                </a:lnTo>
                <a:lnTo>
                  <a:pt x="42672" y="38100"/>
                </a:lnTo>
                <a:lnTo>
                  <a:pt x="44958" y="35814"/>
                </a:lnTo>
                <a:lnTo>
                  <a:pt x="48006" y="35052"/>
                </a:lnTo>
                <a:lnTo>
                  <a:pt x="51054" y="33528"/>
                </a:lnTo>
                <a:lnTo>
                  <a:pt x="54102" y="32766"/>
                </a:lnTo>
                <a:lnTo>
                  <a:pt x="99822" y="32766"/>
                </a:lnTo>
                <a:lnTo>
                  <a:pt x="102870" y="33528"/>
                </a:lnTo>
                <a:lnTo>
                  <a:pt x="105156" y="35052"/>
                </a:lnTo>
                <a:lnTo>
                  <a:pt x="108204" y="35814"/>
                </a:lnTo>
                <a:lnTo>
                  <a:pt x="111252" y="38100"/>
                </a:lnTo>
                <a:lnTo>
                  <a:pt x="113538" y="39624"/>
                </a:lnTo>
                <a:lnTo>
                  <a:pt x="115824" y="41910"/>
                </a:lnTo>
                <a:lnTo>
                  <a:pt x="117348" y="44958"/>
                </a:lnTo>
                <a:lnTo>
                  <a:pt x="118110" y="48006"/>
                </a:lnTo>
                <a:lnTo>
                  <a:pt x="119634" y="50292"/>
                </a:lnTo>
                <a:lnTo>
                  <a:pt x="120396" y="54102"/>
                </a:lnTo>
                <a:lnTo>
                  <a:pt x="120396" y="15443"/>
                </a:lnTo>
                <a:lnTo>
                  <a:pt x="106540" y="6032"/>
                </a:lnTo>
                <a:lnTo>
                  <a:pt x="76962" y="0"/>
                </a:lnTo>
                <a:lnTo>
                  <a:pt x="46926" y="6032"/>
                </a:lnTo>
                <a:lnTo>
                  <a:pt x="22479" y="22479"/>
                </a:lnTo>
                <a:lnTo>
                  <a:pt x="6019" y="46939"/>
                </a:lnTo>
                <a:lnTo>
                  <a:pt x="0" y="76962"/>
                </a:lnTo>
                <a:lnTo>
                  <a:pt x="6019" y="106553"/>
                </a:lnTo>
                <a:lnTo>
                  <a:pt x="22479" y="130784"/>
                </a:lnTo>
                <a:lnTo>
                  <a:pt x="32766" y="137668"/>
                </a:lnTo>
                <a:lnTo>
                  <a:pt x="46926" y="147154"/>
                </a:lnTo>
                <a:lnTo>
                  <a:pt x="76962" y="153162"/>
                </a:lnTo>
                <a:lnTo>
                  <a:pt x="106540" y="147154"/>
                </a:lnTo>
                <a:lnTo>
                  <a:pt x="120396" y="137795"/>
                </a:lnTo>
                <a:lnTo>
                  <a:pt x="130771" y="130784"/>
                </a:lnTo>
                <a:lnTo>
                  <a:pt x="147142" y="106553"/>
                </a:lnTo>
                <a:lnTo>
                  <a:pt x="153162" y="76962"/>
                </a:lnTo>
                <a:close/>
              </a:path>
            </a:pathLst>
          </a:custGeom>
          <a:solidFill>
            <a:srgbClr val="000000"/>
          </a:solidFill>
        </p:spPr>
        <p:txBody>
          <a:bodyPr wrap="square" lIns="0" tIns="0" rIns="0" bIns="0" rtlCol="0"/>
          <a:lstStyle/>
          <a:p>
            <a:endParaRPr sz="1236"/>
          </a:p>
        </p:txBody>
      </p:sp>
      <p:sp>
        <p:nvSpPr>
          <p:cNvPr id="2" name="Holder 2"/>
          <p:cNvSpPr>
            <a:spLocks noGrp="1"/>
          </p:cNvSpPr>
          <p:nvPr>
            <p:ph type="title"/>
          </p:nvPr>
        </p:nvSpPr>
        <p:spPr>
          <a:xfrm>
            <a:off x="-15394" y="1219200"/>
            <a:ext cx="12222788" cy="448157"/>
          </a:xfrm>
        </p:spPr>
        <p:txBody>
          <a:bodyPr lIns="0" tIns="0" rIns="0" bIns="0"/>
          <a:lstStyle>
            <a:lvl1pPr>
              <a:defRPr sz="2912" b="0" i="0" u="heavy">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F52A63AE-ABA3-42B8-9662-8678DB159D22}" type="datetime1">
              <a:rPr lang="en-US" smtClean="0"/>
              <a:t>3/11/2024</a:t>
            </a:fld>
            <a:endParaRPr lang="en-US"/>
          </a:p>
        </p:txBody>
      </p:sp>
      <p:sp>
        <p:nvSpPr>
          <p:cNvPr id="5" name="Holder 5"/>
          <p:cNvSpPr>
            <a:spLocks noGrp="1"/>
          </p:cNvSpPr>
          <p:nvPr>
            <p:ph type="sldNum" sz="quarter" idx="7"/>
          </p:nvPr>
        </p:nvSpPr>
        <p:spPr/>
        <p:txBody>
          <a:bodyPr lIns="0" tIns="0" rIns="0" bIns="0"/>
          <a:lstStyle>
            <a:lvl1pPr>
              <a:defRPr sz="839" b="0" i="0">
                <a:solidFill>
                  <a:srgbClr val="898989"/>
                </a:solidFill>
                <a:latin typeface="Calibri"/>
                <a:cs typeface="Calibri"/>
              </a:defRPr>
            </a:lvl1pPr>
          </a:lstStyle>
          <a:p>
            <a:pPr marL="33619">
              <a:lnSpc>
                <a:spcPts val="909"/>
              </a:lnSpc>
            </a:pPr>
            <a:fld id="{81D60167-4931-47E6-BA6A-407CBD079E47}" type="slidenum">
              <a:rPr lang="en-US" spc="17" smtClean="0"/>
              <a:pPr marL="33619">
                <a:lnSpc>
                  <a:spcPts val="909"/>
                </a:lnSpc>
              </a:pPr>
              <a:t>‹#›</a:t>
            </a:fld>
            <a:endParaRPr lang="en-US" spc="17"/>
          </a:p>
        </p:txBody>
      </p:sp>
    </p:spTree>
    <p:extLst>
      <p:ext uri="{BB962C8B-B14F-4D97-AF65-F5344CB8AC3E}">
        <p14:creationId xmlns:p14="http://schemas.microsoft.com/office/powerpoint/2010/main" val="33648696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86C5BE6-8A98-4F6D-B75B-DCB4867B9D3E}"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1064885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5F2F1AC-E91B-477B-830B-DE419ACA8EDB}"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35164401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E28B12-CD6F-4406-9BC0-B09FFF69D28E}"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172143963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E969EAE-3C6C-457C-AA3B-0DCEB57411EB}" type="datetime1">
              <a:rPr lang="en-US" smtClean="0"/>
              <a:t>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406561181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8DA685-17AB-4CF2-B0EF-82D4A5B24A16}" type="datetime1">
              <a:rPr lang="en-US" smtClean="0"/>
              <a:t>3/11/2024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6728597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4EE3290A-78FD-4C31-B014-8B7F9FD5069C}" type="datetime1">
              <a:rPr lang="en-US" smtClean="0"/>
              <a:t>3/11/2024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106720164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6EEE0-1FE0-4D03-8FFF-325DFE849C38}" type="datetime1">
              <a:rPr lang="en-US" smtClean="0"/>
              <a:t>3/11/2024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407E38-B6FD-45AD-A456-6BF800B01022}" type="slidenum">
              <a:rPr lang="en-US" smtClean="0"/>
              <a:t>‹#›</a:t>
            </a:fld>
            <a:endParaRPr lang="en-US"/>
          </a:p>
        </p:txBody>
      </p:sp>
      <p:pic>
        <p:nvPicPr>
          <p:cNvPr id="6" name="Picture 5" descr="C:\Users\ks19\AppData\Local\Microsoft\Windows\Temporary Internet Files\Content.Outlook\8NG73VOT\NEW Health Both Logo Blue Letters.jpg">
            <a:extLst>
              <a:ext uri="{FF2B5EF4-FFF2-40B4-BE49-F238E27FC236}">
                <a16:creationId xmlns:a16="http://schemas.microsoft.com/office/drawing/2014/main" id="{90FD3639-42A0-48DF-90C1-F084606B63F6}"/>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816" y="142876"/>
            <a:ext cx="1842134" cy="1072514"/>
          </a:xfrm>
          <a:prstGeom prst="rect">
            <a:avLst/>
          </a:prstGeom>
          <a:noFill/>
          <a:ln>
            <a:noFill/>
          </a:ln>
        </p:spPr>
      </p:pic>
    </p:spTree>
    <p:extLst>
      <p:ext uri="{BB962C8B-B14F-4D97-AF65-F5344CB8AC3E}">
        <p14:creationId xmlns:p14="http://schemas.microsoft.com/office/powerpoint/2010/main" val="32985572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5483EC-6FFB-480B-AF6B-460C2395D938}" type="datetime1">
              <a:rPr lang="en-US" smtClean="0"/>
              <a:t>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19425086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07E38-B6FD-45AD-A456-6BF800B01022}" type="slidenum">
              <a:rPr lang="en-US" smtClean="0"/>
              <a:t>‹#›</a:t>
            </a:fld>
            <a:endParaRPr lang="en-US"/>
          </a:p>
        </p:txBody>
      </p:sp>
      <p:sp>
        <p:nvSpPr>
          <p:cNvPr id="5" name="Date Placeholder 4"/>
          <p:cNvSpPr>
            <a:spLocks noGrp="1"/>
          </p:cNvSpPr>
          <p:nvPr>
            <p:ph type="dt" sz="half" idx="10"/>
          </p:nvPr>
        </p:nvSpPr>
        <p:spPr/>
        <p:txBody>
          <a:bodyPr/>
          <a:lstStyle/>
          <a:p>
            <a:fld id="{C5DE1E07-D5A7-4DB4-8E6D-0FFC1A3F7167}" type="datetime1">
              <a:rPr lang="en-US" smtClean="0"/>
              <a:t>3/11/2024</a:t>
            </a:fld>
            <a:endParaRPr lang="en-US"/>
          </a:p>
        </p:txBody>
      </p:sp>
    </p:spTree>
    <p:extLst>
      <p:ext uri="{BB962C8B-B14F-4D97-AF65-F5344CB8AC3E}">
        <p14:creationId xmlns:p14="http://schemas.microsoft.com/office/powerpoint/2010/main" val="3318924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TITLE_OD">
    <p:bg>
      <p:bgPr>
        <a:solidFill>
          <a:srgbClr val="0E66AF">
            <a:alpha val="75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2" y="4467097"/>
            <a:ext cx="11059884" cy="1162051"/>
          </a:xfrm>
          <a:prstGeom prst="rect">
            <a:avLst/>
          </a:prstGeom>
        </p:spPr>
        <p:txBody>
          <a:bodyPr anchor="b"/>
          <a:lstStyle>
            <a:lvl1pPr algn="l">
              <a:defRPr sz="4800" b="1" baseline="0">
                <a:solidFill>
                  <a:srgbClr val="FFFFFF"/>
                </a:solidFill>
                <a:effectLst/>
                <a:latin typeface="+mj-lt"/>
              </a:defRPr>
            </a:lvl1pPr>
          </a:lstStyle>
          <a:p>
            <a:r>
              <a:rPr lang="en-US"/>
              <a:t>Click to edit Master title style</a:t>
            </a:r>
          </a:p>
        </p:txBody>
      </p:sp>
      <p:sp>
        <p:nvSpPr>
          <p:cNvPr id="5" name="Text Placeholder 2"/>
          <p:cNvSpPr>
            <a:spLocks noGrp="1"/>
          </p:cNvSpPr>
          <p:nvPr>
            <p:ph type="body" idx="1"/>
          </p:nvPr>
        </p:nvSpPr>
        <p:spPr>
          <a:xfrm>
            <a:off x="609601" y="5900928"/>
            <a:ext cx="10363200" cy="568325"/>
          </a:xfrm>
          <a:prstGeom prst="rect">
            <a:avLst/>
          </a:prstGeom>
        </p:spPr>
        <p:txBody>
          <a:bodyPr anchor="b"/>
          <a:lstStyle>
            <a:lvl1pPr marL="0" indent="0" algn="l">
              <a:lnSpc>
                <a:spcPts val="2933"/>
              </a:lnSpc>
              <a:buNone/>
              <a:defRPr sz="2667" baseline="0">
                <a:solidFill>
                  <a:srgbClr val="FFFFFF"/>
                </a:solidFill>
                <a:latin typeface="+mn-lt"/>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5004876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97634F7-93B3-49DA-9EF4-0BBF84CE04AE}"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107318107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2432A92-695B-4B37-8ACD-9731756EEBA3}"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576796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FE292C-14A5-44BD-AE57-C27BAF69C63D}"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108745113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3E36299-0799-464E-90AF-729B4D9D9AAD}"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454057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7CA4011-DA5C-4097-9B93-ACE3C00D074B}"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341759207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EC38C0-FB55-47C6-AE36-CBD0BBC2BC8B}"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116038048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593FE2-3959-4A67-9466-31F9A5F3160E}" type="datetime1">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07E38-B6FD-45AD-A456-6BF800B01022}" type="slidenum">
              <a:rPr lang="en-US" smtClean="0"/>
              <a:t>‹#›</a:t>
            </a:fld>
            <a:endParaRPr lang="en-US"/>
          </a:p>
        </p:txBody>
      </p:sp>
    </p:spTree>
    <p:extLst>
      <p:ext uri="{BB962C8B-B14F-4D97-AF65-F5344CB8AC3E}">
        <p14:creationId xmlns:p14="http://schemas.microsoft.com/office/powerpoint/2010/main" val="32176679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5586B75A-687E-405C-8A0B-8D00578BA2C3}" type="datetimeFigureOut">
              <a:rPr lang="en-US" dirty="0"/>
              <a:pPr/>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8117164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86B75A-687E-405C-8A0B-8D00578BA2C3}" type="datetimeFigureOut">
              <a:rPr lang="en-US" dirty="0"/>
              <a:pPr/>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89384590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293433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b="18140"/>
          <a:stretch/>
        </p:blipFill>
        <p:spPr>
          <a:xfrm>
            <a:off x="0" y="5680441"/>
            <a:ext cx="12192000" cy="1177559"/>
          </a:xfrm>
          <a:prstGeom prst="rect">
            <a:avLst/>
          </a:prstGeom>
        </p:spPr>
      </p:pic>
      <p:sp>
        <p:nvSpPr>
          <p:cNvPr id="2" name="Title 1"/>
          <p:cNvSpPr>
            <a:spLocks noGrp="1"/>
          </p:cNvSpPr>
          <p:nvPr>
            <p:ph type="title"/>
          </p:nvPr>
        </p:nvSpPr>
        <p:spPr/>
        <p:txBody>
          <a:bodyPr>
            <a:normAutofit/>
          </a:bodyPr>
          <a:lstStyle>
            <a:lvl1pPr>
              <a:defRPr sz="3600" b="1">
                <a:solidFill>
                  <a:schemeClr val="tx1"/>
                </a:solidFill>
              </a:defRPr>
            </a:lvl1pPr>
          </a:lstStyle>
          <a:p>
            <a:r>
              <a:rPr lang="en-US"/>
              <a:t>Click to edit Master title style</a:t>
            </a:r>
          </a:p>
        </p:txBody>
      </p:sp>
      <p:sp>
        <p:nvSpPr>
          <p:cNvPr id="7" name="Footer Placeholder 1"/>
          <p:cNvSpPr txBox="1">
            <a:spLocks/>
          </p:cNvSpPr>
          <p:nvPr userDrawn="1"/>
        </p:nvSpPr>
        <p:spPr>
          <a:xfrm>
            <a:off x="609600" y="3472543"/>
            <a:ext cx="10972800" cy="2207898"/>
          </a:xfrm>
          <a:prstGeom prst="rect">
            <a:avLst/>
          </a:prstGeom>
        </p:spPr>
        <p:txBody>
          <a:bodyPr anchor="b" anchorCtr="0"/>
          <a:lstStyle>
            <a:defPPr>
              <a:defRPr lang="en-US"/>
            </a:defPPr>
            <a:lvl1pPr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1pPr>
            <a:lvl2pPr marL="609585"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2pPr>
            <a:lvl3pPr marL="121917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3pPr>
            <a:lvl4pPr marL="1828754"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4pPr>
            <a:lvl5pPr marL="2438339"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5pPr>
            <a:lvl6pPr marL="3047924" algn="l" defTabSz="1219170" rtl="0" eaLnBrk="1" latinLnBrk="0" hangingPunct="1">
              <a:defRPr kern="1200">
                <a:solidFill>
                  <a:schemeClr val="tx1"/>
                </a:solidFill>
                <a:latin typeface="Myriad Web Pro" panose="020B0503030403020204" pitchFamily="34" charset="0"/>
                <a:ea typeface="+mn-ea"/>
                <a:cs typeface="+mn-cs"/>
              </a:defRPr>
            </a:lvl6pPr>
            <a:lvl7pPr marL="3657509" algn="l" defTabSz="1219170" rtl="0" eaLnBrk="1" latinLnBrk="0" hangingPunct="1">
              <a:defRPr kern="1200">
                <a:solidFill>
                  <a:schemeClr val="tx1"/>
                </a:solidFill>
                <a:latin typeface="Myriad Web Pro" panose="020B0503030403020204" pitchFamily="34" charset="0"/>
                <a:ea typeface="+mn-ea"/>
                <a:cs typeface="+mn-cs"/>
              </a:defRPr>
            </a:lvl7pPr>
            <a:lvl8pPr marL="4267093" algn="l" defTabSz="1219170" rtl="0" eaLnBrk="1" latinLnBrk="0" hangingPunct="1">
              <a:defRPr kern="1200">
                <a:solidFill>
                  <a:schemeClr val="tx1"/>
                </a:solidFill>
                <a:latin typeface="Myriad Web Pro" panose="020B0503030403020204" pitchFamily="34" charset="0"/>
                <a:ea typeface="+mn-ea"/>
                <a:cs typeface="+mn-cs"/>
              </a:defRPr>
            </a:lvl8pPr>
            <a:lvl9pPr marL="4876678" algn="l" defTabSz="1219170" rtl="0" eaLnBrk="1" latinLnBrk="0" hangingPunct="1">
              <a:defRPr kern="1200">
                <a:solidFill>
                  <a:schemeClr val="tx1"/>
                </a:solidFill>
                <a:latin typeface="Myriad Web Pro" panose="020B0503030403020204" pitchFamily="34" charset="0"/>
                <a:ea typeface="+mn-ea"/>
                <a:cs typeface="+mn-cs"/>
              </a:defRPr>
            </a:lvl9pPr>
          </a:lstStyle>
          <a:p>
            <a:r>
              <a:rPr lang="en-US" sz="1600">
                <a:solidFill>
                  <a:schemeClr val="tx2"/>
                </a:solidFill>
                <a:latin typeface="+mj-lt"/>
              </a:rPr>
              <a:t>For more information, contact CDC</a:t>
            </a:r>
            <a:br>
              <a:rPr lang="en-US" sz="1600">
                <a:solidFill>
                  <a:schemeClr val="tx2"/>
                </a:solidFill>
                <a:latin typeface="+mj-lt"/>
              </a:rPr>
            </a:br>
            <a:r>
              <a:rPr lang="en-US" sz="1600">
                <a:solidFill>
                  <a:schemeClr val="tx2"/>
                </a:solidFill>
                <a:latin typeface="+mj-lt"/>
              </a:rPr>
              <a:t>1-800-CDC-INFO (232-4636)</a:t>
            </a:r>
            <a:br>
              <a:rPr lang="en-US" sz="1600">
                <a:solidFill>
                  <a:schemeClr val="tx2"/>
                </a:solidFill>
                <a:latin typeface="+mj-lt"/>
              </a:rPr>
            </a:br>
            <a:r>
              <a:rPr lang="en-US" sz="1600">
                <a:solidFill>
                  <a:schemeClr val="tx2"/>
                </a:solidFill>
                <a:latin typeface="+mj-lt"/>
              </a:rPr>
              <a:t>TTY:  1-888-232-6348    </a:t>
            </a:r>
            <a:r>
              <a:rPr lang="en-US" sz="1600">
                <a:solidFill>
                  <a:schemeClr val="tx2"/>
                </a:solidFill>
                <a:latin typeface="+mj-lt"/>
                <a:hlinkClick r:id="rId3"/>
              </a:rPr>
              <a:t>www.cdc.gov</a:t>
            </a:r>
            <a:endParaRPr lang="en-US" sz="1600">
              <a:solidFill>
                <a:schemeClr val="tx2"/>
              </a:solidFill>
              <a:latin typeface="+mj-lt"/>
            </a:endParaRPr>
          </a:p>
          <a:p>
            <a:br>
              <a:rPr lang="en-US" sz="1600">
                <a:solidFill>
                  <a:schemeClr val="tx2"/>
                </a:solidFill>
                <a:latin typeface="+mj-lt"/>
              </a:rPr>
            </a:br>
            <a:r>
              <a:rPr lang="en-US" sz="1200">
                <a:solidFill>
                  <a:schemeClr val="tx2"/>
                </a:solidFill>
                <a:latin typeface="+mj-lt"/>
              </a:rPr>
              <a:t>The findings and conclusions in this report are those of the authors and do not necessarily represent the official position of the Centers for Disease Control and Prevention.</a:t>
            </a:r>
          </a:p>
          <a:p>
            <a:endParaRPr lang="en-US" sz="1200">
              <a:solidFill>
                <a:schemeClr val="tx2"/>
              </a:solidFill>
              <a:latin typeface="+mj-lt"/>
            </a:endParaRPr>
          </a:p>
          <a:p>
            <a:r>
              <a:rPr lang="en-US" sz="1200" kern="1200">
                <a:solidFill>
                  <a:schemeClr val="tx2"/>
                </a:solidFill>
                <a:latin typeface="+mj-lt"/>
                <a:ea typeface="Calibri" panose="020F0502020204030204" pitchFamily="34" charset="0"/>
                <a:cs typeface="Times New Roman" panose="02020603050405020304" pitchFamily="18" charset="0"/>
              </a:rPr>
              <a:t>Photographs and images included in this presentation</a:t>
            </a:r>
            <a:r>
              <a:rPr lang="en-US" sz="1200" kern="1200" baseline="0">
                <a:solidFill>
                  <a:schemeClr val="tx2"/>
                </a:solidFill>
                <a:latin typeface="+mj-lt"/>
                <a:ea typeface="Calibri" panose="020F0502020204030204" pitchFamily="34" charset="0"/>
                <a:cs typeface="Times New Roman" panose="02020603050405020304" pitchFamily="18" charset="0"/>
              </a:rPr>
              <a:t> </a:t>
            </a:r>
            <a:r>
              <a:rPr lang="en-US" sz="1200" kern="1200">
                <a:solidFill>
                  <a:schemeClr val="tx2"/>
                </a:solidFill>
                <a:latin typeface="+mj-lt"/>
                <a:ea typeface="Calibri" panose="020F0502020204030204" pitchFamily="34" charset="0"/>
                <a:cs typeface="Times New Roman" panose="02020603050405020304" pitchFamily="18" charset="0"/>
              </a:rPr>
              <a:t>are licensed solely for CDC/NCIRD online and presentation use. No rights are implied or extended for use in printing or any use by other CDC CIOs or any external audiences.</a:t>
            </a:r>
          </a:p>
        </p:txBody>
      </p:sp>
      <p:sp>
        <p:nvSpPr>
          <p:cNvPr id="4" name="Content Placeholder 3"/>
          <p:cNvSpPr>
            <a:spLocks noGrp="1"/>
          </p:cNvSpPr>
          <p:nvPr>
            <p:ph sz="quarter" idx="10"/>
          </p:nvPr>
        </p:nvSpPr>
        <p:spPr>
          <a:xfrm>
            <a:off x="609600" y="1593850"/>
            <a:ext cx="10972800" cy="2163763"/>
          </a:xfrm>
        </p:spPr>
        <p:txBody>
          <a:bodyPr/>
          <a:lstStyle>
            <a:lvl1pPr marL="0" indent="0">
              <a:buNone/>
              <a:defRPr/>
            </a:lvl1pPr>
            <a:lvl2pPr marL="243834" indent="0">
              <a:buNone/>
              <a:defRPr/>
            </a:lvl2pPr>
            <a:lvl3pPr marL="487668" indent="0">
              <a:buNone/>
              <a:defRPr/>
            </a:lvl3pPr>
            <a:lvl4pPr marL="762006" indent="0">
              <a:buNone/>
              <a:defRPr/>
            </a:lvl4pPr>
            <a:lvl5pPr marL="975336" indent="0">
              <a:buNone/>
              <a:defRPr/>
            </a:lvl5pPr>
          </a:lstStyle>
          <a:p>
            <a:pPr lvl="0"/>
            <a:r>
              <a:rPr lang="en-US"/>
              <a:t>Click to edit Master text styles</a:t>
            </a:r>
          </a:p>
        </p:txBody>
      </p:sp>
    </p:spTree>
    <p:extLst>
      <p:ext uri="{BB962C8B-B14F-4D97-AF65-F5344CB8AC3E}">
        <p14:creationId xmlns:p14="http://schemas.microsoft.com/office/powerpoint/2010/main" val="2733806198"/>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5586B75A-687E-405C-8A0B-8D00578BA2C3}" type="datetimeFigureOut">
              <a:rPr lang="en-US" dirty="0"/>
              <a:pPr/>
              <a:t>3/11/2024</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1076054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5586B75A-687E-405C-8A0B-8D00578BA2C3}" type="datetimeFigureOut">
              <a:rPr lang="en-US" dirty="0"/>
              <a:pPr/>
              <a:t>3/11/2024</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77019083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2" name="Date Placeholder 1"/>
          <p:cNvSpPr>
            <a:spLocks noGrp="1"/>
          </p:cNvSpPr>
          <p:nvPr>
            <p:ph type="dt" sz="half" idx="10"/>
          </p:nvPr>
        </p:nvSpPr>
        <p:spPr/>
        <p:txBody>
          <a:bodyPr/>
          <a:lstStyle/>
          <a:p>
            <a:fld id="{5586B75A-687E-405C-8A0B-8D00578BA2C3}" type="datetimeFigureOut">
              <a:rPr lang="en-US" dirty="0"/>
              <a:pPr/>
              <a:t>3/11/2024</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30068132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02475625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3/11/2024</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57801960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3/11/2024</a:t>
            </a:fld>
            <a:endParaRPr lang="en-US"/>
          </a:p>
        </p:txBody>
      </p:sp>
      <p:sp>
        <p:nvSpPr>
          <p:cNvPr id="9" name="Footer Placeholder 8"/>
          <p:cNvSpPr>
            <a:spLocks noGrp="1"/>
          </p:cNvSpPr>
          <p:nvPr>
            <p:ph type="ftr" sz="quarter" idx="11"/>
          </p:nvPr>
        </p:nvSpPr>
        <p:spPr>
          <a:xfrm>
            <a:off x="3499101" y="6356350"/>
            <a:ext cx="5911517" cy="365125"/>
          </a:xfrm>
        </p:spPr>
        <p:txBody>
          <a:bodyPr/>
          <a:lstStyle/>
          <a:p>
            <a:endParaRPr lang="en-US"/>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3789752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86B75A-687E-405C-8A0B-8D00578BA2C3}" type="datetimeFigureOut">
              <a:rPr lang="en-US" dirty="0"/>
              <a:pPr/>
              <a:t>3/11/2024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77727923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86B75A-687E-405C-8A0B-8D00578BA2C3}" type="datetimeFigureOut">
              <a:rPr lang="en-US" dirty="0"/>
              <a:pPr/>
              <a:t>3/11/2024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659306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828800" y="3886200"/>
            <a:ext cx="8534400" cy="457200"/>
          </a:xfrm>
          <a:prstGeom prst="rect">
            <a:avLst/>
          </a:prstGeom>
        </p:spPr>
        <p:txBody>
          <a:bodyPr lIns="91184" tIns="45593" rIns="91184" bIns="45593"/>
          <a:lstStyle>
            <a:lvl1pPr marL="0" indent="0" algn="ctr">
              <a:buNone/>
              <a:defRPr sz="2667" b="1" baseline="0">
                <a:solidFill>
                  <a:schemeClr val="bg2"/>
                </a:solidFill>
                <a:effectLst/>
              </a:defRPr>
            </a:lvl1pPr>
            <a:lvl2pPr marL="607881" indent="0" algn="ctr">
              <a:buNone/>
              <a:defRPr>
                <a:solidFill>
                  <a:schemeClr val="tx1">
                    <a:tint val="75000"/>
                  </a:schemeClr>
                </a:solidFill>
              </a:defRPr>
            </a:lvl2pPr>
            <a:lvl3pPr marL="1215752" indent="0" algn="ctr">
              <a:buNone/>
              <a:defRPr>
                <a:solidFill>
                  <a:schemeClr val="tx1">
                    <a:tint val="75000"/>
                  </a:schemeClr>
                </a:solidFill>
              </a:defRPr>
            </a:lvl3pPr>
            <a:lvl4pPr marL="1823630" indent="0" algn="ctr">
              <a:buNone/>
              <a:defRPr>
                <a:solidFill>
                  <a:schemeClr val="tx1">
                    <a:tint val="75000"/>
                  </a:schemeClr>
                </a:solidFill>
              </a:defRPr>
            </a:lvl4pPr>
            <a:lvl5pPr marL="2431505" indent="0" algn="ctr">
              <a:buNone/>
              <a:defRPr>
                <a:solidFill>
                  <a:schemeClr val="tx1">
                    <a:tint val="75000"/>
                  </a:schemeClr>
                </a:solidFill>
              </a:defRPr>
            </a:lvl5pPr>
            <a:lvl6pPr marL="3039381" indent="0" algn="ctr">
              <a:buNone/>
              <a:defRPr>
                <a:solidFill>
                  <a:schemeClr val="tx1">
                    <a:tint val="75000"/>
                  </a:schemeClr>
                </a:solidFill>
              </a:defRPr>
            </a:lvl6pPr>
            <a:lvl7pPr marL="3647257" indent="0" algn="ctr">
              <a:buNone/>
              <a:defRPr>
                <a:solidFill>
                  <a:schemeClr val="tx1">
                    <a:tint val="75000"/>
                  </a:schemeClr>
                </a:solidFill>
              </a:defRPr>
            </a:lvl7pPr>
            <a:lvl8pPr marL="4255136" indent="0" algn="ctr">
              <a:buNone/>
              <a:defRPr>
                <a:solidFill>
                  <a:schemeClr val="tx1">
                    <a:tint val="75000"/>
                  </a:schemeClr>
                </a:solidFill>
              </a:defRPr>
            </a:lvl8pPr>
            <a:lvl9pPr marL="4863010" indent="0" algn="ctr">
              <a:buNone/>
              <a:defRPr>
                <a:solidFill>
                  <a:schemeClr val="tx1">
                    <a:tint val="75000"/>
                  </a:schemeClr>
                </a:solidFill>
              </a:defRPr>
            </a:lvl9pPr>
          </a:lstStyle>
          <a:p>
            <a:r>
              <a:rPr lang="en-US"/>
              <a:t>Click to edit Master subtitle style</a:t>
            </a:r>
          </a:p>
        </p:txBody>
      </p:sp>
      <p:sp>
        <p:nvSpPr>
          <p:cNvPr id="9" name="Text Placeholder 8"/>
          <p:cNvSpPr>
            <a:spLocks noGrp="1"/>
          </p:cNvSpPr>
          <p:nvPr>
            <p:ph type="body" sz="quarter" idx="10"/>
          </p:nvPr>
        </p:nvSpPr>
        <p:spPr>
          <a:xfrm>
            <a:off x="1828800" y="4267200"/>
            <a:ext cx="8534400" cy="1295400"/>
          </a:xfrm>
          <a:prstGeom prst="rect">
            <a:avLst/>
          </a:prstGeom>
        </p:spPr>
        <p:txBody>
          <a:bodyPr lIns="91184" tIns="45593" rIns="91184" bIns="45593"/>
          <a:lstStyle>
            <a:lvl1pPr algn="ctr">
              <a:lnSpc>
                <a:spcPts val="2665"/>
              </a:lnSpc>
              <a:buNone/>
              <a:defRPr sz="24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itle 1"/>
          <p:cNvSpPr>
            <a:spLocks noGrp="1"/>
          </p:cNvSpPr>
          <p:nvPr>
            <p:ph type="title"/>
          </p:nvPr>
        </p:nvSpPr>
        <p:spPr>
          <a:xfrm>
            <a:off x="609600" y="1981200"/>
            <a:ext cx="10972800" cy="1676400"/>
          </a:xfrm>
          <a:prstGeom prst="rect">
            <a:avLst/>
          </a:prstGeom>
        </p:spPr>
        <p:txBody>
          <a:bodyPr lIns="91184" tIns="45593" rIns="91184" bIns="45593"/>
          <a:lstStyle>
            <a:lvl1pPr>
              <a:lnSpc>
                <a:spcPts val="4000"/>
              </a:lnSpc>
              <a:defRPr sz="3733" b="1" baseline="0">
                <a:effectLst/>
              </a:defRPr>
            </a:lvl1pPr>
          </a:lstStyle>
          <a:p>
            <a:r>
              <a:rPr lang="en-US"/>
              <a:t>Click to edit Master title style</a:t>
            </a:r>
          </a:p>
        </p:txBody>
      </p:sp>
      <p:sp>
        <p:nvSpPr>
          <p:cNvPr id="8" name="Text Placeholder 6"/>
          <p:cNvSpPr>
            <a:spLocks noGrp="1"/>
          </p:cNvSpPr>
          <p:nvPr>
            <p:ph type="body" sz="quarter" idx="12"/>
          </p:nvPr>
        </p:nvSpPr>
        <p:spPr>
          <a:xfrm>
            <a:off x="3149600" y="6446520"/>
            <a:ext cx="6096000" cy="240792"/>
          </a:xfrm>
          <a:prstGeom prst="rect">
            <a:avLst/>
          </a:prstGeom>
        </p:spPr>
        <p:txBody>
          <a:bodyPr lIns="91184" tIns="45593" rIns="91184" bIns="45593"/>
          <a:lstStyle>
            <a:lvl1pPr>
              <a:buNone/>
              <a:defRPr sz="1467" baseline="0">
                <a:solidFill>
                  <a:schemeClr val="accent1">
                    <a:lumMod val="75000"/>
                  </a:schemeClr>
                </a:solidFill>
              </a:defRPr>
            </a:lvl1pPr>
          </a:lstStyle>
          <a:p>
            <a:pPr lvl="0"/>
            <a:r>
              <a:rPr lang="en-US"/>
              <a:t>Click to edit Master text styles</a:t>
            </a:r>
          </a:p>
        </p:txBody>
      </p:sp>
      <p:sp>
        <p:nvSpPr>
          <p:cNvPr id="10" name="Text Placeholder 6"/>
          <p:cNvSpPr>
            <a:spLocks noGrp="1"/>
          </p:cNvSpPr>
          <p:nvPr>
            <p:ph type="body" sz="quarter" idx="13"/>
          </p:nvPr>
        </p:nvSpPr>
        <p:spPr>
          <a:xfrm>
            <a:off x="3149600" y="6254496"/>
            <a:ext cx="6096000" cy="240792"/>
          </a:xfrm>
          <a:prstGeom prst="rect">
            <a:avLst/>
          </a:prstGeom>
        </p:spPr>
        <p:txBody>
          <a:bodyPr lIns="91184" tIns="45593" rIns="91184" bIns="45593"/>
          <a:lstStyle>
            <a:lvl1pPr>
              <a:buNone/>
              <a:defRPr sz="1467" baseline="0">
                <a:solidFill>
                  <a:schemeClr val="tx2"/>
                </a:solidFill>
              </a:defRPr>
            </a:lvl1pPr>
          </a:lstStyle>
          <a:p>
            <a:pPr lvl="0"/>
            <a:r>
              <a:rPr lang="en-US"/>
              <a:t>Click to edit Master text styles</a:t>
            </a:r>
          </a:p>
        </p:txBody>
      </p:sp>
    </p:spTree>
    <p:extLst>
      <p:ext uri="{BB962C8B-B14F-4D97-AF65-F5344CB8AC3E}">
        <p14:creationId xmlns:p14="http://schemas.microsoft.com/office/powerpoint/2010/main" val="68736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w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wmf"/><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1.wmf"/><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theme" Target="../theme/theme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09600" y="1554480"/>
            <a:ext cx="10972800" cy="4591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2" name="Title Placeholder 1"/>
          <p:cNvSpPr>
            <a:spLocks noGrp="1"/>
          </p:cNvSpPr>
          <p:nvPr>
            <p:ph type="title"/>
          </p:nvPr>
        </p:nvSpPr>
        <p:spPr>
          <a:xfrm>
            <a:off x="609600" y="274320"/>
            <a:ext cx="10972800" cy="1188720"/>
          </a:xfrm>
          <a:prstGeom prst="rect">
            <a:avLst/>
          </a:prstGeom>
        </p:spPr>
        <p:txBody>
          <a:bodyPr vert="horz" lIns="91440" tIns="45720" rIns="91440" bIns="45720" rtlCol="0" anchor="t" anchorCtr="0">
            <a:normAutofit/>
          </a:bodyPr>
          <a:lstStyle/>
          <a:p>
            <a:r>
              <a:rPr lang="en-US"/>
              <a:t>Click to edit Master title style</a:t>
            </a:r>
          </a:p>
        </p:txBody>
      </p:sp>
      <p:pic>
        <p:nvPicPr>
          <p:cNvPr id="4" name="Picture 3"/>
          <p:cNvPicPr>
            <a:picLocks noChangeAspect="1"/>
          </p:cNvPicPr>
          <p:nvPr/>
        </p:nvPicPr>
        <p:blipFill rotWithShape="1">
          <a:blip r:embed="rId14" cstate="print">
            <a:extLst>
              <a:ext uri="{28A0092B-C50C-407E-A947-70E740481C1C}">
                <a14:useLocalDpi xmlns:a14="http://schemas.microsoft.com/office/drawing/2010/main" val="0"/>
              </a:ext>
            </a:extLst>
          </a:blip>
          <a:srcRect t="89544"/>
          <a:stretch/>
        </p:blipFill>
        <p:spPr>
          <a:xfrm>
            <a:off x="0" y="6707587"/>
            <a:ext cx="12192000" cy="150413"/>
          </a:xfrm>
          <a:prstGeom prst="rect">
            <a:avLst/>
          </a:prstGeom>
        </p:spPr>
      </p:pic>
      <p:pic>
        <p:nvPicPr>
          <p:cNvPr id="6" name="Picture 5"/>
          <p:cNvPicPr>
            <a:picLocks noChangeAspect="1"/>
          </p:cNvPicPr>
          <p:nvPr/>
        </p:nvPicPr>
        <p:blipFill rotWithShape="1">
          <a:blip r:embed="rId14" cstate="print">
            <a:extLst>
              <a:ext uri="{28A0092B-C50C-407E-A947-70E740481C1C}">
                <a14:useLocalDpi xmlns:a14="http://schemas.microsoft.com/office/drawing/2010/main" val="0"/>
              </a:ext>
            </a:extLst>
          </a:blip>
          <a:srcRect t="89544"/>
          <a:stretch/>
        </p:blipFill>
        <p:spPr>
          <a:xfrm>
            <a:off x="0" y="6707587"/>
            <a:ext cx="12192000" cy="150413"/>
          </a:xfrm>
          <a:prstGeom prst="rect">
            <a:avLst/>
          </a:prstGeom>
        </p:spPr>
      </p:pic>
      <p:pic>
        <p:nvPicPr>
          <p:cNvPr id="7" name="Picture 6"/>
          <p:cNvPicPr>
            <a:picLocks noChangeAspect="1"/>
          </p:cNvPicPr>
          <p:nvPr userDrawn="1"/>
        </p:nvPicPr>
        <p:blipFill rotWithShape="1">
          <a:blip r:embed="rId14" cstate="print">
            <a:extLst>
              <a:ext uri="{28A0092B-C50C-407E-A947-70E740481C1C}">
                <a14:useLocalDpi xmlns:a14="http://schemas.microsoft.com/office/drawing/2010/main" val="0"/>
              </a:ext>
            </a:extLst>
          </a:blip>
          <a:srcRect t="89544"/>
          <a:stretch/>
        </p:blipFill>
        <p:spPr>
          <a:xfrm>
            <a:off x="0" y="6707587"/>
            <a:ext cx="12192000" cy="150413"/>
          </a:xfrm>
          <a:prstGeom prst="rect">
            <a:avLst/>
          </a:prstGeom>
        </p:spPr>
      </p:pic>
    </p:spTree>
    <p:extLst>
      <p:ext uri="{BB962C8B-B14F-4D97-AF65-F5344CB8AC3E}">
        <p14:creationId xmlns:p14="http://schemas.microsoft.com/office/powerpoint/2010/main" val="1691875556"/>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2" r:id="rId3"/>
    <p:sldLayoutId id="2147483853" r:id="rId4"/>
    <p:sldLayoutId id="2147483854" r:id="rId5"/>
    <p:sldLayoutId id="2147483855" r:id="rId6"/>
    <p:sldLayoutId id="2147483856" r:id="rId7"/>
    <p:sldLayoutId id="2147483857" r:id="rId8"/>
    <p:sldLayoutId id="2147483862" r:id="rId9"/>
    <p:sldLayoutId id="2147483866" r:id="rId10"/>
    <p:sldLayoutId id="2147484566" r:id="rId11"/>
    <p:sldLayoutId id="2147484579" r:id="rId12"/>
  </p:sldLayoutIdLst>
  <p:transition>
    <p:fade/>
  </p:transition>
  <p:hf hdr="0" ftr="0" dt="0"/>
  <p:txStyles>
    <p:titleStyle>
      <a:lvl1pPr algn="l" rtl="0" eaLnBrk="1" fontAlgn="base" hangingPunct="1">
        <a:spcBef>
          <a:spcPct val="0"/>
        </a:spcBef>
        <a:spcAft>
          <a:spcPct val="0"/>
        </a:spcAft>
        <a:defRPr sz="4000" b="1" kern="1200">
          <a:solidFill>
            <a:schemeClr val="tx1"/>
          </a:solidFill>
          <a:latin typeface="+mj-lt"/>
          <a:ea typeface="+mj-ea"/>
          <a:cs typeface="+mj-cs"/>
        </a:defRPr>
      </a:lvl1pPr>
      <a:lvl2pPr algn="ctr" rtl="0" eaLnBrk="1" fontAlgn="base" hangingPunct="1">
        <a:spcBef>
          <a:spcPct val="0"/>
        </a:spcBef>
        <a:spcAft>
          <a:spcPct val="0"/>
        </a:spcAft>
        <a:defRPr sz="5867">
          <a:solidFill>
            <a:schemeClr val="tx1"/>
          </a:solidFill>
          <a:latin typeface="Myriad Web Pro" panose="020B0503030403020204" pitchFamily="34" charset="0"/>
        </a:defRPr>
      </a:lvl2pPr>
      <a:lvl3pPr algn="ctr" rtl="0" eaLnBrk="1" fontAlgn="base" hangingPunct="1">
        <a:spcBef>
          <a:spcPct val="0"/>
        </a:spcBef>
        <a:spcAft>
          <a:spcPct val="0"/>
        </a:spcAft>
        <a:defRPr sz="5867">
          <a:solidFill>
            <a:schemeClr val="tx1"/>
          </a:solidFill>
          <a:latin typeface="Myriad Web Pro" panose="020B0503030403020204" pitchFamily="34" charset="0"/>
        </a:defRPr>
      </a:lvl3pPr>
      <a:lvl4pPr algn="ctr" rtl="0" eaLnBrk="1" fontAlgn="base" hangingPunct="1">
        <a:spcBef>
          <a:spcPct val="0"/>
        </a:spcBef>
        <a:spcAft>
          <a:spcPct val="0"/>
        </a:spcAft>
        <a:defRPr sz="5867">
          <a:solidFill>
            <a:schemeClr val="tx1"/>
          </a:solidFill>
          <a:latin typeface="Myriad Web Pro" panose="020B0503030403020204" pitchFamily="34" charset="0"/>
        </a:defRPr>
      </a:lvl4pPr>
      <a:lvl5pPr algn="ctr" rtl="0" eaLnBrk="1" fontAlgn="base" hangingPunct="1">
        <a:spcBef>
          <a:spcPct val="0"/>
        </a:spcBef>
        <a:spcAft>
          <a:spcPct val="0"/>
        </a:spcAft>
        <a:defRPr sz="5867">
          <a:solidFill>
            <a:schemeClr val="tx1"/>
          </a:solidFill>
          <a:latin typeface="Myriad Web Pro" panose="020B0503030403020204" pitchFamily="34" charset="0"/>
        </a:defRPr>
      </a:lvl5pPr>
      <a:lvl6pPr marL="609585" algn="ctr" rtl="0" eaLnBrk="1" fontAlgn="base" hangingPunct="1">
        <a:spcBef>
          <a:spcPct val="0"/>
        </a:spcBef>
        <a:spcAft>
          <a:spcPct val="0"/>
        </a:spcAft>
        <a:defRPr sz="5867">
          <a:solidFill>
            <a:schemeClr val="tx1"/>
          </a:solidFill>
          <a:latin typeface="Myriad Web Pro" panose="020B0503030403020204" pitchFamily="34" charset="0"/>
        </a:defRPr>
      </a:lvl6pPr>
      <a:lvl7pPr marL="1219170" algn="ctr" rtl="0" eaLnBrk="1" fontAlgn="base" hangingPunct="1">
        <a:spcBef>
          <a:spcPct val="0"/>
        </a:spcBef>
        <a:spcAft>
          <a:spcPct val="0"/>
        </a:spcAft>
        <a:defRPr sz="5867">
          <a:solidFill>
            <a:schemeClr val="tx1"/>
          </a:solidFill>
          <a:latin typeface="Myriad Web Pro" panose="020B0503030403020204" pitchFamily="34" charset="0"/>
        </a:defRPr>
      </a:lvl7pPr>
      <a:lvl8pPr marL="1828754" algn="ctr" rtl="0" eaLnBrk="1" fontAlgn="base" hangingPunct="1">
        <a:spcBef>
          <a:spcPct val="0"/>
        </a:spcBef>
        <a:spcAft>
          <a:spcPct val="0"/>
        </a:spcAft>
        <a:defRPr sz="5867">
          <a:solidFill>
            <a:schemeClr val="tx1"/>
          </a:solidFill>
          <a:latin typeface="Myriad Web Pro" panose="020B0503030403020204" pitchFamily="34" charset="0"/>
        </a:defRPr>
      </a:lvl8pPr>
      <a:lvl9pPr marL="2438339" algn="ctr" rtl="0" eaLnBrk="1" fontAlgn="base" hangingPunct="1">
        <a:spcBef>
          <a:spcPct val="0"/>
        </a:spcBef>
        <a:spcAft>
          <a:spcPct val="0"/>
        </a:spcAft>
        <a:defRPr sz="5867">
          <a:solidFill>
            <a:schemeClr val="tx1"/>
          </a:solidFill>
          <a:latin typeface="Myriad Web Pro" panose="020B0503030403020204" pitchFamily="34" charset="0"/>
        </a:defRPr>
      </a:lvl9pPr>
    </p:titleStyle>
    <p:bodyStyle>
      <a:lvl1pPr marL="243834" indent="-243834" algn="l" rtl="0" eaLnBrk="1" fontAlgn="base" hangingPunct="1">
        <a:spcBef>
          <a:spcPts val="800"/>
        </a:spcBef>
        <a:spcAft>
          <a:spcPct val="0"/>
        </a:spcAft>
        <a:buClr>
          <a:schemeClr val="accent1"/>
        </a:buClr>
        <a:buSzPct val="100000"/>
        <a:buFont typeface="Wingdings" panose="05000000000000000000" pitchFamily="2" charset="2"/>
        <a:buChar char="§"/>
        <a:defRPr sz="3200" kern="1200">
          <a:solidFill>
            <a:schemeClr val="tx2"/>
          </a:solidFill>
          <a:latin typeface="+mn-lt"/>
          <a:ea typeface="+mn-ea"/>
          <a:cs typeface="+mn-cs"/>
        </a:defRPr>
      </a:lvl1pPr>
      <a:lvl2pPr marL="487668" indent="-243834" algn="l" rtl="0" eaLnBrk="1" fontAlgn="base" hangingPunct="1">
        <a:spcBef>
          <a:spcPts val="0"/>
        </a:spcBef>
        <a:spcAft>
          <a:spcPct val="0"/>
        </a:spcAft>
        <a:buClr>
          <a:schemeClr val="accent1"/>
        </a:buClr>
        <a:buSzPct val="100000"/>
        <a:buFont typeface="Arial" panose="020B0604020202020204" pitchFamily="34" charset="0"/>
        <a:buChar char="–"/>
        <a:defRPr sz="2800" kern="1200">
          <a:solidFill>
            <a:schemeClr val="tx2"/>
          </a:solidFill>
          <a:latin typeface="+mn-lt"/>
          <a:ea typeface="+mn-ea"/>
          <a:cs typeface="+mn-cs"/>
        </a:defRPr>
      </a:lvl2pPr>
      <a:lvl3pPr marL="731502" indent="-243834" algn="l" rtl="0" eaLnBrk="1" fontAlgn="base" hangingPunct="1">
        <a:spcBef>
          <a:spcPts val="0"/>
        </a:spcBef>
        <a:spcAft>
          <a:spcPct val="0"/>
        </a:spcAft>
        <a:buClr>
          <a:schemeClr val="accent1"/>
        </a:buClr>
        <a:buSzPct val="100000"/>
        <a:buFont typeface="Arial" panose="020B0604020202020204" pitchFamily="34" charset="0"/>
        <a:buChar char="•"/>
        <a:defRPr sz="2800" kern="1200">
          <a:solidFill>
            <a:schemeClr val="tx2"/>
          </a:solidFill>
          <a:latin typeface="+mn-lt"/>
          <a:ea typeface="+mn-ea"/>
          <a:cs typeface="+mn-cs"/>
        </a:defRPr>
      </a:lvl3pPr>
      <a:lvl4pPr marL="1005840" indent="-243834" algn="l" rtl="0" eaLnBrk="1" fontAlgn="base" hangingPunct="1">
        <a:spcBef>
          <a:spcPts val="0"/>
        </a:spcBef>
        <a:spcAft>
          <a:spcPct val="0"/>
        </a:spcAft>
        <a:buClr>
          <a:schemeClr val="accent1"/>
        </a:buClr>
        <a:buSzPct val="100000"/>
        <a:buFont typeface="Arial" panose="020B0604020202020204" pitchFamily="34" charset="0"/>
        <a:buChar char="›"/>
        <a:defRPr sz="2800" kern="1200">
          <a:solidFill>
            <a:schemeClr val="tx2"/>
          </a:solidFill>
          <a:latin typeface="+mn-lt"/>
          <a:ea typeface="+mn-ea"/>
          <a:cs typeface="+mn-cs"/>
        </a:defRPr>
      </a:lvl4pPr>
      <a:lvl5pPr marL="1219170" indent="-243834" algn="l" rtl="0" eaLnBrk="1" fontAlgn="base" hangingPunct="1">
        <a:spcBef>
          <a:spcPts val="0"/>
        </a:spcBef>
        <a:spcAft>
          <a:spcPct val="0"/>
        </a:spcAft>
        <a:buClr>
          <a:schemeClr val="accent1"/>
        </a:buClr>
        <a:buSzPct val="100000"/>
        <a:buFont typeface="Arial" panose="020B0604020202020204" pitchFamily="34" charset="0"/>
        <a:buChar char="»"/>
        <a:defRPr sz="2800" kern="1200">
          <a:solidFill>
            <a:schemeClr val="tx2"/>
          </a:solidFill>
          <a:latin typeface="+mn-lt"/>
          <a:ea typeface="+mn-ea"/>
          <a:cs typeface="+mn-cs"/>
        </a:defRPr>
      </a:lvl5pPr>
      <a:lvl6pPr marL="1417320" indent="-182880" algn="l" defTabSz="1219170" rtl="0" eaLnBrk="1" latinLnBrk="0" hangingPunct="1">
        <a:spcBef>
          <a:spcPts val="0"/>
        </a:spcBef>
        <a:buClr>
          <a:schemeClr val="accent1"/>
        </a:buClr>
        <a:buSzPct val="100000"/>
        <a:buFont typeface="Arial" pitchFamily="34" charset="0"/>
        <a:buChar char="•"/>
        <a:defRPr sz="1800" kern="1200">
          <a:solidFill>
            <a:schemeClr val="tx2"/>
          </a:solidFill>
          <a:latin typeface="+mn-lt"/>
          <a:ea typeface="+mn-ea"/>
          <a:cs typeface="+mn-cs"/>
        </a:defRPr>
      </a:lvl6pPr>
      <a:lvl7pPr marL="1645920" indent="-182880" algn="l" defTabSz="1219170" rtl="0" eaLnBrk="1" latinLnBrk="0" hangingPunct="1">
        <a:spcBef>
          <a:spcPts val="0"/>
        </a:spcBef>
        <a:buClr>
          <a:schemeClr val="accent1"/>
        </a:buClr>
        <a:buSzPct val="100000"/>
        <a:buFont typeface="Arial" pitchFamily="34" charset="0"/>
        <a:buChar char="•"/>
        <a:defRPr sz="1800" kern="1200">
          <a:solidFill>
            <a:schemeClr val="tx2"/>
          </a:solidFill>
          <a:latin typeface="+mn-lt"/>
          <a:ea typeface="+mn-ea"/>
          <a:cs typeface="+mn-cs"/>
        </a:defRPr>
      </a:lvl7pPr>
      <a:lvl8pPr marL="1828800" indent="-182880" algn="l" defTabSz="1219170" rtl="0" eaLnBrk="1" latinLnBrk="0" hangingPunct="1">
        <a:spcBef>
          <a:spcPts val="0"/>
        </a:spcBef>
        <a:buClr>
          <a:schemeClr val="accent1"/>
        </a:buClr>
        <a:buSzPct val="100000"/>
        <a:buFont typeface="Arial" pitchFamily="34" charset="0"/>
        <a:buChar char="•"/>
        <a:defRPr sz="1800" kern="1200" baseline="0">
          <a:solidFill>
            <a:schemeClr val="tx2"/>
          </a:solidFill>
          <a:latin typeface="+mn-lt"/>
          <a:ea typeface="+mn-ea"/>
          <a:cs typeface="+mn-cs"/>
        </a:defRPr>
      </a:lvl8pPr>
      <a:lvl9pPr marL="2011680" indent="-182880" algn="l" defTabSz="1219170" rtl="0" eaLnBrk="1" latinLnBrk="0" hangingPunct="1">
        <a:spcBef>
          <a:spcPts val="0"/>
        </a:spcBef>
        <a:buClr>
          <a:schemeClr val="accent1"/>
        </a:buClr>
        <a:buSzPct val="100000"/>
        <a:buFont typeface="Arial" pitchFamily="34" charset="0"/>
        <a:buChar char="•"/>
        <a:defRPr sz="1800" kern="1200" baseline="0">
          <a:solidFill>
            <a:schemeClr val="tx2"/>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09600" y="1554480"/>
            <a:ext cx="10972800" cy="4591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2" name="Title Placeholder 1"/>
          <p:cNvSpPr>
            <a:spLocks noGrp="1"/>
          </p:cNvSpPr>
          <p:nvPr>
            <p:ph type="title"/>
          </p:nvPr>
        </p:nvSpPr>
        <p:spPr>
          <a:xfrm>
            <a:off x="609600" y="274320"/>
            <a:ext cx="10972800" cy="1188720"/>
          </a:xfrm>
          <a:prstGeom prst="rect">
            <a:avLst/>
          </a:prstGeom>
        </p:spPr>
        <p:txBody>
          <a:bodyPr vert="horz" lIns="91440" tIns="45720" rIns="91440" bIns="45720" rtlCol="0" anchor="t" anchorCtr="0">
            <a:normAutofit/>
          </a:bodyPr>
          <a:lstStyle/>
          <a:p>
            <a:r>
              <a:rPr lang="en-US"/>
              <a:t>Click to edit Master title style</a:t>
            </a:r>
          </a:p>
        </p:txBody>
      </p:sp>
      <p:pic>
        <p:nvPicPr>
          <p:cNvPr id="4" name="Picture 3"/>
          <p:cNvPicPr>
            <a:picLocks noChangeAspect="1"/>
          </p:cNvPicPr>
          <p:nvPr/>
        </p:nvPicPr>
        <p:blipFill rotWithShape="1">
          <a:blip r:embed="rId11" cstate="print">
            <a:extLst>
              <a:ext uri="{28A0092B-C50C-407E-A947-70E740481C1C}">
                <a14:useLocalDpi xmlns:a14="http://schemas.microsoft.com/office/drawing/2010/main" val="0"/>
              </a:ext>
            </a:extLst>
          </a:blip>
          <a:srcRect t="89544"/>
          <a:stretch/>
        </p:blipFill>
        <p:spPr>
          <a:xfrm>
            <a:off x="0" y="6707587"/>
            <a:ext cx="12192000" cy="150413"/>
          </a:xfrm>
          <a:prstGeom prst="rect">
            <a:avLst/>
          </a:prstGeom>
        </p:spPr>
      </p:pic>
      <p:pic>
        <p:nvPicPr>
          <p:cNvPr id="6" name="Picture 5"/>
          <p:cNvPicPr>
            <a:picLocks noChangeAspect="1"/>
          </p:cNvPicPr>
          <p:nvPr/>
        </p:nvPicPr>
        <p:blipFill rotWithShape="1">
          <a:blip r:embed="rId11" cstate="print">
            <a:extLst>
              <a:ext uri="{28A0092B-C50C-407E-A947-70E740481C1C}">
                <a14:useLocalDpi xmlns:a14="http://schemas.microsoft.com/office/drawing/2010/main" val="0"/>
              </a:ext>
            </a:extLst>
          </a:blip>
          <a:srcRect t="89544"/>
          <a:stretch/>
        </p:blipFill>
        <p:spPr>
          <a:xfrm>
            <a:off x="0" y="6707587"/>
            <a:ext cx="12192000" cy="150413"/>
          </a:xfrm>
          <a:prstGeom prst="rect">
            <a:avLst/>
          </a:prstGeom>
        </p:spPr>
      </p:pic>
      <p:pic>
        <p:nvPicPr>
          <p:cNvPr id="7" name="Picture 6"/>
          <p:cNvPicPr>
            <a:picLocks noChangeAspect="1"/>
          </p:cNvPicPr>
          <p:nvPr userDrawn="1"/>
        </p:nvPicPr>
        <p:blipFill rotWithShape="1">
          <a:blip r:embed="rId11" cstate="print">
            <a:extLst>
              <a:ext uri="{28A0092B-C50C-407E-A947-70E740481C1C}">
                <a14:useLocalDpi xmlns:a14="http://schemas.microsoft.com/office/drawing/2010/main" val="0"/>
              </a:ext>
            </a:extLst>
          </a:blip>
          <a:srcRect t="89544"/>
          <a:stretch/>
        </p:blipFill>
        <p:spPr>
          <a:xfrm>
            <a:off x="0" y="6707587"/>
            <a:ext cx="12192000" cy="150413"/>
          </a:xfrm>
          <a:prstGeom prst="rect">
            <a:avLst/>
          </a:prstGeom>
        </p:spPr>
      </p:pic>
    </p:spTree>
    <p:extLst>
      <p:ext uri="{BB962C8B-B14F-4D97-AF65-F5344CB8AC3E}">
        <p14:creationId xmlns:p14="http://schemas.microsoft.com/office/powerpoint/2010/main" val="362913039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1" fontAlgn="base" hangingPunct="1">
        <a:spcBef>
          <a:spcPct val="0"/>
        </a:spcBef>
        <a:spcAft>
          <a:spcPct val="0"/>
        </a:spcAft>
        <a:defRPr sz="3800" b="1" kern="1200">
          <a:solidFill>
            <a:schemeClr val="tx1"/>
          </a:solidFill>
          <a:latin typeface="+mj-lt"/>
          <a:ea typeface="+mj-ea"/>
          <a:cs typeface="+mj-cs"/>
        </a:defRPr>
      </a:lvl1pPr>
      <a:lvl2pPr algn="ctr" rtl="0" eaLnBrk="1" fontAlgn="base" hangingPunct="1">
        <a:spcBef>
          <a:spcPct val="0"/>
        </a:spcBef>
        <a:spcAft>
          <a:spcPct val="0"/>
        </a:spcAft>
        <a:defRPr sz="5867">
          <a:solidFill>
            <a:schemeClr val="tx1"/>
          </a:solidFill>
          <a:latin typeface="Myriad Web Pro" panose="020B0503030403020204" pitchFamily="34" charset="0"/>
        </a:defRPr>
      </a:lvl2pPr>
      <a:lvl3pPr algn="ctr" rtl="0" eaLnBrk="1" fontAlgn="base" hangingPunct="1">
        <a:spcBef>
          <a:spcPct val="0"/>
        </a:spcBef>
        <a:spcAft>
          <a:spcPct val="0"/>
        </a:spcAft>
        <a:defRPr sz="5867">
          <a:solidFill>
            <a:schemeClr val="tx1"/>
          </a:solidFill>
          <a:latin typeface="Myriad Web Pro" panose="020B0503030403020204" pitchFamily="34" charset="0"/>
        </a:defRPr>
      </a:lvl3pPr>
      <a:lvl4pPr algn="ctr" rtl="0" eaLnBrk="1" fontAlgn="base" hangingPunct="1">
        <a:spcBef>
          <a:spcPct val="0"/>
        </a:spcBef>
        <a:spcAft>
          <a:spcPct val="0"/>
        </a:spcAft>
        <a:defRPr sz="5867">
          <a:solidFill>
            <a:schemeClr val="tx1"/>
          </a:solidFill>
          <a:latin typeface="Myriad Web Pro" panose="020B0503030403020204" pitchFamily="34" charset="0"/>
        </a:defRPr>
      </a:lvl4pPr>
      <a:lvl5pPr algn="ctr" rtl="0" eaLnBrk="1" fontAlgn="base" hangingPunct="1">
        <a:spcBef>
          <a:spcPct val="0"/>
        </a:spcBef>
        <a:spcAft>
          <a:spcPct val="0"/>
        </a:spcAft>
        <a:defRPr sz="5867">
          <a:solidFill>
            <a:schemeClr val="tx1"/>
          </a:solidFill>
          <a:latin typeface="Myriad Web Pro" panose="020B0503030403020204" pitchFamily="34" charset="0"/>
        </a:defRPr>
      </a:lvl5pPr>
      <a:lvl6pPr marL="609585" algn="ctr" rtl="0" eaLnBrk="1" fontAlgn="base" hangingPunct="1">
        <a:spcBef>
          <a:spcPct val="0"/>
        </a:spcBef>
        <a:spcAft>
          <a:spcPct val="0"/>
        </a:spcAft>
        <a:defRPr sz="5867">
          <a:solidFill>
            <a:schemeClr val="tx1"/>
          </a:solidFill>
          <a:latin typeface="Myriad Web Pro" panose="020B0503030403020204" pitchFamily="34" charset="0"/>
        </a:defRPr>
      </a:lvl6pPr>
      <a:lvl7pPr marL="1219170" algn="ctr" rtl="0" eaLnBrk="1" fontAlgn="base" hangingPunct="1">
        <a:spcBef>
          <a:spcPct val="0"/>
        </a:spcBef>
        <a:spcAft>
          <a:spcPct val="0"/>
        </a:spcAft>
        <a:defRPr sz="5867">
          <a:solidFill>
            <a:schemeClr val="tx1"/>
          </a:solidFill>
          <a:latin typeface="Myriad Web Pro" panose="020B0503030403020204" pitchFamily="34" charset="0"/>
        </a:defRPr>
      </a:lvl7pPr>
      <a:lvl8pPr marL="1828754" algn="ctr" rtl="0" eaLnBrk="1" fontAlgn="base" hangingPunct="1">
        <a:spcBef>
          <a:spcPct val="0"/>
        </a:spcBef>
        <a:spcAft>
          <a:spcPct val="0"/>
        </a:spcAft>
        <a:defRPr sz="5867">
          <a:solidFill>
            <a:schemeClr val="tx1"/>
          </a:solidFill>
          <a:latin typeface="Myriad Web Pro" panose="020B0503030403020204" pitchFamily="34" charset="0"/>
        </a:defRPr>
      </a:lvl8pPr>
      <a:lvl9pPr marL="2438339" algn="ctr" rtl="0" eaLnBrk="1" fontAlgn="base" hangingPunct="1">
        <a:spcBef>
          <a:spcPct val="0"/>
        </a:spcBef>
        <a:spcAft>
          <a:spcPct val="0"/>
        </a:spcAft>
        <a:defRPr sz="5867">
          <a:solidFill>
            <a:schemeClr val="tx1"/>
          </a:solidFill>
          <a:latin typeface="Myriad Web Pro" panose="020B0503030403020204" pitchFamily="34" charset="0"/>
        </a:defRPr>
      </a:lvl9pPr>
    </p:titleStyle>
    <p:bodyStyle>
      <a:lvl1pPr marL="243834" indent="-243834" algn="l" rtl="0" eaLnBrk="1" fontAlgn="base" hangingPunct="1">
        <a:spcBef>
          <a:spcPts val="800"/>
        </a:spcBef>
        <a:spcAft>
          <a:spcPct val="0"/>
        </a:spcAft>
        <a:buClr>
          <a:schemeClr val="accent1"/>
        </a:buClr>
        <a:buSzPct val="100000"/>
        <a:buFont typeface="Wingdings" panose="05000000000000000000" pitchFamily="2" charset="2"/>
        <a:buChar char="§"/>
        <a:defRPr sz="2400" kern="1200">
          <a:solidFill>
            <a:schemeClr val="tx2"/>
          </a:solidFill>
          <a:latin typeface="+mn-lt"/>
          <a:ea typeface="+mn-ea"/>
          <a:cs typeface="+mn-cs"/>
        </a:defRPr>
      </a:lvl1pPr>
      <a:lvl2pPr marL="487668" indent="-243834" algn="l" rtl="0" eaLnBrk="1" fontAlgn="base" hangingPunct="1">
        <a:spcBef>
          <a:spcPts val="0"/>
        </a:spcBef>
        <a:spcAft>
          <a:spcPct val="0"/>
        </a:spcAft>
        <a:buClr>
          <a:schemeClr val="accent1"/>
        </a:buClr>
        <a:buSzPct val="100000"/>
        <a:buFont typeface="Arial" panose="020B0604020202020204" pitchFamily="34" charset="0"/>
        <a:buChar char="–"/>
        <a:defRPr sz="1800" kern="1200">
          <a:solidFill>
            <a:schemeClr val="tx2"/>
          </a:solidFill>
          <a:latin typeface="+mn-lt"/>
          <a:ea typeface="+mn-ea"/>
          <a:cs typeface="+mn-cs"/>
        </a:defRPr>
      </a:lvl2pPr>
      <a:lvl3pPr marL="731502" indent="-243834" algn="l" rtl="0" eaLnBrk="1" fontAlgn="base" hangingPunct="1">
        <a:spcBef>
          <a:spcPts val="0"/>
        </a:spcBef>
        <a:spcAft>
          <a:spcPct val="0"/>
        </a:spcAft>
        <a:buClr>
          <a:schemeClr val="accent1"/>
        </a:buClr>
        <a:buSzPct val="100000"/>
        <a:buFont typeface="Arial" panose="020B0604020202020204" pitchFamily="34" charset="0"/>
        <a:buChar char="•"/>
        <a:defRPr sz="1800" kern="1200">
          <a:solidFill>
            <a:schemeClr val="tx2"/>
          </a:solidFill>
          <a:latin typeface="+mn-lt"/>
          <a:ea typeface="+mn-ea"/>
          <a:cs typeface="+mn-cs"/>
        </a:defRPr>
      </a:lvl3pPr>
      <a:lvl4pPr marL="1005840" indent="-243834" algn="l" rtl="0" eaLnBrk="1" fontAlgn="base" hangingPunct="1">
        <a:spcBef>
          <a:spcPts val="0"/>
        </a:spcBef>
        <a:spcAft>
          <a:spcPct val="0"/>
        </a:spcAft>
        <a:buClr>
          <a:schemeClr val="accent1"/>
        </a:buClr>
        <a:buSzPct val="100000"/>
        <a:buFont typeface="Arial" panose="020B0604020202020204" pitchFamily="34" charset="0"/>
        <a:buChar char="›"/>
        <a:defRPr sz="1800" kern="1200">
          <a:solidFill>
            <a:schemeClr val="tx2"/>
          </a:solidFill>
          <a:latin typeface="+mn-lt"/>
          <a:ea typeface="+mn-ea"/>
          <a:cs typeface="+mn-cs"/>
        </a:defRPr>
      </a:lvl4pPr>
      <a:lvl5pPr marL="1219170" indent="-243834" algn="l" rtl="0" eaLnBrk="1" fontAlgn="base" hangingPunct="1">
        <a:spcBef>
          <a:spcPts val="0"/>
        </a:spcBef>
        <a:spcAft>
          <a:spcPct val="0"/>
        </a:spcAft>
        <a:buClr>
          <a:schemeClr val="accent1"/>
        </a:buClr>
        <a:buSzPct val="100000"/>
        <a:buFont typeface="Arial" panose="020B0604020202020204" pitchFamily="34" charset="0"/>
        <a:buChar char="»"/>
        <a:defRPr sz="1800" kern="1200">
          <a:solidFill>
            <a:schemeClr val="tx2"/>
          </a:solidFill>
          <a:latin typeface="+mn-lt"/>
          <a:ea typeface="+mn-ea"/>
          <a:cs typeface="+mn-cs"/>
        </a:defRPr>
      </a:lvl5pPr>
      <a:lvl6pPr marL="1417320" indent="-182880" algn="l" defTabSz="1219170" rtl="0" eaLnBrk="1" latinLnBrk="0" hangingPunct="1">
        <a:spcBef>
          <a:spcPts val="0"/>
        </a:spcBef>
        <a:buClr>
          <a:schemeClr val="accent1"/>
        </a:buClr>
        <a:buSzPct val="100000"/>
        <a:buFont typeface="Arial" pitchFamily="34" charset="0"/>
        <a:buChar char="•"/>
        <a:defRPr sz="1800" kern="1200">
          <a:solidFill>
            <a:schemeClr val="tx2"/>
          </a:solidFill>
          <a:latin typeface="+mn-lt"/>
          <a:ea typeface="+mn-ea"/>
          <a:cs typeface="+mn-cs"/>
        </a:defRPr>
      </a:lvl6pPr>
      <a:lvl7pPr marL="1645920" indent="-182880" algn="l" defTabSz="1219170" rtl="0" eaLnBrk="1" latinLnBrk="0" hangingPunct="1">
        <a:spcBef>
          <a:spcPts val="0"/>
        </a:spcBef>
        <a:buClr>
          <a:schemeClr val="accent1"/>
        </a:buClr>
        <a:buSzPct val="100000"/>
        <a:buFont typeface="Arial" pitchFamily="34" charset="0"/>
        <a:buChar char="•"/>
        <a:defRPr sz="1800" kern="1200">
          <a:solidFill>
            <a:schemeClr val="tx2"/>
          </a:solidFill>
          <a:latin typeface="+mn-lt"/>
          <a:ea typeface="+mn-ea"/>
          <a:cs typeface="+mn-cs"/>
        </a:defRPr>
      </a:lvl7pPr>
      <a:lvl8pPr marL="1828800" indent="-182880" algn="l" defTabSz="1219170" rtl="0" eaLnBrk="1" latinLnBrk="0" hangingPunct="1">
        <a:spcBef>
          <a:spcPts val="0"/>
        </a:spcBef>
        <a:buClr>
          <a:schemeClr val="accent1"/>
        </a:buClr>
        <a:buSzPct val="100000"/>
        <a:buFont typeface="Arial" pitchFamily="34" charset="0"/>
        <a:buChar char="•"/>
        <a:defRPr sz="1800" kern="1200" baseline="0">
          <a:solidFill>
            <a:schemeClr val="tx2"/>
          </a:solidFill>
          <a:latin typeface="+mn-lt"/>
          <a:ea typeface="+mn-ea"/>
          <a:cs typeface="+mn-cs"/>
        </a:defRPr>
      </a:lvl8pPr>
      <a:lvl9pPr marL="2011680" indent="-182880" algn="l" defTabSz="1219170" rtl="0" eaLnBrk="1" latinLnBrk="0" hangingPunct="1">
        <a:spcBef>
          <a:spcPts val="0"/>
        </a:spcBef>
        <a:buClr>
          <a:schemeClr val="accent1"/>
        </a:buClr>
        <a:buSzPct val="100000"/>
        <a:buFont typeface="Arial" pitchFamily="34" charset="0"/>
        <a:buChar char="•"/>
        <a:defRPr sz="1800" kern="1200" baseline="0">
          <a:solidFill>
            <a:schemeClr val="tx2"/>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838200" y="1826684"/>
            <a:ext cx="10515600" cy="434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161150380"/>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Lst>
  <p:transition>
    <p:fade/>
  </p:transition>
  <p:hf hdr="0" ftr="0" dt="0"/>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Myriad Web Pro" panose="020B0503030403020204" pitchFamily="34" charset="0"/>
        </a:defRPr>
      </a:lvl2pPr>
      <a:lvl3pPr algn="ctr" rtl="0" eaLnBrk="0" fontAlgn="base" hangingPunct="0">
        <a:spcBef>
          <a:spcPct val="0"/>
        </a:spcBef>
        <a:spcAft>
          <a:spcPct val="0"/>
        </a:spcAft>
        <a:defRPr sz="5867">
          <a:solidFill>
            <a:schemeClr val="tx1"/>
          </a:solidFill>
          <a:latin typeface="Myriad Web Pro" panose="020B0503030403020204" pitchFamily="34" charset="0"/>
        </a:defRPr>
      </a:lvl3pPr>
      <a:lvl4pPr algn="ctr" rtl="0" eaLnBrk="0" fontAlgn="base" hangingPunct="0">
        <a:spcBef>
          <a:spcPct val="0"/>
        </a:spcBef>
        <a:spcAft>
          <a:spcPct val="0"/>
        </a:spcAft>
        <a:defRPr sz="5867">
          <a:solidFill>
            <a:schemeClr val="tx1"/>
          </a:solidFill>
          <a:latin typeface="Myriad Web Pro" panose="020B0503030403020204" pitchFamily="34" charset="0"/>
        </a:defRPr>
      </a:lvl4pPr>
      <a:lvl5pPr algn="ctr" rtl="0" eaLnBrk="0" fontAlgn="base" hangingPunct="0">
        <a:spcBef>
          <a:spcPct val="0"/>
        </a:spcBef>
        <a:spcAft>
          <a:spcPct val="0"/>
        </a:spcAft>
        <a:defRPr sz="5867">
          <a:solidFill>
            <a:schemeClr val="tx1"/>
          </a:solidFill>
          <a:latin typeface="Myriad Web Pro" panose="020B0503030403020204" pitchFamily="34" charset="0"/>
        </a:defRPr>
      </a:lvl5pPr>
      <a:lvl6pPr marL="609585" algn="ctr" rtl="0" fontAlgn="base">
        <a:spcBef>
          <a:spcPct val="0"/>
        </a:spcBef>
        <a:spcAft>
          <a:spcPct val="0"/>
        </a:spcAft>
        <a:defRPr sz="5867">
          <a:solidFill>
            <a:schemeClr val="tx1"/>
          </a:solidFill>
          <a:latin typeface="Myriad Web Pro" panose="020B0503030403020204" pitchFamily="34" charset="0"/>
        </a:defRPr>
      </a:lvl6pPr>
      <a:lvl7pPr marL="1219170" algn="ctr" rtl="0" fontAlgn="base">
        <a:spcBef>
          <a:spcPct val="0"/>
        </a:spcBef>
        <a:spcAft>
          <a:spcPct val="0"/>
        </a:spcAft>
        <a:defRPr sz="5867">
          <a:solidFill>
            <a:schemeClr val="tx1"/>
          </a:solidFill>
          <a:latin typeface="Myriad Web Pro" panose="020B0503030403020204" pitchFamily="34" charset="0"/>
        </a:defRPr>
      </a:lvl7pPr>
      <a:lvl8pPr marL="1828754" algn="ctr" rtl="0" fontAlgn="base">
        <a:spcBef>
          <a:spcPct val="0"/>
        </a:spcBef>
        <a:spcAft>
          <a:spcPct val="0"/>
        </a:spcAft>
        <a:defRPr sz="5867">
          <a:solidFill>
            <a:schemeClr val="tx1"/>
          </a:solidFill>
          <a:latin typeface="Myriad Web Pro" panose="020B0503030403020204" pitchFamily="34" charset="0"/>
        </a:defRPr>
      </a:lvl8pPr>
      <a:lvl9pPr marL="2438339" algn="ctr" rtl="0" fontAlgn="base">
        <a:spcBef>
          <a:spcPct val="0"/>
        </a:spcBef>
        <a:spcAft>
          <a:spcPct val="0"/>
        </a:spcAft>
        <a:defRPr sz="5867">
          <a:solidFill>
            <a:schemeClr val="tx1"/>
          </a:solidFill>
          <a:latin typeface="Myriad Web Pro" panose="020B0503030403020204" pitchFamily="34" charset="0"/>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rgbClr val="2D2D2D"/>
          </a:solidFill>
          <a:latin typeface="Calibri" panose="020F0502020204030204" pitchFamily="34" charset="0"/>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rgbClr val="2D2D2D"/>
          </a:solidFill>
          <a:latin typeface="Calibri" panose="020F0502020204030204" pitchFamily="34" charset="0"/>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rgbClr val="2D2D2D"/>
          </a:solidFill>
          <a:latin typeface="Calibri" panose="020F0502020204030204" pitchFamily="34" charset="0"/>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rgbClr val="2D2D2D"/>
          </a:solidFill>
          <a:latin typeface="Calibri" panose="020F0502020204030204" pitchFamily="34" charset="0"/>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rgbClr val="2D2D2D"/>
          </a:solidFill>
          <a:latin typeface="Calibri" panose="020F050202020403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09600" y="1554481"/>
            <a:ext cx="10972800" cy="4591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a:p>
            <a:pPr lvl="5"/>
            <a:r>
              <a:rPr lang="en-US" altLang="en-US"/>
              <a:t>Sixth level</a:t>
            </a:r>
          </a:p>
          <a:p>
            <a:pPr lvl="6"/>
            <a:r>
              <a:rPr lang="en-US" altLang="en-US"/>
              <a:t>Seventh level</a:t>
            </a:r>
          </a:p>
          <a:p>
            <a:pPr lvl="7"/>
            <a:r>
              <a:rPr lang="en-US" altLang="en-US"/>
              <a:t>Eighth level</a:t>
            </a:r>
          </a:p>
          <a:p>
            <a:pPr lvl="8"/>
            <a:r>
              <a:rPr lang="en-US" altLang="en-US"/>
              <a:t>Ninth level</a:t>
            </a:r>
          </a:p>
          <a:p>
            <a:pPr lvl="8"/>
            <a:r>
              <a:rPr lang="en-US" altLang="en-US"/>
              <a:t>Tenth level</a:t>
            </a:r>
          </a:p>
        </p:txBody>
      </p:sp>
      <p:sp>
        <p:nvSpPr>
          <p:cNvPr id="2" name="Title Placeholder 1"/>
          <p:cNvSpPr>
            <a:spLocks noGrp="1"/>
          </p:cNvSpPr>
          <p:nvPr>
            <p:ph type="title"/>
          </p:nvPr>
        </p:nvSpPr>
        <p:spPr>
          <a:xfrm>
            <a:off x="609600" y="274320"/>
            <a:ext cx="10972800" cy="1188720"/>
          </a:xfrm>
          <a:prstGeom prst="rect">
            <a:avLst/>
          </a:prstGeom>
        </p:spPr>
        <p:txBody>
          <a:bodyPr vert="horz" lIns="91440" tIns="45720" rIns="91440" bIns="45720" rtlCol="0" anchor="t" anchorCtr="0">
            <a:normAutofit/>
          </a:bodyPr>
          <a:lstStyle/>
          <a:p>
            <a:r>
              <a:rPr lang="en-US"/>
              <a:t>Click to edit Master title style</a:t>
            </a:r>
          </a:p>
        </p:txBody>
      </p:sp>
      <p:pic>
        <p:nvPicPr>
          <p:cNvPr id="4" name="Picture 3"/>
          <p:cNvPicPr>
            <a:picLocks noChangeAspect="1"/>
          </p:cNvPicPr>
          <p:nvPr/>
        </p:nvPicPr>
        <p:blipFill rotWithShape="1">
          <a:blip r:embed="rId13" cstate="print">
            <a:extLst>
              <a:ext uri="{28A0092B-C50C-407E-A947-70E740481C1C}">
                <a14:useLocalDpi xmlns:a14="http://schemas.microsoft.com/office/drawing/2010/main" val="0"/>
              </a:ext>
            </a:extLst>
          </a:blip>
          <a:srcRect t="89544"/>
          <a:stretch/>
        </p:blipFill>
        <p:spPr>
          <a:xfrm>
            <a:off x="0" y="6707588"/>
            <a:ext cx="12192000" cy="150413"/>
          </a:xfrm>
          <a:prstGeom prst="rect">
            <a:avLst/>
          </a:prstGeom>
        </p:spPr>
      </p:pic>
      <p:pic>
        <p:nvPicPr>
          <p:cNvPr id="6" name="Picture 5"/>
          <p:cNvPicPr>
            <a:picLocks noChangeAspect="1"/>
          </p:cNvPicPr>
          <p:nvPr/>
        </p:nvPicPr>
        <p:blipFill rotWithShape="1">
          <a:blip r:embed="rId13" cstate="print">
            <a:extLst>
              <a:ext uri="{28A0092B-C50C-407E-A947-70E740481C1C}">
                <a14:useLocalDpi xmlns:a14="http://schemas.microsoft.com/office/drawing/2010/main" val="0"/>
              </a:ext>
            </a:extLst>
          </a:blip>
          <a:srcRect t="89544"/>
          <a:stretch/>
        </p:blipFill>
        <p:spPr>
          <a:xfrm>
            <a:off x="0" y="6707588"/>
            <a:ext cx="12192000" cy="150413"/>
          </a:xfrm>
          <a:prstGeom prst="rect">
            <a:avLst/>
          </a:prstGeom>
        </p:spPr>
      </p:pic>
      <p:pic>
        <p:nvPicPr>
          <p:cNvPr id="7" name="Picture 6"/>
          <p:cNvPicPr>
            <a:picLocks noChangeAspect="1"/>
          </p:cNvPicPr>
          <p:nvPr userDrawn="1"/>
        </p:nvPicPr>
        <p:blipFill rotWithShape="1">
          <a:blip r:embed="rId13" cstate="print">
            <a:extLst>
              <a:ext uri="{28A0092B-C50C-407E-A947-70E740481C1C}">
                <a14:useLocalDpi xmlns:a14="http://schemas.microsoft.com/office/drawing/2010/main" val="0"/>
              </a:ext>
            </a:extLst>
          </a:blip>
          <a:srcRect t="89544"/>
          <a:stretch/>
        </p:blipFill>
        <p:spPr>
          <a:xfrm>
            <a:off x="0" y="6707588"/>
            <a:ext cx="12192000" cy="150413"/>
          </a:xfrm>
          <a:prstGeom prst="rect">
            <a:avLst/>
          </a:prstGeom>
        </p:spPr>
      </p:pic>
      <p:sp>
        <p:nvSpPr>
          <p:cNvPr id="3" name="Slide Number Placeholder 2">
            <a:extLst>
              <a:ext uri="{FF2B5EF4-FFF2-40B4-BE49-F238E27FC236}">
                <a16:creationId xmlns:a16="http://schemas.microsoft.com/office/drawing/2014/main" id="{F96D116B-2D34-4FF2-B650-A3BBA21AA68B}"/>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8FF7BB-1AD6-4D66-8782-7108FF621C6E}" type="slidenum">
              <a:rPr lang="en-US" smtClean="0"/>
              <a:t>‹#›</a:t>
            </a:fld>
            <a:endParaRPr lang="en-US"/>
          </a:p>
        </p:txBody>
      </p:sp>
    </p:spTree>
    <p:extLst>
      <p:ext uri="{BB962C8B-B14F-4D97-AF65-F5344CB8AC3E}">
        <p14:creationId xmlns:p14="http://schemas.microsoft.com/office/powerpoint/2010/main" val="1118031621"/>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Lst>
  <p:transition>
    <p:fade/>
  </p:transition>
  <p:hf hdr="0" ftr="0" dt="0"/>
  <p:txStyles>
    <p:titleStyle>
      <a:lvl1pPr algn="l" rtl="0" eaLnBrk="1" fontAlgn="base" hangingPunct="1">
        <a:spcBef>
          <a:spcPct val="0"/>
        </a:spcBef>
        <a:spcAft>
          <a:spcPct val="0"/>
        </a:spcAft>
        <a:defRPr sz="3800" b="1" kern="1200">
          <a:solidFill>
            <a:schemeClr val="tx1"/>
          </a:solidFill>
          <a:latin typeface="+mj-lt"/>
          <a:ea typeface="+mj-ea"/>
          <a:cs typeface="+mj-cs"/>
        </a:defRPr>
      </a:lvl1pPr>
      <a:lvl2pPr algn="ctr" rtl="0" eaLnBrk="1" fontAlgn="base" hangingPunct="1">
        <a:spcBef>
          <a:spcPct val="0"/>
        </a:spcBef>
        <a:spcAft>
          <a:spcPct val="0"/>
        </a:spcAft>
        <a:defRPr sz="5867">
          <a:solidFill>
            <a:schemeClr val="tx1"/>
          </a:solidFill>
          <a:latin typeface="Myriad Web Pro" panose="020B0503030403020204" pitchFamily="34" charset="0"/>
        </a:defRPr>
      </a:lvl2pPr>
      <a:lvl3pPr algn="ctr" rtl="0" eaLnBrk="1" fontAlgn="base" hangingPunct="1">
        <a:spcBef>
          <a:spcPct val="0"/>
        </a:spcBef>
        <a:spcAft>
          <a:spcPct val="0"/>
        </a:spcAft>
        <a:defRPr sz="5867">
          <a:solidFill>
            <a:schemeClr val="tx1"/>
          </a:solidFill>
          <a:latin typeface="Myriad Web Pro" panose="020B0503030403020204" pitchFamily="34" charset="0"/>
        </a:defRPr>
      </a:lvl3pPr>
      <a:lvl4pPr algn="ctr" rtl="0" eaLnBrk="1" fontAlgn="base" hangingPunct="1">
        <a:spcBef>
          <a:spcPct val="0"/>
        </a:spcBef>
        <a:spcAft>
          <a:spcPct val="0"/>
        </a:spcAft>
        <a:defRPr sz="5867">
          <a:solidFill>
            <a:schemeClr val="tx1"/>
          </a:solidFill>
          <a:latin typeface="Myriad Web Pro" panose="020B0503030403020204" pitchFamily="34" charset="0"/>
        </a:defRPr>
      </a:lvl4pPr>
      <a:lvl5pPr algn="ctr" rtl="0" eaLnBrk="1" fontAlgn="base" hangingPunct="1">
        <a:spcBef>
          <a:spcPct val="0"/>
        </a:spcBef>
        <a:spcAft>
          <a:spcPct val="0"/>
        </a:spcAft>
        <a:defRPr sz="5867">
          <a:solidFill>
            <a:schemeClr val="tx1"/>
          </a:solidFill>
          <a:latin typeface="Myriad Web Pro" panose="020B0503030403020204" pitchFamily="34" charset="0"/>
        </a:defRPr>
      </a:lvl5pPr>
      <a:lvl6pPr marL="609570" algn="ctr" rtl="0" eaLnBrk="1" fontAlgn="base" hangingPunct="1">
        <a:spcBef>
          <a:spcPct val="0"/>
        </a:spcBef>
        <a:spcAft>
          <a:spcPct val="0"/>
        </a:spcAft>
        <a:defRPr sz="5867">
          <a:solidFill>
            <a:schemeClr val="tx1"/>
          </a:solidFill>
          <a:latin typeface="Myriad Web Pro" panose="020B0503030403020204" pitchFamily="34" charset="0"/>
        </a:defRPr>
      </a:lvl6pPr>
      <a:lvl7pPr marL="1219140" algn="ctr" rtl="0" eaLnBrk="1" fontAlgn="base" hangingPunct="1">
        <a:spcBef>
          <a:spcPct val="0"/>
        </a:spcBef>
        <a:spcAft>
          <a:spcPct val="0"/>
        </a:spcAft>
        <a:defRPr sz="5867">
          <a:solidFill>
            <a:schemeClr val="tx1"/>
          </a:solidFill>
          <a:latin typeface="Myriad Web Pro" panose="020B0503030403020204" pitchFamily="34" charset="0"/>
        </a:defRPr>
      </a:lvl7pPr>
      <a:lvl8pPr marL="1828709" algn="ctr" rtl="0" eaLnBrk="1" fontAlgn="base" hangingPunct="1">
        <a:spcBef>
          <a:spcPct val="0"/>
        </a:spcBef>
        <a:spcAft>
          <a:spcPct val="0"/>
        </a:spcAft>
        <a:defRPr sz="5867">
          <a:solidFill>
            <a:schemeClr val="tx1"/>
          </a:solidFill>
          <a:latin typeface="Myriad Web Pro" panose="020B0503030403020204" pitchFamily="34" charset="0"/>
        </a:defRPr>
      </a:lvl8pPr>
      <a:lvl9pPr marL="2438278" algn="ctr" rtl="0" eaLnBrk="1" fontAlgn="base" hangingPunct="1">
        <a:spcBef>
          <a:spcPct val="0"/>
        </a:spcBef>
        <a:spcAft>
          <a:spcPct val="0"/>
        </a:spcAft>
        <a:defRPr sz="5867">
          <a:solidFill>
            <a:schemeClr val="tx1"/>
          </a:solidFill>
          <a:latin typeface="Myriad Web Pro" panose="020B0503030403020204" pitchFamily="34" charset="0"/>
        </a:defRPr>
      </a:lvl9pPr>
    </p:titleStyle>
    <p:bodyStyle>
      <a:lvl1pPr marL="243829" indent="-243829" algn="l" rtl="0" eaLnBrk="1" fontAlgn="base" hangingPunct="1">
        <a:spcBef>
          <a:spcPts val="800"/>
        </a:spcBef>
        <a:spcAft>
          <a:spcPct val="0"/>
        </a:spcAft>
        <a:buClr>
          <a:schemeClr val="accent1"/>
        </a:buClr>
        <a:buSzPct val="100000"/>
        <a:buFont typeface="Wingdings" panose="05000000000000000000" pitchFamily="2" charset="2"/>
        <a:buChar char="§"/>
        <a:defRPr sz="2400" kern="1200">
          <a:solidFill>
            <a:schemeClr val="tx2"/>
          </a:solidFill>
          <a:latin typeface="+mn-lt"/>
          <a:ea typeface="+mn-ea"/>
          <a:cs typeface="+mn-cs"/>
        </a:defRPr>
      </a:lvl1pPr>
      <a:lvl2pPr marL="487656" indent="-243829" algn="l" rtl="0" eaLnBrk="1" fontAlgn="base" hangingPunct="1">
        <a:spcBef>
          <a:spcPts val="0"/>
        </a:spcBef>
        <a:spcAft>
          <a:spcPct val="0"/>
        </a:spcAft>
        <a:buClr>
          <a:schemeClr val="accent1"/>
        </a:buClr>
        <a:buSzPct val="100000"/>
        <a:buFont typeface="Arial" panose="020B0604020202020204" pitchFamily="34" charset="0"/>
        <a:buChar char="–"/>
        <a:defRPr sz="1800" kern="1200">
          <a:solidFill>
            <a:schemeClr val="tx2"/>
          </a:solidFill>
          <a:latin typeface="+mn-lt"/>
          <a:ea typeface="+mn-ea"/>
          <a:cs typeface="+mn-cs"/>
        </a:defRPr>
      </a:lvl2pPr>
      <a:lvl3pPr marL="731484" indent="-243829" algn="l" rtl="0" eaLnBrk="1" fontAlgn="base" hangingPunct="1">
        <a:spcBef>
          <a:spcPts val="0"/>
        </a:spcBef>
        <a:spcAft>
          <a:spcPct val="0"/>
        </a:spcAft>
        <a:buClr>
          <a:schemeClr val="accent1"/>
        </a:buClr>
        <a:buSzPct val="100000"/>
        <a:buFont typeface="Arial" panose="020B0604020202020204" pitchFamily="34" charset="0"/>
        <a:buChar char="•"/>
        <a:defRPr sz="1800" kern="1200">
          <a:solidFill>
            <a:schemeClr val="tx2"/>
          </a:solidFill>
          <a:latin typeface="+mn-lt"/>
          <a:ea typeface="+mn-ea"/>
          <a:cs typeface="+mn-cs"/>
        </a:defRPr>
      </a:lvl3pPr>
      <a:lvl4pPr marL="1005815" indent="-243829" algn="l" rtl="0" eaLnBrk="1" fontAlgn="base" hangingPunct="1">
        <a:spcBef>
          <a:spcPts val="0"/>
        </a:spcBef>
        <a:spcAft>
          <a:spcPct val="0"/>
        </a:spcAft>
        <a:buClr>
          <a:schemeClr val="accent1"/>
        </a:buClr>
        <a:buSzPct val="100000"/>
        <a:buFont typeface="Arial" panose="020B0604020202020204" pitchFamily="34" charset="0"/>
        <a:buChar char="›"/>
        <a:defRPr sz="1800" kern="1200">
          <a:solidFill>
            <a:schemeClr val="tx2"/>
          </a:solidFill>
          <a:latin typeface="+mn-lt"/>
          <a:ea typeface="+mn-ea"/>
          <a:cs typeface="+mn-cs"/>
        </a:defRPr>
      </a:lvl4pPr>
      <a:lvl5pPr marL="1219140" indent="-243829" algn="l" rtl="0" eaLnBrk="1" fontAlgn="base" hangingPunct="1">
        <a:spcBef>
          <a:spcPts val="0"/>
        </a:spcBef>
        <a:spcAft>
          <a:spcPct val="0"/>
        </a:spcAft>
        <a:buClr>
          <a:schemeClr val="accent1"/>
        </a:buClr>
        <a:buSzPct val="100000"/>
        <a:buFont typeface="Arial" panose="020B0604020202020204" pitchFamily="34" charset="0"/>
        <a:buChar char="»"/>
        <a:defRPr sz="1800" kern="1200">
          <a:solidFill>
            <a:schemeClr val="tx2"/>
          </a:solidFill>
          <a:latin typeface="+mn-lt"/>
          <a:ea typeface="+mn-ea"/>
          <a:cs typeface="+mn-cs"/>
        </a:defRPr>
      </a:lvl5pPr>
      <a:lvl6pPr marL="1417285" indent="-182875" algn="l" defTabSz="1219140" rtl="0" eaLnBrk="1" latinLnBrk="0" hangingPunct="1">
        <a:spcBef>
          <a:spcPts val="0"/>
        </a:spcBef>
        <a:buClr>
          <a:schemeClr val="accent1"/>
        </a:buClr>
        <a:buSzPct val="100000"/>
        <a:buFont typeface="Arial" pitchFamily="34" charset="0"/>
        <a:buChar char="•"/>
        <a:defRPr sz="1800" kern="1200">
          <a:solidFill>
            <a:schemeClr val="tx2"/>
          </a:solidFill>
          <a:latin typeface="+mn-lt"/>
          <a:ea typeface="+mn-ea"/>
          <a:cs typeface="+mn-cs"/>
        </a:defRPr>
      </a:lvl6pPr>
      <a:lvl7pPr marL="1645879" indent="-182875" algn="l" defTabSz="1219140" rtl="0" eaLnBrk="1" latinLnBrk="0" hangingPunct="1">
        <a:spcBef>
          <a:spcPts val="0"/>
        </a:spcBef>
        <a:buClr>
          <a:schemeClr val="accent1"/>
        </a:buClr>
        <a:buSzPct val="100000"/>
        <a:buFont typeface="Arial" pitchFamily="34" charset="0"/>
        <a:buChar char="•"/>
        <a:defRPr sz="1800" kern="1200">
          <a:solidFill>
            <a:schemeClr val="tx2"/>
          </a:solidFill>
          <a:latin typeface="+mn-lt"/>
          <a:ea typeface="+mn-ea"/>
          <a:cs typeface="+mn-cs"/>
        </a:defRPr>
      </a:lvl7pPr>
      <a:lvl8pPr marL="1828754" indent="-182875" algn="l" defTabSz="1219140" rtl="0" eaLnBrk="1" latinLnBrk="0" hangingPunct="1">
        <a:spcBef>
          <a:spcPts val="0"/>
        </a:spcBef>
        <a:buClr>
          <a:schemeClr val="accent1"/>
        </a:buClr>
        <a:buSzPct val="100000"/>
        <a:buFont typeface="Arial" pitchFamily="34" charset="0"/>
        <a:buChar char="•"/>
        <a:defRPr sz="1800" kern="1200" baseline="0">
          <a:solidFill>
            <a:schemeClr val="tx2"/>
          </a:solidFill>
          <a:latin typeface="+mn-lt"/>
          <a:ea typeface="+mn-ea"/>
          <a:cs typeface="+mn-cs"/>
        </a:defRPr>
      </a:lvl8pPr>
      <a:lvl9pPr marL="2011630" indent="-182875" algn="l" defTabSz="1219140" rtl="0" eaLnBrk="1" latinLnBrk="0" hangingPunct="1">
        <a:spcBef>
          <a:spcPts val="0"/>
        </a:spcBef>
        <a:buClr>
          <a:schemeClr val="accent1"/>
        </a:buClr>
        <a:buSzPct val="100000"/>
        <a:buFont typeface="Arial" pitchFamily="34" charset="0"/>
        <a:buChar char="•"/>
        <a:defRPr sz="1800" kern="1200" baseline="0">
          <a:solidFill>
            <a:schemeClr val="tx2"/>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284C8E-FEE6-4357-8BDA-4AD55D3CF8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3B29BE3-C483-4C6C-AB08-CE1D152AA421}"/>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5E25EA-0983-407F-963C-8FC4F78D81A9}"/>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5DB496-4B68-456F-9F96-3761837F082E}" type="datetime1">
              <a:rPr lang="en-US" smtClean="0"/>
              <a:t>3/11/2024</a:t>
            </a:fld>
            <a:endParaRPr lang="en-US"/>
          </a:p>
        </p:txBody>
      </p:sp>
      <p:sp>
        <p:nvSpPr>
          <p:cNvPr id="5" name="Footer Placeholder 4">
            <a:extLst>
              <a:ext uri="{FF2B5EF4-FFF2-40B4-BE49-F238E27FC236}">
                <a16:creationId xmlns:a16="http://schemas.microsoft.com/office/drawing/2014/main" id="{CA0B9AE6-E675-4C15-8AE4-02A564E21880}"/>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D36BDDD-249B-41D9-B14E-96D45984F274}"/>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DE3B76-78AC-41C5-B826-B92C3947A3EC}" type="slidenum">
              <a:rPr lang="en-US" smtClean="0"/>
              <a:t>‹#›</a:t>
            </a:fld>
            <a:endParaRPr lang="en-US"/>
          </a:p>
        </p:txBody>
      </p:sp>
    </p:spTree>
    <p:extLst>
      <p:ext uri="{BB962C8B-B14F-4D97-AF65-F5344CB8AC3E}">
        <p14:creationId xmlns:p14="http://schemas.microsoft.com/office/powerpoint/2010/main" val="262349455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4"/>
        <p:cNvGrpSpPr/>
        <p:nvPr/>
      </p:nvGrpSpPr>
      <p:grpSpPr>
        <a:xfrm>
          <a:off x="0" y="0"/>
          <a:ext cx="0" cy="0"/>
          <a:chOff x="0" y="0"/>
          <a:chExt cx="0" cy="0"/>
        </a:xfrm>
      </p:grpSpPr>
      <p:sp>
        <p:nvSpPr>
          <p:cNvPr id="65" name="Google Shape;65;p16"/>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66" name="Google Shape;66;p16"/>
          <p:cNvSpPr txBox="1">
            <a:spLocks noGrp="1"/>
          </p:cNvSpPr>
          <p:nvPr>
            <p:ph type="body" idx="1"/>
          </p:nvPr>
        </p:nvSpPr>
        <p:spPr>
          <a:xfrm>
            <a:off x="838200" y="1825625"/>
            <a:ext cx="10515600" cy="4351339"/>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67" name="Google Shape;67;p16"/>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867"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867"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867"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867"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867"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867"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867"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867" b="0" i="0" u="none" strike="noStrike" cap="none">
                <a:solidFill>
                  <a:schemeClr val="dk1"/>
                </a:solidFill>
                <a:latin typeface="Arial"/>
                <a:ea typeface="Arial"/>
                <a:cs typeface="Arial"/>
                <a:sym typeface="Arial"/>
              </a:defRPr>
            </a:lvl9pPr>
          </a:lstStyle>
          <a:p>
            <a:fld id="{A03FC9AF-BE31-4C66-87EE-329AD54C819F}" type="datetime1">
              <a:rPr lang="en-US" smtClean="0"/>
              <a:t>3/11/2024</a:t>
            </a:fld>
            <a:endParaRPr/>
          </a:p>
        </p:txBody>
      </p:sp>
      <p:sp>
        <p:nvSpPr>
          <p:cNvPr id="68" name="Google Shape;68;p16"/>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867"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867"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867"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867"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867"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867"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867"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867" b="0" i="0" u="none" strike="noStrike" cap="none">
                <a:solidFill>
                  <a:schemeClr val="dk1"/>
                </a:solidFill>
                <a:latin typeface="Arial"/>
                <a:ea typeface="Arial"/>
                <a:cs typeface="Arial"/>
                <a:sym typeface="Arial"/>
              </a:defRPr>
            </a:lvl9pPr>
          </a:lstStyle>
          <a:p>
            <a:endParaRPr/>
          </a:p>
        </p:txBody>
      </p:sp>
      <p:sp>
        <p:nvSpPr>
          <p:cNvPr id="69" name="Google Shape;69;p16"/>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851505554"/>
      </p:ext>
    </p:extLst>
  </p:cSld>
  <p:clrMap bg1="lt1" tx1="dk1" bg2="dk2" tx2="lt2" accent1="accent1" accent2="accent2" accent3="accent3" accent4="accent4" accent5="accent5" accent6="accent6" hlink="hlink" folHlink="folHlink"/>
  <p:sldLayoutIdLst>
    <p:sldLayoutId id="2147484515" r:id="rId1"/>
    <p:sldLayoutId id="2147484517" r:id="rId2"/>
    <p:sldLayoutId id="2147484518" r:id="rId3"/>
    <p:sldLayoutId id="2147484519" r:id="rId4"/>
    <p:sldLayoutId id="2147484520" r:id="rId5"/>
    <p:sldLayoutId id="2147484521" r:id="rId6"/>
    <p:sldLayoutId id="2147484522"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62281BB-93A9-49F2-9632-767A73695B5A}" type="datetime1">
              <a:rPr lang="en-US" smtClean="0"/>
              <a:t>3/11/2024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3407E38-B6FD-45AD-A456-6BF800B01022}" type="slidenum">
              <a:rPr lang="en-US" smtClean="0"/>
              <a:t>‹#›</a:t>
            </a:fld>
            <a:endParaRPr lang="en-US"/>
          </a:p>
        </p:txBody>
      </p:sp>
    </p:spTree>
    <p:extLst>
      <p:ext uri="{BB962C8B-B14F-4D97-AF65-F5344CB8AC3E}">
        <p14:creationId xmlns:p14="http://schemas.microsoft.com/office/powerpoint/2010/main" val="338910629"/>
      </p:ext>
    </p:extLst>
  </p:cSld>
  <p:clrMap bg1="lt1" tx1="dk1" bg2="lt2" tx2="dk2" accent1="accent1" accent2="accent2" accent3="accent3" accent4="accent4" accent5="accent5" accent6="accent6" hlink="hlink" folHlink="folHlink"/>
  <p:sldLayoutIdLst>
    <p:sldLayoutId id="2147484550" r:id="rId1"/>
    <p:sldLayoutId id="2147484551" r:id="rId2"/>
    <p:sldLayoutId id="2147484552" r:id="rId3"/>
    <p:sldLayoutId id="2147484553" r:id="rId4"/>
    <p:sldLayoutId id="2147484554" r:id="rId5"/>
    <p:sldLayoutId id="2147484555" r:id="rId6"/>
    <p:sldLayoutId id="2147484556" r:id="rId7"/>
    <p:sldLayoutId id="2147484557" r:id="rId8"/>
    <p:sldLayoutId id="2147484558" r:id="rId9"/>
    <p:sldLayoutId id="2147484559" r:id="rId10"/>
    <p:sldLayoutId id="2147484560" r:id="rId11"/>
    <p:sldLayoutId id="2147484561" r:id="rId12"/>
    <p:sldLayoutId id="2147484562" r:id="rId13"/>
    <p:sldLayoutId id="2147484563" r:id="rId14"/>
    <p:sldLayoutId id="2147484564" r:id="rId15"/>
    <p:sldLayoutId id="2147484565"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3/11/2024</a:t>
            </a:fld>
            <a:endParaRPr lang="en-US"/>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1823506412"/>
      </p:ext>
    </p:extLst>
  </p:cSld>
  <p:clrMap bg1="lt1" tx1="dk1" bg2="lt2" tx2="dk2" accent1="accent1" accent2="accent2" accent3="accent3" accent4="accent4" accent5="accent5" accent6="accent6" hlink="hlink" folHlink="folHlink"/>
  <p:sldLayoutIdLst>
    <p:sldLayoutId id="2147484568" r:id="rId1"/>
    <p:sldLayoutId id="2147484569" r:id="rId2"/>
    <p:sldLayoutId id="2147484570" r:id="rId3"/>
    <p:sldLayoutId id="2147484571" r:id="rId4"/>
    <p:sldLayoutId id="2147484572" r:id="rId5"/>
    <p:sldLayoutId id="2147484573" r:id="rId6"/>
    <p:sldLayoutId id="2147484574" r:id="rId7"/>
    <p:sldLayoutId id="2147484575" r:id="rId8"/>
    <p:sldLayoutId id="2147484576" r:id="rId9"/>
    <p:sldLayoutId id="2147484577" r:id="rId10"/>
    <p:sldLayoutId id="2147484578"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43.xml"/><Relationship Id="rId4" Type="http://schemas.openxmlformats.org/officeDocument/2006/relationships/image" Target="../media/image2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8.xml"/></Relationships>
</file>

<file path=ppt/slides/_rels/slide22.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7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hud.gov/sites/dfiles/OCHCO/documents/27054E.pdf"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hyperlink" Target="https://www.hud.gov/sites/dfiles/OCHCO/documents/27054E.pdf" TargetMode="External"/><Relationship Id="rId1" Type="http://schemas.openxmlformats.org/officeDocument/2006/relationships/slideLayout" Target="../slideLayouts/slideLayout11.xml"/><Relationship Id="rId6" Type="http://schemas.openxmlformats.org/officeDocument/2006/relationships/customXml" Target="../ink/ink2.xml"/><Relationship Id="rId5" Type="http://schemas.openxmlformats.org/officeDocument/2006/relationships/image" Target="../media/image39.png"/><Relationship Id="rId4" Type="http://schemas.openxmlformats.org/officeDocument/2006/relationships/customXml" Target="../ink/ink1.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3.png"/><Relationship Id="rId2" Type="http://schemas.openxmlformats.org/officeDocument/2006/relationships/hyperlink" Target="https://www.hud.gov/sites/dfiles/OCHCO/documents/27054E.pdf" TargetMode="External"/><Relationship Id="rId1" Type="http://schemas.openxmlformats.org/officeDocument/2006/relationships/slideLayout" Target="../slideLayouts/slideLayout11.xml"/><Relationship Id="rId6" Type="http://schemas.openxmlformats.org/officeDocument/2006/relationships/customXml" Target="../ink/ink4.xml"/><Relationship Id="rId5" Type="http://schemas.openxmlformats.org/officeDocument/2006/relationships/image" Target="../media/image42.png"/><Relationship Id="rId4" Type="http://schemas.openxmlformats.org/officeDocument/2006/relationships/customXml" Target="../ink/ink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hyperlink" Target="https://www.hud.gov/sites/dfiles/PIH/documents/FSS_Sample_Action_Plan._upd.docx" TargetMode="External"/><Relationship Id="rId2" Type="http://schemas.openxmlformats.org/officeDocument/2006/relationships/hyperlink" Target="https://www.hud.gov/sites/dfiles/PIH/documents/FSS_Action_Plan_Review_Checklist_upd.docx" TargetMode="External"/><Relationship Id="rId1" Type="http://schemas.openxmlformats.org/officeDocument/2006/relationships/slideLayout" Target="../slideLayouts/slideLayout11.xml"/><Relationship Id="rId5" Type="http://schemas.openxmlformats.org/officeDocument/2006/relationships/hyperlink" Target="https://www.hud.gov/sites/dfiles/PIH/documents/Action_Plan_Slides_MS.pdf" TargetMode="External"/><Relationship Id="rId4" Type="http://schemas.openxmlformats.org/officeDocument/2006/relationships/hyperlink" Target="https://youtu.be/lETKA5f2W28"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3" Type="http://schemas.openxmlformats.org/officeDocument/2006/relationships/hyperlink" Target="https://public.govdelivery.com/accounts/USHUDPIH/signup/30989" TargetMode="External"/><Relationship Id="rId2" Type="http://schemas.openxmlformats.org/officeDocument/2006/relationships/image" Target="../media/image26.jpeg"/><Relationship Id="rId1" Type="http://schemas.openxmlformats.org/officeDocument/2006/relationships/slideLayout" Target="../slideLayouts/slideLayout44.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www.hud.gov/sites/dfiles/PIH/documents/FY21_NOFO_eligible_activities.pdf" TargetMode="External"/><Relationship Id="rId7" Type="http://schemas.openxmlformats.org/officeDocument/2006/relationships/hyperlink" Target="https://www.ecfr.gov/current/title-24/subtitle-B/chapter-IX/part-984" TargetMode="External"/><Relationship Id="rId2" Type="http://schemas.openxmlformats.org/officeDocument/2006/relationships/hyperlink" Target="https://www.hud.gov/program_offices/spm/gmomgmt/grantsinfo/fundingopps/fy2022_fss" TargetMode="External"/><Relationship Id="rId1" Type="http://schemas.openxmlformats.org/officeDocument/2006/relationships/slideLayout" Target="../slideLayouts/slideLayout11.xml"/><Relationship Id="rId6" Type="http://schemas.openxmlformats.org/officeDocument/2006/relationships/hyperlink" Target="https://portal.hud.gov/hudportal/documents/huddoc?id=BASIC_LAWS.PDF" TargetMode="External"/><Relationship Id="rId5" Type="http://schemas.openxmlformats.org/officeDocument/2006/relationships/hyperlink" Target="https://hudgov.sharepoint.com/:w:/r/sites/FamilySelfSufficiencyFSS/Shared%20Documents/FY23/competition/2023%20FSS%20Grant%20Agreement%20.docx?d=w3ea65946fe1a4da2a0536f164bd3fbb8&amp;csf=1&amp;web=1&amp;e=XTAL2A" TargetMode="External"/><Relationship Id="rId4" Type="http://schemas.openxmlformats.org/officeDocument/2006/relationships/hyperlink" Target="https://www.hud.gov/sites/dfiles/PIH/documents/2023%20FSS%20Grant%20Agreement%20.pdf"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s://www.hud.gov/sites/dfiles/PIH/documents/HUD-52650_FSS_Contract_of_Participation.pdf" TargetMode="External"/><Relationship Id="rId3" Type="http://schemas.openxmlformats.org/officeDocument/2006/relationships/hyperlink" Target="https://www.hud.gov/sites/dfiles/PIH/documents/FSS_Sample_Action_Plan._upd.docx" TargetMode="External"/><Relationship Id="rId7" Type="http://schemas.openxmlformats.org/officeDocument/2006/relationships/hyperlink" Target="https://www.hud.gov/sites/dfiles/PIH/documents/FSS%20Action%20Plan%20for%20New%20FSS%20Grantees-1.pdf" TargetMode="External"/><Relationship Id="rId2" Type="http://schemas.openxmlformats.org/officeDocument/2006/relationships/hyperlink" Target="https://www.hud.gov/sites/dfiles/PIH/documents/FSS_Action_Plan_Review_Checklist_upd.docx" TargetMode="External"/><Relationship Id="rId1" Type="http://schemas.openxmlformats.org/officeDocument/2006/relationships/slideLayout" Target="../slideLayouts/slideLayout11.xml"/><Relationship Id="rId6" Type="http://schemas.openxmlformats.org/officeDocument/2006/relationships/hyperlink" Target="https://youtu.be/YpaGn607j8w" TargetMode="External"/><Relationship Id="rId5" Type="http://schemas.openxmlformats.org/officeDocument/2006/relationships/hyperlink" Target="https://www.hud.gov/sites/dfiles/PIH/documents/Action_Plan_Slides_MS.pdf" TargetMode="External"/><Relationship Id="rId4" Type="http://schemas.openxmlformats.org/officeDocument/2006/relationships/hyperlink" Target="https://youtu.be/lETKA5f2W28" TargetMode="External"/><Relationship Id="rId9" Type="http://schemas.openxmlformats.org/officeDocument/2006/relationships/hyperlink" Target="https://www.hud.gov/program_offices/administration/hudclips/forms/hud5a"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hud.gov/sites/dfiles/OCHCO/documents/2022-20pihn.pdf" TargetMode="External"/><Relationship Id="rId7" Type="http://schemas.openxmlformats.org/officeDocument/2006/relationships/hyperlink" Target="https://www.hud.gov/sites/dfiles/PIH/documents/Multifamily_FSS_Escrow_Spreadsheet%20=_--_2022_06_07_final.xlsx" TargetMode="External"/><Relationship Id="rId2" Type="http://schemas.openxmlformats.org/officeDocument/2006/relationships/hyperlink" Target="https://www.hud.gov/program_offices/public_indian_housing/reac/products/fass/pha_briefs" TargetMode="External"/><Relationship Id="rId1" Type="http://schemas.openxmlformats.org/officeDocument/2006/relationships/slideLayout" Target="../slideLayouts/slideLayout11.xml"/><Relationship Id="rId6" Type="http://schemas.openxmlformats.org/officeDocument/2006/relationships/hyperlink" Target="https://www.hud.gov/sites/dfiles/PIH/documents/PIH_FSS_Escrow_Spreadsheet_--%202022_06_07_final.xlsx" TargetMode="External"/><Relationship Id="rId5" Type="http://schemas.openxmlformats.org/officeDocument/2006/relationships/hyperlink" Target="https://www.hud.gov/sites/dfiles/PIH/documents/FSS_Escrow_Webinar.pptx" TargetMode="External"/><Relationship Id="rId4" Type="http://schemas.openxmlformats.org/officeDocument/2006/relationships/hyperlink" Target="https://youtu.be/lNGvwfsN-JY"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forms.office.com/Pages/ResponsePage.aspx?id=xSRVYekizUuokxGApT_HsrBLk5qgnY5MqtakPXDDbARUM1IzNVJORlU3SUo2SVc2VlBIN1VSMTNCQy4u" TargetMode="External"/><Relationship Id="rId2" Type="http://schemas.openxmlformats.org/officeDocument/2006/relationships/hyperlink" Target="https://www.hud.gov/sites/dfiles/PIH/documents/FSS_Annual_Report_for_posting.pdf" TargetMode="External"/><Relationship Id="rId1" Type="http://schemas.openxmlformats.org/officeDocument/2006/relationships/slideLayout" Target="../slideLayouts/slideLayout11.xml"/><Relationship Id="rId6" Type="http://schemas.openxmlformats.org/officeDocument/2006/relationships/hyperlink" Target="https://www.hud.gov/sites/dfiles/PIH/documents/training%20on%20FSS%20self-assessment%20tool.pdf" TargetMode="External"/><Relationship Id="rId5" Type="http://schemas.openxmlformats.org/officeDocument/2006/relationships/hyperlink" Target="https://youtu.be/Fb7xVWkQrIQ%7Chttps:/youtu.be/Fb7xVWkQrIQ" TargetMode="External"/><Relationship Id="rId4" Type="http://schemas.openxmlformats.org/officeDocument/2006/relationships/hyperlink" Target="https://www.hud.gov/sites/dfiles/PIH/documents/FSS%20Monitoring%20Review%20Tool%202-6-24%20clean.docx"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playlist?list=PLDYbj6cykYZ_lMCqV8xcK2lQGpUf3RF6P" TargetMode="External"/><Relationship Id="rId2" Type="http://schemas.openxmlformats.org/officeDocument/2006/relationships/hyperlink" Target="https://www.hud.gov/sites/documents/PIH2016-08.PDF" TargetMode="External"/><Relationship Id="rId1" Type="http://schemas.openxmlformats.org/officeDocument/2006/relationships/slideLayout" Target="../slideLayouts/slideLayout11.xml"/><Relationship Id="rId6" Type="http://schemas.openxmlformats.org/officeDocument/2006/relationships/hyperlink" Target="https://www.hud.gov/sites/dfiles/PIH/documents/Notice_to_FSS_software_vendors.docx" TargetMode="External"/><Relationship Id="rId5" Type="http://schemas.openxmlformats.org/officeDocument/2006/relationships/hyperlink" Target="https://www.hud.gov/sites/dfiles/PIH/documents/Copy_of_MF_FSS_Reporting_Tool_2022.xlsx" TargetMode="External"/><Relationship Id="rId4" Type="http://schemas.openxmlformats.org/officeDocument/2006/relationships/hyperlink" Target="https://www.hud.gov/sites/documents/webinar_fss_notice2016-08.pdf"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https://content.govdelivery.com/attachments/fancy_images/USHUDPIH/2023/01/7055380/4540949/fss-program-guidebook_crop.png" TargetMode="External"/><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50.xml.rels><?xml version="1.0" encoding="UTF-8" standalone="yes"?>
<Relationships xmlns="http://schemas.openxmlformats.org/package/2006/relationships"><Relationship Id="rId3" Type="http://schemas.openxmlformats.org/officeDocument/2006/relationships/hyperlink" Target="https://www.nahro.org/certification-training/trainings-services/family-self-sufficiency-fss-w-certification-exam/" TargetMode="External"/><Relationship Id="rId2" Type="http://schemas.openxmlformats.org/officeDocument/2006/relationships/hyperlink" Target="https://www.compassfsslink.org/" TargetMode="External"/><Relationship Id="rId1" Type="http://schemas.openxmlformats.org/officeDocument/2006/relationships/slideLayout" Target="../slideLayouts/slideLayout11.xml"/><Relationship Id="rId4" Type="http://schemas.openxmlformats.org/officeDocument/2006/relationships/hyperlink" Target="mailto:%20FSS%2Bsubscribe@familyselfsufficiency.groups.io" TargetMode="External"/></Relationships>
</file>

<file path=ppt/slides/_rels/slide51.xml.rels><?xml version="1.0" encoding="UTF-8" standalone="yes"?>
<Relationships xmlns="http://schemas.openxmlformats.org/package/2006/relationships"><Relationship Id="rId8" Type="http://schemas.openxmlformats.org/officeDocument/2006/relationships/hyperlink" Target="mailto:MF_FSS@hud.gov" TargetMode="External"/><Relationship Id="rId3" Type="http://schemas.openxmlformats.org/officeDocument/2006/relationships/hyperlink" Target="https://www.hud.gov/program_offices/public_indian_housing/programs/hcv/fss" TargetMode="External"/><Relationship Id="rId7" Type="http://schemas.openxmlformats.org/officeDocument/2006/relationships/hyperlink" Target="mailto:FSS@hud.gov"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www.hudexchange.info/programs/fss/25-years/" TargetMode="External"/><Relationship Id="rId5" Type="http://schemas.openxmlformats.org/officeDocument/2006/relationships/hyperlink" Target="https://www.hudexchange.info/resources/documents/FSS-Program-Guidebook.pdf" TargetMode="External"/><Relationship Id="rId4" Type="http://schemas.openxmlformats.org/officeDocument/2006/relationships/hyperlink" Target="https://www.hudexchange.info/programs/fss/#1-introduction" TargetMode="External"/><Relationship Id="rId9" Type="http://schemas.openxmlformats.org/officeDocument/2006/relationships/image" Target="https://content.govdelivery.com/attachments/fancy_images/USHUDPIH/2023/01/7055380/4540949/fss-program-guidebook_crop.png"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public.govdelivery.com/accounts/USHUDPIH/signup/30989" TargetMode="External"/><Relationship Id="rId2" Type="http://schemas.openxmlformats.org/officeDocument/2006/relationships/image" Target="../media/image26.jpeg"/><Relationship Id="rId1" Type="http://schemas.openxmlformats.org/officeDocument/2006/relationships/slideLayout" Target="../slideLayouts/slideLayout44.xml"/></Relationships>
</file>

<file path=ppt/slides/_rels/slide5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12.xml"/><Relationship Id="rId1" Type="http://schemas.openxmlformats.org/officeDocument/2006/relationships/video" Target="https://player.vimeo.com/video/730140183?h=b034101c69&amp;app_id=122963"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C034F03-37FC-4B70-BF32-F303428D3EAF}"/>
              </a:ext>
            </a:extLst>
          </p:cNvPr>
          <p:cNvSpPr/>
          <p:nvPr/>
        </p:nvSpPr>
        <p:spPr>
          <a:xfrm>
            <a:off x="0" y="1735186"/>
            <a:ext cx="12192000" cy="363728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 name="Subtitle 2">
            <a:extLst>
              <a:ext uri="{FF2B5EF4-FFF2-40B4-BE49-F238E27FC236}">
                <a16:creationId xmlns:a16="http://schemas.microsoft.com/office/drawing/2014/main" id="{F255310B-CDE5-461D-A9B6-38443022941B}"/>
              </a:ext>
            </a:extLst>
          </p:cNvPr>
          <p:cNvSpPr>
            <a:spLocks noGrp="1"/>
          </p:cNvSpPr>
          <p:nvPr>
            <p:ph type="subTitle" idx="1"/>
          </p:nvPr>
        </p:nvSpPr>
        <p:spPr>
          <a:xfrm>
            <a:off x="1524000" y="4839644"/>
            <a:ext cx="9144000" cy="482932"/>
          </a:xfrm>
        </p:spPr>
        <p:txBody>
          <a:bodyPr vert="horz" lIns="91440" tIns="45720" rIns="91440" bIns="45720" rtlCol="0" anchor="t">
            <a:normAutofit/>
          </a:bodyPr>
          <a:lstStyle/>
          <a:p>
            <a:r>
              <a:rPr lang="en-US" i="1">
                <a:latin typeface="Gadugi"/>
                <a:ea typeface="Gadugi"/>
              </a:rPr>
              <a:t>February 27, 2024</a:t>
            </a:r>
            <a:endParaRPr lang="en-US"/>
          </a:p>
        </p:txBody>
      </p:sp>
      <p:pic>
        <p:nvPicPr>
          <p:cNvPr id="1028" name="Picture 4" descr="U.S. Department of Housing and Urban Development">
            <a:extLst>
              <a:ext uri="{FF2B5EF4-FFF2-40B4-BE49-F238E27FC236}">
                <a16:creationId xmlns:a16="http://schemas.microsoft.com/office/drawing/2014/main" id="{95D2B7B5-0F3B-4981-AEB5-A1FF601EE5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1089" y="5516670"/>
            <a:ext cx="1189801" cy="1189801"/>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FAD96AF2-CCB6-4312-9171-612591334A0E}"/>
              </a:ext>
            </a:extLst>
          </p:cNvPr>
          <p:cNvSpPr txBox="1">
            <a:spLocks/>
          </p:cNvSpPr>
          <p:nvPr/>
        </p:nvSpPr>
        <p:spPr>
          <a:xfrm>
            <a:off x="5" y="3694356"/>
            <a:ext cx="12192001" cy="100108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914377"/>
            <a:r>
              <a:rPr lang="en-US" sz="3600" b="1">
                <a:latin typeface="Abadi" panose="020B0604020104020204" pitchFamily="34" charset="0"/>
                <a:ea typeface="+mj-lt"/>
                <a:cs typeface="+mj-lt"/>
              </a:rPr>
              <a:t>Family Self-Sufficiency: New Grantee Kickoff!</a:t>
            </a:r>
            <a:endParaRPr lang="en-US" sz="4400" b="1">
              <a:latin typeface="Abadi" panose="020B0604020104020204" pitchFamily="34" charset="0"/>
              <a:ea typeface="+mj-lt"/>
              <a:cs typeface="+mj-lt"/>
            </a:endParaRPr>
          </a:p>
          <a:p>
            <a:pPr defTabSz="914377"/>
            <a:r>
              <a:rPr lang="en-US" sz="2400">
                <a:latin typeface="Abadi"/>
                <a:ea typeface="+mj-lt"/>
                <a:cs typeface="+mj-lt"/>
              </a:rPr>
              <a:t>Welcome FY New 2023 Grantees!</a:t>
            </a:r>
            <a:endParaRPr lang="en-US" sz="2400" b="1">
              <a:latin typeface="Abadi"/>
              <a:ea typeface="+mj-lt"/>
              <a:cs typeface="+mj-lt"/>
            </a:endParaRPr>
          </a:p>
        </p:txBody>
      </p:sp>
      <p:pic>
        <p:nvPicPr>
          <p:cNvPr id="9" name="Picture 2" descr="orientation">
            <a:extLst>
              <a:ext uri="{FF2B5EF4-FFF2-40B4-BE49-F238E27FC236}">
                <a16:creationId xmlns:a16="http://schemas.microsoft.com/office/drawing/2014/main" id="{828F07B0-1A34-FE7E-0E0A-BCB44BCEF3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1599" y="443290"/>
            <a:ext cx="6268811" cy="3106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0751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EE3ED-7559-6DAB-C310-E21D677258E4}"/>
              </a:ext>
            </a:extLst>
          </p:cNvPr>
          <p:cNvSpPr>
            <a:spLocks noGrp="1"/>
          </p:cNvSpPr>
          <p:nvPr>
            <p:ph type="title"/>
          </p:nvPr>
        </p:nvSpPr>
        <p:spPr>
          <a:xfrm>
            <a:off x="457200" y="182880"/>
            <a:ext cx="10972800" cy="1143000"/>
          </a:xfrm>
        </p:spPr>
        <p:txBody>
          <a:bodyPr/>
          <a:lstStyle/>
          <a:p>
            <a:r>
              <a:rPr lang="en-US"/>
              <a:t>New: FSS for Multifamily PBRA Owners!</a:t>
            </a:r>
          </a:p>
        </p:txBody>
      </p:sp>
      <p:sp>
        <p:nvSpPr>
          <p:cNvPr id="3" name="Content Placeholder 2">
            <a:extLst>
              <a:ext uri="{FF2B5EF4-FFF2-40B4-BE49-F238E27FC236}">
                <a16:creationId xmlns:a16="http://schemas.microsoft.com/office/drawing/2014/main" id="{96A0C5CC-ED5E-70BC-5A0F-974993993951}"/>
              </a:ext>
            </a:extLst>
          </p:cNvPr>
          <p:cNvSpPr>
            <a:spLocks noGrp="1"/>
          </p:cNvSpPr>
          <p:nvPr>
            <p:ph idx="1"/>
          </p:nvPr>
        </p:nvSpPr>
        <p:spPr>
          <a:xfrm>
            <a:off x="457200" y="1110344"/>
            <a:ext cx="9307286" cy="5381896"/>
          </a:xfrm>
        </p:spPr>
        <p:txBody>
          <a:bodyPr/>
          <a:lstStyle/>
          <a:p>
            <a:pPr marL="243840" lvl="1" indent="0">
              <a:buNone/>
            </a:pPr>
            <a:r>
              <a:rPr lang="en-US" sz="2000" b="1"/>
              <a:t>FSS Timeline</a:t>
            </a:r>
          </a:p>
          <a:p>
            <a:pPr marL="487045" lvl="1" indent="-243205"/>
            <a:r>
              <a:rPr lang="en-US" sz="2000"/>
              <a:t>1990: The program has operated in Public Housing and Voucher programs</a:t>
            </a:r>
            <a:endParaRPr lang="en-US"/>
          </a:p>
          <a:p>
            <a:pPr marL="487045" lvl="1" indent="-243205"/>
            <a:r>
              <a:rPr lang="en-US" sz="2000"/>
              <a:t>2015: Congress authorized FSS for Project-Based Renal Assistance (PBRA)</a:t>
            </a:r>
          </a:p>
          <a:p>
            <a:pPr marL="487045" lvl="1" indent="-243205"/>
            <a:r>
              <a:rPr lang="en-US" sz="2000"/>
              <a:t>2018: PBRA owners eligible for grants with the re-authorized statute</a:t>
            </a:r>
            <a:endParaRPr lang="en-US" sz="2000">
              <a:cs typeface="Calibri"/>
            </a:endParaRPr>
          </a:p>
          <a:p>
            <a:pPr marL="487045" lvl="1" indent="-243205"/>
            <a:r>
              <a:rPr lang="en-US" sz="2000"/>
              <a:t>2022: FSS New Final Rule published, putting new statute into effect</a:t>
            </a:r>
            <a:endParaRPr lang="en-US" sz="2000">
              <a:cs typeface="Calibri"/>
            </a:endParaRPr>
          </a:p>
          <a:p>
            <a:pPr marL="487045" lvl="1" indent="-243205"/>
            <a:r>
              <a:rPr lang="en-US" sz="2000"/>
              <a:t>Now: Multifamily PBRA properties are grant funded for the second year!</a:t>
            </a:r>
          </a:p>
          <a:p>
            <a:pPr marL="243840" lvl="1" indent="0">
              <a:buNone/>
            </a:pPr>
            <a:endParaRPr lang="en-US" sz="2000"/>
          </a:p>
          <a:p>
            <a:pPr marL="243840" lvl="1" indent="0">
              <a:buNone/>
            </a:pPr>
            <a:r>
              <a:rPr lang="en-US" sz="2000" b="1"/>
              <a:t>Impact on Multifamily FSS programs</a:t>
            </a:r>
          </a:p>
          <a:p>
            <a:pPr marL="487045" lvl="1" indent="-243205"/>
            <a:r>
              <a:rPr lang="en-US" sz="2000"/>
              <a:t>Multifamily owners can still use other funding sources including private grants, residual receipts, and other non-HUD funds</a:t>
            </a:r>
            <a:endParaRPr lang="en-US" sz="2000">
              <a:cs typeface="Calibri"/>
            </a:endParaRPr>
          </a:p>
          <a:p>
            <a:pPr marL="487045" lvl="1" indent="-243205"/>
            <a:r>
              <a:rPr lang="en-US" sz="2000"/>
              <a:t>Non-funded properties may continue voluntary, unfunded FSS programs</a:t>
            </a:r>
            <a:endParaRPr lang="en-US" sz="2000">
              <a:cs typeface="Calibri"/>
            </a:endParaRPr>
          </a:p>
          <a:p>
            <a:pPr marL="487045" lvl="1" indent="-243205"/>
            <a:r>
              <a:rPr lang="en-US" sz="2000"/>
              <a:t>Serving residents through Cooperative Agreements is an option – between PHAs or other private owners (owner is still responsible for escrow)</a:t>
            </a:r>
            <a:endParaRPr lang="en-US" sz="2000">
              <a:cs typeface="Calibri"/>
            </a:endParaRPr>
          </a:p>
          <a:p>
            <a:pPr marL="487045" lvl="1" indent="-243205"/>
            <a:r>
              <a:rPr lang="en-US" sz="2000"/>
              <a:t>Minimum participation is generally 5 years, though some families graduate sooner (average of 3.5 years) and others get up to two-year extensions to continue</a:t>
            </a:r>
            <a:endParaRPr lang="en-US" sz="2000">
              <a:cs typeface="Calibri"/>
            </a:endParaRPr>
          </a:p>
          <a:p>
            <a:pPr marL="0" indent="0">
              <a:buNone/>
            </a:pPr>
            <a:endParaRPr lang="en-US" sz="2000"/>
          </a:p>
        </p:txBody>
      </p:sp>
      <p:sp>
        <p:nvSpPr>
          <p:cNvPr id="9" name="Slide Number Placeholder 2">
            <a:extLst>
              <a:ext uri="{FF2B5EF4-FFF2-40B4-BE49-F238E27FC236}">
                <a16:creationId xmlns:a16="http://schemas.microsoft.com/office/drawing/2014/main" id="{513328A9-0AF2-1D57-FF8F-5C68BC8776DF}"/>
              </a:ext>
            </a:extLst>
          </p:cNvPr>
          <p:cNvSpPr>
            <a:spLocks noGrp="1"/>
          </p:cNvSpPr>
          <p:nvPr>
            <p:ph type="sldNum" sz="quarter" idx="12"/>
          </p:nvPr>
        </p:nvSpPr>
        <p:spPr>
          <a:xfrm>
            <a:off x="0" y="6492240"/>
            <a:ext cx="271531" cy="365125"/>
          </a:xfrm>
        </p:spPr>
        <p:txBody>
          <a:bodyPr/>
          <a:lstStyle/>
          <a:p>
            <a:endParaRPr lang="en-US">
              <a:solidFill>
                <a:schemeClr val="bg1"/>
              </a:solidFill>
            </a:endParaRPr>
          </a:p>
        </p:txBody>
      </p:sp>
    </p:spTree>
    <p:extLst>
      <p:ext uri="{BB962C8B-B14F-4D97-AF65-F5344CB8AC3E}">
        <p14:creationId xmlns:p14="http://schemas.microsoft.com/office/powerpoint/2010/main" val="1608298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ECF7-F839-EFC5-A082-7948AC2FAB11}"/>
              </a:ext>
            </a:extLst>
          </p:cNvPr>
          <p:cNvSpPr>
            <a:spLocks noGrp="1"/>
          </p:cNvSpPr>
          <p:nvPr>
            <p:ph type="title"/>
          </p:nvPr>
        </p:nvSpPr>
        <p:spPr/>
        <p:txBody>
          <a:bodyPr/>
          <a:lstStyle/>
          <a:p>
            <a:r>
              <a:rPr lang="en-US"/>
              <a:t>FSS Grant Basics</a:t>
            </a:r>
          </a:p>
        </p:txBody>
      </p:sp>
      <p:sp>
        <p:nvSpPr>
          <p:cNvPr id="3" name="Content Placeholder 2">
            <a:extLst>
              <a:ext uri="{FF2B5EF4-FFF2-40B4-BE49-F238E27FC236}">
                <a16:creationId xmlns:a16="http://schemas.microsoft.com/office/drawing/2014/main" id="{91F7251A-FCBA-0D01-60B2-B0B20E2F3F9F}"/>
              </a:ext>
            </a:extLst>
          </p:cNvPr>
          <p:cNvSpPr>
            <a:spLocks noGrp="1"/>
          </p:cNvSpPr>
          <p:nvPr>
            <p:ph idx="1"/>
          </p:nvPr>
        </p:nvSpPr>
        <p:spPr>
          <a:xfrm>
            <a:off x="609600" y="1417638"/>
            <a:ext cx="10972800" cy="5166041"/>
          </a:xfrm>
        </p:spPr>
        <p:txBody>
          <a:bodyPr/>
          <a:lstStyle/>
          <a:p>
            <a:pPr marL="342900" marR="0" lvl="0" indent="-342900" algn="l" defTabSz="457200" rtl="0" eaLnBrk="1" fontAlgn="base" latinLnBrk="0" hangingPunct="1">
              <a:lnSpc>
                <a:spcPct val="107000"/>
              </a:lnSpc>
              <a:spcBef>
                <a:spcPts val="0"/>
              </a:spcBef>
              <a:spcAft>
                <a:spcPts val="800"/>
              </a:spcAft>
              <a:buClrTx/>
              <a:buSzTx/>
              <a:buFont typeface="Arial" charset="0"/>
              <a:buChar char="•"/>
              <a:tabLst/>
              <a:defRPr/>
            </a:pPr>
            <a:r>
              <a:rPr kumimoji="0" lang="en-US" sz="20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ONLY ONE Eligible Use of Grant Funds!</a:t>
            </a:r>
          </a:p>
          <a:p>
            <a:pPr marL="586734" lvl="1" indent="-342900" defTabSz="457200">
              <a:lnSpc>
                <a:spcPct val="107000"/>
              </a:lnSpc>
              <a:spcAft>
                <a:spcPts val="800"/>
              </a:spcAft>
              <a:buClrTx/>
              <a:buSzTx/>
              <a:buFont typeface="Arial" charset="0"/>
              <a:buChar char="•"/>
              <a:defRPr/>
            </a:pPr>
            <a:r>
              <a:rPr lang="en-US" sz="2000">
                <a:solidFill>
                  <a:prstClr val="black"/>
                </a:solidFill>
                <a:latin typeface="Calibri" panose="020F0502020204030204" pitchFamily="34" charset="0"/>
                <a:ea typeface="Calibri" panose="020F0502020204030204" pitchFamily="34" charset="0"/>
                <a:cs typeface="Times New Roman" panose="02020603050405020304" pitchFamily="18" charset="0"/>
              </a:rPr>
              <a:t>Salary &amp; Fringe (including Training Stipend)</a:t>
            </a:r>
            <a:endParaRPr kumimoji="0" lang="en-US" sz="200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457200" rtl="0" eaLnBrk="1" fontAlgn="base" latinLnBrk="0" hangingPunct="1">
              <a:lnSpc>
                <a:spcPct val="107000"/>
              </a:lnSpc>
              <a:spcBef>
                <a:spcPts val="0"/>
              </a:spcBef>
              <a:spcAft>
                <a:spcPts val="800"/>
              </a:spcAft>
              <a:buClrTx/>
              <a:buSzTx/>
              <a:buFont typeface="Arial" charset="0"/>
              <a:buChar char="•"/>
              <a:tabLst/>
              <a:defRPr/>
            </a:pPr>
            <a:r>
              <a:rPr kumimoji="0" lang="en-US" sz="20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NEW grants pay for salary and fringe benefit costs for </a:t>
            </a:r>
            <a:r>
              <a:rPr kumimoji="0" lang="en-US" sz="2000" b="1" i="0" u="sng"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1 Full-Time Equivalent (FTE)</a:t>
            </a:r>
            <a:r>
              <a:rPr kumimoji="0" lang="en-US" sz="20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FSS coordinator</a:t>
            </a:r>
          </a:p>
          <a:p>
            <a:pPr marL="586734" lvl="1" indent="-342900" defTabSz="457200">
              <a:lnSpc>
                <a:spcPct val="107000"/>
              </a:lnSpc>
              <a:spcAft>
                <a:spcPts val="800"/>
              </a:spcAft>
              <a:buClrTx/>
              <a:buSzTx/>
              <a:buFont typeface="Arial" charset="0"/>
              <a:buChar char="•"/>
              <a:defRPr/>
            </a:pPr>
            <a:r>
              <a:rPr lang="en-US" sz="2000">
                <a:solidFill>
                  <a:prstClr val="black"/>
                </a:solidFill>
                <a:latin typeface="Calibri" panose="020F0502020204030204" pitchFamily="34" charset="0"/>
                <a:ea typeface="Calibri" panose="020F0502020204030204" pitchFamily="34" charset="0"/>
                <a:cs typeface="Times New Roman" panose="02020603050405020304" pitchFamily="18" charset="0"/>
              </a:rPr>
              <a:t>Up to 2080 hours per calendar year</a:t>
            </a:r>
            <a:endParaRPr kumimoji="0" lang="en-US" sz="200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457200" rtl="0" eaLnBrk="1" fontAlgn="base" latinLnBrk="0" hangingPunct="1">
              <a:lnSpc>
                <a:spcPct val="107000"/>
              </a:lnSpc>
              <a:spcBef>
                <a:spcPts val="0"/>
              </a:spcBef>
              <a:spcAft>
                <a:spcPts val="800"/>
              </a:spcAft>
              <a:buClrTx/>
              <a:buSzTx/>
              <a:buFont typeface="Arial" charset="0"/>
              <a:buChar char="•"/>
              <a:tabLst/>
              <a:defRPr/>
            </a:pPr>
            <a:r>
              <a:rPr kumimoji="0" lang="en-US" sz="20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Cooperative Agreements</a:t>
            </a:r>
          </a:p>
          <a:p>
            <a:pPr marL="591497" lvl="2" indent="-347663" defTabSz="457200">
              <a:lnSpc>
                <a:spcPct val="107000"/>
              </a:lnSpc>
              <a:spcAft>
                <a:spcPts val="800"/>
              </a:spcAft>
              <a:buClrTx/>
              <a:buSzTx/>
              <a:buFont typeface="Arial" charset="0"/>
              <a:buChar char="•"/>
              <a:defRPr/>
            </a:pPr>
            <a:r>
              <a:rPr kumimoji="0" lang="en-US" sz="20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Grantees can serve other PBRA properties through cooperative agreements (sample forthcoming)</a:t>
            </a:r>
          </a:p>
          <a:p>
            <a:pPr marL="591497" lvl="2" indent="-347663" defTabSz="457200">
              <a:lnSpc>
                <a:spcPct val="107000"/>
              </a:lnSpc>
              <a:spcAft>
                <a:spcPts val="800"/>
              </a:spcAft>
              <a:buClrTx/>
              <a:buSzTx/>
              <a:buFont typeface="Arial" charset="0"/>
              <a:buChar char="•"/>
              <a:defRPr/>
            </a:pPr>
            <a:r>
              <a:rPr kumimoji="0" lang="en-US" sz="20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CANNOT serve </a:t>
            </a:r>
            <a:r>
              <a:rPr lang="en-US" sz="2000">
                <a:solidFill>
                  <a:prstClr val="black"/>
                </a:solidFill>
                <a:latin typeface="Calibri" panose="020F0502020204030204" pitchFamily="34" charset="0"/>
                <a:ea typeface="Calibri" panose="020F0502020204030204" pitchFamily="34" charset="0"/>
                <a:cs typeface="Times New Roman" panose="02020603050405020304" pitchFamily="18" charset="0"/>
              </a:rPr>
              <a:t>Section </a:t>
            </a:r>
            <a:r>
              <a:rPr kumimoji="0" lang="en-US" sz="20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202/811 properties</a:t>
            </a:r>
          </a:p>
          <a:p>
            <a:pPr marL="342900" marR="0" lvl="0" indent="-342900" algn="l" defTabSz="457200" rtl="0" eaLnBrk="1" fontAlgn="base" latinLnBrk="0" hangingPunct="1">
              <a:lnSpc>
                <a:spcPct val="107000"/>
              </a:lnSpc>
              <a:spcBef>
                <a:spcPts val="0"/>
              </a:spcBef>
              <a:spcAft>
                <a:spcPts val="800"/>
              </a:spcAft>
              <a:buClrTx/>
              <a:buSzTx/>
              <a:buFont typeface="Arial" charset="0"/>
              <a:buChar char="•"/>
              <a:tabLst/>
              <a:defRPr/>
            </a:pPr>
            <a:r>
              <a:rPr kumimoji="0" lang="en-US" sz="20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Joint Applicants</a:t>
            </a:r>
          </a:p>
          <a:p>
            <a:pPr marL="586734" lvl="1" indent="-342900" defTabSz="457200">
              <a:lnSpc>
                <a:spcPct val="107000"/>
              </a:lnSpc>
              <a:spcAft>
                <a:spcPts val="800"/>
              </a:spcAft>
              <a:buClrTx/>
              <a:buSzTx/>
              <a:buFont typeface="Arial" charset="0"/>
              <a:buChar char="•"/>
              <a:defRPr/>
            </a:pPr>
            <a:r>
              <a:rPr kumimoji="0" lang="en-US" sz="20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All properties will need to submit an action plan</a:t>
            </a:r>
          </a:p>
          <a:p>
            <a:pPr marL="586734" lvl="1" indent="-342900" defTabSz="457200">
              <a:lnSpc>
                <a:spcPct val="107000"/>
              </a:lnSpc>
              <a:spcAft>
                <a:spcPts val="800"/>
              </a:spcAft>
              <a:buClrTx/>
              <a:buSzTx/>
              <a:buFont typeface="Arial" charset="0"/>
              <a:buChar char="•"/>
              <a:defRPr/>
            </a:pPr>
            <a:r>
              <a:rPr kumimoji="0" lang="en-US" sz="20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Sites will share an FSS coordinator who will serve all sites</a:t>
            </a:r>
          </a:p>
          <a:p>
            <a:pPr marL="591497" lvl="1" indent="-347663" defTabSz="457200">
              <a:lnSpc>
                <a:spcPct val="107000"/>
              </a:lnSpc>
              <a:spcAft>
                <a:spcPts val="800"/>
              </a:spcAft>
              <a:buClrTx/>
              <a:buSzTx/>
              <a:buFont typeface="Arial" charset="0"/>
              <a:buChar char="•"/>
              <a:defRPr/>
            </a:pPr>
            <a:r>
              <a:rPr kumimoji="0" lang="en-US" sz="20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Each owner will be responsible for escrowing their own tenants</a:t>
            </a:r>
            <a:endParaRPr lang="en-US" sz="200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591497" lvl="1" indent="-347663" defTabSz="457200">
              <a:lnSpc>
                <a:spcPct val="107000"/>
              </a:lnSpc>
              <a:spcAft>
                <a:spcPts val="800"/>
              </a:spcAft>
              <a:buClrTx/>
              <a:buSzTx/>
              <a:buFont typeface="Arial" charset="0"/>
              <a:buChar char="•"/>
              <a:defRPr/>
            </a:pPr>
            <a:r>
              <a:rPr kumimoji="0" lang="en-US" sz="20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FSS coordinator will need to coordinate with all served properties to ensure vouchers are correct</a:t>
            </a:r>
          </a:p>
        </p:txBody>
      </p:sp>
      <p:sp>
        <p:nvSpPr>
          <p:cNvPr id="4" name="Slide Number Placeholder 3">
            <a:extLst>
              <a:ext uri="{FF2B5EF4-FFF2-40B4-BE49-F238E27FC236}">
                <a16:creationId xmlns:a16="http://schemas.microsoft.com/office/drawing/2014/main" id="{FEF7C446-CA51-8B2A-EEBE-E234AE5E790F}"/>
              </a:ext>
            </a:extLst>
          </p:cNvPr>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7949502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628DF-8941-42A9-6593-B6A392C474E0}"/>
              </a:ext>
            </a:extLst>
          </p:cNvPr>
          <p:cNvSpPr>
            <a:spLocks noGrp="1"/>
          </p:cNvSpPr>
          <p:nvPr>
            <p:ph type="title"/>
          </p:nvPr>
        </p:nvSpPr>
        <p:spPr/>
        <p:txBody>
          <a:bodyPr/>
          <a:lstStyle/>
          <a:p>
            <a:r>
              <a:rPr lang="en-US"/>
              <a:t>FSS Escrow Funds</a:t>
            </a:r>
          </a:p>
        </p:txBody>
      </p:sp>
      <p:sp>
        <p:nvSpPr>
          <p:cNvPr id="3" name="Content Placeholder 2">
            <a:extLst>
              <a:ext uri="{FF2B5EF4-FFF2-40B4-BE49-F238E27FC236}">
                <a16:creationId xmlns:a16="http://schemas.microsoft.com/office/drawing/2014/main" id="{FF08438A-ED25-2D78-5C66-C4F9381630E6}"/>
              </a:ext>
            </a:extLst>
          </p:cNvPr>
          <p:cNvSpPr>
            <a:spLocks noGrp="1"/>
          </p:cNvSpPr>
          <p:nvPr>
            <p:ph idx="1"/>
          </p:nvPr>
        </p:nvSpPr>
        <p:spPr/>
        <p:txBody>
          <a:bodyPr/>
          <a:lstStyle/>
          <a:p>
            <a:pPr marL="742950" lvl="1" indent="-342900" defTabSz="457200">
              <a:spcBef>
                <a:spcPct val="20000"/>
              </a:spcBef>
              <a:buClrTx/>
              <a:buSzTx/>
              <a:defRPr/>
            </a:pPr>
            <a:r>
              <a:rPr kumimoji="0" lang="en-US" sz="2400" b="1" i="0" u="none" strike="noStrike" kern="1200" cap="none" spc="0" normalizeH="0" baseline="0" noProof="0">
                <a:ln>
                  <a:noFill/>
                </a:ln>
                <a:solidFill>
                  <a:prstClr val="black"/>
                </a:solidFill>
                <a:effectLst/>
                <a:uLnTx/>
                <a:uFillTx/>
                <a:latin typeface="Calibri"/>
                <a:ea typeface="ＭＳ Ｐゴシック"/>
                <a:cs typeface="Calibri"/>
              </a:rPr>
              <a:t>Whose Escrow?</a:t>
            </a:r>
          </a:p>
          <a:p>
            <a:pPr marL="986784" lvl="2" indent="-342900" defTabSz="457200">
              <a:spcBef>
                <a:spcPct val="20000"/>
              </a:spcBef>
              <a:buClrTx/>
              <a:buSzTx/>
              <a:defRPr/>
            </a:pPr>
            <a:r>
              <a:rPr kumimoji="0" lang="en-US" sz="2400" b="0" i="0" u="none" strike="noStrike" kern="1200" cap="none" spc="0" normalizeH="0" baseline="0" noProof="0">
                <a:ln>
                  <a:noFill/>
                </a:ln>
                <a:solidFill>
                  <a:prstClr val="black"/>
                </a:solidFill>
                <a:effectLst/>
                <a:uLnTx/>
                <a:uFillTx/>
                <a:latin typeface="Calibri"/>
                <a:ea typeface="ＭＳ Ｐゴシック"/>
                <a:cs typeface="Calibri"/>
              </a:rPr>
              <a:t>Escrows are HUD funds until a participant graduates and receives their escrow</a:t>
            </a:r>
          </a:p>
          <a:p>
            <a:pPr marL="742950" lvl="1" indent="-342900" defTabSz="457200">
              <a:spcBef>
                <a:spcPct val="20000"/>
              </a:spcBef>
              <a:buClrTx/>
              <a:buSzTx/>
              <a:defRPr/>
            </a:pPr>
            <a:r>
              <a:rPr kumimoji="0" lang="en-US" sz="2400" b="1" i="0" u="none" strike="noStrike" kern="1200" cap="none" spc="0" normalizeH="0" baseline="0" noProof="0">
                <a:ln>
                  <a:noFill/>
                </a:ln>
                <a:solidFill>
                  <a:prstClr val="black"/>
                </a:solidFill>
                <a:effectLst/>
                <a:uLnTx/>
                <a:uFillTx/>
                <a:latin typeface="Calibri"/>
                <a:ea typeface="ＭＳ Ｐゴシック"/>
                <a:cs typeface="Calibri"/>
              </a:rPr>
              <a:t>Interim Disbursements</a:t>
            </a:r>
            <a:endParaRPr kumimoji="0" lang="en-US" sz="2400" b="0" i="0" u="none" strike="noStrike" kern="1200" cap="none" spc="0" normalizeH="0" baseline="0" noProof="0">
              <a:ln>
                <a:noFill/>
              </a:ln>
              <a:solidFill>
                <a:prstClr val="black"/>
              </a:solidFill>
              <a:effectLst/>
              <a:uLnTx/>
              <a:uFillTx/>
              <a:latin typeface="Calibri"/>
              <a:ea typeface="ＭＳ Ｐゴシック"/>
              <a:cs typeface="Calibri"/>
            </a:endParaRPr>
          </a:p>
          <a:p>
            <a:pPr marL="986784" lvl="2" indent="-342900" defTabSz="457200">
              <a:spcBef>
                <a:spcPct val="20000"/>
              </a:spcBef>
              <a:buClrTx/>
              <a:buSzTx/>
              <a:defRPr/>
            </a:pPr>
            <a:r>
              <a:rPr kumimoji="0" lang="en-US" sz="2400" b="0" i="0" u="none" strike="noStrike" kern="1200" cap="none" spc="0" normalizeH="0" baseline="0" noProof="0">
                <a:ln>
                  <a:noFill/>
                </a:ln>
                <a:solidFill>
                  <a:prstClr val="black"/>
                </a:solidFill>
                <a:effectLst/>
                <a:uLnTx/>
                <a:uFillTx/>
                <a:latin typeface="Calibri"/>
                <a:ea typeface="ＭＳ Ｐゴシック"/>
                <a:cs typeface="Calibri"/>
              </a:rPr>
              <a:t>Participants can get interim disbursements for tuition or other costs (per local policy), and will receive their remaining escrow upon graduation</a:t>
            </a:r>
          </a:p>
          <a:p>
            <a:pPr marL="742950" lvl="1" indent="-342900" defTabSz="457200">
              <a:spcBef>
                <a:spcPct val="20000"/>
              </a:spcBef>
              <a:buClrTx/>
              <a:buSzTx/>
              <a:defRPr/>
            </a:pPr>
            <a:r>
              <a:rPr kumimoji="0" lang="en-US" sz="2400" b="1" i="0" u="none" strike="noStrike" kern="1200" cap="none" spc="0" normalizeH="0" baseline="0" noProof="0">
                <a:ln>
                  <a:noFill/>
                </a:ln>
                <a:solidFill>
                  <a:prstClr val="black"/>
                </a:solidFill>
                <a:effectLst/>
                <a:uLnTx/>
                <a:uFillTx/>
                <a:latin typeface="Calibri"/>
                <a:ea typeface="ＭＳ Ｐゴシック"/>
                <a:cs typeface="Calibri"/>
              </a:rPr>
              <a:t>Forfeited Escrow</a:t>
            </a:r>
          </a:p>
          <a:p>
            <a:pPr marL="986784" lvl="2" indent="-342900" defTabSz="457200">
              <a:spcBef>
                <a:spcPct val="20000"/>
              </a:spcBef>
              <a:buClrTx/>
              <a:buSzTx/>
              <a:defRPr/>
            </a:pPr>
            <a:r>
              <a:rPr kumimoji="0" lang="en-US" sz="2400" b="0" i="0" u="none" strike="noStrike" kern="1200" cap="none" spc="0" normalizeH="0" baseline="0" noProof="0">
                <a:ln>
                  <a:noFill/>
                </a:ln>
                <a:solidFill>
                  <a:prstClr val="black"/>
                </a:solidFill>
                <a:effectLst/>
                <a:uLnTx/>
                <a:uFillTx/>
                <a:latin typeface="Calibri"/>
                <a:ea typeface="ＭＳ Ｐゴシック"/>
                <a:cs typeface="Calibri"/>
              </a:rPr>
              <a:t>If a participant doesn’t graduate, the escrow stays with the </a:t>
            </a:r>
            <a:r>
              <a:rPr lang="en-US" sz="2400">
                <a:solidFill>
                  <a:prstClr val="black"/>
                </a:solidFill>
                <a:latin typeface="Calibri"/>
                <a:ea typeface="ＭＳ Ｐゴシック"/>
                <a:cs typeface="Calibri"/>
              </a:rPr>
              <a:t>program </a:t>
            </a:r>
            <a:r>
              <a:rPr kumimoji="0" lang="en-US" sz="2400" b="0" i="0" u="none" strike="noStrike" kern="1200" cap="none" spc="0" normalizeH="0" baseline="0" noProof="0">
                <a:ln>
                  <a:noFill/>
                </a:ln>
                <a:solidFill>
                  <a:prstClr val="black"/>
                </a:solidFill>
                <a:effectLst/>
                <a:uLnTx/>
                <a:uFillTx/>
                <a:latin typeface="Calibri"/>
                <a:ea typeface="ＭＳ Ｐゴシック"/>
                <a:cs typeface="Calibri"/>
              </a:rPr>
              <a:t>to use ONLY for the benefit of FSS participants (uses per local policy)</a:t>
            </a:r>
          </a:p>
          <a:p>
            <a:pPr marL="742950" lvl="1" indent="-342900" defTabSz="457200">
              <a:spcBef>
                <a:spcPct val="20000"/>
              </a:spcBef>
              <a:buClrTx/>
              <a:buSzTx/>
              <a:defRPr/>
            </a:pPr>
            <a:r>
              <a:rPr lang="en-US" sz="2400" b="1">
                <a:solidFill>
                  <a:prstClr val="black"/>
                </a:solidFill>
                <a:latin typeface="Calibri"/>
                <a:ea typeface="ＭＳ Ｐゴシック"/>
                <a:cs typeface="Calibri"/>
              </a:rPr>
              <a:t>NOTE:</a:t>
            </a:r>
            <a:r>
              <a:rPr lang="en-US" sz="2400">
                <a:solidFill>
                  <a:prstClr val="black"/>
                </a:solidFill>
                <a:latin typeface="Calibri"/>
                <a:ea typeface="ＭＳ Ｐゴシック"/>
                <a:cs typeface="Calibri"/>
              </a:rPr>
              <a:t> There are NO limitations on family uses of their escrow after graduation!</a:t>
            </a:r>
            <a:endParaRPr kumimoji="0" lang="en-US" sz="2400" b="0" i="0" u="none" strike="noStrike" kern="1200" cap="none" spc="0" normalizeH="0" baseline="0" noProof="0">
              <a:ln>
                <a:noFill/>
              </a:ln>
              <a:solidFill>
                <a:prstClr val="black"/>
              </a:solidFill>
              <a:effectLst/>
              <a:uLnTx/>
              <a:uFillTx/>
              <a:latin typeface="Calibri"/>
              <a:ea typeface="ＭＳ Ｐゴシック"/>
              <a:cs typeface="Calibri"/>
            </a:endParaRPr>
          </a:p>
        </p:txBody>
      </p:sp>
      <p:sp>
        <p:nvSpPr>
          <p:cNvPr id="4" name="Slide Number Placeholder 3">
            <a:extLst>
              <a:ext uri="{FF2B5EF4-FFF2-40B4-BE49-F238E27FC236}">
                <a16:creationId xmlns:a16="http://schemas.microsoft.com/office/drawing/2014/main" id="{D3B1B5EF-C720-4B04-76FF-2872D47B457C}"/>
              </a:ext>
            </a:extLst>
          </p:cNvPr>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1337731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A4BDD0-5FE2-4B6F-911E-0A08A6B865F7}"/>
              </a:ext>
            </a:extLst>
          </p:cNvPr>
          <p:cNvSpPr>
            <a:spLocks noGrp="1"/>
          </p:cNvSpPr>
          <p:nvPr>
            <p:ph type="title"/>
          </p:nvPr>
        </p:nvSpPr>
        <p:spPr/>
        <p:txBody>
          <a:bodyPr>
            <a:normAutofit/>
          </a:bodyPr>
          <a:lstStyle/>
          <a:p>
            <a:r>
              <a:rPr lang="en-US"/>
              <a:t>Grant Agreement</a:t>
            </a:r>
          </a:p>
        </p:txBody>
      </p:sp>
      <p:sp>
        <p:nvSpPr>
          <p:cNvPr id="5" name="Text Placeholder 4">
            <a:extLst>
              <a:ext uri="{FF2B5EF4-FFF2-40B4-BE49-F238E27FC236}">
                <a16:creationId xmlns:a16="http://schemas.microsoft.com/office/drawing/2014/main" id="{A94E0A3D-1D34-4456-862C-BC96E227FA3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6304108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4BEA5-EAAB-4ED9-84E8-086AAC2F185D}"/>
              </a:ext>
            </a:extLst>
          </p:cNvPr>
          <p:cNvSpPr>
            <a:spLocks noGrp="1"/>
          </p:cNvSpPr>
          <p:nvPr>
            <p:ph type="title"/>
          </p:nvPr>
        </p:nvSpPr>
        <p:spPr>
          <a:xfrm>
            <a:off x="252919" y="1123837"/>
            <a:ext cx="2947482" cy="4601183"/>
          </a:xfrm>
        </p:spPr>
        <p:txBody>
          <a:bodyPr>
            <a:normAutofit/>
          </a:bodyPr>
          <a:lstStyle/>
          <a:p>
            <a:r>
              <a:rPr lang="en-US"/>
              <a:t>Where’s the Grant Agreement?</a:t>
            </a:r>
          </a:p>
        </p:txBody>
      </p:sp>
      <p:graphicFrame>
        <p:nvGraphicFramePr>
          <p:cNvPr id="5" name="Content Placeholder 2">
            <a:extLst>
              <a:ext uri="{FF2B5EF4-FFF2-40B4-BE49-F238E27FC236}">
                <a16:creationId xmlns:a16="http://schemas.microsoft.com/office/drawing/2014/main" id="{E9E54B52-5B90-4BA1-AC7E-14A6A97B5590}"/>
              </a:ext>
            </a:extLst>
          </p:cNvPr>
          <p:cNvGraphicFramePr>
            <a:graphicFrameLocks noGrp="1"/>
          </p:cNvGraphicFramePr>
          <p:nvPr>
            <p:ph idx="1"/>
            <p:extLst>
              <p:ext uri="{D42A27DB-BD31-4B8C-83A1-F6EECF244321}">
                <p14:modId xmlns:p14="http://schemas.microsoft.com/office/powerpoint/2010/main" val="2593750290"/>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3730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9AAD8036-96D8-496C-8006-37ACA5AD86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4" name="Rectangle 23">
            <a:extLst>
              <a:ext uri="{FF2B5EF4-FFF2-40B4-BE49-F238E27FC236}">
                <a16:creationId xmlns:a16="http://schemas.microsoft.com/office/drawing/2014/main" id="{24A4CBA9-3463-4C65-BF46-6B6C50E7F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42856" y="757325"/>
            <a:ext cx="3549144" cy="53293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8995835C-B26E-47D6-8EC2-5DAC0C11D338}"/>
              </a:ext>
            </a:extLst>
          </p:cNvPr>
          <p:cNvSpPr>
            <a:spLocks noGrp="1"/>
          </p:cNvSpPr>
          <p:nvPr>
            <p:ph type="title"/>
          </p:nvPr>
        </p:nvSpPr>
        <p:spPr>
          <a:xfrm>
            <a:off x="8895775" y="1123837"/>
            <a:ext cx="2947482" cy="4601183"/>
          </a:xfrm>
        </p:spPr>
        <p:txBody>
          <a:bodyPr>
            <a:normAutofit/>
          </a:bodyPr>
          <a:lstStyle/>
          <a:p>
            <a:r>
              <a:rPr lang="en-US"/>
              <a:t>Period of Performance</a:t>
            </a:r>
          </a:p>
        </p:txBody>
      </p:sp>
      <p:sp>
        <p:nvSpPr>
          <p:cNvPr id="26" name="Rectangle 25">
            <a:extLst>
              <a:ext uri="{FF2B5EF4-FFF2-40B4-BE49-F238E27FC236}">
                <a16:creationId xmlns:a16="http://schemas.microsoft.com/office/drawing/2014/main" id="{2DCEED6C-D39C-40AA-B89E-52C3FA5A70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aphicFrame>
        <p:nvGraphicFramePr>
          <p:cNvPr id="18" name="Content Placeholder 2">
            <a:extLst>
              <a:ext uri="{FF2B5EF4-FFF2-40B4-BE49-F238E27FC236}">
                <a16:creationId xmlns:a16="http://schemas.microsoft.com/office/drawing/2014/main" id="{DDBF370D-1146-4200-B254-DE582D966AC6}"/>
              </a:ext>
            </a:extLst>
          </p:cNvPr>
          <p:cNvGraphicFramePr>
            <a:graphicFrameLocks noGrp="1"/>
          </p:cNvGraphicFramePr>
          <p:nvPr>
            <p:ph idx="1"/>
            <p:extLst>
              <p:ext uri="{D42A27DB-BD31-4B8C-83A1-F6EECF244321}">
                <p14:modId xmlns:p14="http://schemas.microsoft.com/office/powerpoint/2010/main" val="2208448238"/>
              </p:ext>
            </p:extLst>
          </p:nvPr>
        </p:nvGraphicFramePr>
        <p:xfrm>
          <a:off x="866647" y="933854"/>
          <a:ext cx="7293610" cy="50418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15371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B68C1-0B3F-9668-E2F2-30227C9E3D68}"/>
              </a:ext>
            </a:extLst>
          </p:cNvPr>
          <p:cNvSpPr>
            <a:spLocks noGrp="1"/>
          </p:cNvSpPr>
          <p:nvPr>
            <p:ph type="title"/>
          </p:nvPr>
        </p:nvSpPr>
        <p:spPr>
          <a:xfrm>
            <a:off x="252919" y="1123837"/>
            <a:ext cx="2947482" cy="4601183"/>
          </a:xfrm>
        </p:spPr>
        <p:txBody>
          <a:bodyPr>
            <a:normAutofit/>
          </a:bodyPr>
          <a:lstStyle/>
          <a:p>
            <a:r>
              <a:rPr lang="en-US"/>
              <a:t>Eligible Activities</a:t>
            </a:r>
          </a:p>
        </p:txBody>
      </p:sp>
      <p:graphicFrame>
        <p:nvGraphicFramePr>
          <p:cNvPr id="5" name="Content Placeholder 2">
            <a:extLst>
              <a:ext uri="{FF2B5EF4-FFF2-40B4-BE49-F238E27FC236}">
                <a16:creationId xmlns:a16="http://schemas.microsoft.com/office/drawing/2014/main" id="{2FE0BE00-B494-9982-CEA5-A104788DF962}"/>
              </a:ext>
            </a:extLst>
          </p:cNvPr>
          <p:cNvGraphicFramePr>
            <a:graphicFrameLocks noGrp="1"/>
          </p:cNvGraphicFramePr>
          <p:nvPr>
            <p:ph idx="1"/>
            <p:extLst>
              <p:ext uri="{D42A27DB-BD31-4B8C-83A1-F6EECF244321}">
                <p14:modId xmlns:p14="http://schemas.microsoft.com/office/powerpoint/2010/main" val="429256469"/>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93107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6C4E4-3D05-427C-8B41-E4F9F2784CB6}"/>
              </a:ext>
            </a:extLst>
          </p:cNvPr>
          <p:cNvSpPr>
            <a:spLocks noGrp="1"/>
          </p:cNvSpPr>
          <p:nvPr>
            <p:ph type="title"/>
          </p:nvPr>
        </p:nvSpPr>
        <p:spPr/>
        <p:txBody>
          <a:bodyPr/>
          <a:lstStyle/>
          <a:p>
            <a:r>
              <a:rPr lang="en-US"/>
              <a:t>Housing Program Functions</a:t>
            </a:r>
          </a:p>
        </p:txBody>
      </p:sp>
      <p:sp>
        <p:nvSpPr>
          <p:cNvPr id="3" name="Content Placeholder 2">
            <a:extLst>
              <a:ext uri="{FF2B5EF4-FFF2-40B4-BE49-F238E27FC236}">
                <a16:creationId xmlns:a16="http://schemas.microsoft.com/office/drawing/2014/main" id="{2EC1B1BD-484F-454E-8567-6930C6EE33D1}"/>
              </a:ext>
            </a:extLst>
          </p:cNvPr>
          <p:cNvSpPr>
            <a:spLocks noGrp="1"/>
          </p:cNvSpPr>
          <p:nvPr>
            <p:ph idx="1"/>
          </p:nvPr>
        </p:nvSpPr>
        <p:spPr>
          <a:xfrm>
            <a:off x="3869268" y="233680"/>
            <a:ext cx="7315200" cy="6461760"/>
          </a:xfrm>
        </p:spPr>
        <p:txBody>
          <a:bodyPr>
            <a:normAutofit/>
          </a:bodyPr>
          <a:lstStyle/>
          <a:p>
            <a:pPr marL="502920" lvl="1" indent="0">
              <a:buNone/>
            </a:pPr>
            <a:r>
              <a:rPr lang="en-US" sz="3600" b="1"/>
              <a:t>FSS Coordinators may ONLY engage in FSS activities!</a:t>
            </a:r>
          </a:p>
          <a:p>
            <a:pPr lvl="1"/>
            <a:r>
              <a:rPr lang="en-US" sz="2400"/>
              <a:t>Does NOT include standard housing activities:</a:t>
            </a:r>
          </a:p>
          <a:p>
            <a:pPr lvl="2"/>
            <a:r>
              <a:rPr lang="en-US" sz="2200"/>
              <a:t>NO Rent Re-certifications</a:t>
            </a:r>
          </a:p>
          <a:p>
            <a:pPr lvl="2"/>
            <a:r>
              <a:rPr lang="en-US" sz="2200"/>
              <a:t>NO Housing Quality Standards (HQS)</a:t>
            </a:r>
          </a:p>
          <a:p>
            <a:pPr marL="502920" lvl="1" indent="0">
              <a:buNone/>
            </a:pPr>
            <a:endParaRPr lang="en-US" sz="2800"/>
          </a:p>
          <a:p>
            <a:pPr marL="502920" lvl="1" indent="0">
              <a:buNone/>
            </a:pPr>
            <a:r>
              <a:rPr lang="en-US" sz="3600" b="1"/>
              <a:t>Any exceptions?</a:t>
            </a:r>
          </a:p>
          <a:p>
            <a:pPr lvl="1"/>
            <a:r>
              <a:rPr lang="en-US" sz="2400"/>
              <a:t>ONLY if it:</a:t>
            </a:r>
          </a:p>
          <a:p>
            <a:pPr lvl="2"/>
            <a:r>
              <a:rPr lang="en-US" sz="2200"/>
              <a:t>Serves FSS Participants</a:t>
            </a:r>
          </a:p>
          <a:p>
            <a:pPr lvl="2"/>
            <a:r>
              <a:rPr lang="en-US" sz="2200"/>
              <a:t>Enhances the effectiveness of the FSS Program</a:t>
            </a:r>
          </a:p>
          <a:p>
            <a:pPr lvl="1"/>
            <a:r>
              <a:rPr lang="en-US" sz="2400"/>
              <a:t>MUST:</a:t>
            </a:r>
          </a:p>
          <a:p>
            <a:pPr lvl="2"/>
            <a:r>
              <a:rPr lang="en-US" sz="2200"/>
              <a:t>NOT interfere with the FSS Coordinator’s role</a:t>
            </a:r>
          </a:p>
          <a:p>
            <a:pPr lvl="2"/>
            <a:r>
              <a:rPr lang="en-US" sz="2200"/>
              <a:t>Obtain approval from Field Office / Grant Specialist</a:t>
            </a:r>
          </a:p>
          <a:p>
            <a:pPr lvl="3"/>
            <a:r>
              <a:rPr lang="en-US" sz="2000" b="1" i="1">
                <a:solidFill>
                  <a:schemeClr val="tx1"/>
                </a:solidFill>
              </a:rPr>
              <a:t>Approval only required once</a:t>
            </a:r>
            <a:endParaRPr lang="en-US" sz="2000">
              <a:solidFill>
                <a:schemeClr val="tx1"/>
              </a:solidFill>
            </a:endParaRPr>
          </a:p>
        </p:txBody>
      </p:sp>
    </p:spTree>
    <p:extLst>
      <p:ext uri="{BB962C8B-B14F-4D97-AF65-F5344CB8AC3E}">
        <p14:creationId xmlns:p14="http://schemas.microsoft.com/office/powerpoint/2010/main" val="2259165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1ED17-0C44-6C76-9C6B-81B9FC165DB7}"/>
              </a:ext>
            </a:extLst>
          </p:cNvPr>
          <p:cNvSpPr>
            <a:spLocks noGrp="1"/>
          </p:cNvSpPr>
          <p:nvPr>
            <p:ph type="title"/>
          </p:nvPr>
        </p:nvSpPr>
        <p:spPr/>
        <p:txBody>
          <a:bodyPr/>
          <a:lstStyle/>
          <a:p>
            <a:r>
              <a:rPr lang="en-US"/>
              <a:t>Training could include…</a:t>
            </a:r>
          </a:p>
        </p:txBody>
      </p:sp>
      <p:sp>
        <p:nvSpPr>
          <p:cNvPr id="3" name="Content Placeholder 2">
            <a:extLst>
              <a:ext uri="{FF2B5EF4-FFF2-40B4-BE49-F238E27FC236}">
                <a16:creationId xmlns:a16="http://schemas.microsoft.com/office/drawing/2014/main" id="{F195DC37-4CF5-5EE7-C8E3-4FCCAC1E6585}"/>
              </a:ext>
            </a:extLst>
          </p:cNvPr>
          <p:cNvSpPr>
            <a:spLocks noGrp="1"/>
          </p:cNvSpPr>
          <p:nvPr>
            <p:ph idx="1"/>
          </p:nvPr>
        </p:nvSpPr>
        <p:spPr/>
        <p:txBody>
          <a:bodyPr/>
          <a:lstStyle/>
          <a:p>
            <a:r>
              <a:rPr lang="en-US"/>
              <a:t>Membership to NAHRO/Compass Working Capital/AASC or other professional/industry organization that works with Service Coordinators</a:t>
            </a:r>
          </a:p>
          <a:p>
            <a:r>
              <a:rPr lang="en-US"/>
              <a:t>FSS Regulations training</a:t>
            </a:r>
          </a:p>
          <a:p>
            <a:r>
              <a:rPr lang="en-US"/>
              <a:t>Coaching </a:t>
            </a:r>
          </a:p>
          <a:p>
            <a:r>
              <a:rPr lang="en-US"/>
              <a:t>Motivational Interviewing</a:t>
            </a:r>
          </a:p>
          <a:p>
            <a:r>
              <a:rPr lang="en-US"/>
              <a:t>Trauma-Informed Care</a:t>
            </a:r>
          </a:p>
          <a:p>
            <a:r>
              <a:rPr lang="en-US"/>
              <a:t>Financial Social Work Certification</a:t>
            </a:r>
          </a:p>
          <a:p>
            <a:r>
              <a:rPr lang="en-US"/>
              <a:t>Human-Centered Design</a:t>
            </a:r>
          </a:p>
          <a:p>
            <a:r>
              <a:rPr lang="en-US"/>
              <a:t>Etc.</a:t>
            </a:r>
          </a:p>
        </p:txBody>
      </p:sp>
    </p:spTree>
    <p:extLst>
      <p:ext uri="{BB962C8B-B14F-4D97-AF65-F5344CB8AC3E}">
        <p14:creationId xmlns:p14="http://schemas.microsoft.com/office/powerpoint/2010/main" val="4221726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AAD8036-96D8-496C-8006-37ACA5AD86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12" name="Rectangle 11">
            <a:extLst>
              <a:ext uri="{FF2B5EF4-FFF2-40B4-BE49-F238E27FC236}">
                <a16:creationId xmlns:a16="http://schemas.microsoft.com/office/drawing/2014/main" id="{24A4CBA9-3463-4C65-BF46-6B6C50E7F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42856" y="757325"/>
            <a:ext cx="3549144" cy="53293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924B5302-3F80-4A91-8152-B4A6317F79FA}"/>
              </a:ext>
            </a:extLst>
          </p:cNvPr>
          <p:cNvSpPr>
            <a:spLocks noGrp="1"/>
          </p:cNvSpPr>
          <p:nvPr>
            <p:ph type="title"/>
          </p:nvPr>
        </p:nvSpPr>
        <p:spPr>
          <a:xfrm>
            <a:off x="8895775" y="1123837"/>
            <a:ext cx="2947482" cy="4601183"/>
          </a:xfrm>
        </p:spPr>
        <p:txBody>
          <a:bodyPr>
            <a:normAutofit/>
          </a:bodyPr>
          <a:lstStyle/>
          <a:p>
            <a:r>
              <a:rPr lang="en-US"/>
              <a:t>Mandatory Training</a:t>
            </a:r>
          </a:p>
        </p:txBody>
      </p:sp>
      <p:sp>
        <p:nvSpPr>
          <p:cNvPr id="14" name="Rectangle 13">
            <a:extLst>
              <a:ext uri="{FF2B5EF4-FFF2-40B4-BE49-F238E27FC236}">
                <a16:creationId xmlns:a16="http://schemas.microsoft.com/office/drawing/2014/main" id="{2DCEED6C-D39C-40AA-B89E-52C3FA5A70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A4E83355-DDE5-402D-AFA9-CA39F7DCF6C3}"/>
              </a:ext>
            </a:extLst>
          </p:cNvPr>
          <p:cNvGraphicFramePr>
            <a:graphicFrameLocks noGrp="1"/>
          </p:cNvGraphicFramePr>
          <p:nvPr>
            <p:ph idx="1"/>
            <p:extLst>
              <p:ext uri="{D42A27DB-BD31-4B8C-83A1-F6EECF244321}">
                <p14:modId xmlns:p14="http://schemas.microsoft.com/office/powerpoint/2010/main" val="1036279639"/>
              </p:ext>
            </p:extLst>
          </p:nvPr>
        </p:nvGraphicFramePr>
        <p:xfrm>
          <a:off x="866647" y="933854"/>
          <a:ext cx="7293610" cy="50418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94236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A0C9F58-2550-F59B-F525-511C2CA59A58}"/>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Let’s Take a Poll!!</a:t>
            </a:r>
          </a:p>
        </p:txBody>
      </p:sp>
      <p:sp>
        <p:nvSpPr>
          <p:cNvPr id="4" name="Slide Number Placeholder 3">
            <a:extLst>
              <a:ext uri="{FF2B5EF4-FFF2-40B4-BE49-F238E27FC236}">
                <a16:creationId xmlns:a16="http://schemas.microsoft.com/office/drawing/2014/main" id="{D3F26B97-AAFF-E858-8E40-DFEC7E671989}"/>
              </a:ext>
            </a:extLst>
          </p:cNvPr>
          <p:cNvSpPr>
            <a:spLocks noGrp="1"/>
          </p:cNvSpPr>
          <p:nvPr>
            <p:ph type="sldNum" sz="quarter" idx="12"/>
          </p:nvPr>
        </p:nvSpPr>
        <p:spPr>
          <a:xfrm>
            <a:off x="11704320" y="6455664"/>
            <a:ext cx="448056" cy="365125"/>
          </a:xfrm>
        </p:spPr>
        <p:txBody>
          <a:bodyPr>
            <a:normAutofit/>
          </a:bodyPr>
          <a:lstStyle/>
          <a:p>
            <a:pPr>
              <a:spcAft>
                <a:spcPts val="600"/>
              </a:spcAft>
            </a:pPr>
            <a:fld id="{58DE3B76-78AC-41C5-B826-B92C3947A3EC}" type="slidenum">
              <a:rPr lang="en-US" sz="1100">
                <a:solidFill>
                  <a:schemeClr val="tx1">
                    <a:lumMod val="50000"/>
                    <a:lumOff val="50000"/>
                  </a:schemeClr>
                </a:solidFill>
              </a:rPr>
              <a:pPr>
                <a:spcAft>
                  <a:spcPts val="600"/>
                </a:spcAft>
              </a:pPr>
              <a:t>2</a:t>
            </a:fld>
            <a:endParaRPr lang="en-US" sz="1100">
              <a:solidFill>
                <a:schemeClr val="tx1">
                  <a:lumMod val="50000"/>
                  <a:lumOff val="50000"/>
                </a:schemeClr>
              </a:solidFill>
            </a:endParaRPr>
          </a:p>
        </p:txBody>
      </p:sp>
      <p:graphicFrame>
        <p:nvGraphicFramePr>
          <p:cNvPr id="6" name="Content Placeholder 2">
            <a:extLst>
              <a:ext uri="{FF2B5EF4-FFF2-40B4-BE49-F238E27FC236}">
                <a16:creationId xmlns:a16="http://schemas.microsoft.com/office/drawing/2014/main" id="{3B5FFDAB-87FB-2D56-8728-7F9FE1AA02F0}"/>
              </a:ext>
            </a:extLst>
          </p:cNvPr>
          <p:cNvGraphicFramePr>
            <a:graphicFrameLocks noGrp="1"/>
          </p:cNvGraphicFramePr>
          <p:nvPr>
            <p:ph idx="1"/>
            <p:extLst>
              <p:ext uri="{D42A27DB-BD31-4B8C-83A1-F6EECF244321}">
                <p14:modId xmlns:p14="http://schemas.microsoft.com/office/powerpoint/2010/main" val="635620571"/>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23043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8AE34-A18D-3D13-6DEE-DEE94F55C600}"/>
              </a:ext>
            </a:extLst>
          </p:cNvPr>
          <p:cNvSpPr>
            <a:spLocks noGrp="1"/>
          </p:cNvSpPr>
          <p:nvPr>
            <p:ph type="title"/>
          </p:nvPr>
        </p:nvSpPr>
        <p:spPr/>
        <p:txBody>
          <a:bodyPr/>
          <a:lstStyle/>
          <a:p>
            <a:r>
              <a:rPr lang="en-US"/>
              <a:t>FSS Action Plan Requirements</a:t>
            </a:r>
          </a:p>
        </p:txBody>
      </p:sp>
      <p:sp>
        <p:nvSpPr>
          <p:cNvPr id="3" name="Content Placeholder 2">
            <a:extLst>
              <a:ext uri="{FF2B5EF4-FFF2-40B4-BE49-F238E27FC236}">
                <a16:creationId xmlns:a16="http://schemas.microsoft.com/office/drawing/2014/main" id="{CEE90226-D31B-A826-DC74-7F2644CC4F5B}"/>
              </a:ext>
            </a:extLst>
          </p:cNvPr>
          <p:cNvSpPr>
            <a:spLocks noGrp="1"/>
          </p:cNvSpPr>
          <p:nvPr>
            <p:ph idx="1"/>
          </p:nvPr>
        </p:nvSpPr>
        <p:spPr/>
        <p:txBody>
          <a:bodyPr>
            <a:normAutofit/>
          </a:bodyPr>
          <a:lstStyle/>
          <a:p>
            <a:pPr>
              <a:spcBef>
                <a:spcPts val="0"/>
              </a:spcBef>
              <a:spcAft>
                <a:spcPts val="0"/>
              </a:spcAft>
            </a:pPr>
            <a:endParaRPr lang="en-US">
              <a:effectLst/>
            </a:endParaRPr>
          </a:p>
          <a:p>
            <a:pPr marL="742950" lvl="1" indent="-285750">
              <a:lnSpc>
                <a:spcPct val="115000"/>
              </a:lnSpc>
              <a:spcBef>
                <a:spcPts val="0"/>
              </a:spcBef>
              <a:spcAft>
                <a:spcPts val="0"/>
              </a:spcAft>
            </a:pPr>
            <a:r>
              <a:rPr lang="en-US" b="1">
                <a:effectLst/>
                <a:highlight>
                  <a:srgbClr val="FFFF00"/>
                </a:highlight>
                <a:latin typeface="Calibri"/>
                <a:ea typeface="Calibri" panose="020F0502020204030204" pitchFamily="34" charset="0"/>
                <a:cs typeface="Arial"/>
              </a:rPr>
              <a:t>All new programs must have an FSS Action Plan approved by their local field office/Account Executive before enrolling any FSS participants.</a:t>
            </a:r>
          </a:p>
          <a:p>
            <a:pPr marL="742950" lvl="1" indent="-285750">
              <a:lnSpc>
                <a:spcPct val="115000"/>
              </a:lnSpc>
              <a:spcBef>
                <a:spcPts val="0"/>
              </a:spcBef>
              <a:spcAft>
                <a:spcPts val="0"/>
              </a:spcAft>
            </a:pPr>
            <a:endParaRPr lang="en-US">
              <a:latin typeface="Calibri" panose="020F0502020204030204" pitchFamily="34" charset="0"/>
              <a:ea typeface="Calibri" panose="020F0502020204030204" pitchFamily="34" charset="0"/>
              <a:cs typeface="Arial" panose="020B0604020202020204" pitchFamily="34" charset="0"/>
            </a:endParaRPr>
          </a:p>
          <a:p>
            <a:pPr marL="742950" lvl="1" indent="-285750">
              <a:lnSpc>
                <a:spcPct val="115000"/>
              </a:lnSpc>
              <a:spcBef>
                <a:spcPts val="0"/>
              </a:spcBef>
              <a:spcAft>
                <a:spcPts val="0"/>
              </a:spcAft>
            </a:pPr>
            <a:r>
              <a:rPr lang="en-US">
                <a:effectLst/>
                <a:latin typeface="Calibri"/>
                <a:ea typeface="Calibri" panose="020F0502020204030204" pitchFamily="34" charset="0"/>
                <a:cs typeface="Arial"/>
              </a:rPr>
              <a:t>During their first year of funding, new grantees are required to draft and submit an FSS Action Plan to their local field office for approval by </a:t>
            </a:r>
            <a:r>
              <a:rPr lang="en-US" u="sng">
                <a:effectLst/>
                <a:latin typeface="Calibri"/>
                <a:ea typeface="Calibri" panose="020F0502020204030204" pitchFamily="34" charset="0"/>
                <a:cs typeface="Arial"/>
              </a:rPr>
              <a:t>March 31, </a:t>
            </a:r>
            <a:r>
              <a:rPr lang="en-US" u="sng">
                <a:latin typeface="Calibri"/>
                <a:ea typeface="Calibri" panose="020F0502020204030204" pitchFamily="34" charset="0"/>
                <a:cs typeface="Arial"/>
              </a:rPr>
              <a:t>2024</a:t>
            </a:r>
            <a:r>
              <a:rPr lang="en-US">
                <a:effectLst/>
                <a:latin typeface="Calibri"/>
                <a:ea typeface="Calibri" panose="020F0502020204030204" pitchFamily="34" charset="0"/>
                <a:cs typeface="Arial"/>
              </a:rPr>
              <a:t>.</a:t>
            </a:r>
            <a:endParaRPr lang="en-US">
              <a:effectLst/>
              <a:latin typeface="Calibri" panose="020F0502020204030204" pitchFamily="34" charset="0"/>
              <a:ea typeface="Calibri" panose="020F0502020204030204" pitchFamily="34" charset="0"/>
              <a:cs typeface="Arial" panose="020B0604020202020204" pitchFamily="34" charset="0"/>
            </a:endParaRPr>
          </a:p>
          <a:p>
            <a:pPr marL="742950" lvl="1" indent="-285750">
              <a:lnSpc>
                <a:spcPct val="115000"/>
              </a:lnSpc>
              <a:spcBef>
                <a:spcPts val="0"/>
              </a:spcBef>
              <a:spcAft>
                <a:spcPts val="0"/>
              </a:spcAft>
            </a:pPr>
            <a:endParaRPr lang="en-US">
              <a:latin typeface="Calibri" panose="020F0502020204030204" pitchFamily="34" charset="0"/>
              <a:ea typeface="Calibri" panose="020F0502020204030204" pitchFamily="34" charset="0"/>
              <a:cs typeface="Arial" panose="020B0604020202020204" pitchFamily="34" charset="0"/>
            </a:endParaRPr>
          </a:p>
          <a:p>
            <a:pPr marL="742950" lvl="1" indent="-285750">
              <a:lnSpc>
                <a:spcPct val="115000"/>
              </a:lnSpc>
              <a:spcBef>
                <a:spcPts val="0"/>
              </a:spcBef>
              <a:spcAft>
                <a:spcPts val="0"/>
              </a:spcAft>
            </a:pPr>
            <a:r>
              <a:rPr lang="en-US">
                <a:effectLst/>
                <a:latin typeface="Calibri"/>
                <a:ea typeface="Calibri" panose="020F0502020204030204" pitchFamily="34" charset="0"/>
                <a:cs typeface="Arial"/>
              </a:rPr>
              <a:t>If an updated FSS Action Plan has been approved prior to this grant, a new FSS Action Plan is NOT required, but may be submitted.</a:t>
            </a:r>
          </a:p>
          <a:p>
            <a:pPr marL="742950" lvl="1" indent="-285750">
              <a:lnSpc>
                <a:spcPct val="115000"/>
              </a:lnSpc>
              <a:spcBef>
                <a:spcPts val="0"/>
              </a:spcBef>
              <a:spcAft>
                <a:spcPts val="0"/>
              </a:spcAft>
            </a:pPr>
            <a:endParaRPr lang="en-US">
              <a:effectLst/>
              <a:latin typeface="Calibri" panose="020F0502020204030204" pitchFamily="34" charset="0"/>
              <a:ea typeface="Calibri" panose="020F0502020204030204" pitchFamily="34" charset="0"/>
              <a:cs typeface="Arial" panose="020B0604020202020204" pitchFamily="34" charset="0"/>
            </a:endParaRPr>
          </a:p>
          <a:p>
            <a:pPr marL="742950" lvl="1" indent="-285750">
              <a:lnSpc>
                <a:spcPct val="115000"/>
              </a:lnSpc>
              <a:spcBef>
                <a:spcPts val="0"/>
              </a:spcBef>
              <a:spcAft>
                <a:spcPts val="0"/>
              </a:spcAft>
            </a:pPr>
            <a:r>
              <a:rPr lang="en-US">
                <a:effectLst/>
                <a:latin typeface="Calibri"/>
                <a:ea typeface="Calibri" panose="020F0502020204030204" pitchFamily="34" charset="0"/>
                <a:cs typeface="Arial"/>
              </a:rPr>
              <a:t>Grantees must enroll at least 25 participants in their FSS program prior to 12/31/24 in order to be considered eligible for renewal funding with the FY25 Renewal FSS NOFO (all FY23 NEW grantees will get a grace year and be eligible for FY24 funding automatically).</a:t>
            </a:r>
          </a:p>
        </p:txBody>
      </p:sp>
    </p:spTree>
    <p:extLst>
      <p:ext uri="{BB962C8B-B14F-4D97-AF65-F5344CB8AC3E}">
        <p14:creationId xmlns:p14="http://schemas.microsoft.com/office/powerpoint/2010/main" val="2063098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9DC5A77-10C9-4ECF-B7EB-8D917F36A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13" name="Rectangle 12">
            <a:extLst>
              <a:ext uri="{FF2B5EF4-FFF2-40B4-BE49-F238E27FC236}">
                <a16:creationId xmlns:a16="http://schemas.microsoft.com/office/drawing/2014/main" id="{2FFE28B5-FB16-49A9-B851-3C35FAC0C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10905976" cy="1651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5" name="Title 1"/>
          <p:cNvSpPr>
            <a:spLocks noGrp="1"/>
          </p:cNvSpPr>
          <p:nvPr>
            <p:ph type="title"/>
          </p:nvPr>
        </p:nvSpPr>
        <p:spPr>
          <a:xfrm>
            <a:off x="1600754" y="1087374"/>
            <a:ext cx="8983489" cy="1000978"/>
          </a:xfrm>
        </p:spPr>
        <p:txBody>
          <a:bodyPr>
            <a:normAutofit/>
          </a:bodyPr>
          <a:lstStyle/>
          <a:p>
            <a:r>
              <a:rPr lang="en-US" sz="3300" b="1">
                <a:latin typeface="Georgia"/>
              </a:rPr>
              <a:t>Continuing Obligation to FSS Participants</a:t>
            </a:r>
          </a:p>
        </p:txBody>
      </p:sp>
      <p:sp>
        <p:nvSpPr>
          <p:cNvPr id="15" name="Rectangle 14">
            <a:extLst>
              <a:ext uri="{FF2B5EF4-FFF2-40B4-BE49-F238E27FC236}">
                <a16:creationId xmlns:a16="http://schemas.microsoft.com/office/drawing/2014/main" id="{01014442-855A-4E0F-8D09-C314661A4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14533" y="758952"/>
            <a:ext cx="1185379" cy="1651133"/>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7" name="Rectangle 16">
            <a:extLst>
              <a:ext uri="{FF2B5EF4-FFF2-40B4-BE49-F238E27FC236}">
                <a16:creationId xmlns:a16="http://schemas.microsoft.com/office/drawing/2014/main" id="{9B1ABF09-86CF-414E-88A5-2B84CC723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3" y="2526526"/>
            <a:ext cx="1169701" cy="3563378"/>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9" name="Rectangle 18">
            <a:extLst>
              <a:ext uri="{FF2B5EF4-FFF2-40B4-BE49-F238E27FC236}">
                <a16:creationId xmlns:a16="http://schemas.microsoft.com/office/drawing/2014/main" id="{3FE91770-CDBB-4D24-94E5-AD484F36C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9019" y="2526526"/>
            <a:ext cx="10920893" cy="3563377"/>
          </a:xfrm>
          <a:prstGeom prst="rect">
            <a:avLst/>
          </a:prstGeom>
          <a:solidFill>
            <a:schemeClr val="bg2">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6" name="Content Placeholder 3"/>
          <p:cNvSpPr>
            <a:spLocks noGrp="1"/>
          </p:cNvSpPr>
          <p:nvPr>
            <p:ph idx="1"/>
          </p:nvPr>
        </p:nvSpPr>
        <p:spPr>
          <a:xfrm>
            <a:off x="1600753" y="2535446"/>
            <a:ext cx="8983489" cy="3554457"/>
          </a:xfrm>
        </p:spPr>
        <p:txBody>
          <a:bodyPr>
            <a:normAutofit/>
          </a:bodyPr>
          <a:lstStyle/>
          <a:p>
            <a:pPr marL="0" indent="0">
              <a:buNone/>
            </a:pPr>
            <a:r>
              <a:rPr lang="en-US" sz="2800">
                <a:solidFill>
                  <a:schemeClr val="tx1"/>
                </a:solidFill>
                <a:latin typeface="Georgia"/>
              </a:rPr>
              <a:t>FSS Program Termination Due to Reduced funding: </a:t>
            </a:r>
          </a:p>
          <a:p>
            <a:pPr lvl="1"/>
            <a:r>
              <a:rPr lang="en-US" sz="2800">
                <a:solidFill>
                  <a:schemeClr val="tx1"/>
                </a:solidFill>
                <a:latin typeface="Georgia"/>
              </a:rPr>
              <a:t>Loss of funding for the FSS coordinator position does not relieve an FSS program from the contractual obligation to families already under an FSS contract. </a:t>
            </a:r>
          </a:p>
          <a:p>
            <a:pPr marL="0" indent="0">
              <a:buNone/>
            </a:pPr>
            <a:endParaRPr lang="en-US" sz="1500">
              <a:solidFill>
                <a:schemeClr val="tx1"/>
              </a:solidFill>
              <a:latin typeface="Georgia"/>
            </a:endParaRPr>
          </a:p>
        </p:txBody>
      </p:sp>
      <p:sp>
        <p:nvSpPr>
          <p:cNvPr id="3" name="Slide Number Placeholder 2"/>
          <p:cNvSpPr>
            <a:spLocks noGrp="1"/>
          </p:cNvSpPr>
          <p:nvPr>
            <p:ph type="sldNum" sz="quarter" idx="12"/>
          </p:nvPr>
        </p:nvSpPr>
        <p:spPr>
          <a:xfrm>
            <a:off x="10634135" y="6356350"/>
            <a:ext cx="1530927" cy="365125"/>
          </a:xfrm>
        </p:spPr>
        <p:txBody>
          <a:bodyPr>
            <a:normAutofit/>
          </a:bodyPr>
          <a:lstStyle/>
          <a:p>
            <a:pPr marL="0" marR="0" lvl="0" indent="0" algn="r" defTabSz="457200" rtl="0" eaLnBrk="1" fontAlgn="auto" latinLnBrk="0" hangingPunct="1">
              <a:lnSpc>
                <a:spcPct val="100000"/>
              </a:lnSpc>
              <a:spcBef>
                <a:spcPts val="0"/>
              </a:spcBef>
              <a:spcAft>
                <a:spcPts val="600"/>
              </a:spcAft>
              <a:buClrTx/>
              <a:buSzTx/>
              <a:buFontTx/>
              <a:buNone/>
              <a:tabLst/>
              <a:defRPr/>
            </a:pPr>
            <a:fld id="{A110FFB7-5632-4568-819F-2729BB30E0DF}" type="slidenum">
              <a:rPr kumimoji="0" lang="en-US"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600"/>
                </a:spcAft>
                <a:buClrTx/>
                <a:buSzTx/>
                <a:buFontTx/>
                <a:buNone/>
                <a:tabLst/>
                <a:defRPr/>
              </a:pPr>
              <a:t>21</a:t>
            </a:fld>
            <a:endParaRPr kumimoji="0" lang="en-US"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Tree>
    <p:extLst>
      <p:ext uri="{BB962C8B-B14F-4D97-AF65-F5344CB8AC3E}">
        <p14:creationId xmlns:p14="http://schemas.microsoft.com/office/powerpoint/2010/main" val="15932477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EE9F5D7F-1BBC-4096-ADA7-AA9C9E4D28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5" name="Rectangle 24">
            <a:extLst>
              <a:ext uri="{FF2B5EF4-FFF2-40B4-BE49-F238E27FC236}">
                <a16:creationId xmlns:a16="http://schemas.microsoft.com/office/drawing/2014/main" id="{06D370DD-716B-4528-B475-331F84CEA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9514" y="758953"/>
            <a:ext cx="7052486"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2C5C20E-415D-4059-9290-A92404010647}"/>
              </a:ext>
            </a:extLst>
          </p:cNvPr>
          <p:cNvSpPr>
            <a:spLocks noGrp="1"/>
          </p:cNvSpPr>
          <p:nvPr>
            <p:ph type="title"/>
          </p:nvPr>
        </p:nvSpPr>
        <p:spPr>
          <a:xfrm>
            <a:off x="5451642" y="1123837"/>
            <a:ext cx="6451110" cy="1255469"/>
          </a:xfrm>
        </p:spPr>
        <p:txBody>
          <a:bodyPr>
            <a:normAutofit/>
          </a:bodyPr>
          <a:lstStyle/>
          <a:p>
            <a:r>
              <a:rPr lang="en-US"/>
              <a:t>Drawdowns</a:t>
            </a:r>
          </a:p>
        </p:txBody>
      </p:sp>
      <p:sp>
        <p:nvSpPr>
          <p:cNvPr id="27" name="Rectangle 26">
            <a:extLst>
              <a:ext uri="{FF2B5EF4-FFF2-40B4-BE49-F238E27FC236}">
                <a16:creationId xmlns:a16="http://schemas.microsoft.com/office/drawing/2014/main" id="{E79D076F-656A-4CD9-83AD-AF8F4B28C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20" name="Graphic 19" descr="Dollar">
            <a:extLst>
              <a:ext uri="{FF2B5EF4-FFF2-40B4-BE49-F238E27FC236}">
                <a16:creationId xmlns:a16="http://schemas.microsoft.com/office/drawing/2014/main" id="{FF00E5E7-B6FF-4D03-BA34-BF8690C2DA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60771" y="1535135"/>
            <a:ext cx="3778286" cy="3778286"/>
          </a:xfrm>
          <a:prstGeom prst="rect">
            <a:avLst/>
          </a:prstGeom>
        </p:spPr>
      </p:pic>
      <p:sp>
        <p:nvSpPr>
          <p:cNvPr id="3" name="Content Placeholder 2">
            <a:extLst>
              <a:ext uri="{FF2B5EF4-FFF2-40B4-BE49-F238E27FC236}">
                <a16:creationId xmlns:a16="http://schemas.microsoft.com/office/drawing/2014/main" id="{783BD26B-C7E4-4B45-8B05-60E4C7072B8B}"/>
              </a:ext>
            </a:extLst>
          </p:cNvPr>
          <p:cNvSpPr>
            <a:spLocks noGrp="1"/>
          </p:cNvSpPr>
          <p:nvPr>
            <p:ph idx="1"/>
          </p:nvPr>
        </p:nvSpPr>
        <p:spPr>
          <a:xfrm>
            <a:off x="5451644" y="2510395"/>
            <a:ext cx="6451109" cy="3274586"/>
          </a:xfrm>
        </p:spPr>
        <p:txBody>
          <a:bodyPr anchor="t">
            <a:normAutofit/>
          </a:bodyPr>
          <a:lstStyle/>
          <a:p>
            <a:r>
              <a:rPr lang="en-US">
                <a:solidFill>
                  <a:srgbClr val="FFFFFF"/>
                </a:solidFill>
              </a:rPr>
              <a:t>HUD funds are made available based on actual need.</a:t>
            </a:r>
          </a:p>
          <a:p>
            <a:r>
              <a:rPr lang="en-US">
                <a:solidFill>
                  <a:srgbClr val="FF0000"/>
                </a:solidFill>
              </a:rPr>
              <a:t>Grantees may drawdown </a:t>
            </a:r>
            <a:r>
              <a:rPr lang="en-US" i="1">
                <a:solidFill>
                  <a:srgbClr val="FF0000"/>
                </a:solidFill>
              </a:rPr>
              <a:t>only</a:t>
            </a:r>
            <a:r>
              <a:rPr lang="en-US">
                <a:solidFill>
                  <a:srgbClr val="FF0000"/>
                </a:solidFill>
              </a:rPr>
              <a:t> for incurred costs. </a:t>
            </a:r>
          </a:p>
          <a:p>
            <a:r>
              <a:rPr lang="en-US">
                <a:solidFill>
                  <a:srgbClr val="FFFFFF"/>
                </a:solidFill>
              </a:rPr>
              <a:t>NOTE: Drawdowns in excess of need may result in special procedures for payments, or termination of the grant when there are persistent violations.</a:t>
            </a:r>
          </a:p>
          <a:p>
            <a:r>
              <a:rPr lang="en-US">
                <a:solidFill>
                  <a:srgbClr val="FFFFFF"/>
                </a:solidFill>
              </a:rPr>
              <a:t>Funds requisitioned through e-LOCCS must be disbursed within </a:t>
            </a:r>
            <a:r>
              <a:rPr lang="en-US" b="1" u="sng">
                <a:solidFill>
                  <a:srgbClr val="FFFFFF"/>
                </a:solidFill>
              </a:rPr>
              <a:t>three calendar days after receipt of funds drawdown</a:t>
            </a:r>
            <a:r>
              <a:rPr lang="en-US">
                <a:solidFill>
                  <a:srgbClr val="FFFFFF"/>
                </a:solidFill>
              </a:rPr>
              <a:t>.</a:t>
            </a:r>
          </a:p>
        </p:txBody>
      </p:sp>
    </p:spTree>
    <p:extLst>
      <p:ext uri="{BB962C8B-B14F-4D97-AF65-F5344CB8AC3E}">
        <p14:creationId xmlns:p14="http://schemas.microsoft.com/office/powerpoint/2010/main" val="33955526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9DC5A77-10C9-4ECF-B7EB-8D917F36A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10" name="Rectangle 9">
            <a:extLst>
              <a:ext uri="{FF2B5EF4-FFF2-40B4-BE49-F238E27FC236}">
                <a16:creationId xmlns:a16="http://schemas.microsoft.com/office/drawing/2014/main" id="{2FFE28B5-FB16-49A9-B851-3C35FAC0C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10905976" cy="1651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9D1F5BAE-61F3-4EF0-87DA-2D9BDA4118C8}"/>
              </a:ext>
            </a:extLst>
          </p:cNvPr>
          <p:cNvSpPr>
            <a:spLocks noGrp="1"/>
          </p:cNvSpPr>
          <p:nvPr>
            <p:ph type="title"/>
          </p:nvPr>
        </p:nvSpPr>
        <p:spPr>
          <a:xfrm>
            <a:off x="1600754" y="1087374"/>
            <a:ext cx="8983489" cy="1000978"/>
          </a:xfrm>
        </p:spPr>
        <p:txBody>
          <a:bodyPr>
            <a:normAutofit/>
          </a:bodyPr>
          <a:lstStyle/>
          <a:p>
            <a:r>
              <a:rPr lang="en-US"/>
              <a:t>How long do I have to keep my records?</a:t>
            </a:r>
          </a:p>
        </p:txBody>
      </p:sp>
      <p:sp>
        <p:nvSpPr>
          <p:cNvPr id="12" name="Rectangle 11">
            <a:extLst>
              <a:ext uri="{FF2B5EF4-FFF2-40B4-BE49-F238E27FC236}">
                <a16:creationId xmlns:a16="http://schemas.microsoft.com/office/drawing/2014/main" id="{01014442-855A-4E0F-8D09-C314661A4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14533" y="758952"/>
            <a:ext cx="1185379" cy="1651133"/>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Rectangle 13">
            <a:extLst>
              <a:ext uri="{FF2B5EF4-FFF2-40B4-BE49-F238E27FC236}">
                <a16:creationId xmlns:a16="http://schemas.microsoft.com/office/drawing/2014/main" id="{9B1ABF09-86CF-414E-88A5-2B84CC723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3" y="2526526"/>
            <a:ext cx="1169701" cy="3563378"/>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6" name="Rectangle 15">
            <a:extLst>
              <a:ext uri="{FF2B5EF4-FFF2-40B4-BE49-F238E27FC236}">
                <a16:creationId xmlns:a16="http://schemas.microsoft.com/office/drawing/2014/main" id="{3FE91770-CDBB-4D24-94E5-AD484F36C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9019" y="2526526"/>
            <a:ext cx="10920893" cy="3563377"/>
          </a:xfrm>
          <a:prstGeom prst="rect">
            <a:avLst/>
          </a:prstGeom>
          <a:solidFill>
            <a:schemeClr val="bg2">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3" name="Content Placeholder 2">
            <a:extLst>
              <a:ext uri="{FF2B5EF4-FFF2-40B4-BE49-F238E27FC236}">
                <a16:creationId xmlns:a16="http://schemas.microsoft.com/office/drawing/2014/main" id="{CC798A3D-071B-4C7A-AC46-CDCF5D470028}"/>
              </a:ext>
            </a:extLst>
          </p:cNvPr>
          <p:cNvSpPr>
            <a:spLocks noGrp="1"/>
          </p:cNvSpPr>
          <p:nvPr>
            <p:ph idx="1"/>
          </p:nvPr>
        </p:nvSpPr>
        <p:spPr>
          <a:xfrm>
            <a:off x="1600753" y="2535446"/>
            <a:ext cx="8983489" cy="3554457"/>
          </a:xfrm>
        </p:spPr>
        <p:txBody>
          <a:bodyPr>
            <a:normAutofit/>
          </a:bodyPr>
          <a:lstStyle/>
          <a:p>
            <a:r>
              <a:rPr lang="en-US" sz="2800"/>
              <a:t>Generally, three years…</a:t>
            </a:r>
          </a:p>
          <a:p>
            <a:pPr lvl="1"/>
            <a:r>
              <a:rPr lang="en-US" sz="2000"/>
              <a:t>You may be requested to submit any post-closeout reports for </a:t>
            </a:r>
            <a:r>
              <a:rPr lang="en-US" sz="2000">
                <a:solidFill>
                  <a:srgbClr val="FF0000"/>
                </a:solidFill>
              </a:rPr>
              <a:t>up to three years </a:t>
            </a:r>
            <a:r>
              <a:rPr lang="en-US" sz="2000"/>
              <a:t>from the date of the submission of the annual financial report</a:t>
            </a:r>
          </a:p>
          <a:p>
            <a:r>
              <a:rPr lang="en-US" sz="2800"/>
              <a:t>Recommend keeping participant files as long as possible</a:t>
            </a:r>
          </a:p>
        </p:txBody>
      </p:sp>
    </p:spTree>
    <p:extLst>
      <p:ext uri="{BB962C8B-B14F-4D97-AF65-F5344CB8AC3E}">
        <p14:creationId xmlns:p14="http://schemas.microsoft.com/office/powerpoint/2010/main" val="7722844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A4BDD0-5FE2-4B6F-911E-0A08A6B865F7}"/>
              </a:ext>
            </a:extLst>
          </p:cNvPr>
          <p:cNvSpPr>
            <a:spLocks noGrp="1"/>
          </p:cNvSpPr>
          <p:nvPr>
            <p:ph type="title"/>
          </p:nvPr>
        </p:nvSpPr>
        <p:spPr/>
        <p:txBody>
          <a:bodyPr>
            <a:normAutofit/>
          </a:bodyPr>
          <a:lstStyle/>
          <a:p>
            <a:r>
              <a:rPr lang="en-US"/>
              <a:t>Startup Steps</a:t>
            </a:r>
          </a:p>
        </p:txBody>
      </p:sp>
      <p:sp>
        <p:nvSpPr>
          <p:cNvPr id="5" name="Text Placeholder 4">
            <a:extLst>
              <a:ext uri="{FF2B5EF4-FFF2-40B4-BE49-F238E27FC236}">
                <a16:creationId xmlns:a16="http://schemas.microsoft.com/office/drawing/2014/main" id="{A94E0A3D-1D34-4456-862C-BC96E227FA3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17540017"/>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8ADE177-9345-DD17-1D7F-82D1A164A687}"/>
              </a:ext>
            </a:extLst>
          </p:cNvPr>
          <p:cNvSpPr>
            <a:spLocks noGrp="1"/>
          </p:cNvSpPr>
          <p:nvPr>
            <p:ph sz="quarter" idx="14"/>
          </p:nvPr>
        </p:nvSpPr>
        <p:spPr>
          <a:xfrm>
            <a:off x="609600" y="1191802"/>
            <a:ext cx="10972800" cy="4983573"/>
          </a:xfrm>
        </p:spPr>
        <p:txBody>
          <a:bodyPr/>
          <a:lstStyle/>
          <a:p>
            <a:r>
              <a:rPr lang="en-US"/>
              <a:t>Set up LOCCS</a:t>
            </a:r>
          </a:p>
          <a:p>
            <a:r>
              <a:rPr lang="en-US"/>
              <a:t>Hire your FSS Coordinator</a:t>
            </a:r>
          </a:p>
          <a:p>
            <a:r>
              <a:rPr lang="en-US"/>
              <a:t>Write your FSS Action Plan (and have it approved by HUD)</a:t>
            </a:r>
          </a:p>
          <a:p>
            <a:pPr lvl="1"/>
            <a:r>
              <a:rPr lang="en-US"/>
              <a:t>Consider a Trauma-Informed Approach</a:t>
            </a:r>
          </a:p>
          <a:p>
            <a:pPr lvl="1"/>
            <a:r>
              <a:rPr lang="en-US"/>
              <a:t>Make an outreach/engagement plan</a:t>
            </a:r>
          </a:p>
          <a:p>
            <a:pPr lvl="1"/>
            <a:r>
              <a:rPr lang="en-US"/>
              <a:t>Launch your Program Coordinating Committee</a:t>
            </a:r>
          </a:p>
          <a:p>
            <a:pPr lvl="1"/>
            <a:r>
              <a:rPr lang="en-US"/>
              <a:t>Create a Needs/Strengths Assessment</a:t>
            </a:r>
          </a:p>
          <a:p>
            <a:r>
              <a:rPr lang="en-US"/>
              <a:t>Bring together your Partners/Program Coordinating Committee (PCC)</a:t>
            </a:r>
          </a:p>
          <a:p>
            <a:r>
              <a:rPr lang="en-US"/>
              <a:t>Recruit FSS Participants</a:t>
            </a:r>
          </a:p>
          <a:p>
            <a:endParaRPr lang="en-US"/>
          </a:p>
        </p:txBody>
      </p:sp>
      <p:sp>
        <p:nvSpPr>
          <p:cNvPr id="4" name="Title 3">
            <a:extLst>
              <a:ext uri="{FF2B5EF4-FFF2-40B4-BE49-F238E27FC236}">
                <a16:creationId xmlns:a16="http://schemas.microsoft.com/office/drawing/2014/main" id="{791FF522-B58E-E810-76A5-04AC96D1EB5C}"/>
              </a:ext>
            </a:extLst>
          </p:cNvPr>
          <p:cNvSpPr>
            <a:spLocks noGrp="1"/>
          </p:cNvSpPr>
          <p:nvPr>
            <p:ph type="title"/>
          </p:nvPr>
        </p:nvSpPr>
        <p:spPr/>
        <p:txBody>
          <a:bodyPr/>
          <a:lstStyle/>
          <a:p>
            <a:r>
              <a:rPr lang="en-US"/>
              <a:t>Where do we start?</a:t>
            </a:r>
          </a:p>
        </p:txBody>
      </p:sp>
    </p:spTree>
    <p:extLst>
      <p:ext uri="{BB962C8B-B14F-4D97-AF65-F5344CB8AC3E}">
        <p14:creationId xmlns:p14="http://schemas.microsoft.com/office/powerpoint/2010/main" val="300218587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6302D3-6061-59F6-AE4F-AA2A85C9E88E}"/>
              </a:ext>
            </a:extLst>
          </p:cNvPr>
          <p:cNvSpPr>
            <a:spLocks noGrp="1"/>
          </p:cNvSpPr>
          <p:nvPr>
            <p:ph sz="quarter" idx="14"/>
          </p:nvPr>
        </p:nvSpPr>
        <p:spPr>
          <a:xfrm>
            <a:off x="609600" y="1774371"/>
            <a:ext cx="10972800" cy="4809308"/>
          </a:xfrm>
        </p:spPr>
        <p:txBody>
          <a:bodyPr/>
          <a:lstStyle/>
          <a:p>
            <a:r>
              <a:rPr lang="en-US" i="0">
                <a:solidFill>
                  <a:srgbClr val="000000"/>
                </a:solidFill>
                <a:effectLst/>
                <a:latin typeface="Calibri" panose="020F0502020204030204" pitchFamily="34" charset="0"/>
              </a:rPr>
              <a:t>Want your money?</a:t>
            </a:r>
            <a:r>
              <a:rPr lang="en-US" b="0" i="0">
                <a:solidFill>
                  <a:srgbClr val="000000"/>
                </a:solidFill>
                <a:effectLst/>
                <a:latin typeface="Calibri" panose="020F0502020204030204" pitchFamily="34" charset="0"/>
              </a:rPr>
              <a:t> You’ll have to use </a:t>
            </a:r>
            <a:r>
              <a:rPr lang="en-US" b="0" i="0" err="1">
                <a:solidFill>
                  <a:srgbClr val="000000"/>
                </a:solidFill>
                <a:effectLst/>
                <a:latin typeface="Calibri" panose="020F0502020204030204" pitchFamily="34" charset="0"/>
              </a:rPr>
              <a:t>eLOCCS</a:t>
            </a:r>
            <a:r>
              <a:rPr lang="en-US" b="0" i="0">
                <a:solidFill>
                  <a:srgbClr val="000000"/>
                </a:solidFill>
                <a:effectLst/>
                <a:latin typeface="Calibri" panose="020F0502020204030204" pitchFamily="34" charset="0"/>
              </a:rPr>
              <a:t> to draw down your grant funds!</a:t>
            </a:r>
          </a:p>
          <a:p>
            <a:r>
              <a:rPr lang="en-US" i="0">
                <a:solidFill>
                  <a:srgbClr val="000000"/>
                </a:solidFill>
                <a:effectLst/>
                <a:latin typeface="Calibri" panose="020F0502020204030204" pitchFamily="34" charset="0"/>
              </a:rPr>
              <a:t>How to get access?</a:t>
            </a:r>
            <a:r>
              <a:rPr lang="en-US" b="0" i="0">
                <a:solidFill>
                  <a:srgbClr val="000000"/>
                </a:solidFill>
                <a:effectLst/>
                <a:latin typeface="Calibri" panose="020F0502020204030204" pitchFamily="34" charset="0"/>
              </a:rPr>
              <a:t> Complete the </a:t>
            </a:r>
            <a:r>
              <a:rPr lang="en-US" b="0" i="0" err="1">
                <a:solidFill>
                  <a:srgbClr val="000000"/>
                </a:solidFill>
                <a:effectLst/>
                <a:latin typeface="Calibri" panose="020F0502020204030204" pitchFamily="34" charset="0"/>
                <a:hlinkClick r:id="rId2"/>
              </a:rPr>
              <a:t>eLOCCS</a:t>
            </a:r>
            <a:r>
              <a:rPr lang="en-US" b="0" i="0">
                <a:solidFill>
                  <a:srgbClr val="000000"/>
                </a:solidFill>
                <a:effectLst/>
                <a:latin typeface="Calibri" panose="020F0502020204030204" pitchFamily="34" charset="0"/>
                <a:hlinkClick r:id="rId2"/>
              </a:rPr>
              <a:t> Access Authorization Form HUD-27054</a:t>
            </a:r>
            <a:endParaRPr lang="en-US" b="0" i="0">
              <a:solidFill>
                <a:srgbClr val="000000"/>
              </a:solidFill>
              <a:effectLst/>
              <a:latin typeface="Calibri" panose="020F0502020204030204" pitchFamily="34" charset="0"/>
            </a:endParaRPr>
          </a:p>
        </p:txBody>
      </p:sp>
      <p:sp>
        <p:nvSpPr>
          <p:cNvPr id="6" name="Title 5">
            <a:extLst>
              <a:ext uri="{FF2B5EF4-FFF2-40B4-BE49-F238E27FC236}">
                <a16:creationId xmlns:a16="http://schemas.microsoft.com/office/drawing/2014/main" id="{EE37583D-BE24-C5B7-84DE-9EFE0F2E7404}"/>
              </a:ext>
            </a:extLst>
          </p:cNvPr>
          <p:cNvSpPr>
            <a:spLocks noGrp="1"/>
          </p:cNvSpPr>
          <p:nvPr>
            <p:ph type="title"/>
          </p:nvPr>
        </p:nvSpPr>
        <p:spPr/>
        <p:txBody>
          <a:bodyPr/>
          <a:lstStyle/>
          <a:p>
            <a:r>
              <a:rPr lang="en-US"/>
              <a:t>Set up electronic Line of Credit Control System (eLOCCS)</a:t>
            </a:r>
          </a:p>
        </p:txBody>
      </p:sp>
    </p:spTree>
    <p:extLst>
      <p:ext uri="{BB962C8B-B14F-4D97-AF65-F5344CB8AC3E}">
        <p14:creationId xmlns:p14="http://schemas.microsoft.com/office/powerpoint/2010/main" val="19067858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BB0AA8E-6D0F-40E9-E975-DAAE30244BD7}"/>
              </a:ext>
            </a:extLst>
          </p:cNvPr>
          <p:cNvSpPr>
            <a:spLocks noGrp="1"/>
          </p:cNvSpPr>
          <p:nvPr>
            <p:ph type="title"/>
          </p:nvPr>
        </p:nvSpPr>
        <p:spPr>
          <a:xfrm>
            <a:off x="609600" y="274320"/>
            <a:ext cx="10972800" cy="1188720"/>
          </a:xfrm>
        </p:spPr>
        <p:txBody>
          <a:bodyPr>
            <a:normAutofit fontScale="90000"/>
          </a:bodyPr>
          <a:lstStyle/>
          <a:p>
            <a:pPr algn="ctr"/>
            <a:r>
              <a:rPr lang="en-US" b="0" i="0" err="1">
                <a:solidFill>
                  <a:srgbClr val="000000"/>
                </a:solidFill>
                <a:effectLst/>
                <a:latin typeface="Calibri" panose="020F0502020204030204" pitchFamily="34" charset="0"/>
                <a:hlinkClick r:id="rId2"/>
              </a:rPr>
              <a:t>eLOCCS</a:t>
            </a:r>
            <a:r>
              <a:rPr lang="en-US" b="0" i="0">
                <a:solidFill>
                  <a:srgbClr val="000000"/>
                </a:solidFill>
                <a:effectLst/>
                <a:latin typeface="Calibri" panose="020F0502020204030204" pitchFamily="34" charset="0"/>
                <a:hlinkClick r:id="rId2"/>
              </a:rPr>
              <a:t> Access Authorization Form HUD-27054</a:t>
            </a:r>
            <a:r>
              <a:rPr lang="en-US" sz="4000" b="0" i="0">
                <a:effectLst/>
              </a:rPr>
              <a:t> for PHAs</a:t>
            </a:r>
            <a:endParaRPr lang="en-US"/>
          </a:p>
        </p:txBody>
      </p:sp>
      <p:pic>
        <p:nvPicPr>
          <p:cNvPr id="9" name="Picture 8">
            <a:extLst>
              <a:ext uri="{FF2B5EF4-FFF2-40B4-BE49-F238E27FC236}">
                <a16:creationId xmlns:a16="http://schemas.microsoft.com/office/drawing/2014/main" id="{4FE16D03-3238-F376-83F5-6DB8FFE6278C}"/>
              </a:ext>
            </a:extLst>
          </p:cNvPr>
          <p:cNvPicPr>
            <a:picLocks noChangeAspect="1"/>
          </p:cNvPicPr>
          <p:nvPr/>
        </p:nvPicPr>
        <p:blipFill rotWithShape="1">
          <a:blip r:embed="rId3"/>
          <a:srcRect t="3671" b="2346"/>
          <a:stretch/>
        </p:blipFill>
        <p:spPr>
          <a:xfrm>
            <a:off x="130531" y="2218925"/>
            <a:ext cx="11930938" cy="2420149"/>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BDF6D386-153D-9C03-717E-1C0449FB901D}"/>
                  </a:ext>
                </a:extLst>
              </p14:cNvPr>
              <p14:cNvContentPartPr/>
              <p14:nvPr/>
            </p14:nvContentPartPr>
            <p14:xfrm>
              <a:off x="533280" y="4027114"/>
              <a:ext cx="619560" cy="360"/>
            </p14:xfrm>
          </p:contentPart>
        </mc:Choice>
        <mc:Fallback xmlns="">
          <p:pic>
            <p:nvPicPr>
              <p:cNvPr id="5" name="Ink 4">
                <a:extLst>
                  <a:ext uri="{FF2B5EF4-FFF2-40B4-BE49-F238E27FC236}">
                    <a16:creationId xmlns:a16="http://schemas.microsoft.com/office/drawing/2014/main" id="{BDF6D386-153D-9C03-717E-1C0449FB901D}"/>
                  </a:ext>
                </a:extLst>
              </p:cNvPr>
              <p:cNvPicPr/>
              <p:nvPr/>
            </p:nvPicPr>
            <p:blipFill>
              <a:blip r:embed="rId5"/>
              <a:stretch>
                <a:fillRect/>
              </a:stretch>
            </p:blipFill>
            <p:spPr>
              <a:xfrm>
                <a:off x="479280" y="3919114"/>
                <a:ext cx="7272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C2B1BB9C-6E4A-7D51-6CDC-7FE7883A9519}"/>
                  </a:ext>
                </a:extLst>
              </p14:cNvPr>
              <p14:cNvContentPartPr/>
              <p14:nvPr/>
            </p14:nvContentPartPr>
            <p14:xfrm>
              <a:off x="3145800" y="3949714"/>
              <a:ext cx="3632760" cy="176400"/>
            </p14:xfrm>
          </p:contentPart>
        </mc:Choice>
        <mc:Fallback xmlns="">
          <p:pic>
            <p:nvPicPr>
              <p:cNvPr id="8" name="Ink 7">
                <a:extLst>
                  <a:ext uri="{FF2B5EF4-FFF2-40B4-BE49-F238E27FC236}">
                    <a16:creationId xmlns:a16="http://schemas.microsoft.com/office/drawing/2014/main" id="{C2B1BB9C-6E4A-7D51-6CDC-7FE7883A9519}"/>
                  </a:ext>
                </a:extLst>
              </p:cNvPr>
              <p:cNvPicPr/>
              <p:nvPr/>
            </p:nvPicPr>
            <p:blipFill>
              <a:blip r:embed="rId7"/>
              <a:stretch>
                <a:fillRect/>
              </a:stretch>
            </p:blipFill>
            <p:spPr>
              <a:xfrm>
                <a:off x="3091800" y="3841493"/>
                <a:ext cx="3740400" cy="392481"/>
              </a:xfrm>
              <a:prstGeom prst="rect">
                <a:avLst/>
              </a:prstGeom>
            </p:spPr>
          </p:pic>
        </mc:Fallback>
      </mc:AlternateContent>
    </p:spTree>
    <p:extLst>
      <p:ext uri="{BB962C8B-B14F-4D97-AF65-F5344CB8AC3E}">
        <p14:creationId xmlns:p14="http://schemas.microsoft.com/office/powerpoint/2010/main" val="247579023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0304F-8DEF-F8B7-8DE6-591A57C7330A}"/>
              </a:ext>
            </a:extLst>
          </p:cNvPr>
          <p:cNvSpPr>
            <a:spLocks noGrp="1"/>
          </p:cNvSpPr>
          <p:nvPr>
            <p:ph type="title"/>
          </p:nvPr>
        </p:nvSpPr>
        <p:spPr>
          <a:xfrm>
            <a:off x="609600" y="274320"/>
            <a:ext cx="10972800" cy="1188720"/>
          </a:xfrm>
        </p:spPr>
        <p:txBody>
          <a:bodyPr anchor="t">
            <a:normAutofit/>
          </a:bodyPr>
          <a:lstStyle/>
          <a:p>
            <a:pPr>
              <a:lnSpc>
                <a:spcPct val="90000"/>
              </a:lnSpc>
            </a:pPr>
            <a:r>
              <a:rPr lang="en-US" sz="3700" b="0" i="0" err="1">
                <a:effectLst/>
                <a:hlinkClick r:id="rId2"/>
              </a:rPr>
              <a:t>eLOCCS</a:t>
            </a:r>
            <a:r>
              <a:rPr lang="en-US" sz="3700" b="0" i="0">
                <a:effectLst/>
                <a:hlinkClick r:id="rId2"/>
              </a:rPr>
              <a:t> Access Authorization Form HUD-27054</a:t>
            </a:r>
            <a:r>
              <a:rPr lang="en-US" sz="3700" b="0" i="0">
                <a:effectLst/>
              </a:rPr>
              <a:t> for PBRA</a:t>
            </a:r>
            <a:endParaRPr lang="en-US" sz="3700"/>
          </a:p>
        </p:txBody>
      </p:sp>
      <p:pic>
        <p:nvPicPr>
          <p:cNvPr id="6" name="Content Placeholder 5">
            <a:extLst>
              <a:ext uri="{FF2B5EF4-FFF2-40B4-BE49-F238E27FC236}">
                <a16:creationId xmlns:a16="http://schemas.microsoft.com/office/drawing/2014/main" id="{62B315A7-2BE9-E724-D801-B5404EF3BF06}"/>
              </a:ext>
            </a:extLst>
          </p:cNvPr>
          <p:cNvPicPr>
            <a:picLocks noGrp="1" noChangeAspect="1"/>
          </p:cNvPicPr>
          <p:nvPr>
            <p:ph idx="1"/>
          </p:nvPr>
        </p:nvPicPr>
        <p:blipFill rotWithShape="1">
          <a:blip r:embed="rId3"/>
          <a:srcRect t="2600" b="7568"/>
          <a:stretch/>
        </p:blipFill>
        <p:spPr>
          <a:xfrm>
            <a:off x="72945" y="2198098"/>
            <a:ext cx="12046109" cy="2461804"/>
          </a:xfrm>
          <a:noFill/>
        </p:spPr>
      </p:pic>
      <p:sp>
        <p:nvSpPr>
          <p:cNvPr id="4" name="Slide Number Placeholder 3">
            <a:extLst>
              <a:ext uri="{FF2B5EF4-FFF2-40B4-BE49-F238E27FC236}">
                <a16:creationId xmlns:a16="http://schemas.microsoft.com/office/drawing/2014/main" id="{92B389F2-D858-8E8B-82B8-C21426D66044}"/>
              </a:ext>
            </a:extLst>
          </p:cNvPr>
          <p:cNvSpPr>
            <a:spLocks noGrp="1"/>
          </p:cNvSpPr>
          <p:nvPr>
            <p:ph type="sldNum" sz="quarter" idx="12"/>
          </p:nvPr>
        </p:nvSpPr>
        <p:spPr/>
        <p:txBody>
          <a:bodyPr/>
          <a:lstStyle/>
          <a:p>
            <a:pPr>
              <a:spcAft>
                <a:spcPts val="600"/>
              </a:spcAft>
            </a:pPr>
            <a:r>
              <a:rPr lang="en-US"/>
              <a:t> </a:t>
            </a:r>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CF4B8EFA-7D99-2E64-9191-F2520570E565}"/>
                  </a:ext>
                </a:extLst>
              </p14:cNvPr>
              <p14:cNvContentPartPr/>
              <p14:nvPr/>
            </p14:nvContentPartPr>
            <p14:xfrm>
              <a:off x="413400" y="4004074"/>
              <a:ext cx="653760" cy="80640"/>
            </p14:xfrm>
          </p:contentPart>
        </mc:Choice>
        <mc:Fallback xmlns="">
          <p:pic>
            <p:nvPicPr>
              <p:cNvPr id="5" name="Ink 4">
                <a:extLst>
                  <a:ext uri="{FF2B5EF4-FFF2-40B4-BE49-F238E27FC236}">
                    <a16:creationId xmlns:a16="http://schemas.microsoft.com/office/drawing/2014/main" id="{CF4B8EFA-7D99-2E64-9191-F2520570E565}"/>
                  </a:ext>
                </a:extLst>
              </p:cNvPr>
              <p:cNvPicPr/>
              <p:nvPr/>
            </p:nvPicPr>
            <p:blipFill>
              <a:blip r:embed="rId5"/>
              <a:stretch>
                <a:fillRect/>
              </a:stretch>
            </p:blipFill>
            <p:spPr>
              <a:xfrm>
                <a:off x="359400" y="3896074"/>
                <a:ext cx="76140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31C4D91C-437D-7DBB-0789-A4661D8ACE14}"/>
                  </a:ext>
                </a:extLst>
              </p14:cNvPr>
              <p14:cNvContentPartPr/>
              <p14:nvPr/>
            </p14:nvContentPartPr>
            <p14:xfrm>
              <a:off x="3021600" y="3950074"/>
              <a:ext cx="3327480" cy="177480"/>
            </p14:xfrm>
          </p:contentPart>
        </mc:Choice>
        <mc:Fallback xmlns="">
          <p:pic>
            <p:nvPicPr>
              <p:cNvPr id="7" name="Ink 6">
                <a:extLst>
                  <a:ext uri="{FF2B5EF4-FFF2-40B4-BE49-F238E27FC236}">
                    <a16:creationId xmlns:a16="http://schemas.microsoft.com/office/drawing/2014/main" id="{31C4D91C-437D-7DBB-0789-A4661D8ACE14}"/>
                  </a:ext>
                </a:extLst>
              </p:cNvPr>
              <p:cNvPicPr/>
              <p:nvPr/>
            </p:nvPicPr>
            <p:blipFill>
              <a:blip r:embed="rId7"/>
              <a:stretch>
                <a:fillRect/>
              </a:stretch>
            </p:blipFill>
            <p:spPr>
              <a:xfrm>
                <a:off x="2967600" y="3842074"/>
                <a:ext cx="3435120" cy="393120"/>
              </a:xfrm>
              <a:prstGeom prst="rect">
                <a:avLst/>
              </a:prstGeom>
            </p:spPr>
          </p:pic>
        </mc:Fallback>
      </mc:AlternateContent>
    </p:spTree>
    <p:extLst>
      <p:ext uri="{BB962C8B-B14F-4D97-AF65-F5344CB8AC3E}">
        <p14:creationId xmlns:p14="http://schemas.microsoft.com/office/powerpoint/2010/main" val="3575013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618D745-A1B9-BC7B-D44F-BAAC0CD2BBFD}"/>
              </a:ext>
            </a:extLst>
          </p:cNvPr>
          <p:cNvSpPr>
            <a:spLocks noGrp="1"/>
          </p:cNvSpPr>
          <p:nvPr>
            <p:ph sz="quarter" idx="14"/>
          </p:nvPr>
        </p:nvSpPr>
        <p:spPr/>
        <p:txBody>
          <a:bodyPr/>
          <a:lstStyle/>
          <a:p>
            <a:pPr algn="l" rtl="0" fontAlgn="base">
              <a:buFont typeface="+mj-lt"/>
              <a:buAutoNum type="arabicPeriod"/>
            </a:pPr>
            <a:r>
              <a:rPr lang="en-US" sz="2000" b="0" i="0">
                <a:solidFill>
                  <a:srgbClr val="000000"/>
                </a:solidFill>
                <a:effectLst/>
                <a:latin typeface="Calibri" panose="020F0502020204030204" pitchFamily="34" charset="0"/>
              </a:rPr>
              <a:t>Build partnerships with employers and service providers in the community</a:t>
            </a:r>
          </a:p>
          <a:p>
            <a:pPr lvl="1"/>
            <a:r>
              <a:rPr lang="en-US" sz="1800" b="0" i="0">
                <a:solidFill>
                  <a:srgbClr val="000000"/>
                </a:solidFill>
                <a:effectLst/>
                <a:latin typeface="Calibri" panose="020F0502020204030204" pitchFamily="34" charset="0"/>
              </a:rPr>
              <a:t>Work with the Program Coordinating Committee (PCC) and with such local service providers</a:t>
            </a:r>
          </a:p>
          <a:p>
            <a:pPr lvl="1"/>
            <a:r>
              <a:rPr lang="en-US" sz="1800" b="0" i="0">
                <a:solidFill>
                  <a:srgbClr val="000000"/>
                </a:solidFill>
                <a:effectLst/>
                <a:latin typeface="Calibri" panose="020F0502020204030204" pitchFamily="34" charset="0"/>
              </a:rPr>
              <a:t>Ensure that FSS program participants are linked to the supportive services they need to achieve self-sufficiency</a:t>
            </a:r>
          </a:p>
          <a:p>
            <a:pPr algn="l" rtl="0" fontAlgn="base">
              <a:buFont typeface="+mj-lt"/>
              <a:buAutoNum type="arabicPeriod" startAt="2"/>
            </a:pPr>
            <a:r>
              <a:rPr lang="en-US" sz="2000" b="0" i="0">
                <a:solidFill>
                  <a:srgbClr val="000000"/>
                </a:solidFill>
                <a:effectLst/>
                <a:latin typeface="Calibri" panose="020F0502020204030204" pitchFamily="34" charset="0"/>
              </a:rPr>
              <a:t>Ensure that an Individual Training and Services Plan (ITSP) is prepared for the head of the FSS family and each adult member of the FSS family who elects to participate in the FSS program</a:t>
            </a:r>
          </a:p>
          <a:p>
            <a:pPr algn="l" rtl="0" fontAlgn="base">
              <a:buFont typeface="+mj-lt"/>
              <a:buAutoNum type="arabicPeriod" startAt="3"/>
            </a:pPr>
            <a:r>
              <a:rPr lang="en-US" sz="2000" b="0" i="0">
                <a:solidFill>
                  <a:srgbClr val="000000"/>
                </a:solidFill>
                <a:effectLst/>
                <a:latin typeface="Calibri" panose="020F0502020204030204" pitchFamily="34" charset="0"/>
              </a:rPr>
              <a:t>Ensure that the services included in the participants' Contracts of Participation are provided on a regular, ongoing and satisfactory basis</a:t>
            </a:r>
          </a:p>
          <a:p>
            <a:pPr algn="l" rtl="0" fontAlgn="base">
              <a:buFont typeface="+mj-lt"/>
              <a:buAutoNum type="arabicPeriod" startAt="4"/>
            </a:pPr>
            <a:r>
              <a:rPr lang="en-US" sz="2000" b="0" i="0">
                <a:solidFill>
                  <a:srgbClr val="000000"/>
                </a:solidFill>
                <a:effectLst/>
                <a:latin typeface="Calibri" panose="020F0502020204030204" pitchFamily="34" charset="0"/>
              </a:rPr>
              <a:t>Ensure that participants are fulfilling their responsibilities under the Contracts</a:t>
            </a:r>
          </a:p>
          <a:p>
            <a:pPr algn="l" rtl="0" fontAlgn="base">
              <a:buFont typeface="+mj-lt"/>
              <a:buAutoNum type="arabicPeriod" startAt="5"/>
            </a:pPr>
            <a:r>
              <a:rPr lang="en-US" sz="2000" b="0" i="0">
                <a:solidFill>
                  <a:srgbClr val="000000"/>
                </a:solidFill>
                <a:effectLst/>
                <a:latin typeface="Calibri" panose="020F0502020204030204" pitchFamily="34" charset="0"/>
              </a:rPr>
              <a:t>Ensure that FSS escrow accounts are established and properly maintained for eligible families</a:t>
            </a:r>
          </a:p>
          <a:p>
            <a:pPr algn="l" rtl="0" fontAlgn="base">
              <a:buFont typeface="+mj-lt"/>
              <a:buAutoNum type="arabicPeriod" startAt="6"/>
            </a:pPr>
            <a:r>
              <a:rPr lang="en-US" sz="2000" b="0" i="0">
                <a:solidFill>
                  <a:srgbClr val="000000"/>
                </a:solidFill>
                <a:effectLst/>
                <a:latin typeface="Calibri" panose="020F0502020204030204" pitchFamily="34" charset="0"/>
              </a:rPr>
              <a:t>FSS coordinators may also perform job development functions (e.g., outreach to potential employers) for the FSS program </a:t>
            </a:r>
          </a:p>
          <a:p>
            <a:pPr algn="l" rtl="0" fontAlgn="base">
              <a:buFont typeface="+mj-lt"/>
              <a:buAutoNum type="arabicPeriod" startAt="7"/>
            </a:pPr>
            <a:r>
              <a:rPr lang="en-US" sz="2000" b="0" i="0">
                <a:solidFill>
                  <a:srgbClr val="000000"/>
                </a:solidFill>
                <a:effectLst/>
                <a:latin typeface="Calibri" panose="020F0502020204030204" pitchFamily="34" charset="0"/>
              </a:rPr>
              <a:t>Monitor the progress of participants and evaluate the overall success of the program</a:t>
            </a:r>
          </a:p>
        </p:txBody>
      </p:sp>
      <p:sp>
        <p:nvSpPr>
          <p:cNvPr id="2" name="Slide Number Placeholder 1">
            <a:extLst>
              <a:ext uri="{FF2B5EF4-FFF2-40B4-BE49-F238E27FC236}">
                <a16:creationId xmlns:a16="http://schemas.microsoft.com/office/drawing/2014/main" id="{DA9E8A75-FD54-38EB-1D10-776796275175}"/>
              </a:ext>
            </a:extLst>
          </p:cNvPr>
          <p:cNvSpPr>
            <a:spLocks noGrp="1"/>
          </p:cNvSpPr>
          <p:nvPr>
            <p:ph type="sldNum" sz="quarter" idx="4294967295"/>
          </p:nvPr>
        </p:nvSpPr>
        <p:spPr>
          <a:xfrm>
            <a:off x="0" y="0"/>
            <a:ext cx="0" cy="0"/>
          </a:xfrm>
        </p:spPr>
        <p:txBody>
          <a:bodyPr/>
          <a:lstStyle/>
          <a:p>
            <a:r>
              <a:rPr lang="en-US"/>
              <a:t> </a:t>
            </a:r>
          </a:p>
        </p:txBody>
      </p:sp>
      <p:sp>
        <p:nvSpPr>
          <p:cNvPr id="12" name="Title 1">
            <a:extLst>
              <a:ext uri="{FF2B5EF4-FFF2-40B4-BE49-F238E27FC236}">
                <a16:creationId xmlns:a16="http://schemas.microsoft.com/office/drawing/2014/main" id="{C503E069-1CDD-BCB4-05EF-4BD75BC40489}"/>
              </a:ext>
            </a:extLst>
          </p:cNvPr>
          <p:cNvSpPr>
            <a:spLocks noGrp="1"/>
          </p:cNvSpPr>
          <p:nvPr>
            <p:ph type="title"/>
          </p:nvPr>
        </p:nvSpPr>
        <p:spPr>
          <a:xfrm>
            <a:off x="609600" y="274638"/>
            <a:ext cx="10972800" cy="1189037"/>
          </a:xfrm>
        </p:spPr>
        <p:txBody>
          <a:bodyPr>
            <a:normAutofit/>
          </a:bodyPr>
          <a:lstStyle/>
          <a:p>
            <a:r>
              <a:rPr lang="en-US" sz="4000"/>
              <a:t>Role of your FSS Coordinator (from the NOFO)</a:t>
            </a:r>
          </a:p>
        </p:txBody>
      </p:sp>
    </p:spTree>
    <p:extLst>
      <p:ext uri="{BB962C8B-B14F-4D97-AF65-F5344CB8AC3E}">
        <p14:creationId xmlns:p14="http://schemas.microsoft.com/office/powerpoint/2010/main" val="365867655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34F1179-B481-4F9E-BCA3-AFB972070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9FE0FC15-A1CA-C0B4-F243-590760111E07}"/>
              </a:ext>
            </a:extLst>
          </p:cNvPr>
          <p:cNvSpPr>
            <a:spLocks noGrp="1"/>
          </p:cNvSpPr>
          <p:nvPr>
            <p:ph type="title"/>
          </p:nvPr>
        </p:nvSpPr>
        <p:spPr>
          <a:xfrm>
            <a:off x="1285241" y="1008993"/>
            <a:ext cx="9231410" cy="3542045"/>
          </a:xfrm>
        </p:spPr>
        <p:txBody>
          <a:bodyPr vert="horz" lIns="91440" tIns="45720" rIns="91440" bIns="45720" rtlCol="0" anchor="b">
            <a:normAutofit/>
          </a:bodyPr>
          <a:lstStyle/>
          <a:p>
            <a:pPr defTabSz="914400"/>
            <a:r>
              <a:rPr lang="en-US" sz="4600" kern="1200">
                <a:solidFill>
                  <a:schemeClr val="tx1"/>
                </a:solidFill>
                <a:latin typeface="+mj-lt"/>
                <a:ea typeface="+mj-ea"/>
                <a:cs typeface="+mj-cs"/>
              </a:rPr>
              <a:t>WELCOME FROM</a:t>
            </a:r>
            <a:br>
              <a:rPr lang="en-US" sz="4600" kern="1200">
                <a:solidFill>
                  <a:schemeClr val="tx1"/>
                </a:solidFill>
                <a:latin typeface="+mj-lt"/>
                <a:ea typeface="+mj-ea"/>
                <a:cs typeface="+mj-cs"/>
              </a:rPr>
            </a:br>
            <a:br>
              <a:rPr lang="en-US" sz="4600" kern="1200">
                <a:solidFill>
                  <a:schemeClr val="tx1"/>
                </a:solidFill>
                <a:latin typeface="+mj-lt"/>
                <a:ea typeface="+mj-ea"/>
                <a:cs typeface="+mj-cs"/>
              </a:rPr>
            </a:br>
            <a:r>
              <a:rPr lang="en-US" sz="4600" kern="1200">
                <a:solidFill>
                  <a:schemeClr val="tx1"/>
                </a:solidFill>
                <a:latin typeface="+mj-lt"/>
                <a:ea typeface="+mj-ea"/>
                <a:cs typeface="+mj-cs"/>
              </a:rPr>
              <a:t>Marianne Nazzaro, MSW</a:t>
            </a:r>
            <a:br>
              <a:rPr lang="en-US" sz="4600" kern="1200">
                <a:solidFill>
                  <a:schemeClr val="tx1"/>
                </a:solidFill>
                <a:latin typeface="+mj-lt"/>
                <a:ea typeface="+mj-ea"/>
                <a:cs typeface="+mj-cs"/>
              </a:rPr>
            </a:br>
            <a:r>
              <a:rPr lang="en-US" sz="4600" kern="1200">
                <a:solidFill>
                  <a:schemeClr val="tx1"/>
                </a:solidFill>
                <a:latin typeface="+mj-lt"/>
                <a:ea typeface="+mj-ea"/>
                <a:cs typeface="+mj-cs"/>
              </a:rPr>
              <a:t>Deputy Assistant Secretary</a:t>
            </a:r>
            <a:br>
              <a:rPr lang="en-US" sz="4600" kern="1200">
                <a:solidFill>
                  <a:schemeClr val="tx1"/>
                </a:solidFill>
                <a:latin typeface="+mj-lt"/>
                <a:ea typeface="+mj-ea"/>
                <a:cs typeface="+mj-cs"/>
              </a:rPr>
            </a:br>
            <a:r>
              <a:rPr lang="en-US" sz="4600" kern="1200">
                <a:solidFill>
                  <a:schemeClr val="tx1"/>
                </a:solidFill>
                <a:latin typeface="+mj-lt"/>
                <a:ea typeface="+mj-ea"/>
                <a:cs typeface="+mj-cs"/>
              </a:rPr>
              <a:t>Office of Public Housing Investments</a:t>
            </a:r>
          </a:p>
        </p:txBody>
      </p:sp>
      <p:sp>
        <p:nvSpPr>
          <p:cNvPr id="4" name="Slide Number Placeholder 3">
            <a:extLst>
              <a:ext uri="{FF2B5EF4-FFF2-40B4-BE49-F238E27FC236}">
                <a16:creationId xmlns:a16="http://schemas.microsoft.com/office/drawing/2014/main" id="{C225F8C4-0AB8-5821-F52C-EA20C055294A}"/>
              </a:ext>
            </a:extLst>
          </p:cNvPr>
          <p:cNvSpPr>
            <a:spLocks noGrp="1"/>
          </p:cNvSpPr>
          <p:nvPr>
            <p:ph type="sldNum" sz="quarter" idx="12"/>
          </p:nvPr>
        </p:nvSpPr>
        <p:spPr>
          <a:xfrm>
            <a:off x="9684689" y="4887261"/>
            <a:ext cx="1669112" cy="1008213"/>
          </a:xfrm>
        </p:spPr>
        <p:txBody>
          <a:bodyPr vert="horz" lIns="91440" tIns="45720" rIns="91440" bIns="45720" rtlCol="0" anchor="ctr">
            <a:normAutofit/>
          </a:bodyPr>
          <a:lstStyle/>
          <a:p>
            <a:pPr eaLnBrk="1" hangingPunct="1">
              <a:lnSpc>
                <a:spcPct val="90000"/>
              </a:lnSpc>
              <a:spcAft>
                <a:spcPts val="600"/>
              </a:spcAft>
            </a:pPr>
            <a:endParaRPr lang="en-US" sz="6600">
              <a:solidFill>
                <a:srgbClr val="FFFFFF"/>
              </a:solidFill>
              <a:latin typeface="+mn-lt"/>
            </a:endParaRPr>
          </a:p>
        </p:txBody>
      </p:sp>
    </p:spTree>
    <p:extLst>
      <p:ext uri="{BB962C8B-B14F-4D97-AF65-F5344CB8AC3E}">
        <p14:creationId xmlns:p14="http://schemas.microsoft.com/office/powerpoint/2010/main" val="12564204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CC829-60CF-EB31-4B91-321D626C1807}"/>
              </a:ext>
            </a:extLst>
          </p:cNvPr>
          <p:cNvSpPr>
            <a:spLocks noGrp="1"/>
          </p:cNvSpPr>
          <p:nvPr>
            <p:ph type="title"/>
          </p:nvPr>
        </p:nvSpPr>
        <p:spPr/>
        <p:txBody>
          <a:bodyPr/>
          <a:lstStyle/>
          <a:p>
            <a:r>
              <a:rPr lang="en-US"/>
              <a:t>Best Practices for Hiring your FSS Coordinator</a:t>
            </a:r>
          </a:p>
        </p:txBody>
      </p:sp>
      <p:sp>
        <p:nvSpPr>
          <p:cNvPr id="3" name="Content Placeholder 2">
            <a:extLst>
              <a:ext uri="{FF2B5EF4-FFF2-40B4-BE49-F238E27FC236}">
                <a16:creationId xmlns:a16="http://schemas.microsoft.com/office/drawing/2014/main" id="{86F86F6C-0CC9-C60E-BC62-40CAB49F07D2}"/>
              </a:ext>
            </a:extLst>
          </p:cNvPr>
          <p:cNvSpPr>
            <a:spLocks noGrp="1"/>
          </p:cNvSpPr>
          <p:nvPr>
            <p:ph idx="1"/>
          </p:nvPr>
        </p:nvSpPr>
        <p:spPr/>
        <p:txBody>
          <a:bodyPr/>
          <a:lstStyle/>
          <a:p>
            <a:r>
              <a:rPr lang="en-US" sz="1800"/>
              <a:t>An FSS Coordinator is NOT just another Housing Specialist!</a:t>
            </a:r>
          </a:p>
          <a:p>
            <a:r>
              <a:rPr lang="en-US" sz="1800"/>
              <a:t>If an FSS Coordinator is paid 100% from the FSS grant, they should be spending 100% of their time on FSS</a:t>
            </a:r>
          </a:p>
          <a:p>
            <a:r>
              <a:rPr lang="en-US" sz="1800"/>
              <a:t>Be flexible about where and when they work</a:t>
            </a:r>
          </a:p>
          <a:p>
            <a:pPr lvl="1"/>
            <a:r>
              <a:rPr lang="en-US" sz="1800"/>
              <a:t>Should be in the community meeting and building relationships with partners (coffee IS work)</a:t>
            </a:r>
          </a:p>
          <a:p>
            <a:pPr lvl="1"/>
            <a:r>
              <a:rPr lang="en-US" sz="1800"/>
              <a:t>Evenings and weekends may be required in order to meet participants where they are.  </a:t>
            </a:r>
          </a:p>
          <a:p>
            <a:r>
              <a:rPr lang="en-US" sz="1800"/>
              <a:t>FSS Coordinators (especially when not in a Resident Services department) are often isolated – they need to be able to meet with their service coordinator peers.  </a:t>
            </a:r>
          </a:p>
          <a:p>
            <a:r>
              <a:rPr lang="en-US" sz="1800"/>
              <a:t>Senior/Executive staff may need to champion the FSS program to the Board and to leadership of potential partner organizations – only so much can be done/commitments made at the staff level</a:t>
            </a:r>
          </a:p>
          <a:p>
            <a:r>
              <a:rPr lang="en-US" sz="1800"/>
              <a:t>Housing staff, Portability staff, other staff that interact with participants and their files need to know about FSS – and can be a valuable asset to the FSS program</a:t>
            </a:r>
          </a:p>
          <a:p>
            <a:r>
              <a:rPr lang="en-US" sz="1800"/>
              <a:t>The tone and regard of the FSS program is set by leadership and can have a major impact on the ultimate success of the program</a:t>
            </a:r>
          </a:p>
          <a:p>
            <a:pPr lvl="1"/>
            <a:endParaRPr lang="en-US"/>
          </a:p>
          <a:p>
            <a:pPr lvl="1"/>
            <a:endParaRPr lang="en-US"/>
          </a:p>
          <a:p>
            <a:pPr lvl="1"/>
            <a:endParaRPr lang="en-US"/>
          </a:p>
        </p:txBody>
      </p:sp>
      <p:sp>
        <p:nvSpPr>
          <p:cNvPr id="4" name="Slide Number Placeholder 3">
            <a:extLst>
              <a:ext uri="{FF2B5EF4-FFF2-40B4-BE49-F238E27FC236}">
                <a16:creationId xmlns:a16="http://schemas.microsoft.com/office/drawing/2014/main" id="{4FDC1D47-875B-CA93-243B-B82E59ABE1B3}"/>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14660993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0AED5-A559-4A20-A293-63CA33537AD1}"/>
              </a:ext>
            </a:extLst>
          </p:cNvPr>
          <p:cNvSpPr>
            <a:spLocks noGrp="1"/>
          </p:cNvSpPr>
          <p:nvPr>
            <p:ph type="title"/>
          </p:nvPr>
        </p:nvSpPr>
        <p:spPr>
          <a:xfrm>
            <a:off x="645859" y="640081"/>
            <a:ext cx="4786895" cy="3592768"/>
          </a:xfrm>
          <a:noFill/>
        </p:spPr>
        <p:txBody>
          <a:bodyPr vert="horz" lIns="91440" tIns="45720" rIns="91440" bIns="45720" rtlCol="0" anchor="t">
            <a:normAutofit fontScale="90000"/>
          </a:bodyPr>
          <a:lstStyle/>
          <a:p>
            <a:r>
              <a:rPr lang="en-US" sz="6000" b="1"/>
              <a:t>Considerations for Hiring your FSS Coordinator</a:t>
            </a:r>
          </a:p>
        </p:txBody>
      </p:sp>
      <p:graphicFrame>
        <p:nvGraphicFramePr>
          <p:cNvPr id="6" name="Content Placeholder 2">
            <a:extLst>
              <a:ext uri="{FF2B5EF4-FFF2-40B4-BE49-F238E27FC236}">
                <a16:creationId xmlns:a16="http://schemas.microsoft.com/office/drawing/2014/main" id="{334B0BC4-142D-4C4E-85A9-29D19EBF2954}"/>
              </a:ext>
            </a:extLst>
          </p:cNvPr>
          <p:cNvGraphicFramePr>
            <a:graphicFrameLocks noGrp="1"/>
          </p:cNvGraphicFramePr>
          <p:nvPr>
            <p:ph idx="1"/>
            <p:extLst>
              <p:ext uri="{D42A27DB-BD31-4B8C-83A1-F6EECF244321}">
                <p14:modId xmlns:p14="http://schemas.microsoft.com/office/powerpoint/2010/main" val="4179268646"/>
              </p:ext>
            </p:extLst>
          </p:nvPr>
        </p:nvGraphicFramePr>
        <p:xfrm>
          <a:off x="6096000" y="604044"/>
          <a:ext cx="5098256" cy="5649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026514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Write your FSS Action Plan</a:t>
            </a:r>
          </a:p>
        </p:txBody>
      </p:sp>
      <p:sp>
        <p:nvSpPr>
          <p:cNvPr id="3" name="Content Placeholder 2"/>
          <p:cNvSpPr>
            <a:spLocks noGrp="1"/>
          </p:cNvSpPr>
          <p:nvPr>
            <p:ph idx="1"/>
          </p:nvPr>
        </p:nvSpPr>
        <p:spPr/>
        <p:txBody>
          <a:bodyPr>
            <a:noAutofit/>
          </a:bodyPr>
          <a:lstStyle/>
          <a:p>
            <a:pPr marL="0" indent="0">
              <a:buNone/>
            </a:pPr>
            <a:r>
              <a:rPr lang="en-US" sz="2800"/>
              <a:t>Your Action Plan should reflect your policies (as required by regulation)</a:t>
            </a:r>
          </a:p>
          <a:p>
            <a:r>
              <a:rPr lang="en-US" sz="2800"/>
              <a:t>Key components:</a:t>
            </a:r>
          </a:p>
          <a:p>
            <a:pPr lvl="1"/>
            <a:r>
              <a:rPr lang="en-US"/>
              <a:t>Interim disbursements</a:t>
            </a:r>
          </a:p>
          <a:p>
            <a:pPr lvl="1"/>
            <a:r>
              <a:rPr lang="en-US"/>
              <a:t>Motivation as a selection factor</a:t>
            </a:r>
          </a:p>
          <a:p>
            <a:pPr lvl="1"/>
            <a:r>
              <a:rPr lang="en-US"/>
              <a:t>Re-enrollments</a:t>
            </a:r>
          </a:p>
          <a:p>
            <a:pPr lvl="1"/>
            <a:r>
              <a:rPr lang="en-US"/>
              <a:t>Program size</a:t>
            </a:r>
          </a:p>
          <a:p>
            <a:pPr lvl="1"/>
            <a:r>
              <a:rPr lang="en-US"/>
              <a:t>Goal changes</a:t>
            </a:r>
          </a:p>
          <a:p>
            <a:pPr lvl="1"/>
            <a:r>
              <a:rPr lang="en-US"/>
              <a:t>Uses of Forfeited Escrow</a:t>
            </a:r>
          </a:p>
        </p:txBody>
      </p:sp>
      <p:sp>
        <p:nvSpPr>
          <p:cNvPr id="4" name="Slide Number Placeholder 3"/>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18858929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17EF9-4629-E7CF-E254-30BCE6429CF2}"/>
              </a:ext>
            </a:extLst>
          </p:cNvPr>
          <p:cNvSpPr>
            <a:spLocks noGrp="1"/>
          </p:cNvSpPr>
          <p:nvPr>
            <p:ph type="title"/>
          </p:nvPr>
        </p:nvSpPr>
        <p:spPr/>
        <p:txBody>
          <a:bodyPr/>
          <a:lstStyle/>
          <a:p>
            <a:r>
              <a:rPr lang="en-US"/>
              <a:t>FSS Action Plan Resources</a:t>
            </a:r>
          </a:p>
        </p:txBody>
      </p:sp>
      <p:sp>
        <p:nvSpPr>
          <p:cNvPr id="3" name="Content Placeholder 2">
            <a:extLst>
              <a:ext uri="{FF2B5EF4-FFF2-40B4-BE49-F238E27FC236}">
                <a16:creationId xmlns:a16="http://schemas.microsoft.com/office/drawing/2014/main" id="{BF485B15-DCF1-0C6D-5084-79776CE67B22}"/>
              </a:ext>
            </a:extLst>
          </p:cNvPr>
          <p:cNvSpPr>
            <a:spLocks noGrp="1"/>
          </p:cNvSpPr>
          <p:nvPr>
            <p:ph idx="1"/>
          </p:nvPr>
        </p:nvSpPr>
        <p:spPr/>
        <p:txBody>
          <a:bodyPr/>
          <a:lstStyle/>
          <a:p>
            <a:pPr algn="l">
              <a:buFont typeface="Arial" panose="020B0604020202020204" pitchFamily="34" charset="0"/>
              <a:buChar char="•"/>
            </a:pPr>
            <a:r>
              <a:rPr lang="en-US" b="1" i="0" u="none" strike="noStrike">
                <a:solidFill>
                  <a:srgbClr val="005EBD"/>
                </a:solidFill>
                <a:effectLst/>
                <a:latin typeface="IBM Plex Serif" panose="02060503050406000203" pitchFamily="18" charset="0"/>
                <a:hlinkClick r:id="rId2"/>
              </a:rPr>
              <a:t>FSS Action Plan Checklist</a:t>
            </a:r>
            <a:endParaRPr lang="en-US" b="1" i="0">
              <a:solidFill>
                <a:srgbClr val="000000"/>
              </a:solidFill>
              <a:effectLst/>
              <a:latin typeface="IBM Plex Serif" panose="02060503050406000203" pitchFamily="18" charset="0"/>
            </a:endParaRPr>
          </a:p>
          <a:p>
            <a:pPr lvl="1">
              <a:buFont typeface="Arial" panose="020B0604020202020204" pitchFamily="34" charset="0"/>
              <a:buChar char="•"/>
            </a:pPr>
            <a:r>
              <a:rPr lang="en-US" b="1" i="0">
                <a:solidFill>
                  <a:srgbClr val="000000"/>
                </a:solidFill>
                <a:effectLst/>
                <a:latin typeface="IBM Plex Serif" panose="02060503050406000203" pitchFamily="18" charset="0"/>
              </a:rPr>
              <a:t>Required for Submission of Plans</a:t>
            </a:r>
            <a:endParaRPr lang="en-US" b="0" i="0">
              <a:solidFill>
                <a:srgbClr val="000000"/>
              </a:solidFill>
              <a:effectLst/>
              <a:latin typeface="IBM Plex Serif" panose="02060503050406000203" pitchFamily="18" charset="0"/>
            </a:endParaRPr>
          </a:p>
          <a:p>
            <a:pPr algn="l">
              <a:buFont typeface="Arial" panose="020B0604020202020204" pitchFamily="34" charset="0"/>
              <a:buChar char="•"/>
            </a:pPr>
            <a:r>
              <a:rPr lang="en-US" b="1" i="0" u="none" strike="noStrike">
                <a:solidFill>
                  <a:srgbClr val="005EBD"/>
                </a:solidFill>
                <a:effectLst/>
                <a:latin typeface="IBM Plex Serif" panose="02060503050406000203" pitchFamily="18" charset="0"/>
                <a:hlinkClick r:id="rId3"/>
              </a:rPr>
              <a:t>Sample FSS Action Plan</a:t>
            </a:r>
            <a:endParaRPr lang="en-US" b="0" i="0">
              <a:solidFill>
                <a:srgbClr val="000000"/>
              </a:solidFill>
              <a:effectLst/>
              <a:latin typeface="IBM Plex Serif" panose="02060503050406000203" pitchFamily="18" charset="0"/>
            </a:endParaRPr>
          </a:p>
          <a:p>
            <a:pPr marL="742950" lvl="1" indent="-285750" algn="l">
              <a:buFont typeface="Arial" panose="020B0604020202020204" pitchFamily="34" charset="0"/>
              <a:buChar char="•"/>
            </a:pPr>
            <a:r>
              <a:rPr lang="en-US" b="1" i="0" u="none" strike="noStrike">
                <a:solidFill>
                  <a:srgbClr val="005EBD"/>
                </a:solidFill>
                <a:effectLst/>
                <a:latin typeface="IBM Plex Serif" panose="02060503050406000203" pitchFamily="18" charset="0"/>
                <a:hlinkClick r:id="rId4"/>
              </a:rPr>
              <a:t>FSS Action Plan Webinar</a:t>
            </a:r>
            <a:endParaRPr lang="en-US" b="0" i="0">
              <a:solidFill>
                <a:srgbClr val="000000"/>
              </a:solidFill>
              <a:effectLst/>
              <a:latin typeface="IBM Plex Serif" panose="02060503050406000203" pitchFamily="18" charset="0"/>
            </a:endParaRPr>
          </a:p>
          <a:p>
            <a:pPr marL="742950" lvl="1" indent="-285750" algn="l">
              <a:buFont typeface="Arial" panose="020B0604020202020204" pitchFamily="34" charset="0"/>
              <a:buChar char="•"/>
            </a:pPr>
            <a:r>
              <a:rPr lang="en-US" b="1" i="0" u="none" strike="noStrike">
                <a:solidFill>
                  <a:srgbClr val="005EBD"/>
                </a:solidFill>
                <a:effectLst/>
                <a:latin typeface="IBM Plex Serif" panose="02060503050406000203" pitchFamily="18" charset="0"/>
                <a:hlinkClick r:id="rId5"/>
              </a:rPr>
              <a:t>Slides from FSS Action Plan Webinar</a:t>
            </a:r>
            <a:endParaRPr lang="en-US" b="0" i="0">
              <a:solidFill>
                <a:srgbClr val="000000"/>
              </a:solidFill>
              <a:effectLst/>
              <a:latin typeface="IBM Plex Serif" panose="02060503050406000203" pitchFamily="18" charset="0"/>
            </a:endParaRPr>
          </a:p>
          <a:p>
            <a:endParaRPr lang="en-US"/>
          </a:p>
        </p:txBody>
      </p:sp>
      <p:sp>
        <p:nvSpPr>
          <p:cNvPr id="4" name="Slide Number Placeholder 3">
            <a:extLst>
              <a:ext uri="{FF2B5EF4-FFF2-40B4-BE49-F238E27FC236}">
                <a16:creationId xmlns:a16="http://schemas.microsoft.com/office/drawing/2014/main" id="{5BE8AAA7-2543-0710-9C84-1669EF671767}"/>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21522559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615DBB-52D9-42D9-8FDC-F7D72066EF1B}"/>
              </a:ext>
            </a:extLst>
          </p:cNvPr>
          <p:cNvPicPr>
            <a:picLocks noChangeAspect="1"/>
          </p:cNvPicPr>
          <p:nvPr/>
        </p:nvPicPr>
        <p:blipFill>
          <a:blip r:embed="rId2"/>
          <a:stretch>
            <a:fillRect/>
          </a:stretch>
        </p:blipFill>
        <p:spPr>
          <a:xfrm>
            <a:off x="2581365" y="1166018"/>
            <a:ext cx="7029270" cy="5271953"/>
          </a:xfrm>
          <a:prstGeom prst="rect">
            <a:avLst/>
          </a:prstGeom>
        </p:spPr>
      </p:pic>
      <p:sp>
        <p:nvSpPr>
          <p:cNvPr id="2" name="Slide Number Placeholder 1">
            <a:extLst>
              <a:ext uri="{FF2B5EF4-FFF2-40B4-BE49-F238E27FC236}">
                <a16:creationId xmlns:a16="http://schemas.microsoft.com/office/drawing/2014/main" id="{0BFF035F-E8B3-4FB1-B879-A7D32EBC32BA}"/>
              </a:ext>
            </a:extLst>
          </p:cNvPr>
          <p:cNvSpPr>
            <a:spLocks noGrp="1"/>
          </p:cNvSpPr>
          <p:nvPr>
            <p:ph type="sldNum" sz="quarter" idx="12"/>
          </p:nvPr>
        </p:nvSpPr>
        <p:spPr>
          <a:xfrm>
            <a:off x="10634135" y="6356350"/>
            <a:ext cx="1530927" cy="365125"/>
          </a:xfrm>
        </p:spPr>
        <p:txBody>
          <a:bodyPr>
            <a:normAutofit lnSpcReduction="10000"/>
          </a:bodyPr>
          <a:lstStyle/>
          <a:p>
            <a:pPr defTabSz="457200">
              <a:spcAft>
                <a:spcPts val="600"/>
              </a:spcAft>
            </a:pPr>
            <a:fld id="{92543E9E-4534-4A88-A072-D8CE902911F8}" type="slidenum">
              <a:rPr lang="en-US">
                <a:solidFill>
                  <a:srgbClr val="FFFFFF"/>
                </a:solidFill>
                <a:latin typeface="Corbel" panose="020B0503020204020204"/>
              </a:rPr>
              <a:pPr defTabSz="457200">
                <a:spcAft>
                  <a:spcPts val="600"/>
                </a:spcAft>
              </a:pPr>
              <a:t>34</a:t>
            </a:fld>
            <a:endParaRPr lang="en-US">
              <a:solidFill>
                <a:srgbClr val="FFFFFF"/>
              </a:solidFill>
              <a:latin typeface="Corbel" panose="020B0503020204020204"/>
            </a:endParaRPr>
          </a:p>
        </p:txBody>
      </p:sp>
      <p:sp>
        <p:nvSpPr>
          <p:cNvPr id="4" name="Title 1">
            <a:extLst>
              <a:ext uri="{FF2B5EF4-FFF2-40B4-BE49-F238E27FC236}">
                <a16:creationId xmlns:a16="http://schemas.microsoft.com/office/drawing/2014/main" id="{C705F5E3-358A-3511-5DAD-9A0322B57758}"/>
              </a:ext>
            </a:extLst>
          </p:cNvPr>
          <p:cNvSpPr txBox="1">
            <a:spLocks/>
          </p:cNvSpPr>
          <p:nvPr/>
        </p:nvSpPr>
        <p:spPr>
          <a:xfrm>
            <a:off x="457200" y="182880"/>
            <a:ext cx="10972800" cy="983138"/>
          </a:xfrm>
          <a:prstGeom prst="rect">
            <a:avLst/>
          </a:prstGeom>
        </p:spPr>
        <p:txBody>
          <a:bodyPr/>
          <a:lstStyle>
            <a:lvl1pPr algn="l" rtl="0" eaLnBrk="1" fontAlgn="base" hangingPunct="1">
              <a:spcBef>
                <a:spcPct val="0"/>
              </a:spcBef>
              <a:spcAft>
                <a:spcPct val="0"/>
              </a:spcAft>
              <a:defRPr sz="4000" b="1" kern="1200">
                <a:solidFill>
                  <a:schemeClr val="tx1"/>
                </a:solidFill>
                <a:latin typeface="+mj-lt"/>
                <a:ea typeface="+mj-ea"/>
                <a:cs typeface="+mj-cs"/>
              </a:defRPr>
            </a:lvl1pPr>
            <a:lvl2pPr algn="ctr" rtl="0" eaLnBrk="1" fontAlgn="base" hangingPunct="1">
              <a:spcBef>
                <a:spcPct val="0"/>
              </a:spcBef>
              <a:spcAft>
                <a:spcPct val="0"/>
              </a:spcAft>
              <a:defRPr sz="5867">
                <a:solidFill>
                  <a:schemeClr val="tx1"/>
                </a:solidFill>
                <a:latin typeface="Myriad Web Pro" panose="020B0503030403020204" pitchFamily="34" charset="0"/>
              </a:defRPr>
            </a:lvl2pPr>
            <a:lvl3pPr algn="ctr" rtl="0" eaLnBrk="1" fontAlgn="base" hangingPunct="1">
              <a:spcBef>
                <a:spcPct val="0"/>
              </a:spcBef>
              <a:spcAft>
                <a:spcPct val="0"/>
              </a:spcAft>
              <a:defRPr sz="5867">
                <a:solidFill>
                  <a:schemeClr val="tx1"/>
                </a:solidFill>
                <a:latin typeface="Myriad Web Pro" panose="020B0503030403020204" pitchFamily="34" charset="0"/>
              </a:defRPr>
            </a:lvl3pPr>
            <a:lvl4pPr algn="ctr" rtl="0" eaLnBrk="1" fontAlgn="base" hangingPunct="1">
              <a:spcBef>
                <a:spcPct val="0"/>
              </a:spcBef>
              <a:spcAft>
                <a:spcPct val="0"/>
              </a:spcAft>
              <a:defRPr sz="5867">
                <a:solidFill>
                  <a:schemeClr val="tx1"/>
                </a:solidFill>
                <a:latin typeface="Myriad Web Pro" panose="020B0503030403020204" pitchFamily="34" charset="0"/>
              </a:defRPr>
            </a:lvl4pPr>
            <a:lvl5pPr algn="ctr" rtl="0" eaLnBrk="1" fontAlgn="base" hangingPunct="1">
              <a:spcBef>
                <a:spcPct val="0"/>
              </a:spcBef>
              <a:spcAft>
                <a:spcPct val="0"/>
              </a:spcAft>
              <a:defRPr sz="5867">
                <a:solidFill>
                  <a:schemeClr val="tx1"/>
                </a:solidFill>
                <a:latin typeface="Myriad Web Pro" panose="020B0503030403020204" pitchFamily="34" charset="0"/>
              </a:defRPr>
            </a:lvl5pPr>
            <a:lvl6pPr marL="609585" algn="ctr" rtl="0" eaLnBrk="1" fontAlgn="base" hangingPunct="1">
              <a:spcBef>
                <a:spcPct val="0"/>
              </a:spcBef>
              <a:spcAft>
                <a:spcPct val="0"/>
              </a:spcAft>
              <a:defRPr sz="5867">
                <a:solidFill>
                  <a:schemeClr val="tx1"/>
                </a:solidFill>
                <a:latin typeface="Myriad Web Pro" panose="020B0503030403020204" pitchFamily="34" charset="0"/>
              </a:defRPr>
            </a:lvl6pPr>
            <a:lvl7pPr marL="1219170" algn="ctr" rtl="0" eaLnBrk="1" fontAlgn="base" hangingPunct="1">
              <a:spcBef>
                <a:spcPct val="0"/>
              </a:spcBef>
              <a:spcAft>
                <a:spcPct val="0"/>
              </a:spcAft>
              <a:defRPr sz="5867">
                <a:solidFill>
                  <a:schemeClr val="tx1"/>
                </a:solidFill>
                <a:latin typeface="Myriad Web Pro" panose="020B0503030403020204" pitchFamily="34" charset="0"/>
              </a:defRPr>
            </a:lvl7pPr>
            <a:lvl8pPr marL="1828754" algn="ctr" rtl="0" eaLnBrk="1" fontAlgn="base" hangingPunct="1">
              <a:spcBef>
                <a:spcPct val="0"/>
              </a:spcBef>
              <a:spcAft>
                <a:spcPct val="0"/>
              </a:spcAft>
              <a:defRPr sz="5867">
                <a:solidFill>
                  <a:schemeClr val="tx1"/>
                </a:solidFill>
                <a:latin typeface="Myriad Web Pro" panose="020B0503030403020204" pitchFamily="34" charset="0"/>
              </a:defRPr>
            </a:lvl8pPr>
            <a:lvl9pPr marL="2438339" algn="ctr" rtl="0" eaLnBrk="1" fontAlgn="base" hangingPunct="1">
              <a:spcBef>
                <a:spcPct val="0"/>
              </a:spcBef>
              <a:spcAft>
                <a:spcPct val="0"/>
              </a:spcAft>
              <a:defRPr sz="5867">
                <a:solidFill>
                  <a:schemeClr val="tx1"/>
                </a:solidFill>
                <a:latin typeface="Myriad Web Pro" panose="020B0503030403020204" pitchFamily="34" charset="0"/>
              </a:defRPr>
            </a:lvl9pPr>
          </a:lstStyle>
          <a:p>
            <a:r>
              <a:rPr lang="en-US"/>
              <a:t>Consider a Trauma-Informed Approach…</a:t>
            </a:r>
          </a:p>
        </p:txBody>
      </p:sp>
    </p:spTree>
    <p:extLst>
      <p:ext uri="{BB962C8B-B14F-4D97-AF65-F5344CB8AC3E}">
        <p14:creationId xmlns:p14="http://schemas.microsoft.com/office/powerpoint/2010/main" val="3680537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BE9DF2-BAF2-4AF1-8B14-F40635602476}"/>
              </a:ext>
            </a:extLst>
          </p:cNvPr>
          <p:cNvPicPr>
            <a:picLocks noChangeAspect="1"/>
          </p:cNvPicPr>
          <p:nvPr/>
        </p:nvPicPr>
        <p:blipFill>
          <a:blip r:embed="rId3"/>
          <a:stretch>
            <a:fillRect/>
          </a:stretch>
        </p:blipFill>
        <p:spPr>
          <a:xfrm>
            <a:off x="642404" y="1203357"/>
            <a:ext cx="10602391" cy="5115654"/>
          </a:xfrm>
          <a:prstGeom prst="rect">
            <a:avLst/>
          </a:prstGeom>
        </p:spPr>
      </p:pic>
      <p:sp>
        <p:nvSpPr>
          <p:cNvPr id="2" name="Slide Number Placeholder 1">
            <a:extLst>
              <a:ext uri="{FF2B5EF4-FFF2-40B4-BE49-F238E27FC236}">
                <a16:creationId xmlns:a16="http://schemas.microsoft.com/office/drawing/2014/main" id="{113FD730-9576-4776-994C-A6782C2321B5}"/>
              </a:ext>
            </a:extLst>
          </p:cNvPr>
          <p:cNvSpPr>
            <a:spLocks noGrp="1"/>
          </p:cNvSpPr>
          <p:nvPr>
            <p:ph type="sldNum" sz="quarter" idx="12"/>
          </p:nvPr>
        </p:nvSpPr>
        <p:spPr>
          <a:xfrm>
            <a:off x="10634135" y="6356350"/>
            <a:ext cx="1530927" cy="365125"/>
          </a:xfrm>
        </p:spPr>
        <p:txBody>
          <a:bodyPr>
            <a:normAutofit lnSpcReduction="10000"/>
          </a:bodyPr>
          <a:lstStyle/>
          <a:p>
            <a:pPr defTabSz="457200">
              <a:spcAft>
                <a:spcPts val="600"/>
              </a:spcAft>
            </a:pPr>
            <a:fld id="{92543E9E-4534-4A88-A072-D8CE902911F8}" type="slidenum">
              <a:rPr lang="en-US">
                <a:solidFill>
                  <a:srgbClr val="FFFFFF"/>
                </a:solidFill>
                <a:latin typeface="Corbel" panose="020B0503020204020204"/>
              </a:rPr>
              <a:pPr defTabSz="457200">
                <a:spcAft>
                  <a:spcPts val="600"/>
                </a:spcAft>
              </a:pPr>
              <a:t>35</a:t>
            </a:fld>
            <a:endParaRPr lang="en-US">
              <a:solidFill>
                <a:srgbClr val="FFFFFF"/>
              </a:solidFill>
              <a:latin typeface="Corbel" panose="020B0503020204020204"/>
            </a:endParaRPr>
          </a:p>
        </p:txBody>
      </p:sp>
      <p:sp>
        <p:nvSpPr>
          <p:cNvPr id="4" name="Title 1">
            <a:extLst>
              <a:ext uri="{FF2B5EF4-FFF2-40B4-BE49-F238E27FC236}">
                <a16:creationId xmlns:a16="http://schemas.microsoft.com/office/drawing/2014/main" id="{9DD3285D-3D93-C836-42BA-140A437E3546}"/>
              </a:ext>
            </a:extLst>
          </p:cNvPr>
          <p:cNvSpPr txBox="1">
            <a:spLocks/>
          </p:cNvSpPr>
          <p:nvPr/>
        </p:nvSpPr>
        <p:spPr>
          <a:xfrm>
            <a:off x="457200" y="182880"/>
            <a:ext cx="10972800" cy="983138"/>
          </a:xfrm>
          <a:prstGeom prst="rect">
            <a:avLst/>
          </a:prstGeom>
        </p:spPr>
        <p:txBody>
          <a:bodyPr/>
          <a:lstStyle>
            <a:lvl1pPr algn="l" rtl="0" eaLnBrk="1" fontAlgn="base" hangingPunct="1">
              <a:spcBef>
                <a:spcPct val="0"/>
              </a:spcBef>
              <a:spcAft>
                <a:spcPct val="0"/>
              </a:spcAft>
              <a:defRPr sz="4000" b="1" kern="1200">
                <a:solidFill>
                  <a:schemeClr val="tx1"/>
                </a:solidFill>
                <a:latin typeface="+mj-lt"/>
                <a:ea typeface="+mj-ea"/>
                <a:cs typeface="+mj-cs"/>
              </a:defRPr>
            </a:lvl1pPr>
            <a:lvl2pPr algn="ctr" rtl="0" eaLnBrk="1" fontAlgn="base" hangingPunct="1">
              <a:spcBef>
                <a:spcPct val="0"/>
              </a:spcBef>
              <a:spcAft>
                <a:spcPct val="0"/>
              </a:spcAft>
              <a:defRPr sz="5867">
                <a:solidFill>
                  <a:schemeClr val="tx1"/>
                </a:solidFill>
                <a:latin typeface="Myriad Web Pro" panose="020B0503030403020204" pitchFamily="34" charset="0"/>
              </a:defRPr>
            </a:lvl2pPr>
            <a:lvl3pPr algn="ctr" rtl="0" eaLnBrk="1" fontAlgn="base" hangingPunct="1">
              <a:spcBef>
                <a:spcPct val="0"/>
              </a:spcBef>
              <a:spcAft>
                <a:spcPct val="0"/>
              </a:spcAft>
              <a:defRPr sz="5867">
                <a:solidFill>
                  <a:schemeClr val="tx1"/>
                </a:solidFill>
                <a:latin typeface="Myriad Web Pro" panose="020B0503030403020204" pitchFamily="34" charset="0"/>
              </a:defRPr>
            </a:lvl3pPr>
            <a:lvl4pPr algn="ctr" rtl="0" eaLnBrk="1" fontAlgn="base" hangingPunct="1">
              <a:spcBef>
                <a:spcPct val="0"/>
              </a:spcBef>
              <a:spcAft>
                <a:spcPct val="0"/>
              </a:spcAft>
              <a:defRPr sz="5867">
                <a:solidFill>
                  <a:schemeClr val="tx1"/>
                </a:solidFill>
                <a:latin typeface="Myriad Web Pro" panose="020B0503030403020204" pitchFamily="34" charset="0"/>
              </a:defRPr>
            </a:lvl4pPr>
            <a:lvl5pPr algn="ctr" rtl="0" eaLnBrk="1" fontAlgn="base" hangingPunct="1">
              <a:spcBef>
                <a:spcPct val="0"/>
              </a:spcBef>
              <a:spcAft>
                <a:spcPct val="0"/>
              </a:spcAft>
              <a:defRPr sz="5867">
                <a:solidFill>
                  <a:schemeClr val="tx1"/>
                </a:solidFill>
                <a:latin typeface="Myriad Web Pro" panose="020B0503030403020204" pitchFamily="34" charset="0"/>
              </a:defRPr>
            </a:lvl5pPr>
            <a:lvl6pPr marL="609585" algn="ctr" rtl="0" eaLnBrk="1" fontAlgn="base" hangingPunct="1">
              <a:spcBef>
                <a:spcPct val="0"/>
              </a:spcBef>
              <a:spcAft>
                <a:spcPct val="0"/>
              </a:spcAft>
              <a:defRPr sz="5867">
                <a:solidFill>
                  <a:schemeClr val="tx1"/>
                </a:solidFill>
                <a:latin typeface="Myriad Web Pro" panose="020B0503030403020204" pitchFamily="34" charset="0"/>
              </a:defRPr>
            </a:lvl6pPr>
            <a:lvl7pPr marL="1219170" algn="ctr" rtl="0" eaLnBrk="1" fontAlgn="base" hangingPunct="1">
              <a:spcBef>
                <a:spcPct val="0"/>
              </a:spcBef>
              <a:spcAft>
                <a:spcPct val="0"/>
              </a:spcAft>
              <a:defRPr sz="5867">
                <a:solidFill>
                  <a:schemeClr val="tx1"/>
                </a:solidFill>
                <a:latin typeface="Myriad Web Pro" panose="020B0503030403020204" pitchFamily="34" charset="0"/>
              </a:defRPr>
            </a:lvl7pPr>
            <a:lvl8pPr marL="1828754" algn="ctr" rtl="0" eaLnBrk="1" fontAlgn="base" hangingPunct="1">
              <a:spcBef>
                <a:spcPct val="0"/>
              </a:spcBef>
              <a:spcAft>
                <a:spcPct val="0"/>
              </a:spcAft>
              <a:defRPr sz="5867">
                <a:solidFill>
                  <a:schemeClr val="tx1"/>
                </a:solidFill>
                <a:latin typeface="Myriad Web Pro" panose="020B0503030403020204" pitchFamily="34" charset="0"/>
              </a:defRPr>
            </a:lvl8pPr>
            <a:lvl9pPr marL="2438339" algn="ctr" rtl="0" eaLnBrk="1" fontAlgn="base" hangingPunct="1">
              <a:spcBef>
                <a:spcPct val="0"/>
              </a:spcBef>
              <a:spcAft>
                <a:spcPct val="0"/>
              </a:spcAft>
              <a:defRPr sz="5867">
                <a:solidFill>
                  <a:schemeClr val="tx1"/>
                </a:solidFill>
                <a:latin typeface="Myriad Web Pro" panose="020B0503030403020204" pitchFamily="34" charset="0"/>
              </a:defRPr>
            </a:lvl9pPr>
          </a:lstStyle>
          <a:p>
            <a:r>
              <a:rPr lang="en-US"/>
              <a:t>Consider a Trauma-Informed Approach…</a:t>
            </a:r>
          </a:p>
        </p:txBody>
      </p:sp>
    </p:spTree>
    <p:extLst>
      <p:ext uri="{BB962C8B-B14F-4D97-AF65-F5344CB8AC3E}">
        <p14:creationId xmlns:p14="http://schemas.microsoft.com/office/powerpoint/2010/main" val="20357749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DAE8D593-0F9D-4A74-8BF4-4B88A2A53FBE}"/>
              </a:ext>
            </a:extLst>
          </p:cNvPr>
          <p:cNvPicPr>
            <a:picLocks noChangeAspect="1"/>
          </p:cNvPicPr>
          <p:nvPr/>
        </p:nvPicPr>
        <p:blipFill rotWithShape="1">
          <a:blip r:embed="rId3"/>
          <a:srcRect l="573"/>
          <a:stretch/>
        </p:blipFill>
        <p:spPr>
          <a:xfrm>
            <a:off x="2328465" y="1293038"/>
            <a:ext cx="7535070" cy="5039728"/>
          </a:xfrm>
          <a:prstGeom prst="rect">
            <a:avLst/>
          </a:prstGeom>
        </p:spPr>
      </p:pic>
      <p:sp>
        <p:nvSpPr>
          <p:cNvPr id="4" name="Title 1">
            <a:extLst>
              <a:ext uri="{FF2B5EF4-FFF2-40B4-BE49-F238E27FC236}">
                <a16:creationId xmlns:a16="http://schemas.microsoft.com/office/drawing/2014/main" id="{E1CCE846-B962-89F6-89F9-0C2FB953B5E5}"/>
              </a:ext>
            </a:extLst>
          </p:cNvPr>
          <p:cNvSpPr txBox="1">
            <a:spLocks/>
          </p:cNvSpPr>
          <p:nvPr/>
        </p:nvSpPr>
        <p:spPr>
          <a:xfrm>
            <a:off x="457200" y="182880"/>
            <a:ext cx="10972800" cy="983138"/>
          </a:xfrm>
          <a:prstGeom prst="rect">
            <a:avLst/>
          </a:prstGeom>
        </p:spPr>
        <p:txBody>
          <a:bodyPr/>
          <a:lstStyle>
            <a:lvl1pPr algn="l" rtl="0" eaLnBrk="1" fontAlgn="base" hangingPunct="1">
              <a:spcBef>
                <a:spcPct val="0"/>
              </a:spcBef>
              <a:spcAft>
                <a:spcPct val="0"/>
              </a:spcAft>
              <a:defRPr sz="4000" b="1" kern="1200">
                <a:solidFill>
                  <a:schemeClr val="tx1"/>
                </a:solidFill>
                <a:latin typeface="+mj-lt"/>
                <a:ea typeface="+mj-ea"/>
                <a:cs typeface="+mj-cs"/>
              </a:defRPr>
            </a:lvl1pPr>
            <a:lvl2pPr algn="ctr" rtl="0" eaLnBrk="1" fontAlgn="base" hangingPunct="1">
              <a:spcBef>
                <a:spcPct val="0"/>
              </a:spcBef>
              <a:spcAft>
                <a:spcPct val="0"/>
              </a:spcAft>
              <a:defRPr sz="5867">
                <a:solidFill>
                  <a:schemeClr val="tx1"/>
                </a:solidFill>
                <a:latin typeface="Myriad Web Pro" panose="020B0503030403020204" pitchFamily="34" charset="0"/>
              </a:defRPr>
            </a:lvl2pPr>
            <a:lvl3pPr algn="ctr" rtl="0" eaLnBrk="1" fontAlgn="base" hangingPunct="1">
              <a:spcBef>
                <a:spcPct val="0"/>
              </a:spcBef>
              <a:spcAft>
                <a:spcPct val="0"/>
              </a:spcAft>
              <a:defRPr sz="5867">
                <a:solidFill>
                  <a:schemeClr val="tx1"/>
                </a:solidFill>
                <a:latin typeface="Myriad Web Pro" panose="020B0503030403020204" pitchFamily="34" charset="0"/>
              </a:defRPr>
            </a:lvl3pPr>
            <a:lvl4pPr algn="ctr" rtl="0" eaLnBrk="1" fontAlgn="base" hangingPunct="1">
              <a:spcBef>
                <a:spcPct val="0"/>
              </a:spcBef>
              <a:spcAft>
                <a:spcPct val="0"/>
              </a:spcAft>
              <a:defRPr sz="5867">
                <a:solidFill>
                  <a:schemeClr val="tx1"/>
                </a:solidFill>
                <a:latin typeface="Myriad Web Pro" panose="020B0503030403020204" pitchFamily="34" charset="0"/>
              </a:defRPr>
            </a:lvl4pPr>
            <a:lvl5pPr algn="ctr" rtl="0" eaLnBrk="1" fontAlgn="base" hangingPunct="1">
              <a:spcBef>
                <a:spcPct val="0"/>
              </a:spcBef>
              <a:spcAft>
                <a:spcPct val="0"/>
              </a:spcAft>
              <a:defRPr sz="5867">
                <a:solidFill>
                  <a:schemeClr val="tx1"/>
                </a:solidFill>
                <a:latin typeface="Myriad Web Pro" panose="020B0503030403020204" pitchFamily="34" charset="0"/>
              </a:defRPr>
            </a:lvl5pPr>
            <a:lvl6pPr marL="609585" algn="ctr" rtl="0" eaLnBrk="1" fontAlgn="base" hangingPunct="1">
              <a:spcBef>
                <a:spcPct val="0"/>
              </a:spcBef>
              <a:spcAft>
                <a:spcPct val="0"/>
              </a:spcAft>
              <a:defRPr sz="5867">
                <a:solidFill>
                  <a:schemeClr val="tx1"/>
                </a:solidFill>
                <a:latin typeface="Myriad Web Pro" panose="020B0503030403020204" pitchFamily="34" charset="0"/>
              </a:defRPr>
            </a:lvl6pPr>
            <a:lvl7pPr marL="1219170" algn="ctr" rtl="0" eaLnBrk="1" fontAlgn="base" hangingPunct="1">
              <a:spcBef>
                <a:spcPct val="0"/>
              </a:spcBef>
              <a:spcAft>
                <a:spcPct val="0"/>
              </a:spcAft>
              <a:defRPr sz="5867">
                <a:solidFill>
                  <a:schemeClr val="tx1"/>
                </a:solidFill>
                <a:latin typeface="Myriad Web Pro" panose="020B0503030403020204" pitchFamily="34" charset="0"/>
              </a:defRPr>
            </a:lvl7pPr>
            <a:lvl8pPr marL="1828754" algn="ctr" rtl="0" eaLnBrk="1" fontAlgn="base" hangingPunct="1">
              <a:spcBef>
                <a:spcPct val="0"/>
              </a:spcBef>
              <a:spcAft>
                <a:spcPct val="0"/>
              </a:spcAft>
              <a:defRPr sz="5867">
                <a:solidFill>
                  <a:schemeClr val="tx1"/>
                </a:solidFill>
                <a:latin typeface="Myriad Web Pro" panose="020B0503030403020204" pitchFamily="34" charset="0"/>
              </a:defRPr>
            </a:lvl8pPr>
            <a:lvl9pPr marL="2438339" algn="ctr" rtl="0" eaLnBrk="1" fontAlgn="base" hangingPunct="1">
              <a:spcBef>
                <a:spcPct val="0"/>
              </a:spcBef>
              <a:spcAft>
                <a:spcPct val="0"/>
              </a:spcAft>
              <a:defRPr sz="5867">
                <a:solidFill>
                  <a:schemeClr val="tx1"/>
                </a:solidFill>
                <a:latin typeface="Myriad Web Pro" panose="020B0503030403020204" pitchFamily="34" charset="0"/>
              </a:defRPr>
            </a:lvl9pPr>
          </a:lstStyle>
          <a:p>
            <a:r>
              <a:rPr lang="en-US"/>
              <a:t>Consider a Trauma-Informed Approach…</a:t>
            </a:r>
          </a:p>
        </p:txBody>
      </p:sp>
    </p:spTree>
    <p:extLst>
      <p:ext uri="{BB962C8B-B14F-4D97-AF65-F5344CB8AC3E}">
        <p14:creationId xmlns:p14="http://schemas.microsoft.com/office/powerpoint/2010/main" val="36720650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56908" y="634946"/>
            <a:ext cx="3925491" cy="5055904"/>
          </a:xfrm>
        </p:spPr>
        <p:txBody>
          <a:bodyPr anchor="ctr">
            <a:normAutofit/>
          </a:bodyPr>
          <a:lstStyle/>
          <a:p>
            <a:r>
              <a:rPr lang="en-US" sz="4400" b="1"/>
              <a:t>Make an Outreach/</a:t>
            </a:r>
            <a:br>
              <a:rPr lang="en-US" sz="4400" b="1"/>
            </a:br>
            <a:r>
              <a:rPr lang="en-US" sz="4400" b="1"/>
              <a:t>Engagement</a:t>
            </a:r>
            <a:br>
              <a:rPr lang="en-US" sz="4400" b="1"/>
            </a:br>
            <a:r>
              <a:rPr lang="en-US" sz="4400" b="1"/>
              <a:t>Plan</a:t>
            </a:r>
          </a:p>
        </p:txBody>
      </p:sp>
      <p:graphicFrame>
        <p:nvGraphicFramePr>
          <p:cNvPr id="22" name="Content Placeholder 4">
            <a:extLst>
              <a:ext uri="{FF2B5EF4-FFF2-40B4-BE49-F238E27FC236}">
                <a16:creationId xmlns:a16="http://schemas.microsoft.com/office/drawing/2014/main" id="{BEFD7D42-1147-437D-B752-5CCC05EABDA2}"/>
              </a:ext>
            </a:extLst>
          </p:cNvPr>
          <p:cNvGraphicFramePr>
            <a:graphicFrameLocks noGrp="1"/>
          </p:cNvGraphicFramePr>
          <p:nvPr>
            <p:ph idx="1"/>
          </p:nvPr>
        </p:nvGraphicFramePr>
        <p:xfrm>
          <a:off x="1999060" y="639764"/>
          <a:ext cx="5182791" cy="50514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447909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320"/>
            <a:ext cx="11440886" cy="1188720"/>
          </a:xfrm>
        </p:spPr>
        <p:txBody>
          <a:bodyPr>
            <a:normAutofit/>
          </a:bodyPr>
          <a:lstStyle/>
          <a:p>
            <a:r>
              <a:rPr lang="en-US" b="1"/>
              <a:t>Launch your Program Coordinating Committee (PCC)</a:t>
            </a:r>
          </a:p>
        </p:txBody>
      </p:sp>
      <p:sp>
        <p:nvSpPr>
          <p:cNvPr id="3" name="Content Placeholder 2"/>
          <p:cNvSpPr>
            <a:spLocks noGrp="1"/>
          </p:cNvSpPr>
          <p:nvPr>
            <p:ph idx="1"/>
          </p:nvPr>
        </p:nvSpPr>
        <p:spPr/>
        <p:txBody>
          <a:bodyPr>
            <a:normAutofit fontScale="92500" lnSpcReduction="10000"/>
          </a:bodyPr>
          <a:lstStyle/>
          <a:p>
            <a:r>
              <a:rPr lang="en-US"/>
              <a:t>How will you utilize your PCC? How will you ensure your meetings are helpful to your partners?</a:t>
            </a:r>
          </a:p>
          <a:p>
            <a:r>
              <a:rPr lang="en-US"/>
              <a:t>Do you include families with lived experience with your systems and services as Subject Matter Experts on your PCC?</a:t>
            </a:r>
          </a:p>
          <a:p>
            <a:pPr lvl="1"/>
            <a:r>
              <a:rPr lang="en-US"/>
              <a:t>Hint:  this is required!</a:t>
            </a:r>
          </a:p>
          <a:p>
            <a:r>
              <a:rPr lang="en-US"/>
              <a:t>Based on what you find in your needs assessments, do you have the right providers in place?</a:t>
            </a:r>
          </a:p>
          <a:p>
            <a:r>
              <a:rPr lang="en-US"/>
              <a:t>Do you have to seek out any partners/services that you don’t already have lined up?  </a:t>
            </a:r>
          </a:p>
          <a:p>
            <a:r>
              <a:rPr lang="en-US"/>
              <a:t>Are you having trouble finding partners for any specific needs?</a:t>
            </a:r>
          </a:p>
        </p:txBody>
      </p:sp>
      <p:sp>
        <p:nvSpPr>
          <p:cNvPr id="4" name="Slide Number Placeholder 3"/>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19874855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2">
            <a:extLst>
              <a:ext uri="{FF2B5EF4-FFF2-40B4-BE49-F238E27FC236}">
                <a16:creationId xmlns:a16="http://schemas.microsoft.com/office/drawing/2014/main" id="{21B9C137-9106-4159-97BF-37D74282DC61}"/>
              </a:ext>
            </a:extLst>
          </p:cNvPr>
          <p:cNvGraphicFramePr>
            <a:graphicFrameLocks noGrp="1"/>
          </p:cNvGraphicFramePr>
          <p:nvPr>
            <p:ph idx="1"/>
          </p:nvPr>
        </p:nvGraphicFramePr>
        <p:xfrm>
          <a:off x="5080397" y="639763"/>
          <a:ext cx="5098256"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a:extLst>
              <a:ext uri="{FF2B5EF4-FFF2-40B4-BE49-F238E27FC236}">
                <a16:creationId xmlns:a16="http://schemas.microsoft.com/office/drawing/2014/main" id="{7A5054D5-1DBD-C427-6A8B-C67A0B0B504B}"/>
              </a:ext>
            </a:extLst>
          </p:cNvPr>
          <p:cNvSpPr txBox="1">
            <a:spLocks/>
          </p:cNvSpPr>
          <p:nvPr/>
        </p:nvSpPr>
        <p:spPr>
          <a:xfrm>
            <a:off x="620485" y="639763"/>
            <a:ext cx="3211286" cy="3142395"/>
          </a:xfrm>
          <a:prstGeom prst="rect">
            <a:avLst/>
          </a:prstGeom>
        </p:spPr>
        <p:txBody>
          <a:bodyPr vert="horz" lIns="91440" tIns="45720" rIns="91440" bIns="45720" rtlCol="0" anchor="t" anchorCtr="0">
            <a:normAutofit/>
          </a:bodyPr>
          <a:lstStyle>
            <a:lvl1pPr algn="l" rtl="0" eaLnBrk="1" fontAlgn="base" hangingPunct="1">
              <a:spcBef>
                <a:spcPct val="0"/>
              </a:spcBef>
              <a:spcAft>
                <a:spcPct val="0"/>
              </a:spcAft>
              <a:defRPr sz="4000" b="1" kern="1200">
                <a:solidFill>
                  <a:schemeClr val="tx1"/>
                </a:solidFill>
                <a:latin typeface="+mj-lt"/>
                <a:ea typeface="+mj-ea"/>
                <a:cs typeface="+mj-cs"/>
              </a:defRPr>
            </a:lvl1pPr>
            <a:lvl2pPr algn="ctr" rtl="0" eaLnBrk="1" fontAlgn="base" hangingPunct="1">
              <a:spcBef>
                <a:spcPct val="0"/>
              </a:spcBef>
              <a:spcAft>
                <a:spcPct val="0"/>
              </a:spcAft>
              <a:defRPr sz="5867">
                <a:solidFill>
                  <a:schemeClr val="tx1"/>
                </a:solidFill>
                <a:latin typeface="Myriad Web Pro" panose="020B0503030403020204" pitchFamily="34" charset="0"/>
              </a:defRPr>
            </a:lvl2pPr>
            <a:lvl3pPr algn="ctr" rtl="0" eaLnBrk="1" fontAlgn="base" hangingPunct="1">
              <a:spcBef>
                <a:spcPct val="0"/>
              </a:spcBef>
              <a:spcAft>
                <a:spcPct val="0"/>
              </a:spcAft>
              <a:defRPr sz="5867">
                <a:solidFill>
                  <a:schemeClr val="tx1"/>
                </a:solidFill>
                <a:latin typeface="Myriad Web Pro" panose="020B0503030403020204" pitchFamily="34" charset="0"/>
              </a:defRPr>
            </a:lvl3pPr>
            <a:lvl4pPr algn="ctr" rtl="0" eaLnBrk="1" fontAlgn="base" hangingPunct="1">
              <a:spcBef>
                <a:spcPct val="0"/>
              </a:spcBef>
              <a:spcAft>
                <a:spcPct val="0"/>
              </a:spcAft>
              <a:defRPr sz="5867">
                <a:solidFill>
                  <a:schemeClr val="tx1"/>
                </a:solidFill>
                <a:latin typeface="Myriad Web Pro" panose="020B0503030403020204" pitchFamily="34" charset="0"/>
              </a:defRPr>
            </a:lvl4pPr>
            <a:lvl5pPr algn="ctr" rtl="0" eaLnBrk="1" fontAlgn="base" hangingPunct="1">
              <a:spcBef>
                <a:spcPct val="0"/>
              </a:spcBef>
              <a:spcAft>
                <a:spcPct val="0"/>
              </a:spcAft>
              <a:defRPr sz="5867">
                <a:solidFill>
                  <a:schemeClr val="tx1"/>
                </a:solidFill>
                <a:latin typeface="Myriad Web Pro" panose="020B0503030403020204" pitchFamily="34" charset="0"/>
              </a:defRPr>
            </a:lvl5pPr>
            <a:lvl6pPr marL="609585" algn="ctr" rtl="0" eaLnBrk="1" fontAlgn="base" hangingPunct="1">
              <a:spcBef>
                <a:spcPct val="0"/>
              </a:spcBef>
              <a:spcAft>
                <a:spcPct val="0"/>
              </a:spcAft>
              <a:defRPr sz="5867">
                <a:solidFill>
                  <a:schemeClr val="tx1"/>
                </a:solidFill>
                <a:latin typeface="Myriad Web Pro" panose="020B0503030403020204" pitchFamily="34" charset="0"/>
              </a:defRPr>
            </a:lvl6pPr>
            <a:lvl7pPr marL="1219170" algn="ctr" rtl="0" eaLnBrk="1" fontAlgn="base" hangingPunct="1">
              <a:spcBef>
                <a:spcPct val="0"/>
              </a:spcBef>
              <a:spcAft>
                <a:spcPct val="0"/>
              </a:spcAft>
              <a:defRPr sz="5867">
                <a:solidFill>
                  <a:schemeClr val="tx1"/>
                </a:solidFill>
                <a:latin typeface="Myriad Web Pro" panose="020B0503030403020204" pitchFamily="34" charset="0"/>
              </a:defRPr>
            </a:lvl7pPr>
            <a:lvl8pPr marL="1828754" algn="ctr" rtl="0" eaLnBrk="1" fontAlgn="base" hangingPunct="1">
              <a:spcBef>
                <a:spcPct val="0"/>
              </a:spcBef>
              <a:spcAft>
                <a:spcPct val="0"/>
              </a:spcAft>
              <a:defRPr sz="5867">
                <a:solidFill>
                  <a:schemeClr val="tx1"/>
                </a:solidFill>
                <a:latin typeface="Myriad Web Pro" panose="020B0503030403020204" pitchFamily="34" charset="0"/>
              </a:defRPr>
            </a:lvl8pPr>
            <a:lvl9pPr marL="2438339" algn="ctr" rtl="0" eaLnBrk="1" fontAlgn="base" hangingPunct="1">
              <a:spcBef>
                <a:spcPct val="0"/>
              </a:spcBef>
              <a:spcAft>
                <a:spcPct val="0"/>
              </a:spcAft>
              <a:defRPr sz="5867">
                <a:solidFill>
                  <a:schemeClr val="tx1"/>
                </a:solidFill>
                <a:latin typeface="Myriad Web Pro" panose="020B0503030403020204" pitchFamily="34" charset="0"/>
              </a:defRPr>
            </a:lvl9pPr>
          </a:lstStyle>
          <a:p>
            <a:r>
              <a:rPr lang="en-US" sz="4400"/>
              <a:t>Launch your Program Coordinating Committee</a:t>
            </a:r>
          </a:p>
        </p:txBody>
      </p:sp>
    </p:spTree>
    <p:extLst>
      <p:ext uri="{BB962C8B-B14F-4D97-AF65-F5344CB8AC3E}">
        <p14:creationId xmlns:p14="http://schemas.microsoft.com/office/powerpoint/2010/main" val="1996752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Subscribe">
            <a:extLst>
              <a:ext uri="{FF2B5EF4-FFF2-40B4-BE49-F238E27FC236}">
                <a16:creationId xmlns:a16="http://schemas.microsoft.com/office/drawing/2014/main" id="{8FA884E5-6CC4-8819-BCF3-E7119CF21DB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85" t="9091" r="13167" b="1"/>
          <a:stretch/>
        </p:blipFill>
        <p:spPr bwMode="auto">
          <a:xfrm>
            <a:off x="20" y="10"/>
            <a:ext cx="12191981"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1" name="Rectangle 3080">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2BE1AE-18C0-EA6C-3FCA-EE65A8A7020A}"/>
              </a:ext>
            </a:extLst>
          </p:cNvPr>
          <p:cNvSpPr>
            <a:spLocks noGrp="1"/>
          </p:cNvSpPr>
          <p:nvPr>
            <p:ph type="title"/>
          </p:nvPr>
        </p:nvSpPr>
        <p:spPr>
          <a:xfrm>
            <a:off x="404553" y="3194426"/>
            <a:ext cx="9078562" cy="2387600"/>
          </a:xfrm>
        </p:spPr>
        <p:txBody>
          <a:bodyPr vert="horz" lIns="91440" tIns="45720" rIns="91440" bIns="45720" rtlCol="0" anchor="b">
            <a:normAutofit/>
          </a:bodyPr>
          <a:lstStyle/>
          <a:p>
            <a:pPr defTabSz="914400"/>
            <a:r>
              <a:rPr lang="en-US" sz="6600"/>
              <a:t>Get with the Program…</a:t>
            </a:r>
          </a:p>
        </p:txBody>
      </p:sp>
      <p:sp>
        <p:nvSpPr>
          <p:cNvPr id="3083" name="Rectangle: Rounded Corners 3082">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9CF5C0-BC87-7EEC-1748-FA0B131B43B9}"/>
              </a:ext>
            </a:extLst>
          </p:cNvPr>
          <p:cNvSpPr>
            <a:spLocks noGrp="1"/>
          </p:cNvSpPr>
          <p:nvPr>
            <p:ph idx="1"/>
          </p:nvPr>
        </p:nvSpPr>
        <p:spPr>
          <a:xfrm>
            <a:off x="404553" y="5624945"/>
            <a:ext cx="9078562" cy="592975"/>
          </a:xfrm>
        </p:spPr>
        <p:txBody>
          <a:bodyPr vert="horz" lIns="91440" tIns="45720" rIns="91440" bIns="45720" rtlCol="0" anchor="ctr">
            <a:normAutofit lnSpcReduction="10000"/>
          </a:bodyPr>
          <a:lstStyle/>
          <a:p>
            <a:pPr marL="0" indent="0" defTabSz="914400">
              <a:buNone/>
            </a:pPr>
            <a:r>
              <a:rPr lang="en-US" sz="4000" b="1">
                <a:hlinkClick r:id="rId3"/>
              </a:rPr>
              <a:t>Join the FSS Mailing List!</a:t>
            </a:r>
            <a:endParaRPr lang="en-US" sz="4000" b="1"/>
          </a:p>
        </p:txBody>
      </p:sp>
    </p:spTree>
    <p:extLst>
      <p:ext uri="{BB962C8B-B14F-4D97-AF65-F5344CB8AC3E}">
        <p14:creationId xmlns:p14="http://schemas.microsoft.com/office/powerpoint/2010/main" val="2928766871"/>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7188"/>
            <a:ext cx="10515600" cy="1133499"/>
          </a:xfrm>
        </p:spPr>
        <p:txBody>
          <a:bodyPr>
            <a:normAutofit/>
          </a:bodyPr>
          <a:lstStyle/>
          <a:p>
            <a:pPr algn="ctr"/>
            <a:r>
              <a:rPr lang="en-US" sz="5200" b="1"/>
              <a:t>Collaboration</a:t>
            </a:r>
          </a:p>
        </p:txBody>
      </p:sp>
      <p:sp>
        <p:nvSpPr>
          <p:cNvPr id="4" name="Slide Number Placeholder 3"/>
          <p:cNvSpPr>
            <a:spLocks noGrp="1"/>
          </p:cNvSpPr>
          <p:nvPr>
            <p:ph type="sldNum" sz="quarter" idx="12"/>
          </p:nvPr>
        </p:nvSpPr>
        <p:spPr>
          <a:xfrm>
            <a:off x="8610600" y="6356350"/>
            <a:ext cx="2743200" cy="365125"/>
          </a:xfrm>
        </p:spPr>
        <p:txBody>
          <a:bodyPr>
            <a:normAutofit lnSpcReduction="10000"/>
          </a:bodyPr>
          <a:lstStyle/>
          <a:p>
            <a:pPr>
              <a:spcAft>
                <a:spcPts val="600"/>
              </a:spcAft>
            </a:pPr>
            <a:fld id="{92543E9E-4534-4A88-A072-D8CE902911F8}" type="slidenum">
              <a:rPr lang="en-US" smtClean="0"/>
              <a:pPr>
                <a:spcAft>
                  <a:spcPts val="600"/>
                </a:spcAft>
              </a:pPr>
              <a:t>40</a:t>
            </a:fld>
            <a:endParaRPr lang="en-US"/>
          </a:p>
        </p:txBody>
      </p:sp>
      <p:graphicFrame>
        <p:nvGraphicFramePr>
          <p:cNvPr id="6" name="Content Placeholder 2">
            <a:extLst>
              <a:ext uri="{FF2B5EF4-FFF2-40B4-BE49-F238E27FC236}">
                <a16:creationId xmlns:a16="http://schemas.microsoft.com/office/drawing/2014/main" id="{E7F7624C-AF02-429A-9650-86E7721CE848}"/>
              </a:ext>
            </a:extLst>
          </p:cNvPr>
          <p:cNvGraphicFramePr>
            <a:graphicFrameLocks noGrp="1"/>
          </p:cNvGraphicFramePr>
          <p:nvPr>
            <p:ph idx="1"/>
            <p:extLst>
              <p:ext uri="{D42A27DB-BD31-4B8C-83A1-F6EECF244321}">
                <p14:modId xmlns:p14="http://schemas.microsoft.com/office/powerpoint/2010/main" val="3135108042"/>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330277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A4BDD0-5FE2-4B6F-911E-0A08A6B865F7}"/>
              </a:ext>
            </a:extLst>
          </p:cNvPr>
          <p:cNvSpPr>
            <a:spLocks noGrp="1"/>
          </p:cNvSpPr>
          <p:nvPr>
            <p:ph type="title"/>
          </p:nvPr>
        </p:nvSpPr>
        <p:spPr/>
        <p:txBody>
          <a:bodyPr>
            <a:normAutofit/>
          </a:bodyPr>
          <a:lstStyle/>
          <a:p>
            <a:r>
              <a:rPr lang="en-US"/>
              <a:t>What’s Next</a:t>
            </a:r>
          </a:p>
        </p:txBody>
      </p:sp>
      <p:sp>
        <p:nvSpPr>
          <p:cNvPr id="5" name="Text Placeholder 4">
            <a:extLst>
              <a:ext uri="{FF2B5EF4-FFF2-40B4-BE49-F238E27FC236}">
                <a16:creationId xmlns:a16="http://schemas.microsoft.com/office/drawing/2014/main" id="{A94E0A3D-1D34-4456-862C-BC96E227FA3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67823172"/>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FSS Foundational Documents</a:t>
            </a:r>
          </a:p>
        </p:txBody>
      </p:sp>
      <p:sp>
        <p:nvSpPr>
          <p:cNvPr id="3" name="Content Placeholder 2"/>
          <p:cNvSpPr>
            <a:spLocks noGrp="1"/>
          </p:cNvSpPr>
          <p:nvPr>
            <p:ph idx="1"/>
          </p:nvPr>
        </p:nvSpPr>
        <p:spPr/>
        <p:txBody>
          <a:bodyPr>
            <a:normAutofit fontScale="85000" lnSpcReduction="20000"/>
          </a:bodyPr>
          <a:lstStyle/>
          <a:p>
            <a:pPr marL="243205" indent="-243205"/>
            <a:r>
              <a:rPr lang="en-US" b="1"/>
              <a:t>FSS FY 2022 Notice of Funding Opportunity (NOFO)</a:t>
            </a:r>
            <a:endParaRPr lang="en-US"/>
          </a:p>
          <a:p>
            <a:pPr marL="487045" lvl="1" indent="-243205"/>
            <a:r>
              <a:rPr lang="en-US">
                <a:hlinkClick r:id="rId2"/>
              </a:rPr>
              <a:t>FSS Notice of Funding Availability</a:t>
            </a:r>
            <a:endParaRPr lang="en-US">
              <a:cs typeface="Calibri" panose="020F0502020204030204"/>
            </a:endParaRPr>
          </a:p>
          <a:p>
            <a:pPr marL="487045" lvl="1" indent="-243205"/>
            <a:r>
              <a:rPr lang="en-US">
                <a:hlinkClick r:id="rId3"/>
              </a:rPr>
              <a:t>Eligible Activities</a:t>
            </a:r>
            <a:endParaRPr lang="en-US">
              <a:cs typeface="Calibri" panose="020F0502020204030204"/>
            </a:endParaRPr>
          </a:p>
          <a:p>
            <a:pPr marL="487045" lvl="1" indent="-243205"/>
            <a:endParaRPr lang="en-US">
              <a:cs typeface="Calibri" panose="020F0502020204030204"/>
            </a:endParaRPr>
          </a:p>
          <a:p>
            <a:pPr marL="243205" indent="-243205"/>
            <a:r>
              <a:rPr lang="en-US" b="1"/>
              <a:t>FSS FY 2023 Grant Agreement</a:t>
            </a:r>
            <a:endParaRPr lang="en-US" b="1">
              <a:cs typeface="Calibri"/>
            </a:endParaRPr>
          </a:p>
          <a:p>
            <a:pPr marL="487045" lvl="1" indent="-243205"/>
            <a:r>
              <a:rPr lang="en-US">
                <a:hlinkClick r:id="rId4"/>
              </a:rPr>
              <a:t>FY23 Grant Agreement for Renewal and New FSS grantees</a:t>
            </a:r>
            <a:endParaRPr lang="en-US">
              <a:cs typeface="Calibri" panose="020F0502020204030204"/>
              <a:hlinkClick r:id="rId5"/>
            </a:endParaRPr>
          </a:p>
          <a:p>
            <a:pPr marL="243205" indent="-243205"/>
            <a:endParaRPr lang="en-US" b="1">
              <a:cs typeface="Calibri" panose="020F0502020204030204"/>
            </a:endParaRPr>
          </a:p>
          <a:p>
            <a:pPr marL="243205" indent="-243205"/>
            <a:r>
              <a:rPr lang="en-US" b="1"/>
              <a:t>FSS Statute</a:t>
            </a:r>
            <a:endParaRPr lang="en-US" b="1">
              <a:cs typeface="Calibri"/>
            </a:endParaRPr>
          </a:p>
          <a:p>
            <a:pPr marL="487045" lvl="1" indent="-243205"/>
            <a:r>
              <a:rPr lang="en-US"/>
              <a:t>Section 23 of the 1937 Housing Act</a:t>
            </a:r>
            <a:endParaRPr lang="en-US">
              <a:cs typeface="Calibri"/>
            </a:endParaRPr>
          </a:p>
          <a:p>
            <a:pPr marL="730885" lvl="2" indent="-243205"/>
            <a:r>
              <a:rPr lang="en-US">
                <a:hlinkClick r:id="rId6"/>
              </a:rPr>
              <a:t>SEC. 23. [42 U.S.C. 1437u]</a:t>
            </a:r>
            <a:endParaRPr lang="en-US">
              <a:cs typeface="Calibri" panose="020F0502020204030204"/>
            </a:endParaRPr>
          </a:p>
          <a:p>
            <a:pPr marL="730885" lvl="2" indent="-243205"/>
            <a:endParaRPr lang="en-US">
              <a:cs typeface="Calibri" panose="020F0502020204030204"/>
            </a:endParaRPr>
          </a:p>
          <a:p>
            <a:pPr marL="243205" indent="-243205"/>
            <a:r>
              <a:rPr lang="en-US" b="1"/>
              <a:t>FSS Regulations</a:t>
            </a:r>
            <a:endParaRPr lang="en-US" b="1">
              <a:cs typeface="Calibri"/>
            </a:endParaRPr>
          </a:p>
          <a:p>
            <a:pPr marL="487045" lvl="1" indent="-243205"/>
            <a:r>
              <a:rPr lang="en-US">
                <a:hlinkClick r:id="rId7"/>
              </a:rPr>
              <a:t>24 CFR Part 984</a:t>
            </a:r>
            <a:endParaRPr lang="en-US">
              <a:cs typeface="Calibri" panose="020F0502020204030204"/>
            </a:endParaRPr>
          </a:p>
        </p:txBody>
      </p:sp>
      <p:sp>
        <p:nvSpPr>
          <p:cNvPr id="4" name="Slide Number Placeholder 3"/>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29755511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58C92-F2F2-772C-8BD2-7E4969E91F7B}"/>
              </a:ext>
            </a:extLst>
          </p:cNvPr>
          <p:cNvSpPr>
            <a:spLocks noGrp="1"/>
          </p:cNvSpPr>
          <p:nvPr>
            <p:ph type="title"/>
          </p:nvPr>
        </p:nvSpPr>
        <p:spPr/>
        <p:txBody>
          <a:bodyPr/>
          <a:lstStyle/>
          <a:p>
            <a:r>
              <a:rPr lang="en-US"/>
              <a:t>Key FSS Resources</a:t>
            </a:r>
          </a:p>
        </p:txBody>
      </p:sp>
      <p:sp>
        <p:nvSpPr>
          <p:cNvPr id="3" name="Content Placeholder 2">
            <a:extLst>
              <a:ext uri="{FF2B5EF4-FFF2-40B4-BE49-F238E27FC236}">
                <a16:creationId xmlns:a16="http://schemas.microsoft.com/office/drawing/2014/main" id="{35DE83EF-73ED-5AEF-39D8-EE9D08C1BDB9}"/>
              </a:ext>
            </a:extLst>
          </p:cNvPr>
          <p:cNvSpPr>
            <a:spLocks noGrp="1"/>
          </p:cNvSpPr>
          <p:nvPr>
            <p:ph idx="1"/>
          </p:nvPr>
        </p:nvSpPr>
        <p:spPr/>
        <p:txBody>
          <a:bodyPr/>
          <a:lstStyle/>
          <a:p>
            <a:r>
              <a:rPr lang="en-US" b="1"/>
              <a:t>FSS Action Plan</a:t>
            </a:r>
          </a:p>
          <a:p>
            <a:pPr lvl="1"/>
            <a:r>
              <a:rPr lang="en-US">
                <a:hlinkClick r:id="rId2"/>
              </a:rPr>
              <a:t>Checklist</a:t>
            </a:r>
            <a:endParaRPr lang="en-US"/>
          </a:p>
          <a:p>
            <a:pPr lvl="1"/>
            <a:r>
              <a:rPr lang="en-US">
                <a:hlinkClick r:id="rId3"/>
              </a:rPr>
              <a:t>Sample Action Plan</a:t>
            </a:r>
            <a:endParaRPr lang="en-US"/>
          </a:p>
          <a:p>
            <a:pPr lvl="1"/>
            <a:r>
              <a:rPr lang="en-US">
                <a:hlinkClick r:id="rId4"/>
              </a:rPr>
              <a:t>Action Plan Webinar</a:t>
            </a:r>
            <a:r>
              <a:rPr lang="en-US"/>
              <a:t> (</a:t>
            </a:r>
            <a:r>
              <a:rPr lang="en-US">
                <a:hlinkClick r:id="rId5"/>
              </a:rPr>
              <a:t>slides</a:t>
            </a:r>
            <a:r>
              <a:rPr lang="en-US"/>
              <a:t>)</a:t>
            </a:r>
          </a:p>
          <a:p>
            <a:pPr lvl="2"/>
            <a:r>
              <a:rPr lang="en-US" sz="2400" b="1" i="0" u="sng">
                <a:solidFill>
                  <a:srgbClr val="23527C"/>
                </a:solidFill>
                <a:effectLst/>
                <a:hlinkClick r:id="rId6"/>
              </a:rPr>
              <a:t>Recording of FSS Action Plans for New Grantees</a:t>
            </a:r>
            <a:r>
              <a:rPr lang="en-US" sz="2400" b="1" i="0">
                <a:solidFill>
                  <a:srgbClr val="000000"/>
                </a:solidFill>
                <a:effectLst/>
              </a:rPr>
              <a:t> - March 14, 2023</a:t>
            </a:r>
            <a:endParaRPr lang="en-US" sz="2400" b="0" i="0">
              <a:solidFill>
                <a:srgbClr val="000000"/>
              </a:solidFill>
              <a:effectLst/>
            </a:endParaRPr>
          </a:p>
          <a:p>
            <a:pPr marL="742950" lvl="1" indent="-285750" algn="l">
              <a:buFont typeface="Arial" panose="020B0604020202020204" pitchFamily="34" charset="0"/>
              <a:buChar char="•"/>
            </a:pPr>
            <a:r>
              <a:rPr lang="en-US" sz="2400" b="1" i="0">
                <a:solidFill>
                  <a:srgbClr val="000000"/>
                </a:solidFill>
                <a:effectLst/>
              </a:rPr>
              <a:t>​</a:t>
            </a:r>
            <a:r>
              <a:rPr lang="en-US" sz="2400" b="1" i="0" u="none" strike="noStrike">
                <a:solidFill>
                  <a:srgbClr val="005EBD"/>
                </a:solidFill>
                <a:effectLst/>
                <a:hlinkClick r:id="rId7"/>
              </a:rPr>
              <a:t>FSS Action Plans for New Grantees - Slides</a:t>
            </a:r>
            <a:endParaRPr lang="en-US" b="1"/>
          </a:p>
          <a:p>
            <a:r>
              <a:rPr lang="en-US" b="1"/>
              <a:t>FSS Contract of Participation (CoP)</a:t>
            </a:r>
            <a:endParaRPr lang="en-US" b="1">
              <a:hlinkClick r:id="rId8"/>
            </a:endParaRPr>
          </a:p>
          <a:p>
            <a:pPr lvl="1">
              <a:buFont typeface="Arial" panose="020B0604020202020204" pitchFamily="34" charset="0"/>
              <a:buChar char="•"/>
            </a:pPr>
            <a:r>
              <a:rPr lang="en-US">
                <a:hlinkClick r:id="rId8"/>
              </a:rPr>
              <a:t>HUD-52650</a:t>
            </a:r>
            <a:endParaRPr lang="en-US"/>
          </a:p>
          <a:p>
            <a:pPr lvl="1">
              <a:buFont typeface="Arial" panose="020B0604020202020204" pitchFamily="34" charset="0"/>
              <a:buChar char="•"/>
            </a:pPr>
            <a:r>
              <a:rPr lang="en-US">
                <a:hlinkClick r:id="rId9"/>
              </a:rPr>
              <a:t>HUD CLIPS</a:t>
            </a:r>
            <a:r>
              <a:rPr lang="en-US"/>
              <a:t> has CoP translated in 10 languages!</a:t>
            </a:r>
          </a:p>
          <a:p>
            <a:endParaRPr lang="en-US"/>
          </a:p>
        </p:txBody>
      </p:sp>
      <p:sp>
        <p:nvSpPr>
          <p:cNvPr id="4" name="Slide Number Placeholder 3">
            <a:extLst>
              <a:ext uri="{FF2B5EF4-FFF2-40B4-BE49-F238E27FC236}">
                <a16:creationId xmlns:a16="http://schemas.microsoft.com/office/drawing/2014/main" id="{D5DC9D00-16AF-D57C-3ED4-9916420E0D33}"/>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4002154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58C92-F2F2-772C-8BD2-7E4969E91F7B}"/>
              </a:ext>
            </a:extLst>
          </p:cNvPr>
          <p:cNvSpPr>
            <a:spLocks noGrp="1"/>
          </p:cNvSpPr>
          <p:nvPr>
            <p:ph type="title"/>
          </p:nvPr>
        </p:nvSpPr>
        <p:spPr/>
        <p:txBody>
          <a:bodyPr/>
          <a:lstStyle/>
          <a:p>
            <a:r>
              <a:rPr lang="en-US"/>
              <a:t>FSS Escrow</a:t>
            </a:r>
          </a:p>
        </p:txBody>
      </p:sp>
      <p:sp>
        <p:nvSpPr>
          <p:cNvPr id="3" name="Content Placeholder 2">
            <a:extLst>
              <a:ext uri="{FF2B5EF4-FFF2-40B4-BE49-F238E27FC236}">
                <a16:creationId xmlns:a16="http://schemas.microsoft.com/office/drawing/2014/main" id="{35DE83EF-73ED-5AEF-39D8-EE9D08C1BDB9}"/>
              </a:ext>
            </a:extLst>
          </p:cNvPr>
          <p:cNvSpPr>
            <a:spLocks noGrp="1"/>
          </p:cNvSpPr>
          <p:nvPr>
            <p:ph idx="1"/>
          </p:nvPr>
        </p:nvSpPr>
        <p:spPr/>
        <p:txBody>
          <a:bodyPr/>
          <a:lstStyle/>
          <a:p>
            <a:r>
              <a:rPr lang="en-US" b="1"/>
              <a:t>FSS Escrow Resources</a:t>
            </a:r>
          </a:p>
          <a:p>
            <a:pPr lvl="1">
              <a:buFont typeface="Arial" panose="020B0604020202020204" pitchFamily="34" charset="0"/>
              <a:buChar char="•"/>
            </a:pPr>
            <a:r>
              <a:rPr lang="en-US">
                <a:hlinkClick r:id="rId2"/>
              </a:rPr>
              <a:t>Accounting Brief #26 - Financial Reporting for FSS</a:t>
            </a:r>
            <a:endParaRPr lang="en-US"/>
          </a:p>
          <a:p>
            <a:pPr lvl="1">
              <a:buFont typeface="Arial" panose="020B0604020202020204" pitchFamily="34" charset="0"/>
              <a:buChar char="•"/>
            </a:pPr>
            <a:r>
              <a:rPr lang="en-US">
                <a:hlinkClick r:id="rId3"/>
              </a:rPr>
              <a:t>PIH Notice 2022-20 on Establishment of the Escrow Accounting Line and Use of Forfeited FSS Escrow</a:t>
            </a:r>
            <a:endParaRPr lang="en-US"/>
          </a:p>
          <a:p>
            <a:pPr lvl="1">
              <a:buFont typeface="Arial" panose="020B0604020202020204" pitchFamily="34" charset="0"/>
              <a:buChar char="•"/>
            </a:pPr>
            <a:r>
              <a:rPr lang="en-US">
                <a:hlinkClick r:id="rId4"/>
              </a:rPr>
              <a:t>Webinar on the changes in Escrow regulations and new Escrow Calculation Workbook</a:t>
            </a:r>
            <a:r>
              <a:rPr lang="en-US"/>
              <a:t> </a:t>
            </a:r>
            <a:r>
              <a:rPr lang="en-US">
                <a:hlinkClick r:id="rId5"/>
              </a:rPr>
              <a:t>(slides</a:t>
            </a:r>
            <a:r>
              <a:rPr lang="en-US"/>
              <a:t>)</a:t>
            </a:r>
          </a:p>
          <a:p>
            <a:pPr lvl="1">
              <a:buFont typeface="Arial" panose="020B0604020202020204" pitchFamily="34" charset="0"/>
              <a:buChar char="•"/>
            </a:pPr>
            <a:endParaRPr lang="en-US"/>
          </a:p>
          <a:p>
            <a:pPr>
              <a:buFont typeface="Arial" panose="020B0604020202020204" pitchFamily="34" charset="0"/>
              <a:buChar char="•"/>
            </a:pPr>
            <a:r>
              <a:rPr lang="en-US" b="1"/>
              <a:t>FSS Escrow Spreadsheets</a:t>
            </a:r>
          </a:p>
          <a:p>
            <a:pPr lvl="1">
              <a:buFont typeface="Arial" panose="020B0604020202020204" pitchFamily="34" charset="0"/>
              <a:buChar char="•"/>
            </a:pPr>
            <a:r>
              <a:rPr lang="en-US">
                <a:hlinkClick r:id="rId6"/>
              </a:rPr>
              <a:t>Sample for PHAs</a:t>
            </a:r>
            <a:endParaRPr lang="en-US"/>
          </a:p>
          <a:p>
            <a:pPr lvl="1">
              <a:buFont typeface="Arial" panose="020B0604020202020204" pitchFamily="34" charset="0"/>
              <a:buChar char="•"/>
            </a:pPr>
            <a:r>
              <a:rPr lang="en-US">
                <a:hlinkClick r:id="rId7"/>
              </a:rPr>
              <a:t>Sample for Project-Based Rental Assistance (PBRA) Owners​​</a:t>
            </a:r>
            <a:endParaRPr lang="en-US"/>
          </a:p>
        </p:txBody>
      </p:sp>
      <p:sp>
        <p:nvSpPr>
          <p:cNvPr id="4" name="Slide Number Placeholder 3">
            <a:extLst>
              <a:ext uri="{FF2B5EF4-FFF2-40B4-BE49-F238E27FC236}">
                <a16:creationId xmlns:a16="http://schemas.microsoft.com/office/drawing/2014/main" id="{D5DC9D00-16AF-D57C-3ED4-9916420E0D33}"/>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11828132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660E8-FA5C-655E-492A-E99C7EBEBE34}"/>
              </a:ext>
            </a:extLst>
          </p:cNvPr>
          <p:cNvSpPr>
            <a:spLocks noGrp="1"/>
          </p:cNvSpPr>
          <p:nvPr>
            <p:ph type="title"/>
          </p:nvPr>
        </p:nvSpPr>
        <p:spPr/>
        <p:txBody>
          <a:bodyPr/>
          <a:lstStyle/>
          <a:p>
            <a:r>
              <a:rPr lang="en-US"/>
              <a:t>FSS Reporting and Monitoring </a:t>
            </a:r>
          </a:p>
        </p:txBody>
      </p:sp>
      <p:sp>
        <p:nvSpPr>
          <p:cNvPr id="3" name="Content Placeholder 2">
            <a:extLst>
              <a:ext uri="{FF2B5EF4-FFF2-40B4-BE49-F238E27FC236}">
                <a16:creationId xmlns:a16="http://schemas.microsoft.com/office/drawing/2014/main" id="{3B36886D-D60C-86AC-7FF6-6654681C2C17}"/>
              </a:ext>
            </a:extLst>
          </p:cNvPr>
          <p:cNvSpPr>
            <a:spLocks noGrp="1"/>
          </p:cNvSpPr>
          <p:nvPr>
            <p:ph idx="1"/>
          </p:nvPr>
        </p:nvSpPr>
        <p:spPr>
          <a:xfrm>
            <a:off x="609600" y="1201479"/>
            <a:ext cx="10972800" cy="4959836"/>
          </a:xfrm>
        </p:spPr>
        <p:txBody>
          <a:bodyPr/>
          <a:lstStyle/>
          <a:p>
            <a:pPr algn="l">
              <a:buFont typeface="Arial" panose="020B0604020202020204" pitchFamily="34" charset="0"/>
              <a:buChar char="•"/>
            </a:pPr>
            <a:r>
              <a:rPr lang="en-US" b="1"/>
              <a:t>FSS Reporting</a:t>
            </a:r>
          </a:p>
          <a:p>
            <a:pPr lvl="1">
              <a:buFont typeface="Arial" panose="020B0604020202020204" pitchFamily="34" charset="0"/>
              <a:buChar char="•"/>
            </a:pPr>
            <a:r>
              <a:rPr lang="en-US" sz="2400">
                <a:hlinkClick r:id="rId2"/>
              </a:rPr>
              <a:t>Sample FSS Annual Report</a:t>
            </a:r>
            <a:r>
              <a:rPr lang="en-US" sz="2400"/>
              <a:t> Survey</a:t>
            </a:r>
          </a:p>
          <a:p>
            <a:pPr marL="487045" lvl="1" indent="-243205">
              <a:buFont typeface="Arial" panose="020B0604020202020204" pitchFamily="34" charset="0"/>
              <a:buChar char="•"/>
            </a:pPr>
            <a:r>
              <a:rPr lang="en-US" sz="2400">
                <a:hlinkClick r:id="rId3"/>
              </a:rPr>
              <a:t>FY23 FSS Annual Report Survey</a:t>
            </a:r>
            <a:r>
              <a:rPr lang="en-US" sz="2400"/>
              <a:t> (due for all programs running in CY23 by 3/15/24)</a:t>
            </a:r>
            <a:endParaRPr lang="en-US" sz="2400">
              <a:cs typeface="Calibri"/>
            </a:endParaRPr>
          </a:p>
          <a:p>
            <a:pPr lvl="1">
              <a:buFont typeface="Arial" panose="020B0604020202020204" pitchFamily="34" charset="0"/>
              <a:buChar char="•"/>
            </a:pPr>
            <a:r>
              <a:rPr lang="en-US" sz="2400"/>
              <a:t>Will be an MS Forms link that will be sent the Jan/Feb AFTER your first year.</a:t>
            </a:r>
          </a:p>
          <a:p>
            <a:pPr lvl="1">
              <a:buFont typeface="Arial" panose="020B0604020202020204" pitchFamily="34" charset="0"/>
              <a:buChar char="•"/>
            </a:pPr>
            <a:r>
              <a:rPr lang="en-US" sz="2400"/>
              <a:t>Qualitative information.  All numbers will be pulled from PIC.</a:t>
            </a:r>
          </a:p>
          <a:p>
            <a:pPr algn="l">
              <a:buFont typeface="Arial" panose="020B0604020202020204" pitchFamily="34" charset="0"/>
              <a:buChar char="•"/>
            </a:pPr>
            <a:r>
              <a:rPr lang="en-US" b="1"/>
              <a:t>FSS Monitoring</a:t>
            </a:r>
            <a:endParaRPr lang="en-US" b="1">
              <a:solidFill>
                <a:srgbClr val="005EBD"/>
              </a:solidFill>
              <a:latin typeface="IBM Plex Serif" panose="02060503050406000203" pitchFamily="18" charset="0"/>
            </a:endParaRPr>
          </a:p>
          <a:p>
            <a:pPr lvl="1">
              <a:buFont typeface="Arial" panose="020B0604020202020204" pitchFamily="34" charset="0"/>
              <a:buChar char="•"/>
            </a:pPr>
            <a:r>
              <a:rPr lang="en-US"/>
              <a:t>Want to know if you’re in compliance? Assess yourself!</a:t>
            </a:r>
          </a:p>
          <a:p>
            <a:pPr lvl="1">
              <a:buFont typeface="Arial" panose="020B0604020202020204" pitchFamily="34" charset="0"/>
              <a:buChar char="•"/>
            </a:pPr>
            <a:r>
              <a:rPr lang="en-US"/>
              <a:t>This is the exact tool that HUD will use when monitoring your program</a:t>
            </a:r>
          </a:p>
          <a:p>
            <a:pPr lvl="1">
              <a:buFont typeface="Arial" panose="020B0604020202020204" pitchFamily="34" charset="0"/>
              <a:buChar char="•"/>
            </a:pPr>
            <a:r>
              <a:rPr lang="en-US">
                <a:solidFill>
                  <a:schemeClr val="accent6"/>
                </a:solidFill>
                <a:latin typeface="+mj-lt"/>
              </a:rPr>
              <a:t>PHA </a:t>
            </a:r>
            <a:r>
              <a:rPr lang="en-US" i="0" u="none" strike="noStrike">
                <a:solidFill>
                  <a:schemeClr val="accent6"/>
                </a:solidFill>
                <a:effectLst/>
                <a:latin typeface="+mj-lt"/>
              </a:rPr>
              <a:t>Programs monitored at least </a:t>
            </a:r>
            <a:r>
              <a:rPr lang="en-US">
                <a:solidFill>
                  <a:schemeClr val="accent6"/>
                </a:solidFill>
                <a:latin typeface="+mj-lt"/>
              </a:rPr>
              <a:t>once every 5 years</a:t>
            </a:r>
          </a:p>
          <a:p>
            <a:pPr algn="l">
              <a:buFont typeface="Arial" panose="020B0604020202020204" pitchFamily="34" charset="0"/>
              <a:buChar char="•"/>
            </a:pPr>
            <a:r>
              <a:rPr lang="en-US" sz="1800" b="1" i="0">
                <a:solidFill>
                  <a:srgbClr val="FF0000"/>
                </a:solidFill>
                <a:effectLst/>
                <a:latin typeface="IBM Plex Serif" panose="02060503050406000203" pitchFamily="18" charset="0"/>
              </a:rPr>
              <a:t>(NEW)</a:t>
            </a:r>
            <a:r>
              <a:rPr lang="en-US" sz="1800" b="1" i="0">
                <a:solidFill>
                  <a:srgbClr val="000000"/>
                </a:solidFill>
                <a:effectLst/>
                <a:latin typeface="IBM Plex Serif" panose="02060503050406000203" pitchFamily="18" charset="0"/>
              </a:rPr>
              <a:t> </a:t>
            </a:r>
            <a:r>
              <a:rPr lang="en-US" sz="1800" b="1" i="0" u="none" strike="noStrike">
                <a:solidFill>
                  <a:srgbClr val="005EBD"/>
                </a:solidFill>
                <a:effectLst/>
                <a:latin typeface="IBM Plex Serif" panose="02060503050406000203" pitchFamily="18" charset="0"/>
                <a:hlinkClick r:id="rId4"/>
              </a:rPr>
              <a:t>FSS Monitoring Review Tool Self-Assessment</a:t>
            </a:r>
            <a:r>
              <a:rPr lang="en-US" sz="1800" b="1" i="0">
                <a:solidFill>
                  <a:srgbClr val="000000"/>
                </a:solidFill>
                <a:effectLst/>
                <a:latin typeface="IBM Plex Serif" panose="02060503050406000203" pitchFamily="18" charset="0"/>
              </a:rPr>
              <a:t> (updated 2/6/24)</a:t>
            </a:r>
            <a:endParaRPr lang="en-US" sz="1800" b="0" i="0">
              <a:solidFill>
                <a:srgbClr val="000000"/>
              </a:solidFill>
              <a:effectLst/>
              <a:latin typeface="IBM Plex Serif" panose="02060503050406000203" pitchFamily="18" charset="0"/>
            </a:endParaRPr>
          </a:p>
          <a:p>
            <a:pPr marL="742950" lvl="1" indent="-285750" algn="l">
              <a:buFont typeface="Arial" panose="020B0604020202020204" pitchFamily="34" charset="0"/>
              <a:buChar char="•"/>
            </a:pPr>
            <a:r>
              <a:rPr lang="en-US" sz="1800" b="1" i="0" u="none" strike="noStrike">
                <a:solidFill>
                  <a:srgbClr val="000000"/>
                </a:solidFill>
                <a:effectLst/>
                <a:latin typeface="IBM Plex Serif" panose="02060503050406000203" pitchFamily="18" charset="0"/>
                <a:hlinkClick r:id="rId5"/>
              </a:rPr>
              <a:t>Recording of Monitoring Review Tool Webinar for Stakeholders</a:t>
            </a:r>
            <a:endParaRPr lang="en-US" sz="1800" b="0" i="0">
              <a:solidFill>
                <a:srgbClr val="000000"/>
              </a:solidFill>
              <a:effectLst/>
              <a:latin typeface="IBM Plex Serif" panose="02060503050406000203" pitchFamily="18" charset="0"/>
            </a:endParaRPr>
          </a:p>
          <a:p>
            <a:pPr marL="742950" lvl="1" indent="-285750" algn="l">
              <a:buFont typeface="Arial" panose="020B0604020202020204" pitchFamily="34" charset="0"/>
              <a:buChar char="•"/>
            </a:pPr>
            <a:r>
              <a:rPr lang="en-US" sz="1800" b="1" i="0" u="none" strike="noStrike">
                <a:solidFill>
                  <a:srgbClr val="000000"/>
                </a:solidFill>
                <a:effectLst/>
                <a:latin typeface="IBM Plex Serif" panose="02060503050406000203" pitchFamily="18" charset="0"/>
                <a:hlinkClick r:id="rId6"/>
              </a:rPr>
              <a:t>Slides from Monitoring Review Tool Webinar for Stakeholders</a:t>
            </a:r>
            <a:endParaRPr lang="en-US" sz="1800" b="0" i="0">
              <a:solidFill>
                <a:srgbClr val="000000"/>
              </a:solidFill>
              <a:effectLst/>
              <a:latin typeface="IBM Plex Serif" panose="02060503050406000203" pitchFamily="18" charset="0"/>
            </a:endParaRPr>
          </a:p>
          <a:p>
            <a:pPr lvl="1">
              <a:buFont typeface="Arial" panose="020B0604020202020204" pitchFamily="34" charset="0"/>
              <a:buChar char="•"/>
            </a:pPr>
            <a:endParaRPr lang="en-US" i="0" u="none" strike="noStrike">
              <a:solidFill>
                <a:schemeClr val="accent6"/>
              </a:solidFill>
              <a:effectLst/>
              <a:latin typeface="+mj-lt"/>
            </a:endParaRPr>
          </a:p>
        </p:txBody>
      </p:sp>
      <p:sp>
        <p:nvSpPr>
          <p:cNvPr id="4" name="Slide Number Placeholder 3">
            <a:extLst>
              <a:ext uri="{FF2B5EF4-FFF2-40B4-BE49-F238E27FC236}">
                <a16:creationId xmlns:a16="http://schemas.microsoft.com/office/drawing/2014/main" id="{9CFE41FD-7043-C5A8-4BBB-FD6723CCE8D5}"/>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39224393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2B7A4-4C49-2F16-0C89-D1ABE79630DF}"/>
              </a:ext>
            </a:extLst>
          </p:cNvPr>
          <p:cNvSpPr>
            <a:spLocks noGrp="1"/>
          </p:cNvSpPr>
          <p:nvPr>
            <p:ph type="title"/>
          </p:nvPr>
        </p:nvSpPr>
        <p:spPr/>
        <p:txBody>
          <a:bodyPr/>
          <a:lstStyle/>
          <a:p>
            <a:r>
              <a:rPr lang="en-US"/>
              <a:t>Reporting and Monitoring</a:t>
            </a:r>
          </a:p>
        </p:txBody>
      </p:sp>
      <p:sp>
        <p:nvSpPr>
          <p:cNvPr id="3" name="Content Placeholder 2">
            <a:extLst>
              <a:ext uri="{FF2B5EF4-FFF2-40B4-BE49-F238E27FC236}">
                <a16:creationId xmlns:a16="http://schemas.microsoft.com/office/drawing/2014/main" id="{ED88710A-F07F-DDF2-E199-FAC619CA30FA}"/>
              </a:ext>
            </a:extLst>
          </p:cNvPr>
          <p:cNvSpPr>
            <a:spLocks noGrp="1"/>
          </p:cNvSpPr>
          <p:nvPr>
            <p:ph idx="1"/>
          </p:nvPr>
        </p:nvSpPr>
        <p:spPr>
          <a:xfrm>
            <a:off x="609600" y="1554480"/>
            <a:ext cx="10972800" cy="5029200"/>
          </a:xfrm>
        </p:spPr>
        <p:txBody>
          <a:bodyPr numCol="2"/>
          <a:lstStyle/>
          <a:p>
            <a:pPr>
              <a:buFont typeface="Arial" panose="020B0604020202020204" pitchFamily="34" charset="0"/>
              <a:buChar char="•"/>
            </a:pPr>
            <a:r>
              <a:rPr lang="en-US" b="1"/>
              <a:t>PHAs</a:t>
            </a:r>
          </a:p>
          <a:p>
            <a:pPr lvl="1">
              <a:buFont typeface="Arial" panose="020B0604020202020204" pitchFamily="34" charset="0"/>
              <a:buChar char="•"/>
            </a:pPr>
            <a:r>
              <a:rPr lang="en-US"/>
              <a:t>Please see </a:t>
            </a:r>
            <a:r>
              <a:rPr lang="en-US">
                <a:hlinkClick r:id="rId2"/>
              </a:rPr>
              <a:t>PIH Notice 2016-08</a:t>
            </a:r>
            <a:endParaRPr lang="en-US" sz="2400" strike="noStrike">
              <a:solidFill>
                <a:srgbClr val="000000"/>
              </a:solidFill>
            </a:endParaRPr>
          </a:p>
          <a:p>
            <a:pPr lvl="2"/>
            <a:r>
              <a:rPr lang="en-US" sz="2400" b="0" i="0" strike="noStrike">
                <a:solidFill>
                  <a:srgbClr val="005EBD"/>
                </a:solidFill>
                <a:effectLst/>
                <a:hlinkClick r:id="rId3"/>
              </a:rPr>
              <a:t>Webinar</a:t>
            </a:r>
            <a:endParaRPr lang="en-US" sz="2400" b="0" i="0">
              <a:solidFill>
                <a:srgbClr val="000000"/>
              </a:solidFill>
              <a:effectLst/>
            </a:endParaRPr>
          </a:p>
          <a:p>
            <a:pPr marL="742950" lvl="1" indent="-285750" algn="l">
              <a:buFont typeface="Arial" panose="020B0604020202020204" pitchFamily="34" charset="0"/>
              <a:buChar char="•"/>
            </a:pPr>
            <a:r>
              <a:rPr lang="en-US" sz="2400">
                <a:solidFill>
                  <a:srgbClr val="005EBD"/>
                </a:solidFill>
                <a:hlinkClick r:id="rId4"/>
              </a:rPr>
              <a:t>PowerPoint Slides</a:t>
            </a:r>
            <a:endParaRPr lang="en-US" sz="2400">
              <a:solidFill>
                <a:srgbClr val="005EBD"/>
              </a:solidFill>
            </a:endParaRPr>
          </a:p>
          <a:p>
            <a:pPr marL="487668" lvl="2" indent="0">
              <a:buNone/>
            </a:pPr>
            <a:endParaRPr lang="en-US" b="1" i="0">
              <a:solidFill>
                <a:srgbClr val="000000"/>
              </a:solidFill>
              <a:effectLst/>
            </a:endParaRPr>
          </a:p>
          <a:p>
            <a:pPr algn="l">
              <a:buFont typeface="Arial" panose="020B0604020202020204" pitchFamily="34" charset="0"/>
              <a:buChar char="•"/>
            </a:pPr>
            <a:r>
              <a:rPr lang="en-US" b="1" i="0">
                <a:solidFill>
                  <a:srgbClr val="000000"/>
                </a:solidFill>
                <a:effectLst/>
              </a:rPr>
              <a:t>PIC Submissions</a:t>
            </a:r>
          </a:p>
          <a:p>
            <a:pPr lvl="1">
              <a:buFont typeface="Arial" panose="020B0604020202020204" pitchFamily="34" charset="0"/>
              <a:buChar char="•"/>
            </a:pPr>
            <a:r>
              <a:rPr lang="en-US" sz="2000">
                <a:solidFill>
                  <a:srgbClr val="005EBD"/>
                </a:solidFill>
                <a:hlinkClick r:id="rId5"/>
              </a:rPr>
              <a:t>HUD-50058, Section 17</a:t>
            </a:r>
            <a:r>
              <a:rPr lang="en-US" sz="2000">
                <a:solidFill>
                  <a:srgbClr val="005EBD"/>
                </a:solidFill>
              </a:rPr>
              <a:t> </a:t>
            </a:r>
          </a:p>
          <a:p>
            <a:pPr lvl="2"/>
            <a:r>
              <a:rPr lang="en-US" sz="2000"/>
              <a:t>Log Enrollments, Progress, and Exits</a:t>
            </a:r>
          </a:p>
          <a:p>
            <a:pPr lvl="2"/>
            <a:r>
              <a:rPr lang="en-US" sz="2000"/>
              <a:t>Must have at least one per year per participant</a:t>
            </a:r>
          </a:p>
          <a:p>
            <a:pPr lvl="1">
              <a:buFont typeface="Arial" panose="020B0604020202020204" pitchFamily="34" charset="0"/>
              <a:buChar char="•"/>
            </a:pPr>
            <a:r>
              <a:rPr lang="en-US" sz="2000"/>
              <a:t>For PHA software providers</a:t>
            </a:r>
            <a:endParaRPr lang="en-US" sz="2000" i="0" u="sng">
              <a:solidFill>
                <a:srgbClr val="23527C"/>
              </a:solidFill>
              <a:effectLst/>
              <a:hlinkClick r:id="rId6"/>
            </a:endParaRPr>
          </a:p>
          <a:p>
            <a:pPr lvl="2"/>
            <a:r>
              <a:rPr lang="en-US" sz="2000" i="0" u="sng">
                <a:solidFill>
                  <a:srgbClr val="23527C"/>
                </a:solidFill>
                <a:effectLst/>
                <a:hlinkClick r:id="rId6"/>
              </a:rPr>
              <a:t>Update of warnings/errors in PIC FSS</a:t>
            </a:r>
            <a:endParaRPr lang="en-US" sz="2000" i="0" u="sng">
              <a:solidFill>
                <a:srgbClr val="23527C"/>
              </a:solidFill>
              <a:effectLst/>
            </a:endParaRPr>
          </a:p>
          <a:p>
            <a:pPr lvl="1"/>
            <a:r>
              <a:rPr lang="en-US" sz="2000" b="0" u="sng" strike="noStrike">
                <a:solidFill>
                  <a:srgbClr val="23527C"/>
                </a:solidFill>
              </a:rPr>
              <a:t>Will </a:t>
            </a:r>
            <a:r>
              <a:rPr lang="en-US" sz="2000" u="sng">
                <a:solidFill>
                  <a:srgbClr val="23527C"/>
                </a:solidFill>
              </a:rPr>
              <a:t>be updated with conversion to HIP</a:t>
            </a:r>
            <a:endParaRPr lang="en-US" sz="2000" b="0" i="0" strike="noStrike">
              <a:solidFill>
                <a:srgbClr val="005EBD"/>
              </a:solidFill>
              <a:effectLst/>
            </a:endParaRPr>
          </a:p>
          <a:p>
            <a:pPr algn="l">
              <a:buFont typeface="Arial" panose="020B0604020202020204" pitchFamily="34" charset="0"/>
              <a:buChar char="•"/>
            </a:pPr>
            <a:r>
              <a:rPr lang="en-US" b="1"/>
              <a:t>Multifamily Owners</a:t>
            </a:r>
          </a:p>
          <a:p>
            <a:pPr lvl="1">
              <a:buFont typeface="Arial" panose="020B0604020202020204" pitchFamily="34" charset="0"/>
              <a:buChar char="•"/>
            </a:pPr>
            <a:r>
              <a:rPr lang="en-US" b="0">
                <a:solidFill>
                  <a:srgbClr val="000000"/>
                </a:solidFill>
                <a:effectLst/>
              </a:rPr>
              <a:t>NEW!</a:t>
            </a:r>
            <a:r>
              <a:rPr lang="en-US" b="0" i="0">
                <a:solidFill>
                  <a:srgbClr val="000000"/>
                </a:solidFill>
                <a:effectLst/>
              </a:rPr>
              <a:t> You will receive information on the due date for submission of your Annual Report </a:t>
            </a:r>
            <a:r>
              <a:rPr lang="en-US">
                <a:solidFill>
                  <a:srgbClr val="000000"/>
                </a:solidFill>
              </a:rPr>
              <a:t>using the </a:t>
            </a:r>
            <a:r>
              <a:rPr lang="en-US">
                <a:hlinkClick r:id="rId5"/>
              </a:rPr>
              <a:t>Multifamily Reporting Tool</a:t>
            </a:r>
            <a:endParaRPr lang="en-US"/>
          </a:p>
          <a:p>
            <a:pPr lvl="1">
              <a:buFont typeface="Arial" panose="020B0604020202020204" pitchFamily="34" charset="0"/>
              <a:buChar char="•"/>
            </a:pPr>
            <a:r>
              <a:rPr lang="en-US" b="0" i="0">
                <a:solidFill>
                  <a:srgbClr val="000000"/>
                </a:solidFill>
                <a:effectLst/>
              </a:rPr>
              <a:t>Submit to Account Executive via the appropriate Incoming box</a:t>
            </a:r>
          </a:p>
          <a:p>
            <a:pPr lvl="1">
              <a:buFont typeface="Arial" panose="020B0604020202020204" pitchFamily="34" charset="0"/>
              <a:buChar char="•"/>
            </a:pPr>
            <a:r>
              <a:rPr lang="en-US">
                <a:solidFill>
                  <a:srgbClr val="000000"/>
                </a:solidFill>
              </a:rPr>
              <a:t>No more Quarterly Reports</a:t>
            </a:r>
          </a:p>
          <a:p>
            <a:pPr lvl="1">
              <a:buFont typeface="Arial" panose="020B0604020202020204" pitchFamily="34" charset="0"/>
              <a:buChar char="•"/>
            </a:pPr>
            <a:r>
              <a:rPr lang="en-US" b="0" i="0">
                <a:solidFill>
                  <a:srgbClr val="000000"/>
                </a:solidFill>
                <a:effectLst/>
              </a:rPr>
              <a:t>HUD will publish a new Handbook chapter on FSS in 2024</a:t>
            </a:r>
          </a:p>
        </p:txBody>
      </p:sp>
      <p:sp>
        <p:nvSpPr>
          <p:cNvPr id="4" name="Slide Number Placeholder 3">
            <a:extLst>
              <a:ext uri="{FF2B5EF4-FFF2-40B4-BE49-F238E27FC236}">
                <a16:creationId xmlns:a16="http://schemas.microsoft.com/office/drawing/2014/main" id="{71AA2E58-1F27-BD0C-6B72-EE827D06CE44}"/>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1072183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68F7A-E420-3CAB-A453-182CFDB0F3E4}"/>
              </a:ext>
            </a:extLst>
          </p:cNvPr>
          <p:cNvSpPr>
            <a:spLocks noGrp="1"/>
          </p:cNvSpPr>
          <p:nvPr>
            <p:ph type="title"/>
          </p:nvPr>
        </p:nvSpPr>
        <p:spPr>
          <a:xfrm>
            <a:off x="580583" y="387271"/>
            <a:ext cx="10960107" cy="965511"/>
          </a:xfrm>
        </p:spPr>
        <p:txBody>
          <a:bodyPr>
            <a:normAutofit/>
          </a:bodyPr>
          <a:lstStyle/>
          <a:p>
            <a:r>
              <a:rPr lang="en-US" sz="3600">
                <a:solidFill>
                  <a:schemeClr val="tx1"/>
                </a:solidFill>
              </a:rPr>
              <a:t>What is included in the FAM Score? </a:t>
            </a:r>
          </a:p>
        </p:txBody>
      </p:sp>
      <p:sp>
        <p:nvSpPr>
          <p:cNvPr id="3" name="Content Placeholder 2">
            <a:extLst>
              <a:ext uri="{FF2B5EF4-FFF2-40B4-BE49-F238E27FC236}">
                <a16:creationId xmlns:a16="http://schemas.microsoft.com/office/drawing/2014/main" id="{A6721456-B95F-5F10-4376-2DBBA3E6FAD3}"/>
              </a:ext>
            </a:extLst>
          </p:cNvPr>
          <p:cNvSpPr>
            <a:spLocks noGrp="1"/>
          </p:cNvSpPr>
          <p:nvPr>
            <p:ph idx="1"/>
          </p:nvPr>
        </p:nvSpPr>
        <p:spPr>
          <a:xfrm>
            <a:off x="4645409" y="1569842"/>
            <a:ext cx="5492120" cy="1912444"/>
          </a:xfrm>
        </p:spPr>
        <p:txBody>
          <a:bodyPr>
            <a:normAutofit/>
          </a:bodyPr>
          <a:lstStyle/>
          <a:p>
            <a:pPr lvl="1">
              <a:buFont typeface="Arial" panose="020B0604020202020204" pitchFamily="34" charset="0"/>
              <a:buChar char="•"/>
            </a:pPr>
            <a:r>
              <a:rPr lang="en-US" sz="2000">
                <a:solidFill>
                  <a:schemeClr val="tx1"/>
                </a:solidFill>
              </a:rPr>
              <a:t>The overall FAM score is comprised of 3 component metrics:</a:t>
            </a:r>
          </a:p>
          <a:p>
            <a:pPr lvl="2"/>
            <a:r>
              <a:rPr lang="en-US" sz="2000">
                <a:solidFill>
                  <a:schemeClr val="tx1"/>
                </a:solidFill>
              </a:rPr>
              <a:t>Participation (20%)</a:t>
            </a:r>
          </a:p>
          <a:p>
            <a:pPr lvl="2"/>
            <a:r>
              <a:rPr lang="en-US" sz="2000">
                <a:solidFill>
                  <a:schemeClr val="tx1"/>
                </a:solidFill>
              </a:rPr>
              <a:t>Graduation (30%)</a:t>
            </a:r>
          </a:p>
          <a:p>
            <a:pPr lvl="2"/>
            <a:r>
              <a:rPr lang="en-US" sz="2000">
                <a:solidFill>
                  <a:schemeClr val="tx1"/>
                </a:solidFill>
              </a:rPr>
              <a:t>Earnings (50%)</a:t>
            </a:r>
          </a:p>
          <a:p>
            <a:pPr marL="384048" lvl="2" indent="0">
              <a:buNone/>
            </a:pPr>
            <a:endParaRPr lang="en-US" sz="1500">
              <a:solidFill>
                <a:schemeClr val="tx1"/>
              </a:solidFill>
            </a:endParaRPr>
          </a:p>
          <a:p>
            <a:pPr marL="384048" lvl="2" indent="0">
              <a:buNone/>
            </a:pPr>
            <a:endParaRPr lang="en-US" sz="1500">
              <a:solidFill>
                <a:schemeClr val="tx1"/>
              </a:solidFill>
            </a:endParaRPr>
          </a:p>
        </p:txBody>
      </p:sp>
      <p:grpSp>
        <p:nvGrpSpPr>
          <p:cNvPr id="4" name="Group 3">
            <a:extLst>
              <a:ext uri="{FF2B5EF4-FFF2-40B4-BE49-F238E27FC236}">
                <a16:creationId xmlns:a16="http://schemas.microsoft.com/office/drawing/2014/main" id="{C3442D4E-9DA6-1842-BB60-0494A24710F6}"/>
              </a:ext>
            </a:extLst>
          </p:cNvPr>
          <p:cNvGrpSpPr/>
          <p:nvPr/>
        </p:nvGrpSpPr>
        <p:grpSpPr>
          <a:xfrm>
            <a:off x="4927839" y="3131911"/>
            <a:ext cx="6798084" cy="3226660"/>
            <a:chOff x="0" y="0"/>
            <a:chExt cx="4444144" cy="2170602"/>
          </a:xfrm>
        </p:grpSpPr>
        <p:sp>
          <p:nvSpPr>
            <p:cNvPr id="5" name="TextBox 91">
              <a:extLst>
                <a:ext uri="{FF2B5EF4-FFF2-40B4-BE49-F238E27FC236}">
                  <a16:creationId xmlns:a16="http://schemas.microsoft.com/office/drawing/2014/main" id="{B3ED0F70-A4A9-C6D5-AF8D-00BF6FBDBA7D}"/>
                </a:ext>
              </a:extLst>
            </p:cNvPr>
            <p:cNvSpPr txBox="1"/>
            <p:nvPr/>
          </p:nvSpPr>
          <p:spPr>
            <a:xfrm>
              <a:off x="0" y="711323"/>
              <a:ext cx="1223353" cy="70012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717804">
                <a:spcAft>
                  <a:spcPts val="600"/>
                </a:spcAft>
                <a:defRPr sz="1197" b="1" i="0" u="none" strike="noStrike" kern="1200" baseline="0">
                  <a:solidFill>
                    <a:prstClr val="white"/>
                  </a:solidFill>
                  <a:latin typeface="+mn-lt"/>
                  <a:ea typeface="+mn-ea"/>
                  <a:cs typeface="+mn-cs"/>
                </a:defRPr>
              </a:pPr>
              <a:fld id="{8F0EC1FE-C5EB-4743-B4F6-AEB66451A735}" type="CATEGORYNAME">
                <a:rPr lang="en-US" sz="2198" b="1" kern="1200">
                  <a:solidFill>
                    <a:srgbClr val="1F3664"/>
                  </a:solidFill>
                  <a:latin typeface="Arial" panose="020B0604020202020204" pitchFamily="34" charset="0"/>
                  <a:ea typeface="+mn-ea"/>
                  <a:cs typeface="Arial" panose="020B0604020202020204" pitchFamily="34" charset="0"/>
                </a:rPr>
                <a:pPr algn="ctr" defTabSz="717804">
                  <a:spcAft>
                    <a:spcPts val="600"/>
                  </a:spcAft>
                  <a:defRPr sz="1197" b="1" i="0" u="none" strike="noStrike" kern="1200" baseline="0">
                    <a:solidFill>
                      <a:prstClr val="white"/>
                    </a:solidFill>
                    <a:latin typeface="+mn-lt"/>
                    <a:ea typeface="+mn-ea"/>
                    <a:cs typeface="+mn-cs"/>
                  </a:defRPr>
                </a:pPr>
                <a:t>Earnings Score</a:t>
              </a:fld>
              <a:endParaRPr lang="en-US" sz="1400">
                <a:solidFill>
                  <a:srgbClr val="1F3664"/>
                </a:solidFill>
                <a:latin typeface="Arial" panose="020B0604020202020204" pitchFamily="34" charset="0"/>
                <a:cs typeface="Arial" panose="020B0604020202020204" pitchFamily="34" charset="0"/>
              </a:endParaRPr>
            </a:p>
          </p:txBody>
        </p:sp>
        <p:sp>
          <p:nvSpPr>
            <p:cNvPr id="6" name="TextBox 92">
              <a:extLst>
                <a:ext uri="{FF2B5EF4-FFF2-40B4-BE49-F238E27FC236}">
                  <a16:creationId xmlns:a16="http://schemas.microsoft.com/office/drawing/2014/main" id="{CEC640F7-4DE3-8878-3AF5-673720C7B6EB}"/>
                </a:ext>
              </a:extLst>
            </p:cNvPr>
            <p:cNvSpPr txBox="1"/>
            <p:nvPr/>
          </p:nvSpPr>
          <p:spPr>
            <a:xfrm>
              <a:off x="2923807" y="76323"/>
              <a:ext cx="1428751" cy="87719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717804">
                <a:spcAft>
                  <a:spcPts val="600"/>
                </a:spcAft>
                <a:defRPr sz="1197" b="1" i="0" u="none" strike="noStrike" kern="1200" baseline="0">
                  <a:solidFill>
                    <a:prstClr val="white"/>
                  </a:solidFill>
                  <a:latin typeface="+mn-lt"/>
                  <a:ea typeface="+mn-ea"/>
                  <a:cs typeface="+mn-cs"/>
                </a:defRPr>
              </a:pPr>
              <a:fld id="{7740DD80-181C-3E44-8464-C4B50C2D9F62}" type="CATEGORYNAME">
                <a:rPr lang="en-US" sz="2198" b="1" kern="1200">
                  <a:solidFill>
                    <a:srgbClr val="1F3664"/>
                  </a:solidFill>
                  <a:latin typeface="Arial" panose="020B0604020202020204" pitchFamily="34" charset="0"/>
                  <a:ea typeface="+mn-ea"/>
                  <a:cs typeface="Arial" panose="020B0604020202020204" pitchFamily="34" charset="0"/>
                </a:rPr>
                <a:pPr algn="ctr" defTabSz="717804">
                  <a:spcAft>
                    <a:spcPts val="600"/>
                  </a:spcAft>
                  <a:defRPr sz="1197" b="1" i="0" u="none" strike="noStrike" kern="1200" baseline="0">
                    <a:solidFill>
                      <a:prstClr val="white"/>
                    </a:solidFill>
                    <a:latin typeface="+mn-lt"/>
                    <a:ea typeface="+mn-ea"/>
                    <a:cs typeface="+mn-cs"/>
                  </a:defRPr>
                </a:pPr>
                <a:t>Participation Score</a:t>
              </a:fld>
              <a:endParaRPr lang="en-US" sz="1400">
                <a:solidFill>
                  <a:srgbClr val="1F3664"/>
                </a:solidFill>
                <a:latin typeface="Arial" panose="020B0604020202020204" pitchFamily="34" charset="0"/>
                <a:cs typeface="Arial" panose="020B0604020202020204" pitchFamily="34" charset="0"/>
              </a:endParaRPr>
            </a:p>
          </p:txBody>
        </p:sp>
        <p:sp>
          <p:nvSpPr>
            <p:cNvPr id="7" name="TextBox 93">
              <a:extLst>
                <a:ext uri="{FF2B5EF4-FFF2-40B4-BE49-F238E27FC236}">
                  <a16:creationId xmlns:a16="http://schemas.microsoft.com/office/drawing/2014/main" id="{52418C0A-53A2-0E19-BC92-31423BF5C4D5}"/>
                </a:ext>
              </a:extLst>
            </p:cNvPr>
            <p:cNvSpPr txBox="1"/>
            <p:nvPr/>
          </p:nvSpPr>
          <p:spPr>
            <a:xfrm>
              <a:off x="3015393" y="1474545"/>
              <a:ext cx="1428751" cy="69605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717804">
                <a:spcAft>
                  <a:spcPts val="600"/>
                </a:spcAft>
                <a:defRPr sz="1197" b="1" i="0" u="none" strike="noStrike" kern="1200" baseline="0">
                  <a:solidFill>
                    <a:prstClr val="white"/>
                  </a:solidFill>
                  <a:latin typeface="+mn-lt"/>
                  <a:ea typeface="+mn-ea"/>
                  <a:cs typeface="+mn-cs"/>
                </a:defRPr>
              </a:pPr>
              <a:fld id="{DDBE4421-A775-D342-8CE8-BF9418FB2B75}" type="CATEGORYNAME">
                <a:rPr lang="en-US" sz="2198" b="1" kern="1200">
                  <a:solidFill>
                    <a:srgbClr val="1F3664"/>
                  </a:solidFill>
                  <a:latin typeface="Arial" panose="020B0604020202020204" pitchFamily="34" charset="0"/>
                  <a:ea typeface="+mn-ea"/>
                  <a:cs typeface="Arial" panose="020B0604020202020204" pitchFamily="34" charset="0"/>
                </a:rPr>
                <a:pPr algn="ctr" defTabSz="717804">
                  <a:spcAft>
                    <a:spcPts val="600"/>
                  </a:spcAft>
                  <a:defRPr sz="1197" b="1" i="0" u="none" strike="noStrike" kern="1200" baseline="0">
                    <a:solidFill>
                      <a:prstClr val="white"/>
                    </a:solidFill>
                    <a:latin typeface="+mn-lt"/>
                    <a:ea typeface="+mn-ea"/>
                    <a:cs typeface="+mn-cs"/>
                  </a:defRPr>
                </a:pPr>
                <a:t>Graduation Score</a:t>
              </a:fld>
              <a:endParaRPr lang="en-US" sz="1400">
                <a:solidFill>
                  <a:srgbClr val="1F3664"/>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553ADA94-5ABF-6695-0A7F-2170286CD7AD}"/>
                </a:ext>
              </a:extLst>
            </p:cNvPr>
            <p:cNvPicPr>
              <a:picLocks noChangeAspect="1"/>
            </p:cNvPicPr>
            <p:nvPr/>
          </p:nvPicPr>
          <p:blipFill>
            <a:blip r:embed="rId2"/>
            <a:stretch>
              <a:fillRect/>
            </a:stretch>
          </p:blipFill>
          <p:spPr>
            <a:xfrm>
              <a:off x="1085972" y="0"/>
              <a:ext cx="2232676" cy="2156911"/>
            </a:xfrm>
            <a:prstGeom prst="rect">
              <a:avLst/>
            </a:prstGeom>
          </p:spPr>
        </p:pic>
        <p:sp>
          <p:nvSpPr>
            <p:cNvPr id="9" name="TextBox 96">
              <a:extLst>
                <a:ext uri="{FF2B5EF4-FFF2-40B4-BE49-F238E27FC236}">
                  <a16:creationId xmlns:a16="http://schemas.microsoft.com/office/drawing/2014/main" id="{5C57F24F-5E30-4795-3C00-C744602EEB0A}"/>
                </a:ext>
              </a:extLst>
            </p:cNvPr>
            <p:cNvSpPr txBox="1"/>
            <p:nvPr/>
          </p:nvSpPr>
          <p:spPr>
            <a:xfrm>
              <a:off x="1126677" y="822245"/>
              <a:ext cx="899581" cy="70012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717804">
                <a:spcAft>
                  <a:spcPts val="600"/>
                </a:spcAft>
                <a:defRPr sz="1197" b="1" i="0" u="none" strike="noStrike" kern="1200" baseline="0">
                  <a:solidFill>
                    <a:prstClr val="white"/>
                  </a:solidFill>
                  <a:latin typeface="+mn-lt"/>
                  <a:ea typeface="+mn-ea"/>
                  <a:cs typeface="+mn-cs"/>
                </a:defRPr>
              </a:pPr>
              <a:fld id="{0BAFFFE7-27E1-854A-83C7-8B7E7375BE08}" type="PERCENTAGE">
                <a:rPr lang="en-US" sz="3768" b="1" kern="1200">
                  <a:solidFill>
                    <a:schemeClr val="bg1"/>
                  </a:solidFill>
                  <a:latin typeface="Arial" panose="020B0604020202020204" pitchFamily="34" charset="0"/>
                  <a:ea typeface="+mn-ea"/>
                  <a:cs typeface="Arial" panose="020B0604020202020204" pitchFamily="34" charset="0"/>
                </a:rPr>
                <a:pPr algn="ctr" defTabSz="717804">
                  <a:spcAft>
                    <a:spcPts val="600"/>
                  </a:spcAft>
                  <a:defRPr sz="1197" b="1" i="0" u="none" strike="noStrike" kern="1200" baseline="0">
                    <a:solidFill>
                      <a:prstClr val="white"/>
                    </a:solidFill>
                    <a:latin typeface="+mn-lt"/>
                    <a:ea typeface="+mn-ea"/>
                    <a:cs typeface="+mn-cs"/>
                  </a:defRPr>
                </a:pPr>
                <a:t>50%</a:t>
              </a:fld>
              <a:endParaRPr lang="en-US" sz="2400">
                <a:solidFill>
                  <a:schemeClr val="bg1"/>
                </a:solidFill>
                <a:latin typeface="Arial" panose="020B0604020202020204" pitchFamily="34" charset="0"/>
                <a:cs typeface="Arial" panose="020B0604020202020204" pitchFamily="34" charset="0"/>
              </a:endParaRPr>
            </a:p>
          </p:txBody>
        </p:sp>
        <p:sp>
          <p:nvSpPr>
            <p:cNvPr id="10" name="TextBox 97">
              <a:extLst>
                <a:ext uri="{FF2B5EF4-FFF2-40B4-BE49-F238E27FC236}">
                  <a16:creationId xmlns:a16="http://schemas.microsoft.com/office/drawing/2014/main" id="{E628A151-BD08-138D-1C0C-8B71B0675DA9}"/>
                </a:ext>
              </a:extLst>
            </p:cNvPr>
            <p:cNvSpPr txBox="1"/>
            <p:nvPr/>
          </p:nvSpPr>
          <p:spPr>
            <a:xfrm>
              <a:off x="2171783" y="344978"/>
              <a:ext cx="899581" cy="70012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717804">
                <a:spcAft>
                  <a:spcPts val="600"/>
                </a:spcAft>
                <a:defRPr sz="1197" b="1" i="0" u="none" strike="noStrike" kern="1200" baseline="0">
                  <a:solidFill>
                    <a:prstClr val="white"/>
                  </a:solidFill>
                  <a:latin typeface="+mn-lt"/>
                  <a:ea typeface="+mn-ea"/>
                  <a:cs typeface="+mn-cs"/>
                </a:defRPr>
              </a:pPr>
              <a:r>
                <a:rPr lang="ru-RU" sz="3768" b="1" kern="1200">
                  <a:solidFill>
                    <a:srgbClr val="1F3664"/>
                  </a:solidFill>
                  <a:latin typeface="Arial" panose="020B0604020202020204" pitchFamily="34" charset="0"/>
                  <a:ea typeface="+mn-ea"/>
                  <a:cs typeface="Arial" panose="020B0604020202020204" pitchFamily="34" charset="0"/>
                </a:rPr>
                <a:t>20</a:t>
              </a:r>
              <a:r>
                <a:rPr lang="en-US" sz="3768" b="1" kern="1200">
                  <a:solidFill>
                    <a:srgbClr val="1F3664"/>
                  </a:solidFill>
                  <a:latin typeface="Arial" panose="020B0604020202020204" pitchFamily="34" charset="0"/>
                  <a:ea typeface="+mn-ea"/>
                  <a:cs typeface="Arial" panose="020B0604020202020204" pitchFamily="34" charset="0"/>
                </a:rPr>
                <a:t>%</a:t>
              </a:r>
              <a:endParaRPr lang="en-US" sz="2400">
                <a:solidFill>
                  <a:srgbClr val="1F3664"/>
                </a:solidFill>
                <a:latin typeface="Arial" panose="020B0604020202020204" pitchFamily="34" charset="0"/>
                <a:cs typeface="Arial" panose="020B0604020202020204" pitchFamily="34" charset="0"/>
              </a:endParaRPr>
            </a:p>
          </p:txBody>
        </p:sp>
        <p:sp>
          <p:nvSpPr>
            <p:cNvPr id="11" name="TextBox 98">
              <a:extLst>
                <a:ext uri="{FF2B5EF4-FFF2-40B4-BE49-F238E27FC236}">
                  <a16:creationId xmlns:a16="http://schemas.microsoft.com/office/drawing/2014/main" id="{E93B7D66-918C-FDDC-250B-8E1338CFDD96}"/>
                </a:ext>
              </a:extLst>
            </p:cNvPr>
            <p:cNvSpPr txBox="1"/>
            <p:nvPr/>
          </p:nvSpPr>
          <p:spPr>
            <a:xfrm>
              <a:off x="2237929" y="1179433"/>
              <a:ext cx="899581" cy="70012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717804">
                <a:spcAft>
                  <a:spcPts val="600"/>
                </a:spcAft>
                <a:defRPr sz="1197" b="1" i="0" u="none" strike="noStrike" kern="1200" baseline="0">
                  <a:solidFill>
                    <a:prstClr val="white"/>
                  </a:solidFill>
                  <a:latin typeface="+mn-lt"/>
                  <a:ea typeface="+mn-ea"/>
                  <a:cs typeface="+mn-cs"/>
                </a:defRPr>
              </a:pPr>
              <a:r>
                <a:rPr lang="en-US" sz="3768" b="1" kern="1200">
                  <a:solidFill>
                    <a:srgbClr val="1F3664"/>
                  </a:solidFill>
                  <a:latin typeface="Arial" panose="020B0604020202020204" pitchFamily="34" charset="0"/>
                  <a:ea typeface="+mn-ea"/>
                  <a:cs typeface="Arial" panose="020B0604020202020204" pitchFamily="34" charset="0"/>
                </a:rPr>
                <a:t>3</a:t>
              </a:r>
              <a:r>
                <a:rPr lang="ru-RU" sz="3768" b="1" kern="1200">
                  <a:solidFill>
                    <a:srgbClr val="1F3664"/>
                  </a:solidFill>
                  <a:latin typeface="Arial" panose="020B0604020202020204" pitchFamily="34" charset="0"/>
                  <a:ea typeface="+mn-ea"/>
                  <a:cs typeface="Arial" panose="020B0604020202020204" pitchFamily="34" charset="0"/>
                </a:rPr>
                <a:t>0</a:t>
              </a:r>
              <a:r>
                <a:rPr lang="en-US" sz="3768" b="1" kern="1200">
                  <a:solidFill>
                    <a:srgbClr val="1F3664"/>
                  </a:solidFill>
                  <a:latin typeface="Arial" panose="020B0604020202020204" pitchFamily="34" charset="0"/>
                  <a:ea typeface="+mn-ea"/>
                  <a:cs typeface="Arial" panose="020B0604020202020204" pitchFamily="34" charset="0"/>
                </a:rPr>
                <a:t>%</a:t>
              </a:r>
              <a:endParaRPr lang="en-US" sz="2400">
                <a:solidFill>
                  <a:srgbClr val="1F3664"/>
                </a:solidFill>
                <a:latin typeface="Arial" panose="020B0604020202020204" pitchFamily="34" charset="0"/>
                <a:cs typeface="Arial" panose="020B0604020202020204" pitchFamily="34" charset="0"/>
              </a:endParaRPr>
            </a:p>
          </p:txBody>
        </p:sp>
      </p:grpSp>
      <p:grpSp>
        <p:nvGrpSpPr>
          <p:cNvPr id="12" name="Group 11">
            <a:extLst>
              <a:ext uri="{FF2B5EF4-FFF2-40B4-BE49-F238E27FC236}">
                <a16:creationId xmlns:a16="http://schemas.microsoft.com/office/drawing/2014/main" id="{997FF1A5-3665-41C4-B0FB-860E3510FCD1}"/>
              </a:ext>
            </a:extLst>
          </p:cNvPr>
          <p:cNvGrpSpPr/>
          <p:nvPr/>
        </p:nvGrpSpPr>
        <p:grpSpPr>
          <a:xfrm>
            <a:off x="1146131" y="2603363"/>
            <a:ext cx="2634491" cy="2638451"/>
            <a:chOff x="6676919" y="3597136"/>
            <a:chExt cx="2533863" cy="2126473"/>
          </a:xfrm>
        </p:grpSpPr>
        <p:grpSp>
          <p:nvGrpSpPr>
            <p:cNvPr id="13" name="Group 12">
              <a:extLst>
                <a:ext uri="{FF2B5EF4-FFF2-40B4-BE49-F238E27FC236}">
                  <a16:creationId xmlns:a16="http://schemas.microsoft.com/office/drawing/2014/main" id="{F4FC8393-5E60-B3E5-6A3C-319A22C6F387}"/>
                </a:ext>
              </a:extLst>
            </p:cNvPr>
            <p:cNvGrpSpPr/>
            <p:nvPr/>
          </p:nvGrpSpPr>
          <p:grpSpPr>
            <a:xfrm>
              <a:off x="6686389" y="3986118"/>
              <a:ext cx="2517853" cy="1737491"/>
              <a:chOff x="9470" y="388981"/>
              <a:chExt cx="2591098" cy="1963570"/>
            </a:xfrm>
          </p:grpSpPr>
          <p:sp>
            <p:nvSpPr>
              <p:cNvPr id="15" name="Rectangle 14">
                <a:extLst>
                  <a:ext uri="{FF2B5EF4-FFF2-40B4-BE49-F238E27FC236}">
                    <a16:creationId xmlns:a16="http://schemas.microsoft.com/office/drawing/2014/main" id="{37E61FAD-EE1A-C7FC-17EC-2EF8B1D5ED9E}"/>
                  </a:ext>
                </a:extLst>
              </p:cNvPr>
              <p:cNvSpPr/>
              <p:nvPr/>
            </p:nvSpPr>
            <p:spPr>
              <a:xfrm>
                <a:off x="9471" y="926976"/>
                <a:ext cx="1278732" cy="337344"/>
              </a:xfrm>
              <a:prstGeom prst="rect">
                <a:avLst/>
              </a:prstGeom>
              <a:solidFill>
                <a:srgbClr val="3BB478"/>
              </a:solidFill>
              <a:ln w="3175">
                <a:solidFill>
                  <a:srgbClr val="3BB4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200" b="1">
                    <a:solidFill>
                      <a:schemeClr val="tx1"/>
                    </a:solidFill>
                    <a:latin typeface="Arial" panose="020B0604020202020204" pitchFamily="34" charset="0"/>
                    <a:cs typeface="Arial" panose="020B0604020202020204" pitchFamily="34" charset="0"/>
                  </a:rPr>
                  <a:t>1</a:t>
                </a:r>
              </a:p>
            </p:txBody>
          </p:sp>
          <p:sp>
            <p:nvSpPr>
              <p:cNvPr id="17" name="TextBox 11">
                <a:extLst>
                  <a:ext uri="{FF2B5EF4-FFF2-40B4-BE49-F238E27FC236}">
                    <a16:creationId xmlns:a16="http://schemas.microsoft.com/office/drawing/2014/main" id="{33382CCB-F274-55E6-7E83-B10406A13E93}"/>
                  </a:ext>
                </a:extLst>
              </p:cNvPr>
              <p:cNvSpPr txBox="1"/>
              <p:nvPr/>
            </p:nvSpPr>
            <p:spPr>
              <a:xfrm>
                <a:off x="9470" y="388981"/>
                <a:ext cx="1277054" cy="506015"/>
              </a:xfrm>
              <a:prstGeom prst="rect">
                <a:avLst/>
              </a:prstGeom>
              <a:solidFill>
                <a:srgbClr val="3BB478"/>
              </a:solidFill>
              <a:ln w="3175" cmpd="sng">
                <a:solidFill>
                  <a:srgbClr val="3BB478"/>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200" b="1">
                    <a:solidFill>
                      <a:schemeClr val="bg1"/>
                    </a:solidFill>
                    <a:latin typeface="Arial" panose="020B0604020202020204" pitchFamily="34" charset="0"/>
                    <a:cs typeface="Arial" panose="020B0604020202020204" pitchFamily="34" charset="0"/>
                  </a:rPr>
                  <a:t>Performance Category</a:t>
                </a:r>
              </a:p>
            </p:txBody>
          </p:sp>
          <p:sp>
            <p:nvSpPr>
              <p:cNvPr id="19" name="TextBox 12">
                <a:extLst>
                  <a:ext uri="{FF2B5EF4-FFF2-40B4-BE49-F238E27FC236}">
                    <a16:creationId xmlns:a16="http://schemas.microsoft.com/office/drawing/2014/main" id="{5253EA95-5FEE-C5CF-874F-5C401279AA5A}"/>
                  </a:ext>
                </a:extLst>
              </p:cNvPr>
              <p:cNvSpPr txBox="1"/>
              <p:nvPr/>
            </p:nvSpPr>
            <p:spPr>
              <a:xfrm>
                <a:off x="1318380" y="388981"/>
                <a:ext cx="1282188" cy="506015"/>
              </a:xfrm>
              <a:prstGeom prst="rect">
                <a:avLst/>
              </a:prstGeom>
              <a:solidFill>
                <a:srgbClr val="276299"/>
              </a:solidFill>
              <a:ln w="9525" cmpd="sng">
                <a:solidFill>
                  <a:srgbClr val="276299"/>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200" b="1">
                    <a:solidFill>
                      <a:schemeClr val="bg1"/>
                    </a:solidFill>
                    <a:latin typeface="Arial" panose="020B0604020202020204" pitchFamily="34" charset="0"/>
                    <a:cs typeface="Arial" panose="020B0604020202020204" pitchFamily="34" charset="0"/>
                  </a:rPr>
                  <a:t>Overall </a:t>
                </a:r>
                <a:br>
                  <a:rPr lang="en-US" sz="1200" b="1">
                    <a:solidFill>
                      <a:schemeClr val="bg1"/>
                    </a:solidFill>
                    <a:latin typeface="Arial" panose="020B0604020202020204" pitchFamily="34" charset="0"/>
                    <a:cs typeface="Arial" panose="020B0604020202020204" pitchFamily="34" charset="0"/>
                  </a:rPr>
                </a:br>
                <a:r>
                  <a:rPr lang="en-US" sz="1200" b="1">
                    <a:solidFill>
                      <a:schemeClr val="bg1"/>
                    </a:solidFill>
                    <a:latin typeface="Arial" panose="020B0604020202020204" pitchFamily="34" charset="0"/>
                    <a:cs typeface="Arial" panose="020B0604020202020204" pitchFamily="34" charset="0"/>
                  </a:rPr>
                  <a:t>Score</a:t>
                </a:r>
              </a:p>
            </p:txBody>
          </p:sp>
          <p:sp>
            <p:nvSpPr>
              <p:cNvPr id="21" name="Rectangle 20">
                <a:extLst>
                  <a:ext uri="{FF2B5EF4-FFF2-40B4-BE49-F238E27FC236}">
                    <a16:creationId xmlns:a16="http://schemas.microsoft.com/office/drawing/2014/main" id="{E655E654-2CC7-0022-F303-30CB9BC2508A}"/>
                  </a:ext>
                </a:extLst>
              </p:cNvPr>
              <p:cNvSpPr/>
              <p:nvPr/>
            </p:nvSpPr>
            <p:spPr>
              <a:xfrm>
                <a:off x="9471" y="1289720"/>
                <a:ext cx="1278732" cy="337344"/>
              </a:xfrm>
              <a:prstGeom prst="rect">
                <a:avLst/>
              </a:prstGeom>
              <a:solidFill>
                <a:srgbClr val="7DCDA5"/>
              </a:solidFill>
              <a:ln w="3175">
                <a:solidFill>
                  <a:srgbClr val="3BB4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200" b="1">
                    <a:solidFill>
                      <a:schemeClr val="tx1"/>
                    </a:solidFill>
                    <a:latin typeface="Arial" panose="020B0604020202020204" pitchFamily="34" charset="0"/>
                    <a:cs typeface="Arial" panose="020B0604020202020204" pitchFamily="34" charset="0"/>
                  </a:rPr>
                  <a:t>2</a:t>
                </a:r>
              </a:p>
            </p:txBody>
          </p:sp>
          <p:sp>
            <p:nvSpPr>
              <p:cNvPr id="22" name="Rectangle 21">
                <a:extLst>
                  <a:ext uri="{FF2B5EF4-FFF2-40B4-BE49-F238E27FC236}">
                    <a16:creationId xmlns:a16="http://schemas.microsoft.com/office/drawing/2014/main" id="{4D443ABD-DEF6-86D0-5403-E951C39FE228}"/>
                  </a:ext>
                </a:extLst>
              </p:cNvPr>
              <p:cNvSpPr/>
              <p:nvPr/>
            </p:nvSpPr>
            <p:spPr>
              <a:xfrm>
                <a:off x="9471" y="1652464"/>
                <a:ext cx="1278732" cy="337344"/>
              </a:xfrm>
              <a:prstGeom prst="rect">
                <a:avLst/>
              </a:prstGeom>
              <a:solidFill>
                <a:srgbClr val="BEE5D2"/>
              </a:solidFill>
              <a:ln w="3175">
                <a:solidFill>
                  <a:srgbClr val="3BB4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200" b="1">
                    <a:solidFill>
                      <a:schemeClr val="tx1"/>
                    </a:solidFill>
                    <a:latin typeface="Arial" panose="020B0604020202020204" pitchFamily="34" charset="0"/>
                    <a:cs typeface="Arial" panose="020B0604020202020204" pitchFamily="34" charset="0"/>
                  </a:rPr>
                  <a:t>3</a:t>
                </a:r>
              </a:p>
            </p:txBody>
          </p:sp>
          <p:sp>
            <p:nvSpPr>
              <p:cNvPr id="23" name="Rectangle 22">
                <a:extLst>
                  <a:ext uri="{FF2B5EF4-FFF2-40B4-BE49-F238E27FC236}">
                    <a16:creationId xmlns:a16="http://schemas.microsoft.com/office/drawing/2014/main" id="{E7FF4C26-B385-3919-1D0B-E66E27EC8D82}"/>
                  </a:ext>
                </a:extLst>
              </p:cNvPr>
              <p:cNvSpPr/>
              <p:nvPr/>
            </p:nvSpPr>
            <p:spPr>
              <a:xfrm>
                <a:off x="9471" y="2015208"/>
                <a:ext cx="1278732" cy="337343"/>
              </a:xfrm>
              <a:prstGeom prst="rect">
                <a:avLst/>
              </a:prstGeom>
              <a:solidFill>
                <a:srgbClr val="FFFFFF"/>
              </a:solidFill>
              <a:ln w="3175">
                <a:solidFill>
                  <a:srgbClr val="3BB4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200" b="1">
                    <a:solidFill>
                      <a:schemeClr val="tx1"/>
                    </a:solidFill>
                    <a:latin typeface="Arial" panose="020B0604020202020204" pitchFamily="34" charset="0"/>
                    <a:cs typeface="Arial" panose="020B0604020202020204" pitchFamily="34" charset="0"/>
                  </a:rPr>
                  <a:t>4</a:t>
                </a:r>
              </a:p>
            </p:txBody>
          </p:sp>
          <p:sp>
            <p:nvSpPr>
              <p:cNvPr id="24" name="Rectangle 23">
                <a:extLst>
                  <a:ext uri="{FF2B5EF4-FFF2-40B4-BE49-F238E27FC236}">
                    <a16:creationId xmlns:a16="http://schemas.microsoft.com/office/drawing/2014/main" id="{CF3120FA-09E3-E7EB-6824-025BA8D59B55}"/>
                  </a:ext>
                </a:extLst>
              </p:cNvPr>
              <p:cNvSpPr/>
              <p:nvPr/>
            </p:nvSpPr>
            <p:spPr>
              <a:xfrm>
                <a:off x="1318183" y="926976"/>
                <a:ext cx="1277593" cy="337344"/>
              </a:xfrm>
              <a:prstGeom prst="rect">
                <a:avLst/>
              </a:prstGeom>
              <a:solidFill>
                <a:srgbClr val="9BC1E5"/>
              </a:solidFill>
              <a:ln w="3175">
                <a:solidFill>
                  <a:srgbClr val="2762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200" b="1">
                    <a:ln>
                      <a:solidFill>
                        <a:srgbClr val="276299"/>
                      </a:solidFill>
                    </a:ln>
                    <a:solidFill>
                      <a:schemeClr val="tx1"/>
                    </a:solidFill>
                    <a:latin typeface="Arial" panose="020B0604020202020204" pitchFamily="34" charset="0"/>
                    <a:cs typeface="Arial" panose="020B0604020202020204" pitchFamily="34" charset="0"/>
                  </a:rPr>
                  <a:t>7.9 to 10</a:t>
                </a:r>
              </a:p>
            </p:txBody>
          </p:sp>
          <p:sp>
            <p:nvSpPr>
              <p:cNvPr id="25" name="Rectangle 24">
                <a:extLst>
                  <a:ext uri="{FF2B5EF4-FFF2-40B4-BE49-F238E27FC236}">
                    <a16:creationId xmlns:a16="http://schemas.microsoft.com/office/drawing/2014/main" id="{578A48EC-7859-D63B-5113-BC860FB8F514}"/>
                  </a:ext>
                </a:extLst>
              </p:cNvPr>
              <p:cNvSpPr/>
              <p:nvPr/>
            </p:nvSpPr>
            <p:spPr>
              <a:xfrm>
                <a:off x="1318183" y="1289720"/>
                <a:ext cx="1277593" cy="337344"/>
              </a:xfrm>
              <a:prstGeom prst="rect">
                <a:avLst/>
              </a:prstGeom>
              <a:solidFill>
                <a:srgbClr val="BDD7EE"/>
              </a:solidFill>
              <a:ln w="3175">
                <a:solidFill>
                  <a:srgbClr val="2762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200" b="1">
                    <a:ln>
                      <a:solidFill>
                        <a:srgbClr val="276299"/>
                      </a:solidFill>
                    </a:ln>
                    <a:solidFill>
                      <a:schemeClr val="tx1"/>
                    </a:solidFill>
                    <a:latin typeface="Arial" panose="020B0604020202020204" pitchFamily="34" charset="0"/>
                    <a:cs typeface="Arial" panose="020B0604020202020204" pitchFamily="34" charset="0"/>
                  </a:rPr>
                  <a:t>4 to 7.89</a:t>
                </a:r>
              </a:p>
            </p:txBody>
          </p:sp>
          <p:sp>
            <p:nvSpPr>
              <p:cNvPr id="26" name="Rectangle 25">
                <a:extLst>
                  <a:ext uri="{FF2B5EF4-FFF2-40B4-BE49-F238E27FC236}">
                    <a16:creationId xmlns:a16="http://schemas.microsoft.com/office/drawing/2014/main" id="{E4B5A6F8-F87B-3921-F9FC-3E980BF19911}"/>
                  </a:ext>
                </a:extLst>
              </p:cNvPr>
              <p:cNvSpPr/>
              <p:nvPr/>
            </p:nvSpPr>
            <p:spPr>
              <a:xfrm>
                <a:off x="1318183" y="1652464"/>
                <a:ext cx="1277593" cy="337344"/>
              </a:xfrm>
              <a:prstGeom prst="rect">
                <a:avLst/>
              </a:prstGeom>
              <a:solidFill>
                <a:srgbClr val="DDECF8"/>
              </a:solidFill>
              <a:ln w="3175">
                <a:solidFill>
                  <a:srgbClr val="2762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200" b="1">
                    <a:ln>
                      <a:solidFill>
                        <a:srgbClr val="276299"/>
                      </a:solidFill>
                    </a:ln>
                    <a:solidFill>
                      <a:schemeClr val="tx1"/>
                    </a:solidFill>
                    <a:latin typeface="Arial" panose="020B0604020202020204" pitchFamily="34" charset="0"/>
                    <a:cs typeface="Arial" panose="020B0604020202020204" pitchFamily="34" charset="0"/>
                  </a:rPr>
                  <a:t>3.5 to 3.99</a:t>
                </a:r>
              </a:p>
            </p:txBody>
          </p:sp>
          <p:sp>
            <p:nvSpPr>
              <p:cNvPr id="27" name="Rectangle 26">
                <a:extLst>
                  <a:ext uri="{FF2B5EF4-FFF2-40B4-BE49-F238E27FC236}">
                    <a16:creationId xmlns:a16="http://schemas.microsoft.com/office/drawing/2014/main" id="{86C825F8-CA0E-522F-3323-E5B12A60EA13}"/>
                  </a:ext>
                </a:extLst>
              </p:cNvPr>
              <p:cNvSpPr/>
              <p:nvPr/>
            </p:nvSpPr>
            <p:spPr>
              <a:xfrm>
                <a:off x="1318183" y="2015208"/>
                <a:ext cx="1277593" cy="337343"/>
              </a:xfrm>
              <a:prstGeom prst="rect">
                <a:avLst/>
              </a:prstGeom>
              <a:solidFill>
                <a:schemeClr val="bg1"/>
              </a:solidFill>
              <a:ln w="3175">
                <a:solidFill>
                  <a:srgbClr val="2762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200" b="1">
                    <a:ln>
                      <a:solidFill>
                        <a:srgbClr val="276299"/>
                      </a:solidFill>
                    </a:ln>
                    <a:solidFill>
                      <a:schemeClr val="tx1"/>
                    </a:solidFill>
                    <a:latin typeface="Arial" panose="020B0604020202020204" pitchFamily="34" charset="0"/>
                    <a:cs typeface="Arial" panose="020B0604020202020204" pitchFamily="34" charset="0"/>
                  </a:rPr>
                  <a:t>0 to 3.49</a:t>
                </a:r>
              </a:p>
            </p:txBody>
          </p:sp>
        </p:grpSp>
        <p:sp>
          <p:nvSpPr>
            <p:cNvPr id="14" name="Triangle 1">
              <a:extLst>
                <a:ext uri="{FF2B5EF4-FFF2-40B4-BE49-F238E27FC236}">
                  <a16:creationId xmlns:a16="http://schemas.microsoft.com/office/drawing/2014/main" id="{B87E5229-18B1-D100-8E91-978A37014858}"/>
                </a:ext>
              </a:extLst>
            </p:cNvPr>
            <p:cNvSpPr/>
            <p:nvPr/>
          </p:nvSpPr>
          <p:spPr>
            <a:xfrm>
              <a:off x="6676919" y="3597136"/>
              <a:ext cx="2533863" cy="361908"/>
            </a:xfrm>
            <a:prstGeom prst="triangle">
              <a:avLst>
                <a:gd name="adj" fmla="val 50000"/>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grpSp>
      <p:sp>
        <p:nvSpPr>
          <p:cNvPr id="28" name="TextBox 27">
            <a:extLst>
              <a:ext uri="{FF2B5EF4-FFF2-40B4-BE49-F238E27FC236}">
                <a16:creationId xmlns:a16="http://schemas.microsoft.com/office/drawing/2014/main" id="{ED107705-B70E-E653-C43B-B8E4D595100D}"/>
              </a:ext>
            </a:extLst>
          </p:cNvPr>
          <p:cNvSpPr txBox="1"/>
          <p:nvPr/>
        </p:nvSpPr>
        <p:spPr>
          <a:xfrm>
            <a:off x="580583" y="1616186"/>
            <a:ext cx="3459480" cy="584775"/>
          </a:xfrm>
          <a:prstGeom prst="rect">
            <a:avLst/>
          </a:prstGeom>
          <a:noFill/>
        </p:spPr>
        <p:txBody>
          <a:bodyPr wrap="square">
            <a:spAutoFit/>
          </a:bodyPr>
          <a:lstStyle/>
          <a:p>
            <a:pPr algn="ctr"/>
            <a:r>
              <a:rPr lang="en-US" sz="1600" b="1">
                <a:solidFill>
                  <a:schemeClr val="bg1"/>
                </a:solidFill>
                <a:latin typeface="Arial" panose="020B0604020202020204" pitchFamily="34" charset="0"/>
              </a:rPr>
              <a:t>Calculating the </a:t>
            </a:r>
            <a:r>
              <a:rPr lang="en-US" sz="1600" b="1" i="0" u="none" strike="noStrike">
                <a:solidFill>
                  <a:schemeClr val="bg1"/>
                </a:solidFill>
                <a:effectLst/>
                <a:latin typeface="Arial" panose="020B0604020202020204" pitchFamily="34" charset="0"/>
              </a:rPr>
              <a:t>Performance Category from the Score:</a:t>
            </a:r>
          </a:p>
        </p:txBody>
      </p:sp>
      <p:sp>
        <p:nvSpPr>
          <p:cNvPr id="29" name="Arrow: Right 28">
            <a:extLst>
              <a:ext uri="{FF2B5EF4-FFF2-40B4-BE49-F238E27FC236}">
                <a16:creationId xmlns:a16="http://schemas.microsoft.com/office/drawing/2014/main" id="{863AD0DA-97A3-DF96-3878-BBA0D0B6CB9E}"/>
              </a:ext>
            </a:extLst>
          </p:cNvPr>
          <p:cNvSpPr/>
          <p:nvPr/>
        </p:nvSpPr>
        <p:spPr>
          <a:xfrm rot="16200000">
            <a:off x="116873" y="4503349"/>
            <a:ext cx="1168949" cy="307980"/>
          </a:xfrm>
          <a:prstGeom prst="rightArrow">
            <a:avLst/>
          </a:prstGeom>
          <a:solidFill>
            <a:schemeClr val="accent5">
              <a:lumMod val="60000"/>
              <a:lumOff val="4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1DEDF91-7C14-DAD0-7656-EAB3E97478AA}"/>
              </a:ext>
            </a:extLst>
          </p:cNvPr>
          <p:cNvSpPr txBox="1"/>
          <p:nvPr/>
        </p:nvSpPr>
        <p:spPr>
          <a:xfrm>
            <a:off x="296441" y="3611200"/>
            <a:ext cx="946329" cy="461665"/>
          </a:xfrm>
          <a:prstGeom prst="rect">
            <a:avLst/>
          </a:prstGeom>
          <a:noFill/>
        </p:spPr>
        <p:txBody>
          <a:bodyPr wrap="square" rtlCol="0">
            <a:spAutoFit/>
          </a:bodyPr>
          <a:lstStyle/>
          <a:p>
            <a:r>
              <a:rPr lang="en-US" sz="1200" i="1">
                <a:solidFill>
                  <a:schemeClr val="bg1"/>
                </a:solidFill>
              </a:rPr>
              <a:t>Highest Performing</a:t>
            </a:r>
          </a:p>
        </p:txBody>
      </p:sp>
    </p:spTree>
    <p:extLst>
      <p:ext uri="{BB962C8B-B14F-4D97-AF65-F5344CB8AC3E}">
        <p14:creationId xmlns:p14="http://schemas.microsoft.com/office/powerpoint/2010/main" val="3771849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2AA61-89D4-8095-9F3B-89DFE08EFEBA}"/>
              </a:ext>
            </a:extLst>
          </p:cNvPr>
          <p:cNvSpPr>
            <a:spLocks noGrp="1"/>
          </p:cNvSpPr>
          <p:nvPr>
            <p:ph type="title"/>
          </p:nvPr>
        </p:nvSpPr>
        <p:spPr/>
        <p:txBody>
          <a:bodyPr/>
          <a:lstStyle/>
          <a:p>
            <a:r>
              <a:rPr lang="en-US"/>
              <a:t>Please Join Us!</a:t>
            </a:r>
          </a:p>
        </p:txBody>
      </p:sp>
      <p:sp>
        <p:nvSpPr>
          <p:cNvPr id="3" name="Content Placeholder 2">
            <a:extLst>
              <a:ext uri="{FF2B5EF4-FFF2-40B4-BE49-F238E27FC236}">
                <a16:creationId xmlns:a16="http://schemas.microsoft.com/office/drawing/2014/main" id="{426B07EB-8207-AB50-245F-2C60936167C1}"/>
              </a:ext>
            </a:extLst>
          </p:cNvPr>
          <p:cNvSpPr>
            <a:spLocks noGrp="1"/>
          </p:cNvSpPr>
          <p:nvPr>
            <p:ph idx="1"/>
          </p:nvPr>
        </p:nvSpPr>
        <p:spPr/>
        <p:txBody>
          <a:bodyPr/>
          <a:lstStyle/>
          <a:p>
            <a:r>
              <a:rPr lang="en-US"/>
              <a:t>FSS “Office Hours” webinar generally every 2</a:t>
            </a:r>
            <a:r>
              <a:rPr lang="en-US" baseline="30000"/>
              <a:t>nd</a:t>
            </a:r>
            <a:r>
              <a:rPr lang="en-US"/>
              <a:t> Tuesday.  </a:t>
            </a:r>
          </a:p>
          <a:p>
            <a:r>
              <a:rPr lang="en-US"/>
              <a:t>Brief updates</a:t>
            </a:r>
          </a:p>
          <a:p>
            <a:r>
              <a:rPr lang="en-US"/>
              <a:t>We answer your questions</a:t>
            </a:r>
          </a:p>
          <a:p>
            <a:r>
              <a:rPr lang="en-US"/>
              <a:t>Get registration and link as a message on the FSS Mailing List</a:t>
            </a:r>
          </a:p>
        </p:txBody>
      </p:sp>
      <p:sp>
        <p:nvSpPr>
          <p:cNvPr id="4" name="Slide Number Placeholder 3">
            <a:extLst>
              <a:ext uri="{FF2B5EF4-FFF2-40B4-BE49-F238E27FC236}">
                <a16:creationId xmlns:a16="http://schemas.microsoft.com/office/drawing/2014/main" id="{C1DC92ED-F894-C423-132F-22F5AD3EAC2F}"/>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22044558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2872C-D1CC-3E3B-7C35-9BEF67016487}"/>
              </a:ext>
            </a:extLst>
          </p:cNvPr>
          <p:cNvSpPr>
            <a:spLocks noGrp="1"/>
          </p:cNvSpPr>
          <p:nvPr>
            <p:ph type="title"/>
          </p:nvPr>
        </p:nvSpPr>
        <p:spPr/>
        <p:txBody>
          <a:bodyPr/>
          <a:lstStyle/>
          <a:p>
            <a:r>
              <a:rPr lang="en-US"/>
              <a:t>FSS Trainings</a:t>
            </a:r>
          </a:p>
        </p:txBody>
      </p:sp>
      <p:sp>
        <p:nvSpPr>
          <p:cNvPr id="3" name="Content Placeholder 2">
            <a:extLst>
              <a:ext uri="{FF2B5EF4-FFF2-40B4-BE49-F238E27FC236}">
                <a16:creationId xmlns:a16="http://schemas.microsoft.com/office/drawing/2014/main" id="{B1A15377-938E-6047-1AE9-F7ACD8338867}"/>
              </a:ext>
            </a:extLst>
          </p:cNvPr>
          <p:cNvSpPr>
            <a:spLocks noGrp="1"/>
          </p:cNvSpPr>
          <p:nvPr>
            <p:ph idx="1"/>
          </p:nvPr>
        </p:nvSpPr>
        <p:spPr/>
        <p:txBody>
          <a:bodyPr/>
          <a:lstStyle/>
          <a:p>
            <a:pPr marL="0" indent="0">
              <a:buNone/>
            </a:pPr>
            <a:r>
              <a:rPr lang="en-US" sz="2400" b="1"/>
              <a:t>NOTE: THIS IS NOT AN ENDORSEMENT!!</a:t>
            </a:r>
          </a:p>
          <a:p>
            <a:pPr marL="0" indent="0">
              <a:buNone/>
            </a:pPr>
            <a:r>
              <a:rPr lang="en-US" sz="2400"/>
              <a:t>These training organizations provide (or have provided) FSS training:</a:t>
            </a:r>
          </a:p>
          <a:p>
            <a:r>
              <a:rPr lang="en-US" sz="2400"/>
              <a:t>Compass Working Capital</a:t>
            </a:r>
          </a:p>
          <a:p>
            <a:r>
              <a:rPr lang="en-US" sz="2400"/>
              <a:t>Nan McKay</a:t>
            </a:r>
          </a:p>
          <a:p>
            <a:r>
              <a:rPr lang="en-US" sz="2400"/>
              <a:t>NAHRO</a:t>
            </a:r>
          </a:p>
          <a:p>
            <a:r>
              <a:rPr lang="en-US" sz="2400"/>
              <a:t>Quadell</a:t>
            </a:r>
          </a:p>
          <a:p>
            <a:r>
              <a:rPr lang="en-US" sz="2400" err="1"/>
              <a:t>Nelrod</a:t>
            </a:r>
            <a:endParaRPr lang="en-US" sz="2400"/>
          </a:p>
          <a:p>
            <a:r>
              <a:rPr lang="en-US" sz="2400"/>
              <a:t>PIC Consulting</a:t>
            </a:r>
          </a:p>
          <a:p>
            <a:r>
              <a:rPr lang="en-US" sz="2400"/>
              <a:t>Others?</a:t>
            </a:r>
          </a:p>
          <a:p>
            <a:pPr marL="0" indent="0">
              <a:buNone/>
            </a:pPr>
            <a:r>
              <a:rPr lang="en-US" sz="2400" b="1"/>
              <a:t>IMPORTANT: HUD DOES NOT REQUIRE A CERTIFICATION FOR FSS COORDINATORS</a:t>
            </a:r>
          </a:p>
        </p:txBody>
      </p:sp>
      <p:sp>
        <p:nvSpPr>
          <p:cNvPr id="4" name="Slide Number Placeholder 3">
            <a:extLst>
              <a:ext uri="{FF2B5EF4-FFF2-40B4-BE49-F238E27FC236}">
                <a16:creationId xmlns:a16="http://schemas.microsoft.com/office/drawing/2014/main" id="{A030E891-F4DF-2C9E-3F7A-A3DE87A938C1}"/>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2762513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82"/>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D4993743-B10A-433C-9996-3035D2C3A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Freeform 45">
            <a:extLst>
              <a:ext uri="{FF2B5EF4-FFF2-40B4-BE49-F238E27FC236}">
                <a16:creationId xmlns:a16="http://schemas.microsoft.com/office/drawing/2014/main" id="{BB3B8946-A0AA-42D4-8A24-639DC6EA17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6" name="Freeform 46">
            <a:extLst>
              <a:ext uri="{FF2B5EF4-FFF2-40B4-BE49-F238E27FC236}">
                <a16:creationId xmlns:a16="http://schemas.microsoft.com/office/drawing/2014/main" id="{AB1038E6-06EF-4DCB-B52E-D3825C50F7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8" name="Freeform 47">
            <a:extLst>
              <a:ext uri="{FF2B5EF4-FFF2-40B4-BE49-F238E27FC236}">
                <a16:creationId xmlns:a16="http://schemas.microsoft.com/office/drawing/2014/main" id="{5C7EF35C-8B7D-4026-8F09-8B2B22505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0" name="Freeform 44">
            <a:extLst>
              <a:ext uri="{FF2B5EF4-FFF2-40B4-BE49-F238E27FC236}">
                <a16:creationId xmlns:a16="http://schemas.microsoft.com/office/drawing/2014/main" id="{5F24A71D-C0A9-49AC-B2D1-5A9EA2BD38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348538"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2" name="Rectangle 201">
            <a:extLst>
              <a:ext uri="{FF2B5EF4-FFF2-40B4-BE49-F238E27FC236}">
                <a16:creationId xmlns:a16="http://schemas.microsoft.com/office/drawing/2014/main" id="{14280C55-570C-4284-9850-B2BA33DB67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7033095"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85" name="Google Shape;185;p33"/>
          <p:cNvSpPr txBox="1">
            <a:spLocks noGrp="1"/>
          </p:cNvSpPr>
          <p:nvPr>
            <p:ph type="title"/>
          </p:nvPr>
        </p:nvSpPr>
        <p:spPr>
          <a:xfrm>
            <a:off x="964760" y="804328"/>
            <a:ext cx="6091312" cy="1205821"/>
          </a:xfrm>
          <a:prstGeom prst="rect">
            <a:avLst/>
          </a:prstGeom>
        </p:spPr>
        <p:txBody>
          <a:bodyPr spcFirstLastPara="1" lIns="91433" tIns="45700" rIns="91433" bIns="45700" anchorCtr="0">
            <a:normAutofit/>
          </a:bodyPr>
          <a:lstStyle/>
          <a:p>
            <a:pPr>
              <a:buSzPts val="3300"/>
            </a:pPr>
            <a:r>
              <a:rPr lang="en-US" sz="4000">
                <a:solidFill>
                  <a:srgbClr val="FEFFFF"/>
                </a:solidFill>
              </a:rPr>
              <a:t>Agenda</a:t>
            </a:r>
          </a:p>
        </p:txBody>
      </p:sp>
      <p:sp>
        <p:nvSpPr>
          <p:cNvPr id="186" name="Google Shape;186;p33"/>
          <p:cNvSpPr txBox="1">
            <a:spLocks noGrp="1"/>
          </p:cNvSpPr>
          <p:nvPr>
            <p:ph type="body" idx="1"/>
          </p:nvPr>
        </p:nvSpPr>
        <p:spPr>
          <a:xfrm>
            <a:off x="1282189" y="2494450"/>
            <a:ext cx="6066349" cy="3563159"/>
          </a:xfrm>
          <a:prstGeom prst="rect">
            <a:avLst/>
          </a:prstGeom>
        </p:spPr>
        <p:txBody>
          <a:bodyPr spcFirstLastPara="1" lIns="91433" tIns="45700" rIns="91433" bIns="45700" anchorCtr="0">
            <a:normAutofit/>
          </a:bodyPr>
          <a:lstStyle/>
          <a:p>
            <a:pPr marL="229235" indent="-457200">
              <a:spcBef>
                <a:spcPts val="0"/>
              </a:spcBef>
              <a:buSzPts val="2100"/>
              <a:buFont typeface="Wingdings" panose="05000000000000000000" pitchFamily="2" charset="2"/>
              <a:buChar char="ü"/>
            </a:pPr>
            <a:r>
              <a:rPr lang="en-US" sz="3200" b="1"/>
              <a:t>FSS 101</a:t>
            </a:r>
          </a:p>
          <a:p>
            <a:pPr marL="229235" indent="-457200">
              <a:spcBef>
                <a:spcPts val="0"/>
              </a:spcBef>
              <a:buSzPts val="2100"/>
              <a:buFont typeface="Wingdings" panose="05000000000000000000" pitchFamily="2" charset="2"/>
              <a:buChar char="ü"/>
            </a:pPr>
            <a:r>
              <a:rPr lang="en-US" sz="3200" b="1"/>
              <a:t>Grant Agreement</a:t>
            </a:r>
          </a:p>
          <a:p>
            <a:pPr marL="229235" indent="-457200">
              <a:spcBef>
                <a:spcPts val="0"/>
              </a:spcBef>
              <a:buSzPts val="2100"/>
              <a:buFont typeface="Wingdings" panose="05000000000000000000" pitchFamily="2" charset="2"/>
              <a:buChar char="ü"/>
            </a:pPr>
            <a:r>
              <a:rPr lang="en-US" sz="3200" b="1"/>
              <a:t>Startup Steps</a:t>
            </a:r>
          </a:p>
          <a:p>
            <a:pPr marL="229235" indent="-457200">
              <a:spcBef>
                <a:spcPts val="0"/>
              </a:spcBef>
              <a:buSzPts val="2100"/>
              <a:buFont typeface="Wingdings" panose="05000000000000000000" pitchFamily="2" charset="2"/>
              <a:buChar char="ü"/>
            </a:pPr>
            <a:r>
              <a:rPr lang="en-US" sz="3200" b="1"/>
              <a:t>What’s Next</a:t>
            </a:r>
          </a:p>
        </p:txBody>
      </p:sp>
      <p:sp>
        <p:nvSpPr>
          <p:cNvPr id="183" name="Google Shape;183;p33"/>
          <p:cNvSpPr/>
          <p:nvPr/>
        </p:nvSpPr>
        <p:spPr>
          <a:xfrm>
            <a:off x="0" y="6243638"/>
            <a:ext cx="12192000" cy="614361"/>
          </a:xfrm>
          <a:prstGeom prst="rect">
            <a:avLst/>
          </a:prstGeom>
          <a:gradFill>
            <a:gsLst>
              <a:gs pos="0">
                <a:srgbClr val="1C507E"/>
              </a:gs>
              <a:gs pos="50000">
                <a:srgbClr val="2974B6"/>
              </a:gs>
              <a:gs pos="100000">
                <a:srgbClr val="338BDA"/>
              </a:gs>
            </a:gsLst>
            <a:lin ang="13500000" scaled="0"/>
          </a:gradFill>
          <a:ln>
            <a:noFill/>
          </a:ln>
        </p:spPr>
        <p:txBody>
          <a:bodyPr spcFirstLastPara="1" wrap="square" lIns="91433" tIns="45700" rIns="91433" bIns="45700" anchor="ctr" anchorCtr="0">
            <a:noAutofit/>
          </a:bodyPr>
          <a:lstStyle/>
          <a:p>
            <a:pPr algn="ctr" defTabSz="1219170">
              <a:buClr>
                <a:srgbClr val="000000"/>
              </a:buClr>
            </a:pPr>
            <a:endParaRPr sz="1867" kern="0">
              <a:solidFill>
                <a:srgbClr val="FFFFFF"/>
              </a:solidFill>
              <a:latin typeface="Arial"/>
              <a:ea typeface="Arial"/>
              <a:cs typeface="Arial"/>
              <a:sym typeface="Arial"/>
            </a:endParaRPr>
          </a:p>
        </p:txBody>
      </p:sp>
      <p:pic>
        <p:nvPicPr>
          <p:cNvPr id="4" name="Picture 2" descr="FSS Program Guidebook">
            <a:extLst>
              <a:ext uri="{FF2B5EF4-FFF2-40B4-BE49-F238E27FC236}">
                <a16:creationId xmlns:a16="http://schemas.microsoft.com/office/drawing/2014/main" id="{BA492595-0BCF-47A1-D43D-76155309D786}"/>
              </a:ext>
            </a:extLst>
          </p:cNvPr>
          <p:cNvPicPr>
            <a:picLocks noChangeAspect="1" noChangeArrowheads="1"/>
          </p:cNvPicPr>
          <p:nvPr/>
        </p:nvPicPr>
        <p:blipFill>
          <a:blip r:link="rId3">
            <a:extLst>
              <a:ext uri="{28A0092B-C50C-407E-A947-70E740481C1C}">
                <a14:useLocalDpi xmlns:a14="http://schemas.microsoft.com/office/drawing/2010/main" val="0"/>
              </a:ext>
            </a:extLst>
          </a:blip>
          <a:srcRect/>
          <a:stretch>
            <a:fillRect/>
          </a:stretch>
        </p:blipFill>
        <p:spPr bwMode="auto">
          <a:xfrm>
            <a:off x="7812460" y="804328"/>
            <a:ext cx="3914094" cy="505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9773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3AA27-3804-0E6A-46F4-E1A762218AD8}"/>
              </a:ext>
            </a:extLst>
          </p:cNvPr>
          <p:cNvSpPr>
            <a:spLocks noGrp="1"/>
          </p:cNvSpPr>
          <p:nvPr>
            <p:ph type="title"/>
          </p:nvPr>
        </p:nvSpPr>
        <p:spPr/>
        <p:txBody>
          <a:bodyPr/>
          <a:lstStyle/>
          <a:p>
            <a:r>
              <a:rPr lang="en-US"/>
              <a:t>FSS Peer Support</a:t>
            </a:r>
          </a:p>
        </p:txBody>
      </p:sp>
      <p:sp>
        <p:nvSpPr>
          <p:cNvPr id="3" name="Content Placeholder 2">
            <a:extLst>
              <a:ext uri="{FF2B5EF4-FFF2-40B4-BE49-F238E27FC236}">
                <a16:creationId xmlns:a16="http://schemas.microsoft.com/office/drawing/2014/main" id="{72622838-C87F-7FD4-83E2-27E04E1A3851}"/>
              </a:ext>
            </a:extLst>
          </p:cNvPr>
          <p:cNvSpPr>
            <a:spLocks noGrp="1"/>
          </p:cNvSpPr>
          <p:nvPr>
            <p:ph idx="1"/>
          </p:nvPr>
        </p:nvSpPr>
        <p:spPr/>
        <p:txBody>
          <a:bodyPr/>
          <a:lstStyle/>
          <a:p>
            <a:pPr marL="0" indent="0" algn="l" rtl="0" fontAlgn="base">
              <a:buNone/>
            </a:pPr>
            <a:r>
              <a:rPr lang="en-US" sz="2400" b="1" i="0">
                <a:solidFill>
                  <a:srgbClr val="000000"/>
                </a:solidFill>
                <a:effectLst/>
                <a:latin typeface="Calibri" panose="020F0502020204030204" pitchFamily="34" charset="0"/>
              </a:rPr>
              <a:t>PLEASE NOTE: These are not endorsed or monitored for accuracy by HUD</a:t>
            </a:r>
            <a:r>
              <a:rPr lang="en-US" sz="2400" b="1">
                <a:solidFill>
                  <a:srgbClr val="000000"/>
                </a:solidFill>
                <a:latin typeface="Calibri" panose="020F0502020204030204" pitchFamily="34" charset="0"/>
              </a:rPr>
              <a:t>!</a:t>
            </a:r>
            <a:endParaRPr lang="en-US" sz="4000" b="1" i="0">
              <a:solidFill>
                <a:srgbClr val="000000"/>
              </a:solidFill>
              <a:effectLst/>
              <a:latin typeface="Segoe UI" panose="020B0502040204020203" pitchFamily="34" charset="0"/>
            </a:endParaRPr>
          </a:p>
          <a:p>
            <a:pPr algn="l" rtl="0" fontAlgn="base"/>
            <a:r>
              <a:rPr lang="en-US" sz="2400" b="0" i="0">
                <a:solidFill>
                  <a:srgbClr val="000000"/>
                </a:solidFill>
                <a:effectLst/>
                <a:latin typeface="Calibri" panose="020F0502020204030204" pitchFamily="34" charset="0"/>
                <a:hlinkClick r:id="rId2"/>
              </a:rPr>
              <a:t>Compass FSS Link</a:t>
            </a:r>
            <a:endParaRPr lang="en-US" sz="2400" b="0" i="0">
              <a:solidFill>
                <a:srgbClr val="000000"/>
              </a:solidFill>
              <a:effectLst/>
              <a:latin typeface="Calibri" panose="020F0502020204030204" pitchFamily="34" charset="0"/>
            </a:endParaRPr>
          </a:p>
          <a:p>
            <a:pPr lvl="1"/>
            <a:r>
              <a:rPr lang="en-US" sz="2400" b="0" i="0">
                <a:solidFill>
                  <a:srgbClr val="000000"/>
                </a:solidFill>
                <a:effectLst/>
                <a:latin typeface="Calibri" panose="020F0502020204030204" pitchFamily="34" charset="0"/>
              </a:rPr>
              <a:t>Peer discussion board</a:t>
            </a:r>
            <a:endParaRPr lang="en-US" sz="2400">
              <a:solidFill>
                <a:srgbClr val="000000"/>
              </a:solidFill>
              <a:latin typeface="Calibri" panose="020F0502020204030204" pitchFamily="34" charset="0"/>
            </a:endParaRPr>
          </a:p>
          <a:p>
            <a:pPr lvl="1"/>
            <a:r>
              <a:rPr lang="en-US" sz="2400" b="0" i="0">
                <a:solidFill>
                  <a:srgbClr val="000000"/>
                </a:solidFill>
                <a:effectLst/>
                <a:latin typeface="Calibri" panose="020F0502020204030204" pitchFamily="34" charset="0"/>
              </a:rPr>
              <a:t>Program management</a:t>
            </a:r>
          </a:p>
          <a:p>
            <a:pPr lvl="1"/>
            <a:r>
              <a:rPr lang="en-US" sz="2400" b="0" i="0">
                <a:solidFill>
                  <a:srgbClr val="000000"/>
                </a:solidFill>
                <a:effectLst/>
                <a:latin typeface="Calibri" panose="020F0502020204030204" pitchFamily="34" charset="0"/>
              </a:rPr>
              <a:t>Financial coaching tools and templates</a:t>
            </a:r>
            <a:endParaRPr lang="en-US" sz="2400">
              <a:solidFill>
                <a:srgbClr val="000000"/>
              </a:solidFill>
              <a:latin typeface="Calibri" panose="020F0502020204030204" pitchFamily="34" charset="0"/>
            </a:endParaRPr>
          </a:p>
          <a:p>
            <a:pPr lvl="1"/>
            <a:r>
              <a:rPr lang="en-US" sz="2400" b="0" i="0">
                <a:solidFill>
                  <a:srgbClr val="000000"/>
                </a:solidFill>
                <a:effectLst/>
                <a:latin typeface="Calibri" panose="020F0502020204030204" pitchFamily="34" charset="0"/>
              </a:rPr>
              <a:t>Monthly webinars</a:t>
            </a:r>
            <a:endParaRPr lang="en-US" sz="2400">
              <a:solidFill>
                <a:srgbClr val="000000"/>
              </a:solidFill>
              <a:latin typeface="Calibri" panose="020F0502020204030204" pitchFamily="34" charset="0"/>
            </a:endParaRPr>
          </a:p>
          <a:p>
            <a:pPr lvl="1"/>
            <a:r>
              <a:rPr lang="en-US" sz="2400" b="0" i="0">
                <a:solidFill>
                  <a:srgbClr val="000000"/>
                </a:solidFill>
                <a:effectLst/>
                <a:latin typeface="Calibri" panose="020F0502020204030204" pitchFamily="34" charset="0"/>
              </a:rPr>
              <a:t>National FSS conference</a:t>
            </a:r>
            <a:endParaRPr lang="en-US" sz="4000" b="0" i="0">
              <a:solidFill>
                <a:srgbClr val="000000"/>
              </a:solidFill>
              <a:effectLst/>
              <a:latin typeface="Segoe UI" panose="020B0502040204020203" pitchFamily="34" charset="0"/>
            </a:endParaRPr>
          </a:p>
          <a:p>
            <a:pPr algn="l" rtl="0" fontAlgn="base"/>
            <a:r>
              <a:rPr lang="en-US" sz="2400" b="0" i="0">
                <a:solidFill>
                  <a:srgbClr val="000000"/>
                </a:solidFill>
                <a:effectLst/>
                <a:latin typeface="Calibri" panose="020F0502020204030204" pitchFamily="34" charset="0"/>
                <a:hlinkClick r:id="rId3"/>
              </a:rPr>
              <a:t>National Association of Housing and Redevelopment Officials (NAHRO)</a:t>
            </a:r>
            <a:endParaRPr lang="en-US" sz="2400" b="0" i="0">
              <a:solidFill>
                <a:srgbClr val="000000"/>
              </a:solidFill>
              <a:effectLst/>
              <a:latin typeface="Calibri" panose="020F0502020204030204" pitchFamily="34" charset="0"/>
            </a:endParaRPr>
          </a:p>
          <a:p>
            <a:pPr lvl="1"/>
            <a:r>
              <a:rPr lang="en-US" sz="2400" b="0" i="0">
                <a:solidFill>
                  <a:srgbClr val="000000"/>
                </a:solidFill>
                <a:effectLst/>
                <a:latin typeface="Calibri" panose="020F0502020204030204" pitchFamily="34" charset="0"/>
              </a:rPr>
              <a:t>Listserv provides a forum for discussion of information</a:t>
            </a:r>
          </a:p>
          <a:p>
            <a:pPr lvl="1"/>
            <a:r>
              <a:rPr lang="en-US" sz="2400" b="0" i="0">
                <a:solidFill>
                  <a:srgbClr val="000000"/>
                </a:solidFill>
                <a:effectLst/>
                <a:latin typeface="Calibri" panose="020F0502020204030204" pitchFamily="34" charset="0"/>
              </a:rPr>
              <a:t>Participants share thoughts, ideas, resources and documents</a:t>
            </a:r>
          </a:p>
          <a:p>
            <a:pPr lvl="1"/>
            <a:r>
              <a:rPr lang="en-US" sz="2400" b="0" i="0" u="sng" strike="noStrike">
                <a:solidFill>
                  <a:srgbClr val="215E9E"/>
                </a:solidFill>
                <a:effectLst/>
                <a:latin typeface="Calibri" panose="020F0502020204030204" pitchFamily="34" charset="0"/>
                <a:hlinkClick r:id="rId4"/>
              </a:rPr>
              <a:t>FSS+subscribe@familyselfsufficiency.groups.io</a:t>
            </a:r>
            <a:endParaRPr lang="en-US" sz="4000" b="0" i="0">
              <a:solidFill>
                <a:srgbClr val="000000"/>
              </a:solidFill>
              <a:effectLst/>
              <a:latin typeface="Segoe UI" panose="020B0502040204020203" pitchFamily="34" charset="0"/>
            </a:endParaRPr>
          </a:p>
        </p:txBody>
      </p:sp>
      <p:sp>
        <p:nvSpPr>
          <p:cNvPr id="4" name="Slide Number Placeholder 3">
            <a:extLst>
              <a:ext uri="{FF2B5EF4-FFF2-40B4-BE49-F238E27FC236}">
                <a16:creationId xmlns:a16="http://schemas.microsoft.com/office/drawing/2014/main" id="{0175E9BB-2347-BCA4-650E-F48D6B88000D}"/>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23157582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5E88AB-39E6-459D-B662-FE7B9C434C2D}"/>
              </a:ext>
            </a:extLst>
          </p:cNvPr>
          <p:cNvSpPr>
            <a:spLocks noGrp="1"/>
          </p:cNvSpPr>
          <p:nvPr>
            <p:ph sz="quarter" idx="14"/>
          </p:nvPr>
        </p:nvSpPr>
        <p:spPr>
          <a:xfrm>
            <a:off x="609600" y="1117161"/>
            <a:ext cx="6911083" cy="5058214"/>
          </a:xfrm>
        </p:spPr>
        <p:txBody>
          <a:bodyPr/>
          <a:lstStyle/>
          <a:p>
            <a:r>
              <a:rPr lang="en-US" sz="2800">
                <a:hlinkClick r:id="rId3"/>
              </a:rPr>
              <a:t>FSS Resources Page</a:t>
            </a:r>
            <a:endParaRPr lang="en-US" sz="2800"/>
          </a:p>
          <a:p>
            <a:endParaRPr lang="en-US" sz="2800"/>
          </a:p>
          <a:p>
            <a:r>
              <a:rPr lang="en-US" sz="2800">
                <a:hlinkClick r:id="rId4"/>
              </a:rPr>
              <a:t>FSS HUD Exchange</a:t>
            </a:r>
            <a:endParaRPr lang="en-US" sz="2800"/>
          </a:p>
          <a:p>
            <a:pPr lvl="1"/>
            <a:r>
              <a:rPr lang="en-US" sz="2400">
                <a:hlinkClick r:id="rId5"/>
              </a:rPr>
              <a:t>Administering an Effective Family Self-Sufficiency Program</a:t>
            </a:r>
            <a:endParaRPr lang="en-US" sz="2400"/>
          </a:p>
          <a:p>
            <a:pPr lvl="1"/>
            <a:r>
              <a:rPr lang="en-US" sz="2400">
                <a:hlinkClick r:id="rId6"/>
              </a:rPr>
              <a:t>25 Years of the Family Self-Sufficiency Program </a:t>
            </a:r>
            <a:endParaRPr lang="en-US" sz="2400"/>
          </a:p>
          <a:p>
            <a:pPr marL="487668" lvl="2" indent="0">
              <a:buNone/>
            </a:pPr>
            <a:endParaRPr lang="en-US">
              <a:hlinkClick r:id="rId7"/>
            </a:endParaRPr>
          </a:p>
          <a:p>
            <a:r>
              <a:rPr lang="en-US" sz="2800">
                <a:solidFill>
                  <a:schemeClr val="tx1">
                    <a:lumMod val="75000"/>
                    <a:lumOff val="25000"/>
                  </a:schemeClr>
                </a:solidFill>
                <a:hlinkClick r:id="rId7"/>
              </a:rPr>
              <a:t>FSS Questions</a:t>
            </a:r>
          </a:p>
          <a:p>
            <a:pPr lvl="1"/>
            <a:r>
              <a:rPr lang="en-US" sz="2400" b="1">
                <a:solidFill>
                  <a:schemeClr val="tx1">
                    <a:lumMod val="75000"/>
                    <a:lumOff val="25000"/>
                  </a:schemeClr>
                </a:solidFill>
              </a:rPr>
              <a:t>PH &amp; HCV:</a:t>
            </a:r>
            <a:r>
              <a:rPr lang="en-US" sz="2400">
                <a:solidFill>
                  <a:schemeClr val="tx1">
                    <a:lumMod val="75000"/>
                    <a:lumOff val="25000"/>
                  </a:schemeClr>
                </a:solidFill>
              </a:rPr>
              <a:t> Field Office &amp; </a:t>
            </a:r>
            <a:r>
              <a:rPr lang="en-US" sz="2400">
                <a:solidFill>
                  <a:schemeClr val="tx1">
                    <a:lumMod val="75000"/>
                    <a:lumOff val="25000"/>
                  </a:schemeClr>
                </a:solidFill>
                <a:hlinkClick r:id="rId7"/>
              </a:rPr>
              <a:t>FSS@hud.gov</a:t>
            </a:r>
            <a:endParaRPr lang="en-US" sz="2400">
              <a:solidFill>
                <a:schemeClr val="tx1">
                  <a:lumMod val="75000"/>
                  <a:lumOff val="25000"/>
                </a:schemeClr>
              </a:solidFill>
            </a:endParaRPr>
          </a:p>
          <a:p>
            <a:pPr lvl="1"/>
            <a:r>
              <a:rPr lang="en-US" sz="2400" b="1">
                <a:solidFill>
                  <a:schemeClr val="tx1">
                    <a:lumMod val="75000"/>
                    <a:lumOff val="25000"/>
                  </a:schemeClr>
                </a:solidFill>
              </a:rPr>
              <a:t>PBRA:</a:t>
            </a:r>
            <a:r>
              <a:rPr lang="en-US" sz="2400">
                <a:solidFill>
                  <a:schemeClr val="tx1">
                    <a:lumMod val="75000"/>
                    <a:lumOff val="25000"/>
                  </a:schemeClr>
                </a:solidFill>
              </a:rPr>
              <a:t> Your Grant Specialist &amp; </a:t>
            </a:r>
            <a:r>
              <a:rPr lang="en-US" sz="2400">
                <a:solidFill>
                  <a:schemeClr val="tx1">
                    <a:lumMod val="75000"/>
                    <a:lumOff val="25000"/>
                  </a:schemeClr>
                </a:solidFill>
                <a:hlinkClick r:id="rId8"/>
              </a:rPr>
              <a:t>MF_FSS@hud.gov</a:t>
            </a:r>
            <a:endParaRPr lang="en-US" sz="2400">
              <a:solidFill>
                <a:schemeClr val="tx1">
                  <a:lumMod val="75000"/>
                  <a:lumOff val="25000"/>
                </a:schemeClr>
              </a:solidFill>
            </a:endParaRPr>
          </a:p>
        </p:txBody>
      </p:sp>
      <p:sp>
        <p:nvSpPr>
          <p:cNvPr id="3" name="Title 2">
            <a:extLst>
              <a:ext uri="{FF2B5EF4-FFF2-40B4-BE49-F238E27FC236}">
                <a16:creationId xmlns:a16="http://schemas.microsoft.com/office/drawing/2014/main" id="{3944D262-2E59-4840-869E-F62D52F08707}"/>
              </a:ext>
            </a:extLst>
          </p:cNvPr>
          <p:cNvSpPr>
            <a:spLocks noGrp="1"/>
          </p:cNvSpPr>
          <p:nvPr>
            <p:ph type="title"/>
          </p:nvPr>
        </p:nvSpPr>
        <p:spPr/>
        <p:txBody>
          <a:bodyPr/>
          <a:lstStyle/>
          <a:p>
            <a:r>
              <a:rPr lang="en-US"/>
              <a:t>Resources</a:t>
            </a:r>
          </a:p>
        </p:txBody>
      </p:sp>
      <p:pic>
        <p:nvPicPr>
          <p:cNvPr id="2050" name="Picture 2" descr="FSS Program Guidebook">
            <a:extLst>
              <a:ext uri="{FF2B5EF4-FFF2-40B4-BE49-F238E27FC236}">
                <a16:creationId xmlns:a16="http://schemas.microsoft.com/office/drawing/2014/main" id="{D76B5A46-1EB4-769D-D57D-61AADC55A9B9}"/>
              </a:ext>
            </a:extLst>
          </p:cNvPr>
          <p:cNvPicPr>
            <a:picLocks noChangeAspect="1" noChangeArrowheads="1"/>
          </p:cNvPicPr>
          <p:nvPr/>
        </p:nvPicPr>
        <p:blipFill>
          <a:blip r:link="rId9">
            <a:extLst>
              <a:ext uri="{28A0092B-C50C-407E-A947-70E740481C1C}">
                <a14:useLocalDpi xmlns:a14="http://schemas.microsoft.com/office/drawing/2010/main" val="0"/>
              </a:ext>
            </a:extLst>
          </a:blip>
          <a:srcRect/>
          <a:stretch>
            <a:fillRect/>
          </a:stretch>
        </p:blipFill>
        <p:spPr bwMode="auto">
          <a:xfrm>
            <a:off x="7668306" y="868680"/>
            <a:ext cx="3914094" cy="505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6324620"/>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descr="Subscribe">
            <a:extLst>
              <a:ext uri="{FF2B5EF4-FFF2-40B4-BE49-F238E27FC236}">
                <a16:creationId xmlns:a16="http://schemas.microsoft.com/office/drawing/2014/main" id="{8FA884E5-6CC4-8819-BCF3-E7119CF21DB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85" t="9091" r="13167" b="1"/>
          <a:stretch/>
        </p:blipFill>
        <p:spPr bwMode="auto">
          <a:xfrm>
            <a:off x="20" y="10"/>
            <a:ext cx="12191981"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1" name="Rectangle 3080">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12BE1AE-18C0-EA6C-3FCA-EE65A8A7020A}"/>
              </a:ext>
            </a:extLst>
          </p:cNvPr>
          <p:cNvSpPr>
            <a:spLocks noGrp="1"/>
          </p:cNvSpPr>
          <p:nvPr>
            <p:ph type="title"/>
          </p:nvPr>
        </p:nvSpPr>
        <p:spPr>
          <a:xfrm>
            <a:off x="404553" y="3194426"/>
            <a:ext cx="9078562" cy="2387600"/>
          </a:xfrm>
        </p:spPr>
        <p:txBody>
          <a:bodyPr vert="horz" lIns="91440" tIns="45720" rIns="91440" bIns="45720" rtlCol="0" anchor="b">
            <a:normAutofit/>
          </a:bodyPr>
          <a:lstStyle/>
          <a:p>
            <a:pPr defTabSz="914400"/>
            <a:r>
              <a:rPr lang="en-US" sz="6600"/>
              <a:t>Get with the Program…</a:t>
            </a:r>
          </a:p>
        </p:txBody>
      </p:sp>
      <p:sp>
        <p:nvSpPr>
          <p:cNvPr id="3083" name="Rectangle: Rounded Corners 3082">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E9CF5C0-BC87-7EEC-1748-FA0B131B43B9}"/>
              </a:ext>
            </a:extLst>
          </p:cNvPr>
          <p:cNvSpPr>
            <a:spLocks noGrp="1"/>
          </p:cNvSpPr>
          <p:nvPr>
            <p:ph idx="1"/>
          </p:nvPr>
        </p:nvSpPr>
        <p:spPr>
          <a:xfrm>
            <a:off x="404553" y="5624945"/>
            <a:ext cx="9078562" cy="592975"/>
          </a:xfrm>
        </p:spPr>
        <p:txBody>
          <a:bodyPr vert="horz" lIns="91440" tIns="45720" rIns="91440" bIns="45720" rtlCol="0" anchor="ctr">
            <a:normAutofit lnSpcReduction="10000"/>
          </a:bodyPr>
          <a:lstStyle/>
          <a:p>
            <a:pPr marL="0" indent="0" defTabSz="914400">
              <a:buNone/>
            </a:pPr>
            <a:r>
              <a:rPr lang="en-US" sz="4000" b="1">
                <a:hlinkClick r:id="rId3"/>
              </a:rPr>
              <a:t>Join the FSS Mailing List!</a:t>
            </a:r>
            <a:endParaRPr lang="en-US" sz="4000" b="1"/>
          </a:p>
        </p:txBody>
      </p:sp>
    </p:spTree>
    <p:extLst>
      <p:ext uri="{BB962C8B-B14F-4D97-AF65-F5344CB8AC3E}">
        <p14:creationId xmlns:p14="http://schemas.microsoft.com/office/powerpoint/2010/main" val="2600879826"/>
      </p:ext>
    </p:extLst>
  </p:cSld>
  <p:clrMapOvr>
    <a:overrideClrMapping bg1="dk1" tx1="lt1" bg2="dk2" tx2="lt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1" name="Group 70">
            <a:extLst>
              <a:ext uri="{FF2B5EF4-FFF2-40B4-BE49-F238E27FC236}">
                <a16:creationId xmlns:a16="http://schemas.microsoft.com/office/drawing/2014/main" id="{E4951899-B99C-47AB-9C7C-16264D7A14C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2" name="Straight Connector 71">
              <a:extLst>
                <a:ext uri="{FF2B5EF4-FFF2-40B4-BE49-F238E27FC236}">
                  <a16:creationId xmlns:a16="http://schemas.microsoft.com/office/drawing/2014/main" id="{B94D217E-92A1-48B2-B6BF-8B6A35AF9DD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73" name="Straight Connector 72">
              <a:extLst>
                <a:ext uri="{FF2B5EF4-FFF2-40B4-BE49-F238E27FC236}">
                  <a16:creationId xmlns:a16="http://schemas.microsoft.com/office/drawing/2014/main" id="{69582FD9-95AB-4339-8A07-BAD420BE1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74" name="Rectangle 23">
              <a:extLst>
                <a:ext uri="{FF2B5EF4-FFF2-40B4-BE49-F238E27FC236}">
                  <a16:creationId xmlns:a16="http://schemas.microsoft.com/office/drawing/2014/main" id="{6778DC79-DE09-4F89-81B1-275C542D7F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5" name="Rectangle 25">
              <a:extLst>
                <a:ext uri="{FF2B5EF4-FFF2-40B4-BE49-F238E27FC236}">
                  <a16:creationId xmlns:a16="http://schemas.microsoft.com/office/drawing/2014/main" id="{EAEC370A-1F34-4D8E-B065-81F6F568AA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6" name="Isosceles Triangle 75">
              <a:extLst>
                <a:ext uri="{FF2B5EF4-FFF2-40B4-BE49-F238E27FC236}">
                  <a16:creationId xmlns:a16="http://schemas.microsoft.com/office/drawing/2014/main" id="{A816EDF3-D9EE-488C-AFDC-0223815139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7" name="Rectangle 27">
              <a:extLst>
                <a:ext uri="{FF2B5EF4-FFF2-40B4-BE49-F238E27FC236}">
                  <a16:creationId xmlns:a16="http://schemas.microsoft.com/office/drawing/2014/main" id="{E8330BD4-97D9-4D24-815A-0E557B04F9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8" name="Rectangle 28">
              <a:extLst>
                <a:ext uri="{FF2B5EF4-FFF2-40B4-BE49-F238E27FC236}">
                  <a16:creationId xmlns:a16="http://schemas.microsoft.com/office/drawing/2014/main" id="{EA8EDE67-BAC0-478C-99D9-BBC5AD5320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9">
              <a:extLst>
                <a:ext uri="{FF2B5EF4-FFF2-40B4-BE49-F238E27FC236}">
                  <a16:creationId xmlns:a16="http://schemas.microsoft.com/office/drawing/2014/main" id="{33DFB3F3-2523-4F1F-BC2B-B97C172F2C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5E5660E4-7443-4FCC-AD43-9D1AE972B5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Isosceles Triangle 80">
              <a:extLst>
                <a:ext uri="{FF2B5EF4-FFF2-40B4-BE49-F238E27FC236}">
                  <a16:creationId xmlns:a16="http://schemas.microsoft.com/office/drawing/2014/main" id="{4EDF9C36-B365-4426-85B9-82E0DE187A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extBox 1">
            <a:extLst>
              <a:ext uri="{FF2B5EF4-FFF2-40B4-BE49-F238E27FC236}">
                <a16:creationId xmlns:a16="http://schemas.microsoft.com/office/drawing/2014/main" id="{5D301A18-559F-4B11-B171-289016A61B43}"/>
              </a:ext>
            </a:extLst>
          </p:cNvPr>
          <p:cNvSpPr txBox="1"/>
          <p:nvPr/>
        </p:nvSpPr>
        <p:spPr>
          <a:xfrm>
            <a:off x="5380570" y="2833077"/>
            <a:ext cx="4064439" cy="1429278"/>
          </a:xfrm>
          <a:prstGeom prst="rect">
            <a:avLst/>
          </a:prstGeom>
        </p:spPr>
        <p:txBody>
          <a:bodyPr vert="horz" lIns="91440" tIns="45720" rIns="91440" bIns="45720" rtlCol="0">
            <a:normAutofit fontScale="92500"/>
          </a:bodyPr>
          <a:lstStyle/>
          <a:p>
            <a:pPr marL="457200" marR="0" lvl="1" indent="0" algn="l" defTabSz="457200" rtl="0" eaLnBrk="1" fontAlgn="auto" latinLnBrk="0" hangingPunct="1">
              <a:lnSpc>
                <a:spcPct val="100000"/>
              </a:lnSpc>
              <a:spcBef>
                <a:spcPts val="1000"/>
              </a:spcBef>
              <a:spcAft>
                <a:spcPts val="0"/>
              </a:spcAft>
              <a:buClr>
                <a:srgbClr val="5FCBEF"/>
              </a:buClr>
              <a:buSzPct val="80000"/>
              <a:buFontTx/>
              <a:buNone/>
              <a:tabLst/>
              <a:defRPr/>
            </a:pPr>
            <a:r>
              <a:rPr kumimoji="0" lang="en-US" sz="6000" b="0" i="0" u="none" strike="noStrike" kern="1200" cap="none" spc="0" normalizeH="0" baseline="0" noProof="0">
                <a:ln>
                  <a:noFill/>
                </a:ln>
                <a:solidFill>
                  <a:srgbClr val="2E83C3">
                    <a:lumMod val="50000"/>
                  </a:srgbClr>
                </a:solidFill>
                <a:effectLst/>
                <a:uLnTx/>
                <a:uFillTx/>
                <a:latin typeface="Trebuchet MS" panose="020B0603020202020204"/>
                <a:ea typeface="+mn-ea"/>
                <a:cs typeface="+mn-cs"/>
              </a:rPr>
              <a:t>Questions?</a:t>
            </a:r>
          </a:p>
          <a:p>
            <a:pPr marL="0" marR="0" lvl="0" indent="0" algn="l" defTabSz="457200" rtl="0" eaLnBrk="1" fontAlgn="auto" latinLnBrk="0" hangingPunct="1">
              <a:lnSpc>
                <a:spcPct val="100000"/>
              </a:lnSpc>
              <a:spcBef>
                <a:spcPts val="1000"/>
              </a:spcBef>
              <a:spcAft>
                <a:spcPts val="0"/>
              </a:spcAft>
              <a:buClr>
                <a:srgbClr val="5FCBEF"/>
              </a:buClr>
              <a:buSzPct val="80000"/>
              <a:buFont typeface="Wingdings 3" charset="2"/>
              <a:buChar char=""/>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Trebuchet MS" panose="020B0603020202020204"/>
              <a:ea typeface="+mn-ea"/>
              <a:cs typeface="+mn-cs"/>
            </a:endParaRPr>
          </a:p>
        </p:txBody>
      </p:sp>
      <p:pic>
        <p:nvPicPr>
          <p:cNvPr id="3074" name="Picture 2" descr="▷ Question background Images, Pictures in .jpg HD Free Stock Photos">
            <a:extLst>
              <a:ext uri="{FF2B5EF4-FFF2-40B4-BE49-F238E27FC236}">
                <a16:creationId xmlns:a16="http://schemas.microsoft.com/office/drawing/2014/main" id="{53EEED10-8D9D-4915-B52F-E059C2D2D8E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2701" r="11505" b="-1"/>
          <a:stretch/>
        </p:blipFill>
        <p:spPr bwMode="auto">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noFill/>
          <a:extLst>
            <a:ext uri="{909E8E84-426E-40DD-AFC4-6F175D3DCCD1}">
              <a14:hiddenFill xmlns:a14="http://schemas.microsoft.com/office/drawing/2010/main">
                <a:solidFill>
                  <a:srgbClr val="FFFFFF"/>
                </a:solidFill>
              </a14:hiddenFill>
            </a:ext>
          </a:extLst>
        </p:spPr>
      </p:pic>
      <p:sp>
        <p:nvSpPr>
          <p:cNvPr id="83" name="Isosceles Triangle 82">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917870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A4BDD0-5FE2-4B6F-911E-0A08A6B865F7}"/>
              </a:ext>
            </a:extLst>
          </p:cNvPr>
          <p:cNvSpPr>
            <a:spLocks noGrp="1"/>
          </p:cNvSpPr>
          <p:nvPr>
            <p:ph type="title"/>
          </p:nvPr>
        </p:nvSpPr>
        <p:spPr/>
        <p:txBody>
          <a:bodyPr>
            <a:normAutofit/>
          </a:bodyPr>
          <a:lstStyle/>
          <a:p>
            <a:r>
              <a:rPr lang="en-US"/>
              <a:t>FSS 101</a:t>
            </a:r>
          </a:p>
        </p:txBody>
      </p:sp>
      <p:sp>
        <p:nvSpPr>
          <p:cNvPr id="5" name="Text Placeholder 4">
            <a:extLst>
              <a:ext uri="{FF2B5EF4-FFF2-40B4-BE49-F238E27FC236}">
                <a16:creationId xmlns:a16="http://schemas.microsoft.com/office/drawing/2014/main" id="{A94E0A3D-1D34-4456-862C-BC96E227FA3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89905680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EE3ED-7559-6DAB-C310-E21D677258E4}"/>
              </a:ext>
            </a:extLst>
          </p:cNvPr>
          <p:cNvSpPr>
            <a:spLocks noGrp="1"/>
          </p:cNvSpPr>
          <p:nvPr>
            <p:ph type="title"/>
          </p:nvPr>
        </p:nvSpPr>
        <p:spPr>
          <a:xfrm>
            <a:off x="457200" y="182880"/>
            <a:ext cx="10972800" cy="983138"/>
          </a:xfrm>
        </p:spPr>
        <p:txBody>
          <a:bodyPr/>
          <a:lstStyle/>
          <a:p>
            <a:r>
              <a:rPr lang="en-US"/>
              <a:t>What is FSS?</a:t>
            </a:r>
          </a:p>
        </p:txBody>
      </p:sp>
      <p:sp>
        <p:nvSpPr>
          <p:cNvPr id="3" name="Content Placeholder 2">
            <a:extLst>
              <a:ext uri="{FF2B5EF4-FFF2-40B4-BE49-F238E27FC236}">
                <a16:creationId xmlns:a16="http://schemas.microsoft.com/office/drawing/2014/main" id="{96A0C5CC-ED5E-70BC-5A0F-974993993951}"/>
              </a:ext>
            </a:extLst>
          </p:cNvPr>
          <p:cNvSpPr>
            <a:spLocks noGrp="1"/>
          </p:cNvSpPr>
          <p:nvPr>
            <p:ph idx="1"/>
          </p:nvPr>
        </p:nvSpPr>
        <p:spPr>
          <a:xfrm>
            <a:off x="809930" y="1274364"/>
            <a:ext cx="8838895" cy="4839053"/>
          </a:xfrm>
        </p:spPr>
        <p:txBody>
          <a:bodyPr/>
          <a:lstStyle/>
          <a:p>
            <a:pPr marL="0" indent="0">
              <a:buNone/>
            </a:pPr>
            <a:r>
              <a:rPr lang="en-US" sz="1800">
                <a:ea typeface="ＭＳ Ｐゴシック"/>
                <a:cs typeface="Calibri"/>
              </a:rPr>
              <a:t>The Family Self-Sufficiency Program (FSS), helps assisted housing residents increase their earnings and build financial assets. The program has two key features:</a:t>
            </a:r>
          </a:p>
          <a:p>
            <a:pPr marL="0" indent="0">
              <a:buNone/>
            </a:pPr>
            <a:endParaRPr lang="en-US" sz="900">
              <a:ea typeface="ＭＳ Ｐゴシック"/>
              <a:cs typeface="Calibri"/>
            </a:endParaRPr>
          </a:p>
          <a:p>
            <a:pPr marL="0" indent="0">
              <a:buNone/>
            </a:pPr>
            <a:r>
              <a:rPr lang="en-US" sz="2000">
                <a:effectLst>
                  <a:outerShdw blurRad="38100" dist="38100" dir="2700000" algn="tl">
                    <a:srgbClr val="000000">
                      <a:alpha val="43137"/>
                    </a:srgbClr>
                  </a:outerShdw>
                </a:effectLst>
                <a:ea typeface="ＭＳ Ｐゴシック"/>
                <a:cs typeface="Calibri"/>
              </a:rPr>
              <a:t>A financial incentive </a:t>
            </a:r>
            <a:r>
              <a:rPr lang="en-US" sz="2000">
                <a:ea typeface="ＭＳ Ｐゴシック"/>
                <a:cs typeface="Calibri"/>
              </a:rPr>
              <a:t>for residents to increase their earnings in an escrow account that grows as residents’ earnings increase</a:t>
            </a:r>
          </a:p>
          <a:p>
            <a:pPr marL="685800" lvl="1"/>
            <a:r>
              <a:rPr lang="en-US" sz="1600">
                <a:ea typeface="ＭＳ Ｐゴシック"/>
                <a:cs typeface="Calibri"/>
              </a:rPr>
              <a:t>TTP continues to go up as normal, but the difference between the baseline subsidy and the new subsidy calculation is escrowed instead of the HUD subsidy being reduced</a:t>
            </a:r>
          </a:p>
          <a:p>
            <a:pPr marL="400050" lvl="1" indent="0">
              <a:buNone/>
            </a:pPr>
            <a:endParaRPr lang="en-US" sz="1600">
              <a:ea typeface="ＭＳ Ｐゴシック"/>
              <a:cs typeface="Calibri"/>
            </a:endParaRPr>
          </a:p>
          <a:p>
            <a:pPr marL="0" indent="0">
              <a:buNone/>
            </a:pPr>
            <a:r>
              <a:rPr lang="en-US" sz="2000">
                <a:effectLst>
                  <a:outerShdw blurRad="38100" dist="38100" dir="2700000" algn="tl">
                    <a:srgbClr val="000000">
                      <a:alpha val="43137"/>
                    </a:srgbClr>
                  </a:outerShdw>
                </a:effectLst>
                <a:ea typeface="ＭＳ Ｐゴシック"/>
                <a:cs typeface="Calibri"/>
              </a:rPr>
              <a:t>Case management or coaching </a:t>
            </a:r>
            <a:r>
              <a:rPr lang="en-US" sz="2000">
                <a:ea typeface="ＭＳ Ｐゴシック"/>
                <a:cs typeface="Calibri"/>
              </a:rPr>
              <a:t>to help residents access services they may need to overcome barriers to employment and strengthen their financial capability</a:t>
            </a:r>
          </a:p>
          <a:p>
            <a:pPr lvl="1"/>
            <a:r>
              <a:rPr lang="en-US" sz="1600">
                <a:ea typeface="ＭＳ Ｐゴシック"/>
                <a:cs typeface="Calibri"/>
              </a:rPr>
              <a:t>The program is voluntary for both owners and residents</a:t>
            </a:r>
          </a:p>
          <a:p>
            <a:pPr lvl="1"/>
            <a:r>
              <a:rPr lang="en-US" sz="1600">
                <a:ea typeface="ＭＳ Ｐゴシック"/>
                <a:cs typeface="Calibri"/>
              </a:rPr>
              <a:t>Goals in the Contract of Participation (CoP) and Individualized Services and Training Plan (ITSP) are individualized based on FSS participants’ needs and goals</a:t>
            </a:r>
          </a:p>
          <a:p>
            <a:pPr lvl="1"/>
            <a:r>
              <a:rPr lang="en-US" sz="1600">
                <a:ea typeface="ＭＳ Ｐゴシック"/>
                <a:cs typeface="Calibri"/>
              </a:rPr>
              <a:t>Head of Household does not need to participate or sign the CoP for other household members to participate</a:t>
            </a:r>
            <a:endParaRPr lang="en-US" sz="1000"/>
          </a:p>
          <a:p>
            <a:pPr marL="0" indent="0">
              <a:buNone/>
            </a:pPr>
            <a:endParaRPr lang="en-US" sz="2000"/>
          </a:p>
        </p:txBody>
      </p:sp>
      <p:pic>
        <p:nvPicPr>
          <p:cNvPr id="7" name="Picture 6">
            <a:extLst>
              <a:ext uri="{FF2B5EF4-FFF2-40B4-BE49-F238E27FC236}">
                <a16:creationId xmlns:a16="http://schemas.microsoft.com/office/drawing/2014/main" id="{F984E6E9-B219-46A6-EBA1-7890CBB660A9}"/>
              </a:ext>
            </a:extLst>
          </p:cNvPr>
          <p:cNvPicPr>
            <a:picLocks noChangeAspect="1"/>
          </p:cNvPicPr>
          <p:nvPr/>
        </p:nvPicPr>
        <p:blipFill>
          <a:blip r:embed="rId3"/>
          <a:stretch>
            <a:fillRect/>
          </a:stretch>
        </p:blipFill>
        <p:spPr>
          <a:xfrm>
            <a:off x="9648825" y="2000250"/>
            <a:ext cx="2286000" cy="1428750"/>
          </a:xfrm>
          <a:prstGeom prst="rect">
            <a:avLst/>
          </a:prstGeom>
        </p:spPr>
      </p:pic>
      <p:pic>
        <p:nvPicPr>
          <p:cNvPr id="8" name="Content Placeholder 6">
            <a:extLst>
              <a:ext uri="{FF2B5EF4-FFF2-40B4-BE49-F238E27FC236}">
                <a16:creationId xmlns:a16="http://schemas.microsoft.com/office/drawing/2014/main" id="{289DB093-D85E-12E1-872F-18AF1FC23F0B}"/>
              </a:ext>
            </a:extLst>
          </p:cNvPr>
          <p:cNvPicPr>
            <a:picLocks noChangeAspect="1"/>
          </p:cNvPicPr>
          <p:nvPr/>
        </p:nvPicPr>
        <p:blipFill>
          <a:blip r:embed="rId4"/>
          <a:stretch>
            <a:fillRect/>
          </a:stretch>
        </p:blipFill>
        <p:spPr bwMode="auto">
          <a:xfrm>
            <a:off x="9825037" y="4056833"/>
            <a:ext cx="19335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2">
            <a:extLst>
              <a:ext uri="{FF2B5EF4-FFF2-40B4-BE49-F238E27FC236}">
                <a16:creationId xmlns:a16="http://schemas.microsoft.com/office/drawing/2014/main" id="{513328A9-0AF2-1D57-FF8F-5C68BC8776DF}"/>
              </a:ext>
            </a:extLst>
          </p:cNvPr>
          <p:cNvSpPr>
            <a:spLocks noGrp="1"/>
          </p:cNvSpPr>
          <p:nvPr>
            <p:ph type="sldNum" sz="quarter" idx="12"/>
          </p:nvPr>
        </p:nvSpPr>
        <p:spPr>
          <a:xfrm>
            <a:off x="0" y="6492240"/>
            <a:ext cx="271531" cy="365125"/>
          </a:xfrm>
        </p:spPr>
        <p:txBody>
          <a:bodyPr/>
          <a:lstStyle/>
          <a:p>
            <a:endParaRPr lang="en-US">
              <a:solidFill>
                <a:schemeClr val="bg1"/>
              </a:solidFill>
            </a:endParaRPr>
          </a:p>
        </p:txBody>
      </p:sp>
    </p:spTree>
    <p:extLst>
      <p:ext uri="{BB962C8B-B14F-4D97-AF65-F5344CB8AC3E}">
        <p14:creationId xmlns:p14="http://schemas.microsoft.com/office/powerpoint/2010/main" val="817054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65B7AEC-0735-A19D-8502-B52C446A7DD1}"/>
              </a:ext>
            </a:extLst>
          </p:cNvPr>
          <p:cNvSpPr txBox="1"/>
          <p:nvPr/>
        </p:nvSpPr>
        <p:spPr>
          <a:xfrm>
            <a:off x="3215670" y="3057884"/>
            <a:ext cx="6619874" cy="369332"/>
          </a:xfrm>
          <a:prstGeom prst="rect">
            <a:avLst/>
          </a:prstGeom>
          <a:noFill/>
        </p:spPr>
        <p:txBody>
          <a:bodyPr wrap="square">
            <a:spAutoFit/>
          </a:bodyPr>
          <a:lstStyle/>
          <a:p>
            <a:endParaRPr lang="en-US"/>
          </a:p>
        </p:txBody>
      </p:sp>
      <p:pic>
        <p:nvPicPr>
          <p:cNvPr id="2" name="Online Media 1" title="What is FSS?">
            <a:hlinkClick r:id="" action="ppaction://media"/>
            <a:extLst>
              <a:ext uri="{FF2B5EF4-FFF2-40B4-BE49-F238E27FC236}">
                <a16:creationId xmlns:a16="http://schemas.microsoft.com/office/drawing/2014/main" id="{FAECF64A-28B1-43B0-7581-4E6DEFDBE618}"/>
              </a:ext>
            </a:extLst>
          </p:cNvPr>
          <p:cNvPicPr>
            <a:picLocks noRot="1" noChangeAspect="1"/>
          </p:cNvPicPr>
          <p:nvPr>
            <a:videoFile r:link="rId1"/>
          </p:nvPr>
        </p:nvPicPr>
        <p:blipFill>
          <a:blip r:embed="rId3"/>
          <a:stretch>
            <a:fillRect/>
          </a:stretch>
        </p:blipFill>
        <p:spPr>
          <a:xfrm>
            <a:off x="1514475" y="717890"/>
            <a:ext cx="9725025" cy="5478887"/>
          </a:xfrm>
          <a:prstGeom prst="rect">
            <a:avLst/>
          </a:prstGeom>
        </p:spPr>
      </p:pic>
    </p:spTree>
    <p:extLst>
      <p:ext uri="{BB962C8B-B14F-4D97-AF65-F5344CB8AC3E}">
        <p14:creationId xmlns:p14="http://schemas.microsoft.com/office/powerpoint/2010/main" val="4119076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BB6BE-8460-843F-9D7F-0767C8694715}"/>
              </a:ext>
            </a:extLst>
          </p:cNvPr>
          <p:cNvSpPr>
            <a:spLocks noGrp="1"/>
          </p:cNvSpPr>
          <p:nvPr>
            <p:ph type="title"/>
          </p:nvPr>
        </p:nvSpPr>
        <p:spPr/>
        <p:txBody>
          <a:bodyPr/>
          <a:lstStyle/>
          <a:p>
            <a:r>
              <a:rPr lang="en-US"/>
              <a:t>FY 2023 FSS New NOFO Competition</a:t>
            </a:r>
          </a:p>
        </p:txBody>
      </p:sp>
      <p:sp>
        <p:nvSpPr>
          <p:cNvPr id="3" name="Content Placeholder 2">
            <a:extLst>
              <a:ext uri="{FF2B5EF4-FFF2-40B4-BE49-F238E27FC236}">
                <a16:creationId xmlns:a16="http://schemas.microsoft.com/office/drawing/2014/main" id="{670E774B-0DBE-D1A5-606A-E184FE13D1D9}"/>
              </a:ext>
            </a:extLst>
          </p:cNvPr>
          <p:cNvSpPr>
            <a:spLocks noGrp="1"/>
          </p:cNvSpPr>
          <p:nvPr>
            <p:ph idx="1"/>
          </p:nvPr>
        </p:nvSpPr>
        <p:spPr>
          <a:xfrm>
            <a:off x="609600" y="1336766"/>
            <a:ext cx="10972800" cy="5029200"/>
          </a:xfrm>
        </p:spPr>
        <p:txBody>
          <a:bodyPr numCol="1"/>
          <a:lstStyle/>
          <a:p>
            <a:pPr marL="243205" indent="-243205">
              <a:spcBef>
                <a:spcPts val="600"/>
              </a:spcBef>
            </a:pPr>
            <a:r>
              <a:rPr lang="en-US" sz="2800" b="1" i="0">
                <a:solidFill>
                  <a:srgbClr val="000000"/>
                </a:solidFill>
                <a:effectLst/>
              </a:rPr>
              <a:t>Unique Applications Received:</a:t>
            </a:r>
            <a:r>
              <a:rPr lang="en-US" sz="2800" b="0" i="0">
                <a:solidFill>
                  <a:srgbClr val="000000"/>
                </a:solidFill>
                <a:effectLst/>
              </a:rPr>
              <a:t>	</a:t>
            </a:r>
            <a:r>
              <a:rPr lang="en-US" sz="2800">
                <a:solidFill>
                  <a:srgbClr val="000000"/>
                </a:solidFill>
              </a:rPr>
              <a:t>254</a:t>
            </a:r>
            <a:endParaRPr lang="en-US"/>
          </a:p>
          <a:p>
            <a:pPr marL="243205" indent="-243205">
              <a:spcBef>
                <a:spcPts val="600"/>
              </a:spcBef>
            </a:pPr>
            <a:r>
              <a:rPr lang="en-US" sz="2800" b="1" i="0">
                <a:solidFill>
                  <a:srgbClr val="000000"/>
                </a:solidFill>
                <a:effectLst/>
              </a:rPr>
              <a:t>Eligible Applicants:			</a:t>
            </a:r>
            <a:r>
              <a:rPr lang="en-US" sz="2800">
                <a:solidFill>
                  <a:srgbClr val="000000"/>
                </a:solidFill>
              </a:rPr>
              <a:t>229</a:t>
            </a:r>
            <a:endParaRPr lang="en-US" sz="2800" i="0">
              <a:solidFill>
                <a:srgbClr val="000000"/>
              </a:solidFill>
              <a:effectLst/>
              <a:cs typeface="Calibri"/>
            </a:endParaRPr>
          </a:p>
          <a:p>
            <a:pPr marL="243205" indent="-243205">
              <a:spcBef>
                <a:spcPts val="600"/>
              </a:spcBef>
            </a:pPr>
            <a:r>
              <a:rPr lang="en-US" sz="2800" b="1">
                <a:solidFill>
                  <a:srgbClr val="000000"/>
                </a:solidFill>
              </a:rPr>
              <a:t>Total Funded New Applicants: 	</a:t>
            </a:r>
            <a:r>
              <a:rPr lang="en-US" sz="2800">
                <a:solidFill>
                  <a:srgbClr val="000000"/>
                </a:solidFill>
              </a:rPr>
              <a:t>82</a:t>
            </a:r>
            <a:endParaRPr lang="en-US" sz="2800" b="1">
              <a:solidFill>
                <a:srgbClr val="000000"/>
              </a:solidFill>
              <a:cs typeface="Calibri"/>
            </a:endParaRPr>
          </a:p>
          <a:p>
            <a:pPr marL="487039" lvl="1" indent="-243205">
              <a:spcBef>
                <a:spcPts val="600"/>
              </a:spcBef>
            </a:pPr>
            <a:r>
              <a:rPr lang="en-US" sz="2400" b="1" i="0">
                <a:solidFill>
                  <a:srgbClr val="000000"/>
                </a:solidFill>
                <a:effectLst/>
              </a:rPr>
              <a:t>Number of Funded New PHAs:</a:t>
            </a:r>
            <a:r>
              <a:rPr lang="en-US" sz="2400" b="1">
                <a:solidFill>
                  <a:srgbClr val="000000"/>
                </a:solidFill>
              </a:rPr>
              <a:t> 	</a:t>
            </a:r>
            <a:r>
              <a:rPr lang="en-US" sz="2400">
                <a:solidFill>
                  <a:srgbClr val="000000"/>
                </a:solidFill>
              </a:rPr>
              <a:t>29</a:t>
            </a:r>
            <a:endParaRPr lang="en-US" sz="2400" i="0">
              <a:solidFill>
                <a:srgbClr val="000000"/>
              </a:solidFill>
              <a:effectLst/>
              <a:cs typeface="Calibri"/>
            </a:endParaRPr>
          </a:p>
          <a:p>
            <a:pPr marL="487039" lvl="1" indent="-243205">
              <a:spcBef>
                <a:spcPts val="600"/>
              </a:spcBef>
            </a:pPr>
            <a:r>
              <a:rPr lang="en-US" sz="2400" b="1" i="0">
                <a:solidFill>
                  <a:srgbClr val="000000"/>
                </a:solidFill>
                <a:effectLst/>
              </a:rPr>
              <a:t>Number of Funded PBRA Owners:</a:t>
            </a:r>
            <a:r>
              <a:rPr lang="en-US" sz="2400">
                <a:solidFill>
                  <a:srgbClr val="000000"/>
                </a:solidFill>
              </a:rPr>
              <a:t> 53</a:t>
            </a:r>
            <a:r>
              <a:rPr lang="en-US" sz="2400" b="0" i="0">
                <a:solidFill>
                  <a:srgbClr val="000000"/>
                </a:solidFill>
                <a:effectLst/>
              </a:rPr>
              <a:t> </a:t>
            </a:r>
            <a:endParaRPr lang="en-US" sz="2400" b="0" i="0">
              <a:solidFill>
                <a:srgbClr val="000000"/>
              </a:solidFill>
              <a:effectLst/>
              <a:cs typeface="Calibri"/>
            </a:endParaRPr>
          </a:p>
          <a:p>
            <a:pPr marL="243205" indent="-243205">
              <a:spcBef>
                <a:spcPts val="600"/>
              </a:spcBef>
            </a:pPr>
            <a:r>
              <a:rPr lang="en-US" sz="2800" b="1">
                <a:solidFill>
                  <a:srgbClr val="000000"/>
                </a:solidFill>
              </a:rPr>
              <a:t>Remaining Unfunded Applicants:</a:t>
            </a:r>
            <a:r>
              <a:rPr lang="en-US" sz="2800">
                <a:solidFill>
                  <a:srgbClr val="000000"/>
                </a:solidFill>
              </a:rPr>
              <a:t>	147</a:t>
            </a:r>
            <a:endParaRPr lang="en-US" sz="2800">
              <a:solidFill>
                <a:srgbClr val="000000"/>
              </a:solidFill>
              <a:cs typeface="Calibri"/>
            </a:endParaRPr>
          </a:p>
          <a:p>
            <a:pPr marL="243205" indent="-243205">
              <a:spcBef>
                <a:spcPts val="600"/>
              </a:spcBef>
            </a:pPr>
            <a:endParaRPr lang="en-US" sz="2800" b="0" i="0">
              <a:solidFill>
                <a:srgbClr val="000000"/>
              </a:solidFill>
              <a:effectLst/>
              <a:cs typeface="Calibri" panose="020F0502020204030204"/>
            </a:endParaRPr>
          </a:p>
          <a:p>
            <a:pPr marL="243205" indent="-243205">
              <a:spcBef>
                <a:spcPts val="600"/>
              </a:spcBef>
            </a:pPr>
            <a:r>
              <a:rPr lang="en-US" sz="2800" b="1">
                <a:solidFill>
                  <a:srgbClr val="000000"/>
                </a:solidFill>
              </a:rPr>
              <a:t>Total New Awards:			$</a:t>
            </a:r>
            <a:r>
              <a:rPr lang="en-US" sz="2800" b="1">
                <a:solidFill>
                  <a:srgbClr val="000000"/>
                </a:solidFill>
                <a:ea typeface="+mn-lt"/>
                <a:cs typeface="+mn-lt"/>
              </a:rPr>
              <a:t>8,013,334</a:t>
            </a:r>
            <a:endParaRPr lang="en-US" sz="2800">
              <a:solidFill>
                <a:srgbClr val="000000"/>
              </a:solidFill>
              <a:ea typeface="+mn-lt"/>
              <a:cs typeface="+mn-lt"/>
            </a:endParaRPr>
          </a:p>
          <a:p>
            <a:pPr marL="487039" lvl="1" indent="-243205">
              <a:spcBef>
                <a:spcPts val="600"/>
              </a:spcBef>
            </a:pPr>
            <a:r>
              <a:rPr lang="en-US" sz="2400" b="1" i="0">
                <a:solidFill>
                  <a:srgbClr val="000000"/>
                </a:solidFill>
                <a:effectLst/>
              </a:rPr>
              <a:t>Award Amount for New PHAs:		</a:t>
            </a:r>
            <a:r>
              <a:rPr lang="en-US" sz="2400" b="0" i="0">
                <a:solidFill>
                  <a:srgbClr val="000000"/>
                </a:solidFill>
                <a:effectLst/>
              </a:rPr>
              <a:t>$</a:t>
            </a:r>
            <a:r>
              <a:rPr lang="en-US" sz="2400">
                <a:solidFill>
                  <a:srgbClr val="000000"/>
                </a:solidFill>
              </a:rPr>
              <a:t>2,661,171 </a:t>
            </a:r>
            <a:endParaRPr lang="en-US" sz="2400" b="0" i="0">
              <a:solidFill>
                <a:srgbClr val="000000"/>
              </a:solidFill>
              <a:effectLst/>
              <a:cs typeface="Calibri"/>
            </a:endParaRPr>
          </a:p>
          <a:p>
            <a:pPr marL="487039" lvl="1" indent="-243205">
              <a:spcBef>
                <a:spcPts val="600"/>
              </a:spcBef>
            </a:pPr>
            <a:r>
              <a:rPr lang="en-US" sz="2400" b="1" i="0">
                <a:solidFill>
                  <a:srgbClr val="000000"/>
                </a:solidFill>
                <a:effectLst/>
              </a:rPr>
              <a:t>Award Amount for PBRA Owners:	</a:t>
            </a:r>
            <a:r>
              <a:rPr lang="en-US" sz="2400" b="0" i="0">
                <a:solidFill>
                  <a:srgbClr val="000000"/>
                </a:solidFill>
                <a:effectLst/>
              </a:rPr>
              <a:t>$</a:t>
            </a:r>
            <a:r>
              <a:rPr lang="en-US" sz="2400">
                <a:solidFill>
                  <a:srgbClr val="000000"/>
                </a:solidFill>
              </a:rPr>
              <a:t>5,352,163</a:t>
            </a:r>
            <a:r>
              <a:rPr lang="en-US" sz="2400" b="0" i="0">
                <a:solidFill>
                  <a:srgbClr val="000000"/>
                </a:solidFill>
                <a:effectLst/>
              </a:rPr>
              <a:t> </a:t>
            </a:r>
            <a:endParaRPr lang="en-US" sz="2400" b="0" i="0">
              <a:solidFill>
                <a:srgbClr val="000000"/>
              </a:solidFill>
              <a:effectLst/>
              <a:cs typeface="Calibri"/>
            </a:endParaRPr>
          </a:p>
        </p:txBody>
      </p:sp>
      <p:sp>
        <p:nvSpPr>
          <p:cNvPr id="4" name="Slide Number Placeholder 3">
            <a:extLst>
              <a:ext uri="{FF2B5EF4-FFF2-40B4-BE49-F238E27FC236}">
                <a16:creationId xmlns:a16="http://schemas.microsoft.com/office/drawing/2014/main" id="{19EDEB50-D771-5306-555B-AF6AEEA5F995}"/>
              </a:ext>
            </a:extLst>
          </p:cNvPr>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2309882067"/>
      </p:ext>
    </p:extLst>
  </p:cSld>
  <p:clrMapOvr>
    <a:masterClrMapping/>
  </p:clrMapOvr>
</p:sld>
</file>

<file path=ppt/theme/theme1.xml><?xml version="1.0" encoding="utf-8"?>
<a:theme xmlns:a="http://schemas.openxmlformats.org/drawingml/2006/main" name="NCIRD-2016-9b">
  <a:themeElements>
    <a:clrScheme name="colors-cdc-2016">
      <a:dk1>
        <a:srgbClr val="0B40A5"/>
      </a:dk1>
      <a:lt1>
        <a:srgbClr val="FFFFFF"/>
      </a:lt1>
      <a:dk2>
        <a:srgbClr val="3B495B"/>
      </a:dk2>
      <a:lt2>
        <a:srgbClr val="3A485A"/>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00B0F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extLst>
    <a:ext uri="{05A4C25C-085E-4340-85A3-A5531E510DB2}">
      <thm15:themeFamily xmlns:thm15="http://schemas.microsoft.com/office/thememl/2012/main" name="NCIRD-2016-9b" id="{C72C50AE-E64E-4C93-A1D5-08358D5E7A36}" vid="{BC44D0F9-662E-4239-B54B-CC907E7FC48E}"/>
    </a:ext>
  </a:extLst>
</a:theme>
</file>

<file path=ppt/theme/theme10.xml><?xml version="1.0" encoding="utf-8"?>
<a:theme xmlns:a="http://schemas.openxmlformats.org/drawingml/2006/main" name="Office Theme">
  <a:themeElements>
    <a:clrScheme name="colors-cdc-2016">
      <a:dk1>
        <a:srgbClr val="0B40A5"/>
      </a:dk1>
      <a:lt1>
        <a:srgbClr val="FFFFFF"/>
      </a:lt1>
      <a:dk2>
        <a:srgbClr val="3B495B"/>
      </a:dk2>
      <a:lt2>
        <a:srgbClr val="3A485A"/>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00B0F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NCIRD-2016-9b">
  <a:themeElements>
    <a:clrScheme name="colors-cdc-2016">
      <a:dk1>
        <a:srgbClr val="0B40A5"/>
      </a:dk1>
      <a:lt1>
        <a:srgbClr val="FFFFFF"/>
      </a:lt1>
      <a:dk2>
        <a:srgbClr val="3B495B"/>
      </a:dk2>
      <a:lt2>
        <a:srgbClr val="3A485A"/>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00B0F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extLst>
    <a:ext uri="{05A4C25C-085E-4340-85A3-A5531E510DB2}">
      <thm15:themeFamily xmlns:thm15="http://schemas.microsoft.com/office/thememl/2012/main" name="NCIRD-2016-9b" id="{C72C50AE-E64E-4C93-A1D5-08358D5E7A36}" vid="{BC44D0F9-662E-4239-B54B-CC907E7FC48E}"/>
    </a:ext>
  </a:extLst>
</a:theme>
</file>

<file path=ppt/theme/theme3.xml><?xml version="1.0" encoding="utf-8"?>
<a:theme xmlns:a="http://schemas.openxmlformats.org/drawingml/2006/main" name="Master">
  <a:themeElements>
    <a:clrScheme name="Custom 2">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4.xml><?xml version="1.0" encoding="utf-8"?>
<a:theme xmlns:a="http://schemas.openxmlformats.org/drawingml/2006/main" name="2_NCIRD-2016-9b">
  <a:themeElements>
    <a:clrScheme name="colors-cdc-2016">
      <a:dk1>
        <a:srgbClr val="0B40A5"/>
      </a:dk1>
      <a:lt1>
        <a:srgbClr val="FFFFFF"/>
      </a:lt1>
      <a:dk2>
        <a:srgbClr val="3B495B"/>
      </a:dk2>
      <a:lt2>
        <a:srgbClr val="3A485A"/>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00B0F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extLst>
    <a:ext uri="{05A4C25C-085E-4340-85A3-A5531E510DB2}">
      <thm15:themeFamily xmlns:thm15="http://schemas.microsoft.com/office/thememl/2012/main" name="NCIRD-2016-9b" id="{C72C50AE-E64E-4C93-A1D5-08358D5E7A36}" vid="{BC44D0F9-662E-4239-B54B-CC907E7FC48E}"/>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8.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9.xml><?xml version="1.0" encoding="utf-8"?>
<a:theme xmlns:a="http://schemas.openxmlformats.org/drawingml/2006/main" name="Office Theme">
  <a:themeElements>
    <a:clrScheme name="colors-cdc-2016">
      <a:dk1>
        <a:srgbClr val="0B40A5"/>
      </a:dk1>
      <a:lt1>
        <a:srgbClr val="FFFFFF"/>
      </a:lt1>
      <a:dk2>
        <a:srgbClr val="3B495B"/>
      </a:dk2>
      <a:lt2>
        <a:srgbClr val="3A485A"/>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00B0F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F1B9F1B817BA64B8D3100E950BB0F31" ma:contentTypeVersion="17" ma:contentTypeDescription="Create a new document." ma:contentTypeScope="" ma:versionID="4cb1c23a35e047dc81b0a2c38d255313">
  <xsd:schema xmlns:xsd="http://www.w3.org/2001/XMLSchema" xmlns:xs="http://www.w3.org/2001/XMLSchema" xmlns:p="http://schemas.microsoft.com/office/2006/metadata/properties" xmlns:ns2="877b6a80-5334-4435-87fb-6911c318b80a" xmlns:ns3="6588b909-5e7d-4160-95a5-4832f51a3bb2" targetNamespace="http://schemas.microsoft.com/office/2006/metadata/properties" ma:root="true" ma:fieldsID="e44363898041927e5719cf37532d74c5" ns2:_="" ns3:_="">
    <xsd:import namespace="877b6a80-5334-4435-87fb-6911c318b80a"/>
    <xsd:import namespace="6588b909-5e7d-4160-95a5-4832f51a3bb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7b6a80-5334-4435-87fb-6911c318b8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8ad26c7-5542-4eee-b3ec-aeac87adbba8"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588b909-5e7d-4160-95a5-4832f51a3bb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5437888-b0bd-4a7b-8114-dd55509b359c}" ma:internalName="TaxCatchAll" ma:showField="CatchAllData" ma:web="6588b909-5e7d-4160-95a5-4832f51a3bb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77b6a80-5334-4435-87fb-6911c318b80a">
      <Terms xmlns="http://schemas.microsoft.com/office/infopath/2007/PartnerControls"/>
    </lcf76f155ced4ddcb4097134ff3c332f>
    <TaxCatchAll xmlns="6588b909-5e7d-4160-95a5-4832f51a3bb2" xsi:nil="true"/>
  </documentManagement>
</p:properties>
</file>

<file path=customXml/itemProps1.xml><?xml version="1.0" encoding="utf-8"?>
<ds:datastoreItem xmlns:ds="http://schemas.openxmlformats.org/officeDocument/2006/customXml" ds:itemID="{F989D7AD-812E-4DCA-B246-E556234E477C}">
  <ds:schemaRefs>
    <ds:schemaRef ds:uri="http://schemas.microsoft.com/sharepoint/v3/contenttype/forms"/>
  </ds:schemaRefs>
</ds:datastoreItem>
</file>

<file path=customXml/itemProps2.xml><?xml version="1.0" encoding="utf-8"?>
<ds:datastoreItem xmlns:ds="http://schemas.openxmlformats.org/officeDocument/2006/customXml" ds:itemID="{29E3FE54-9ABC-4166-AE52-3FE423E7D1F9}">
  <ds:schemaRefs>
    <ds:schemaRef ds:uri="6588b909-5e7d-4160-95a5-4832f51a3bb2"/>
    <ds:schemaRef ds:uri="877b6a80-5334-4435-87fb-6911c318b80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8B91150-3F69-4E5B-95CE-391BDBE5635F}">
  <ds:schemaRefs>
    <ds:schemaRef ds:uri="6588b909-5e7d-4160-95a5-4832f51a3bb2"/>
    <ds:schemaRef ds:uri="877b6a80-5334-4435-87fb-6911c318b80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3091</Words>
  <Application>Microsoft Office PowerPoint</Application>
  <PresentationFormat>Widescreen</PresentationFormat>
  <Paragraphs>398</Paragraphs>
  <Slides>53</Slides>
  <Notes>9</Notes>
  <HiddenSlides>0</HiddenSlides>
  <MMClips>1</MMClips>
  <ScaleCrop>false</ScaleCrop>
  <HeadingPairs>
    <vt:vector size="6" baseType="variant">
      <vt:variant>
        <vt:lpstr>Fonts Used</vt:lpstr>
      </vt:variant>
      <vt:variant>
        <vt:i4>16</vt:i4>
      </vt:variant>
      <vt:variant>
        <vt:lpstr>Theme</vt:lpstr>
      </vt:variant>
      <vt:variant>
        <vt:i4>8</vt:i4>
      </vt:variant>
      <vt:variant>
        <vt:lpstr>Slide Titles</vt:lpstr>
      </vt:variant>
      <vt:variant>
        <vt:i4>53</vt:i4>
      </vt:variant>
    </vt:vector>
  </HeadingPairs>
  <TitlesOfParts>
    <vt:vector size="77" baseType="lpstr">
      <vt:lpstr>Abadi</vt:lpstr>
      <vt:lpstr>Courier New</vt:lpstr>
      <vt:lpstr>Wingdings 2</vt:lpstr>
      <vt:lpstr>Wingdings 3</vt:lpstr>
      <vt:lpstr>Calibri Light</vt:lpstr>
      <vt:lpstr>Calibri</vt:lpstr>
      <vt:lpstr>Corbel</vt:lpstr>
      <vt:lpstr>IBM Plex Serif</vt:lpstr>
      <vt:lpstr>Georgia</vt:lpstr>
      <vt:lpstr>Arial</vt:lpstr>
      <vt:lpstr>ＭＳ Ｐゴシック</vt:lpstr>
      <vt:lpstr>Myriad Web Pro</vt:lpstr>
      <vt:lpstr>Trebuchet MS</vt:lpstr>
      <vt:lpstr>Wingdings</vt:lpstr>
      <vt:lpstr>Segoe UI</vt:lpstr>
      <vt:lpstr>Gadugi</vt:lpstr>
      <vt:lpstr>NCIRD-2016-9b</vt:lpstr>
      <vt:lpstr>1_NCIRD-2016-9b</vt:lpstr>
      <vt:lpstr>Master</vt:lpstr>
      <vt:lpstr>2_NCIRD-2016-9b</vt:lpstr>
      <vt:lpstr>1_Office Theme</vt:lpstr>
      <vt:lpstr>Office Theme</vt:lpstr>
      <vt:lpstr>Facet</vt:lpstr>
      <vt:lpstr>Frame</vt:lpstr>
      <vt:lpstr>PowerPoint Presentation</vt:lpstr>
      <vt:lpstr>Let’s Take a Poll!!</vt:lpstr>
      <vt:lpstr>WELCOME FROM  Marianne Nazzaro, MSW Deputy Assistant Secretary Office of Public Housing Investments</vt:lpstr>
      <vt:lpstr>Get with the Program…</vt:lpstr>
      <vt:lpstr>Agenda</vt:lpstr>
      <vt:lpstr>FSS 101</vt:lpstr>
      <vt:lpstr>What is FSS?</vt:lpstr>
      <vt:lpstr>PowerPoint Presentation</vt:lpstr>
      <vt:lpstr>FY 2023 FSS New NOFO Competition</vt:lpstr>
      <vt:lpstr>New: FSS for Multifamily PBRA Owners!</vt:lpstr>
      <vt:lpstr>FSS Grant Basics</vt:lpstr>
      <vt:lpstr>FSS Escrow Funds</vt:lpstr>
      <vt:lpstr>Grant Agreement</vt:lpstr>
      <vt:lpstr>Where’s the Grant Agreement?</vt:lpstr>
      <vt:lpstr>Period of Performance</vt:lpstr>
      <vt:lpstr>Eligible Activities</vt:lpstr>
      <vt:lpstr>Housing Program Functions</vt:lpstr>
      <vt:lpstr>Training could include…</vt:lpstr>
      <vt:lpstr>Mandatory Training</vt:lpstr>
      <vt:lpstr>FSS Action Plan Requirements</vt:lpstr>
      <vt:lpstr>Continuing Obligation to FSS Participants</vt:lpstr>
      <vt:lpstr>Drawdowns</vt:lpstr>
      <vt:lpstr>How long do I have to keep my records?</vt:lpstr>
      <vt:lpstr>Startup Steps</vt:lpstr>
      <vt:lpstr>Where do we start?</vt:lpstr>
      <vt:lpstr>Set up electronic Line of Credit Control System (eLOCCS)</vt:lpstr>
      <vt:lpstr>eLOCCS Access Authorization Form HUD-27054 for PHAs</vt:lpstr>
      <vt:lpstr>eLOCCS Access Authorization Form HUD-27054 for PBRA</vt:lpstr>
      <vt:lpstr>Role of your FSS Coordinator (from the NOFO)</vt:lpstr>
      <vt:lpstr>Best Practices for Hiring your FSS Coordinator</vt:lpstr>
      <vt:lpstr>Considerations for Hiring your FSS Coordinator</vt:lpstr>
      <vt:lpstr>Write your FSS Action Plan</vt:lpstr>
      <vt:lpstr>FSS Action Plan Resources</vt:lpstr>
      <vt:lpstr>PowerPoint Presentation</vt:lpstr>
      <vt:lpstr>PowerPoint Presentation</vt:lpstr>
      <vt:lpstr>PowerPoint Presentation</vt:lpstr>
      <vt:lpstr>Make an Outreach/ Engagement Plan</vt:lpstr>
      <vt:lpstr>Launch your Program Coordinating Committee (PCC)</vt:lpstr>
      <vt:lpstr>PowerPoint Presentation</vt:lpstr>
      <vt:lpstr>Collaboration</vt:lpstr>
      <vt:lpstr>What’s Next</vt:lpstr>
      <vt:lpstr>FSS Foundational Documents</vt:lpstr>
      <vt:lpstr>Key FSS Resources</vt:lpstr>
      <vt:lpstr>FSS Escrow</vt:lpstr>
      <vt:lpstr>FSS Reporting and Monitoring </vt:lpstr>
      <vt:lpstr>Reporting and Monitoring</vt:lpstr>
      <vt:lpstr>What is included in the FAM Score? </vt:lpstr>
      <vt:lpstr>Please Join Us!</vt:lpstr>
      <vt:lpstr>FSS Trainings</vt:lpstr>
      <vt:lpstr>FSS Peer Support</vt:lpstr>
      <vt:lpstr>Resources</vt:lpstr>
      <vt:lpstr>Get with the Program…</vt:lpstr>
      <vt:lpstr>PowerPoint Presentation</vt:lpstr>
    </vt:vector>
  </TitlesOfParts>
  <Company>CDC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COCA Call</dc:title>
  <dc:subject>Updates on COVID-19 mRNA Vaccine Effectiveness; Bivalent COVID-19 Booster Recommendations and Coverage; Talking to Patients about Vaccines</dc:subject>
  <dc:creator>Ruth Link-Gelles, PhD, MPH;Elisha Hall, PhD, RD;Richard Quartarone, BA</dc:creator>
  <cp:keywords>cdc, coca, covid-19, sars-cov-2, coronavirus, vaccine, effectiveness, confidence, mrna, bivalent, booster, pfizer, biontech, moderna, novavax, janssen, clinical, guidelines, pediatric, adolescent, adult</cp:keywords>
  <cp:lastModifiedBy>Mostyn, Eileen M</cp:lastModifiedBy>
  <cp:revision>3</cp:revision>
  <cp:lastPrinted>2019-02-01T16:32:21Z</cp:lastPrinted>
  <dcterms:created xsi:type="dcterms:W3CDTF">2011-03-17T17:43:16Z</dcterms:created>
  <dcterms:modified xsi:type="dcterms:W3CDTF">2024-03-11T16:52:01Z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ContentTypeId">
    <vt:lpwstr>0x0101002F1B9F1B817BA64B8D3100E950BB0F31</vt:lpwstr>
  </property>
  <property fmtid="{D5CDD505-2E9C-101B-9397-08002B2CF9AE}" pid="4" name="_dlc_DocIdItemGuid">
    <vt:lpwstr>bdab446f-01cf-4853-b8f9-9c6aebe517bb</vt:lpwstr>
  </property>
  <property fmtid="{D5CDD505-2E9C-101B-9397-08002B2CF9AE}" pid="5" name="MSIP_Label_8af03ff0-41c5-4c41-b55e-fabb8fae94be_Enabled">
    <vt:lpwstr>true</vt:lpwstr>
  </property>
  <property fmtid="{D5CDD505-2E9C-101B-9397-08002B2CF9AE}" pid="6" name="MSIP_Label_8af03ff0-41c5-4c41-b55e-fabb8fae94be_SetDate">
    <vt:lpwstr>2021-04-22T17:40:08Z</vt:lpwstr>
  </property>
  <property fmtid="{D5CDD505-2E9C-101B-9397-08002B2CF9AE}" pid="7" name="MSIP_Label_8af03ff0-41c5-4c41-b55e-fabb8fae94be_Method">
    <vt:lpwstr>Privileged</vt:lpwstr>
  </property>
  <property fmtid="{D5CDD505-2E9C-101B-9397-08002B2CF9AE}" pid="8" name="MSIP_Label_8af03ff0-41c5-4c41-b55e-fabb8fae94be_Name">
    <vt:lpwstr>8af03ff0-41c5-4c41-b55e-fabb8fae94be</vt:lpwstr>
  </property>
  <property fmtid="{D5CDD505-2E9C-101B-9397-08002B2CF9AE}" pid="9" name="MSIP_Label_8af03ff0-41c5-4c41-b55e-fabb8fae94be_SiteId">
    <vt:lpwstr>9ce70869-60db-44fd-abe8-d2767077fc8f</vt:lpwstr>
  </property>
  <property fmtid="{D5CDD505-2E9C-101B-9397-08002B2CF9AE}" pid="10" name="MSIP_Label_8af03ff0-41c5-4c41-b55e-fabb8fae94be_ActionId">
    <vt:lpwstr>f7ac7fa9-3593-462b-91bf-a333f03bc5a9</vt:lpwstr>
  </property>
  <property fmtid="{D5CDD505-2E9C-101B-9397-08002B2CF9AE}" pid="11" name="MSIP_Label_8af03ff0-41c5-4c41-b55e-fabb8fae94be_ContentBits">
    <vt:lpwstr>0</vt:lpwstr>
  </property>
  <property fmtid="{D5CDD505-2E9C-101B-9397-08002B2CF9AE}" pid="12" name="MediaServiceImageTags">
    <vt:lpwstr/>
  </property>
</Properties>
</file>