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vml" ContentType="application/vnd.openxmlformats-officedocument.vmlDrawing"/>
  <Default Extension="wdp" ContentType="image/vnd.ms-photo"/>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3.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 id="2147483660" r:id="rId5"/>
    <p:sldMasterId id="2147483679" r:id="rId6"/>
  </p:sldMasterIdLst>
  <p:notesMasterIdLst>
    <p:notesMasterId r:id="rId22"/>
  </p:notesMasterIdLst>
  <p:handoutMasterIdLst>
    <p:handoutMasterId r:id="rId23"/>
  </p:handoutMasterIdLst>
  <p:sldIdLst>
    <p:sldId id="1630" r:id="rId7"/>
    <p:sldId id="9508" r:id="rId8"/>
    <p:sldId id="9532" r:id="rId9"/>
    <p:sldId id="1634" r:id="rId10"/>
    <p:sldId id="1635" r:id="rId11"/>
    <p:sldId id="9527" r:id="rId12"/>
    <p:sldId id="9528" r:id="rId13"/>
    <p:sldId id="9505" r:id="rId14"/>
    <p:sldId id="9529" r:id="rId15"/>
    <p:sldId id="9526" r:id="rId16"/>
    <p:sldId id="9534" r:id="rId17"/>
    <p:sldId id="9530" r:id="rId18"/>
    <p:sldId id="1636" r:id="rId19"/>
    <p:sldId id="9506" r:id="rId20"/>
    <p:sldId id="9533" r:id="rId21"/>
  </p:sldIdLst>
  <p:sldSz cx="12801600" cy="7772400"/>
  <p:notesSz cx="9601200" cy="7315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lide Deck Name]" id="{721BD222-2B75-4862-9BED-FBBF96656722}">
          <p14:sldIdLst>
            <p14:sldId id="1630"/>
            <p14:sldId id="9508"/>
            <p14:sldId id="9532"/>
            <p14:sldId id="1634"/>
            <p14:sldId id="1635"/>
            <p14:sldId id="9527"/>
            <p14:sldId id="9528"/>
            <p14:sldId id="9505"/>
            <p14:sldId id="9529"/>
            <p14:sldId id="9526"/>
            <p14:sldId id="9534"/>
            <p14:sldId id="9530"/>
            <p14:sldId id="1636"/>
            <p14:sldId id="9506"/>
            <p14:sldId id="9533"/>
          </p14:sldIdLst>
        </p14:section>
        <p14:section name="Appendix" id="{9773A63D-6307-4297-B49A-86D7AD574C66}">
          <p14:sldIdLst/>
        </p14:section>
      </p14:sectionLst>
    </p:ext>
    <p:ext uri="{EFAFB233-063F-42B5-8137-9DF3F51BA10A}">
      <p15:sldGuideLst xmlns:p15="http://schemas.microsoft.com/office/powerpoint/2012/main">
        <p15:guide id="1" orient="horz" pos="2448" userDrawn="1">
          <p15:clr>
            <a:srgbClr val="A4A3A4"/>
          </p15:clr>
        </p15:guide>
        <p15:guide id="2" pos="4032"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ephanie E Sahagun" initials="SES" lastIdx="13" clrIdx="0">
    <p:extLst>
      <p:ext uri="{19B8F6BF-5375-455C-9EA6-DF929625EA0E}">
        <p15:presenceInfo xmlns:p15="http://schemas.microsoft.com/office/powerpoint/2012/main" userId="S-1-5-21-953392452-500475491-1018750222-5137" providerId="AD"/>
      </p:ext>
    </p:extLst>
  </p:cmAuthor>
  <p:cmAuthor id="2" name="John Ries" initials="JR" lastIdx="16" clrIdx="1">
    <p:extLst>
      <p:ext uri="{19B8F6BF-5375-455C-9EA6-DF929625EA0E}">
        <p15:presenceInfo xmlns:p15="http://schemas.microsoft.com/office/powerpoint/2012/main" userId="S-1-5-21-953392452-500475491-1018750222-23970" providerId="AD"/>
      </p:ext>
    </p:extLst>
  </p:cmAuthor>
  <p:cmAuthor id="3" name="Crystal L Wolf" initials="CLW" lastIdx="2" clrIdx="2">
    <p:extLst>
      <p:ext uri="{19B8F6BF-5375-455C-9EA6-DF929625EA0E}">
        <p15:presenceInfo xmlns:p15="http://schemas.microsoft.com/office/powerpoint/2012/main" userId="S-1-5-21-953392452-500475491-1018750222-4197" providerId="AD"/>
      </p:ext>
    </p:extLst>
  </p:cmAuthor>
  <p:cmAuthor id="4" name="Crystal L Wolf" initials="CLW [2]" lastIdx="9" clrIdx="3">
    <p:extLst>
      <p:ext uri="{19B8F6BF-5375-455C-9EA6-DF929625EA0E}">
        <p15:presenceInfo xmlns:p15="http://schemas.microsoft.com/office/powerpoint/2012/main" userId="S::cwolf@guidehouse.com::f31f761a-307d-4da2-8731-97947ba90536" providerId="AD"/>
      </p:ext>
    </p:extLst>
  </p:cmAuthor>
  <p:cmAuthor id="5" name="Shepherd Brown" initials="SB" lastIdx="9" clrIdx="4">
    <p:extLst>
      <p:ext uri="{19B8F6BF-5375-455C-9EA6-DF929625EA0E}">
        <p15:presenceInfo xmlns:p15="http://schemas.microsoft.com/office/powerpoint/2012/main" userId="S::Shepherd.Brown@bnlinc.com::2f49b66b-d566-439c-9fa7-7314ef78a7a9" providerId="AD"/>
      </p:ext>
    </p:extLst>
  </p:cmAuthor>
  <p:cmAuthor id="6" name="Tonya Baker" initials="TB" lastIdx="2" clrIdx="5">
    <p:extLst>
      <p:ext uri="{19B8F6BF-5375-455C-9EA6-DF929625EA0E}">
        <p15:presenceInfo xmlns:p15="http://schemas.microsoft.com/office/powerpoint/2012/main" userId="S-1-5-21-953392452-500475491-1018750222-5170" providerId="AD"/>
      </p:ext>
    </p:extLst>
  </p:cmAuthor>
  <p:cmAuthor id="7" name="Kubacki, MelaJo K" initials="KMK" lastIdx="3" clrIdx="6">
    <p:extLst>
      <p:ext uri="{19B8F6BF-5375-455C-9EA6-DF929625EA0E}">
        <p15:presenceInfo xmlns:p15="http://schemas.microsoft.com/office/powerpoint/2012/main" userId="S::melajo.k.kubacki@hud.gov::43e756f2-e86a-44e1-aded-4b3c52e43d6b" providerId="AD"/>
      </p:ext>
    </p:extLst>
  </p:cmAuthor>
  <p:cmAuthor id="8" name="Kenneth W Keels" initials="KWK" lastIdx="7" clrIdx="7">
    <p:extLst>
      <p:ext uri="{19B8F6BF-5375-455C-9EA6-DF929625EA0E}">
        <p15:presenceInfo xmlns:p15="http://schemas.microsoft.com/office/powerpoint/2012/main" userId="S::kkeels@guidehouse.com::a2a18a49-fbc6-4728-a6a0-ab4058ba73aa" providerId="AD"/>
      </p:ext>
    </p:extLst>
  </p:cmAuthor>
  <p:cmAuthor id="9" name="Sherlonda D Goode - Jones" initials="SDG-J" lastIdx="5" clrIdx="8">
    <p:extLst>
      <p:ext uri="{19B8F6BF-5375-455C-9EA6-DF929625EA0E}">
        <p15:presenceInfo xmlns:p15="http://schemas.microsoft.com/office/powerpoint/2012/main" userId="S::sgjones@guidehouse.com::1abe95e8-876f-40e7-987d-df8e7eb0fa1b" providerId="AD"/>
      </p:ext>
    </p:extLst>
  </p:cmAuthor>
  <p:cmAuthor id="10" name="Brad D Belzak" initials="BDB" lastIdx="3" clrIdx="9">
    <p:extLst>
      <p:ext uri="{19B8F6BF-5375-455C-9EA6-DF929625EA0E}">
        <p15:presenceInfo xmlns:p15="http://schemas.microsoft.com/office/powerpoint/2012/main" userId="S-1-5-21-3814449816-1147414744-3287126245-591425" providerId="AD"/>
      </p:ext>
    </p:extLst>
  </p:cmAuthor>
  <p:cmAuthor id="11" name="Chris Hare" initials="CH" lastIdx="4" clrIdx="10">
    <p:extLst>
      <p:ext uri="{19B8F6BF-5375-455C-9EA6-DF929625EA0E}">
        <p15:presenceInfo xmlns:p15="http://schemas.microsoft.com/office/powerpoint/2012/main" userId="S-1-5-21-3814449816-1147414744-3287126245-603139" providerId="AD"/>
      </p:ext>
    </p:extLst>
  </p:cmAuthor>
  <p:cmAuthor id="12" name="Mariama O Davis" initials="MOD" lastIdx="9" clrIdx="11">
    <p:extLst>
      <p:ext uri="{19B8F6BF-5375-455C-9EA6-DF929625EA0E}">
        <p15:presenceInfo xmlns:p15="http://schemas.microsoft.com/office/powerpoint/2012/main" userId="S-1-5-21-3814449816-1147414744-3287126245-216091" providerId="AD"/>
      </p:ext>
    </p:extLst>
  </p:cmAuthor>
  <p:cmAuthor id="13" name="Michael Ruff" initials="MR" lastIdx="2" clrIdx="12">
    <p:extLst>
      <p:ext uri="{19B8F6BF-5375-455C-9EA6-DF929625EA0E}">
        <p15:presenceInfo xmlns:p15="http://schemas.microsoft.com/office/powerpoint/2012/main" userId="S::Michael.Ruff@ey.com::adf1ae6e-8264-458b-87d1-c3ec50d37557" providerId="AD"/>
      </p:ext>
    </p:extLst>
  </p:cmAuthor>
  <p:cmAuthor id="14" name="Katie A Andersen" initials="KAA" lastIdx="75" clrIdx="13">
    <p:extLst>
      <p:ext uri="{19B8F6BF-5375-455C-9EA6-DF929625EA0E}">
        <p15:presenceInfo xmlns:p15="http://schemas.microsoft.com/office/powerpoint/2012/main" userId="S-1-5-21-3814449816-1147414744-3287126245-646118" providerId="AD"/>
      </p:ext>
    </p:extLst>
  </p:cmAuthor>
  <p:cmAuthor id="15" name="Dionne M Tyus" initials="DMT" lastIdx="5" clrIdx="14">
    <p:extLst>
      <p:ext uri="{19B8F6BF-5375-455C-9EA6-DF929625EA0E}">
        <p15:presenceInfo xmlns:p15="http://schemas.microsoft.com/office/powerpoint/2012/main" userId="S::Dionne.Tyus@ey.com::72a33de7-26c8-4265-839d-44249964f2c1" providerId="AD"/>
      </p:ext>
    </p:extLst>
  </p:cmAuthor>
  <p:cmAuthor id="16" name="Emily Wyant" initials="EW" lastIdx="2" clrIdx="15">
    <p:extLst>
      <p:ext uri="{19B8F6BF-5375-455C-9EA6-DF929625EA0E}">
        <p15:presenceInfo xmlns:p15="http://schemas.microsoft.com/office/powerpoint/2012/main" userId="S::Emily.Wyant@ey.com::c3bec12b-e0c5-4941-ad4d-4f6d41d5399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3864"/>
    <a:srgbClr val="FFFFFF"/>
    <a:srgbClr val="DEEBF7"/>
    <a:srgbClr val="6A6A6A"/>
    <a:srgbClr val="27457B"/>
    <a:srgbClr val="EEF5FB"/>
    <a:srgbClr val="00CC99"/>
    <a:srgbClr val="1F4E79"/>
    <a:srgbClr val="00B0F0"/>
    <a:srgbClr val="3EA7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AEFF7"/>
          </a:solidFill>
        </a:fill>
      </a:tcStyle>
    </a:wholeTbl>
    <a:band1H>
      <a:tcStyle>
        <a:tcBdr/>
        <a:fill>
          <a:solidFill>
            <a:srgbClr val="D2DEEF"/>
          </a:solidFill>
        </a:fill>
      </a:tcStyle>
    </a:band1H>
    <a:band2H>
      <a:tcStyle>
        <a:tcBdr/>
      </a:tcStyle>
    </a:band2H>
    <a:band1V>
      <a:tcStyle>
        <a:tcBdr/>
        <a:fill>
          <a:solidFill>
            <a:srgbClr val="D2DEEF"/>
          </a:solidFill>
        </a:fill>
      </a:tcStyle>
    </a:band1V>
    <a:band2V>
      <a:tcStyle>
        <a:tcBdr/>
      </a:tcStyle>
    </a:band2V>
    <a:lastCol>
      <a:tcTxStyle b="on">
        <a:font>
          <a:latin typeface="+mn-lt"/>
          <a:ea typeface="+mn-ea"/>
          <a:cs typeface="+mn-cs"/>
        </a:font>
        <a:srgbClr val="FFFFFF"/>
      </a:tcTxStyle>
      <a:tcStyle>
        <a:tcBdr/>
        <a:fill>
          <a:solidFill>
            <a:srgbClr val="5B9BD5"/>
          </a:solidFill>
        </a:fill>
      </a:tcStyle>
    </a:lastCol>
    <a:firstCol>
      <a:tcTxStyle b="on">
        <a:font>
          <a:latin typeface="+mn-lt"/>
          <a:ea typeface="+mn-ea"/>
          <a:cs typeface="+mn-cs"/>
        </a:font>
        <a:srgbClr val="FFFFFF"/>
      </a:tcTxStyle>
      <a:tcStyle>
        <a:tcBdr/>
        <a:fill>
          <a:solidFill>
            <a:srgbClr val="5B9BD5"/>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5B9BD5"/>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5B9BD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303" autoAdjust="0"/>
  </p:normalViewPr>
  <p:slideViewPr>
    <p:cSldViewPr snapToGrid="0">
      <p:cViewPr varScale="1">
        <p:scale>
          <a:sx n="134" d="100"/>
          <a:sy n="134" d="100"/>
        </p:scale>
        <p:origin x="1038" y="120"/>
      </p:cViewPr>
      <p:guideLst>
        <p:guide orient="horz" pos="2448"/>
        <p:guide pos="4032"/>
      </p:guideLst>
    </p:cSldViewPr>
  </p:slideViewPr>
  <p:notesTextViewPr>
    <p:cViewPr>
      <p:scale>
        <a:sx n="1" d="1"/>
        <a:sy n="1" d="1"/>
      </p:scale>
      <p:origin x="0" y="0"/>
    </p:cViewPr>
  </p:notesTextViewPr>
  <p:notesViewPr>
    <p:cSldViewPr snapToGrid="0">
      <p:cViewPr>
        <p:scale>
          <a:sx n="80" d="100"/>
          <a:sy n="80" d="100"/>
        </p:scale>
        <p:origin x="1400" y="-31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161176" cy="366092"/>
          </a:xfrm>
          <a:prstGeom prst="rect">
            <a:avLst/>
          </a:prstGeom>
        </p:spPr>
        <p:txBody>
          <a:bodyPr vert="horz" lIns="81605" tIns="40802" rIns="81605" bIns="40802" rtlCol="0"/>
          <a:lstStyle>
            <a:lvl1pPr algn="l">
              <a:defRPr sz="1000"/>
            </a:lvl1pPr>
          </a:lstStyle>
          <a:p>
            <a:endParaRPr lang="en-US" dirty="0"/>
          </a:p>
        </p:txBody>
      </p:sp>
      <p:sp>
        <p:nvSpPr>
          <p:cNvPr id="3" name="Date Placeholder 2"/>
          <p:cNvSpPr>
            <a:spLocks noGrp="1"/>
          </p:cNvSpPr>
          <p:nvPr>
            <p:ph type="dt" sz="quarter" idx="1"/>
          </p:nvPr>
        </p:nvSpPr>
        <p:spPr>
          <a:xfrm>
            <a:off x="5438387" y="1"/>
            <a:ext cx="4161176" cy="366092"/>
          </a:xfrm>
          <a:prstGeom prst="rect">
            <a:avLst/>
          </a:prstGeom>
        </p:spPr>
        <p:txBody>
          <a:bodyPr vert="horz" lIns="81605" tIns="40802" rIns="81605" bIns="40802" rtlCol="0"/>
          <a:lstStyle>
            <a:lvl1pPr algn="r">
              <a:defRPr sz="1000"/>
            </a:lvl1pPr>
          </a:lstStyle>
          <a:p>
            <a:fld id="{7D9FA7A6-0247-4CC2-8906-4AD1108BFB98}" type="datetimeFigureOut">
              <a:rPr lang="en-US" smtClean="0"/>
              <a:t>11/12/2020</a:t>
            </a:fld>
            <a:endParaRPr lang="en-US" dirty="0"/>
          </a:p>
        </p:txBody>
      </p:sp>
      <p:sp>
        <p:nvSpPr>
          <p:cNvPr id="4" name="Footer Placeholder 3"/>
          <p:cNvSpPr>
            <a:spLocks noGrp="1"/>
          </p:cNvSpPr>
          <p:nvPr>
            <p:ph type="ftr" sz="quarter" idx="2"/>
          </p:nvPr>
        </p:nvSpPr>
        <p:spPr>
          <a:xfrm>
            <a:off x="0" y="6949112"/>
            <a:ext cx="4161176" cy="366091"/>
          </a:xfrm>
          <a:prstGeom prst="rect">
            <a:avLst/>
          </a:prstGeom>
        </p:spPr>
        <p:txBody>
          <a:bodyPr vert="horz" lIns="81605" tIns="40802" rIns="81605" bIns="40802" rtlCol="0" anchor="b"/>
          <a:lstStyle>
            <a:lvl1pPr algn="l">
              <a:defRPr sz="1000"/>
            </a:lvl1pPr>
          </a:lstStyle>
          <a:p>
            <a:endParaRPr lang="en-US" dirty="0"/>
          </a:p>
        </p:txBody>
      </p:sp>
      <p:sp>
        <p:nvSpPr>
          <p:cNvPr id="5" name="Slide Number Placeholder 4"/>
          <p:cNvSpPr>
            <a:spLocks noGrp="1"/>
          </p:cNvSpPr>
          <p:nvPr>
            <p:ph type="sldNum" sz="quarter" idx="3"/>
          </p:nvPr>
        </p:nvSpPr>
        <p:spPr>
          <a:xfrm>
            <a:off x="5438387" y="6949112"/>
            <a:ext cx="4161176" cy="366091"/>
          </a:xfrm>
          <a:prstGeom prst="rect">
            <a:avLst/>
          </a:prstGeom>
        </p:spPr>
        <p:txBody>
          <a:bodyPr vert="horz" lIns="81605" tIns="40802" rIns="81605" bIns="40802" rtlCol="0" anchor="b"/>
          <a:lstStyle>
            <a:lvl1pPr algn="r">
              <a:defRPr sz="1000"/>
            </a:lvl1pPr>
          </a:lstStyle>
          <a:p>
            <a:fld id="{9ED32684-BC40-412B-8EB7-124879BD2911}" type="slidenum">
              <a:rPr lang="en-US" smtClean="0"/>
              <a:t>‹#›</a:t>
            </a:fld>
            <a:endParaRPr lang="en-US" dirty="0"/>
          </a:p>
        </p:txBody>
      </p:sp>
    </p:spTree>
    <p:extLst>
      <p:ext uri="{BB962C8B-B14F-4D97-AF65-F5344CB8AC3E}">
        <p14:creationId xmlns:p14="http://schemas.microsoft.com/office/powerpoint/2010/main" val="105584896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1" y="4"/>
            <a:ext cx="4161393" cy="366529"/>
          </a:xfrm>
          <a:prstGeom prst="rect">
            <a:avLst/>
          </a:prstGeom>
          <a:noFill/>
          <a:ln>
            <a:noFill/>
          </a:ln>
        </p:spPr>
        <p:txBody>
          <a:bodyPr vert="horz" wrap="square" lIns="67682" tIns="33841" rIns="67682" bIns="33841" anchor="t" anchorCtr="0" compatLnSpc="1">
            <a:noAutofit/>
          </a:bodyPr>
          <a:lstStyle>
            <a:lvl1pPr marL="0" marR="0" lvl="0" indent="0" algn="l" defTabSz="408022" rtl="0" fontAlgn="auto" hangingPunct="1">
              <a:lnSpc>
                <a:spcPct val="100000"/>
              </a:lnSpc>
              <a:spcBef>
                <a:spcPts val="0"/>
              </a:spcBef>
              <a:spcAft>
                <a:spcPts val="0"/>
              </a:spcAft>
              <a:buNone/>
              <a:tabLst/>
              <a:defRPr lang="en-US" sz="800" b="0" i="0" u="none" strike="noStrike" kern="1200" cap="none" spc="0" baseline="0">
                <a:solidFill>
                  <a:srgbClr val="000000"/>
                </a:solidFill>
                <a:uFillTx/>
                <a:latin typeface="Calibri"/>
              </a:defRPr>
            </a:lvl1pPr>
          </a:lstStyle>
          <a:p>
            <a:pPr lvl="0"/>
            <a:endParaRPr lang="en-US" dirty="0"/>
          </a:p>
        </p:txBody>
      </p:sp>
      <p:sp>
        <p:nvSpPr>
          <p:cNvPr id="3" name="Date Placeholder 2"/>
          <p:cNvSpPr txBox="1">
            <a:spLocks noGrp="1"/>
          </p:cNvSpPr>
          <p:nvPr>
            <p:ph type="dt" idx="1"/>
          </p:nvPr>
        </p:nvSpPr>
        <p:spPr>
          <a:xfrm>
            <a:off x="5437639" y="4"/>
            <a:ext cx="4161393" cy="366529"/>
          </a:xfrm>
          <a:prstGeom prst="rect">
            <a:avLst/>
          </a:prstGeom>
          <a:noFill/>
          <a:ln>
            <a:noFill/>
          </a:ln>
        </p:spPr>
        <p:txBody>
          <a:bodyPr vert="horz" wrap="square" lIns="67682" tIns="33841" rIns="67682" bIns="33841" anchor="t" anchorCtr="0" compatLnSpc="1">
            <a:noAutofit/>
          </a:bodyPr>
          <a:lstStyle>
            <a:lvl1pPr marL="0" marR="0" lvl="0" indent="0" algn="r" defTabSz="408022" rtl="0" fontAlgn="auto" hangingPunct="1">
              <a:lnSpc>
                <a:spcPct val="100000"/>
              </a:lnSpc>
              <a:spcBef>
                <a:spcPts val="0"/>
              </a:spcBef>
              <a:spcAft>
                <a:spcPts val="0"/>
              </a:spcAft>
              <a:buNone/>
              <a:tabLst/>
              <a:defRPr lang="en-US" sz="800" b="0" i="0" u="none" strike="noStrike" kern="1200" cap="none" spc="0" baseline="0">
                <a:solidFill>
                  <a:srgbClr val="000000"/>
                </a:solidFill>
                <a:uFillTx/>
                <a:latin typeface="Calibri"/>
              </a:defRPr>
            </a:lvl1pPr>
          </a:lstStyle>
          <a:p>
            <a:pPr lvl="0"/>
            <a:fld id="{08D80F8D-3618-4FC6-8225-0CF8B9D80C56}" type="datetime1">
              <a:rPr lang="en-US"/>
              <a:pPr lvl="0"/>
              <a:t>11/12/2020</a:t>
            </a:fld>
            <a:endParaRPr lang="en-US" dirty="0"/>
          </a:p>
        </p:txBody>
      </p:sp>
      <p:sp>
        <p:nvSpPr>
          <p:cNvPr id="4" name="Slide Image Placeholder 3"/>
          <p:cNvSpPr>
            <a:spLocks noGrp="1" noRot="1" noChangeAspect="1"/>
          </p:cNvSpPr>
          <p:nvPr>
            <p:ph type="sldImg" idx="2"/>
          </p:nvPr>
        </p:nvSpPr>
        <p:spPr>
          <a:xfrm>
            <a:off x="2767013" y="914400"/>
            <a:ext cx="4067175" cy="2470150"/>
          </a:xfrm>
          <a:prstGeom prst="rect">
            <a:avLst/>
          </a:prstGeom>
          <a:noFill/>
          <a:ln w="12701">
            <a:solidFill>
              <a:srgbClr val="000000"/>
            </a:solidFill>
            <a:prstDash val="solid"/>
          </a:ln>
        </p:spPr>
      </p:sp>
      <p:sp>
        <p:nvSpPr>
          <p:cNvPr id="5" name="Notes Placeholder 4"/>
          <p:cNvSpPr txBox="1">
            <a:spLocks noGrp="1"/>
          </p:cNvSpPr>
          <p:nvPr>
            <p:ph type="body" sz="quarter" idx="3"/>
          </p:nvPr>
        </p:nvSpPr>
        <p:spPr>
          <a:xfrm>
            <a:off x="960993" y="3520637"/>
            <a:ext cx="7679219" cy="2880169"/>
          </a:xfrm>
          <a:prstGeom prst="rect">
            <a:avLst/>
          </a:prstGeom>
          <a:noFill/>
          <a:ln>
            <a:noFill/>
          </a:ln>
        </p:spPr>
        <p:txBody>
          <a:bodyPr vert="horz" wrap="square" lIns="67682" tIns="33841" rIns="67682" bIns="33841" anchor="t" anchorCtr="0" compatLnSpc="1">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txBox="1">
            <a:spLocks noGrp="1"/>
          </p:cNvSpPr>
          <p:nvPr>
            <p:ph type="ftr" sz="quarter" idx="4"/>
          </p:nvPr>
        </p:nvSpPr>
        <p:spPr>
          <a:xfrm>
            <a:off x="1" y="6948667"/>
            <a:ext cx="4161393" cy="366529"/>
          </a:xfrm>
          <a:prstGeom prst="rect">
            <a:avLst/>
          </a:prstGeom>
          <a:noFill/>
          <a:ln>
            <a:noFill/>
          </a:ln>
        </p:spPr>
        <p:txBody>
          <a:bodyPr vert="horz" wrap="square" lIns="67682" tIns="33841" rIns="67682" bIns="33841" anchor="b" anchorCtr="0" compatLnSpc="1">
            <a:noAutofit/>
          </a:bodyPr>
          <a:lstStyle>
            <a:lvl1pPr marL="0" marR="0" lvl="0" indent="0" algn="l" defTabSz="408022" rtl="0" fontAlgn="auto" hangingPunct="1">
              <a:lnSpc>
                <a:spcPct val="100000"/>
              </a:lnSpc>
              <a:spcBef>
                <a:spcPts val="0"/>
              </a:spcBef>
              <a:spcAft>
                <a:spcPts val="0"/>
              </a:spcAft>
              <a:buNone/>
              <a:tabLst/>
              <a:defRPr lang="en-US" sz="800" b="0" i="0" u="none" strike="noStrike" kern="1200" cap="none" spc="0" baseline="0">
                <a:solidFill>
                  <a:srgbClr val="000000"/>
                </a:solidFill>
                <a:uFillTx/>
                <a:latin typeface="Calibri"/>
              </a:defRPr>
            </a:lvl1pPr>
          </a:lstStyle>
          <a:p>
            <a:pPr lvl="0"/>
            <a:endParaRPr lang="en-US" dirty="0"/>
          </a:p>
        </p:txBody>
      </p:sp>
      <p:sp>
        <p:nvSpPr>
          <p:cNvPr id="7" name="Slide Number Placeholder 6"/>
          <p:cNvSpPr txBox="1">
            <a:spLocks noGrp="1"/>
          </p:cNvSpPr>
          <p:nvPr>
            <p:ph type="sldNum" sz="quarter" idx="5"/>
          </p:nvPr>
        </p:nvSpPr>
        <p:spPr>
          <a:xfrm>
            <a:off x="5437639" y="6948667"/>
            <a:ext cx="4161393" cy="366529"/>
          </a:xfrm>
          <a:prstGeom prst="rect">
            <a:avLst/>
          </a:prstGeom>
          <a:noFill/>
          <a:ln>
            <a:noFill/>
          </a:ln>
        </p:spPr>
        <p:txBody>
          <a:bodyPr vert="horz" wrap="square" lIns="67682" tIns="33841" rIns="67682" bIns="33841" anchor="b" anchorCtr="0" compatLnSpc="1">
            <a:noAutofit/>
          </a:bodyPr>
          <a:lstStyle>
            <a:lvl1pPr marL="0" marR="0" lvl="0" indent="0" algn="r" defTabSz="408022" rtl="0" fontAlgn="auto" hangingPunct="1">
              <a:lnSpc>
                <a:spcPct val="100000"/>
              </a:lnSpc>
              <a:spcBef>
                <a:spcPts val="0"/>
              </a:spcBef>
              <a:spcAft>
                <a:spcPts val="0"/>
              </a:spcAft>
              <a:buNone/>
              <a:tabLst/>
              <a:defRPr lang="en-US" sz="800" b="0" i="0" u="none" strike="noStrike" kern="1200" cap="none" spc="0" baseline="0">
                <a:solidFill>
                  <a:srgbClr val="000000"/>
                </a:solidFill>
                <a:uFillTx/>
                <a:latin typeface="Calibri"/>
              </a:defRPr>
            </a:lvl1pPr>
          </a:lstStyle>
          <a:p>
            <a:pPr lvl="0"/>
            <a:fld id="{5702083C-E8C6-48D2-9657-E2988BFA5A4C}" type="slidenum">
              <a:t>‹#›</a:t>
            </a:fld>
            <a:endParaRPr lang="en-US" dirty="0"/>
          </a:p>
        </p:txBody>
      </p:sp>
    </p:spTree>
    <p:extLst>
      <p:ext uri="{BB962C8B-B14F-4D97-AF65-F5344CB8AC3E}">
        <p14:creationId xmlns:p14="http://schemas.microsoft.com/office/powerpoint/2010/main" val="3562824912"/>
      </p:ext>
    </p:extLst>
  </p:cSld>
  <p:clrMap bg1="lt1" tx1="dk1" bg2="lt2" tx2="dk2" accent1="accent1" accent2="accent2" accent3="accent3" accent4="accent4" accent5="accent5" accent6="accent6" hlink="hlink" folHlink="folHlink"/>
  <p:hf sldNum="0" hdr="0" ftr="0" dt="0"/>
  <p:notesStyle>
    <a:lvl1pPr marL="0" marR="0" lvl="0" indent="0" algn="l" defTabSz="987552" rtl="0" fontAlgn="auto" hangingPunct="1">
      <a:lnSpc>
        <a:spcPct val="100000"/>
      </a:lnSpc>
      <a:spcBef>
        <a:spcPts val="0"/>
      </a:spcBef>
      <a:spcAft>
        <a:spcPts val="0"/>
      </a:spcAft>
      <a:buNone/>
      <a:tabLst/>
      <a:defRPr lang="en-US" sz="1296" b="0" i="0" u="none" strike="noStrike" kern="1200" cap="none" spc="0" baseline="0">
        <a:solidFill>
          <a:srgbClr val="000000"/>
        </a:solidFill>
        <a:uFillTx/>
        <a:latin typeface="Calibri"/>
      </a:defRPr>
    </a:lvl1pPr>
    <a:lvl2pPr marL="493776" marR="0" lvl="1" indent="0" algn="l" defTabSz="987552" rtl="0" fontAlgn="auto" hangingPunct="1">
      <a:lnSpc>
        <a:spcPct val="100000"/>
      </a:lnSpc>
      <a:spcBef>
        <a:spcPts val="0"/>
      </a:spcBef>
      <a:spcAft>
        <a:spcPts val="0"/>
      </a:spcAft>
      <a:buNone/>
      <a:tabLst/>
      <a:defRPr lang="en-US" sz="1296" b="0" i="0" u="none" strike="noStrike" kern="1200" cap="none" spc="0" baseline="0">
        <a:solidFill>
          <a:srgbClr val="000000"/>
        </a:solidFill>
        <a:uFillTx/>
        <a:latin typeface="Calibri"/>
      </a:defRPr>
    </a:lvl2pPr>
    <a:lvl3pPr marL="987552" marR="0" lvl="2" indent="0" algn="l" defTabSz="987552" rtl="0" fontAlgn="auto" hangingPunct="1">
      <a:lnSpc>
        <a:spcPct val="100000"/>
      </a:lnSpc>
      <a:spcBef>
        <a:spcPts val="0"/>
      </a:spcBef>
      <a:spcAft>
        <a:spcPts val="0"/>
      </a:spcAft>
      <a:buNone/>
      <a:tabLst/>
      <a:defRPr lang="en-US" sz="1296" b="0" i="0" u="none" strike="noStrike" kern="1200" cap="none" spc="0" baseline="0">
        <a:solidFill>
          <a:srgbClr val="000000"/>
        </a:solidFill>
        <a:uFillTx/>
        <a:latin typeface="Calibri"/>
      </a:defRPr>
    </a:lvl3pPr>
    <a:lvl4pPr marL="1481328" marR="0" lvl="3" indent="0" algn="l" defTabSz="987552" rtl="0" fontAlgn="auto" hangingPunct="1">
      <a:lnSpc>
        <a:spcPct val="100000"/>
      </a:lnSpc>
      <a:spcBef>
        <a:spcPts val="0"/>
      </a:spcBef>
      <a:spcAft>
        <a:spcPts val="0"/>
      </a:spcAft>
      <a:buNone/>
      <a:tabLst/>
      <a:defRPr lang="en-US" sz="1296" b="0" i="0" u="none" strike="noStrike" kern="1200" cap="none" spc="0" baseline="0">
        <a:solidFill>
          <a:srgbClr val="000000"/>
        </a:solidFill>
        <a:uFillTx/>
        <a:latin typeface="Calibri"/>
      </a:defRPr>
    </a:lvl4pPr>
    <a:lvl5pPr marL="1975104" marR="0" lvl="4" indent="0" algn="l" defTabSz="987552" rtl="0" fontAlgn="auto" hangingPunct="1">
      <a:lnSpc>
        <a:spcPct val="100000"/>
      </a:lnSpc>
      <a:spcBef>
        <a:spcPts val="0"/>
      </a:spcBef>
      <a:spcAft>
        <a:spcPts val="0"/>
      </a:spcAft>
      <a:buNone/>
      <a:tabLst/>
      <a:defRPr lang="en-US" sz="1296"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sz="1400" dirty="0"/>
          </a:p>
        </p:txBody>
      </p:sp>
    </p:spTree>
    <p:extLst>
      <p:ext uri="{BB962C8B-B14F-4D97-AF65-F5344CB8AC3E}">
        <p14:creationId xmlns:p14="http://schemas.microsoft.com/office/powerpoint/2010/main" val="28464353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endParaRPr lang="en-US" sz="1296" b="0" i="0" u="none" strike="noStrike" kern="1200" cap="none" spc="0" baseline="0" dirty="0">
              <a:solidFill>
                <a:srgbClr val="000000"/>
              </a:solidFill>
              <a:effectLst/>
              <a:uFillTx/>
              <a:latin typeface="Calibri"/>
            </a:endParaRPr>
          </a:p>
        </p:txBody>
      </p:sp>
    </p:spTree>
    <p:extLst>
      <p:ext uri="{BB962C8B-B14F-4D97-AF65-F5344CB8AC3E}">
        <p14:creationId xmlns:p14="http://schemas.microsoft.com/office/powerpoint/2010/main" val="1711463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346755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sz="1200" dirty="0"/>
          </a:p>
        </p:txBody>
      </p:sp>
    </p:spTree>
    <p:extLst>
      <p:ext uri="{BB962C8B-B14F-4D97-AF65-F5344CB8AC3E}">
        <p14:creationId xmlns:p14="http://schemas.microsoft.com/office/powerpoint/2010/main" val="32424481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87552"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dirty="0"/>
          </a:p>
        </p:txBody>
      </p:sp>
    </p:spTree>
    <p:extLst>
      <p:ext uri="{BB962C8B-B14F-4D97-AF65-F5344CB8AC3E}">
        <p14:creationId xmlns:p14="http://schemas.microsoft.com/office/powerpoint/2010/main" val="40694506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819511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87552"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p:txBody>
      </p:sp>
    </p:spTree>
    <p:extLst>
      <p:ext uri="{BB962C8B-B14F-4D97-AF65-F5344CB8AC3E}">
        <p14:creationId xmlns:p14="http://schemas.microsoft.com/office/powerpoint/2010/main" val="1357793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sz="1400" dirty="0"/>
          </a:p>
        </p:txBody>
      </p:sp>
    </p:spTree>
    <p:extLst>
      <p:ext uri="{BB962C8B-B14F-4D97-AF65-F5344CB8AC3E}">
        <p14:creationId xmlns:p14="http://schemas.microsoft.com/office/powerpoint/2010/main" val="14647316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sz="1500" b="0" i="0" dirty="0"/>
          </a:p>
        </p:txBody>
      </p:sp>
    </p:spTree>
    <p:extLst>
      <p:ext uri="{BB962C8B-B14F-4D97-AF65-F5344CB8AC3E}">
        <p14:creationId xmlns:p14="http://schemas.microsoft.com/office/powerpoint/2010/main" val="24447846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Tree>
    <p:extLst>
      <p:ext uri="{BB962C8B-B14F-4D97-AF65-F5344CB8AC3E}">
        <p14:creationId xmlns:p14="http://schemas.microsoft.com/office/powerpoint/2010/main" val="40405869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sz="1400" dirty="0"/>
          </a:p>
        </p:txBody>
      </p:sp>
    </p:spTree>
    <p:extLst>
      <p:ext uri="{BB962C8B-B14F-4D97-AF65-F5344CB8AC3E}">
        <p14:creationId xmlns:p14="http://schemas.microsoft.com/office/powerpoint/2010/main" val="36556130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15121603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068982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sz="1400" dirty="0"/>
          </a:p>
        </p:txBody>
      </p:sp>
    </p:spTree>
    <p:extLst>
      <p:ext uri="{BB962C8B-B14F-4D97-AF65-F5344CB8AC3E}">
        <p14:creationId xmlns:p14="http://schemas.microsoft.com/office/powerpoint/2010/main" val="12127847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sz="1200" dirty="0"/>
          </a:p>
        </p:txBody>
      </p:sp>
    </p:spTree>
    <p:extLst>
      <p:ext uri="{BB962C8B-B14F-4D97-AF65-F5344CB8AC3E}">
        <p14:creationId xmlns:p14="http://schemas.microsoft.com/office/powerpoint/2010/main" val="26504015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xml"/><Relationship Id="rId1" Type="http://schemas.openxmlformats.org/officeDocument/2006/relationships/vmlDrawing" Target="../drawings/vmlDrawing2.vml"/><Relationship Id="rId5" Type="http://schemas.openxmlformats.org/officeDocument/2006/relationships/image" Target="../media/image7.emf"/><Relationship Id="rId4" Type="http://schemas.openxmlformats.org/officeDocument/2006/relationships/oleObject" Target="../embeddings/oleObject2.bin"/></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9.wmf"/></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10.emf"/><Relationship Id="rId1" Type="http://schemas.openxmlformats.org/officeDocument/2006/relationships/slideMaster" Target="../slideMasters/slideMaster2.xml"/><Relationship Id="rId4" Type="http://schemas.openxmlformats.org/officeDocument/2006/relationships/image" Target="../media/image9.wmf"/></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3.xml"/><Relationship Id="rId1" Type="http://schemas.openxmlformats.org/officeDocument/2006/relationships/vmlDrawing" Target="../drawings/vmlDrawing3.vml"/><Relationship Id="rId5" Type="http://schemas.openxmlformats.org/officeDocument/2006/relationships/image" Target="../media/image12.emf"/><Relationship Id="rId4" Type="http://schemas.openxmlformats.org/officeDocument/2006/relationships/oleObject" Target="../embeddings/oleObject3.bin"/></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5.xml"/><Relationship Id="rId1" Type="http://schemas.openxmlformats.org/officeDocument/2006/relationships/vmlDrawing" Target="../drawings/vmlDrawing5.vml"/><Relationship Id="rId5" Type="http://schemas.openxmlformats.org/officeDocument/2006/relationships/image" Target="../media/image7.emf"/><Relationship Id="rId4" Type="http://schemas.openxmlformats.org/officeDocument/2006/relationships/oleObject" Target="../embeddings/oleObject2.bin"/></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4.png"/><Relationship Id="rId1" Type="http://schemas.openxmlformats.org/officeDocument/2006/relationships/slideMaster" Target="../slideMasters/slideMaster3.xml"/><Relationship Id="rId4" Type="http://schemas.openxmlformats.org/officeDocument/2006/relationships/image" Target="../media/image9.wmf"/></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10.emf"/><Relationship Id="rId1" Type="http://schemas.openxmlformats.org/officeDocument/2006/relationships/slideMaster" Target="../slideMasters/slideMaster3.xml"/><Relationship Id="rId4" Type="http://schemas.openxmlformats.org/officeDocument/2006/relationships/image" Target="../media/image9.wmf"/></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6.xml"/><Relationship Id="rId1" Type="http://schemas.openxmlformats.org/officeDocument/2006/relationships/vmlDrawing" Target="../drawings/vmlDrawing6.vml"/><Relationship Id="rId5" Type="http://schemas.openxmlformats.org/officeDocument/2006/relationships/image" Target="../media/image12.emf"/><Relationship Id="rId4" Type="http://schemas.openxmlformats.org/officeDocument/2006/relationships/oleObject" Target="../embeddings/oleObject3.bin"/></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1600200" y="1272012"/>
            <a:ext cx="9601200" cy="2705947"/>
          </a:xfrm>
        </p:spPr>
        <p:txBody>
          <a:bodyPr anchor="b"/>
          <a:lstStyle>
            <a:lvl1pPr>
              <a:defRPr sz="6300"/>
            </a:lvl1pPr>
          </a:lstStyle>
          <a:p>
            <a:pPr lvl="0"/>
            <a:r>
              <a:rPr lang="en-US"/>
              <a:t>Click to edit Master title style</a:t>
            </a:r>
          </a:p>
        </p:txBody>
      </p:sp>
      <p:sp>
        <p:nvSpPr>
          <p:cNvPr id="3" name="Subtitle 2"/>
          <p:cNvSpPr txBox="1">
            <a:spLocks noGrp="1"/>
          </p:cNvSpPr>
          <p:nvPr>
            <p:ph type="subTitle" idx="1"/>
          </p:nvPr>
        </p:nvSpPr>
        <p:spPr>
          <a:xfrm>
            <a:off x="1600200" y="4082311"/>
            <a:ext cx="9601200" cy="1876531"/>
          </a:xfrm>
        </p:spPr>
        <p:txBody>
          <a:bodyPr anchorCtr="1"/>
          <a:lstStyle>
            <a:lvl1pPr marL="0" indent="0" algn="ctr">
              <a:buNone/>
              <a:defRPr sz="2520"/>
            </a:lvl1pPr>
          </a:lstStyle>
          <a:p>
            <a:pPr lvl="0"/>
            <a:r>
              <a:rPr lang="en-US"/>
              <a:t>Click to edit Master subtitle style</a:t>
            </a:r>
          </a:p>
        </p:txBody>
      </p:sp>
      <p:sp>
        <p:nvSpPr>
          <p:cNvPr id="4" name="Date Placeholder 3"/>
          <p:cNvSpPr txBox="1">
            <a:spLocks noGrp="1"/>
          </p:cNvSpPr>
          <p:nvPr>
            <p:ph type="dt" sz="half" idx="7"/>
          </p:nvPr>
        </p:nvSpPr>
        <p:spPr/>
        <p:txBody>
          <a:bodyPr/>
          <a:lstStyle>
            <a:lvl1pPr>
              <a:defRPr/>
            </a:lvl1pPr>
          </a:lstStyle>
          <a:p>
            <a:r>
              <a:rPr lang="en-US" dirty="0"/>
              <a:t>September 2020</a:t>
            </a:r>
          </a:p>
        </p:txBody>
      </p:sp>
      <p:sp>
        <p:nvSpPr>
          <p:cNvPr id="5" name="Footer Placeholder 4"/>
          <p:cNvSpPr txBox="1">
            <a:spLocks noGrp="1"/>
          </p:cNvSpPr>
          <p:nvPr>
            <p:ph type="ftr" sz="quarter" idx="9"/>
          </p:nvPr>
        </p:nvSpPr>
        <p:spPr/>
        <p:txBody>
          <a:bodyPr/>
          <a:lstStyle>
            <a:lvl1pPr>
              <a:defRPr/>
            </a:lvl1pPr>
          </a:lstStyle>
          <a:p>
            <a:pPr lvl="0"/>
            <a:endParaRPr lang="en-US" dirty="0"/>
          </a:p>
        </p:txBody>
      </p:sp>
      <p:sp>
        <p:nvSpPr>
          <p:cNvPr id="6" name="Slide Number Placeholder 5"/>
          <p:cNvSpPr txBox="1">
            <a:spLocks noGrp="1"/>
          </p:cNvSpPr>
          <p:nvPr>
            <p:ph type="sldNum" sz="quarter" idx="8"/>
          </p:nvPr>
        </p:nvSpPr>
        <p:spPr/>
        <p:txBody>
          <a:bodyPr/>
          <a:lstStyle>
            <a:lvl1pPr>
              <a:defRPr/>
            </a:lvl1pPr>
          </a:lstStyle>
          <a:p>
            <a:pPr lvl="0"/>
            <a:fld id="{842D1D02-7724-42BD-BB1E-8B4E2A73B09C}" type="slidenum">
              <a:t>‹#›</a:t>
            </a:fld>
            <a:endParaRPr lang="en-US" dirty="0"/>
          </a:p>
        </p:txBody>
      </p:sp>
    </p:spTree>
    <p:extLst>
      <p:ext uri="{BB962C8B-B14F-4D97-AF65-F5344CB8AC3E}">
        <p14:creationId xmlns:p14="http://schemas.microsoft.com/office/powerpoint/2010/main" val="26226259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r>
              <a:rPr lang="en-US" dirty="0"/>
              <a:t>September 2020</a:t>
            </a:r>
          </a:p>
        </p:txBody>
      </p:sp>
      <p:sp>
        <p:nvSpPr>
          <p:cNvPr id="5" name="Footer Placeholder 4"/>
          <p:cNvSpPr txBox="1">
            <a:spLocks noGrp="1"/>
          </p:cNvSpPr>
          <p:nvPr>
            <p:ph type="ftr" sz="quarter" idx="9"/>
          </p:nvPr>
        </p:nvSpPr>
        <p:spPr/>
        <p:txBody>
          <a:bodyPr/>
          <a:lstStyle>
            <a:lvl1pPr>
              <a:defRPr/>
            </a:lvl1pPr>
          </a:lstStyle>
          <a:p>
            <a:pPr lvl="0"/>
            <a:endParaRPr lang="en-US" dirty="0"/>
          </a:p>
        </p:txBody>
      </p:sp>
      <p:sp>
        <p:nvSpPr>
          <p:cNvPr id="6" name="Slide Number Placeholder 5"/>
          <p:cNvSpPr txBox="1">
            <a:spLocks noGrp="1"/>
          </p:cNvSpPr>
          <p:nvPr>
            <p:ph type="sldNum" sz="quarter" idx="8"/>
          </p:nvPr>
        </p:nvSpPr>
        <p:spPr/>
        <p:txBody>
          <a:bodyPr/>
          <a:lstStyle>
            <a:lvl1pPr>
              <a:defRPr/>
            </a:lvl1pPr>
          </a:lstStyle>
          <a:p>
            <a:pPr lvl="0"/>
            <a:fld id="{97C8A976-5547-4AD6-84E6-F01046A347A2}" type="slidenum">
              <a:t>‹#›</a:t>
            </a:fld>
            <a:endParaRPr lang="en-US" dirty="0"/>
          </a:p>
        </p:txBody>
      </p:sp>
    </p:spTree>
    <p:extLst>
      <p:ext uri="{BB962C8B-B14F-4D97-AF65-F5344CB8AC3E}">
        <p14:creationId xmlns:p14="http://schemas.microsoft.com/office/powerpoint/2010/main" val="3858709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9161144" y="413811"/>
            <a:ext cx="2760345" cy="6586752"/>
          </a:xfrm>
        </p:spPr>
        <p:txBody>
          <a:bodyPr vert="eaVert"/>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a:xfrm>
            <a:off x="880110" y="413811"/>
            <a:ext cx="8121015" cy="6586752"/>
          </a:xfrm>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r>
              <a:rPr lang="en-US" dirty="0"/>
              <a:t>September 2020</a:t>
            </a:r>
          </a:p>
        </p:txBody>
      </p:sp>
      <p:sp>
        <p:nvSpPr>
          <p:cNvPr id="5" name="Footer Placeholder 4"/>
          <p:cNvSpPr txBox="1">
            <a:spLocks noGrp="1"/>
          </p:cNvSpPr>
          <p:nvPr>
            <p:ph type="ftr" sz="quarter" idx="9"/>
          </p:nvPr>
        </p:nvSpPr>
        <p:spPr/>
        <p:txBody>
          <a:bodyPr/>
          <a:lstStyle>
            <a:lvl1pPr>
              <a:defRPr/>
            </a:lvl1pPr>
          </a:lstStyle>
          <a:p>
            <a:pPr lvl="0"/>
            <a:endParaRPr lang="en-US" dirty="0"/>
          </a:p>
        </p:txBody>
      </p:sp>
      <p:sp>
        <p:nvSpPr>
          <p:cNvPr id="6" name="Slide Number Placeholder 5"/>
          <p:cNvSpPr txBox="1">
            <a:spLocks noGrp="1"/>
          </p:cNvSpPr>
          <p:nvPr>
            <p:ph type="sldNum" sz="quarter" idx="8"/>
          </p:nvPr>
        </p:nvSpPr>
        <p:spPr/>
        <p:txBody>
          <a:bodyPr/>
          <a:lstStyle>
            <a:lvl1pPr>
              <a:defRPr/>
            </a:lvl1pPr>
          </a:lstStyle>
          <a:p>
            <a:pPr lvl="0"/>
            <a:fld id="{77668461-1471-4048-8E8C-C1D286EEEAD6}" type="slidenum">
              <a:t>‹#›</a:t>
            </a:fld>
            <a:endParaRPr lang="en-US" dirty="0"/>
          </a:p>
        </p:txBody>
      </p:sp>
    </p:spTree>
    <p:extLst>
      <p:ext uri="{BB962C8B-B14F-4D97-AF65-F5344CB8AC3E}">
        <p14:creationId xmlns:p14="http://schemas.microsoft.com/office/powerpoint/2010/main" val="39541130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Cover">
    <p:spTree>
      <p:nvGrpSpPr>
        <p:cNvPr id="1" name=""/>
        <p:cNvGrpSpPr/>
        <p:nvPr/>
      </p:nvGrpSpPr>
      <p:grpSpPr>
        <a:xfrm>
          <a:off x="0" y="0"/>
          <a:ext cx="0" cy="0"/>
          <a:chOff x="0" y="0"/>
          <a:chExt cx="0" cy="0"/>
        </a:xfrm>
      </p:grpSpPr>
      <p:sp>
        <p:nvSpPr>
          <p:cNvPr id="2" name="Title 1"/>
          <p:cNvSpPr>
            <a:spLocks noGrp="1"/>
          </p:cNvSpPr>
          <p:nvPr>
            <p:ph type="ctrTitle"/>
          </p:nvPr>
        </p:nvSpPr>
        <p:spPr>
          <a:xfrm>
            <a:off x="3239986" y="867465"/>
            <a:ext cx="8930203" cy="975120"/>
          </a:xfrm>
        </p:spPr>
        <p:txBody>
          <a:bodyPr/>
          <a:lstStyle>
            <a:lvl1pPr>
              <a:defRPr>
                <a:latin typeface="EYInterstate" panose="02000503020000020004" pitchFamily="2" charset="0"/>
              </a:defRPr>
            </a:lvl1pPr>
          </a:lstStyle>
          <a:p>
            <a:r>
              <a:rPr lang="en-US"/>
              <a:t>Click to edit Master title style</a:t>
            </a:r>
          </a:p>
        </p:txBody>
      </p:sp>
      <p:sp>
        <p:nvSpPr>
          <p:cNvPr id="3" name="Subtitle 2"/>
          <p:cNvSpPr>
            <a:spLocks noGrp="1"/>
          </p:cNvSpPr>
          <p:nvPr>
            <p:ph type="subTitle" idx="1"/>
          </p:nvPr>
        </p:nvSpPr>
        <p:spPr>
          <a:xfrm>
            <a:off x="3239986" y="1962864"/>
            <a:ext cx="6530701" cy="1097520"/>
          </a:xfrm>
          <a:prstGeom prst="rect">
            <a:avLst/>
          </a:prstGeom>
        </p:spPr>
        <p:txBody>
          <a:bodyPr lIns="91390" tIns="45694" rIns="91390" bIns="45694"/>
          <a:lstStyle>
            <a:lvl1pPr marL="0" indent="0" algn="l">
              <a:buNone/>
              <a:defRPr sz="2513">
                <a:solidFill>
                  <a:schemeClr val="bg2"/>
                </a:solidFill>
                <a:latin typeface="EYInterstate" panose="02000503020000020004" pitchFamily="2" charset="0"/>
              </a:defRPr>
            </a:lvl1pPr>
            <a:lvl2pPr marL="0" indent="0" algn="l">
              <a:buNone/>
              <a:defRPr sz="1914">
                <a:solidFill>
                  <a:schemeClr val="tx1">
                    <a:tint val="75000"/>
                  </a:schemeClr>
                </a:solidFill>
              </a:defRPr>
            </a:lvl2pPr>
            <a:lvl3pPr marL="1093809" indent="0" algn="ctr">
              <a:buNone/>
              <a:defRPr>
                <a:solidFill>
                  <a:schemeClr val="tx1">
                    <a:tint val="75000"/>
                  </a:schemeClr>
                </a:solidFill>
              </a:defRPr>
            </a:lvl3pPr>
            <a:lvl4pPr marL="1640711" indent="0" algn="ctr">
              <a:buNone/>
              <a:defRPr>
                <a:solidFill>
                  <a:schemeClr val="tx1">
                    <a:tint val="75000"/>
                  </a:schemeClr>
                </a:solidFill>
              </a:defRPr>
            </a:lvl4pPr>
            <a:lvl5pPr marL="2187615" indent="0" algn="ctr">
              <a:buNone/>
              <a:defRPr>
                <a:solidFill>
                  <a:schemeClr val="tx1">
                    <a:tint val="75000"/>
                  </a:schemeClr>
                </a:solidFill>
              </a:defRPr>
            </a:lvl5pPr>
            <a:lvl6pPr marL="2734518" indent="0" algn="ctr">
              <a:buNone/>
              <a:defRPr>
                <a:solidFill>
                  <a:schemeClr val="tx1">
                    <a:tint val="75000"/>
                  </a:schemeClr>
                </a:solidFill>
              </a:defRPr>
            </a:lvl6pPr>
            <a:lvl7pPr marL="3281424" indent="0" algn="ctr">
              <a:buNone/>
              <a:defRPr>
                <a:solidFill>
                  <a:schemeClr val="tx1">
                    <a:tint val="75000"/>
                  </a:schemeClr>
                </a:solidFill>
              </a:defRPr>
            </a:lvl7pPr>
            <a:lvl8pPr marL="3828329" indent="0" algn="ctr">
              <a:buNone/>
              <a:defRPr>
                <a:solidFill>
                  <a:schemeClr val="tx1">
                    <a:tint val="75000"/>
                  </a:schemeClr>
                </a:solidFill>
              </a:defRPr>
            </a:lvl8pPr>
            <a:lvl9pPr marL="4375233" indent="0" algn="ctr">
              <a:buNone/>
              <a:defRPr>
                <a:solidFill>
                  <a:schemeClr val="tx1">
                    <a:tint val="75000"/>
                  </a:schemeClr>
                </a:solidFill>
              </a:defRPr>
            </a:lvl9pPr>
          </a:lstStyle>
          <a:p>
            <a:r>
              <a:rPr lang="en-US"/>
              <a:t>Click to edit Master subtitle style</a:t>
            </a:r>
          </a:p>
        </p:txBody>
      </p:sp>
      <p:grpSp>
        <p:nvGrpSpPr>
          <p:cNvPr id="9" name="Group 8"/>
          <p:cNvGrpSpPr/>
          <p:nvPr userDrawn="1"/>
        </p:nvGrpSpPr>
        <p:grpSpPr>
          <a:xfrm>
            <a:off x="1" y="1845949"/>
            <a:ext cx="12801600" cy="5065575"/>
            <a:chOff x="0" y="1628775"/>
            <a:chExt cx="12198350" cy="4469625"/>
          </a:xfrm>
        </p:grpSpPr>
        <p:sp>
          <p:nvSpPr>
            <p:cNvPr id="1032" name="Freeform 8"/>
            <p:cNvSpPr>
              <a:spLocks/>
            </p:cNvSpPr>
            <p:nvPr userDrawn="1"/>
          </p:nvSpPr>
          <p:spPr bwMode="gray">
            <a:xfrm>
              <a:off x="3072661" y="1628775"/>
              <a:ext cx="9125689" cy="3318440"/>
            </a:xfrm>
            <a:custGeom>
              <a:avLst/>
              <a:gdLst/>
              <a:ahLst/>
              <a:cxnLst>
                <a:cxn ang="0">
                  <a:pos x="0" y="2464"/>
                </a:cxn>
                <a:cxn ang="0">
                  <a:pos x="6761" y="0"/>
                </a:cxn>
                <a:cxn ang="0">
                  <a:pos x="6761" y="1290"/>
                </a:cxn>
                <a:cxn ang="0">
                  <a:pos x="0" y="2464"/>
                </a:cxn>
              </a:cxnLst>
              <a:rect l="0" t="0" r="r" b="b"/>
              <a:pathLst>
                <a:path w="6761" h="2464">
                  <a:moveTo>
                    <a:pt x="0" y="2464"/>
                  </a:moveTo>
                  <a:lnTo>
                    <a:pt x="6761" y="0"/>
                  </a:lnTo>
                  <a:lnTo>
                    <a:pt x="6761" y="1290"/>
                  </a:lnTo>
                  <a:lnTo>
                    <a:pt x="0" y="2464"/>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pPr defTabSz="867180"/>
              <a:endParaRPr lang="en-US" sz="2154" dirty="0">
                <a:solidFill>
                  <a:srgbClr val="000000"/>
                </a:solidFill>
                <a:latin typeface="EYInterstate" panose="02000503020000020004" pitchFamily="2" charset="0"/>
              </a:endParaRPr>
            </a:p>
          </p:txBody>
        </p:sp>
        <p:pic>
          <p:nvPicPr>
            <p:cNvPr id="1026" name="Picture 2"/>
            <p:cNvPicPr>
              <a:picLocks noChangeAspect="1" noChangeArrowheads="1"/>
            </p:cNvPicPr>
            <p:nvPr userDrawn="1"/>
          </p:nvPicPr>
          <p:blipFill>
            <a:blip r:embed="rId2" cstate="print"/>
            <a:srcRect/>
            <a:stretch>
              <a:fillRect/>
            </a:stretch>
          </p:blipFill>
          <p:spPr bwMode="auto">
            <a:xfrm>
              <a:off x="0" y="4291200"/>
              <a:ext cx="3078523" cy="1807200"/>
            </a:xfrm>
            <a:prstGeom prst="rect">
              <a:avLst/>
            </a:prstGeom>
            <a:noFill/>
            <a:ln w="9525">
              <a:noFill/>
              <a:miter lim="800000"/>
              <a:headEnd/>
              <a:tailEnd/>
            </a:ln>
            <a:effectLst/>
          </p:spPr>
        </p:pic>
      </p:grpSp>
      <p:pic>
        <p:nvPicPr>
          <p:cNvPr id="10" name="Picture 2"/>
          <p:cNvPicPr>
            <a:picLocks noChangeAspect="1" noChangeArrowheads="1"/>
          </p:cNvPicPr>
          <p:nvPr userDrawn="1"/>
        </p:nvPicPr>
        <p:blipFill>
          <a:blip r:embed="rId3" cstate="print"/>
          <a:srcRect/>
          <a:stretch>
            <a:fillRect/>
          </a:stretch>
        </p:blipFill>
        <p:spPr bwMode="auto">
          <a:xfrm>
            <a:off x="3231700" y="6647125"/>
            <a:ext cx="1176853" cy="763124"/>
          </a:xfrm>
          <a:prstGeom prst="rect">
            <a:avLst/>
          </a:prstGeom>
          <a:noFill/>
          <a:ln w="9525">
            <a:noFill/>
            <a:miter lim="800000"/>
            <a:headEnd/>
            <a:tailEnd/>
          </a:ln>
          <a:effectLst/>
        </p:spPr>
      </p:pic>
    </p:spTree>
    <p:extLst>
      <p:ext uri="{BB962C8B-B14F-4D97-AF65-F5344CB8AC3E}">
        <p14:creationId xmlns:p14="http://schemas.microsoft.com/office/powerpoint/2010/main" val="41294229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Standard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EYInterstate" panose="02000503020000020004" pitchFamily="2" charset="0"/>
              </a:defRPr>
            </a:lvl1pPr>
          </a:lstStyle>
          <a:p>
            <a:r>
              <a:rPr lang="en-US"/>
              <a:t>Click to edit Master title style</a:t>
            </a:r>
          </a:p>
        </p:txBody>
      </p:sp>
      <p:sp>
        <p:nvSpPr>
          <p:cNvPr id="3" name="Content Placeholder 2"/>
          <p:cNvSpPr>
            <a:spLocks noGrp="1"/>
          </p:cNvSpPr>
          <p:nvPr>
            <p:ph idx="1"/>
          </p:nvPr>
        </p:nvSpPr>
        <p:spPr>
          <a:xfrm>
            <a:off x="640083" y="1615682"/>
            <a:ext cx="11521440" cy="5324400"/>
          </a:xfrm>
          <a:prstGeom prst="rect">
            <a:avLst/>
          </a:prstGeom>
        </p:spPr>
        <p:txBody>
          <a:bodyPr lIns="0" tIns="45694" rIns="91390" bIns="45694"/>
          <a:lstStyle>
            <a:lvl1pPr>
              <a:defRPr lang="en-US" sz="2154" dirty="0" smtClean="0">
                <a:latin typeface="EYInterstate" panose="02000503020000020004" pitchFamily="2" charset="0"/>
              </a:defRPr>
            </a:lvl1pPr>
            <a:lvl2pPr>
              <a:defRPr lang="en-US" dirty="0" smtClean="0">
                <a:latin typeface="EYInterstate" panose="02000503020000020004" pitchFamily="2" charset="0"/>
              </a:defRPr>
            </a:lvl2pPr>
            <a:lvl3pPr>
              <a:defRPr lang="en-US" dirty="0" smtClean="0">
                <a:latin typeface="EYInterstate" panose="02000503020000020004" pitchFamily="2" charset="0"/>
              </a:defRPr>
            </a:lvl3pPr>
            <a:lvl4pPr>
              <a:defRPr lang="en-US" dirty="0" smtClean="0">
                <a:latin typeface="EYInterstate" panose="02000503020000020004" pitchFamily="2" charset="0"/>
              </a:defRPr>
            </a:lvl4pPr>
            <a:lvl5pPr>
              <a:defRPr lang="en-GB" dirty="0">
                <a:latin typeface="EYInterstate" panose="02000503020000020004" pitchFamily="2" charset="0"/>
              </a:defRPr>
            </a:lvl5pPr>
          </a:lstStyle>
          <a:p>
            <a:pPr marL="315226" lvl="0" indent="-315226"/>
            <a:r>
              <a:rPr lang="en-US"/>
              <a:t>Click to edit Master text styles</a:t>
            </a:r>
          </a:p>
          <a:p>
            <a:pPr marL="539309" lvl="1"/>
            <a:r>
              <a:rPr lang="en-US"/>
              <a:t>Second level</a:t>
            </a:r>
          </a:p>
          <a:p>
            <a:pPr marL="750097" lvl="2"/>
            <a:r>
              <a:rPr lang="en-US"/>
              <a:t>Third level</a:t>
            </a:r>
          </a:p>
          <a:p>
            <a:pPr marL="968475" lvl="3"/>
            <a:r>
              <a:rPr lang="en-US"/>
              <a:t>Fourth level</a:t>
            </a:r>
          </a:p>
          <a:p>
            <a:pPr marL="1177364" lvl="4"/>
            <a:r>
              <a:rPr lang="en-US"/>
              <a:t>Fifth level</a:t>
            </a:r>
          </a:p>
        </p:txBody>
      </p:sp>
      <p:sp>
        <p:nvSpPr>
          <p:cNvPr id="15" name="Footer Placeholder 4"/>
          <p:cNvSpPr>
            <a:spLocks noGrp="1"/>
          </p:cNvSpPr>
          <p:nvPr>
            <p:ph type="ftr" sz="quarter" idx="3"/>
          </p:nvPr>
        </p:nvSpPr>
        <p:spPr>
          <a:xfrm>
            <a:off x="3961735" y="7301715"/>
            <a:ext cx="4109661" cy="206007"/>
          </a:xfrm>
          <a:prstGeom prst="rect">
            <a:avLst/>
          </a:prstGeom>
        </p:spPr>
        <p:txBody>
          <a:bodyPr vert="horz" lIns="0" tIns="0" rIns="0" bIns="0" rtlCol="0" anchor="t" anchorCtr="0">
            <a:noAutofit/>
          </a:bodyPr>
          <a:lstStyle>
            <a:lvl1pPr algn="ctr">
              <a:defRPr sz="1318">
                <a:solidFill>
                  <a:schemeClr val="bg1"/>
                </a:solidFill>
                <a:latin typeface="EYInterstate" panose="02000503020000020004" pitchFamily="2" charset="0"/>
                <a:cs typeface="Arial" pitchFamily="34" charset="0"/>
              </a:defRPr>
            </a:lvl1pPr>
          </a:lstStyle>
          <a:p>
            <a:pPr defTabSz="867180"/>
            <a:endParaRPr lang="en-US" dirty="0">
              <a:solidFill>
                <a:srgbClr val="808080"/>
              </a:solidFill>
            </a:endParaRPr>
          </a:p>
        </p:txBody>
      </p:sp>
      <p:sp>
        <p:nvSpPr>
          <p:cNvPr id="17" name="Date Placeholder 3"/>
          <p:cNvSpPr>
            <a:spLocks noGrp="1"/>
          </p:cNvSpPr>
          <p:nvPr>
            <p:ph type="dt" sz="half" idx="2"/>
          </p:nvPr>
        </p:nvSpPr>
        <p:spPr>
          <a:xfrm>
            <a:off x="2321640" y="7301715"/>
            <a:ext cx="1422442" cy="206007"/>
          </a:xfrm>
          <a:prstGeom prst="rect">
            <a:avLst/>
          </a:prstGeom>
        </p:spPr>
        <p:txBody>
          <a:bodyPr vert="horz" wrap="none" lIns="0" tIns="0" rIns="0" bIns="0" rtlCol="0" anchor="t" anchorCtr="0">
            <a:noAutofit/>
          </a:bodyPr>
          <a:lstStyle>
            <a:lvl1pPr algn="l">
              <a:defRPr sz="1318">
                <a:solidFill>
                  <a:schemeClr val="bg1"/>
                </a:solidFill>
                <a:latin typeface="EYInterstate" panose="02000503020000020004" pitchFamily="2" charset="0"/>
                <a:cs typeface="Arial" pitchFamily="34" charset="0"/>
              </a:defRPr>
            </a:lvl1pPr>
          </a:lstStyle>
          <a:p>
            <a:pPr defTabSz="867180"/>
            <a:r>
              <a:rPr lang="en-US" dirty="0">
                <a:solidFill>
                  <a:srgbClr val="808080"/>
                </a:solidFill>
              </a:rPr>
              <a:t>September 2020</a:t>
            </a:r>
          </a:p>
        </p:txBody>
      </p:sp>
    </p:spTree>
    <p:extLst>
      <p:ext uri="{BB962C8B-B14F-4D97-AF65-F5344CB8AC3E}">
        <p14:creationId xmlns:p14="http://schemas.microsoft.com/office/powerpoint/2010/main" val="37294151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Standard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EYInterstate" panose="02000503020000020004" pitchFamily="2" charset="0"/>
              </a:defRPr>
            </a:lvl1pPr>
          </a:lstStyle>
          <a:p>
            <a:r>
              <a:rPr lang="en-US"/>
              <a:t>Click to edit Master title style</a:t>
            </a:r>
          </a:p>
        </p:txBody>
      </p:sp>
      <p:sp>
        <p:nvSpPr>
          <p:cNvPr id="10" name="Content Placeholder 2"/>
          <p:cNvSpPr>
            <a:spLocks noGrp="1"/>
          </p:cNvSpPr>
          <p:nvPr>
            <p:ph idx="1"/>
          </p:nvPr>
        </p:nvSpPr>
        <p:spPr>
          <a:xfrm>
            <a:off x="640083" y="1615682"/>
            <a:ext cx="11521440" cy="5324400"/>
          </a:xfrm>
          <a:prstGeom prst="rect">
            <a:avLst/>
          </a:prstGeom>
        </p:spPr>
        <p:txBody>
          <a:bodyPr lIns="0" tIns="45694" rIns="91390" bIns="45694"/>
          <a:lstStyle>
            <a:lvl1pPr marL="315226" indent="-315226">
              <a:defRPr sz="2154">
                <a:latin typeface="EYInterstate" panose="02000503020000020004" pitchFamily="2" charset="0"/>
              </a:defRPr>
            </a:lvl1pPr>
            <a:lvl2pPr marL="539309" indent="-201291">
              <a:defRPr>
                <a:latin typeface="EYInterstate" panose="02000503020000020004" pitchFamily="2" charset="0"/>
              </a:defRPr>
            </a:lvl2pPr>
            <a:lvl3pPr marL="750097" indent="-220281">
              <a:defRPr>
                <a:latin typeface="EYInterstate" panose="02000503020000020004" pitchFamily="2" charset="0"/>
              </a:defRPr>
            </a:lvl3pPr>
            <a:lvl4pPr marL="968475" indent="-201291">
              <a:defRPr>
                <a:latin typeface="EYInterstate" panose="02000503020000020004" pitchFamily="2" charset="0"/>
              </a:defRPr>
            </a:lvl4pPr>
            <a:lvl5pPr marL="1177364" indent="-208887">
              <a:defRPr>
                <a:latin typeface="EYInterstate" panose="02000503020000020004"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Footer Placeholder 4"/>
          <p:cNvSpPr>
            <a:spLocks noGrp="1"/>
          </p:cNvSpPr>
          <p:nvPr>
            <p:ph type="ftr" sz="quarter" idx="3"/>
          </p:nvPr>
        </p:nvSpPr>
        <p:spPr>
          <a:xfrm>
            <a:off x="3961735" y="7301715"/>
            <a:ext cx="4109661" cy="206007"/>
          </a:xfrm>
          <a:prstGeom prst="rect">
            <a:avLst/>
          </a:prstGeom>
        </p:spPr>
        <p:txBody>
          <a:bodyPr vert="horz" lIns="0" tIns="0" rIns="0" bIns="0" rtlCol="0" anchor="t" anchorCtr="0">
            <a:noAutofit/>
          </a:bodyPr>
          <a:lstStyle>
            <a:lvl1pPr algn="l">
              <a:defRPr sz="1318">
                <a:solidFill>
                  <a:schemeClr val="bg1"/>
                </a:solidFill>
                <a:latin typeface="EYInterstate" panose="02000503020000020004" pitchFamily="2" charset="0"/>
                <a:cs typeface="Arial" pitchFamily="34" charset="0"/>
              </a:defRPr>
            </a:lvl1pPr>
          </a:lstStyle>
          <a:p>
            <a:pPr algn="ctr" defTabSz="867180"/>
            <a:endParaRPr lang="en-US" dirty="0">
              <a:solidFill>
                <a:srgbClr val="808080"/>
              </a:solidFill>
            </a:endParaRPr>
          </a:p>
        </p:txBody>
      </p:sp>
      <p:sp>
        <p:nvSpPr>
          <p:cNvPr id="14" name="Date Placeholder 3"/>
          <p:cNvSpPr>
            <a:spLocks noGrp="1"/>
          </p:cNvSpPr>
          <p:nvPr>
            <p:ph type="dt" sz="half" idx="2"/>
          </p:nvPr>
        </p:nvSpPr>
        <p:spPr>
          <a:xfrm>
            <a:off x="2321640" y="7301715"/>
            <a:ext cx="1422442" cy="206007"/>
          </a:xfrm>
          <a:prstGeom prst="rect">
            <a:avLst/>
          </a:prstGeom>
        </p:spPr>
        <p:txBody>
          <a:bodyPr vert="horz" wrap="none" lIns="0" tIns="0" rIns="0" bIns="0" rtlCol="0" anchor="t" anchorCtr="0">
            <a:noAutofit/>
          </a:bodyPr>
          <a:lstStyle>
            <a:lvl1pPr algn="l">
              <a:defRPr sz="1318">
                <a:solidFill>
                  <a:schemeClr val="bg1"/>
                </a:solidFill>
                <a:latin typeface="EYInterstate" panose="02000503020000020004" pitchFamily="2" charset="0"/>
                <a:cs typeface="Arial" pitchFamily="34" charset="0"/>
              </a:defRPr>
            </a:lvl1pPr>
          </a:lstStyle>
          <a:p>
            <a:pPr defTabSz="867180"/>
            <a:r>
              <a:rPr lang="en-US" dirty="0">
                <a:solidFill>
                  <a:srgbClr val="808080"/>
                </a:solidFill>
              </a:rPr>
              <a:t>September 2020</a:t>
            </a:r>
          </a:p>
        </p:txBody>
      </p:sp>
    </p:spTree>
    <p:extLst>
      <p:ext uri="{BB962C8B-B14F-4D97-AF65-F5344CB8AC3E}">
        <p14:creationId xmlns:p14="http://schemas.microsoft.com/office/powerpoint/2010/main" val="27440264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nvPr>
        </p:nvGraphicFramePr>
        <p:xfrm>
          <a:off x="1904" y="1628"/>
          <a:ext cx="1899" cy="1625"/>
        </p:xfrm>
        <a:graphic>
          <a:graphicData uri="http://schemas.openxmlformats.org/presentationml/2006/ole">
            <mc:AlternateContent xmlns:mc="http://schemas.openxmlformats.org/markup-compatibility/2006">
              <mc:Choice xmlns:v="urn:schemas-microsoft-com:vml" Requires="v">
                <p:oleObj spid="_x0000_s2059"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904" y="1628"/>
                        <a:ext cx="1899" cy="1625"/>
                      </a:xfrm>
                      <a:prstGeom prst="rect">
                        <a:avLst/>
                      </a:prstGeom>
                    </p:spPr>
                  </p:pic>
                </p:oleObj>
              </mc:Fallback>
            </mc:AlternateContent>
          </a:graphicData>
        </a:graphic>
      </p:graphicFrame>
      <p:sp>
        <p:nvSpPr>
          <p:cNvPr id="10" name="Title Placeholder 1"/>
          <p:cNvSpPr>
            <a:spLocks noGrp="1"/>
          </p:cNvSpPr>
          <p:nvPr>
            <p:ph type="title"/>
          </p:nvPr>
        </p:nvSpPr>
        <p:spPr>
          <a:xfrm>
            <a:off x="640083" y="206568"/>
            <a:ext cx="11521440" cy="883390"/>
          </a:xfrm>
          <a:prstGeom prst="rect">
            <a:avLst/>
          </a:prstGeom>
        </p:spPr>
        <p:txBody>
          <a:bodyPr vert="horz" lIns="0" tIns="0" rIns="0" bIns="0" rtlCol="0" anchor="t" anchorCtr="0">
            <a:noAutofit/>
          </a:bodyPr>
          <a:lstStyle>
            <a:lvl1pPr>
              <a:defRPr/>
            </a:lvl1pPr>
          </a:lstStyle>
          <a:p>
            <a:r>
              <a:rPr lang="en-US"/>
              <a:t>Click to edit Master title style</a:t>
            </a:r>
          </a:p>
        </p:txBody>
      </p:sp>
    </p:spTree>
    <p:extLst>
      <p:ext uri="{BB962C8B-B14F-4D97-AF65-F5344CB8AC3E}">
        <p14:creationId xmlns:p14="http://schemas.microsoft.com/office/powerpoint/2010/main" val="36515738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Divider 1">
    <p:spTree>
      <p:nvGrpSpPr>
        <p:cNvPr id="1" name=""/>
        <p:cNvGrpSpPr/>
        <p:nvPr/>
      </p:nvGrpSpPr>
      <p:grpSpPr>
        <a:xfrm>
          <a:off x="0" y="0"/>
          <a:ext cx="0" cy="0"/>
          <a:chOff x="0" y="0"/>
          <a:chExt cx="0" cy="0"/>
        </a:xfrm>
      </p:grpSpPr>
      <p:pic>
        <p:nvPicPr>
          <p:cNvPr id="15" name="Picture 14"/>
          <p:cNvPicPr>
            <a:picLocks noChangeAspect="1"/>
          </p:cNvPicPr>
          <p:nvPr userDrawn="1"/>
        </p:nvPicPr>
        <p:blipFill rotWithShape="1">
          <a:blip r:embed="rId2" cstate="screen">
            <a:extLst>
              <a:ext uri="{28A0092B-C50C-407E-A947-70E740481C1C}">
                <a14:useLocalDpi xmlns:a14="http://schemas.microsoft.com/office/drawing/2010/main"/>
              </a:ext>
            </a:extLst>
          </a:blip>
          <a:srcRect l="-324" r="324" b="12304"/>
          <a:stretch/>
        </p:blipFill>
        <p:spPr>
          <a:xfrm>
            <a:off x="-11499" y="5"/>
            <a:ext cx="12813384" cy="1209016"/>
          </a:xfrm>
          <a:prstGeom prst="rect">
            <a:avLst/>
          </a:prstGeom>
          <a:solidFill>
            <a:schemeClr val="bg2"/>
          </a:solidFill>
        </p:spPr>
      </p:pic>
      <p:sp>
        <p:nvSpPr>
          <p:cNvPr id="4102" name="Freeform 6"/>
          <p:cNvSpPr>
            <a:spLocks/>
          </p:cNvSpPr>
          <p:nvPr userDrawn="1"/>
        </p:nvSpPr>
        <p:spPr bwMode="gray">
          <a:xfrm>
            <a:off x="628090" y="1198250"/>
            <a:ext cx="11537101" cy="5888673"/>
          </a:xfrm>
          <a:custGeom>
            <a:avLst/>
            <a:gdLst/>
            <a:ahLst/>
            <a:cxnLst>
              <a:cxn ang="0">
                <a:pos x="0" y="0"/>
              </a:cxn>
              <a:cxn ang="0">
                <a:pos x="6925" y="0"/>
              </a:cxn>
              <a:cxn ang="0">
                <a:pos x="6925" y="2053"/>
              </a:cxn>
              <a:cxn ang="0">
                <a:pos x="0" y="3273"/>
              </a:cxn>
              <a:cxn ang="0">
                <a:pos x="0" y="0"/>
              </a:cxn>
            </a:cxnLst>
            <a:rect l="0" t="0" r="r" b="b"/>
            <a:pathLst>
              <a:path w="6925" h="3273">
                <a:moveTo>
                  <a:pt x="0" y="0"/>
                </a:moveTo>
                <a:lnTo>
                  <a:pt x="6925" y="0"/>
                </a:lnTo>
                <a:lnTo>
                  <a:pt x="6925" y="2053"/>
                </a:lnTo>
                <a:lnTo>
                  <a:pt x="0" y="3273"/>
                </a:lnTo>
                <a:lnTo>
                  <a:pt x="0" y="0"/>
                </a:lnTo>
                <a:close/>
              </a:path>
            </a:pathLst>
          </a:custGeom>
          <a:solidFill>
            <a:schemeClr val="accent2"/>
          </a:solidFill>
          <a:ln w="9525">
            <a:noFill/>
            <a:round/>
            <a:headEnd/>
            <a:tailEnd/>
          </a:ln>
        </p:spPr>
        <p:txBody>
          <a:bodyPr vert="horz" wrap="square" lIns="109360" tIns="54679" rIns="109360" bIns="54679" numCol="1" anchor="t" anchorCtr="0" compatLnSpc="1">
            <a:prstTxWarp prst="textNoShape">
              <a:avLst/>
            </a:prstTxWarp>
          </a:bodyPr>
          <a:lstStyle/>
          <a:p>
            <a:pPr defTabSz="867180"/>
            <a:endParaRPr lang="en-US" sz="2154" dirty="0">
              <a:solidFill>
                <a:srgbClr val="000000"/>
              </a:solidFill>
              <a:latin typeface="EYInterstate" panose="02000503020000020004" pitchFamily="2" charset="0"/>
            </a:endParaRPr>
          </a:p>
        </p:txBody>
      </p:sp>
      <p:sp>
        <p:nvSpPr>
          <p:cNvPr id="9" name="TextBox 8"/>
          <p:cNvSpPr txBox="1"/>
          <p:nvPr userDrawn="1"/>
        </p:nvSpPr>
        <p:spPr>
          <a:xfrm>
            <a:off x="1411506" y="7301715"/>
            <a:ext cx="864406" cy="206007"/>
          </a:xfrm>
          <a:prstGeom prst="rect">
            <a:avLst/>
          </a:prstGeom>
          <a:noFill/>
        </p:spPr>
        <p:txBody>
          <a:bodyPr vert="horz" wrap="square" lIns="0" tIns="0" rIns="0" bIns="0" rtlCol="0" anchor="t" anchorCtr="0">
            <a:noAutofit/>
          </a:bodyPr>
          <a:lstStyle/>
          <a:p>
            <a:pPr defTabSz="867180"/>
            <a:r>
              <a:rPr lang="en-US" sz="1318" dirty="0">
                <a:solidFill>
                  <a:srgbClr val="808080"/>
                </a:solidFill>
                <a:latin typeface="EYInterstate" panose="02000503020000020004" pitchFamily="2" charset="0"/>
                <a:cs typeface="Arial" pitchFamily="34" charset="0"/>
              </a:rPr>
              <a:t>Page </a:t>
            </a:r>
            <a:fld id="{9AE4D82F-B047-469B-AC52-A46321747EAF}" type="slidenum">
              <a:rPr lang="en-US" sz="1318" smtClean="0">
                <a:solidFill>
                  <a:srgbClr val="808080"/>
                </a:solidFill>
                <a:latin typeface="EYInterstate" panose="02000503020000020004" pitchFamily="2" charset="0"/>
                <a:cs typeface="Arial" pitchFamily="34" charset="0"/>
              </a:rPr>
              <a:pPr defTabSz="867180"/>
              <a:t>‹#›</a:t>
            </a:fld>
            <a:endParaRPr lang="en-US" sz="1318" dirty="0">
              <a:solidFill>
                <a:srgbClr val="808080"/>
              </a:solidFill>
              <a:latin typeface="EYInterstate" panose="02000503020000020004" pitchFamily="2" charset="0"/>
              <a:cs typeface="Arial" pitchFamily="34" charset="0"/>
            </a:endParaRPr>
          </a:p>
        </p:txBody>
      </p:sp>
      <p:sp>
        <p:nvSpPr>
          <p:cNvPr id="19" name="Title Placeholder 1"/>
          <p:cNvSpPr>
            <a:spLocks noGrp="1"/>
          </p:cNvSpPr>
          <p:nvPr>
            <p:ph type="title"/>
          </p:nvPr>
        </p:nvSpPr>
        <p:spPr>
          <a:xfrm>
            <a:off x="640083" y="217623"/>
            <a:ext cx="11521440" cy="883390"/>
          </a:xfrm>
          <a:prstGeom prst="rect">
            <a:avLst/>
          </a:prstGeom>
        </p:spPr>
        <p:txBody>
          <a:bodyPr vert="horz" lIns="0" tIns="0" rIns="0" bIns="0" rtlCol="0" anchor="t" anchorCtr="0">
            <a:noAutofit/>
          </a:bodyPr>
          <a:lstStyle>
            <a:lvl1pPr>
              <a:defRPr>
                <a:solidFill>
                  <a:schemeClr val="bg1"/>
                </a:solidFill>
              </a:defRPr>
            </a:lvl1pPr>
          </a:lstStyle>
          <a:p>
            <a:r>
              <a:rPr lang="en-US"/>
              <a:t>Click to edit Master title style</a:t>
            </a:r>
          </a:p>
        </p:txBody>
      </p:sp>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49680" y="7191142"/>
            <a:ext cx="525849" cy="383662"/>
          </a:xfrm>
          <a:prstGeom prst="rect">
            <a:avLst/>
          </a:prstGeom>
        </p:spPr>
      </p:pic>
      <p:sp>
        <p:nvSpPr>
          <p:cNvPr id="13" name="TextBox 12"/>
          <p:cNvSpPr txBox="1"/>
          <p:nvPr userDrawn="1"/>
        </p:nvSpPr>
        <p:spPr>
          <a:xfrm>
            <a:off x="3231122" y="7301715"/>
            <a:ext cx="6339363" cy="206449"/>
          </a:xfrm>
          <a:prstGeom prst="rect">
            <a:avLst/>
          </a:prstGeom>
          <a:noFill/>
        </p:spPr>
        <p:txBody>
          <a:bodyPr vert="horz" wrap="square" lIns="0" tIns="0" rIns="0" bIns="0" rtlCol="0" anchor="t" anchorCtr="0">
            <a:noAutofit/>
          </a:bodyPr>
          <a:lstStyle/>
          <a:p>
            <a:pPr algn="ctr" defTabSz="867180"/>
            <a:r>
              <a:rPr lang="en-US" sz="1318" dirty="0">
                <a:solidFill>
                  <a:srgbClr val="808080"/>
                </a:solidFill>
                <a:latin typeface="EYInterstate" panose="02000503020000020004" pitchFamily="2" charset="0"/>
                <a:cs typeface="Arial" pitchFamily="34" charset="0"/>
              </a:rPr>
              <a:t>EY Response to Honeywell Robotics RFP</a:t>
            </a:r>
          </a:p>
        </p:txBody>
      </p:sp>
      <p:pic>
        <p:nvPicPr>
          <p:cNvPr id="16" name="Picture 1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692099" y="7152831"/>
            <a:ext cx="478551" cy="418671"/>
          </a:xfrm>
          <a:prstGeom prst="rect">
            <a:avLst/>
          </a:prstGeom>
        </p:spPr>
      </p:pic>
    </p:spTree>
    <p:extLst>
      <p:ext uri="{BB962C8B-B14F-4D97-AF65-F5344CB8AC3E}">
        <p14:creationId xmlns:p14="http://schemas.microsoft.com/office/powerpoint/2010/main" val="10137142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Divider 2">
    <p:spTree>
      <p:nvGrpSpPr>
        <p:cNvPr id="1" name=""/>
        <p:cNvGrpSpPr/>
        <p:nvPr/>
      </p:nvGrpSpPr>
      <p:grpSpPr>
        <a:xfrm>
          <a:off x="0" y="0"/>
          <a:ext cx="0" cy="0"/>
          <a:chOff x="0" y="0"/>
          <a:chExt cx="0" cy="0"/>
        </a:xfrm>
      </p:grpSpPr>
      <p:sp>
        <p:nvSpPr>
          <p:cNvPr id="7" name="Freeform 6"/>
          <p:cNvSpPr>
            <a:spLocks/>
          </p:cNvSpPr>
          <p:nvPr userDrawn="1"/>
        </p:nvSpPr>
        <p:spPr bwMode="gray">
          <a:xfrm>
            <a:off x="628090" y="1198250"/>
            <a:ext cx="11537101" cy="5888673"/>
          </a:xfrm>
          <a:custGeom>
            <a:avLst/>
            <a:gdLst/>
            <a:ahLst/>
            <a:cxnLst>
              <a:cxn ang="0">
                <a:pos x="0" y="0"/>
              </a:cxn>
              <a:cxn ang="0">
                <a:pos x="6925" y="0"/>
              </a:cxn>
              <a:cxn ang="0">
                <a:pos x="6925" y="2053"/>
              </a:cxn>
              <a:cxn ang="0">
                <a:pos x="0" y="3273"/>
              </a:cxn>
              <a:cxn ang="0">
                <a:pos x="0" y="0"/>
              </a:cxn>
            </a:cxnLst>
            <a:rect l="0" t="0" r="r" b="b"/>
            <a:pathLst>
              <a:path w="6925" h="3273">
                <a:moveTo>
                  <a:pt x="0" y="0"/>
                </a:moveTo>
                <a:lnTo>
                  <a:pt x="6925" y="0"/>
                </a:lnTo>
                <a:lnTo>
                  <a:pt x="6925" y="2053"/>
                </a:lnTo>
                <a:lnTo>
                  <a:pt x="0" y="3273"/>
                </a:lnTo>
                <a:lnTo>
                  <a:pt x="0" y="0"/>
                </a:lnTo>
                <a:close/>
              </a:path>
            </a:pathLst>
          </a:custGeom>
          <a:solidFill>
            <a:srgbClr val="808080"/>
          </a:solidFill>
          <a:ln w="9525">
            <a:noFill/>
            <a:round/>
            <a:headEnd/>
            <a:tailEnd/>
          </a:ln>
        </p:spPr>
        <p:txBody>
          <a:bodyPr vert="horz" wrap="square" lIns="109360" tIns="54679" rIns="109360" bIns="54679" numCol="1" anchor="t" anchorCtr="0" compatLnSpc="1">
            <a:prstTxWarp prst="textNoShape">
              <a:avLst/>
            </a:prstTxWarp>
          </a:bodyPr>
          <a:lstStyle/>
          <a:p>
            <a:pPr defTabSz="867180"/>
            <a:endParaRPr lang="en-US" sz="2154" dirty="0">
              <a:solidFill>
                <a:srgbClr val="000000"/>
              </a:solidFill>
              <a:latin typeface="EYInterstate" panose="02000503020000020004" pitchFamily="2" charset="0"/>
            </a:endParaRP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9680" y="7143728"/>
            <a:ext cx="525849" cy="383662"/>
          </a:xfrm>
          <a:prstGeom prst="rect">
            <a:avLst/>
          </a:prstGeom>
        </p:spPr>
      </p:pic>
      <p:sp>
        <p:nvSpPr>
          <p:cNvPr id="8" name="TextBox 7"/>
          <p:cNvSpPr txBox="1"/>
          <p:nvPr userDrawn="1"/>
        </p:nvSpPr>
        <p:spPr>
          <a:xfrm>
            <a:off x="1411506" y="7301715"/>
            <a:ext cx="864406" cy="206007"/>
          </a:xfrm>
          <a:prstGeom prst="rect">
            <a:avLst/>
          </a:prstGeom>
          <a:noFill/>
        </p:spPr>
        <p:txBody>
          <a:bodyPr vert="horz" wrap="square" lIns="0" tIns="0" rIns="0" bIns="0" rtlCol="0" anchor="t" anchorCtr="0">
            <a:noAutofit/>
          </a:bodyPr>
          <a:lstStyle/>
          <a:p>
            <a:pPr defTabSz="867180"/>
            <a:r>
              <a:rPr lang="en-US" sz="1318" dirty="0">
                <a:solidFill>
                  <a:srgbClr val="808080"/>
                </a:solidFill>
                <a:latin typeface="EYInterstate" panose="02000503020000020004" pitchFamily="2" charset="0"/>
                <a:cs typeface="Arial" pitchFamily="34" charset="0"/>
              </a:rPr>
              <a:t>Page </a:t>
            </a:r>
            <a:fld id="{9AE4D82F-B047-469B-AC52-A46321747EAF}" type="slidenum">
              <a:rPr lang="en-US" sz="1318" smtClean="0">
                <a:solidFill>
                  <a:srgbClr val="808080"/>
                </a:solidFill>
                <a:latin typeface="EYInterstate" panose="02000503020000020004" pitchFamily="2" charset="0"/>
                <a:cs typeface="Arial" pitchFamily="34" charset="0"/>
              </a:rPr>
              <a:pPr defTabSz="867180"/>
              <a:t>‹#›</a:t>
            </a:fld>
            <a:endParaRPr lang="en-US" sz="1318" dirty="0">
              <a:solidFill>
                <a:srgbClr val="808080"/>
              </a:solidFill>
              <a:latin typeface="EYInterstate" panose="02000503020000020004" pitchFamily="2" charset="0"/>
              <a:cs typeface="Arial" pitchFamily="34" charset="0"/>
            </a:endParaRPr>
          </a:p>
        </p:txBody>
      </p:sp>
      <p:sp>
        <p:nvSpPr>
          <p:cNvPr id="13" name="Title Placeholder 1"/>
          <p:cNvSpPr>
            <a:spLocks noGrp="1"/>
          </p:cNvSpPr>
          <p:nvPr>
            <p:ph type="title"/>
          </p:nvPr>
        </p:nvSpPr>
        <p:spPr>
          <a:xfrm>
            <a:off x="640083" y="206568"/>
            <a:ext cx="11521440" cy="883390"/>
          </a:xfrm>
          <a:prstGeom prst="rect">
            <a:avLst/>
          </a:prstGeom>
        </p:spPr>
        <p:txBody>
          <a:bodyPr vert="horz" lIns="0" tIns="0" rIns="0" bIns="0" rtlCol="0" anchor="t" anchorCtr="0">
            <a:noAutofit/>
          </a:bodyPr>
          <a:lstStyle>
            <a:lvl1pPr>
              <a:defRPr>
                <a:solidFill>
                  <a:schemeClr val="bg1"/>
                </a:solidFill>
              </a:defRPr>
            </a:lvl1pPr>
          </a:lstStyle>
          <a:p>
            <a:r>
              <a:rPr lang="en-US"/>
              <a:t>Click to edit Master title style</a:t>
            </a:r>
          </a:p>
        </p:txBody>
      </p:sp>
      <p:sp>
        <p:nvSpPr>
          <p:cNvPr id="14" name="Footer Placeholder 4"/>
          <p:cNvSpPr>
            <a:spLocks noGrp="1"/>
          </p:cNvSpPr>
          <p:nvPr>
            <p:ph type="ftr" sz="quarter" idx="3"/>
          </p:nvPr>
        </p:nvSpPr>
        <p:spPr>
          <a:xfrm>
            <a:off x="3961735" y="7295214"/>
            <a:ext cx="4109661" cy="206007"/>
          </a:xfrm>
          <a:prstGeom prst="rect">
            <a:avLst/>
          </a:prstGeom>
        </p:spPr>
        <p:txBody>
          <a:bodyPr vert="horz" lIns="0" tIns="0" rIns="0" bIns="0" rtlCol="0" anchor="t" anchorCtr="0">
            <a:noAutofit/>
          </a:bodyPr>
          <a:lstStyle>
            <a:lvl1pPr algn="l">
              <a:defRPr sz="1318">
                <a:solidFill>
                  <a:schemeClr val="bg1"/>
                </a:solidFill>
                <a:latin typeface="EYInterstate" panose="02000503020000020004" pitchFamily="2" charset="0"/>
                <a:cs typeface="Arial" pitchFamily="34" charset="0"/>
              </a:defRPr>
            </a:lvl1pPr>
          </a:lstStyle>
          <a:p>
            <a:pPr algn="ctr" defTabSz="867180"/>
            <a:endParaRPr lang="en-US" dirty="0">
              <a:solidFill>
                <a:srgbClr val="808080"/>
              </a:solidFill>
            </a:endParaRPr>
          </a:p>
        </p:txBody>
      </p:sp>
      <p:sp>
        <p:nvSpPr>
          <p:cNvPr id="15" name="Date Placeholder 3"/>
          <p:cNvSpPr>
            <a:spLocks noGrp="1"/>
          </p:cNvSpPr>
          <p:nvPr>
            <p:ph type="dt" sz="half" idx="2"/>
          </p:nvPr>
        </p:nvSpPr>
        <p:spPr>
          <a:xfrm>
            <a:off x="2321640" y="7295214"/>
            <a:ext cx="1422442" cy="206007"/>
          </a:xfrm>
          <a:prstGeom prst="rect">
            <a:avLst/>
          </a:prstGeom>
        </p:spPr>
        <p:txBody>
          <a:bodyPr vert="horz" wrap="none" lIns="0" tIns="0" rIns="0" bIns="0" rtlCol="0" anchor="t" anchorCtr="0">
            <a:noAutofit/>
          </a:bodyPr>
          <a:lstStyle>
            <a:lvl1pPr algn="l">
              <a:defRPr sz="1318">
                <a:solidFill>
                  <a:schemeClr val="bg1"/>
                </a:solidFill>
                <a:latin typeface="EYInterstate" panose="02000503020000020004" pitchFamily="2" charset="0"/>
                <a:cs typeface="Arial" pitchFamily="34" charset="0"/>
              </a:defRPr>
            </a:lvl1pPr>
          </a:lstStyle>
          <a:p>
            <a:pPr defTabSz="867180"/>
            <a:r>
              <a:rPr lang="en-US" dirty="0">
                <a:solidFill>
                  <a:srgbClr val="808080"/>
                </a:solidFill>
              </a:rPr>
              <a:t>September 2020</a:t>
            </a:r>
          </a:p>
        </p:txBody>
      </p:sp>
      <p:pic>
        <p:nvPicPr>
          <p:cNvPr id="16" name="Picture 1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692099" y="7152831"/>
            <a:ext cx="478551" cy="418671"/>
          </a:xfrm>
          <a:prstGeom prst="rect">
            <a:avLst/>
          </a:prstGeom>
        </p:spPr>
      </p:pic>
    </p:spTree>
    <p:extLst>
      <p:ext uri="{BB962C8B-B14F-4D97-AF65-F5344CB8AC3E}">
        <p14:creationId xmlns:p14="http://schemas.microsoft.com/office/powerpoint/2010/main" val="13077163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Divider 4">
    <p:spTree>
      <p:nvGrpSpPr>
        <p:cNvPr id="1" name=""/>
        <p:cNvGrpSpPr/>
        <p:nvPr/>
      </p:nvGrpSpPr>
      <p:grpSpPr>
        <a:xfrm>
          <a:off x="0" y="0"/>
          <a:ext cx="0" cy="0"/>
          <a:chOff x="0" y="0"/>
          <a:chExt cx="0" cy="0"/>
        </a:xfrm>
      </p:grpSpPr>
      <p:pic>
        <p:nvPicPr>
          <p:cNvPr id="5123" name="Picture 3"/>
          <p:cNvPicPr>
            <a:picLocks noChangeAspect="1" noChangeArrowheads="1"/>
          </p:cNvPicPr>
          <p:nvPr userDrawn="1"/>
        </p:nvPicPr>
        <p:blipFill>
          <a:blip r:embed="rId2" cstate="print"/>
          <a:srcRect/>
          <a:stretch>
            <a:fillRect/>
          </a:stretch>
        </p:blipFill>
        <p:spPr bwMode="auto">
          <a:xfrm>
            <a:off x="627163" y="1199521"/>
            <a:ext cx="11533364" cy="5887440"/>
          </a:xfrm>
          <a:prstGeom prst="rect">
            <a:avLst/>
          </a:prstGeom>
          <a:noFill/>
          <a:ln w="9525">
            <a:noFill/>
            <a:miter lim="800000"/>
            <a:headEnd/>
            <a:tailEnd/>
          </a:ln>
          <a:effectLst/>
        </p:spPr>
      </p:pic>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49680" y="7143728"/>
            <a:ext cx="525849" cy="383662"/>
          </a:xfrm>
          <a:prstGeom prst="rect">
            <a:avLst/>
          </a:prstGeom>
        </p:spPr>
      </p:pic>
      <p:sp>
        <p:nvSpPr>
          <p:cNvPr id="6" name="Footer Placeholder 4"/>
          <p:cNvSpPr>
            <a:spLocks noGrp="1"/>
          </p:cNvSpPr>
          <p:nvPr>
            <p:ph type="ftr" sz="quarter" idx="3"/>
          </p:nvPr>
        </p:nvSpPr>
        <p:spPr>
          <a:xfrm>
            <a:off x="3961735" y="7301715"/>
            <a:ext cx="4109661" cy="206007"/>
          </a:xfrm>
          <a:prstGeom prst="rect">
            <a:avLst/>
          </a:prstGeom>
        </p:spPr>
        <p:txBody>
          <a:bodyPr vert="horz" lIns="0" tIns="0" rIns="0" bIns="0" rtlCol="0" anchor="t" anchorCtr="0">
            <a:noAutofit/>
          </a:bodyPr>
          <a:lstStyle>
            <a:lvl1pPr algn="l">
              <a:defRPr sz="1318">
                <a:solidFill>
                  <a:schemeClr val="bg1"/>
                </a:solidFill>
                <a:latin typeface="EYInterstate" panose="02000503020000020004" pitchFamily="2" charset="0"/>
                <a:cs typeface="Arial" pitchFamily="34" charset="0"/>
              </a:defRPr>
            </a:lvl1pPr>
          </a:lstStyle>
          <a:p>
            <a:pPr algn="ctr" defTabSz="867180"/>
            <a:endParaRPr lang="en-US" dirty="0">
              <a:solidFill>
                <a:srgbClr val="808080"/>
              </a:solidFill>
            </a:endParaRPr>
          </a:p>
        </p:txBody>
      </p:sp>
      <p:sp>
        <p:nvSpPr>
          <p:cNvPr id="7" name="TextBox 6"/>
          <p:cNvSpPr txBox="1"/>
          <p:nvPr userDrawn="1"/>
        </p:nvSpPr>
        <p:spPr>
          <a:xfrm>
            <a:off x="1411506" y="7301715"/>
            <a:ext cx="864406" cy="206007"/>
          </a:xfrm>
          <a:prstGeom prst="rect">
            <a:avLst/>
          </a:prstGeom>
          <a:noFill/>
        </p:spPr>
        <p:txBody>
          <a:bodyPr vert="horz" wrap="square" lIns="0" tIns="0" rIns="0" bIns="0" rtlCol="0" anchor="t" anchorCtr="0">
            <a:noAutofit/>
          </a:bodyPr>
          <a:lstStyle/>
          <a:p>
            <a:pPr defTabSz="867180"/>
            <a:r>
              <a:rPr lang="en-US" sz="1318" dirty="0">
                <a:solidFill>
                  <a:srgbClr val="808080"/>
                </a:solidFill>
                <a:latin typeface="EYInterstate" panose="02000503020000020004" pitchFamily="2" charset="0"/>
                <a:cs typeface="Arial" pitchFamily="34" charset="0"/>
              </a:rPr>
              <a:t>Page </a:t>
            </a:r>
            <a:fld id="{9AE4D82F-B047-469B-AC52-A46321747EAF}" type="slidenum">
              <a:rPr lang="en-US" sz="1318" smtClean="0">
                <a:solidFill>
                  <a:srgbClr val="808080"/>
                </a:solidFill>
                <a:latin typeface="EYInterstate" panose="02000503020000020004" pitchFamily="2" charset="0"/>
                <a:cs typeface="Arial" pitchFamily="34" charset="0"/>
              </a:rPr>
              <a:pPr defTabSz="867180"/>
              <a:t>‹#›</a:t>
            </a:fld>
            <a:endParaRPr lang="en-US" sz="1318" dirty="0">
              <a:solidFill>
                <a:srgbClr val="808080"/>
              </a:solidFill>
              <a:latin typeface="EYInterstate" panose="02000503020000020004" pitchFamily="2" charset="0"/>
              <a:cs typeface="Arial" pitchFamily="34" charset="0"/>
            </a:endParaRPr>
          </a:p>
        </p:txBody>
      </p:sp>
      <p:sp>
        <p:nvSpPr>
          <p:cNvPr id="8" name="Date Placeholder 3"/>
          <p:cNvSpPr>
            <a:spLocks noGrp="1"/>
          </p:cNvSpPr>
          <p:nvPr>
            <p:ph type="dt" sz="half" idx="2"/>
          </p:nvPr>
        </p:nvSpPr>
        <p:spPr>
          <a:xfrm>
            <a:off x="2321640" y="7301715"/>
            <a:ext cx="1422442" cy="206007"/>
          </a:xfrm>
          <a:prstGeom prst="rect">
            <a:avLst/>
          </a:prstGeom>
        </p:spPr>
        <p:txBody>
          <a:bodyPr vert="horz" wrap="none" lIns="0" tIns="0" rIns="0" bIns="0" rtlCol="0" anchor="t" anchorCtr="0">
            <a:noAutofit/>
          </a:bodyPr>
          <a:lstStyle>
            <a:lvl1pPr algn="l">
              <a:defRPr sz="1318">
                <a:solidFill>
                  <a:schemeClr val="bg1"/>
                </a:solidFill>
                <a:latin typeface="EYInterstate" panose="02000503020000020004" pitchFamily="2" charset="0"/>
                <a:cs typeface="Arial" pitchFamily="34" charset="0"/>
              </a:defRPr>
            </a:lvl1pPr>
          </a:lstStyle>
          <a:p>
            <a:pPr defTabSz="867180"/>
            <a:r>
              <a:rPr lang="en-US" dirty="0">
                <a:solidFill>
                  <a:srgbClr val="808080"/>
                </a:solidFill>
              </a:rPr>
              <a:t>September 2020</a:t>
            </a:r>
          </a:p>
        </p:txBody>
      </p:sp>
      <p:sp>
        <p:nvSpPr>
          <p:cNvPr id="11" name="Title Placeholder 1"/>
          <p:cNvSpPr>
            <a:spLocks noGrp="1"/>
          </p:cNvSpPr>
          <p:nvPr>
            <p:ph type="title"/>
          </p:nvPr>
        </p:nvSpPr>
        <p:spPr>
          <a:xfrm>
            <a:off x="640083" y="205918"/>
            <a:ext cx="11521440" cy="883390"/>
          </a:xfrm>
          <a:prstGeom prst="rect">
            <a:avLst/>
          </a:prstGeom>
        </p:spPr>
        <p:txBody>
          <a:bodyPr vert="horz" lIns="0" tIns="0" rIns="0" bIns="0" rtlCol="0" anchor="t" anchorCtr="0">
            <a:noAutofit/>
          </a:bodyPr>
          <a:lstStyle>
            <a:lvl1pPr>
              <a:defRPr>
                <a:solidFill>
                  <a:schemeClr val="bg1"/>
                </a:solidFill>
              </a:defRPr>
            </a:lvl1pPr>
          </a:lstStyle>
          <a:p>
            <a:r>
              <a:rPr lang="en-US"/>
              <a:t>Click to edit Master title style</a:t>
            </a:r>
          </a:p>
        </p:txBody>
      </p:sp>
      <p:pic>
        <p:nvPicPr>
          <p:cNvPr id="13" name="Picture 1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692099" y="7152831"/>
            <a:ext cx="478551" cy="418671"/>
          </a:xfrm>
          <a:prstGeom prst="rect">
            <a:avLst/>
          </a:prstGeom>
        </p:spPr>
      </p:pic>
    </p:spTree>
    <p:extLst>
      <p:ext uri="{BB962C8B-B14F-4D97-AF65-F5344CB8AC3E}">
        <p14:creationId xmlns:p14="http://schemas.microsoft.com/office/powerpoint/2010/main" val="18086527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1_Divider 4">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9680" y="7143728"/>
            <a:ext cx="525849" cy="383662"/>
          </a:xfrm>
          <a:prstGeom prst="rect">
            <a:avLst/>
          </a:prstGeom>
        </p:spPr>
      </p:pic>
      <p:sp>
        <p:nvSpPr>
          <p:cNvPr id="11" name="Footer Placeholder 4"/>
          <p:cNvSpPr>
            <a:spLocks noGrp="1"/>
          </p:cNvSpPr>
          <p:nvPr>
            <p:ph type="ftr" sz="quarter" idx="3"/>
          </p:nvPr>
        </p:nvSpPr>
        <p:spPr>
          <a:xfrm>
            <a:off x="3961735" y="7301715"/>
            <a:ext cx="4109661" cy="206007"/>
          </a:xfrm>
          <a:prstGeom prst="rect">
            <a:avLst/>
          </a:prstGeom>
        </p:spPr>
        <p:txBody>
          <a:bodyPr vert="horz" lIns="0" tIns="0" rIns="0" bIns="0" rtlCol="0" anchor="t" anchorCtr="0">
            <a:noAutofit/>
          </a:bodyPr>
          <a:lstStyle>
            <a:lvl1pPr algn="l">
              <a:defRPr sz="1318">
                <a:solidFill>
                  <a:schemeClr val="bg1"/>
                </a:solidFill>
                <a:latin typeface="EYInterstate" panose="02000503020000020004" pitchFamily="2" charset="0"/>
                <a:cs typeface="Arial" pitchFamily="34" charset="0"/>
              </a:defRPr>
            </a:lvl1pPr>
          </a:lstStyle>
          <a:p>
            <a:pPr algn="ctr" defTabSz="867180"/>
            <a:endParaRPr lang="en-US" dirty="0">
              <a:solidFill>
                <a:srgbClr val="808080"/>
              </a:solidFill>
            </a:endParaRPr>
          </a:p>
        </p:txBody>
      </p:sp>
      <p:sp>
        <p:nvSpPr>
          <p:cNvPr id="13" name="TextBox 12"/>
          <p:cNvSpPr txBox="1"/>
          <p:nvPr userDrawn="1"/>
        </p:nvSpPr>
        <p:spPr>
          <a:xfrm>
            <a:off x="1411506" y="7301715"/>
            <a:ext cx="864406" cy="206007"/>
          </a:xfrm>
          <a:prstGeom prst="rect">
            <a:avLst/>
          </a:prstGeom>
          <a:noFill/>
        </p:spPr>
        <p:txBody>
          <a:bodyPr vert="horz" wrap="square" lIns="0" tIns="0" rIns="0" bIns="0" rtlCol="0" anchor="t" anchorCtr="0">
            <a:noAutofit/>
          </a:bodyPr>
          <a:lstStyle/>
          <a:p>
            <a:pPr defTabSz="867180"/>
            <a:r>
              <a:rPr lang="en-US" sz="1318" dirty="0">
                <a:solidFill>
                  <a:srgbClr val="808080"/>
                </a:solidFill>
                <a:latin typeface="EYInterstate" panose="02000503020000020004" pitchFamily="2" charset="0"/>
                <a:cs typeface="Arial" pitchFamily="34" charset="0"/>
              </a:rPr>
              <a:t>Page </a:t>
            </a:r>
            <a:fld id="{9AE4D82F-B047-469B-AC52-A46321747EAF}" type="slidenum">
              <a:rPr lang="en-US" sz="1318" smtClean="0">
                <a:solidFill>
                  <a:srgbClr val="808080"/>
                </a:solidFill>
                <a:latin typeface="EYInterstate" panose="02000503020000020004" pitchFamily="2" charset="0"/>
                <a:cs typeface="Arial" pitchFamily="34" charset="0"/>
              </a:rPr>
              <a:pPr defTabSz="867180"/>
              <a:t>‹#›</a:t>
            </a:fld>
            <a:endParaRPr lang="en-US" sz="1318" dirty="0">
              <a:solidFill>
                <a:srgbClr val="808080"/>
              </a:solidFill>
              <a:latin typeface="EYInterstate" panose="02000503020000020004" pitchFamily="2" charset="0"/>
              <a:cs typeface="Arial" pitchFamily="34" charset="0"/>
            </a:endParaRPr>
          </a:p>
        </p:txBody>
      </p:sp>
      <p:sp>
        <p:nvSpPr>
          <p:cNvPr id="14" name="Date Placeholder 3"/>
          <p:cNvSpPr>
            <a:spLocks noGrp="1"/>
          </p:cNvSpPr>
          <p:nvPr>
            <p:ph type="dt" sz="half" idx="2"/>
          </p:nvPr>
        </p:nvSpPr>
        <p:spPr>
          <a:xfrm>
            <a:off x="2321640" y="7301715"/>
            <a:ext cx="1422442" cy="206007"/>
          </a:xfrm>
          <a:prstGeom prst="rect">
            <a:avLst/>
          </a:prstGeom>
        </p:spPr>
        <p:txBody>
          <a:bodyPr vert="horz" wrap="none" lIns="0" tIns="0" rIns="0" bIns="0" rtlCol="0" anchor="t" anchorCtr="0">
            <a:noAutofit/>
          </a:bodyPr>
          <a:lstStyle>
            <a:lvl1pPr algn="l">
              <a:defRPr sz="1318">
                <a:solidFill>
                  <a:schemeClr val="bg1"/>
                </a:solidFill>
                <a:latin typeface="EYInterstate" panose="02000503020000020004" pitchFamily="2" charset="0"/>
                <a:cs typeface="Arial" pitchFamily="34" charset="0"/>
              </a:defRPr>
            </a:lvl1pPr>
          </a:lstStyle>
          <a:p>
            <a:pPr defTabSz="867180"/>
            <a:r>
              <a:rPr lang="en-US" dirty="0">
                <a:solidFill>
                  <a:srgbClr val="808080"/>
                </a:solidFill>
              </a:rPr>
              <a:t>September 2020</a:t>
            </a:r>
          </a:p>
        </p:txBody>
      </p:sp>
      <p:pic>
        <p:nvPicPr>
          <p:cNvPr id="15" name="Picture 1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682981" y="7129124"/>
            <a:ext cx="478551" cy="418671"/>
          </a:xfrm>
          <a:prstGeom prst="rect">
            <a:avLst/>
          </a:prstGeom>
        </p:spPr>
      </p:pic>
      <p:sp>
        <p:nvSpPr>
          <p:cNvPr id="17" name="Title Placeholder 1"/>
          <p:cNvSpPr>
            <a:spLocks noGrp="1"/>
          </p:cNvSpPr>
          <p:nvPr>
            <p:ph type="title"/>
          </p:nvPr>
        </p:nvSpPr>
        <p:spPr>
          <a:xfrm>
            <a:off x="640083" y="206030"/>
            <a:ext cx="11521440" cy="883390"/>
          </a:xfrm>
          <a:prstGeom prst="rect">
            <a:avLst/>
          </a:prstGeom>
        </p:spPr>
        <p:txBody>
          <a:bodyPr vert="horz" lIns="0" tIns="0" rIns="0" bIns="0" rtlCol="0" anchor="t" anchorCtr="0">
            <a:noAutofit/>
          </a:bodyPr>
          <a:lstStyle>
            <a:lvl1pPr>
              <a:defRPr/>
            </a:lvl1pPr>
          </a:lstStyle>
          <a:p>
            <a:r>
              <a:rPr lang="en-US"/>
              <a:t>Click to edit Master title style</a:t>
            </a:r>
          </a:p>
        </p:txBody>
      </p:sp>
    </p:spTree>
    <p:extLst>
      <p:ext uri="{BB962C8B-B14F-4D97-AF65-F5344CB8AC3E}">
        <p14:creationId xmlns:p14="http://schemas.microsoft.com/office/powerpoint/2010/main" val="3750606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9FA1DF3-17A6-4F57-A2A5-C2431DA36CBF}"/>
              </a:ext>
            </a:extLst>
          </p:cNvPr>
          <p:cNvSpPr>
            <a:spLocks noGrp="1"/>
          </p:cNvSpPr>
          <p:nvPr>
            <p:ph type="dt" sz="half" idx="10"/>
          </p:nvPr>
        </p:nvSpPr>
        <p:spPr/>
        <p:txBody>
          <a:bodyPr/>
          <a:lstStyle/>
          <a:p>
            <a:pPr lvl="0"/>
            <a:r>
              <a:rPr lang="en-US" dirty="0"/>
              <a:t>September 2020</a:t>
            </a:r>
          </a:p>
        </p:txBody>
      </p:sp>
      <p:sp>
        <p:nvSpPr>
          <p:cNvPr id="8" name="Footer Placeholder 7">
            <a:extLst>
              <a:ext uri="{FF2B5EF4-FFF2-40B4-BE49-F238E27FC236}">
                <a16:creationId xmlns:a16="http://schemas.microsoft.com/office/drawing/2014/main" id="{CF8BBEE3-2C16-4737-8F55-4F7544B7748C}"/>
              </a:ext>
            </a:extLst>
          </p:cNvPr>
          <p:cNvSpPr>
            <a:spLocks noGrp="1"/>
          </p:cNvSpPr>
          <p:nvPr>
            <p:ph type="ftr" sz="quarter" idx="11"/>
          </p:nvPr>
        </p:nvSpPr>
        <p:spPr/>
        <p:txBody>
          <a:bodyPr/>
          <a:lstStyle/>
          <a:p>
            <a:pPr lvl="0"/>
            <a:endParaRPr lang="en-US" dirty="0"/>
          </a:p>
        </p:txBody>
      </p:sp>
      <p:sp>
        <p:nvSpPr>
          <p:cNvPr id="9" name="Slide Number Placeholder 8">
            <a:extLst>
              <a:ext uri="{FF2B5EF4-FFF2-40B4-BE49-F238E27FC236}">
                <a16:creationId xmlns:a16="http://schemas.microsoft.com/office/drawing/2014/main" id="{87BDD142-D4BA-4443-B3D5-5EEC4419FAAF}"/>
              </a:ext>
            </a:extLst>
          </p:cNvPr>
          <p:cNvSpPr>
            <a:spLocks noGrp="1"/>
          </p:cNvSpPr>
          <p:nvPr>
            <p:ph type="sldNum" sz="quarter" idx="12"/>
          </p:nvPr>
        </p:nvSpPr>
        <p:spPr/>
        <p:txBody>
          <a:bodyPr/>
          <a:lstStyle/>
          <a:p>
            <a:pPr lvl="0"/>
            <a:fld id="{DE4F21AF-A5DF-40ED-85D3-8BB6F0D9291F}" type="slidenum">
              <a:rPr lang="en-US" smtClean="0"/>
              <a:t>‹#›</a:t>
            </a:fld>
            <a:endParaRPr lang="en-US" dirty="0"/>
          </a:p>
        </p:txBody>
      </p:sp>
    </p:spTree>
    <p:extLst>
      <p:ext uri="{BB962C8B-B14F-4D97-AF65-F5344CB8AC3E}">
        <p14:creationId xmlns:p14="http://schemas.microsoft.com/office/powerpoint/2010/main" val="329721282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165795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userDrawn="1">
  <p:cSld name="Title and Table">
    <p:spTree>
      <p:nvGrpSpPr>
        <p:cNvPr id="1" name=""/>
        <p:cNvGrpSpPr/>
        <p:nvPr/>
      </p:nvGrpSpPr>
      <p:grpSpPr>
        <a:xfrm>
          <a:off x="0" y="0"/>
          <a:ext cx="0" cy="0"/>
          <a:chOff x="0" y="0"/>
          <a:chExt cx="0" cy="0"/>
        </a:xfrm>
      </p:grpSpPr>
    </p:spTree>
    <p:extLst>
      <p:ext uri="{BB962C8B-B14F-4D97-AF65-F5344CB8AC3E}">
        <p14:creationId xmlns:p14="http://schemas.microsoft.com/office/powerpoint/2010/main" val="10676173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1_Title and Tabl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9680" y="7143728"/>
            <a:ext cx="525849" cy="383662"/>
          </a:xfrm>
          <a:prstGeom prst="rect">
            <a:avLst/>
          </a:prstGeom>
        </p:spPr>
      </p:pic>
      <p:sp>
        <p:nvSpPr>
          <p:cNvPr id="3" name="Line 11"/>
          <p:cNvSpPr>
            <a:spLocks noChangeShapeType="1"/>
          </p:cNvSpPr>
          <p:nvPr userDrawn="1"/>
        </p:nvSpPr>
        <p:spPr bwMode="auto">
          <a:xfrm>
            <a:off x="640083" y="7027108"/>
            <a:ext cx="11521440" cy="0"/>
          </a:xfrm>
          <a:prstGeom prst="line">
            <a:avLst/>
          </a:prstGeom>
          <a:noFill/>
          <a:ln w="3175">
            <a:solidFill>
              <a:srgbClr val="808080"/>
            </a:solidFill>
            <a:round/>
            <a:headEnd/>
            <a:tailEnd/>
          </a:ln>
          <a:effectLst/>
        </p:spPr>
        <p:txBody>
          <a:bodyPr wrap="none" lIns="109360" tIns="54679" rIns="109360" bIns="54679"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154" dirty="0">
              <a:solidFill>
                <a:srgbClr val="808080"/>
              </a:solidFill>
              <a:latin typeface="EYInterstate" panose="02000503020000020004" pitchFamily="2" charset="0"/>
            </a:endParaRPr>
          </a:p>
        </p:txBody>
      </p:sp>
      <p:sp>
        <p:nvSpPr>
          <p:cNvPr id="5" name="TextBox 4"/>
          <p:cNvSpPr txBox="1"/>
          <p:nvPr userDrawn="1"/>
        </p:nvSpPr>
        <p:spPr>
          <a:xfrm>
            <a:off x="1411506" y="7301715"/>
            <a:ext cx="864406" cy="206449"/>
          </a:xfrm>
          <a:prstGeom prst="rect">
            <a:avLst/>
          </a:prstGeom>
          <a:noFill/>
        </p:spPr>
        <p:txBody>
          <a:bodyPr vert="horz" wrap="square" lIns="0" tIns="0" rIns="0" bIns="0" rtlCol="0" anchor="t" anchorCtr="0">
            <a:noAutofit/>
          </a:bodyPr>
          <a:lstStyle/>
          <a:p>
            <a:pPr defTabSz="867180"/>
            <a:r>
              <a:rPr lang="en-US" sz="1318" dirty="0">
                <a:solidFill>
                  <a:srgbClr val="808080"/>
                </a:solidFill>
                <a:latin typeface="EYInterstate" panose="02000503020000020004" pitchFamily="2" charset="0"/>
                <a:cs typeface="Arial" pitchFamily="34" charset="0"/>
              </a:rPr>
              <a:t>Page </a:t>
            </a:r>
            <a:fld id="{9AE4D82F-B047-469B-AC52-A46321747EAF}" type="slidenum">
              <a:rPr lang="en-US" sz="1318" smtClean="0">
                <a:solidFill>
                  <a:srgbClr val="808080"/>
                </a:solidFill>
                <a:latin typeface="EYInterstate" panose="02000503020000020004" pitchFamily="2" charset="0"/>
                <a:cs typeface="Arial" pitchFamily="34" charset="0"/>
              </a:rPr>
              <a:pPr defTabSz="867180"/>
              <a:t>‹#›</a:t>
            </a:fld>
            <a:endParaRPr lang="en-US" sz="1318" dirty="0">
              <a:solidFill>
                <a:srgbClr val="808080"/>
              </a:solidFill>
              <a:latin typeface="EYInterstate" panose="02000503020000020004" pitchFamily="2" charset="0"/>
              <a:cs typeface="Arial" pitchFamily="34" charset="0"/>
            </a:endParaRPr>
          </a:p>
        </p:txBody>
      </p:sp>
    </p:spTree>
    <p:extLst>
      <p:ext uri="{BB962C8B-B14F-4D97-AF65-F5344CB8AC3E}">
        <p14:creationId xmlns:p14="http://schemas.microsoft.com/office/powerpoint/2010/main" val="10526030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userDrawn="1">
  <p:cSld name="Title Slide">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796564" y="6074989"/>
            <a:ext cx="1383189" cy="1316186"/>
          </a:xfrm>
          <a:prstGeom prst="rect">
            <a:avLst/>
          </a:prstGeom>
        </p:spPr>
      </p:pic>
    </p:spTree>
    <p:extLst>
      <p:ext uri="{BB962C8B-B14F-4D97-AF65-F5344CB8AC3E}">
        <p14:creationId xmlns:p14="http://schemas.microsoft.com/office/powerpoint/2010/main" val="333102582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22_Title only">
    <p:spTree>
      <p:nvGrpSpPr>
        <p:cNvPr id="1" name=""/>
        <p:cNvGrpSpPr/>
        <p:nvPr/>
      </p:nvGrpSpPr>
      <p:grpSpPr>
        <a:xfrm>
          <a:off x="0" y="0"/>
          <a:ext cx="0" cy="0"/>
          <a:chOff x="0" y="0"/>
          <a:chExt cx="0" cy="0"/>
        </a:xfrm>
      </p:grpSpPr>
      <p:sp>
        <p:nvSpPr>
          <p:cNvPr id="2" name="Title 1"/>
          <p:cNvSpPr>
            <a:spLocks noGrp="1"/>
          </p:cNvSpPr>
          <p:nvPr>
            <p:ph type="title"/>
          </p:nvPr>
        </p:nvSpPr>
        <p:spPr>
          <a:xfrm>
            <a:off x="640081" y="228480"/>
            <a:ext cx="11521440" cy="474966"/>
          </a:xfrm>
        </p:spPr>
        <p:txBody>
          <a:bodyPr/>
          <a:lstStyle>
            <a:lvl1pPr>
              <a:defRPr>
                <a:solidFill>
                  <a:srgbClr val="646464"/>
                </a:solidFill>
              </a:defRPr>
            </a:lvl1pPr>
          </a:lstStyle>
          <a:p>
            <a:r>
              <a:rPr lang="en-US"/>
              <a:t>Click to edit Master title style</a:t>
            </a:r>
          </a:p>
        </p:txBody>
      </p:sp>
      <p:sp>
        <p:nvSpPr>
          <p:cNvPr id="10" name="Text Placeholder 10"/>
          <p:cNvSpPr>
            <a:spLocks noGrp="1"/>
          </p:cNvSpPr>
          <p:nvPr>
            <p:ph type="body" sz="quarter" idx="11"/>
          </p:nvPr>
        </p:nvSpPr>
        <p:spPr>
          <a:xfrm>
            <a:off x="640081" y="703450"/>
            <a:ext cx="11521440" cy="501840"/>
          </a:xfrm>
          <a:prstGeom prst="rect">
            <a:avLst/>
          </a:prstGeom>
        </p:spPr>
        <p:txBody>
          <a:bodyPr lIns="104498" tIns="52249" rIns="104498" bIns="52249"/>
          <a:lstStyle>
            <a:lvl1pPr marL="0" indent="0">
              <a:buNone/>
              <a:defRPr sz="2994"/>
            </a:lvl1pPr>
          </a:lstStyle>
          <a:p>
            <a:pPr lvl="0"/>
            <a:r>
              <a:rPr lang="en-US"/>
              <a:t>Click to edit Master</a:t>
            </a:r>
          </a:p>
        </p:txBody>
      </p:sp>
    </p:spTree>
    <p:extLst>
      <p:ext uri="{BB962C8B-B14F-4D97-AF65-F5344CB8AC3E}">
        <p14:creationId xmlns:p14="http://schemas.microsoft.com/office/powerpoint/2010/main" val="284966641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nvPr>
        </p:nvGraphicFramePr>
        <p:xfrm>
          <a:off x="1904" y="1628"/>
          <a:ext cx="1899" cy="1625"/>
        </p:xfrm>
        <a:graphic>
          <a:graphicData uri="http://schemas.openxmlformats.org/presentationml/2006/ole">
            <mc:AlternateContent xmlns:mc="http://schemas.openxmlformats.org/markup-compatibility/2006">
              <mc:Choice xmlns:v="urn:schemas-microsoft-com:vml" Requires="v">
                <p:oleObj spid="_x0000_s3083" name="think-cell Slide" r:id="rId4" imgW="663" imgH="664" progId="TCLayout.ActiveDocument.1">
                  <p:embed/>
                </p:oleObj>
              </mc:Choice>
              <mc:Fallback>
                <p:oleObj name="think-cell Slide" r:id="rId4" imgW="663" imgH="664" progId="TCLayout.ActiveDocument.1">
                  <p:embed/>
                  <p:pic>
                    <p:nvPicPr>
                      <p:cNvPr id="3" name="Object 2" hidden="1"/>
                      <p:cNvPicPr/>
                      <p:nvPr/>
                    </p:nvPicPr>
                    <p:blipFill>
                      <a:blip r:embed="rId5"/>
                      <a:stretch>
                        <a:fillRect/>
                      </a:stretch>
                    </p:blipFill>
                    <p:spPr>
                      <a:xfrm>
                        <a:off x="1904" y="1628"/>
                        <a:ext cx="1899" cy="1625"/>
                      </a:xfrm>
                      <a:prstGeom prst="rect">
                        <a:avLst/>
                      </a:prstGeom>
                    </p:spPr>
                  </p:pic>
                </p:oleObj>
              </mc:Fallback>
            </mc:AlternateContent>
          </a:graphicData>
        </a:graphic>
      </p:graphicFrame>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07258200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userDrawn="1">
  <p:cSld name="GSA_Pursuits_leere_Seite">
    <p:spTree>
      <p:nvGrpSpPr>
        <p:cNvPr id="1" name=""/>
        <p:cNvGrpSpPr/>
        <p:nvPr/>
      </p:nvGrpSpPr>
      <p:grpSpPr>
        <a:xfrm>
          <a:off x="0" y="0"/>
          <a:ext cx="0" cy="0"/>
          <a:chOff x="0" y="0"/>
          <a:chExt cx="0" cy="0"/>
        </a:xfrm>
      </p:grpSpPr>
      <p:sp>
        <p:nvSpPr>
          <p:cNvPr id="2" name="Foliennummernplatzhalter 3"/>
          <p:cNvSpPr txBox="1">
            <a:spLocks/>
          </p:cNvSpPr>
          <p:nvPr userDrawn="1"/>
        </p:nvSpPr>
        <p:spPr bwMode="gray">
          <a:xfrm>
            <a:off x="11632611" y="7309200"/>
            <a:ext cx="609499" cy="110730"/>
          </a:xfrm>
          <a:prstGeom prst="rect">
            <a:avLst/>
          </a:prstGeom>
          <a:noFill/>
          <a:ln w="12700">
            <a:noFill/>
            <a:miter lim="800000"/>
            <a:headEnd type="none" w="sm" len="sm"/>
            <a:tailEnd type="none" w="sm" len="sm"/>
          </a:ln>
          <a:effectLst/>
        </p:spPr>
        <p:txBody>
          <a:bodyPr wrap="none" lIns="0" tIns="0" rIns="0" bIns="0" anchor="b" anchorCtr="0">
            <a:noAutofit/>
          </a:bodyPr>
          <a:lstStyle>
            <a:defPPr>
              <a:defRPr lang="en-US"/>
            </a:defPPr>
            <a:lvl1pPr algn="l" rtl="0" fontAlgn="base">
              <a:spcBef>
                <a:spcPct val="0"/>
              </a:spcBef>
              <a:spcAft>
                <a:spcPct val="50000"/>
              </a:spcAft>
              <a:buClr>
                <a:schemeClr val="accent2"/>
              </a:buClr>
              <a:buSzPct val="80000"/>
              <a:buFont typeface="Arial" charset="0"/>
              <a:defRPr lang="de-DE" sz="700" kern="1200" smtClean="0">
                <a:solidFill>
                  <a:schemeClr val="bg2"/>
                </a:solidFill>
                <a:latin typeface="+mj-lt"/>
                <a:ea typeface="+mn-ea"/>
                <a:cs typeface="+mn-cs"/>
              </a:defRPr>
            </a:lvl1pPr>
            <a:lvl2pPr marL="456800" algn="l" rtl="0" fontAlgn="base">
              <a:spcBef>
                <a:spcPct val="0"/>
              </a:spcBef>
              <a:spcAft>
                <a:spcPct val="50000"/>
              </a:spcAft>
              <a:buClr>
                <a:schemeClr val="accent2"/>
              </a:buClr>
              <a:buSzPct val="80000"/>
              <a:buFont typeface="Arial" charset="0"/>
              <a:defRPr sz="900" kern="1200">
                <a:solidFill>
                  <a:schemeClr val="tx1"/>
                </a:solidFill>
                <a:latin typeface="EYInterstate Light" pitchFamily="2" charset="0"/>
                <a:ea typeface="+mn-ea"/>
                <a:cs typeface="+mn-cs"/>
              </a:defRPr>
            </a:lvl2pPr>
            <a:lvl3pPr marL="913599" algn="l" rtl="0" fontAlgn="base">
              <a:spcBef>
                <a:spcPct val="0"/>
              </a:spcBef>
              <a:spcAft>
                <a:spcPct val="50000"/>
              </a:spcAft>
              <a:buClr>
                <a:schemeClr val="accent2"/>
              </a:buClr>
              <a:buSzPct val="80000"/>
              <a:buFont typeface="Arial" charset="0"/>
              <a:defRPr sz="900" kern="1200">
                <a:solidFill>
                  <a:schemeClr val="tx1"/>
                </a:solidFill>
                <a:latin typeface="EYInterstate Light" pitchFamily="2" charset="0"/>
                <a:ea typeface="+mn-ea"/>
                <a:cs typeface="+mn-cs"/>
              </a:defRPr>
            </a:lvl3pPr>
            <a:lvl4pPr marL="1370401" algn="l" rtl="0" fontAlgn="base">
              <a:spcBef>
                <a:spcPct val="0"/>
              </a:spcBef>
              <a:spcAft>
                <a:spcPct val="50000"/>
              </a:spcAft>
              <a:buClr>
                <a:schemeClr val="accent2"/>
              </a:buClr>
              <a:buSzPct val="80000"/>
              <a:buFont typeface="Arial" charset="0"/>
              <a:defRPr sz="900" kern="1200">
                <a:solidFill>
                  <a:schemeClr val="tx1"/>
                </a:solidFill>
                <a:latin typeface="EYInterstate Light" pitchFamily="2" charset="0"/>
                <a:ea typeface="+mn-ea"/>
                <a:cs typeface="+mn-cs"/>
              </a:defRPr>
            </a:lvl4pPr>
            <a:lvl5pPr marL="1827205" algn="l" rtl="0" fontAlgn="base">
              <a:spcBef>
                <a:spcPct val="0"/>
              </a:spcBef>
              <a:spcAft>
                <a:spcPct val="50000"/>
              </a:spcAft>
              <a:buClr>
                <a:schemeClr val="accent2"/>
              </a:buClr>
              <a:buSzPct val="80000"/>
              <a:buFont typeface="Arial" charset="0"/>
              <a:defRPr sz="900" kern="1200">
                <a:solidFill>
                  <a:schemeClr val="tx1"/>
                </a:solidFill>
                <a:latin typeface="EYInterstate Light" pitchFamily="2" charset="0"/>
                <a:ea typeface="+mn-ea"/>
                <a:cs typeface="+mn-cs"/>
              </a:defRPr>
            </a:lvl5pPr>
            <a:lvl6pPr marL="2284001" algn="l" defTabSz="913599" rtl="0" eaLnBrk="1" latinLnBrk="0" hangingPunct="1">
              <a:defRPr sz="900" kern="1200">
                <a:solidFill>
                  <a:schemeClr val="tx1"/>
                </a:solidFill>
                <a:latin typeface="EYInterstate Light" pitchFamily="2" charset="0"/>
                <a:ea typeface="+mn-ea"/>
                <a:cs typeface="+mn-cs"/>
              </a:defRPr>
            </a:lvl6pPr>
            <a:lvl7pPr marL="2740801" algn="l" defTabSz="913599" rtl="0" eaLnBrk="1" latinLnBrk="0" hangingPunct="1">
              <a:defRPr sz="900" kern="1200">
                <a:solidFill>
                  <a:schemeClr val="tx1"/>
                </a:solidFill>
                <a:latin typeface="EYInterstate Light" pitchFamily="2" charset="0"/>
                <a:ea typeface="+mn-ea"/>
                <a:cs typeface="+mn-cs"/>
              </a:defRPr>
            </a:lvl7pPr>
            <a:lvl8pPr marL="3197601" algn="l" defTabSz="913599" rtl="0" eaLnBrk="1" latinLnBrk="0" hangingPunct="1">
              <a:defRPr sz="900" kern="1200">
                <a:solidFill>
                  <a:schemeClr val="tx1"/>
                </a:solidFill>
                <a:latin typeface="EYInterstate Light" pitchFamily="2" charset="0"/>
                <a:ea typeface="+mn-ea"/>
                <a:cs typeface="+mn-cs"/>
              </a:defRPr>
            </a:lvl8pPr>
            <a:lvl9pPr marL="3654397" algn="l" defTabSz="913599" rtl="0" eaLnBrk="1" latinLnBrk="0" hangingPunct="1">
              <a:defRPr sz="900" kern="1200">
                <a:solidFill>
                  <a:schemeClr val="tx1"/>
                </a:solidFill>
                <a:latin typeface="EYInterstate Light" pitchFamily="2" charset="0"/>
                <a:ea typeface="+mn-ea"/>
                <a:cs typeface="+mn-cs"/>
              </a:defRPr>
            </a:lvl9pPr>
          </a:lstStyle>
          <a:p>
            <a:pPr algn="r" defTabSz="1190442" fontAlgn="auto">
              <a:spcBef>
                <a:spcPts val="0"/>
              </a:spcBef>
              <a:spcAft>
                <a:spcPct val="0"/>
              </a:spcAft>
              <a:buClrTx/>
              <a:buSzTx/>
              <a:buFontTx/>
              <a:buNone/>
            </a:pPr>
            <a:fld id="{AF11688C-731B-4B25-90C4-8BABAC9FD563}" type="slidenum">
              <a:rPr lang="en-US" sz="839">
                <a:solidFill>
                  <a:srgbClr val="646464"/>
                </a:solidFill>
              </a:rPr>
              <a:pPr algn="r" defTabSz="1190442" fontAlgn="auto">
                <a:spcBef>
                  <a:spcPts val="0"/>
                </a:spcBef>
                <a:spcAft>
                  <a:spcPct val="0"/>
                </a:spcAft>
                <a:buClrTx/>
                <a:buSzTx/>
                <a:buFontTx/>
                <a:buNone/>
              </a:pPr>
              <a:t>‹#›</a:t>
            </a:fld>
            <a:endParaRPr lang="en-US" sz="839" dirty="0">
              <a:solidFill>
                <a:srgbClr val="646464"/>
              </a:solidFill>
            </a:endParaRPr>
          </a:p>
        </p:txBody>
      </p:sp>
      <p:sp>
        <p:nvSpPr>
          <p:cNvPr id="3" name="Datumsplatzhalter 2"/>
          <p:cNvSpPr txBox="1">
            <a:spLocks/>
          </p:cNvSpPr>
          <p:nvPr userDrawn="1"/>
        </p:nvSpPr>
        <p:spPr bwMode="gray">
          <a:xfrm>
            <a:off x="705270" y="7316678"/>
            <a:ext cx="2613548" cy="105834"/>
          </a:xfrm>
          <a:prstGeom prst="rect">
            <a:avLst/>
          </a:prstGeom>
        </p:spPr>
        <p:txBody>
          <a:bodyPr vert="horz" wrap="none" lIns="0" tIns="0" rIns="0" bIns="0" rtlCol="0" anchor="b" anchorCtr="0">
            <a:noAutofit/>
          </a:bodyPr>
          <a:lstStyle>
            <a:defPPr>
              <a:defRPr lang="en-US"/>
            </a:defPPr>
            <a:lvl1pPr marL="0" marR="0" indent="0" algn="l" defTabSz="995091" rtl="0" eaLnBrk="1" fontAlgn="base" latinLnBrk="0" hangingPunct="1">
              <a:lnSpc>
                <a:spcPct val="100000"/>
              </a:lnSpc>
              <a:spcBef>
                <a:spcPct val="0"/>
              </a:spcBef>
              <a:spcAft>
                <a:spcPct val="0"/>
              </a:spcAft>
              <a:buClrTx/>
              <a:buSzTx/>
              <a:buFontTx/>
              <a:buNone/>
              <a:tabLst/>
              <a:defRPr sz="1200" kern="1200">
                <a:solidFill>
                  <a:schemeClr val="bg2"/>
                </a:solidFill>
                <a:latin typeface="EYInterstate Light" pitchFamily="2" charset="0"/>
                <a:ea typeface="+mn-ea"/>
                <a:cs typeface="+mn-cs"/>
              </a:defRPr>
            </a:lvl1pPr>
            <a:lvl2pPr marL="456800" algn="l" rtl="0" fontAlgn="base">
              <a:spcBef>
                <a:spcPct val="0"/>
              </a:spcBef>
              <a:spcAft>
                <a:spcPct val="50000"/>
              </a:spcAft>
              <a:buClr>
                <a:schemeClr val="accent2"/>
              </a:buClr>
              <a:buSzPct val="80000"/>
              <a:buFont typeface="Arial" charset="0"/>
              <a:defRPr sz="900" kern="1200">
                <a:solidFill>
                  <a:schemeClr val="tx1"/>
                </a:solidFill>
                <a:latin typeface="EYInterstate Light" pitchFamily="2" charset="0"/>
                <a:ea typeface="+mn-ea"/>
                <a:cs typeface="+mn-cs"/>
              </a:defRPr>
            </a:lvl2pPr>
            <a:lvl3pPr marL="913599" algn="l" rtl="0" fontAlgn="base">
              <a:spcBef>
                <a:spcPct val="0"/>
              </a:spcBef>
              <a:spcAft>
                <a:spcPct val="50000"/>
              </a:spcAft>
              <a:buClr>
                <a:schemeClr val="accent2"/>
              </a:buClr>
              <a:buSzPct val="80000"/>
              <a:buFont typeface="Arial" charset="0"/>
              <a:defRPr sz="900" kern="1200">
                <a:solidFill>
                  <a:schemeClr val="tx1"/>
                </a:solidFill>
                <a:latin typeface="EYInterstate Light" pitchFamily="2" charset="0"/>
                <a:ea typeface="+mn-ea"/>
                <a:cs typeface="+mn-cs"/>
              </a:defRPr>
            </a:lvl3pPr>
            <a:lvl4pPr marL="1370401" algn="l" rtl="0" fontAlgn="base">
              <a:spcBef>
                <a:spcPct val="0"/>
              </a:spcBef>
              <a:spcAft>
                <a:spcPct val="50000"/>
              </a:spcAft>
              <a:buClr>
                <a:schemeClr val="accent2"/>
              </a:buClr>
              <a:buSzPct val="80000"/>
              <a:buFont typeface="Arial" charset="0"/>
              <a:defRPr sz="900" kern="1200">
                <a:solidFill>
                  <a:schemeClr val="tx1"/>
                </a:solidFill>
                <a:latin typeface="EYInterstate Light" pitchFamily="2" charset="0"/>
                <a:ea typeface="+mn-ea"/>
                <a:cs typeface="+mn-cs"/>
              </a:defRPr>
            </a:lvl4pPr>
            <a:lvl5pPr marL="1827205" algn="l" rtl="0" fontAlgn="base">
              <a:spcBef>
                <a:spcPct val="0"/>
              </a:spcBef>
              <a:spcAft>
                <a:spcPct val="50000"/>
              </a:spcAft>
              <a:buClr>
                <a:schemeClr val="accent2"/>
              </a:buClr>
              <a:buSzPct val="80000"/>
              <a:buFont typeface="Arial" charset="0"/>
              <a:defRPr sz="900" kern="1200">
                <a:solidFill>
                  <a:schemeClr val="tx1"/>
                </a:solidFill>
                <a:latin typeface="EYInterstate Light" pitchFamily="2" charset="0"/>
                <a:ea typeface="+mn-ea"/>
                <a:cs typeface="+mn-cs"/>
              </a:defRPr>
            </a:lvl5pPr>
            <a:lvl6pPr marL="2284001" algn="l" defTabSz="913599" rtl="0" eaLnBrk="1" latinLnBrk="0" hangingPunct="1">
              <a:defRPr sz="900" kern="1200">
                <a:solidFill>
                  <a:schemeClr val="tx1"/>
                </a:solidFill>
                <a:latin typeface="EYInterstate Light" pitchFamily="2" charset="0"/>
                <a:ea typeface="+mn-ea"/>
                <a:cs typeface="+mn-cs"/>
              </a:defRPr>
            </a:lvl6pPr>
            <a:lvl7pPr marL="2740801" algn="l" defTabSz="913599" rtl="0" eaLnBrk="1" latinLnBrk="0" hangingPunct="1">
              <a:defRPr sz="900" kern="1200">
                <a:solidFill>
                  <a:schemeClr val="tx1"/>
                </a:solidFill>
                <a:latin typeface="EYInterstate Light" pitchFamily="2" charset="0"/>
                <a:ea typeface="+mn-ea"/>
                <a:cs typeface="+mn-cs"/>
              </a:defRPr>
            </a:lvl7pPr>
            <a:lvl8pPr marL="3197601" algn="l" defTabSz="913599" rtl="0" eaLnBrk="1" latinLnBrk="0" hangingPunct="1">
              <a:defRPr sz="900" kern="1200">
                <a:solidFill>
                  <a:schemeClr val="tx1"/>
                </a:solidFill>
                <a:latin typeface="EYInterstate Light" pitchFamily="2" charset="0"/>
                <a:ea typeface="+mn-ea"/>
                <a:cs typeface="+mn-cs"/>
              </a:defRPr>
            </a:lvl8pPr>
            <a:lvl9pPr marL="3654397" algn="l" defTabSz="913599" rtl="0" eaLnBrk="1" latinLnBrk="0" hangingPunct="1">
              <a:defRPr sz="900" kern="1200">
                <a:solidFill>
                  <a:schemeClr val="tx1"/>
                </a:solidFill>
                <a:latin typeface="EYInterstate Light" pitchFamily="2" charset="0"/>
                <a:ea typeface="+mn-ea"/>
                <a:cs typeface="+mn-cs"/>
              </a:defRPr>
            </a:lvl9pPr>
          </a:lstStyle>
          <a:p>
            <a:pPr>
              <a:defRPr/>
            </a:pPr>
            <a:r>
              <a:rPr lang="en-US" sz="839" b="1" dirty="0">
                <a:solidFill>
                  <a:srgbClr val="808080"/>
                </a:solidFill>
                <a:latin typeface="EYInterstate Light"/>
              </a:rPr>
              <a:t>Confidential </a:t>
            </a:r>
            <a:r>
              <a:rPr lang="en-US" sz="839" dirty="0">
                <a:solidFill>
                  <a:srgbClr val="808080"/>
                </a:solidFill>
                <a:latin typeface="EYInterstate Light"/>
              </a:rPr>
              <a:t>—</a:t>
            </a:r>
            <a:r>
              <a:rPr lang="en-US" sz="839" b="1" dirty="0">
                <a:solidFill>
                  <a:srgbClr val="808080"/>
                </a:solidFill>
                <a:latin typeface="EYInterstate Light"/>
              </a:rPr>
              <a:t> </a:t>
            </a:r>
            <a:r>
              <a:rPr lang="en-US" sz="839" dirty="0">
                <a:solidFill>
                  <a:srgbClr val="808080"/>
                </a:solidFill>
                <a:latin typeface="EYInterstate Light"/>
              </a:rPr>
              <a:t>All Rights Reserved — EY 2018</a:t>
            </a:r>
          </a:p>
        </p:txBody>
      </p:sp>
      <p:sp>
        <p:nvSpPr>
          <p:cNvPr id="4" name="Datumsplatzhalter 2"/>
          <p:cNvSpPr txBox="1">
            <a:spLocks/>
          </p:cNvSpPr>
          <p:nvPr userDrawn="1"/>
        </p:nvSpPr>
        <p:spPr bwMode="gray">
          <a:xfrm>
            <a:off x="5111685" y="7316678"/>
            <a:ext cx="2613548" cy="105834"/>
          </a:xfrm>
          <a:prstGeom prst="rect">
            <a:avLst/>
          </a:prstGeom>
        </p:spPr>
        <p:txBody>
          <a:bodyPr vert="horz" wrap="none" lIns="0" tIns="0" rIns="0" bIns="0" rtlCol="0" anchor="b" anchorCtr="0">
            <a:noAutofit/>
          </a:bodyPr>
          <a:lstStyle>
            <a:defPPr>
              <a:defRPr lang="en-US"/>
            </a:defPPr>
            <a:lvl1pPr marL="0" marR="0" indent="0" algn="l" defTabSz="995091" rtl="0" eaLnBrk="1" fontAlgn="base" latinLnBrk="0" hangingPunct="1">
              <a:lnSpc>
                <a:spcPct val="100000"/>
              </a:lnSpc>
              <a:spcBef>
                <a:spcPct val="0"/>
              </a:spcBef>
              <a:spcAft>
                <a:spcPct val="0"/>
              </a:spcAft>
              <a:buClrTx/>
              <a:buSzTx/>
              <a:buFontTx/>
              <a:buNone/>
              <a:tabLst/>
              <a:defRPr sz="1200" kern="1200">
                <a:solidFill>
                  <a:schemeClr val="bg2"/>
                </a:solidFill>
                <a:latin typeface="EYInterstate Light" pitchFamily="2" charset="0"/>
                <a:ea typeface="+mn-ea"/>
                <a:cs typeface="+mn-cs"/>
              </a:defRPr>
            </a:lvl1pPr>
            <a:lvl2pPr marL="456800" algn="l" rtl="0" fontAlgn="base">
              <a:spcBef>
                <a:spcPct val="0"/>
              </a:spcBef>
              <a:spcAft>
                <a:spcPct val="50000"/>
              </a:spcAft>
              <a:buClr>
                <a:schemeClr val="accent2"/>
              </a:buClr>
              <a:buSzPct val="80000"/>
              <a:buFont typeface="Arial" charset="0"/>
              <a:defRPr sz="900" kern="1200">
                <a:solidFill>
                  <a:schemeClr val="tx1"/>
                </a:solidFill>
                <a:latin typeface="EYInterstate Light" pitchFamily="2" charset="0"/>
                <a:ea typeface="+mn-ea"/>
                <a:cs typeface="+mn-cs"/>
              </a:defRPr>
            </a:lvl2pPr>
            <a:lvl3pPr marL="913599" algn="l" rtl="0" fontAlgn="base">
              <a:spcBef>
                <a:spcPct val="0"/>
              </a:spcBef>
              <a:spcAft>
                <a:spcPct val="50000"/>
              </a:spcAft>
              <a:buClr>
                <a:schemeClr val="accent2"/>
              </a:buClr>
              <a:buSzPct val="80000"/>
              <a:buFont typeface="Arial" charset="0"/>
              <a:defRPr sz="900" kern="1200">
                <a:solidFill>
                  <a:schemeClr val="tx1"/>
                </a:solidFill>
                <a:latin typeface="EYInterstate Light" pitchFamily="2" charset="0"/>
                <a:ea typeface="+mn-ea"/>
                <a:cs typeface="+mn-cs"/>
              </a:defRPr>
            </a:lvl3pPr>
            <a:lvl4pPr marL="1370401" algn="l" rtl="0" fontAlgn="base">
              <a:spcBef>
                <a:spcPct val="0"/>
              </a:spcBef>
              <a:spcAft>
                <a:spcPct val="50000"/>
              </a:spcAft>
              <a:buClr>
                <a:schemeClr val="accent2"/>
              </a:buClr>
              <a:buSzPct val="80000"/>
              <a:buFont typeface="Arial" charset="0"/>
              <a:defRPr sz="900" kern="1200">
                <a:solidFill>
                  <a:schemeClr val="tx1"/>
                </a:solidFill>
                <a:latin typeface="EYInterstate Light" pitchFamily="2" charset="0"/>
                <a:ea typeface="+mn-ea"/>
                <a:cs typeface="+mn-cs"/>
              </a:defRPr>
            </a:lvl4pPr>
            <a:lvl5pPr marL="1827205" algn="l" rtl="0" fontAlgn="base">
              <a:spcBef>
                <a:spcPct val="0"/>
              </a:spcBef>
              <a:spcAft>
                <a:spcPct val="50000"/>
              </a:spcAft>
              <a:buClr>
                <a:schemeClr val="accent2"/>
              </a:buClr>
              <a:buSzPct val="80000"/>
              <a:buFont typeface="Arial" charset="0"/>
              <a:defRPr sz="900" kern="1200">
                <a:solidFill>
                  <a:schemeClr val="tx1"/>
                </a:solidFill>
                <a:latin typeface="EYInterstate Light" pitchFamily="2" charset="0"/>
                <a:ea typeface="+mn-ea"/>
                <a:cs typeface="+mn-cs"/>
              </a:defRPr>
            </a:lvl5pPr>
            <a:lvl6pPr marL="2284001" algn="l" defTabSz="913599" rtl="0" eaLnBrk="1" latinLnBrk="0" hangingPunct="1">
              <a:defRPr sz="900" kern="1200">
                <a:solidFill>
                  <a:schemeClr val="tx1"/>
                </a:solidFill>
                <a:latin typeface="EYInterstate Light" pitchFamily="2" charset="0"/>
                <a:ea typeface="+mn-ea"/>
                <a:cs typeface="+mn-cs"/>
              </a:defRPr>
            </a:lvl6pPr>
            <a:lvl7pPr marL="2740801" algn="l" defTabSz="913599" rtl="0" eaLnBrk="1" latinLnBrk="0" hangingPunct="1">
              <a:defRPr sz="900" kern="1200">
                <a:solidFill>
                  <a:schemeClr val="tx1"/>
                </a:solidFill>
                <a:latin typeface="EYInterstate Light" pitchFamily="2" charset="0"/>
                <a:ea typeface="+mn-ea"/>
                <a:cs typeface="+mn-cs"/>
              </a:defRPr>
            </a:lvl7pPr>
            <a:lvl8pPr marL="3197601" algn="l" defTabSz="913599" rtl="0" eaLnBrk="1" latinLnBrk="0" hangingPunct="1">
              <a:defRPr sz="900" kern="1200">
                <a:solidFill>
                  <a:schemeClr val="tx1"/>
                </a:solidFill>
                <a:latin typeface="EYInterstate Light" pitchFamily="2" charset="0"/>
                <a:ea typeface="+mn-ea"/>
                <a:cs typeface="+mn-cs"/>
              </a:defRPr>
            </a:lvl8pPr>
            <a:lvl9pPr marL="3654397" algn="l" defTabSz="913599" rtl="0" eaLnBrk="1" latinLnBrk="0" hangingPunct="1">
              <a:defRPr sz="900" kern="1200">
                <a:solidFill>
                  <a:schemeClr val="tx1"/>
                </a:solidFill>
                <a:latin typeface="EYInterstate Light" pitchFamily="2" charset="0"/>
                <a:ea typeface="+mn-ea"/>
                <a:cs typeface="+mn-cs"/>
              </a:defRPr>
            </a:lvl9pPr>
          </a:lstStyle>
          <a:p>
            <a:pPr algn="ctr">
              <a:defRPr/>
            </a:pPr>
            <a:r>
              <a:rPr lang="en-US" sz="958" dirty="0">
                <a:solidFill>
                  <a:srgbClr val="808080"/>
                </a:solidFill>
              </a:rPr>
              <a:t>EY - Intelligent Automation</a:t>
            </a:r>
          </a:p>
        </p:txBody>
      </p:sp>
    </p:spTree>
    <p:extLst>
      <p:ext uri="{BB962C8B-B14F-4D97-AF65-F5344CB8AC3E}">
        <p14:creationId xmlns:p14="http://schemas.microsoft.com/office/powerpoint/2010/main" val="305795041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GSA_Pursuits">
    <p:spTree>
      <p:nvGrpSpPr>
        <p:cNvPr id="1" name=""/>
        <p:cNvGrpSpPr/>
        <p:nvPr/>
      </p:nvGrpSpPr>
      <p:grpSpPr>
        <a:xfrm>
          <a:off x="0" y="0"/>
          <a:ext cx="0" cy="0"/>
          <a:chOff x="0" y="0"/>
          <a:chExt cx="0" cy="0"/>
        </a:xfrm>
      </p:grpSpPr>
      <p:sp>
        <p:nvSpPr>
          <p:cNvPr id="9" name="Foliennummernplatzhalter 3"/>
          <p:cNvSpPr txBox="1">
            <a:spLocks/>
          </p:cNvSpPr>
          <p:nvPr userDrawn="1"/>
        </p:nvSpPr>
        <p:spPr bwMode="gray">
          <a:xfrm>
            <a:off x="11632611" y="7309200"/>
            <a:ext cx="609499" cy="110730"/>
          </a:xfrm>
          <a:prstGeom prst="rect">
            <a:avLst/>
          </a:prstGeom>
          <a:noFill/>
          <a:ln w="12700">
            <a:noFill/>
            <a:miter lim="800000"/>
            <a:headEnd type="none" w="sm" len="sm"/>
            <a:tailEnd type="none" w="sm" len="sm"/>
          </a:ln>
          <a:effectLst/>
        </p:spPr>
        <p:txBody>
          <a:bodyPr wrap="none" lIns="0" tIns="0" rIns="0" bIns="0" anchor="b" anchorCtr="0">
            <a:noAutofit/>
          </a:bodyPr>
          <a:lstStyle>
            <a:defPPr>
              <a:defRPr lang="en-US"/>
            </a:defPPr>
            <a:lvl1pPr algn="l" rtl="0" fontAlgn="base">
              <a:spcBef>
                <a:spcPct val="0"/>
              </a:spcBef>
              <a:spcAft>
                <a:spcPct val="50000"/>
              </a:spcAft>
              <a:buClr>
                <a:schemeClr val="accent2"/>
              </a:buClr>
              <a:buSzPct val="80000"/>
              <a:buFont typeface="Arial" charset="0"/>
              <a:defRPr lang="de-DE" sz="700" kern="1200" smtClean="0">
                <a:solidFill>
                  <a:schemeClr val="bg2"/>
                </a:solidFill>
                <a:latin typeface="+mj-lt"/>
                <a:ea typeface="+mn-ea"/>
                <a:cs typeface="+mn-cs"/>
              </a:defRPr>
            </a:lvl1pPr>
            <a:lvl2pPr marL="456800" algn="l" rtl="0" fontAlgn="base">
              <a:spcBef>
                <a:spcPct val="0"/>
              </a:spcBef>
              <a:spcAft>
                <a:spcPct val="50000"/>
              </a:spcAft>
              <a:buClr>
                <a:schemeClr val="accent2"/>
              </a:buClr>
              <a:buSzPct val="80000"/>
              <a:buFont typeface="Arial" charset="0"/>
              <a:defRPr sz="900" kern="1200">
                <a:solidFill>
                  <a:schemeClr val="tx1"/>
                </a:solidFill>
                <a:latin typeface="EYInterstate Light" pitchFamily="2" charset="0"/>
                <a:ea typeface="+mn-ea"/>
                <a:cs typeface="+mn-cs"/>
              </a:defRPr>
            </a:lvl2pPr>
            <a:lvl3pPr marL="913599" algn="l" rtl="0" fontAlgn="base">
              <a:spcBef>
                <a:spcPct val="0"/>
              </a:spcBef>
              <a:spcAft>
                <a:spcPct val="50000"/>
              </a:spcAft>
              <a:buClr>
                <a:schemeClr val="accent2"/>
              </a:buClr>
              <a:buSzPct val="80000"/>
              <a:buFont typeface="Arial" charset="0"/>
              <a:defRPr sz="900" kern="1200">
                <a:solidFill>
                  <a:schemeClr val="tx1"/>
                </a:solidFill>
                <a:latin typeface="EYInterstate Light" pitchFamily="2" charset="0"/>
                <a:ea typeface="+mn-ea"/>
                <a:cs typeface="+mn-cs"/>
              </a:defRPr>
            </a:lvl3pPr>
            <a:lvl4pPr marL="1370401" algn="l" rtl="0" fontAlgn="base">
              <a:spcBef>
                <a:spcPct val="0"/>
              </a:spcBef>
              <a:spcAft>
                <a:spcPct val="50000"/>
              </a:spcAft>
              <a:buClr>
                <a:schemeClr val="accent2"/>
              </a:buClr>
              <a:buSzPct val="80000"/>
              <a:buFont typeface="Arial" charset="0"/>
              <a:defRPr sz="900" kern="1200">
                <a:solidFill>
                  <a:schemeClr val="tx1"/>
                </a:solidFill>
                <a:latin typeface="EYInterstate Light" pitchFamily="2" charset="0"/>
                <a:ea typeface="+mn-ea"/>
                <a:cs typeface="+mn-cs"/>
              </a:defRPr>
            </a:lvl4pPr>
            <a:lvl5pPr marL="1827205" algn="l" rtl="0" fontAlgn="base">
              <a:spcBef>
                <a:spcPct val="0"/>
              </a:spcBef>
              <a:spcAft>
                <a:spcPct val="50000"/>
              </a:spcAft>
              <a:buClr>
                <a:schemeClr val="accent2"/>
              </a:buClr>
              <a:buSzPct val="80000"/>
              <a:buFont typeface="Arial" charset="0"/>
              <a:defRPr sz="900" kern="1200">
                <a:solidFill>
                  <a:schemeClr val="tx1"/>
                </a:solidFill>
                <a:latin typeface="EYInterstate Light" pitchFamily="2" charset="0"/>
                <a:ea typeface="+mn-ea"/>
                <a:cs typeface="+mn-cs"/>
              </a:defRPr>
            </a:lvl5pPr>
            <a:lvl6pPr marL="2284001" algn="l" defTabSz="913599" rtl="0" eaLnBrk="1" latinLnBrk="0" hangingPunct="1">
              <a:defRPr sz="900" kern="1200">
                <a:solidFill>
                  <a:schemeClr val="tx1"/>
                </a:solidFill>
                <a:latin typeface="EYInterstate Light" pitchFamily="2" charset="0"/>
                <a:ea typeface="+mn-ea"/>
                <a:cs typeface="+mn-cs"/>
              </a:defRPr>
            </a:lvl6pPr>
            <a:lvl7pPr marL="2740801" algn="l" defTabSz="913599" rtl="0" eaLnBrk="1" latinLnBrk="0" hangingPunct="1">
              <a:defRPr sz="900" kern="1200">
                <a:solidFill>
                  <a:schemeClr val="tx1"/>
                </a:solidFill>
                <a:latin typeface="EYInterstate Light" pitchFamily="2" charset="0"/>
                <a:ea typeface="+mn-ea"/>
                <a:cs typeface="+mn-cs"/>
              </a:defRPr>
            </a:lvl7pPr>
            <a:lvl8pPr marL="3197601" algn="l" defTabSz="913599" rtl="0" eaLnBrk="1" latinLnBrk="0" hangingPunct="1">
              <a:defRPr sz="900" kern="1200">
                <a:solidFill>
                  <a:schemeClr val="tx1"/>
                </a:solidFill>
                <a:latin typeface="EYInterstate Light" pitchFamily="2" charset="0"/>
                <a:ea typeface="+mn-ea"/>
                <a:cs typeface="+mn-cs"/>
              </a:defRPr>
            </a:lvl8pPr>
            <a:lvl9pPr marL="3654397" algn="l" defTabSz="913599" rtl="0" eaLnBrk="1" latinLnBrk="0" hangingPunct="1">
              <a:defRPr sz="900" kern="1200">
                <a:solidFill>
                  <a:schemeClr val="tx1"/>
                </a:solidFill>
                <a:latin typeface="EYInterstate Light" pitchFamily="2" charset="0"/>
                <a:ea typeface="+mn-ea"/>
                <a:cs typeface="+mn-cs"/>
              </a:defRPr>
            </a:lvl9pPr>
          </a:lstStyle>
          <a:p>
            <a:pPr algn="r" defTabSz="1190442" fontAlgn="auto">
              <a:spcBef>
                <a:spcPts val="0"/>
              </a:spcBef>
              <a:spcAft>
                <a:spcPct val="0"/>
              </a:spcAft>
              <a:buClrTx/>
              <a:buSzTx/>
              <a:buFontTx/>
              <a:buNone/>
            </a:pPr>
            <a:fld id="{AF11688C-731B-4B25-90C4-8BABAC9FD563}" type="slidenum">
              <a:rPr lang="en-US" sz="839">
                <a:solidFill>
                  <a:srgbClr val="646464"/>
                </a:solidFill>
              </a:rPr>
              <a:pPr algn="r" defTabSz="1190442" fontAlgn="auto">
                <a:spcBef>
                  <a:spcPts val="0"/>
                </a:spcBef>
                <a:spcAft>
                  <a:spcPct val="0"/>
                </a:spcAft>
                <a:buClrTx/>
                <a:buSzTx/>
                <a:buFontTx/>
                <a:buNone/>
              </a:pPr>
              <a:t>‹#›</a:t>
            </a:fld>
            <a:endParaRPr lang="en-US" sz="839" dirty="0">
              <a:solidFill>
                <a:srgbClr val="646464"/>
              </a:solidFill>
            </a:endParaRPr>
          </a:p>
        </p:txBody>
      </p:sp>
      <p:pic>
        <p:nvPicPr>
          <p:cNvPr id="3" name="Picture 2">
            <a:extLst>
              <a:ext uri="{FF2B5EF4-FFF2-40B4-BE49-F238E27FC236}">
                <a16:creationId xmlns:a16="http://schemas.microsoft.com/office/drawing/2014/main" id="{AFEC5F73-E4BC-CB42-8F1C-B61293568CE2}"/>
              </a:ext>
            </a:extLst>
          </p:cNvPr>
          <p:cNvPicPr>
            <a:picLocks noChangeAspect="1"/>
          </p:cNvPicPr>
          <p:nvPr userDrawn="1"/>
        </p:nvPicPr>
        <p:blipFill rotWithShape="1">
          <a:blip r:embed="rId2"/>
          <a:srcRect t="14362" b="65263"/>
          <a:stretch/>
        </p:blipFill>
        <p:spPr>
          <a:xfrm>
            <a:off x="-9712" y="1"/>
            <a:ext cx="12811314" cy="1489245"/>
          </a:xfrm>
          <a:prstGeom prst="rect">
            <a:avLst/>
          </a:prstGeom>
        </p:spPr>
      </p:pic>
    </p:spTree>
    <p:extLst>
      <p:ext uri="{BB962C8B-B14F-4D97-AF65-F5344CB8AC3E}">
        <p14:creationId xmlns:p14="http://schemas.microsoft.com/office/powerpoint/2010/main" val="37326215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Key statement">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637862" y="1162270"/>
            <a:ext cx="11521440" cy="1862138"/>
          </a:xfrm>
          <a:prstGeom prst="rect">
            <a:avLst/>
          </a:prstGeom>
        </p:spPr>
        <p:txBody>
          <a:bodyPr/>
          <a:lstStyle>
            <a:lvl1pPr marL="0" indent="0" algn="l">
              <a:lnSpc>
                <a:spcPct val="85000"/>
              </a:lnSpc>
              <a:spcBef>
                <a:spcPts val="0"/>
              </a:spcBef>
              <a:buNone/>
              <a:defRPr sz="4163" b="1">
                <a:solidFill>
                  <a:srgbClr val="777777"/>
                </a:solidFill>
                <a:latin typeface="+mn-lt"/>
              </a:defRPr>
            </a:lvl1pPr>
            <a:lvl2pPr marL="0" indent="0">
              <a:buNone/>
              <a:defRPr/>
            </a:lvl2pPr>
            <a:lvl3pPr marL="0" indent="0">
              <a:buNone/>
              <a:defRPr/>
            </a:lvl3pPr>
            <a:lvl4pPr marL="0" indent="0">
              <a:buNone/>
              <a:defRPr/>
            </a:lvl4pPr>
            <a:lvl5pPr marL="0" indent="0">
              <a:buNone/>
              <a:defRPr/>
            </a:lvl5pPr>
          </a:lstStyle>
          <a:p>
            <a:pPr lvl="0"/>
            <a:r>
              <a:rPr lang="en-US"/>
              <a:t>Click to edit Master text styles</a:t>
            </a:r>
          </a:p>
        </p:txBody>
      </p:sp>
    </p:spTree>
    <p:extLst>
      <p:ext uri="{BB962C8B-B14F-4D97-AF65-F5344CB8AC3E}">
        <p14:creationId xmlns:p14="http://schemas.microsoft.com/office/powerpoint/2010/main" val="22892253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itle" preserve="1">
  <p:cSld name="Cover">
    <p:spTree>
      <p:nvGrpSpPr>
        <p:cNvPr id="1" name=""/>
        <p:cNvGrpSpPr/>
        <p:nvPr/>
      </p:nvGrpSpPr>
      <p:grpSpPr>
        <a:xfrm>
          <a:off x="0" y="0"/>
          <a:ext cx="0" cy="0"/>
          <a:chOff x="0" y="0"/>
          <a:chExt cx="0" cy="0"/>
        </a:xfrm>
      </p:grpSpPr>
      <p:sp>
        <p:nvSpPr>
          <p:cNvPr id="2" name="Title 1"/>
          <p:cNvSpPr>
            <a:spLocks noGrp="1"/>
          </p:cNvSpPr>
          <p:nvPr>
            <p:ph type="ctrTitle"/>
          </p:nvPr>
        </p:nvSpPr>
        <p:spPr>
          <a:xfrm>
            <a:off x="3239986" y="867465"/>
            <a:ext cx="8930203" cy="975120"/>
          </a:xfrm>
        </p:spPr>
        <p:txBody>
          <a:bodyPr/>
          <a:lstStyle>
            <a:lvl1pPr>
              <a:defRPr>
                <a:latin typeface="EYInterstate" panose="02000503020000020004" pitchFamily="2" charset="0"/>
              </a:defRPr>
            </a:lvl1pPr>
          </a:lstStyle>
          <a:p>
            <a:r>
              <a:rPr lang="en-US"/>
              <a:t>Click to edit Master title style</a:t>
            </a:r>
          </a:p>
        </p:txBody>
      </p:sp>
      <p:sp>
        <p:nvSpPr>
          <p:cNvPr id="3" name="Subtitle 2"/>
          <p:cNvSpPr>
            <a:spLocks noGrp="1"/>
          </p:cNvSpPr>
          <p:nvPr>
            <p:ph type="subTitle" idx="1"/>
          </p:nvPr>
        </p:nvSpPr>
        <p:spPr>
          <a:xfrm>
            <a:off x="3239986" y="1962864"/>
            <a:ext cx="6530701" cy="1097520"/>
          </a:xfrm>
          <a:prstGeom prst="rect">
            <a:avLst/>
          </a:prstGeom>
        </p:spPr>
        <p:txBody>
          <a:bodyPr lIns="91390" tIns="45694" rIns="91390" bIns="45694"/>
          <a:lstStyle>
            <a:lvl1pPr marL="0" indent="0" algn="l">
              <a:buNone/>
              <a:defRPr sz="2513">
                <a:solidFill>
                  <a:schemeClr val="bg2"/>
                </a:solidFill>
                <a:latin typeface="EYInterstate" panose="02000503020000020004" pitchFamily="2" charset="0"/>
              </a:defRPr>
            </a:lvl1pPr>
            <a:lvl2pPr marL="0" indent="0" algn="l">
              <a:buNone/>
              <a:defRPr sz="1914">
                <a:solidFill>
                  <a:schemeClr val="tx1">
                    <a:tint val="75000"/>
                  </a:schemeClr>
                </a:solidFill>
              </a:defRPr>
            </a:lvl2pPr>
            <a:lvl3pPr marL="1093809" indent="0" algn="ctr">
              <a:buNone/>
              <a:defRPr>
                <a:solidFill>
                  <a:schemeClr val="tx1">
                    <a:tint val="75000"/>
                  </a:schemeClr>
                </a:solidFill>
              </a:defRPr>
            </a:lvl3pPr>
            <a:lvl4pPr marL="1640711" indent="0" algn="ctr">
              <a:buNone/>
              <a:defRPr>
                <a:solidFill>
                  <a:schemeClr val="tx1">
                    <a:tint val="75000"/>
                  </a:schemeClr>
                </a:solidFill>
              </a:defRPr>
            </a:lvl4pPr>
            <a:lvl5pPr marL="2187615" indent="0" algn="ctr">
              <a:buNone/>
              <a:defRPr>
                <a:solidFill>
                  <a:schemeClr val="tx1">
                    <a:tint val="75000"/>
                  </a:schemeClr>
                </a:solidFill>
              </a:defRPr>
            </a:lvl5pPr>
            <a:lvl6pPr marL="2734518" indent="0" algn="ctr">
              <a:buNone/>
              <a:defRPr>
                <a:solidFill>
                  <a:schemeClr val="tx1">
                    <a:tint val="75000"/>
                  </a:schemeClr>
                </a:solidFill>
              </a:defRPr>
            </a:lvl6pPr>
            <a:lvl7pPr marL="3281424" indent="0" algn="ctr">
              <a:buNone/>
              <a:defRPr>
                <a:solidFill>
                  <a:schemeClr val="tx1">
                    <a:tint val="75000"/>
                  </a:schemeClr>
                </a:solidFill>
              </a:defRPr>
            </a:lvl7pPr>
            <a:lvl8pPr marL="3828329" indent="0" algn="ctr">
              <a:buNone/>
              <a:defRPr>
                <a:solidFill>
                  <a:schemeClr val="tx1">
                    <a:tint val="75000"/>
                  </a:schemeClr>
                </a:solidFill>
              </a:defRPr>
            </a:lvl8pPr>
            <a:lvl9pPr marL="4375233" indent="0" algn="ctr">
              <a:buNone/>
              <a:defRPr>
                <a:solidFill>
                  <a:schemeClr val="tx1">
                    <a:tint val="75000"/>
                  </a:schemeClr>
                </a:solidFill>
              </a:defRPr>
            </a:lvl9pPr>
          </a:lstStyle>
          <a:p>
            <a:r>
              <a:rPr lang="en-US"/>
              <a:t>Click to edit Master subtitle style</a:t>
            </a:r>
          </a:p>
        </p:txBody>
      </p:sp>
      <p:grpSp>
        <p:nvGrpSpPr>
          <p:cNvPr id="9" name="Group 8"/>
          <p:cNvGrpSpPr/>
          <p:nvPr userDrawn="1"/>
        </p:nvGrpSpPr>
        <p:grpSpPr>
          <a:xfrm>
            <a:off x="1" y="1845949"/>
            <a:ext cx="12801600" cy="5065575"/>
            <a:chOff x="0" y="1628775"/>
            <a:chExt cx="12198350" cy="4469625"/>
          </a:xfrm>
        </p:grpSpPr>
        <p:sp>
          <p:nvSpPr>
            <p:cNvPr id="1032" name="Freeform 8"/>
            <p:cNvSpPr>
              <a:spLocks/>
            </p:cNvSpPr>
            <p:nvPr userDrawn="1"/>
          </p:nvSpPr>
          <p:spPr bwMode="gray">
            <a:xfrm>
              <a:off x="3072661" y="1628775"/>
              <a:ext cx="9125689" cy="3318440"/>
            </a:xfrm>
            <a:custGeom>
              <a:avLst/>
              <a:gdLst/>
              <a:ahLst/>
              <a:cxnLst>
                <a:cxn ang="0">
                  <a:pos x="0" y="2464"/>
                </a:cxn>
                <a:cxn ang="0">
                  <a:pos x="6761" y="0"/>
                </a:cxn>
                <a:cxn ang="0">
                  <a:pos x="6761" y="1290"/>
                </a:cxn>
                <a:cxn ang="0">
                  <a:pos x="0" y="2464"/>
                </a:cxn>
              </a:cxnLst>
              <a:rect l="0" t="0" r="r" b="b"/>
              <a:pathLst>
                <a:path w="6761" h="2464">
                  <a:moveTo>
                    <a:pt x="0" y="2464"/>
                  </a:moveTo>
                  <a:lnTo>
                    <a:pt x="6761" y="0"/>
                  </a:lnTo>
                  <a:lnTo>
                    <a:pt x="6761" y="1290"/>
                  </a:lnTo>
                  <a:lnTo>
                    <a:pt x="0" y="2464"/>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pPr defTabSz="867180"/>
              <a:endParaRPr lang="en-US" sz="2154" dirty="0">
                <a:solidFill>
                  <a:srgbClr val="000000"/>
                </a:solidFill>
                <a:latin typeface="EYInterstate" panose="02000503020000020004" pitchFamily="2" charset="0"/>
              </a:endParaRPr>
            </a:p>
          </p:txBody>
        </p:sp>
        <p:pic>
          <p:nvPicPr>
            <p:cNvPr id="1026" name="Picture 2"/>
            <p:cNvPicPr>
              <a:picLocks noChangeAspect="1" noChangeArrowheads="1"/>
            </p:cNvPicPr>
            <p:nvPr userDrawn="1"/>
          </p:nvPicPr>
          <p:blipFill>
            <a:blip r:embed="rId2" cstate="print"/>
            <a:srcRect/>
            <a:stretch>
              <a:fillRect/>
            </a:stretch>
          </p:blipFill>
          <p:spPr bwMode="auto">
            <a:xfrm>
              <a:off x="0" y="4291200"/>
              <a:ext cx="3078523" cy="1807200"/>
            </a:xfrm>
            <a:prstGeom prst="rect">
              <a:avLst/>
            </a:prstGeom>
            <a:noFill/>
            <a:ln w="9525">
              <a:noFill/>
              <a:miter lim="800000"/>
              <a:headEnd/>
              <a:tailEnd/>
            </a:ln>
            <a:effectLst/>
          </p:spPr>
        </p:pic>
      </p:grpSp>
      <p:pic>
        <p:nvPicPr>
          <p:cNvPr id="10" name="Picture 2"/>
          <p:cNvPicPr>
            <a:picLocks noChangeAspect="1" noChangeArrowheads="1"/>
          </p:cNvPicPr>
          <p:nvPr userDrawn="1"/>
        </p:nvPicPr>
        <p:blipFill>
          <a:blip r:embed="rId3" cstate="print"/>
          <a:srcRect/>
          <a:stretch>
            <a:fillRect/>
          </a:stretch>
        </p:blipFill>
        <p:spPr bwMode="auto">
          <a:xfrm>
            <a:off x="3231700" y="6647125"/>
            <a:ext cx="1176853" cy="763124"/>
          </a:xfrm>
          <a:prstGeom prst="rect">
            <a:avLst/>
          </a:prstGeom>
          <a:noFill/>
          <a:ln w="9525">
            <a:noFill/>
            <a:miter lim="800000"/>
            <a:headEnd/>
            <a:tailEnd/>
          </a:ln>
          <a:effectLst/>
        </p:spPr>
      </p:pic>
    </p:spTree>
    <p:extLst>
      <p:ext uri="{BB962C8B-B14F-4D97-AF65-F5344CB8AC3E}">
        <p14:creationId xmlns:p14="http://schemas.microsoft.com/office/powerpoint/2010/main" val="2306919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873444" y="1937705"/>
            <a:ext cx="11041380" cy="3233098"/>
          </a:xfrm>
        </p:spPr>
        <p:txBody>
          <a:bodyPr anchor="b"/>
          <a:lstStyle>
            <a:lvl1pPr>
              <a:defRPr sz="6300"/>
            </a:lvl1pPr>
          </a:lstStyle>
          <a:p>
            <a:pPr lvl="0"/>
            <a:r>
              <a:rPr lang="en-US"/>
              <a:t>Click to edit Master title style</a:t>
            </a:r>
          </a:p>
        </p:txBody>
      </p:sp>
      <p:sp>
        <p:nvSpPr>
          <p:cNvPr id="3" name="Text Placeholder 2"/>
          <p:cNvSpPr txBox="1">
            <a:spLocks noGrp="1"/>
          </p:cNvSpPr>
          <p:nvPr>
            <p:ph type="body" idx="1"/>
          </p:nvPr>
        </p:nvSpPr>
        <p:spPr>
          <a:xfrm>
            <a:off x="873444" y="5201390"/>
            <a:ext cx="11041380" cy="1700207"/>
          </a:xfrm>
        </p:spPr>
        <p:txBody>
          <a:bodyPr/>
          <a:lstStyle>
            <a:lvl1pPr marL="0" indent="0">
              <a:buNone/>
              <a:defRPr sz="2520">
                <a:solidFill>
                  <a:srgbClr val="898989"/>
                </a:solidFill>
              </a:defRPr>
            </a:lvl1pPr>
          </a:lstStyle>
          <a:p>
            <a:pPr lvl="0"/>
            <a:r>
              <a:rPr lang="en-US"/>
              <a:t>Edit Master text styles</a:t>
            </a:r>
          </a:p>
        </p:txBody>
      </p:sp>
      <p:sp>
        <p:nvSpPr>
          <p:cNvPr id="4" name="Date Placeholder 3"/>
          <p:cNvSpPr txBox="1">
            <a:spLocks noGrp="1"/>
          </p:cNvSpPr>
          <p:nvPr>
            <p:ph type="dt" sz="half" idx="7"/>
          </p:nvPr>
        </p:nvSpPr>
        <p:spPr/>
        <p:txBody>
          <a:bodyPr/>
          <a:lstStyle>
            <a:lvl1pPr>
              <a:defRPr/>
            </a:lvl1pPr>
          </a:lstStyle>
          <a:p>
            <a:pPr lvl="0"/>
            <a:r>
              <a:rPr lang="en-US" dirty="0"/>
              <a:t>September 2020</a:t>
            </a:r>
          </a:p>
        </p:txBody>
      </p:sp>
      <p:sp>
        <p:nvSpPr>
          <p:cNvPr id="5" name="Footer Placeholder 4"/>
          <p:cNvSpPr txBox="1">
            <a:spLocks noGrp="1"/>
          </p:cNvSpPr>
          <p:nvPr>
            <p:ph type="ftr" sz="quarter" idx="9"/>
          </p:nvPr>
        </p:nvSpPr>
        <p:spPr/>
        <p:txBody>
          <a:bodyPr/>
          <a:lstStyle>
            <a:lvl1pPr>
              <a:defRPr/>
            </a:lvl1pPr>
          </a:lstStyle>
          <a:p>
            <a:pPr lvl="0"/>
            <a:endParaRPr lang="en-US" dirty="0"/>
          </a:p>
        </p:txBody>
      </p:sp>
      <p:sp>
        <p:nvSpPr>
          <p:cNvPr id="6" name="Slide Number Placeholder 5"/>
          <p:cNvSpPr txBox="1">
            <a:spLocks noGrp="1"/>
          </p:cNvSpPr>
          <p:nvPr>
            <p:ph type="sldNum" sz="quarter" idx="8"/>
          </p:nvPr>
        </p:nvSpPr>
        <p:spPr/>
        <p:txBody>
          <a:bodyPr/>
          <a:lstStyle>
            <a:lvl1pPr>
              <a:defRPr/>
            </a:lvl1pPr>
          </a:lstStyle>
          <a:p>
            <a:pPr lvl="0"/>
            <a:fld id="{07993B73-EB62-414E-BC59-37951BBB67D8}" type="slidenum">
              <a:t>‹#›</a:t>
            </a:fld>
            <a:endParaRPr lang="en-US" dirty="0"/>
          </a:p>
        </p:txBody>
      </p:sp>
    </p:spTree>
    <p:extLst>
      <p:ext uri="{BB962C8B-B14F-4D97-AF65-F5344CB8AC3E}">
        <p14:creationId xmlns:p14="http://schemas.microsoft.com/office/powerpoint/2010/main" val="384296658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Standard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EYInterstate" panose="02000503020000020004" pitchFamily="2" charset="0"/>
              </a:defRPr>
            </a:lvl1pPr>
          </a:lstStyle>
          <a:p>
            <a:r>
              <a:rPr lang="en-US"/>
              <a:t>Click to edit Master title style</a:t>
            </a:r>
          </a:p>
        </p:txBody>
      </p:sp>
      <p:sp>
        <p:nvSpPr>
          <p:cNvPr id="3" name="Content Placeholder 2"/>
          <p:cNvSpPr>
            <a:spLocks noGrp="1"/>
          </p:cNvSpPr>
          <p:nvPr>
            <p:ph idx="1"/>
          </p:nvPr>
        </p:nvSpPr>
        <p:spPr>
          <a:xfrm>
            <a:off x="640083" y="1615682"/>
            <a:ext cx="11521440" cy="5324400"/>
          </a:xfrm>
          <a:prstGeom prst="rect">
            <a:avLst/>
          </a:prstGeom>
        </p:spPr>
        <p:txBody>
          <a:bodyPr lIns="0" tIns="45694" rIns="91390" bIns="45694"/>
          <a:lstStyle>
            <a:lvl1pPr>
              <a:defRPr lang="en-US" sz="2154" dirty="0" smtClean="0">
                <a:latin typeface="EYInterstate" panose="02000503020000020004" pitchFamily="2" charset="0"/>
              </a:defRPr>
            </a:lvl1pPr>
            <a:lvl2pPr>
              <a:defRPr lang="en-US" dirty="0" smtClean="0">
                <a:latin typeface="EYInterstate" panose="02000503020000020004" pitchFamily="2" charset="0"/>
              </a:defRPr>
            </a:lvl2pPr>
            <a:lvl3pPr>
              <a:defRPr lang="en-US" dirty="0" smtClean="0">
                <a:latin typeface="EYInterstate" panose="02000503020000020004" pitchFamily="2" charset="0"/>
              </a:defRPr>
            </a:lvl3pPr>
            <a:lvl4pPr>
              <a:defRPr lang="en-US" dirty="0" smtClean="0">
                <a:latin typeface="EYInterstate" panose="02000503020000020004" pitchFamily="2" charset="0"/>
              </a:defRPr>
            </a:lvl4pPr>
            <a:lvl5pPr>
              <a:defRPr lang="en-GB" dirty="0">
                <a:latin typeface="EYInterstate" panose="02000503020000020004" pitchFamily="2" charset="0"/>
              </a:defRPr>
            </a:lvl5pPr>
          </a:lstStyle>
          <a:p>
            <a:pPr marL="315226" lvl="0" indent="-315226"/>
            <a:r>
              <a:rPr lang="en-US"/>
              <a:t>Click to edit Master text styles</a:t>
            </a:r>
          </a:p>
          <a:p>
            <a:pPr marL="539309" lvl="1"/>
            <a:r>
              <a:rPr lang="en-US"/>
              <a:t>Second level</a:t>
            </a:r>
          </a:p>
          <a:p>
            <a:pPr marL="750097" lvl="2"/>
            <a:r>
              <a:rPr lang="en-US"/>
              <a:t>Third level</a:t>
            </a:r>
          </a:p>
          <a:p>
            <a:pPr marL="968475" lvl="3"/>
            <a:r>
              <a:rPr lang="en-US"/>
              <a:t>Fourth level</a:t>
            </a:r>
          </a:p>
          <a:p>
            <a:pPr marL="1177364" lvl="4"/>
            <a:r>
              <a:rPr lang="en-US"/>
              <a:t>Fifth level</a:t>
            </a:r>
          </a:p>
        </p:txBody>
      </p:sp>
      <p:sp>
        <p:nvSpPr>
          <p:cNvPr id="15" name="Footer Placeholder 4"/>
          <p:cNvSpPr>
            <a:spLocks noGrp="1"/>
          </p:cNvSpPr>
          <p:nvPr>
            <p:ph type="ftr" sz="quarter" idx="3"/>
          </p:nvPr>
        </p:nvSpPr>
        <p:spPr>
          <a:xfrm>
            <a:off x="3961735" y="7301715"/>
            <a:ext cx="4109661" cy="206007"/>
          </a:xfrm>
          <a:prstGeom prst="rect">
            <a:avLst/>
          </a:prstGeom>
        </p:spPr>
        <p:txBody>
          <a:bodyPr vert="horz" lIns="0" tIns="0" rIns="0" bIns="0" rtlCol="0" anchor="t" anchorCtr="0">
            <a:noAutofit/>
          </a:bodyPr>
          <a:lstStyle>
            <a:lvl1pPr algn="ctr">
              <a:defRPr sz="1318">
                <a:solidFill>
                  <a:schemeClr val="bg1"/>
                </a:solidFill>
                <a:latin typeface="EYInterstate" panose="02000503020000020004" pitchFamily="2" charset="0"/>
                <a:cs typeface="Arial" pitchFamily="34" charset="0"/>
              </a:defRPr>
            </a:lvl1pPr>
          </a:lstStyle>
          <a:p>
            <a:pPr defTabSz="867180"/>
            <a:endParaRPr lang="en-US" dirty="0">
              <a:solidFill>
                <a:srgbClr val="808080"/>
              </a:solidFill>
            </a:endParaRPr>
          </a:p>
        </p:txBody>
      </p:sp>
      <p:sp>
        <p:nvSpPr>
          <p:cNvPr id="17" name="Date Placeholder 3"/>
          <p:cNvSpPr>
            <a:spLocks noGrp="1"/>
          </p:cNvSpPr>
          <p:nvPr>
            <p:ph type="dt" sz="half" idx="2"/>
          </p:nvPr>
        </p:nvSpPr>
        <p:spPr>
          <a:xfrm>
            <a:off x="2321640" y="7301715"/>
            <a:ext cx="1422442" cy="206007"/>
          </a:xfrm>
          <a:prstGeom prst="rect">
            <a:avLst/>
          </a:prstGeom>
        </p:spPr>
        <p:txBody>
          <a:bodyPr vert="horz" wrap="none" lIns="0" tIns="0" rIns="0" bIns="0" rtlCol="0" anchor="t" anchorCtr="0">
            <a:noAutofit/>
          </a:bodyPr>
          <a:lstStyle>
            <a:lvl1pPr algn="l">
              <a:defRPr sz="1318">
                <a:solidFill>
                  <a:schemeClr val="bg1"/>
                </a:solidFill>
                <a:latin typeface="EYInterstate" panose="02000503020000020004" pitchFamily="2" charset="0"/>
                <a:cs typeface="Arial" pitchFamily="34" charset="0"/>
              </a:defRPr>
            </a:lvl1pPr>
          </a:lstStyle>
          <a:p>
            <a:pPr defTabSz="867180"/>
            <a:r>
              <a:rPr lang="en-US" dirty="0">
                <a:solidFill>
                  <a:srgbClr val="808080"/>
                </a:solidFill>
              </a:rPr>
              <a:t>September 2020</a:t>
            </a:r>
          </a:p>
        </p:txBody>
      </p:sp>
    </p:spTree>
    <p:extLst>
      <p:ext uri="{BB962C8B-B14F-4D97-AF65-F5344CB8AC3E}">
        <p14:creationId xmlns:p14="http://schemas.microsoft.com/office/powerpoint/2010/main" val="95217867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Standard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EYInterstate" panose="02000503020000020004" pitchFamily="2" charset="0"/>
              </a:defRPr>
            </a:lvl1pPr>
          </a:lstStyle>
          <a:p>
            <a:r>
              <a:rPr lang="en-US"/>
              <a:t>Click to edit Master title style</a:t>
            </a:r>
          </a:p>
        </p:txBody>
      </p:sp>
      <p:sp>
        <p:nvSpPr>
          <p:cNvPr id="10" name="Content Placeholder 2"/>
          <p:cNvSpPr>
            <a:spLocks noGrp="1"/>
          </p:cNvSpPr>
          <p:nvPr>
            <p:ph idx="1"/>
          </p:nvPr>
        </p:nvSpPr>
        <p:spPr>
          <a:xfrm>
            <a:off x="640083" y="1615682"/>
            <a:ext cx="11521440" cy="5324400"/>
          </a:xfrm>
          <a:prstGeom prst="rect">
            <a:avLst/>
          </a:prstGeom>
        </p:spPr>
        <p:txBody>
          <a:bodyPr lIns="0" tIns="45694" rIns="91390" bIns="45694"/>
          <a:lstStyle>
            <a:lvl1pPr marL="315226" indent="-315226">
              <a:defRPr sz="2154">
                <a:latin typeface="EYInterstate" panose="02000503020000020004" pitchFamily="2" charset="0"/>
              </a:defRPr>
            </a:lvl1pPr>
            <a:lvl2pPr marL="539309" indent="-201291">
              <a:defRPr>
                <a:latin typeface="EYInterstate" panose="02000503020000020004" pitchFamily="2" charset="0"/>
              </a:defRPr>
            </a:lvl2pPr>
            <a:lvl3pPr marL="750097" indent="-220281">
              <a:defRPr>
                <a:latin typeface="EYInterstate" panose="02000503020000020004" pitchFamily="2" charset="0"/>
              </a:defRPr>
            </a:lvl3pPr>
            <a:lvl4pPr marL="968475" indent="-201291">
              <a:defRPr>
                <a:latin typeface="EYInterstate" panose="02000503020000020004" pitchFamily="2" charset="0"/>
              </a:defRPr>
            </a:lvl4pPr>
            <a:lvl5pPr marL="1177364" indent="-208887">
              <a:defRPr>
                <a:latin typeface="EYInterstate" panose="02000503020000020004"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Footer Placeholder 4"/>
          <p:cNvSpPr>
            <a:spLocks noGrp="1"/>
          </p:cNvSpPr>
          <p:nvPr>
            <p:ph type="ftr" sz="quarter" idx="3"/>
          </p:nvPr>
        </p:nvSpPr>
        <p:spPr>
          <a:xfrm>
            <a:off x="3961735" y="7301715"/>
            <a:ext cx="4109661" cy="206007"/>
          </a:xfrm>
          <a:prstGeom prst="rect">
            <a:avLst/>
          </a:prstGeom>
        </p:spPr>
        <p:txBody>
          <a:bodyPr vert="horz" lIns="0" tIns="0" rIns="0" bIns="0" rtlCol="0" anchor="t" anchorCtr="0">
            <a:noAutofit/>
          </a:bodyPr>
          <a:lstStyle>
            <a:lvl1pPr algn="l">
              <a:defRPr sz="1318">
                <a:solidFill>
                  <a:schemeClr val="bg1"/>
                </a:solidFill>
                <a:latin typeface="EYInterstate" panose="02000503020000020004" pitchFamily="2" charset="0"/>
                <a:cs typeface="Arial" pitchFamily="34" charset="0"/>
              </a:defRPr>
            </a:lvl1pPr>
          </a:lstStyle>
          <a:p>
            <a:pPr algn="ctr" defTabSz="867180"/>
            <a:endParaRPr lang="en-US" dirty="0">
              <a:solidFill>
                <a:srgbClr val="808080"/>
              </a:solidFill>
            </a:endParaRPr>
          </a:p>
        </p:txBody>
      </p:sp>
      <p:sp>
        <p:nvSpPr>
          <p:cNvPr id="14" name="Date Placeholder 3"/>
          <p:cNvSpPr>
            <a:spLocks noGrp="1"/>
          </p:cNvSpPr>
          <p:nvPr>
            <p:ph type="dt" sz="half" idx="2"/>
          </p:nvPr>
        </p:nvSpPr>
        <p:spPr>
          <a:xfrm>
            <a:off x="2321640" y="7301715"/>
            <a:ext cx="1422442" cy="206007"/>
          </a:xfrm>
          <a:prstGeom prst="rect">
            <a:avLst/>
          </a:prstGeom>
        </p:spPr>
        <p:txBody>
          <a:bodyPr vert="horz" wrap="none" lIns="0" tIns="0" rIns="0" bIns="0" rtlCol="0" anchor="t" anchorCtr="0">
            <a:noAutofit/>
          </a:bodyPr>
          <a:lstStyle>
            <a:lvl1pPr algn="l">
              <a:defRPr sz="1318">
                <a:solidFill>
                  <a:schemeClr val="bg1"/>
                </a:solidFill>
                <a:latin typeface="EYInterstate" panose="02000503020000020004" pitchFamily="2" charset="0"/>
                <a:cs typeface="Arial" pitchFamily="34" charset="0"/>
              </a:defRPr>
            </a:lvl1pPr>
          </a:lstStyle>
          <a:p>
            <a:pPr defTabSz="867180"/>
            <a:r>
              <a:rPr lang="en-US" dirty="0">
                <a:solidFill>
                  <a:srgbClr val="808080"/>
                </a:solidFill>
              </a:rPr>
              <a:t>September 2020</a:t>
            </a:r>
          </a:p>
        </p:txBody>
      </p:sp>
    </p:spTree>
    <p:extLst>
      <p:ext uri="{BB962C8B-B14F-4D97-AF65-F5344CB8AC3E}">
        <p14:creationId xmlns:p14="http://schemas.microsoft.com/office/powerpoint/2010/main" val="86810552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nvPr>
        </p:nvGraphicFramePr>
        <p:xfrm>
          <a:off x="1904" y="1628"/>
          <a:ext cx="1899" cy="1625"/>
        </p:xfrm>
        <a:graphic>
          <a:graphicData uri="http://schemas.openxmlformats.org/presentationml/2006/ole">
            <mc:AlternateContent xmlns:mc="http://schemas.openxmlformats.org/markup-compatibility/2006">
              <mc:Choice xmlns:v="urn:schemas-microsoft-com:vml" Requires="v">
                <p:oleObj spid="_x0000_s5131"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904" y="1628"/>
                        <a:ext cx="1899" cy="1625"/>
                      </a:xfrm>
                      <a:prstGeom prst="rect">
                        <a:avLst/>
                      </a:prstGeom>
                    </p:spPr>
                  </p:pic>
                </p:oleObj>
              </mc:Fallback>
            </mc:AlternateContent>
          </a:graphicData>
        </a:graphic>
      </p:graphicFrame>
      <p:sp>
        <p:nvSpPr>
          <p:cNvPr id="10" name="Title Placeholder 1"/>
          <p:cNvSpPr>
            <a:spLocks noGrp="1"/>
          </p:cNvSpPr>
          <p:nvPr>
            <p:ph type="title"/>
          </p:nvPr>
        </p:nvSpPr>
        <p:spPr>
          <a:xfrm>
            <a:off x="640083" y="206568"/>
            <a:ext cx="11521440" cy="883390"/>
          </a:xfrm>
          <a:prstGeom prst="rect">
            <a:avLst/>
          </a:prstGeom>
        </p:spPr>
        <p:txBody>
          <a:bodyPr vert="horz" lIns="0" tIns="0" rIns="0" bIns="0" rtlCol="0" anchor="t" anchorCtr="0">
            <a:noAutofit/>
          </a:bodyPr>
          <a:lstStyle>
            <a:lvl1pPr>
              <a:defRPr/>
            </a:lvl1pPr>
          </a:lstStyle>
          <a:p>
            <a:r>
              <a:rPr lang="en-US"/>
              <a:t>Click to edit Master title style</a:t>
            </a:r>
          </a:p>
        </p:txBody>
      </p:sp>
    </p:spTree>
    <p:extLst>
      <p:ext uri="{BB962C8B-B14F-4D97-AF65-F5344CB8AC3E}">
        <p14:creationId xmlns:p14="http://schemas.microsoft.com/office/powerpoint/2010/main" val="279167380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Divider 1">
    <p:spTree>
      <p:nvGrpSpPr>
        <p:cNvPr id="1" name=""/>
        <p:cNvGrpSpPr/>
        <p:nvPr/>
      </p:nvGrpSpPr>
      <p:grpSpPr>
        <a:xfrm>
          <a:off x="0" y="0"/>
          <a:ext cx="0" cy="0"/>
          <a:chOff x="0" y="0"/>
          <a:chExt cx="0" cy="0"/>
        </a:xfrm>
      </p:grpSpPr>
      <p:pic>
        <p:nvPicPr>
          <p:cNvPr id="15" name="Picture 14"/>
          <p:cNvPicPr>
            <a:picLocks noChangeAspect="1"/>
          </p:cNvPicPr>
          <p:nvPr userDrawn="1"/>
        </p:nvPicPr>
        <p:blipFill rotWithShape="1">
          <a:blip r:embed="rId2" cstate="screen">
            <a:extLst>
              <a:ext uri="{28A0092B-C50C-407E-A947-70E740481C1C}">
                <a14:useLocalDpi xmlns:a14="http://schemas.microsoft.com/office/drawing/2010/main"/>
              </a:ext>
            </a:extLst>
          </a:blip>
          <a:srcRect l="-324" r="324" b="12304"/>
          <a:stretch/>
        </p:blipFill>
        <p:spPr>
          <a:xfrm>
            <a:off x="-11499" y="5"/>
            <a:ext cx="12813384" cy="1209016"/>
          </a:xfrm>
          <a:prstGeom prst="rect">
            <a:avLst/>
          </a:prstGeom>
          <a:solidFill>
            <a:schemeClr val="bg2"/>
          </a:solidFill>
        </p:spPr>
      </p:pic>
      <p:sp>
        <p:nvSpPr>
          <p:cNvPr id="4102" name="Freeform 6"/>
          <p:cNvSpPr>
            <a:spLocks/>
          </p:cNvSpPr>
          <p:nvPr userDrawn="1"/>
        </p:nvSpPr>
        <p:spPr bwMode="gray">
          <a:xfrm>
            <a:off x="628090" y="1198250"/>
            <a:ext cx="11537101" cy="5888673"/>
          </a:xfrm>
          <a:custGeom>
            <a:avLst/>
            <a:gdLst/>
            <a:ahLst/>
            <a:cxnLst>
              <a:cxn ang="0">
                <a:pos x="0" y="0"/>
              </a:cxn>
              <a:cxn ang="0">
                <a:pos x="6925" y="0"/>
              </a:cxn>
              <a:cxn ang="0">
                <a:pos x="6925" y="2053"/>
              </a:cxn>
              <a:cxn ang="0">
                <a:pos x="0" y="3273"/>
              </a:cxn>
              <a:cxn ang="0">
                <a:pos x="0" y="0"/>
              </a:cxn>
            </a:cxnLst>
            <a:rect l="0" t="0" r="r" b="b"/>
            <a:pathLst>
              <a:path w="6925" h="3273">
                <a:moveTo>
                  <a:pt x="0" y="0"/>
                </a:moveTo>
                <a:lnTo>
                  <a:pt x="6925" y="0"/>
                </a:lnTo>
                <a:lnTo>
                  <a:pt x="6925" y="2053"/>
                </a:lnTo>
                <a:lnTo>
                  <a:pt x="0" y="3273"/>
                </a:lnTo>
                <a:lnTo>
                  <a:pt x="0" y="0"/>
                </a:lnTo>
                <a:close/>
              </a:path>
            </a:pathLst>
          </a:custGeom>
          <a:solidFill>
            <a:schemeClr val="accent2"/>
          </a:solidFill>
          <a:ln w="9525">
            <a:noFill/>
            <a:round/>
            <a:headEnd/>
            <a:tailEnd/>
          </a:ln>
        </p:spPr>
        <p:txBody>
          <a:bodyPr vert="horz" wrap="square" lIns="109360" tIns="54679" rIns="109360" bIns="54679" numCol="1" anchor="t" anchorCtr="0" compatLnSpc="1">
            <a:prstTxWarp prst="textNoShape">
              <a:avLst/>
            </a:prstTxWarp>
          </a:bodyPr>
          <a:lstStyle/>
          <a:p>
            <a:pPr defTabSz="867180"/>
            <a:endParaRPr lang="en-US" sz="2154" dirty="0">
              <a:solidFill>
                <a:srgbClr val="000000"/>
              </a:solidFill>
              <a:latin typeface="EYInterstate" panose="02000503020000020004" pitchFamily="2" charset="0"/>
            </a:endParaRPr>
          </a:p>
        </p:txBody>
      </p:sp>
      <p:sp>
        <p:nvSpPr>
          <p:cNvPr id="9" name="TextBox 8"/>
          <p:cNvSpPr txBox="1"/>
          <p:nvPr userDrawn="1"/>
        </p:nvSpPr>
        <p:spPr>
          <a:xfrm>
            <a:off x="1411506" y="7301715"/>
            <a:ext cx="864406" cy="206007"/>
          </a:xfrm>
          <a:prstGeom prst="rect">
            <a:avLst/>
          </a:prstGeom>
          <a:noFill/>
        </p:spPr>
        <p:txBody>
          <a:bodyPr vert="horz" wrap="square" lIns="0" tIns="0" rIns="0" bIns="0" rtlCol="0" anchor="t" anchorCtr="0">
            <a:noAutofit/>
          </a:bodyPr>
          <a:lstStyle/>
          <a:p>
            <a:pPr defTabSz="867180"/>
            <a:r>
              <a:rPr lang="en-US" sz="1318" dirty="0">
                <a:solidFill>
                  <a:srgbClr val="808080"/>
                </a:solidFill>
                <a:latin typeface="EYInterstate" panose="02000503020000020004" pitchFamily="2" charset="0"/>
                <a:cs typeface="Arial" pitchFamily="34" charset="0"/>
              </a:rPr>
              <a:t>Page </a:t>
            </a:r>
            <a:fld id="{9AE4D82F-B047-469B-AC52-A46321747EAF}" type="slidenum">
              <a:rPr lang="en-US" sz="1318" smtClean="0">
                <a:solidFill>
                  <a:srgbClr val="808080"/>
                </a:solidFill>
                <a:latin typeface="EYInterstate" panose="02000503020000020004" pitchFamily="2" charset="0"/>
                <a:cs typeface="Arial" pitchFamily="34" charset="0"/>
              </a:rPr>
              <a:pPr defTabSz="867180"/>
              <a:t>‹#›</a:t>
            </a:fld>
            <a:endParaRPr lang="en-US" sz="1318" dirty="0">
              <a:solidFill>
                <a:srgbClr val="808080"/>
              </a:solidFill>
              <a:latin typeface="EYInterstate" panose="02000503020000020004" pitchFamily="2" charset="0"/>
              <a:cs typeface="Arial" pitchFamily="34" charset="0"/>
            </a:endParaRPr>
          </a:p>
        </p:txBody>
      </p:sp>
      <p:sp>
        <p:nvSpPr>
          <p:cNvPr id="19" name="Title Placeholder 1"/>
          <p:cNvSpPr>
            <a:spLocks noGrp="1"/>
          </p:cNvSpPr>
          <p:nvPr>
            <p:ph type="title"/>
          </p:nvPr>
        </p:nvSpPr>
        <p:spPr>
          <a:xfrm>
            <a:off x="640083" y="217623"/>
            <a:ext cx="11521440" cy="883390"/>
          </a:xfrm>
          <a:prstGeom prst="rect">
            <a:avLst/>
          </a:prstGeom>
        </p:spPr>
        <p:txBody>
          <a:bodyPr vert="horz" lIns="0" tIns="0" rIns="0" bIns="0" rtlCol="0" anchor="t" anchorCtr="0">
            <a:noAutofit/>
          </a:bodyPr>
          <a:lstStyle>
            <a:lvl1pPr>
              <a:defRPr>
                <a:solidFill>
                  <a:schemeClr val="bg1"/>
                </a:solidFill>
              </a:defRPr>
            </a:lvl1pPr>
          </a:lstStyle>
          <a:p>
            <a:r>
              <a:rPr lang="en-US"/>
              <a:t>Click to edit Master title style</a:t>
            </a:r>
          </a:p>
        </p:txBody>
      </p:sp>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49680" y="7191142"/>
            <a:ext cx="525849" cy="383662"/>
          </a:xfrm>
          <a:prstGeom prst="rect">
            <a:avLst/>
          </a:prstGeom>
        </p:spPr>
      </p:pic>
      <p:sp>
        <p:nvSpPr>
          <p:cNvPr id="13" name="TextBox 12"/>
          <p:cNvSpPr txBox="1"/>
          <p:nvPr userDrawn="1"/>
        </p:nvSpPr>
        <p:spPr>
          <a:xfrm>
            <a:off x="3231122" y="7301715"/>
            <a:ext cx="6339363" cy="206449"/>
          </a:xfrm>
          <a:prstGeom prst="rect">
            <a:avLst/>
          </a:prstGeom>
          <a:noFill/>
        </p:spPr>
        <p:txBody>
          <a:bodyPr vert="horz" wrap="square" lIns="0" tIns="0" rIns="0" bIns="0" rtlCol="0" anchor="t" anchorCtr="0">
            <a:noAutofit/>
          </a:bodyPr>
          <a:lstStyle/>
          <a:p>
            <a:pPr algn="ctr" defTabSz="867180"/>
            <a:r>
              <a:rPr lang="en-US" sz="1318" dirty="0">
                <a:solidFill>
                  <a:srgbClr val="808080"/>
                </a:solidFill>
                <a:latin typeface="EYInterstate" panose="02000503020000020004" pitchFamily="2" charset="0"/>
                <a:cs typeface="Arial" pitchFamily="34" charset="0"/>
              </a:rPr>
              <a:t>EY Response to Honeywell Robotics RFP</a:t>
            </a:r>
          </a:p>
        </p:txBody>
      </p:sp>
      <p:pic>
        <p:nvPicPr>
          <p:cNvPr id="16" name="Picture 1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692099" y="7152831"/>
            <a:ext cx="478551" cy="418671"/>
          </a:xfrm>
          <a:prstGeom prst="rect">
            <a:avLst/>
          </a:prstGeom>
        </p:spPr>
      </p:pic>
    </p:spTree>
    <p:extLst>
      <p:ext uri="{BB962C8B-B14F-4D97-AF65-F5344CB8AC3E}">
        <p14:creationId xmlns:p14="http://schemas.microsoft.com/office/powerpoint/2010/main" val="244609273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Divider 2">
    <p:spTree>
      <p:nvGrpSpPr>
        <p:cNvPr id="1" name=""/>
        <p:cNvGrpSpPr/>
        <p:nvPr/>
      </p:nvGrpSpPr>
      <p:grpSpPr>
        <a:xfrm>
          <a:off x="0" y="0"/>
          <a:ext cx="0" cy="0"/>
          <a:chOff x="0" y="0"/>
          <a:chExt cx="0" cy="0"/>
        </a:xfrm>
      </p:grpSpPr>
      <p:sp>
        <p:nvSpPr>
          <p:cNvPr id="7" name="Freeform 6"/>
          <p:cNvSpPr>
            <a:spLocks/>
          </p:cNvSpPr>
          <p:nvPr userDrawn="1"/>
        </p:nvSpPr>
        <p:spPr bwMode="gray">
          <a:xfrm>
            <a:off x="628090" y="1198250"/>
            <a:ext cx="11537101" cy="5888673"/>
          </a:xfrm>
          <a:custGeom>
            <a:avLst/>
            <a:gdLst/>
            <a:ahLst/>
            <a:cxnLst>
              <a:cxn ang="0">
                <a:pos x="0" y="0"/>
              </a:cxn>
              <a:cxn ang="0">
                <a:pos x="6925" y="0"/>
              </a:cxn>
              <a:cxn ang="0">
                <a:pos x="6925" y="2053"/>
              </a:cxn>
              <a:cxn ang="0">
                <a:pos x="0" y="3273"/>
              </a:cxn>
              <a:cxn ang="0">
                <a:pos x="0" y="0"/>
              </a:cxn>
            </a:cxnLst>
            <a:rect l="0" t="0" r="r" b="b"/>
            <a:pathLst>
              <a:path w="6925" h="3273">
                <a:moveTo>
                  <a:pt x="0" y="0"/>
                </a:moveTo>
                <a:lnTo>
                  <a:pt x="6925" y="0"/>
                </a:lnTo>
                <a:lnTo>
                  <a:pt x="6925" y="2053"/>
                </a:lnTo>
                <a:lnTo>
                  <a:pt x="0" y="3273"/>
                </a:lnTo>
                <a:lnTo>
                  <a:pt x="0" y="0"/>
                </a:lnTo>
                <a:close/>
              </a:path>
            </a:pathLst>
          </a:custGeom>
          <a:solidFill>
            <a:srgbClr val="808080"/>
          </a:solidFill>
          <a:ln w="9525">
            <a:noFill/>
            <a:round/>
            <a:headEnd/>
            <a:tailEnd/>
          </a:ln>
        </p:spPr>
        <p:txBody>
          <a:bodyPr vert="horz" wrap="square" lIns="109360" tIns="54679" rIns="109360" bIns="54679" numCol="1" anchor="t" anchorCtr="0" compatLnSpc="1">
            <a:prstTxWarp prst="textNoShape">
              <a:avLst/>
            </a:prstTxWarp>
          </a:bodyPr>
          <a:lstStyle/>
          <a:p>
            <a:pPr defTabSz="867180"/>
            <a:endParaRPr lang="en-US" sz="2154" dirty="0">
              <a:solidFill>
                <a:srgbClr val="000000"/>
              </a:solidFill>
              <a:latin typeface="EYInterstate" panose="02000503020000020004" pitchFamily="2" charset="0"/>
            </a:endParaRP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9680" y="7143728"/>
            <a:ext cx="525849" cy="383662"/>
          </a:xfrm>
          <a:prstGeom prst="rect">
            <a:avLst/>
          </a:prstGeom>
        </p:spPr>
      </p:pic>
      <p:sp>
        <p:nvSpPr>
          <p:cNvPr id="8" name="TextBox 7"/>
          <p:cNvSpPr txBox="1"/>
          <p:nvPr userDrawn="1"/>
        </p:nvSpPr>
        <p:spPr>
          <a:xfrm>
            <a:off x="1411506" y="7301715"/>
            <a:ext cx="864406" cy="206007"/>
          </a:xfrm>
          <a:prstGeom prst="rect">
            <a:avLst/>
          </a:prstGeom>
          <a:noFill/>
        </p:spPr>
        <p:txBody>
          <a:bodyPr vert="horz" wrap="square" lIns="0" tIns="0" rIns="0" bIns="0" rtlCol="0" anchor="t" anchorCtr="0">
            <a:noAutofit/>
          </a:bodyPr>
          <a:lstStyle/>
          <a:p>
            <a:pPr defTabSz="867180"/>
            <a:r>
              <a:rPr lang="en-US" sz="1318" dirty="0">
                <a:solidFill>
                  <a:srgbClr val="808080"/>
                </a:solidFill>
                <a:latin typeface="EYInterstate" panose="02000503020000020004" pitchFamily="2" charset="0"/>
                <a:cs typeface="Arial" pitchFamily="34" charset="0"/>
              </a:rPr>
              <a:t>Page </a:t>
            </a:r>
            <a:fld id="{9AE4D82F-B047-469B-AC52-A46321747EAF}" type="slidenum">
              <a:rPr lang="en-US" sz="1318" smtClean="0">
                <a:solidFill>
                  <a:srgbClr val="808080"/>
                </a:solidFill>
                <a:latin typeface="EYInterstate" panose="02000503020000020004" pitchFamily="2" charset="0"/>
                <a:cs typeface="Arial" pitchFamily="34" charset="0"/>
              </a:rPr>
              <a:pPr defTabSz="867180"/>
              <a:t>‹#›</a:t>
            </a:fld>
            <a:endParaRPr lang="en-US" sz="1318" dirty="0">
              <a:solidFill>
                <a:srgbClr val="808080"/>
              </a:solidFill>
              <a:latin typeface="EYInterstate" panose="02000503020000020004" pitchFamily="2" charset="0"/>
              <a:cs typeface="Arial" pitchFamily="34" charset="0"/>
            </a:endParaRPr>
          </a:p>
        </p:txBody>
      </p:sp>
      <p:sp>
        <p:nvSpPr>
          <p:cNvPr id="13" name="Title Placeholder 1"/>
          <p:cNvSpPr>
            <a:spLocks noGrp="1"/>
          </p:cNvSpPr>
          <p:nvPr>
            <p:ph type="title"/>
          </p:nvPr>
        </p:nvSpPr>
        <p:spPr>
          <a:xfrm>
            <a:off x="640083" y="206568"/>
            <a:ext cx="11521440" cy="883390"/>
          </a:xfrm>
          <a:prstGeom prst="rect">
            <a:avLst/>
          </a:prstGeom>
        </p:spPr>
        <p:txBody>
          <a:bodyPr vert="horz" lIns="0" tIns="0" rIns="0" bIns="0" rtlCol="0" anchor="t" anchorCtr="0">
            <a:noAutofit/>
          </a:bodyPr>
          <a:lstStyle>
            <a:lvl1pPr>
              <a:defRPr>
                <a:solidFill>
                  <a:schemeClr val="bg1"/>
                </a:solidFill>
              </a:defRPr>
            </a:lvl1pPr>
          </a:lstStyle>
          <a:p>
            <a:r>
              <a:rPr lang="en-US"/>
              <a:t>Click to edit Master title style</a:t>
            </a:r>
          </a:p>
        </p:txBody>
      </p:sp>
      <p:sp>
        <p:nvSpPr>
          <p:cNvPr id="14" name="Footer Placeholder 4"/>
          <p:cNvSpPr>
            <a:spLocks noGrp="1"/>
          </p:cNvSpPr>
          <p:nvPr>
            <p:ph type="ftr" sz="quarter" idx="3"/>
          </p:nvPr>
        </p:nvSpPr>
        <p:spPr>
          <a:xfrm>
            <a:off x="3961735" y="7295214"/>
            <a:ext cx="4109661" cy="206007"/>
          </a:xfrm>
          <a:prstGeom prst="rect">
            <a:avLst/>
          </a:prstGeom>
        </p:spPr>
        <p:txBody>
          <a:bodyPr vert="horz" lIns="0" tIns="0" rIns="0" bIns="0" rtlCol="0" anchor="t" anchorCtr="0">
            <a:noAutofit/>
          </a:bodyPr>
          <a:lstStyle>
            <a:lvl1pPr algn="l">
              <a:defRPr sz="1318">
                <a:solidFill>
                  <a:schemeClr val="bg1"/>
                </a:solidFill>
                <a:latin typeface="EYInterstate" panose="02000503020000020004" pitchFamily="2" charset="0"/>
                <a:cs typeface="Arial" pitchFamily="34" charset="0"/>
              </a:defRPr>
            </a:lvl1pPr>
          </a:lstStyle>
          <a:p>
            <a:pPr algn="ctr" defTabSz="867180"/>
            <a:endParaRPr lang="en-US" dirty="0">
              <a:solidFill>
                <a:srgbClr val="808080"/>
              </a:solidFill>
            </a:endParaRPr>
          </a:p>
        </p:txBody>
      </p:sp>
      <p:sp>
        <p:nvSpPr>
          <p:cNvPr id="15" name="Date Placeholder 3"/>
          <p:cNvSpPr>
            <a:spLocks noGrp="1"/>
          </p:cNvSpPr>
          <p:nvPr>
            <p:ph type="dt" sz="half" idx="2"/>
          </p:nvPr>
        </p:nvSpPr>
        <p:spPr>
          <a:xfrm>
            <a:off x="2321640" y="7295214"/>
            <a:ext cx="1422442" cy="206007"/>
          </a:xfrm>
          <a:prstGeom prst="rect">
            <a:avLst/>
          </a:prstGeom>
        </p:spPr>
        <p:txBody>
          <a:bodyPr vert="horz" wrap="none" lIns="0" tIns="0" rIns="0" bIns="0" rtlCol="0" anchor="t" anchorCtr="0">
            <a:noAutofit/>
          </a:bodyPr>
          <a:lstStyle>
            <a:lvl1pPr algn="l">
              <a:defRPr sz="1318">
                <a:solidFill>
                  <a:schemeClr val="bg1"/>
                </a:solidFill>
                <a:latin typeface="EYInterstate" panose="02000503020000020004" pitchFamily="2" charset="0"/>
                <a:cs typeface="Arial" pitchFamily="34" charset="0"/>
              </a:defRPr>
            </a:lvl1pPr>
          </a:lstStyle>
          <a:p>
            <a:pPr defTabSz="867180"/>
            <a:r>
              <a:rPr lang="en-US" dirty="0">
                <a:solidFill>
                  <a:srgbClr val="808080"/>
                </a:solidFill>
              </a:rPr>
              <a:t>September 2020</a:t>
            </a:r>
          </a:p>
        </p:txBody>
      </p:sp>
      <p:pic>
        <p:nvPicPr>
          <p:cNvPr id="16" name="Picture 1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692099" y="7152831"/>
            <a:ext cx="478551" cy="418671"/>
          </a:xfrm>
          <a:prstGeom prst="rect">
            <a:avLst/>
          </a:prstGeom>
        </p:spPr>
      </p:pic>
    </p:spTree>
    <p:extLst>
      <p:ext uri="{BB962C8B-B14F-4D97-AF65-F5344CB8AC3E}">
        <p14:creationId xmlns:p14="http://schemas.microsoft.com/office/powerpoint/2010/main" val="291087228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Divider 4">
    <p:spTree>
      <p:nvGrpSpPr>
        <p:cNvPr id="1" name=""/>
        <p:cNvGrpSpPr/>
        <p:nvPr/>
      </p:nvGrpSpPr>
      <p:grpSpPr>
        <a:xfrm>
          <a:off x="0" y="0"/>
          <a:ext cx="0" cy="0"/>
          <a:chOff x="0" y="0"/>
          <a:chExt cx="0" cy="0"/>
        </a:xfrm>
      </p:grpSpPr>
      <p:pic>
        <p:nvPicPr>
          <p:cNvPr id="5123" name="Picture 3"/>
          <p:cNvPicPr>
            <a:picLocks noChangeAspect="1" noChangeArrowheads="1"/>
          </p:cNvPicPr>
          <p:nvPr userDrawn="1"/>
        </p:nvPicPr>
        <p:blipFill>
          <a:blip r:embed="rId2" cstate="print"/>
          <a:srcRect/>
          <a:stretch>
            <a:fillRect/>
          </a:stretch>
        </p:blipFill>
        <p:spPr bwMode="auto">
          <a:xfrm>
            <a:off x="627163" y="1199521"/>
            <a:ext cx="11533364" cy="5887440"/>
          </a:xfrm>
          <a:prstGeom prst="rect">
            <a:avLst/>
          </a:prstGeom>
          <a:noFill/>
          <a:ln w="9525">
            <a:noFill/>
            <a:miter lim="800000"/>
            <a:headEnd/>
            <a:tailEnd/>
          </a:ln>
          <a:effectLst/>
        </p:spPr>
      </p:pic>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49680" y="7143728"/>
            <a:ext cx="525849" cy="383662"/>
          </a:xfrm>
          <a:prstGeom prst="rect">
            <a:avLst/>
          </a:prstGeom>
        </p:spPr>
      </p:pic>
      <p:sp>
        <p:nvSpPr>
          <p:cNvPr id="6" name="Footer Placeholder 4"/>
          <p:cNvSpPr>
            <a:spLocks noGrp="1"/>
          </p:cNvSpPr>
          <p:nvPr>
            <p:ph type="ftr" sz="quarter" idx="3"/>
          </p:nvPr>
        </p:nvSpPr>
        <p:spPr>
          <a:xfrm>
            <a:off x="3961735" y="7301715"/>
            <a:ext cx="4109661" cy="206007"/>
          </a:xfrm>
          <a:prstGeom prst="rect">
            <a:avLst/>
          </a:prstGeom>
        </p:spPr>
        <p:txBody>
          <a:bodyPr vert="horz" lIns="0" tIns="0" rIns="0" bIns="0" rtlCol="0" anchor="t" anchorCtr="0">
            <a:noAutofit/>
          </a:bodyPr>
          <a:lstStyle>
            <a:lvl1pPr algn="l">
              <a:defRPr sz="1318">
                <a:solidFill>
                  <a:schemeClr val="bg1"/>
                </a:solidFill>
                <a:latin typeface="EYInterstate" panose="02000503020000020004" pitchFamily="2" charset="0"/>
                <a:cs typeface="Arial" pitchFamily="34" charset="0"/>
              </a:defRPr>
            </a:lvl1pPr>
          </a:lstStyle>
          <a:p>
            <a:pPr algn="ctr" defTabSz="867180"/>
            <a:endParaRPr lang="en-US" dirty="0">
              <a:solidFill>
                <a:srgbClr val="808080"/>
              </a:solidFill>
            </a:endParaRPr>
          </a:p>
        </p:txBody>
      </p:sp>
      <p:sp>
        <p:nvSpPr>
          <p:cNvPr id="7" name="TextBox 6"/>
          <p:cNvSpPr txBox="1"/>
          <p:nvPr userDrawn="1"/>
        </p:nvSpPr>
        <p:spPr>
          <a:xfrm>
            <a:off x="1411506" y="7301715"/>
            <a:ext cx="864406" cy="206007"/>
          </a:xfrm>
          <a:prstGeom prst="rect">
            <a:avLst/>
          </a:prstGeom>
          <a:noFill/>
        </p:spPr>
        <p:txBody>
          <a:bodyPr vert="horz" wrap="square" lIns="0" tIns="0" rIns="0" bIns="0" rtlCol="0" anchor="t" anchorCtr="0">
            <a:noAutofit/>
          </a:bodyPr>
          <a:lstStyle/>
          <a:p>
            <a:pPr defTabSz="867180"/>
            <a:r>
              <a:rPr lang="en-US" sz="1318" dirty="0">
                <a:solidFill>
                  <a:srgbClr val="808080"/>
                </a:solidFill>
                <a:latin typeface="EYInterstate" panose="02000503020000020004" pitchFamily="2" charset="0"/>
                <a:cs typeface="Arial" pitchFamily="34" charset="0"/>
              </a:rPr>
              <a:t>Page </a:t>
            </a:r>
            <a:fld id="{9AE4D82F-B047-469B-AC52-A46321747EAF}" type="slidenum">
              <a:rPr lang="en-US" sz="1318" smtClean="0">
                <a:solidFill>
                  <a:srgbClr val="808080"/>
                </a:solidFill>
                <a:latin typeface="EYInterstate" panose="02000503020000020004" pitchFamily="2" charset="0"/>
                <a:cs typeface="Arial" pitchFamily="34" charset="0"/>
              </a:rPr>
              <a:pPr defTabSz="867180"/>
              <a:t>‹#›</a:t>
            </a:fld>
            <a:endParaRPr lang="en-US" sz="1318" dirty="0">
              <a:solidFill>
                <a:srgbClr val="808080"/>
              </a:solidFill>
              <a:latin typeface="EYInterstate" panose="02000503020000020004" pitchFamily="2" charset="0"/>
              <a:cs typeface="Arial" pitchFamily="34" charset="0"/>
            </a:endParaRPr>
          </a:p>
        </p:txBody>
      </p:sp>
      <p:sp>
        <p:nvSpPr>
          <p:cNvPr id="8" name="Date Placeholder 3"/>
          <p:cNvSpPr>
            <a:spLocks noGrp="1"/>
          </p:cNvSpPr>
          <p:nvPr>
            <p:ph type="dt" sz="half" idx="2"/>
          </p:nvPr>
        </p:nvSpPr>
        <p:spPr>
          <a:xfrm>
            <a:off x="2321640" y="7301715"/>
            <a:ext cx="1422442" cy="206007"/>
          </a:xfrm>
          <a:prstGeom prst="rect">
            <a:avLst/>
          </a:prstGeom>
        </p:spPr>
        <p:txBody>
          <a:bodyPr vert="horz" wrap="none" lIns="0" tIns="0" rIns="0" bIns="0" rtlCol="0" anchor="t" anchorCtr="0">
            <a:noAutofit/>
          </a:bodyPr>
          <a:lstStyle>
            <a:lvl1pPr algn="l">
              <a:defRPr sz="1318">
                <a:solidFill>
                  <a:schemeClr val="bg1"/>
                </a:solidFill>
                <a:latin typeface="EYInterstate" panose="02000503020000020004" pitchFamily="2" charset="0"/>
                <a:cs typeface="Arial" pitchFamily="34" charset="0"/>
              </a:defRPr>
            </a:lvl1pPr>
          </a:lstStyle>
          <a:p>
            <a:pPr defTabSz="867180"/>
            <a:r>
              <a:rPr lang="en-US" dirty="0">
                <a:solidFill>
                  <a:srgbClr val="808080"/>
                </a:solidFill>
              </a:rPr>
              <a:t>September 2020</a:t>
            </a:r>
          </a:p>
        </p:txBody>
      </p:sp>
      <p:sp>
        <p:nvSpPr>
          <p:cNvPr id="11" name="Title Placeholder 1"/>
          <p:cNvSpPr>
            <a:spLocks noGrp="1"/>
          </p:cNvSpPr>
          <p:nvPr>
            <p:ph type="title"/>
          </p:nvPr>
        </p:nvSpPr>
        <p:spPr>
          <a:xfrm>
            <a:off x="640083" y="205918"/>
            <a:ext cx="11521440" cy="883390"/>
          </a:xfrm>
          <a:prstGeom prst="rect">
            <a:avLst/>
          </a:prstGeom>
        </p:spPr>
        <p:txBody>
          <a:bodyPr vert="horz" lIns="0" tIns="0" rIns="0" bIns="0" rtlCol="0" anchor="t" anchorCtr="0">
            <a:noAutofit/>
          </a:bodyPr>
          <a:lstStyle>
            <a:lvl1pPr>
              <a:defRPr>
                <a:solidFill>
                  <a:schemeClr val="bg1"/>
                </a:solidFill>
              </a:defRPr>
            </a:lvl1pPr>
          </a:lstStyle>
          <a:p>
            <a:r>
              <a:rPr lang="en-US"/>
              <a:t>Click to edit Master title style</a:t>
            </a:r>
          </a:p>
        </p:txBody>
      </p:sp>
      <p:pic>
        <p:nvPicPr>
          <p:cNvPr id="13" name="Picture 1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692099" y="7152831"/>
            <a:ext cx="478551" cy="418671"/>
          </a:xfrm>
          <a:prstGeom prst="rect">
            <a:avLst/>
          </a:prstGeom>
        </p:spPr>
      </p:pic>
    </p:spTree>
    <p:extLst>
      <p:ext uri="{BB962C8B-B14F-4D97-AF65-F5344CB8AC3E}">
        <p14:creationId xmlns:p14="http://schemas.microsoft.com/office/powerpoint/2010/main" val="247196296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1_Divider 4">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9680" y="7143728"/>
            <a:ext cx="525849" cy="383662"/>
          </a:xfrm>
          <a:prstGeom prst="rect">
            <a:avLst/>
          </a:prstGeom>
        </p:spPr>
      </p:pic>
      <p:sp>
        <p:nvSpPr>
          <p:cNvPr id="11" name="Footer Placeholder 4"/>
          <p:cNvSpPr>
            <a:spLocks noGrp="1"/>
          </p:cNvSpPr>
          <p:nvPr>
            <p:ph type="ftr" sz="quarter" idx="3"/>
          </p:nvPr>
        </p:nvSpPr>
        <p:spPr>
          <a:xfrm>
            <a:off x="3961735" y="7301715"/>
            <a:ext cx="4109661" cy="206007"/>
          </a:xfrm>
          <a:prstGeom prst="rect">
            <a:avLst/>
          </a:prstGeom>
        </p:spPr>
        <p:txBody>
          <a:bodyPr vert="horz" lIns="0" tIns="0" rIns="0" bIns="0" rtlCol="0" anchor="t" anchorCtr="0">
            <a:noAutofit/>
          </a:bodyPr>
          <a:lstStyle>
            <a:lvl1pPr algn="l">
              <a:defRPr sz="1318">
                <a:solidFill>
                  <a:schemeClr val="bg1"/>
                </a:solidFill>
                <a:latin typeface="EYInterstate" panose="02000503020000020004" pitchFamily="2" charset="0"/>
                <a:cs typeface="Arial" pitchFamily="34" charset="0"/>
              </a:defRPr>
            </a:lvl1pPr>
          </a:lstStyle>
          <a:p>
            <a:pPr algn="ctr" defTabSz="867180"/>
            <a:endParaRPr lang="en-US" dirty="0">
              <a:solidFill>
                <a:srgbClr val="808080"/>
              </a:solidFill>
            </a:endParaRPr>
          </a:p>
        </p:txBody>
      </p:sp>
      <p:sp>
        <p:nvSpPr>
          <p:cNvPr id="13" name="TextBox 12"/>
          <p:cNvSpPr txBox="1"/>
          <p:nvPr userDrawn="1"/>
        </p:nvSpPr>
        <p:spPr>
          <a:xfrm>
            <a:off x="1411506" y="7301715"/>
            <a:ext cx="864406" cy="206007"/>
          </a:xfrm>
          <a:prstGeom prst="rect">
            <a:avLst/>
          </a:prstGeom>
          <a:noFill/>
        </p:spPr>
        <p:txBody>
          <a:bodyPr vert="horz" wrap="square" lIns="0" tIns="0" rIns="0" bIns="0" rtlCol="0" anchor="t" anchorCtr="0">
            <a:noAutofit/>
          </a:bodyPr>
          <a:lstStyle/>
          <a:p>
            <a:pPr defTabSz="867180"/>
            <a:r>
              <a:rPr lang="en-US" sz="1318" dirty="0">
                <a:solidFill>
                  <a:srgbClr val="808080"/>
                </a:solidFill>
                <a:latin typeface="EYInterstate" panose="02000503020000020004" pitchFamily="2" charset="0"/>
                <a:cs typeface="Arial" pitchFamily="34" charset="0"/>
              </a:rPr>
              <a:t>Page </a:t>
            </a:r>
            <a:fld id="{9AE4D82F-B047-469B-AC52-A46321747EAF}" type="slidenum">
              <a:rPr lang="en-US" sz="1318" smtClean="0">
                <a:solidFill>
                  <a:srgbClr val="808080"/>
                </a:solidFill>
                <a:latin typeface="EYInterstate" panose="02000503020000020004" pitchFamily="2" charset="0"/>
                <a:cs typeface="Arial" pitchFamily="34" charset="0"/>
              </a:rPr>
              <a:pPr defTabSz="867180"/>
              <a:t>‹#›</a:t>
            </a:fld>
            <a:endParaRPr lang="en-US" sz="1318" dirty="0">
              <a:solidFill>
                <a:srgbClr val="808080"/>
              </a:solidFill>
              <a:latin typeface="EYInterstate" panose="02000503020000020004" pitchFamily="2" charset="0"/>
              <a:cs typeface="Arial" pitchFamily="34" charset="0"/>
            </a:endParaRPr>
          </a:p>
        </p:txBody>
      </p:sp>
      <p:sp>
        <p:nvSpPr>
          <p:cNvPr id="14" name="Date Placeholder 3"/>
          <p:cNvSpPr>
            <a:spLocks noGrp="1"/>
          </p:cNvSpPr>
          <p:nvPr>
            <p:ph type="dt" sz="half" idx="2"/>
          </p:nvPr>
        </p:nvSpPr>
        <p:spPr>
          <a:xfrm>
            <a:off x="2321640" y="7301715"/>
            <a:ext cx="1422442" cy="206007"/>
          </a:xfrm>
          <a:prstGeom prst="rect">
            <a:avLst/>
          </a:prstGeom>
        </p:spPr>
        <p:txBody>
          <a:bodyPr vert="horz" wrap="none" lIns="0" tIns="0" rIns="0" bIns="0" rtlCol="0" anchor="t" anchorCtr="0">
            <a:noAutofit/>
          </a:bodyPr>
          <a:lstStyle>
            <a:lvl1pPr algn="l">
              <a:defRPr sz="1318">
                <a:solidFill>
                  <a:schemeClr val="bg1"/>
                </a:solidFill>
                <a:latin typeface="EYInterstate" panose="02000503020000020004" pitchFamily="2" charset="0"/>
                <a:cs typeface="Arial" pitchFamily="34" charset="0"/>
              </a:defRPr>
            </a:lvl1pPr>
          </a:lstStyle>
          <a:p>
            <a:pPr defTabSz="867180"/>
            <a:r>
              <a:rPr lang="en-US" dirty="0">
                <a:solidFill>
                  <a:srgbClr val="808080"/>
                </a:solidFill>
              </a:rPr>
              <a:t>September 2020</a:t>
            </a:r>
          </a:p>
        </p:txBody>
      </p:sp>
      <p:pic>
        <p:nvPicPr>
          <p:cNvPr id="15" name="Picture 1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682981" y="7129124"/>
            <a:ext cx="478551" cy="418671"/>
          </a:xfrm>
          <a:prstGeom prst="rect">
            <a:avLst/>
          </a:prstGeom>
        </p:spPr>
      </p:pic>
      <p:sp>
        <p:nvSpPr>
          <p:cNvPr id="17" name="Title Placeholder 1"/>
          <p:cNvSpPr>
            <a:spLocks noGrp="1"/>
          </p:cNvSpPr>
          <p:nvPr>
            <p:ph type="title"/>
          </p:nvPr>
        </p:nvSpPr>
        <p:spPr>
          <a:xfrm>
            <a:off x="640083" y="206030"/>
            <a:ext cx="11521440" cy="883390"/>
          </a:xfrm>
          <a:prstGeom prst="rect">
            <a:avLst/>
          </a:prstGeom>
        </p:spPr>
        <p:txBody>
          <a:bodyPr vert="horz" lIns="0" tIns="0" rIns="0" bIns="0" rtlCol="0" anchor="t" anchorCtr="0">
            <a:noAutofit/>
          </a:bodyPr>
          <a:lstStyle>
            <a:lvl1pPr>
              <a:defRPr/>
            </a:lvl1pPr>
          </a:lstStyle>
          <a:p>
            <a:r>
              <a:rPr lang="en-US"/>
              <a:t>Click to edit Master title style</a:t>
            </a:r>
          </a:p>
        </p:txBody>
      </p:sp>
    </p:spTree>
    <p:extLst>
      <p:ext uri="{BB962C8B-B14F-4D97-AF65-F5344CB8AC3E}">
        <p14:creationId xmlns:p14="http://schemas.microsoft.com/office/powerpoint/2010/main" val="289142576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138086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userDrawn="1">
  <p:cSld name="Title and Table">
    <p:spTree>
      <p:nvGrpSpPr>
        <p:cNvPr id="1" name=""/>
        <p:cNvGrpSpPr/>
        <p:nvPr/>
      </p:nvGrpSpPr>
      <p:grpSpPr>
        <a:xfrm>
          <a:off x="0" y="0"/>
          <a:ext cx="0" cy="0"/>
          <a:chOff x="0" y="0"/>
          <a:chExt cx="0" cy="0"/>
        </a:xfrm>
      </p:grpSpPr>
    </p:spTree>
    <p:extLst>
      <p:ext uri="{BB962C8B-B14F-4D97-AF65-F5344CB8AC3E}">
        <p14:creationId xmlns:p14="http://schemas.microsoft.com/office/powerpoint/2010/main" val="367350360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userDrawn="1">
  <p:cSld name="1_Title and Tabl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9680" y="7143728"/>
            <a:ext cx="525849" cy="383662"/>
          </a:xfrm>
          <a:prstGeom prst="rect">
            <a:avLst/>
          </a:prstGeom>
        </p:spPr>
      </p:pic>
      <p:sp>
        <p:nvSpPr>
          <p:cNvPr id="3" name="Line 11"/>
          <p:cNvSpPr>
            <a:spLocks noChangeShapeType="1"/>
          </p:cNvSpPr>
          <p:nvPr userDrawn="1"/>
        </p:nvSpPr>
        <p:spPr bwMode="auto">
          <a:xfrm>
            <a:off x="640083" y="7027108"/>
            <a:ext cx="11521440" cy="0"/>
          </a:xfrm>
          <a:prstGeom prst="line">
            <a:avLst/>
          </a:prstGeom>
          <a:noFill/>
          <a:ln w="3175">
            <a:solidFill>
              <a:srgbClr val="808080"/>
            </a:solidFill>
            <a:round/>
            <a:headEnd/>
            <a:tailEnd/>
          </a:ln>
          <a:effectLst/>
        </p:spPr>
        <p:txBody>
          <a:bodyPr wrap="none" lIns="109360" tIns="54679" rIns="109360" bIns="54679"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154" dirty="0">
              <a:solidFill>
                <a:srgbClr val="808080"/>
              </a:solidFill>
              <a:latin typeface="EYInterstate" panose="02000503020000020004" pitchFamily="2" charset="0"/>
            </a:endParaRPr>
          </a:p>
        </p:txBody>
      </p:sp>
      <p:sp>
        <p:nvSpPr>
          <p:cNvPr id="5" name="TextBox 4"/>
          <p:cNvSpPr txBox="1"/>
          <p:nvPr userDrawn="1"/>
        </p:nvSpPr>
        <p:spPr>
          <a:xfrm>
            <a:off x="1411506" y="7301715"/>
            <a:ext cx="864406" cy="206449"/>
          </a:xfrm>
          <a:prstGeom prst="rect">
            <a:avLst/>
          </a:prstGeom>
          <a:noFill/>
        </p:spPr>
        <p:txBody>
          <a:bodyPr vert="horz" wrap="square" lIns="0" tIns="0" rIns="0" bIns="0" rtlCol="0" anchor="t" anchorCtr="0">
            <a:noAutofit/>
          </a:bodyPr>
          <a:lstStyle/>
          <a:p>
            <a:pPr defTabSz="867180"/>
            <a:r>
              <a:rPr lang="en-US" sz="1318" dirty="0">
                <a:solidFill>
                  <a:srgbClr val="808080"/>
                </a:solidFill>
                <a:latin typeface="EYInterstate" panose="02000503020000020004" pitchFamily="2" charset="0"/>
                <a:cs typeface="Arial" pitchFamily="34" charset="0"/>
              </a:rPr>
              <a:t>Page </a:t>
            </a:r>
            <a:fld id="{9AE4D82F-B047-469B-AC52-A46321747EAF}" type="slidenum">
              <a:rPr lang="en-US" sz="1318" smtClean="0">
                <a:solidFill>
                  <a:srgbClr val="808080"/>
                </a:solidFill>
                <a:latin typeface="EYInterstate" panose="02000503020000020004" pitchFamily="2" charset="0"/>
                <a:cs typeface="Arial" pitchFamily="34" charset="0"/>
              </a:rPr>
              <a:pPr defTabSz="867180"/>
              <a:t>‹#›</a:t>
            </a:fld>
            <a:endParaRPr lang="en-US" sz="1318" dirty="0">
              <a:solidFill>
                <a:srgbClr val="808080"/>
              </a:solidFill>
              <a:latin typeface="EYInterstate" panose="02000503020000020004" pitchFamily="2" charset="0"/>
              <a:cs typeface="Arial" pitchFamily="34" charset="0"/>
            </a:endParaRPr>
          </a:p>
        </p:txBody>
      </p:sp>
    </p:spTree>
    <p:extLst>
      <p:ext uri="{BB962C8B-B14F-4D97-AF65-F5344CB8AC3E}">
        <p14:creationId xmlns:p14="http://schemas.microsoft.com/office/powerpoint/2010/main" val="369659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a:xfrm>
            <a:off x="880110" y="2069040"/>
            <a:ext cx="5440680" cy="4931514"/>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6480809" y="2069040"/>
            <a:ext cx="5440680" cy="4931514"/>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txBox="1">
            <a:spLocks noGrp="1"/>
          </p:cNvSpPr>
          <p:nvPr>
            <p:ph type="dt" sz="half" idx="7"/>
          </p:nvPr>
        </p:nvSpPr>
        <p:spPr/>
        <p:txBody>
          <a:bodyPr/>
          <a:lstStyle>
            <a:lvl1pPr>
              <a:defRPr/>
            </a:lvl1pPr>
          </a:lstStyle>
          <a:p>
            <a:pPr lvl="0"/>
            <a:r>
              <a:rPr lang="en-US" dirty="0"/>
              <a:t>September 2020</a:t>
            </a:r>
          </a:p>
        </p:txBody>
      </p:sp>
      <p:sp>
        <p:nvSpPr>
          <p:cNvPr id="6" name="Footer Placeholder 5"/>
          <p:cNvSpPr txBox="1">
            <a:spLocks noGrp="1"/>
          </p:cNvSpPr>
          <p:nvPr>
            <p:ph type="ftr" sz="quarter" idx="9"/>
          </p:nvPr>
        </p:nvSpPr>
        <p:spPr/>
        <p:txBody>
          <a:bodyPr/>
          <a:lstStyle>
            <a:lvl1pPr>
              <a:defRPr/>
            </a:lvl1pPr>
          </a:lstStyle>
          <a:p>
            <a:pPr lvl="0"/>
            <a:endParaRPr lang="en-US" dirty="0"/>
          </a:p>
        </p:txBody>
      </p:sp>
      <p:sp>
        <p:nvSpPr>
          <p:cNvPr id="7" name="Slide Number Placeholder 6"/>
          <p:cNvSpPr txBox="1">
            <a:spLocks noGrp="1"/>
          </p:cNvSpPr>
          <p:nvPr>
            <p:ph type="sldNum" sz="quarter" idx="8"/>
          </p:nvPr>
        </p:nvSpPr>
        <p:spPr/>
        <p:txBody>
          <a:bodyPr/>
          <a:lstStyle>
            <a:lvl1pPr>
              <a:defRPr/>
            </a:lvl1pPr>
          </a:lstStyle>
          <a:p>
            <a:pPr lvl="0"/>
            <a:fld id="{774114DA-B9EE-4D57-90B8-E1925A8E8930}" type="slidenum">
              <a:t>‹#›</a:t>
            </a:fld>
            <a:endParaRPr lang="en-US" dirty="0"/>
          </a:p>
        </p:txBody>
      </p:sp>
    </p:spTree>
    <p:extLst>
      <p:ext uri="{BB962C8B-B14F-4D97-AF65-F5344CB8AC3E}">
        <p14:creationId xmlns:p14="http://schemas.microsoft.com/office/powerpoint/2010/main" val="204538981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userDrawn="1">
  <p:cSld name="Title Slide">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796564" y="6074989"/>
            <a:ext cx="1383189" cy="1316186"/>
          </a:xfrm>
          <a:prstGeom prst="rect">
            <a:avLst/>
          </a:prstGeom>
        </p:spPr>
      </p:pic>
    </p:spTree>
    <p:extLst>
      <p:ext uri="{BB962C8B-B14F-4D97-AF65-F5344CB8AC3E}">
        <p14:creationId xmlns:p14="http://schemas.microsoft.com/office/powerpoint/2010/main" val="295654196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22_Title only">
    <p:spTree>
      <p:nvGrpSpPr>
        <p:cNvPr id="1" name=""/>
        <p:cNvGrpSpPr/>
        <p:nvPr/>
      </p:nvGrpSpPr>
      <p:grpSpPr>
        <a:xfrm>
          <a:off x="0" y="0"/>
          <a:ext cx="0" cy="0"/>
          <a:chOff x="0" y="0"/>
          <a:chExt cx="0" cy="0"/>
        </a:xfrm>
      </p:grpSpPr>
      <p:sp>
        <p:nvSpPr>
          <p:cNvPr id="2" name="Title 1"/>
          <p:cNvSpPr>
            <a:spLocks noGrp="1"/>
          </p:cNvSpPr>
          <p:nvPr>
            <p:ph type="title"/>
          </p:nvPr>
        </p:nvSpPr>
        <p:spPr>
          <a:xfrm>
            <a:off x="640081" y="228480"/>
            <a:ext cx="11521440" cy="474966"/>
          </a:xfrm>
        </p:spPr>
        <p:txBody>
          <a:bodyPr/>
          <a:lstStyle>
            <a:lvl1pPr>
              <a:defRPr>
                <a:solidFill>
                  <a:srgbClr val="646464"/>
                </a:solidFill>
              </a:defRPr>
            </a:lvl1pPr>
          </a:lstStyle>
          <a:p>
            <a:r>
              <a:rPr lang="en-US"/>
              <a:t>Click to edit Master title style</a:t>
            </a:r>
          </a:p>
        </p:txBody>
      </p:sp>
      <p:sp>
        <p:nvSpPr>
          <p:cNvPr id="10" name="Text Placeholder 10"/>
          <p:cNvSpPr>
            <a:spLocks noGrp="1"/>
          </p:cNvSpPr>
          <p:nvPr>
            <p:ph type="body" sz="quarter" idx="11"/>
          </p:nvPr>
        </p:nvSpPr>
        <p:spPr>
          <a:xfrm>
            <a:off x="640081" y="703450"/>
            <a:ext cx="11521440" cy="501840"/>
          </a:xfrm>
          <a:prstGeom prst="rect">
            <a:avLst/>
          </a:prstGeom>
        </p:spPr>
        <p:txBody>
          <a:bodyPr lIns="104498" tIns="52249" rIns="104498" bIns="52249"/>
          <a:lstStyle>
            <a:lvl1pPr marL="0" indent="0">
              <a:buNone/>
              <a:defRPr sz="2994"/>
            </a:lvl1pPr>
          </a:lstStyle>
          <a:p>
            <a:pPr lvl="0"/>
            <a:r>
              <a:rPr lang="en-US"/>
              <a:t>Click to edit Master</a:t>
            </a:r>
          </a:p>
        </p:txBody>
      </p:sp>
    </p:spTree>
    <p:extLst>
      <p:ext uri="{BB962C8B-B14F-4D97-AF65-F5344CB8AC3E}">
        <p14:creationId xmlns:p14="http://schemas.microsoft.com/office/powerpoint/2010/main" val="36952995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nvPr>
        </p:nvGraphicFramePr>
        <p:xfrm>
          <a:off x="1904" y="1628"/>
          <a:ext cx="1899" cy="1625"/>
        </p:xfrm>
        <a:graphic>
          <a:graphicData uri="http://schemas.openxmlformats.org/presentationml/2006/ole">
            <mc:AlternateContent xmlns:mc="http://schemas.openxmlformats.org/markup-compatibility/2006">
              <mc:Choice xmlns:v="urn:schemas-microsoft-com:vml" Requires="v">
                <p:oleObj spid="_x0000_s6155" name="think-cell Slide" r:id="rId4" imgW="663" imgH="664" progId="TCLayout.ActiveDocument.1">
                  <p:embed/>
                </p:oleObj>
              </mc:Choice>
              <mc:Fallback>
                <p:oleObj name="think-cell Slide" r:id="rId4" imgW="663" imgH="664" progId="TCLayout.ActiveDocument.1">
                  <p:embed/>
                  <p:pic>
                    <p:nvPicPr>
                      <p:cNvPr id="3" name="Object 2" hidden="1"/>
                      <p:cNvPicPr/>
                      <p:nvPr/>
                    </p:nvPicPr>
                    <p:blipFill>
                      <a:blip r:embed="rId5"/>
                      <a:stretch>
                        <a:fillRect/>
                      </a:stretch>
                    </p:blipFill>
                    <p:spPr>
                      <a:xfrm>
                        <a:off x="1904" y="1628"/>
                        <a:ext cx="1899" cy="1625"/>
                      </a:xfrm>
                      <a:prstGeom prst="rect">
                        <a:avLst/>
                      </a:prstGeom>
                    </p:spPr>
                  </p:pic>
                </p:oleObj>
              </mc:Fallback>
            </mc:AlternateContent>
          </a:graphicData>
        </a:graphic>
      </p:graphicFrame>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59577966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userDrawn="1">
  <p:cSld name="GSA_Pursuits_leere_Seite">
    <p:spTree>
      <p:nvGrpSpPr>
        <p:cNvPr id="1" name=""/>
        <p:cNvGrpSpPr/>
        <p:nvPr/>
      </p:nvGrpSpPr>
      <p:grpSpPr>
        <a:xfrm>
          <a:off x="0" y="0"/>
          <a:ext cx="0" cy="0"/>
          <a:chOff x="0" y="0"/>
          <a:chExt cx="0" cy="0"/>
        </a:xfrm>
      </p:grpSpPr>
      <p:sp>
        <p:nvSpPr>
          <p:cNvPr id="2" name="Foliennummernplatzhalter 3"/>
          <p:cNvSpPr txBox="1">
            <a:spLocks/>
          </p:cNvSpPr>
          <p:nvPr userDrawn="1"/>
        </p:nvSpPr>
        <p:spPr bwMode="gray">
          <a:xfrm>
            <a:off x="11632611" y="7309200"/>
            <a:ext cx="609499" cy="110730"/>
          </a:xfrm>
          <a:prstGeom prst="rect">
            <a:avLst/>
          </a:prstGeom>
          <a:noFill/>
          <a:ln w="12700">
            <a:noFill/>
            <a:miter lim="800000"/>
            <a:headEnd type="none" w="sm" len="sm"/>
            <a:tailEnd type="none" w="sm" len="sm"/>
          </a:ln>
          <a:effectLst/>
        </p:spPr>
        <p:txBody>
          <a:bodyPr wrap="none" lIns="0" tIns="0" rIns="0" bIns="0" anchor="b" anchorCtr="0">
            <a:noAutofit/>
          </a:bodyPr>
          <a:lstStyle>
            <a:defPPr>
              <a:defRPr lang="en-US"/>
            </a:defPPr>
            <a:lvl1pPr algn="l" rtl="0" fontAlgn="base">
              <a:spcBef>
                <a:spcPct val="0"/>
              </a:spcBef>
              <a:spcAft>
                <a:spcPct val="50000"/>
              </a:spcAft>
              <a:buClr>
                <a:schemeClr val="accent2"/>
              </a:buClr>
              <a:buSzPct val="80000"/>
              <a:buFont typeface="Arial" charset="0"/>
              <a:defRPr lang="de-DE" sz="700" kern="1200" smtClean="0">
                <a:solidFill>
                  <a:schemeClr val="bg2"/>
                </a:solidFill>
                <a:latin typeface="+mj-lt"/>
                <a:ea typeface="+mn-ea"/>
                <a:cs typeface="+mn-cs"/>
              </a:defRPr>
            </a:lvl1pPr>
            <a:lvl2pPr marL="456800" algn="l" rtl="0" fontAlgn="base">
              <a:spcBef>
                <a:spcPct val="0"/>
              </a:spcBef>
              <a:spcAft>
                <a:spcPct val="50000"/>
              </a:spcAft>
              <a:buClr>
                <a:schemeClr val="accent2"/>
              </a:buClr>
              <a:buSzPct val="80000"/>
              <a:buFont typeface="Arial" charset="0"/>
              <a:defRPr sz="900" kern="1200">
                <a:solidFill>
                  <a:schemeClr val="tx1"/>
                </a:solidFill>
                <a:latin typeface="EYInterstate Light" pitchFamily="2" charset="0"/>
                <a:ea typeface="+mn-ea"/>
                <a:cs typeface="+mn-cs"/>
              </a:defRPr>
            </a:lvl2pPr>
            <a:lvl3pPr marL="913599" algn="l" rtl="0" fontAlgn="base">
              <a:spcBef>
                <a:spcPct val="0"/>
              </a:spcBef>
              <a:spcAft>
                <a:spcPct val="50000"/>
              </a:spcAft>
              <a:buClr>
                <a:schemeClr val="accent2"/>
              </a:buClr>
              <a:buSzPct val="80000"/>
              <a:buFont typeface="Arial" charset="0"/>
              <a:defRPr sz="900" kern="1200">
                <a:solidFill>
                  <a:schemeClr val="tx1"/>
                </a:solidFill>
                <a:latin typeface="EYInterstate Light" pitchFamily="2" charset="0"/>
                <a:ea typeface="+mn-ea"/>
                <a:cs typeface="+mn-cs"/>
              </a:defRPr>
            </a:lvl3pPr>
            <a:lvl4pPr marL="1370401" algn="l" rtl="0" fontAlgn="base">
              <a:spcBef>
                <a:spcPct val="0"/>
              </a:spcBef>
              <a:spcAft>
                <a:spcPct val="50000"/>
              </a:spcAft>
              <a:buClr>
                <a:schemeClr val="accent2"/>
              </a:buClr>
              <a:buSzPct val="80000"/>
              <a:buFont typeface="Arial" charset="0"/>
              <a:defRPr sz="900" kern="1200">
                <a:solidFill>
                  <a:schemeClr val="tx1"/>
                </a:solidFill>
                <a:latin typeface="EYInterstate Light" pitchFamily="2" charset="0"/>
                <a:ea typeface="+mn-ea"/>
                <a:cs typeface="+mn-cs"/>
              </a:defRPr>
            </a:lvl4pPr>
            <a:lvl5pPr marL="1827205" algn="l" rtl="0" fontAlgn="base">
              <a:spcBef>
                <a:spcPct val="0"/>
              </a:spcBef>
              <a:spcAft>
                <a:spcPct val="50000"/>
              </a:spcAft>
              <a:buClr>
                <a:schemeClr val="accent2"/>
              </a:buClr>
              <a:buSzPct val="80000"/>
              <a:buFont typeface="Arial" charset="0"/>
              <a:defRPr sz="900" kern="1200">
                <a:solidFill>
                  <a:schemeClr val="tx1"/>
                </a:solidFill>
                <a:latin typeface="EYInterstate Light" pitchFamily="2" charset="0"/>
                <a:ea typeface="+mn-ea"/>
                <a:cs typeface="+mn-cs"/>
              </a:defRPr>
            </a:lvl5pPr>
            <a:lvl6pPr marL="2284001" algn="l" defTabSz="913599" rtl="0" eaLnBrk="1" latinLnBrk="0" hangingPunct="1">
              <a:defRPr sz="900" kern="1200">
                <a:solidFill>
                  <a:schemeClr val="tx1"/>
                </a:solidFill>
                <a:latin typeface="EYInterstate Light" pitchFamily="2" charset="0"/>
                <a:ea typeface="+mn-ea"/>
                <a:cs typeface="+mn-cs"/>
              </a:defRPr>
            </a:lvl6pPr>
            <a:lvl7pPr marL="2740801" algn="l" defTabSz="913599" rtl="0" eaLnBrk="1" latinLnBrk="0" hangingPunct="1">
              <a:defRPr sz="900" kern="1200">
                <a:solidFill>
                  <a:schemeClr val="tx1"/>
                </a:solidFill>
                <a:latin typeface="EYInterstate Light" pitchFamily="2" charset="0"/>
                <a:ea typeface="+mn-ea"/>
                <a:cs typeface="+mn-cs"/>
              </a:defRPr>
            </a:lvl7pPr>
            <a:lvl8pPr marL="3197601" algn="l" defTabSz="913599" rtl="0" eaLnBrk="1" latinLnBrk="0" hangingPunct="1">
              <a:defRPr sz="900" kern="1200">
                <a:solidFill>
                  <a:schemeClr val="tx1"/>
                </a:solidFill>
                <a:latin typeface="EYInterstate Light" pitchFamily="2" charset="0"/>
                <a:ea typeface="+mn-ea"/>
                <a:cs typeface="+mn-cs"/>
              </a:defRPr>
            </a:lvl8pPr>
            <a:lvl9pPr marL="3654397" algn="l" defTabSz="913599" rtl="0" eaLnBrk="1" latinLnBrk="0" hangingPunct="1">
              <a:defRPr sz="900" kern="1200">
                <a:solidFill>
                  <a:schemeClr val="tx1"/>
                </a:solidFill>
                <a:latin typeface="EYInterstate Light" pitchFamily="2" charset="0"/>
                <a:ea typeface="+mn-ea"/>
                <a:cs typeface="+mn-cs"/>
              </a:defRPr>
            </a:lvl9pPr>
          </a:lstStyle>
          <a:p>
            <a:pPr algn="r" defTabSz="1190442" fontAlgn="auto">
              <a:spcBef>
                <a:spcPts val="0"/>
              </a:spcBef>
              <a:spcAft>
                <a:spcPct val="0"/>
              </a:spcAft>
              <a:buClrTx/>
              <a:buSzTx/>
              <a:buFontTx/>
              <a:buNone/>
            </a:pPr>
            <a:fld id="{AF11688C-731B-4B25-90C4-8BABAC9FD563}" type="slidenum">
              <a:rPr lang="en-US" sz="839">
                <a:solidFill>
                  <a:srgbClr val="646464"/>
                </a:solidFill>
              </a:rPr>
              <a:pPr algn="r" defTabSz="1190442" fontAlgn="auto">
                <a:spcBef>
                  <a:spcPts val="0"/>
                </a:spcBef>
                <a:spcAft>
                  <a:spcPct val="0"/>
                </a:spcAft>
                <a:buClrTx/>
                <a:buSzTx/>
                <a:buFontTx/>
                <a:buNone/>
              </a:pPr>
              <a:t>‹#›</a:t>
            </a:fld>
            <a:endParaRPr lang="en-US" sz="839" dirty="0">
              <a:solidFill>
                <a:srgbClr val="646464"/>
              </a:solidFill>
            </a:endParaRPr>
          </a:p>
        </p:txBody>
      </p:sp>
      <p:sp>
        <p:nvSpPr>
          <p:cNvPr id="3" name="Datumsplatzhalter 2"/>
          <p:cNvSpPr txBox="1">
            <a:spLocks/>
          </p:cNvSpPr>
          <p:nvPr userDrawn="1"/>
        </p:nvSpPr>
        <p:spPr bwMode="gray">
          <a:xfrm>
            <a:off x="705270" y="7316678"/>
            <a:ext cx="2613548" cy="105834"/>
          </a:xfrm>
          <a:prstGeom prst="rect">
            <a:avLst/>
          </a:prstGeom>
        </p:spPr>
        <p:txBody>
          <a:bodyPr vert="horz" wrap="none" lIns="0" tIns="0" rIns="0" bIns="0" rtlCol="0" anchor="b" anchorCtr="0">
            <a:noAutofit/>
          </a:bodyPr>
          <a:lstStyle>
            <a:defPPr>
              <a:defRPr lang="en-US"/>
            </a:defPPr>
            <a:lvl1pPr marL="0" marR="0" indent="0" algn="l" defTabSz="995091" rtl="0" eaLnBrk="1" fontAlgn="base" latinLnBrk="0" hangingPunct="1">
              <a:lnSpc>
                <a:spcPct val="100000"/>
              </a:lnSpc>
              <a:spcBef>
                <a:spcPct val="0"/>
              </a:spcBef>
              <a:spcAft>
                <a:spcPct val="0"/>
              </a:spcAft>
              <a:buClrTx/>
              <a:buSzTx/>
              <a:buFontTx/>
              <a:buNone/>
              <a:tabLst/>
              <a:defRPr sz="1200" kern="1200">
                <a:solidFill>
                  <a:schemeClr val="bg2"/>
                </a:solidFill>
                <a:latin typeface="EYInterstate Light" pitchFamily="2" charset="0"/>
                <a:ea typeface="+mn-ea"/>
                <a:cs typeface="+mn-cs"/>
              </a:defRPr>
            </a:lvl1pPr>
            <a:lvl2pPr marL="456800" algn="l" rtl="0" fontAlgn="base">
              <a:spcBef>
                <a:spcPct val="0"/>
              </a:spcBef>
              <a:spcAft>
                <a:spcPct val="50000"/>
              </a:spcAft>
              <a:buClr>
                <a:schemeClr val="accent2"/>
              </a:buClr>
              <a:buSzPct val="80000"/>
              <a:buFont typeface="Arial" charset="0"/>
              <a:defRPr sz="900" kern="1200">
                <a:solidFill>
                  <a:schemeClr val="tx1"/>
                </a:solidFill>
                <a:latin typeface="EYInterstate Light" pitchFamily="2" charset="0"/>
                <a:ea typeface="+mn-ea"/>
                <a:cs typeface="+mn-cs"/>
              </a:defRPr>
            </a:lvl2pPr>
            <a:lvl3pPr marL="913599" algn="l" rtl="0" fontAlgn="base">
              <a:spcBef>
                <a:spcPct val="0"/>
              </a:spcBef>
              <a:spcAft>
                <a:spcPct val="50000"/>
              </a:spcAft>
              <a:buClr>
                <a:schemeClr val="accent2"/>
              </a:buClr>
              <a:buSzPct val="80000"/>
              <a:buFont typeface="Arial" charset="0"/>
              <a:defRPr sz="900" kern="1200">
                <a:solidFill>
                  <a:schemeClr val="tx1"/>
                </a:solidFill>
                <a:latin typeface="EYInterstate Light" pitchFamily="2" charset="0"/>
                <a:ea typeface="+mn-ea"/>
                <a:cs typeface="+mn-cs"/>
              </a:defRPr>
            </a:lvl3pPr>
            <a:lvl4pPr marL="1370401" algn="l" rtl="0" fontAlgn="base">
              <a:spcBef>
                <a:spcPct val="0"/>
              </a:spcBef>
              <a:spcAft>
                <a:spcPct val="50000"/>
              </a:spcAft>
              <a:buClr>
                <a:schemeClr val="accent2"/>
              </a:buClr>
              <a:buSzPct val="80000"/>
              <a:buFont typeface="Arial" charset="0"/>
              <a:defRPr sz="900" kern="1200">
                <a:solidFill>
                  <a:schemeClr val="tx1"/>
                </a:solidFill>
                <a:latin typeface="EYInterstate Light" pitchFamily="2" charset="0"/>
                <a:ea typeface="+mn-ea"/>
                <a:cs typeface="+mn-cs"/>
              </a:defRPr>
            </a:lvl4pPr>
            <a:lvl5pPr marL="1827205" algn="l" rtl="0" fontAlgn="base">
              <a:spcBef>
                <a:spcPct val="0"/>
              </a:spcBef>
              <a:spcAft>
                <a:spcPct val="50000"/>
              </a:spcAft>
              <a:buClr>
                <a:schemeClr val="accent2"/>
              </a:buClr>
              <a:buSzPct val="80000"/>
              <a:buFont typeface="Arial" charset="0"/>
              <a:defRPr sz="900" kern="1200">
                <a:solidFill>
                  <a:schemeClr val="tx1"/>
                </a:solidFill>
                <a:latin typeface="EYInterstate Light" pitchFamily="2" charset="0"/>
                <a:ea typeface="+mn-ea"/>
                <a:cs typeface="+mn-cs"/>
              </a:defRPr>
            </a:lvl5pPr>
            <a:lvl6pPr marL="2284001" algn="l" defTabSz="913599" rtl="0" eaLnBrk="1" latinLnBrk="0" hangingPunct="1">
              <a:defRPr sz="900" kern="1200">
                <a:solidFill>
                  <a:schemeClr val="tx1"/>
                </a:solidFill>
                <a:latin typeface="EYInterstate Light" pitchFamily="2" charset="0"/>
                <a:ea typeface="+mn-ea"/>
                <a:cs typeface="+mn-cs"/>
              </a:defRPr>
            </a:lvl6pPr>
            <a:lvl7pPr marL="2740801" algn="l" defTabSz="913599" rtl="0" eaLnBrk="1" latinLnBrk="0" hangingPunct="1">
              <a:defRPr sz="900" kern="1200">
                <a:solidFill>
                  <a:schemeClr val="tx1"/>
                </a:solidFill>
                <a:latin typeface="EYInterstate Light" pitchFamily="2" charset="0"/>
                <a:ea typeface="+mn-ea"/>
                <a:cs typeface="+mn-cs"/>
              </a:defRPr>
            </a:lvl7pPr>
            <a:lvl8pPr marL="3197601" algn="l" defTabSz="913599" rtl="0" eaLnBrk="1" latinLnBrk="0" hangingPunct="1">
              <a:defRPr sz="900" kern="1200">
                <a:solidFill>
                  <a:schemeClr val="tx1"/>
                </a:solidFill>
                <a:latin typeface="EYInterstate Light" pitchFamily="2" charset="0"/>
                <a:ea typeface="+mn-ea"/>
                <a:cs typeface="+mn-cs"/>
              </a:defRPr>
            </a:lvl8pPr>
            <a:lvl9pPr marL="3654397" algn="l" defTabSz="913599" rtl="0" eaLnBrk="1" latinLnBrk="0" hangingPunct="1">
              <a:defRPr sz="900" kern="1200">
                <a:solidFill>
                  <a:schemeClr val="tx1"/>
                </a:solidFill>
                <a:latin typeface="EYInterstate Light" pitchFamily="2" charset="0"/>
                <a:ea typeface="+mn-ea"/>
                <a:cs typeface="+mn-cs"/>
              </a:defRPr>
            </a:lvl9pPr>
          </a:lstStyle>
          <a:p>
            <a:pPr>
              <a:defRPr/>
            </a:pPr>
            <a:r>
              <a:rPr lang="en-US" sz="839" b="1" dirty="0">
                <a:solidFill>
                  <a:srgbClr val="808080"/>
                </a:solidFill>
                <a:latin typeface="EYInterstate Light"/>
              </a:rPr>
              <a:t>Confidential </a:t>
            </a:r>
            <a:r>
              <a:rPr lang="en-US" sz="839" dirty="0">
                <a:solidFill>
                  <a:srgbClr val="808080"/>
                </a:solidFill>
                <a:latin typeface="EYInterstate Light"/>
              </a:rPr>
              <a:t>—</a:t>
            </a:r>
            <a:r>
              <a:rPr lang="en-US" sz="839" b="1" dirty="0">
                <a:solidFill>
                  <a:srgbClr val="808080"/>
                </a:solidFill>
                <a:latin typeface="EYInterstate Light"/>
              </a:rPr>
              <a:t> </a:t>
            </a:r>
            <a:r>
              <a:rPr lang="en-US" sz="839" dirty="0">
                <a:solidFill>
                  <a:srgbClr val="808080"/>
                </a:solidFill>
                <a:latin typeface="EYInterstate Light"/>
              </a:rPr>
              <a:t>All Rights Reserved — EY 2018</a:t>
            </a:r>
          </a:p>
        </p:txBody>
      </p:sp>
      <p:sp>
        <p:nvSpPr>
          <p:cNvPr id="4" name="Datumsplatzhalter 2"/>
          <p:cNvSpPr txBox="1">
            <a:spLocks/>
          </p:cNvSpPr>
          <p:nvPr userDrawn="1"/>
        </p:nvSpPr>
        <p:spPr bwMode="gray">
          <a:xfrm>
            <a:off x="5111685" y="7316678"/>
            <a:ext cx="2613548" cy="105834"/>
          </a:xfrm>
          <a:prstGeom prst="rect">
            <a:avLst/>
          </a:prstGeom>
        </p:spPr>
        <p:txBody>
          <a:bodyPr vert="horz" wrap="none" lIns="0" tIns="0" rIns="0" bIns="0" rtlCol="0" anchor="b" anchorCtr="0">
            <a:noAutofit/>
          </a:bodyPr>
          <a:lstStyle>
            <a:defPPr>
              <a:defRPr lang="en-US"/>
            </a:defPPr>
            <a:lvl1pPr marL="0" marR="0" indent="0" algn="l" defTabSz="995091" rtl="0" eaLnBrk="1" fontAlgn="base" latinLnBrk="0" hangingPunct="1">
              <a:lnSpc>
                <a:spcPct val="100000"/>
              </a:lnSpc>
              <a:spcBef>
                <a:spcPct val="0"/>
              </a:spcBef>
              <a:spcAft>
                <a:spcPct val="0"/>
              </a:spcAft>
              <a:buClrTx/>
              <a:buSzTx/>
              <a:buFontTx/>
              <a:buNone/>
              <a:tabLst/>
              <a:defRPr sz="1200" kern="1200">
                <a:solidFill>
                  <a:schemeClr val="bg2"/>
                </a:solidFill>
                <a:latin typeface="EYInterstate Light" pitchFamily="2" charset="0"/>
                <a:ea typeface="+mn-ea"/>
                <a:cs typeface="+mn-cs"/>
              </a:defRPr>
            </a:lvl1pPr>
            <a:lvl2pPr marL="456800" algn="l" rtl="0" fontAlgn="base">
              <a:spcBef>
                <a:spcPct val="0"/>
              </a:spcBef>
              <a:spcAft>
                <a:spcPct val="50000"/>
              </a:spcAft>
              <a:buClr>
                <a:schemeClr val="accent2"/>
              </a:buClr>
              <a:buSzPct val="80000"/>
              <a:buFont typeface="Arial" charset="0"/>
              <a:defRPr sz="900" kern="1200">
                <a:solidFill>
                  <a:schemeClr val="tx1"/>
                </a:solidFill>
                <a:latin typeface="EYInterstate Light" pitchFamily="2" charset="0"/>
                <a:ea typeface="+mn-ea"/>
                <a:cs typeface="+mn-cs"/>
              </a:defRPr>
            </a:lvl2pPr>
            <a:lvl3pPr marL="913599" algn="l" rtl="0" fontAlgn="base">
              <a:spcBef>
                <a:spcPct val="0"/>
              </a:spcBef>
              <a:spcAft>
                <a:spcPct val="50000"/>
              </a:spcAft>
              <a:buClr>
                <a:schemeClr val="accent2"/>
              </a:buClr>
              <a:buSzPct val="80000"/>
              <a:buFont typeface="Arial" charset="0"/>
              <a:defRPr sz="900" kern="1200">
                <a:solidFill>
                  <a:schemeClr val="tx1"/>
                </a:solidFill>
                <a:latin typeface="EYInterstate Light" pitchFamily="2" charset="0"/>
                <a:ea typeface="+mn-ea"/>
                <a:cs typeface="+mn-cs"/>
              </a:defRPr>
            </a:lvl3pPr>
            <a:lvl4pPr marL="1370401" algn="l" rtl="0" fontAlgn="base">
              <a:spcBef>
                <a:spcPct val="0"/>
              </a:spcBef>
              <a:spcAft>
                <a:spcPct val="50000"/>
              </a:spcAft>
              <a:buClr>
                <a:schemeClr val="accent2"/>
              </a:buClr>
              <a:buSzPct val="80000"/>
              <a:buFont typeface="Arial" charset="0"/>
              <a:defRPr sz="900" kern="1200">
                <a:solidFill>
                  <a:schemeClr val="tx1"/>
                </a:solidFill>
                <a:latin typeface="EYInterstate Light" pitchFamily="2" charset="0"/>
                <a:ea typeface="+mn-ea"/>
                <a:cs typeface="+mn-cs"/>
              </a:defRPr>
            </a:lvl4pPr>
            <a:lvl5pPr marL="1827205" algn="l" rtl="0" fontAlgn="base">
              <a:spcBef>
                <a:spcPct val="0"/>
              </a:spcBef>
              <a:spcAft>
                <a:spcPct val="50000"/>
              </a:spcAft>
              <a:buClr>
                <a:schemeClr val="accent2"/>
              </a:buClr>
              <a:buSzPct val="80000"/>
              <a:buFont typeface="Arial" charset="0"/>
              <a:defRPr sz="900" kern="1200">
                <a:solidFill>
                  <a:schemeClr val="tx1"/>
                </a:solidFill>
                <a:latin typeface="EYInterstate Light" pitchFamily="2" charset="0"/>
                <a:ea typeface="+mn-ea"/>
                <a:cs typeface="+mn-cs"/>
              </a:defRPr>
            </a:lvl5pPr>
            <a:lvl6pPr marL="2284001" algn="l" defTabSz="913599" rtl="0" eaLnBrk="1" latinLnBrk="0" hangingPunct="1">
              <a:defRPr sz="900" kern="1200">
                <a:solidFill>
                  <a:schemeClr val="tx1"/>
                </a:solidFill>
                <a:latin typeface="EYInterstate Light" pitchFamily="2" charset="0"/>
                <a:ea typeface="+mn-ea"/>
                <a:cs typeface="+mn-cs"/>
              </a:defRPr>
            </a:lvl6pPr>
            <a:lvl7pPr marL="2740801" algn="l" defTabSz="913599" rtl="0" eaLnBrk="1" latinLnBrk="0" hangingPunct="1">
              <a:defRPr sz="900" kern="1200">
                <a:solidFill>
                  <a:schemeClr val="tx1"/>
                </a:solidFill>
                <a:latin typeface="EYInterstate Light" pitchFamily="2" charset="0"/>
                <a:ea typeface="+mn-ea"/>
                <a:cs typeface="+mn-cs"/>
              </a:defRPr>
            </a:lvl7pPr>
            <a:lvl8pPr marL="3197601" algn="l" defTabSz="913599" rtl="0" eaLnBrk="1" latinLnBrk="0" hangingPunct="1">
              <a:defRPr sz="900" kern="1200">
                <a:solidFill>
                  <a:schemeClr val="tx1"/>
                </a:solidFill>
                <a:latin typeface="EYInterstate Light" pitchFamily="2" charset="0"/>
                <a:ea typeface="+mn-ea"/>
                <a:cs typeface="+mn-cs"/>
              </a:defRPr>
            </a:lvl8pPr>
            <a:lvl9pPr marL="3654397" algn="l" defTabSz="913599" rtl="0" eaLnBrk="1" latinLnBrk="0" hangingPunct="1">
              <a:defRPr sz="900" kern="1200">
                <a:solidFill>
                  <a:schemeClr val="tx1"/>
                </a:solidFill>
                <a:latin typeface="EYInterstate Light" pitchFamily="2" charset="0"/>
                <a:ea typeface="+mn-ea"/>
                <a:cs typeface="+mn-cs"/>
              </a:defRPr>
            </a:lvl9pPr>
          </a:lstStyle>
          <a:p>
            <a:pPr algn="ctr">
              <a:defRPr/>
            </a:pPr>
            <a:r>
              <a:rPr lang="en-US" sz="958" dirty="0">
                <a:solidFill>
                  <a:srgbClr val="808080"/>
                </a:solidFill>
              </a:rPr>
              <a:t>EY - Intelligent Automation</a:t>
            </a:r>
          </a:p>
        </p:txBody>
      </p:sp>
    </p:spTree>
    <p:extLst>
      <p:ext uri="{BB962C8B-B14F-4D97-AF65-F5344CB8AC3E}">
        <p14:creationId xmlns:p14="http://schemas.microsoft.com/office/powerpoint/2010/main" val="141386308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GSA_Pursuits">
    <p:spTree>
      <p:nvGrpSpPr>
        <p:cNvPr id="1" name=""/>
        <p:cNvGrpSpPr/>
        <p:nvPr/>
      </p:nvGrpSpPr>
      <p:grpSpPr>
        <a:xfrm>
          <a:off x="0" y="0"/>
          <a:ext cx="0" cy="0"/>
          <a:chOff x="0" y="0"/>
          <a:chExt cx="0" cy="0"/>
        </a:xfrm>
      </p:grpSpPr>
      <p:sp>
        <p:nvSpPr>
          <p:cNvPr id="9" name="Foliennummernplatzhalter 3"/>
          <p:cNvSpPr txBox="1">
            <a:spLocks/>
          </p:cNvSpPr>
          <p:nvPr userDrawn="1"/>
        </p:nvSpPr>
        <p:spPr bwMode="gray">
          <a:xfrm>
            <a:off x="11632611" y="7309200"/>
            <a:ext cx="609499" cy="110730"/>
          </a:xfrm>
          <a:prstGeom prst="rect">
            <a:avLst/>
          </a:prstGeom>
          <a:noFill/>
          <a:ln w="12700">
            <a:noFill/>
            <a:miter lim="800000"/>
            <a:headEnd type="none" w="sm" len="sm"/>
            <a:tailEnd type="none" w="sm" len="sm"/>
          </a:ln>
          <a:effectLst/>
        </p:spPr>
        <p:txBody>
          <a:bodyPr wrap="none" lIns="0" tIns="0" rIns="0" bIns="0" anchor="b" anchorCtr="0">
            <a:noAutofit/>
          </a:bodyPr>
          <a:lstStyle>
            <a:defPPr>
              <a:defRPr lang="en-US"/>
            </a:defPPr>
            <a:lvl1pPr algn="l" rtl="0" fontAlgn="base">
              <a:spcBef>
                <a:spcPct val="0"/>
              </a:spcBef>
              <a:spcAft>
                <a:spcPct val="50000"/>
              </a:spcAft>
              <a:buClr>
                <a:schemeClr val="accent2"/>
              </a:buClr>
              <a:buSzPct val="80000"/>
              <a:buFont typeface="Arial" charset="0"/>
              <a:defRPr lang="de-DE" sz="700" kern="1200" smtClean="0">
                <a:solidFill>
                  <a:schemeClr val="bg2"/>
                </a:solidFill>
                <a:latin typeface="+mj-lt"/>
                <a:ea typeface="+mn-ea"/>
                <a:cs typeface="+mn-cs"/>
              </a:defRPr>
            </a:lvl1pPr>
            <a:lvl2pPr marL="456800" algn="l" rtl="0" fontAlgn="base">
              <a:spcBef>
                <a:spcPct val="0"/>
              </a:spcBef>
              <a:spcAft>
                <a:spcPct val="50000"/>
              </a:spcAft>
              <a:buClr>
                <a:schemeClr val="accent2"/>
              </a:buClr>
              <a:buSzPct val="80000"/>
              <a:buFont typeface="Arial" charset="0"/>
              <a:defRPr sz="900" kern="1200">
                <a:solidFill>
                  <a:schemeClr val="tx1"/>
                </a:solidFill>
                <a:latin typeface="EYInterstate Light" pitchFamily="2" charset="0"/>
                <a:ea typeface="+mn-ea"/>
                <a:cs typeface="+mn-cs"/>
              </a:defRPr>
            </a:lvl2pPr>
            <a:lvl3pPr marL="913599" algn="l" rtl="0" fontAlgn="base">
              <a:spcBef>
                <a:spcPct val="0"/>
              </a:spcBef>
              <a:spcAft>
                <a:spcPct val="50000"/>
              </a:spcAft>
              <a:buClr>
                <a:schemeClr val="accent2"/>
              </a:buClr>
              <a:buSzPct val="80000"/>
              <a:buFont typeface="Arial" charset="0"/>
              <a:defRPr sz="900" kern="1200">
                <a:solidFill>
                  <a:schemeClr val="tx1"/>
                </a:solidFill>
                <a:latin typeface="EYInterstate Light" pitchFamily="2" charset="0"/>
                <a:ea typeface="+mn-ea"/>
                <a:cs typeface="+mn-cs"/>
              </a:defRPr>
            </a:lvl3pPr>
            <a:lvl4pPr marL="1370401" algn="l" rtl="0" fontAlgn="base">
              <a:spcBef>
                <a:spcPct val="0"/>
              </a:spcBef>
              <a:spcAft>
                <a:spcPct val="50000"/>
              </a:spcAft>
              <a:buClr>
                <a:schemeClr val="accent2"/>
              </a:buClr>
              <a:buSzPct val="80000"/>
              <a:buFont typeface="Arial" charset="0"/>
              <a:defRPr sz="900" kern="1200">
                <a:solidFill>
                  <a:schemeClr val="tx1"/>
                </a:solidFill>
                <a:latin typeface="EYInterstate Light" pitchFamily="2" charset="0"/>
                <a:ea typeface="+mn-ea"/>
                <a:cs typeface="+mn-cs"/>
              </a:defRPr>
            </a:lvl4pPr>
            <a:lvl5pPr marL="1827205" algn="l" rtl="0" fontAlgn="base">
              <a:spcBef>
                <a:spcPct val="0"/>
              </a:spcBef>
              <a:spcAft>
                <a:spcPct val="50000"/>
              </a:spcAft>
              <a:buClr>
                <a:schemeClr val="accent2"/>
              </a:buClr>
              <a:buSzPct val="80000"/>
              <a:buFont typeface="Arial" charset="0"/>
              <a:defRPr sz="900" kern="1200">
                <a:solidFill>
                  <a:schemeClr val="tx1"/>
                </a:solidFill>
                <a:latin typeface="EYInterstate Light" pitchFamily="2" charset="0"/>
                <a:ea typeface="+mn-ea"/>
                <a:cs typeface="+mn-cs"/>
              </a:defRPr>
            </a:lvl5pPr>
            <a:lvl6pPr marL="2284001" algn="l" defTabSz="913599" rtl="0" eaLnBrk="1" latinLnBrk="0" hangingPunct="1">
              <a:defRPr sz="900" kern="1200">
                <a:solidFill>
                  <a:schemeClr val="tx1"/>
                </a:solidFill>
                <a:latin typeface="EYInterstate Light" pitchFamily="2" charset="0"/>
                <a:ea typeface="+mn-ea"/>
                <a:cs typeface="+mn-cs"/>
              </a:defRPr>
            </a:lvl6pPr>
            <a:lvl7pPr marL="2740801" algn="l" defTabSz="913599" rtl="0" eaLnBrk="1" latinLnBrk="0" hangingPunct="1">
              <a:defRPr sz="900" kern="1200">
                <a:solidFill>
                  <a:schemeClr val="tx1"/>
                </a:solidFill>
                <a:latin typeface="EYInterstate Light" pitchFamily="2" charset="0"/>
                <a:ea typeface="+mn-ea"/>
                <a:cs typeface="+mn-cs"/>
              </a:defRPr>
            </a:lvl7pPr>
            <a:lvl8pPr marL="3197601" algn="l" defTabSz="913599" rtl="0" eaLnBrk="1" latinLnBrk="0" hangingPunct="1">
              <a:defRPr sz="900" kern="1200">
                <a:solidFill>
                  <a:schemeClr val="tx1"/>
                </a:solidFill>
                <a:latin typeface="EYInterstate Light" pitchFamily="2" charset="0"/>
                <a:ea typeface="+mn-ea"/>
                <a:cs typeface="+mn-cs"/>
              </a:defRPr>
            </a:lvl8pPr>
            <a:lvl9pPr marL="3654397" algn="l" defTabSz="913599" rtl="0" eaLnBrk="1" latinLnBrk="0" hangingPunct="1">
              <a:defRPr sz="900" kern="1200">
                <a:solidFill>
                  <a:schemeClr val="tx1"/>
                </a:solidFill>
                <a:latin typeface="EYInterstate Light" pitchFamily="2" charset="0"/>
                <a:ea typeface="+mn-ea"/>
                <a:cs typeface="+mn-cs"/>
              </a:defRPr>
            </a:lvl9pPr>
          </a:lstStyle>
          <a:p>
            <a:pPr algn="r" defTabSz="1190442" fontAlgn="auto">
              <a:spcBef>
                <a:spcPts val="0"/>
              </a:spcBef>
              <a:spcAft>
                <a:spcPct val="0"/>
              </a:spcAft>
              <a:buClrTx/>
              <a:buSzTx/>
              <a:buFontTx/>
              <a:buNone/>
            </a:pPr>
            <a:fld id="{AF11688C-731B-4B25-90C4-8BABAC9FD563}" type="slidenum">
              <a:rPr lang="en-US" sz="839">
                <a:solidFill>
                  <a:srgbClr val="646464"/>
                </a:solidFill>
              </a:rPr>
              <a:pPr algn="r" defTabSz="1190442" fontAlgn="auto">
                <a:spcBef>
                  <a:spcPts val="0"/>
                </a:spcBef>
                <a:spcAft>
                  <a:spcPct val="0"/>
                </a:spcAft>
                <a:buClrTx/>
                <a:buSzTx/>
                <a:buFontTx/>
                <a:buNone/>
              </a:pPr>
              <a:t>‹#›</a:t>
            </a:fld>
            <a:endParaRPr lang="en-US" sz="839" dirty="0">
              <a:solidFill>
                <a:srgbClr val="646464"/>
              </a:solidFill>
            </a:endParaRPr>
          </a:p>
        </p:txBody>
      </p:sp>
      <p:pic>
        <p:nvPicPr>
          <p:cNvPr id="3" name="Picture 2">
            <a:extLst>
              <a:ext uri="{FF2B5EF4-FFF2-40B4-BE49-F238E27FC236}">
                <a16:creationId xmlns:a16="http://schemas.microsoft.com/office/drawing/2014/main" id="{AFEC5F73-E4BC-CB42-8F1C-B61293568CE2}"/>
              </a:ext>
            </a:extLst>
          </p:cNvPr>
          <p:cNvPicPr>
            <a:picLocks noChangeAspect="1"/>
          </p:cNvPicPr>
          <p:nvPr userDrawn="1"/>
        </p:nvPicPr>
        <p:blipFill rotWithShape="1">
          <a:blip r:embed="rId2"/>
          <a:srcRect t="14362" b="65263"/>
          <a:stretch/>
        </p:blipFill>
        <p:spPr>
          <a:xfrm>
            <a:off x="-9712" y="1"/>
            <a:ext cx="12811314" cy="1489245"/>
          </a:xfrm>
          <a:prstGeom prst="rect">
            <a:avLst/>
          </a:prstGeom>
        </p:spPr>
      </p:pic>
    </p:spTree>
    <p:extLst>
      <p:ext uri="{BB962C8B-B14F-4D97-AF65-F5344CB8AC3E}">
        <p14:creationId xmlns:p14="http://schemas.microsoft.com/office/powerpoint/2010/main" val="380935825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Key statement">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637862" y="1162270"/>
            <a:ext cx="11521440" cy="1862138"/>
          </a:xfrm>
          <a:prstGeom prst="rect">
            <a:avLst/>
          </a:prstGeom>
        </p:spPr>
        <p:txBody>
          <a:bodyPr/>
          <a:lstStyle>
            <a:lvl1pPr marL="0" indent="0" algn="l">
              <a:lnSpc>
                <a:spcPct val="85000"/>
              </a:lnSpc>
              <a:spcBef>
                <a:spcPts val="0"/>
              </a:spcBef>
              <a:buNone/>
              <a:defRPr sz="4163" b="1">
                <a:solidFill>
                  <a:srgbClr val="777777"/>
                </a:solidFill>
                <a:latin typeface="+mn-lt"/>
              </a:defRPr>
            </a:lvl1pPr>
            <a:lvl2pPr marL="0" indent="0">
              <a:buNone/>
              <a:defRPr/>
            </a:lvl2pPr>
            <a:lvl3pPr marL="0" indent="0">
              <a:buNone/>
              <a:defRPr/>
            </a:lvl3pPr>
            <a:lvl4pPr marL="0" indent="0">
              <a:buNone/>
              <a:defRPr/>
            </a:lvl4pPr>
            <a:lvl5pPr marL="0" indent="0">
              <a:buNone/>
              <a:defRPr/>
            </a:lvl5pPr>
          </a:lstStyle>
          <a:p>
            <a:pPr lvl="0"/>
            <a:r>
              <a:rPr lang="en-US"/>
              <a:t>Click to edit Master text styles</a:t>
            </a:r>
          </a:p>
        </p:txBody>
      </p:sp>
    </p:spTree>
    <p:extLst>
      <p:ext uri="{BB962C8B-B14F-4D97-AF65-F5344CB8AC3E}">
        <p14:creationId xmlns:p14="http://schemas.microsoft.com/office/powerpoint/2010/main" val="3311828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a:xfrm>
            <a:off x="881774" y="413811"/>
            <a:ext cx="11041380" cy="1502304"/>
          </a:xfrm>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881774" y="1905316"/>
            <a:ext cx="5415680" cy="933766"/>
          </a:xfrm>
        </p:spPr>
        <p:txBody>
          <a:bodyPr anchor="b"/>
          <a:lstStyle>
            <a:lvl1pPr marL="0" indent="0">
              <a:buNone/>
              <a:defRPr sz="2520" b="1"/>
            </a:lvl1pPr>
          </a:lstStyle>
          <a:p>
            <a:pPr lvl="0"/>
            <a:r>
              <a:rPr lang="en-US"/>
              <a:t>Edit Master text styles</a:t>
            </a:r>
          </a:p>
        </p:txBody>
      </p:sp>
      <p:sp>
        <p:nvSpPr>
          <p:cNvPr id="4" name="Content Placeholder 3"/>
          <p:cNvSpPr txBox="1">
            <a:spLocks noGrp="1"/>
          </p:cNvSpPr>
          <p:nvPr>
            <p:ph idx="2"/>
          </p:nvPr>
        </p:nvSpPr>
        <p:spPr>
          <a:xfrm>
            <a:off x="881774" y="2839083"/>
            <a:ext cx="5415680" cy="417586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txBox="1">
            <a:spLocks noGrp="1"/>
          </p:cNvSpPr>
          <p:nvPr>
            <p:ph type="body" idx="3"/>
          </p:nvPr>
        </p:nvSpPr>
        <p:spPr>
          <a:xfrm>
            <a:off x="6480809" y="1905316"/>
            <a:ext cx="5442344" cy="933766"/>
          </a:xfrm>
        </p:spPr>
        <p:txBody>
          <a:bodyPr anchor="b"/>
          <a:lstStyle>
            <a:lvl1pPr marL="0" indent="0">
              <a:buNone/>
              <a:defRPr sz="2520" b="1"/>
            </a:lvl1pPr>
          </a:lstStyle>
          <a:p>
            <a:pPr lvl="0"/>
            <a:r>
              <a:rPr lang="en-US"/>
              <a:t>Edit Master text styles</a:t>
            </a:r>
          </a:p>
        </p:txBody>
      </p:sp>
      <p:sp>
        <p:nvSpPr>
          <p:cNvPr id="6" name="Content Placeholder 5"/>
          <p:cNvSpPr txBox="1">
            <a:spLocks noGrp="1"/>
          </p:cNvSpPr>
          <p:nvPr>
            <p:ph idx="4"/>
          </p:nvPr>
        </p:nvSpPr>
        <p:spPr>
          <a:xfrm>
            <a:off x="6480809" y="2839083"/>
            <a:ext cx="5442344" cy="417586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txBox="1">
            <a:spLocks noGrp="1"/>
          </p:cNvSpPr>
          <p:nvPr>
            <p:ph type="dt" sz="half" idx="7"/>
          </p:nvPr>
        </p:nvSpPr>
        <p:spPr/>
        <p:txBody>
          <a:bodyPr/>
          <a:lstStyle>
            <a:lvl1pPr>
              <a:defRPr/>
            </a:lvl1pPr>
          </a:lstStyle>
          <a:p>
            <a:pPr lvl="0"/>
            <a:r>
              <a:rPr lang="en-US" dirty="0"/>
              <a:t>September 2020</a:t>
            </a:r>
          </a:p>
        </p:txBody>
      </p:sp>
      <p:sp>
        <p:nvSpPr>
          <p:cNvPr id="8" name="Footer Placeholder 7"/>
          <p:cNvSpPr txBox="1">
            <a:spLocks noGrp="1"/>
          </p:cNvSpPr>
          <p:nvPr>
            <p:ph type="ftr" sz="quarter" idx="9"/>
          </p:nvPr>
        </p:nvSpPr>
        <p:spPr/>
        <p:txBody>
          <a:bodyPr/>
          <a:lstStyle>
            <a:lvl1pPr>
              <a:defRPr/>
            </a:lvl1pPr>
          </a:lstStyle>
          <a:p>
            <a:pPr lvl="0"/>
            <a:endParaRPr lang="en-US" dirty="0"/>
          </a:p>
        </p:txBody>
      </p:sp>
      <p:sp>
        <p:nvSpPr>
          <p:cNvPr id="9" name="Slide Number Placeholder 8"/>
          <p:cNvSpPr txBox="1">
            <a:spLocks noGrp="1"/>
          </p:cNvSpPr>
          <p:nvPr>
            <p:ph type="sldNum" sz="quarter" idx="8"/>
          </p:nvPr>
        </p:nvSpPr>
        <p:spPr/>
        <p:txBody>
          <a:bodyPr/>
          <a:lstStyle>
            <a:lvl1pPr>
              <a:defRPr/>
            </a:lvl1pPr>
          </a:lstStyle>
          <a:p>
            <a:pPr lvl="0"/>
            <a:fld id="{FEF207C2-F311-464E-B490-EF4C6EED8E19}" type="slidenum">
              <a:t>‹#›</a:t>
            </a:fld>
            <a:endParaRPr lang="en-US" dirty="0"/>
          </a:p>
        </p:txBody>
      </p:sp>
    </p:spTree>
    <p:extLst>
      <p:ext uri="{BB962C8B-B14F-4D97-AF65-F5344CB8AC3E}">
        <p14:creationId xmlns:p14="http://schemas.microsoft.com/office/powerpoint/2010/main" val="11054940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Date Placeholder 2"/>
          <p:cNvSpPr txBox="1">
            <a:spLocks noGrp="1"/>
          </p:cNvSpPr>
          <p:nvPr>
            <p:ph type="dt" sz="half" idx="7"/>
          </p:nvPr>
        </p:nvSpPr>
        <p:spPr/>
        <p:txBody>
          <a:bodyPr/>
          <a:lstStyle>
            <a:lvl1pPr>
              <a:defRPr/>
            </a:lvl1pPr>
          </a:lstStyle>
          <a:p>
            <a:pPr lvl="0"/>
            <a:r>
              <a:rPr lang="en-US" dirty="0"/>
              <a:t>September 2020</a:t>
            </a:r>
          </a:p>
        </p:txBody>
      </p:sp>
      <p:sp>
        <p:nvSpPr>
          <p:cNvPr id="4" name="Footer Placeholder 3"/>
          <p:cNvSpPr txBox="1">
            <a:spLocks noGrp="1"/>
          </p:cNvSpPr>
          <p:nvPr>
            <p:ph type="ftr" sz="quarter" idx="9"/>
          </p:nvPr>
        </p:nvSpPr>
        <p:spPr/>
        <p:txBody>
          <a:bodyPr/>
          <a:lstStyle>
            <a:lvl1pPr>
              <a:defRPr/>
            </a:lvl1pPr>
          </a:lstStyle>
          <a:p>
            <a:pPr lvl="0"/>
            <a:endParaRPr lang="en-US" dirty="0"/>
          </a:p>
        </p:txBody>
      </p:sp>
      <p:sp>
        <p:nvSpPr>
          <p:cNvPr id="5" name="Slide Number Placeholder 4"/>
          <p:cNvSpPr txBox="1">
            <a:spLocks noGrp="1"/>
          </p:cNvSpPr>
          <p:nvPr>
            <p:ph type="sldNum" sz="quarter" idx="8"/>
          </p:nvPr>
        </p:nvSpPr>
        <p:spPr/>
        <p:txBody>
          <a:bodyPr/>
          <a:lstStyle>
            <a:lvl1pPr>
              <a:defRPr/>
            </a:lvl1pPr>
          </a:lstStyle>
          <a:p>
            <a:pPr lvl="0"/>
            <a:fld id="{621311AE-45A7-49BD-AD93-0477CD99D881}" type="slidenum">
              <a:t>‹#›</a:t>
            </a:fld>
            <a:endParaRPr lang="en-US" dirty="0"/>
          </a:p>
        </p:txBody>
      </p:sp>
    </p:spTree>
    <p:extLst>
      <p:ext uri="{BB962C8B-B14F-4D97-AF65-F5344CB8AC3E}">
        <p14:creationId xmlns:p14="http://schemas.microsoft.com/office/powerpoint/2010/main" val="3868118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txBox="1">
            <a:spLocks noGrp="1"/>
          </p:cNvSpPr>
          <p:nvPr>
            <p:ph type="dt" sz="half" idx="7"/>
          </p:nvPr>
        </p:nvSpPr>
        <p:spPr/>
        <p:txBody>
          <a:bodyPr/>
          <a:lstStyle>
            <a:lvl1pPr>
              <a:defRPr/>
            </a:lvl1pPr>
          </a:lstStyle>
          <a:p>
            <a:pPr lvl="0"/>
            <a:r>
              <a:rPr lang="en-US" dirty="0"/>
              <a:t>September 2020</a:t>
            </a:r>
          </a:p>
        </p:txBody>
      </p:sp>
      <p:sp>
        <p:nvSpPr>
          <p:cNvPr id="3" name="Footer Placeholder 2"/>
          <p:cNvSpPr txBox="1">
            <a:spLocks noGrp="1"/>
          </p:cNvSpPr>
          <p:nvPr>
            <p:ph type="ftr" sz="quarter" idx="9"/>
          </p:nvPr>
        </p:nvSpPr>
        <p:spPr/>
        <p:txBody>
          <a:bodyPr/>
          <a:lstStyle>
            <a:lvl1pPr>
              <a:defRPr/>
            </a:lvl1pPr>
          </a:lstStyle>
          <a:p>
            <a:pPr lvl="0"/>
            <a:endParaRPr lang="en-US" dirty="0"/>
          </a:p>
        </p:txBody>
      </p:sp>
      <p:sp>
        <p:nvSpPr>
          <p:cNvPr id="4" name="Slide Number Placeholder 3"/>
          <p:cNvSpPr txBox="1">
            <a:spLocks noGrp="1"/>
          </p:cNvSpPr>
          <p:nvPr>
            <p:ph type="sldNum" sz="quarter" idx="8"/>
          </p:nvPr>
        </p:nvSpPr>
        <p:spPr/>
        <p:txBody>
          <a:bodyPr/>
          <a:lstStyle>
            <a:lvl1pPr>
              <a:defRPr/>
            </a:lvl1pPr>
          </a:lstStyle>
          <a:p>
            <a:pPr lvl="0"/>
            <a:fld id="{276B5FCE-A445-4117-9D0F-1917447C77F5}" type="slidenum">
              <a:t>‹#›</a:t>
            </a:fld>
            <a:endParaRPr lang="en-US" dirty="0"/>
          </a:p>
        </p:txBody>
      </p:sp>
    </p:spTree>
    <p:extLst>
      <p:ext uri="{BB962C8B-B14F-4D97-AF65-F5344CB8AC3E}">
        <p14:creationId xmlns:p14="http://schemas.microsoft.com/office/powerpoint/2010/main" val="673634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881774" y="518163"/>
            <a:ext cx="4128845" cy="1813556"/>
          </a:xfrm>
        </p:spPr>
        <p:txBody>
          <a:bodyPr anchor="b"/>
          <a:lstStyle>
            <a:lvl1pPr>
              <a:defRPr sz="3360"/>
            </a:lvl1pPr>
          </a:lstStyle>
          <a:p>
            <a:pPr lvl="0"/>
            <a:r>
              <a:rPr lang="en-US"/>
              <a:t>Click to edit Master title style</a:t>
            </a:r>
          </a:p>
        </p:txBody>
      </p:sp>
      <p:sp>
        <p:nvSpPr>
          <p:cNvPr id="3" name="Content Placeholder 2"/>
          <p:cNvSpPr txBox="1">
            <a:spLocks noGrp="1"/>
          </p:cNvSpPr>
          <p:nvPr>
            <p:ph idx="1"/>
          </p:nvPr>
        </p:nvSpPr>
        <p:spPr>
          <a:xfrm>
            <a:off x="5442344" y="1119079"/>
            <a:ext cx="6480809" cy="5523442"/>
          </a:xfrm>
        </p:spPr>
        <p:txBody>
          <a:bodyPr/>
          <a:lstStyle>
            <a:lvl1pPr>
              <a:defRPr sz="3360"/>
            </a:lvl1pPr>
            <a:lvl2pPr>
              <a:defRPr sz="2940"/>
            </a:lvl2pPr>
            <a:lvl3pPr>
              <a:defRPr sz="2520"/>
            </a:lvl3pPr>
            <a:lvl4pPr>
              <a:defRPr sz="2100"/>
            </a:lvl4pPr>
            <a:lvl5pPr>
              <a:defRPr sz="21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txBox="1">
            <a:spLocks noGrp="1"/>
          </p:cNvSpPr>
          <p:nvPr>
            <p:ph type="body" idx="2"/>
          </p:nvPr>
        </p:nvSpPr>
        <p:spPr>
          <a:xfrm>
            <a:off x="881774" y="2331720"/>
            <a:ext cx="4128845" cy="4319799"/>
          </a:xfrm>
        </p:spPr>
        <p:txBody>
          <a:bodyPr/>
          <a:lstStyle>
            <a:lvl1pPr marL="0" indent="0">
              <a:buNone/>
              <a:defRPr sz="1680"/>
            </a:lvl1pPr>
          </a:lstStyle>
          <a:p>
            <a:pPr lvl="0"/>
            <a:r>
              <a:rPr lang="en-US"/>
              <a:t>Edit Master text styles</a:t>
            </a:r>
          </a:p>
        </p:txBody>
      </p:sp>
      <p:sp>
        <p:nvSpPr>
          <p:cNvPr id="5" name="Date Placeholder 4"/>
          <p:cNvSpPr txBox="1">
            <a:spLocks noGrp="1"/>
          </p:cNvSpPr>
          <p:nvPr>
            <p:ph type="dt" sz="half" idx="7"/>
          </p:nvPr>
        </p:nvSpPr>
        <p:spPr/>
        <p:txBody>
          <a:bodyPr/>
          <a:lstStyle>
            <a:lvl1pPr>
              <a:defRPr/>
            </a:lvl1pPr>
          </a:lstStyle>
          <a:p>
            <a:pPr lvl="0"/>
            <a:r>
              <a:rPr lang="en-US" dirty="0"/>
              <a:t>September 2020</a:t>
            </a:r>
          </a:p>
        </p:txBody>
      </p:sp>
      <p:sp>
        <p:nvSpPr>
          <p:cNvPr id="6" name="Footer Placeholder 5"/>
          <p:cNvSpPr txBox="1">
            <a:spLocks noGrp="1"/>
          </p:cNvSpPr>
          <p:nvPr>
            <p:ph type="ftr" sz="quarter" idx="9"/>
          </p:nvPr>
        </p:nvSpPr>
        <p:spPr/>
        <p:txBody>
          <a:bodyPr/>
          <a:lstStyle>
            <a:lvl1pPr>
              <a:defRPr/>
            </a:lvl1pPr>
          </a:lstStyle>
          <a:p>
            <a:pPr lvl="0"/>
            <a:endParaRPr lang="en-US" dirty="0"/>
          </a:p>
        </p:txBody>
      </p:sp>
      <p:sp>
        <p:nvSpPr>
          <p:cNvPr id="7" name="Slide Number Placeholder 6"/>
          <p:cNvSpPr txBox="1">
            <a:spLocks noGrp="1"/>
          </p:cNvSpPr>
          <p:nvPr>
            <p:ph type="sldNum" sz="quarter" idx="8"/>
          </p:nvPr>
        </p:nvSpPr>
        <p:spPr/>
        <p:txBody>
          <a:bodyPr/>
          <a:lstStyle>
            <a:lvl1pPr>
              <a:defRPr/>
            </a:lvl1pPr>
          </a:lstStyle>
          <a:p>
            <a:pPr lvl="0"/>
            <a:fld id="{667302DB-2DAE-4514-967A-E5276E00C336}" type="slidenum">
              <a:t>‹#›</a:t>
            </a:fld>
            <a:endParaRPr lang="en-US" dirty="0"/>
          </a:p>
        </p:txBody>
      </p:sp>
    </p:spTree>
    <p:extLst>
      <p:ext uri="{BB962C8B-B14F-4D97-AF65-F5344CB8AC3E}">
        <p14:creationId xmlns:p14="http://schemas.microsoft.com/office/powerpoint/2010/main" val="3487260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881774" y="518163"/>
            <a:ext cx="4128845" cy="1813556"/>
          </a:xfrm>
        </p:spPr>
        <p:txBody>
          <a:bodyPr anchor="b"/>
          <a:lstStyle>
            <a:lvl1pPr>
              <a:defRPr sz="3360"/>
            </a:lvl1pPr>
          </a:lstStyle>
          <a:p>
            <a:pPr lvl="0"/>
            <a:r>
              <a:rPr lang="en-US"/>
              <a:t>Click to edit Master title style</a:t>
            </a:r>
          </a:p>
        </p:txBody>
      </p:sp>
      <p:sp>
        <p:nvSpPr>
          <p:cNvPr id="3" name="Picture Placeholder 2"/>
          <p:cNvSpPr txBox="1">
            <a:spLocks noGrp="1"/>
          </p:cNvSpPr>
          <p:nvPr>
            <p:ph type="pic" idx="1"/>
          </p:nvPr>
        </p:nvSpPr>
        <p:spPr>
          <a:xfrm>
            <a:off x="5442344" y="1119079"/>
            <a:ext cx="6480809" cy="5523442"/>
          </a:xfrm>
        </p:spPr>
        <p:txBody>
          <a:bodyPr/>
          <a:lstStyle>
            <a:lvl1pPr marL="0" indent="0">
              <a:buNone/>
              <a:defRPr sz="3360"/>
            </a:lvl1pPr>
          </a:lstStyle>
          <a:p>
            <a:pPr lvl="0"/>
            <a:r>
              <a:rPr lang="en-US" dirty="0"/>
              <a:t>Click icon to add picture</a:t>
            </a:r>
          </a:p>
        </p:txBody>
      </p:sp>
      <p:sp>
        <p:nvSpPr>
          <p:cNvPr id="4" name="Text Placeholder 3"/>
          <p:cNvSpPr txBox="1">
            <a:spLocks noGrp="1"/>
          </p:cNvSpPr>
          <p:nvPr>
            <p:ph type="body" idx="2"/>
          </p:nvPr>
        </p:nvSpPr>
        <p:spPr>
          <a:xfrm>
            <a:off x="881774" y="2331720"/>
            <a:ext cx="4128845" cy="4319799"/>
          </a:xfrm>
        </p:spPr>
        <p:txBody>
          <a:bodyPr/>
          <a:lstStyle>
            <a:lvl1pPr marL="0" indent="0">
              <a:buNone/>
              <a:defRPr sz="1680"/>
            </a:lvl1pPr>
          </a:lstStyle>
          <a:p>
            <a:pPr lvl="0"/>
            <a:r>
              <a:rPr lang="en-US"/>
              <a:t>Edit Master text styles</a:t>
            </a:r>
          </a:p>
        </p:txBody>
      </p:sp>
      <p:sp>
        <p:nvSpPr>
          <p:cNvPr id="5" name="Date Placeholder 4"/>
          <p:cNvSpPr txBox="1">
            <a:spLocks noGrp="1"/>
          </p:cNvSpPr>
          <p:nvPr>
            <p:ph type="dt" sz="half" idx="7"/>
          </p:nvPr>
        </p:nvSpPr>
        <p:spPr/>
        <p:txBody>
          <a:bodyPr/>
          <a:lstStyle>
            <a:lvl1pPr>
              <a:defRPr/>
            </a:lvl1pPr>
          </a:lstStyle>
          <a:p>
            <a:pPr lvl="0"/>
            <a:r>
              <a:rPr lang="en-US" dirty="0"/>
              <a:t>September 2020</a:t>
            </a:r>
          </a:p>
        </p:txBody>
      </p:sp>
      <p:sp>
        <p:nvSpPr>
          <p:cNvPr id="6" name="Footer Placeholder 5"/>
          <p:cNvSpPr txBox="1">
            <a:spLocks noGrp="1"/>
          </p:cNvSpPr>
          <p:nvPr>
            <p:ph type="ftr" sz="quarter" idx="9"/>
          </p:nvPr>
        </p:nvSpPr>
        <p:spPr/>
        <p:txBody>
          <a:bodyPr/>
          <a:lstStyle>
            <a:lvl1pPr>
              <a:defRPr/>
            </a:lvl1pPr>
          </a:lstStyle>
          <a:p>
            <a:pPr lvl="0"/>
            <a:endParaRPr lang="en-US" dirty="0"/>
          </a:p>
        </p:txBody>
      </p:sp>
      <p:sp>
        <p:nvSpPr>
          <p:cNvPr id="7" name="Slide Number Placeholder 6"/>
          <p:cNvSpPr txBox="1">
            <a:spLocks noGrp="1"/>
          </p:cNvSpPr>
          <p:nvPr>
            <p:ph type="sldNum" sz="quarter" idx="8"/>
          </p:nvPr>
        </p:nvSpPr>
        <p:spPr/>
        <p:txBody>
          <a:bodyPr/>
          <a:lstStyle>
            <a:lvl1pPr>
              <a:defRPr/>
            </a:lvl1pPr>
          </a:lstStyle>
          <a:p>
            <a:pPr lvl="0"/>
            <a:fld id="{FE7A870A-6C40-4231-B14A-DD75447F6C3B}" type="slidenum">
              <a:t>‹#›</a:t>
            </a:fld>
            <a:endParaRPr lang="en-US" dirty="0"/>
          </a:p>
        </p:txBody>
      </p:sp>
    </p:spTree>
    <p:extLst>
      <p:ext uri="{BB962C8B-B14F-4D97-AF65-F5344CB8AC3E}">
        <p14:creationId xmlns:p14="http://schemas.microsoft.com/office/powerpoint/2010/main" val="2154537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21" Type="http://schemas.openxmlformats.org/officeDocument/2006/relationships/image" Target="../media/image4.png"/><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tags" Target="../tags/tag1.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23" Type="http://schemas.openxmlformats.org/officeDocument/2006/relationships/image" Target="../media/image3.emf"/><Relationship Id="rId10" Type="http://schemas.openxmlformats.org/officeDocument/2006/relationships/slideLayout" Target="../slideLayouts/slideLayout21.xml"/><Relationship Id="rId19" Type="http://schemas.openxmlformats.org/officeDocument/2006/relationships/vmlDrawing" Target="../drawings/vmlDrawing1.v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 Id="rId22" Type="http://schemas.openxmlformats.org/officeDocument/2006/relationships/oleObject" Target="../embeddings/oleObject1.bin"/></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13" Type="http://schemas.openxmlformats.org/officeDocument/2006/relationships/slideLayout" Target="../slideLayouts/slideLayout41.xml"/><Relationship Id="rId18" Type="http://schemas.openxmlformats.org/officeDocument/2006/relationships/theme" Target="../theme/theme3.xml"/><Relationship Id="rId3" Type="http://schemas.openxmlformats.org/officeDocument/2006/relationships/slideLayout" Target="../slideLayouts/slideLayout31.xml"/><Relationship Id="rId21" Type="http://schemas.openxmlformats.org/officeDocument/2006/relationships/image" Target="../media/image4.png"/><Relationship Id="rId7" Type="http://schemas.openxmlformats.org/officeDocument/2006/relationships/slideLayout" Target="../slideLayouts/slideLayout35.xml"/><Relationship Id="rId12" Type="http://schemas.openxmlformats.org/officeDocument/2006/relationships/slideLayout" Target="../slideLayouts/slideLayout40.xml"/><Relationship Id="rId17" Type="http://schemas.openxmlformats.org/officeDocument/2006/relationships/slideLayout" Target="../slideLayouts/slideLayout45.xml"/><Relationship Id="rId2" Type="http://schemas.openxmlformats.org/officeDocument/2006/relationships/slideLayout" Target="../slideLayouts/slideLayout30.xml"/><Relationship Id="rId16" Type="http://schemas.openxmlformats.org/officeDocument/2006/relationships/slideLayout" Target="../slideLayouts/slideLayout44.xml"/><Relationship Id="rId20" Type="http://schemas.openxmlformats.org/officeDocument/2006/relationships/tags" Target="../tags/tag4.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5" Type="http://schemas.openxmlformats.org/officeDocument/2006/relationships/slideLayout" Target="../slideLayouts/slideLayout43.xml"/><Relationship Id="rId23" Type="http://schemas.openxmlformats.org/officeDocument/2006/relationships/image" Target="../media/image3.emf"/><Relationship Id="rId10" Type="http://schemas.openxmlformats.org/officeDocument/2006/relationships/slideLayout" Target="../slideLayouts/slideLayout38.xml"/><Relationship Id="rId19" Type="http://schemas.openxmlformats.org/officeDocument/2006/relationships/vmlDrawing" Target="../drawings/vmlDrawing4.vml"/><Relationship Id="rId4" Type="http://schemas.openxmlformats.org/officeDocument/2006/relationships/slideLayout" Target="../slideLayouts/slideLayout32.xml"/><Relationship Id="rId9" Type="http://schemas.openxmlformats.org/officeDocument/2006/relationships/slideLayout" Target="../slideLayouts/slideLayout37.xml"/><Relationship Id="rId14" Type="http://schemas.openxmlformats.org/officeDocument/2006/relationships/slideLayout" Target="../slideLayouts/slideLayout42.xml"/><Relationship Id="rId22"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1565663" y="142984"/>
            <a:ext cx="9650056" cy="533259"/>
          </a:xfrm>
          <a:prstGeom prst="rect">
            <a:avLst/>
          </a:prstGeom>
          <a:noFill/>
          <a:ln>
            <a:noFill/>
          </a:ln>
        </p:spPr>
        <p:txBody>
          <a:bodyPr vert="horz" wrap="square" lIns="91440" tIns="45720" rIns="91440" bIns="45720" anchor="ctr" anchorCtr="1" compatLnSpc="1">
            <a:normAutofit/>
          </a:bodyPr>
          <a:lstStyle/>
          <a:p>
            <a:pPr lvl="0"/>
            <a:r>
              <a:rPr lang="en-US"/>
              <a:t>Click to edit Master title style</a:t>
            </a:r>
          </a:p>
        </p:txBody>
      </p:sp>
      <p:sp>
        <p:nvSpPr>
          <p:cNvPr id="3" name="Text Placeholder 2"/>
          <p:cNvSpPr txBox="1">
            <a:spLocks noGrp="1"/>
          </p:cNvSpPr>
          <p:nvPr>
            <p:ph type="body" idx="1"/>
          </p:nvPr>
        </p:nvSpPr>
        <p:spPr>
          <a:xfrm>
            <a:off x="880110" y="2069040"/>
            <a:ext cx="11041380" cy="4931514"/>
          </a:xfrm>
          <a:prstGeom prst="rect">
            <a:avLst/>
          </a:prstGeom>
          <a:noFill/>
          <a:ln>
            <a:noFill/>
          </a:ln>
        </p:spPr>
        <p:txBody>
          <a:bodyPr vert="horz" wrap="square" lIns="91440" tIns="45720" rIns="91440" bIns="45720" anchor="t" anchorCtr="0" compatLnSpc="1">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2"/>
          </p:nvPr>
        </p:nvSpPr>
        <p:spPr>
          <a:xfrm>
            <a:off x="880110" y="7203862"/>
            <a:ext cx="2880360" cy="413811"/>
          </a:xfrm>
          <a:prstGeom prst="rect">
            <a:avLst/>
          </a:prstGeom>
          <a:noFill/>
          <a:ln>
            <a:noFill/>
          </a:ln>
        </p:spPr>
        <p:txBody>
          <a:bodyPr vert="horz" wrap="square" lIns="91440" tIns="45720" rIns="91440" bIns="45720" anchor="ctr" anchorCtr="0" compatLnSpc="1">
            <a:noAutofit/>
          </a:bodyPr>
          <a:lstStyle>
            <a:lvl1pPr marL="0" marR="0" lvl="0" indent="0" algn="l" defTabSz="457200" rtl="0" fontAlgn="auto" hangingPunct="1">
              <a:lnSpc>
                <a:spcPct val="100000"/>
              </a:lnSpc>
              <a:spcBef>
                <a:spcPts val="0"/>
              </a:spcBef>
              <a:spcAft>
                <a:spcPts val="0"/>
              </a:spcAft>
              <a:buNone/>
              <a:tabLst/>
              <a:defRPr lang="en-US" sz="1260" b="0" i="0" u="none" strike="noStrike" kern="1200" cap="none" spc="0" baseline="0">
                <a:solidFill>
                  <a:srgbClr val="898989"/>
                </a:solidFill>
                <a:uFillTx/>
                <a:latin typeface="Calibri"/>
              </a:defRPr>
            </a:lvl1pPr>
          </a:lstStyle>
          <a:p>
            <a:pPr lvl="0"/>
            <a:r>
              <a:rPr lang="en-US" dirty="0"/>
              <a:t>September 2020</a:t>
            </a:r>
          </a:p>
        </p:txBody>
      </p:sp>
      <p:sp>
        <p:nvSpPr>
          <p:cNvPr id="5" name="Footer Placeholder 4"/>
          <p:cNvSpPr txBox="1">
            <a:spLocks noGrp="1"/>
          </p:cNvSpPr>
          <p:nvPr>
            <p:ph type="ftr" sz="quarter" idx="3"/>
          </p:nvPr>
        </p:nvSpPr>
        <p:spPr>
          <a:xfrm>
            <a:off x="4240529" y="7203862"/>
            <a:ext cx="4320540" cy="413811"/>
          </a:xfrm>
          <a:prstGeom prst="rect">
            <a:avLst/>
          </a:prstGeom>
          <a:noFill/>
          <a:ln>
            <a:noFill/>
          </a:ln>
        </p:spPr>
        <p:txBody>
          <a:bodyPr vert="horz" wrap="square" lIns="91440" tIns="45720" rIns="91440" bIns="45720" anchor="ctr" anchorCtr="1" compatLnSpc="1">
            <a:noAutofit/>
          </a:bodyPr>
          <a:lstStyle>
            <a:lvl1pPr marL="0" marR="0" lvl="0" indent="0" algn="ctr" defTabSz="457200" rtl="0" fontAlgn="auto" hangingPunct="1">
              <a:lnSpc>
                <a:spcPct val="100000"/>
              </a:lnSpc>
              <a:spcBef>
                <a:spcPts val="0"/>
              </a:spcBef>
              <a:spcAft>
                <a:spcPts val="0"/>
              </a:spcAft>
              <a:buNone/>
              <a:tabLst/>
              <a:defRPr lang="en-US" sz="1260" b="0" i="0" u="none" strike="noStrike" kern="1200" cap="none" spc="0" baseline="0">
                <a:solidFill>
                  <a:srgbClr val="898989"/>
                </a:solidFill>
                <a:uFillTx/>
                <a:latin typeface="Calibri"/>
              </a:defRPr>
            </a:lvl1pPr>
          </a:lstStyle>
          <a:p>
            <a:pPr lvl="0"/>
            <a:endParaRPr lang="en-US" dirty="0"/>
          </a:p>
        </p:txBody>
      </p:sp>
      <p:sp>
        <p:nvSpPr>
          <p:cNvPr id="6" name="Slide Number Placeholder 5"/>
          <p:cNvSpPr txBox="1">
            <a:spLocks noGrp="1"/>
          </p:cNvSpPr>
          <p:nvPr>
            <p:ph type="sldNum" sz="quarter" idx="4"/>
          </p:nvPr>
        </p:nvSpPr>
        <p:spPr>
          <a:xfrm>
            <a:off x="9041130" y="7203862"/>
            <a:ext cx="2880360" cy="413811"/>
          </a:xfrm>
          <a:prstGeom prst="rect">
            <a:avLst/>
          </a:prstGeom>
          <a:noFill/>
          <a:ln>
            <a:noFill/>
          </a:ln>
        </p:spPr>
        <p:txBody>
          <a:bodyPr vert="horz" wrap="square" lIns="91440" tIns="45720" rIns="91440" bIns="45720" anchor="ctr" anchorCtr="0" compatLnSpc="1">
            <a:noAutofit/>
          </a:bodyPr>
          <a:lstStyle>
            <a:lvl1pPr marL="0" marR="0" lvl="0" indent="0" algn="r" defTabSz="457200" rtl="0" fontAlgn="auto" hangingPunct="1">
              <a:lnSpc>
                <a:spcPct val="100000"/>
              </a:lnSpc>
              <a:spcBef>
                <a:spcPts val="0"/>
              </a:spcBef>
              <a:spcAft>
                <a:spcPts val="0"/>
              </a:spcAft>
              <a:buNone/>
              <a:tabLst/>
              <a:defRPr lang="en-US" sz="1260" b="0" i="0" u="none" strike="noStrike" kern="1200" cap="none" spc="0" baseline="0">
                <a:solidFill>
                  <a:srgbClr val="898989"/>
                </a:solidFill>
                <a:uFillTx/>
                <a:latin typeface="Calibri"/>
              </a:defRPr>
            </a:lvl1pPr>
          </a:lstStyle>
          <a:p>
            <a:pPr lvl="0"/>
            <a:fld id="{DE4F21AF-A5DF-40ED-85D3-8BB6F0D9291F}" type="slidenum">
              <a:t>‹#›</a:t>
            </a:fld>
            <a:endParaRPr lang="en-US" dirty="0"/>
          </a:p>
        </p:txBody>
      </p:sp>
      <p:sp>
        <p:nvSpPr>
          <p:cNvPr id="8" name="TitleBottomPlaceholder"/>
          <p:cNvSpPr/>
          <p:nvPr/>
        </p:nvSpPr>
        <p:spPr>
          <a:xfrm rot="16200006" flipH="1">
            <a:off x="6357376" y="-5566667"/>
            <a:ext cx="86849" cy="12801600"/>
          </a:xfrm>
          <a:prstGeom prst="rect">
            <a:avLst/>
          </a:prstGeom>
          <a:gradFill>
            <a:gsLst>
              <a:gs pos="0">
                <a:srgbClr val="BDD7EE"/>
              </a:gs>
              <a:gs pos="100000">
                <a:srgbClr val="0053B8"/>
              </a:gs>
            </a:gsLst>
            <a:lin ang="5400000"/>
          </a:gradFill>
          <a:ln cap="flat">
            <a:noFill/>
            <a:prstDash val="solid"/>
          </a:ln>
        </p:spPr>
        <p:txBody>
          <a:bodyPr vert="horz" wrap="none" lIns="73435" tIns="36722" rIns="73435" bIns="36722"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418" b="0" i="0" u="none" strike="noStrike" kern="1200" cap="none" spc="0" baseline="0" dirty="0">
              <a:solidFill>
                <a:srgbClr val="000000"/>
              </a:solidFill>
              <a:uFillTx/>
              <a:latin typeface="Calibri"/>
            </a:endParaRPr>
          </a:p>
        </p:txBody>
      </p:sp>
      <p:pic>
        <p:nvPicPr>
          <p:cNvPr id="10" name="Picture 9">
            <a:extLst>
              <a:ext uri="{FF2B5EF4-FFF2-40B4-BE49-F238E27FC236}">
                <a16:creationId xmlns:a16="http://schemas.microsoft.com/office/drawing/2014/main" id="{52170819-3FF1-4B9F-8582-313C759E4727}"/>
              </a:ext>
            </a:extLst>
          </p:cNvPr>
          <p:cNvPicPr>
            <a:picLocks noChangeAspect="1"/>
          </p:cNvPicPr>
          <p:nvPr userDrawn="1"/>
        </p:nvPicPr>
        <p:blipFill>
          <a:blip r:embed="rId13"/>
          <a:stretch>
            <a:fillRect/>
          </a:stretch>
        </p:blipFill>
        <p:spPr>
          <a:xfrm>
            <a:off x="11765981" y="115630"/>
            <a:ext cx="942085" cy="584775"/>
          </a:xfrm>
          <a:prstGeom prst="rect">
            <a:avLst/>
          </a:prstGeom>
        </p:spPr>
      </p:pic>
      <p:pic>
        <p:nvPicPr>
          <p:cNvPr id="11" name="Picture 2" descr="http://understandinggov.org/wp-content/uploads/HUD-Seal.png">
            <a:extLst>
              <a:ext uri="{FF2B5EF4-FFF2-40B4-BE49-F238E27FC236}">
                <a16:creationId xmlns:a16="http://schemas.microsoft.com/office/drawing/2014/main" id="{FFF1062D-1352-45EA-95C0-23985D15A49D}"/>
              </a:ext>
            </a:extLst>
          </p:cNvPr>
          <p:cNvPicPr>
            <a:picLocks noChangeAspect="1"/>
          </p:cNvPicPr>
          <p:nvPr userDrawn="1"/>
        </p:nvPicPr>
        <p:blipFill>
          <a:blip r:embed="rId14"/>
          <a:srcRect/>
          <a:stretch>
            <a:fillRect/>
          </a:stretch>
        </p:blipFill>
        <p:spPr>
          <a:xfrm>
            <a:off x="120655" y="86749"/>
            <a:ext cx="625595" cy="645740"/>
          </a:xfrm>
          <a:prstGeom prst="rect">
            <a:avLst/>
          </a:prstGeom>
          <a:noFill/>
          <a:ln cap="flat">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marL="0" marR="0" lvl="0" indent="0" algn="ctr" defTabSz="960120" rtl="0" fontAlgn="auto" hangingPunct="1">
        <a:lnSpc>
          <a:spcPct val="90000"/>
        </a:lnSpc>
        <a:spcBef>
          <a:spcPts val="0"/>
        </a:spcBef>
        <a:spcAft>
          <a:spcPts val="0"/>
        </a:spcAft>
        <a:buNone/>
        <a:tabLst/>
        <a:defRPr lang="en-US" sz="4620" b="0" i="0" u="none" strike="noStrike" kern="1200" cap="none" spc="0" baseline="0">
          <a:solidFill>
            <a:srgbClr val="000000"/>
          </a:solidFill>
          <a:uFillTx/>
          <a:latin typeface="Calibri Light"/>
        </a:defRPr>
      </a:lvl1pPr>
    </p:titleStyle>
    <p:bodyStyle>
      <a:lvl1pPr marL="240030" marR="0" lvl="0" indent="-240030" algn="l" defTabSz="960120" rtl="0" fontAlgn="auto" hangingPunct="1">
        <a:lnSpc>
          <a:spcPct val="90000"/>
        </a:lnSpc>
        <a:spcBef>
          <a:spcPts val="1050"/>
        </a:spcBef>
        <a:spcAft>
          <a:spcPts val="0"/>
        </a:spcAft>
        <a:buSzPct val="100000"/>
        <a:buFont typeface="Arial" pitchFamily="34"/>
        <a:buChar char="•"/>
        <a:tabLst/>
        <a:defRPr lang="en-US" sz="2940" b="0" i="0" u="none" strike="noStrike" kern="1200" cap="none" spc="0" baseline="0">
          <a:solidFill>
            <a:srgbClr val="000000"/>
          </a:solidFill>
          <a:uFillTx/>
          <a:latin typeface="Calibri"/>
        </a:defRPr>
      </a:lvl1pPr>
      <a:lvl2pPr marL="720090" marR="0" lvl="1" indent="-240030" algn="l" defTabSz="960120" rtl="0" fontAlgn="auto" hangingPunct="1">
        <a:lnSpc>
          <a:spcPct val="90000"/>
        </a:lnSpc>
        <a:spcBef>
          <a:spcPts val="525"/>
        </a:spcBef>
        <a:spcAft>
          <a:spcPts val="0"/>
        </a:spcAft>
        <a:buSzPct val="100000"/>
        <a:buFont typeface="Arial" pitchFamily="34"/>
        <a:buChar char="•"/>
        <a:tabLst/>
        <a:defRPr lang="en-US" sz="2520" b="0" i="0" u="none" strike="noStrike" kern="1200" cap="none" spc="0" baseline="0">
          <a:solidFill>
            <a:srgbClr val="000000"/>
          </a:solidFill>
          <a:uFillTx/>
          <a:latin typeface="Calibri"/>
        </a:defRPr>
      </a:lvl2pPr>
      <a:lvl3pPr marL="1200150" marR="0" lvl="2" indent="-240030" algn="l" defTabSz="960120" rtl="0" fontAlgn="auto" hangingPunct="1">
        <a:lnSpc>
          <a:spcPct val="90000"/>
        </a:lnSpc>
        <a:spcBef>
          <a:spcPts val="525"/>
        </a:spcBef>
        <a:spcAft>
          <a:spcPts val="0"/>
        </a:spcAft>
        <a:buSzPct val="100000"/>
        <a:buFont typeface="Arial" pitchFamily="34"/>
        <a:buChar char="•"/>
        <a:tabLst/>
        <a:defRPr lang="en-US" sz="2100" b="0" i="0" u="none" strike="noStrike" kern="1200" cap="none" spc="0" baseline="0">
          <a:solidFill>
            <a:srgbClr val="000000"/>
          </a:solidFill>
          <a:uFillTx/>
          <a:latin typeface="Calibri"/>
        </a:defRPr>
      </a:lvl3pPr>
      <a:lvl4pPr marL="1680210" marR="0" lvl="3" indent="-240030" algn="l" defTabSz="960120" rtl="0" fontAlgn="auto" hangingPunct="1">
        <a:lnSpc>
          <a:spcPct val="90000"/>
        </a:lnSpc>
        <a:spcBef>
          <a:spcPts val="525"/>
        </a:spcBef>
        <a:spcAft>
          <a:spcPts val="0"/>
        </a:spcAft>
        <a:buSzPct val="100000"/>
        <a:buFont typeface="Arial" pitchFamily="34"/>
        <a:buChar char="•"/>
        <a:tabLst/>
        <a:defRPr lang="en-US" sz="1890" b="0" i="0" u="none" strike="noStrike" kern="1200" cap="none" spc="0" baseline="0">
          <a:solidFill>
            <a:srgbClr val="000000"/>
          </a:solidFill>
          <a:uFillTx/>
          <a:latin typeface="Calibri"/>
        </a:defRPr>
      </a:lvl4pPr>
      <a:lvl5pPr marL="2160270" marR="0" lvl="4" indent="-240030" algn="l" defTabSz="960120" rtl="0" fontAlgn="auto" hangingPunct="1">
        <a:lnSpc>
          <a:spcPct val="90000"/>
        </a:lnSpc>
        <a:spcBef>
          <a:spcPts val="525"/>
        </a:spcBef>
        <a:spcAft>
          <a:spcPts val="0"/>
        </a:spcAft>
        <a:buSzPct val="100000"/>
        <a:buFont typeface="Arial" pitchFamily="34"/>
        <a:buChar char="•"/>
        <a:tabLst/>
        <a:defRPr lang="en-US" sz="189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tx2"/>
        </a:solidFill>
        <a:effectLst/>
      </p:bgPr>
    </p:bg>
    <p:spTree>
      <p:nvGrpSpPr>
        <p:cNvPr id="1" name=""/>
        <p:cNvGrpSpPr/>
        <p:nvPr/>
      </p:nvGrpSpPr>
      <p:grpSpPr>
        <a:xfrm>
          <a:off x="0" y="0"/>
          <a:ext cx="0" cy="0"/>
          <a:chOff x="0" y="0"/>
          <a:chExt cx="0" cy="0"/>
        </a:xfrm>
      </p:grpSpPr>
      <p:pic>
        <p:nvPicPr>
          <p:cNvPr id="17" name="Picture 16"/>
          <p:cNvPicPr>
            <a:picLocks noChangeAspect="1"/>
          </p:cNvPicPr>
          <p:nvPr/>
        </p:nvPicPr>
        <p:blipFill rotWithShape="1">
          <a:blip r:embed="rId21" cstate="screen">
            <a:extLst>
              <a:ext uri="{28A0092B-C50C-407E-A947-70E740481C1C}">
                <a14:useLocalDpi xmlns:a14="http://schemas.microsoft.com/office/drawing/2010/main"/>
              </a:ext>
            </a:extLst>
          </a:blip>
          <a:srcRect l="-324" r="324" b="12304"/>
          <a:stretch/>
        </p:blipFill>
        <p:spPr>
          <a:xfrm>
            <a:off x="-11499" y="5"/>
            <a:ext cx="12813384" cy="1209016"/>
          </a:xfrm>
          <a:prstGeom prst="rect">
            <a:avLst/>
          </a:prstGeom>
          <a:solidFill>
            <a:schemeClr val="bg2"/>
          </a:solidFill>
        </p:spPr>
      </p:pic>
      <p:graphicFrame>
        <p:nvGraphicFramePr>
          <p:cNvPr id="3" name="Object 2" hidden="1"/>
          <p:cNvGraphicFramePr>
            <a:graphicFrameLocks noChangeAspect="1"/>
          </p:cNvGraphicFramePr>
          <p:nvPr>
            <p:custDataLst>
              <p:tags r:id="rId20"/>
            </p:custDataLst>
          </p:nvPr>
        </p:nvGraphicFramePr>
        <p:xfrm>
          <a:off x="1905" y="1632"/>
          <a:ext cx="1897" cy="1625"/>
        </p:xfrm>
        <a:graphic>
          <a:graphicData uri="http://schemas.openxmlformats.org/presentationml/2006/ole">
            <mc:AlternateContent xmlns:mc="http://schemas.openxmlformats.org/markup-compatibility/2006">
              <mc:Choice xmlns:v="urn:schemas-microsoft-com:vml" Requires="v">
                <p:oleObj spid="_x0000_s1035" name="think-cell Slide" r:id="rId22" imgW="270" imgH="270" progId="TCLayout.ActiveDocument.1">
                  <p:embed/>
                </p:oleObj>
              </mc:Choice>
              <mc:Fallback>
                <p:oleObj name="think-cell Slide" r:id="rId22" imgW="270" imgH="270" progId="TCLayout.ActiveDocument.1">
                  <p:embed/>
                  <p:pic>
                    <p:nvPicPr>
                      <p:cNvPr id="3" name="Object 2" hidden="1"/>
                      <p:cNvPicPr/>
                      <p:nvPr/>
                    </p:nvPicPr>
                    <p:blipFill>
                      <a:blip r:embed="rId23"/>
                      <a:stretch>
                        <a:fillRect/>
                      </a:stretch>
                    </p:blipFill>
                    <p:spPr>
                      <a:xfrm>
                        <a:off x="1905" y="1632"/>
                        <a:ext cx="1897" cy="1625"/>
                      </a:xfrm>
                      <a:prstGeom prst="rect">
                        <a:avLst/>
                      </a:prstGeom>
                    </p:spPr>
                  </p:pic>
                </p:oleObj>
              </mc:Fallback>
            </mc:AlternateContent>
          </a:graphicData>
        </a:graphic>
      </p:graphicFrame>
      <p:sp>
        <p:nvSpPr>
          <p:cNvPr id="2" name="Title Placeholder 1"/>
          <p:cNvSpPr>
            <a:spLocks noGrp="1"/>
          </p:cNvSpPr>
          <p:nvPr>
            <p:ph type="title"/>
          </p:nvPr>
        </p:nvSpPr>
        <p:spPr>
          <a:xfrm>
            <a:off x="640083" y="204582"/>
            <a:ext cx="11521440" cy="883390"/>
          </a:xfrm>
          <a:prstGeom prst="rect">
            <a:avLst/>
          </a:prstGeom>
        </p:spPr>
        <p:txBody>
          <a:bodyPr vert="horz" lIns="0" tIns="0" rIns="0" bIns="0" rtlCol="0" anchor="t" anchorCtr="0">
            <a:noAutofit/>
          </a:bodyPr>
          <a:lstStyle/>
          <a:p>
            <a:r>
              <a:rPr lang="en-US"/>
              <a:t>Click to edit Master title style</a:t>
            </a:r>
          </a:p>
        </p:txBody>
      </p:sp>
    </p:spTree>
    <p:extLst>
      <p:ext uri="{BB962C8B-B14F-4D97-AF65-F5344CB8AC3E}">
        <p14:creationId xmlns:p14="http://schemas.microsoft.com/office/powerpoint/2010/main" val="30752019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7" r:id="rId16"/>
    <p:sldLayoutId id="2147483678" r:id="rId17"/>
  </p:sldLayoutIdLst>
  <p:hf hdr="0" ftr="0"/>
  <p:txStyles>
    <p:titleStyle>
      <a:lvl1pPr algn="l" defTabSz="1093809" rtl="0" eaLnBrk="1" latinLnBrk="0" hangingPunct="1">
        <a:lnSpc>
          <a:spcPct val="85000"/>
        </a:lnSpc>
        <a:spcBef>
          <a:spcPct val="0"/>
        </a:spcBef>
        <a:buNone/>
        <a:defRPr sz="2394" b="1" kern="1200">
          <a:solidFill>
            <a:schemeClr val="tx2"/>
          </a:solidFill>
          <a:latin typeface="EYInterstate" panose="02000503020000020004" pitchFamily="2" charset="0"/>
          <a:ea typeface="+mj-ea"/>
          <a:cs typeface="Arial" pitchFamily="34" charset="0"/>
        </a:defRPr>
      </a:lvl1pPr>
    </p:titleStyle>
    <p:bodyStyle>
      <a:lvl1pPr marL="205090" indent="-205090" algn="l" defTabSz="1093809" rtl="0" eaLnBrk="1" latinLnBrk="0" hangingPunct="1">
        <a:spcBef>
          <a:spcPct val="20000"/>
        </a:spcBef>
        <a:buClr>
          <a:schemeClr val="accent2"/>
        </a:buClr>
        <a:buSzPct val="70000"/>
        <a:buFont typeface="Arial" pitchFamily="34" charset="0"/>
        <a:buChar char="►"/>
        <a:defRPr sz="1557" kern="1200">
          <a:solidFill>
            <a:schemeClr val="bg1"/>
          </a:solidFill>
          <a:latin typeface="EYInterstate" pitchFamily="2" charset="0"/>
          <a:ea typeface="+mn-ea"/>
          <a:cs typeface="+mn-cs"/>
        </a:defRPr>
      </a:lvl1pPr>
      <a:lvl2pPr marL="410178" indent="-201291" algn="l" defTabSz="1093809" rtl="0" eaLnBrk="1" latinLnBrk="0" hangingPunct="1">
        <a:spcBef>
          <a:spcPct val="20000"/>
        </a:spcBef>
        <a:buClr>
          <a:schemeClr val="accent2"/>
        </a:buClr>
        <a:buSzPct val="70000"/>
        <a:buFont typeface="Arial" pitchFamily="34" charset="0"/>
        <a:buChar char="►"/>
        <a:defRPr sz="1557" kern="1200">
          <a:solidFill>
            <a:schemeClr val="bg1"/>
          </a:solidFill>
          <a:latin typeface="EYInterstate Light" pitchFamily="2" charset="0"/>
          <a:ea typeface="+mn-ea"/>
          <a:cs typeface="+mn-cs"/>
        </a:defRPr>
      </a:lvl2pPr>
      <a:lvl3pPr marL="619067" indent="-220281" algn="l" defTabSz="1093809" rtl="0" eaLnBrk="1" latinLnBrk="0" hangingPunct="1">
        <a:spcBef>
          <a:spcPct val="20000"/>
        </a:spcBef>
        <a:buClr>
          <a:schemeClr val="accent2"/>
        </a:buClr>
        <a:buSzPct val="70000"/>
        <a:buFont typeface="Arial" pitchFamily="34" charset="0"/>
        <a:buChar char="►"/>
        <a:defRPr sz="1557" kern="1200">
          <a:solidFill>
            <a:schemeClr val="bg1"/>
          </a:solidFill>
          <a:latin typeface="EYInterstate Light" pitchFamily="2" charset="0"/>
          <a:ea typeface="+mn-ea"/>
          <a:cs typeface="+mn-cs"/>
        </a:defRPr>
      </a:lvl3pPr>
      <a:lvl4pPr marL="820356" indent="-201291" algn="l" defTabSz="1093809" rtl="0" eaLnBrk="1" latinLnBrk="0" hangingPunct="1">
        <a:spcBef>
          <a:spcPct val="20000"/>
        </a:spcBef>
        <a:buClr>
          <a:schemeClr val="accent2"/>
        </a:buClr>
        <a:buSzPct val="70000"/>
        <a:buFont typeface="Arial" pitchFamily="34" charset="0"/>
        <a:buChar char="►"/>
        <a:defRPr sz="1557" kern="1200">
          <a:solidFill>
            <a:schemeClr val="bg1"/>
          </a:solidFill>
          <a:latin typeface="EYInterstate Light" pitchFamily="2" charset="0"/>
          <a:ea typeface="+mn-ea"/>
          <a:cs typeface="+mn-cs"/>
        </a:defRPr>
      </a:lvl4pPr>
      <a:lvl5pPr marL="1029245" indent="-208887" algn="l" defTabSz="1093809" rtl="0" eaLnBrk="1" latinLnBrk="0" hangingPunct="1">
        <a:spcBef>
          <a:spcPct val="20000"/>
        </a:spcBef>
        <a:buClr>
          <a:schemeClr val="accent2"/>
        </a:buClr>
        <a:buSzPct val="70000"/>
        <a:buFont typeface="Arial" pitchFamily="34" charset="0"/>
        <a:buChar char="►"/>
        <a:defRPr sz="1557" kern="1200">
          <a:solidFill>
            <a:schemeClr val="bg1"/>
          </a:solidFill>
          <a:latin typeface="EYInterstate Light" pitchFamily="2" charset="0"/>
          <a:ea typeface="+mn-ea"/>
          <a:cs typeface="+mn-cs"/>
        </a:defRPr>
      </a:lvl5pPr>
      <a:lvl6pPr marL="3007975" indent="-273454" algn="l" defTabSz="1093809" rtl="0" eaLnBrk="1" latinLnBrk="0" hangingPunct="1">
        <a:spcBef>
          <a:spcPct val="20000"/>
        </a:spcBef>
        <a:buFont typeface="Arial" pitchFamily="34" charset="0"/>
        <a:buChar char="•"/>
        <a:defRPr sz="2513" kern="1200">
          <a:solidFill>
            <a:schemeClr val="tx1"/>
          </a:solidFill>
          <a:latin typeface="+mn-lt"/>
          <a:ea typeface="+mn-ea"/>
          <a:cs typeface="+mn-cs"/>
        </a:defRPr>
      </a:lvl6pPr>
      <a:lvl7pPr marL="3554878" indent="-273454" algn="l" defTabSz="1093809" rtl="0" eaLnBrk="1" latinLnBrk="0" hangingPunct="1">
        <a:spcBef>
          <a:spcPct val="20000"/>
        </a:spcBef>
        <a:buFont typeface="Arial" pitchFamily="34" charset="0"/>
        <a:buChar char="•"/>
        <a:defRPr sz="2513" kern="1200">
          <a:solidFill>
            <a:schemeClr val="tx1"/>
          </a:solidFill>
          <a:latin typeface="+mn-lt"/>
          <a:ea typeface="+mn-ea"/>
          <a:cs typeface="+mn-cs"/>
        </a:defRPr>
      </a:lvl7pPr>
      <a:lvl8pPr marL="4101780" indent="-273454" algn="l" defTabSz="1093809" rtl="0" eaLnBrk="1" latinLnBrk="0" hangingPunct="1">
        <a:spcBef>
          <a:spcPct val="20000"/>
        </a:spcBef>
        <a:buFont typeface="Arial" pitchFamily="34" charset="0"/>
        <a:buChar char="•"/>
        <a:defRPr sz="2513" kern="1200">
          <a:solidFill>
            <a:schemeClr val="tx1"/>
          </a:solidFill>
          <a:latin typeface="+mn-lt"/>
          <a:ea typeface="+mn-ea"/>
          <a:cs typeface="+mn-cs"/>
        </a:defRPr>
      </a:lvl8pPr>
      <a:lvl9pPr marL="4648683" indent="-273454" algn="l" defTabSz="1093809" rtl="0" eaLnBrk="1" latinLnBrk="0" hangingPunct="1">
        <a:spcBef>
          <a:spcPct val="20000"/>
        </a:spcBef>
        <a:buFont typeface="Arial" pitchFamily="34" charset="0"/>
        <a:buChar char="•"/>
        <a:defRPr sz="2513" kern="1200">
          <a:solidFill>
            <a:schemeClr val="tx1"/>
          </a:solidFill>
          <a:latin typeface="+mn-lt"/>
          <a:ea typeface="+mn-ea"/>
          <a:cs typeface="+mn-cs"/>
        </a:defRPr>
      </a:lvl9pPr>
    </p:bodyStyle>
    <p:otherStyle>
      <a:defPPr>
        <a:defRPr lang="en-US"/>
      </a:defPPr>
      <a:lvl1pPr marL="0" algn="l" defTabSz="1093809" rtl="0" eaLnBrk="1" latinLnBrk="0" hangingPunct="1">
        <a:defRPr sz="2154" kern="1200">
          <a:solidFill>
            <a:schemeClr val="tx1"/>
          </a:solidFill>
          <a:latin typeface="+mn-lt"/>
          <a:ea typeface="+mn-ea"/>
          <a:cs typeface="+mn-cs"/>
        </a:defRPr>
      </a:lvl1pPr>
      <a:lvl2pPr marL="546902" algn="l" defTabSz="1093809" rtl="0" eaLnBrk="1" latinLnBrk="0" hangingPunct="1">
        <a:defRPr sz="2154" kern="1200">
          <a:solidFill>
            <a:schemeClr val="tx1"/>
          </a:solidFill>
          <a:latin typeface="+mn-lt"/>
          <a:ea typeface="+mn-ea"/>
          <a:cs typeface="+mn-cs"/>
        </a:defRPr>
      </a:lvl2pPr>
      <a:lvl3pPr marL="1093809" algn="l" defTabSz="1093809" rtl="0" eaLnBrk="1" latinLnBrk="0" hangingPunct="1">
        <a:defRPr sz="2154" kern="1200">
          <a:solidFill>
            <a:schemeClr val="tx1"/>
          </a:solidFill>
          <a:latin typeface="+mn-lt"/>
          <a:ea typeface="+mn-ea"/>
          <a:cs typeface="+mn-cs"/>
        </a:defRPr>
      </a:lvl3pPr>
      <a:lvl4pPr marL="1640711" algn="l" defTabSz="1093809" rtl="0" eaLnBrk="1" latinLnBrk="0" hangingPunct="1">
        <a:defRPr sz="2154" kern="1200">
          <a:solidFill>
            <a:schemeClr val="tx1"/>
          </a:solidFill>
          <a:latin typeface="+mn-lt"/>
          <a:ea typeface="+mn-ea"/>
          <a:cs typeface="+mn-cs"/>
        </a:defRPr>
      </a:lvl4pPr>
      <a:lvl5pPr marL="2187615" algn="l" defTabSz="1093809" rtl="0" eaLnBrk="1" latinLnBrk="0" hangingPunct="1">
        <a:defRPr sz="2154" kern="1200">
          <a:solidFill>
            <a:schemeClr val="tx1"/>
          </a:solidFill>
          <a:latin typeface="+mn-lt"/>
          <a:ea typeface="+mn-ea"/>
          <a:cs typeface="+mn-cs"/>
        </a:defRPr>
      </a:lvl5pPr>
      <a:lvl6pPr marL="2734518" algn="l" defTabSz="1093809" rtl="0" eaLnBrk="1" latinLnBrk="0" hangingPunct="1">
        <a:defRPr sz="2154" kern="1200">
          <a:solidFill>
            <a:schemeClr val="tx1"/>
          </a:solidFill>
          <a:latin typeface="+mn-lt"/>
          <a:ea typeface="+mn-ea"/>
          <a:cs typeface="+mn-cs"/>
        </a:defRPr>
      </a:lvl6pPr>
      <a:lvl7pPr marL="3281424" algn="l" defTabSz="1093809" rtl="0" eaLnBrk="1" latinLnBrk="0" hangingPunct="1">
        <a:defRPr sz="2154" kern="1200">
          <a:solidFill>
            <a:schemeClr val="tx1"/>
          </a:solidFill>
          <a:latin typeface="+mn-lt"/>
          <a:ea typeface="+mn-ea"/>
          <a:cs typeface="+mn-cs"/>
        </a:defRPr>
      </a:lvl7pPr>
      <a:lvl8pPr marL="3828329" algn="l" defTabSz="1093809" rtl="0" eaLnBrk="1" latinLnBrk="0" hangingPunct="1">
        <a:defRPr sz="2154" kern="1200">
          <a:solidFill>
            <a:schemeClr val="tx1"/>
          </a:solidFill>
          <a:latin typeface="+mn-lt"/>
          <a:ea typeface="+mn-ea"/>
          <a:cs typeface="+mn-cs"/>
        </a:defRPr>
      </a:lvl8pPr>
      <a:lvl9pPr marL="4375233" algn="l" defTabSz="1093809" rtl="0" eaLnBrk="1" latinLnBrk="0" hangingPunct="1">
        <a:defRPr sz="2154"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tx2"/>
        </a:solidFill>
        <a:effectLst/>
      </p:bgPr>
    </p:bg>
    <p:spTree>
      <p:nvGrpSpPr>
        <p:cNvPr id="1" name=""/>
        <p:cNvGrpSpPr/>
        <p:nvPr/>
      </p:nvGrpSpPr>
      <p:grpSpPr>
        <a:xfrm>
          <a:off x="0" y="0"/>
          <a:ext cx="0" cy="0"/>
          <a:chOff x="0" y="0"/>
          <a:chExt cx="0" cy="0"/>
        </a:xfrm>
      </p:grpSpPr>
      <p:pic>
        <p:nvPicPr>
          <p:cNvPr id="17" name="Picture 16"/>
          <p:cNvPicPr>
            <a:picLocks noChangeAspect="1"/>
          </p:cNvPicPr>
          <p:nvPr/>
        </p:nvPicPr>
        <p:blipFill rotWithShape="1">
          <a:blip r:embed="rId21" cstate="screen">
            <a:extLst>
              <a:ext uri="{28A0092B-C50C-407E-A947-70E740481C1C}">
                <a14:useLocalDpi xmlns:a14="http://schemas.microsoft.com/office/drawing/2010/main"/>
              </a:ext>
            </a:extLst>
          </a:blip>
          <a:srcRect l="-324" r="324" b="12304"/>
          <a:stretch/>
        </p:blipFill>
        <p:spPr>
          <a:xfrm>
            <a:off x="-11499" y="5"/>
            <a:ext cx="12813384" cy="1209016"/>
          </a:xfrm>
          <a:prstGeom prst="rect">
            <a:avLst/>
          </a:prstGeom>
          <a:solidFill>
            <a:schemeClr val="bg2"/>
          </a:solidFill>
        </p:spPr>
      </p:pic>
      <p:graphicFrame>
        <p:nvGraphicFramePr>
          <p:cNvPr id="3" name="Object 2" hidden="1"/>
          <p:cNvGraphicFramePr>
            <a:graphicFrameLocks noChangeAspect="1"/>
          </p:cNvGraphicFramePr>
          <p:nvPr>
            <p:custDataLst>
              <p:tags r:id="rId20"/>
            </p:custDataLst>
          </p:nvPr>
        </p:nvGraphicFramePr>
        <p:xfrm>
          <a:off x="1905" y="1632"/>
          <a:ext cx="1897" cy="1625"/>
        </p:xfrm>
        <a:graphic>
          <a:graphicData uri="http://schemas.openxmlformats.org/presentationml/2006/ole">
            <mc:AlternateContent xmlns:mc="http://schemas.openxmlformats.org/markup-compatibility/2006">
              <mc:Choice xmlns:v="urn:schemas-microsoft-com:vml" Requires="v">
                <p:oleObj spid="_x0000_s4107" name="think-cell Slide" r:id="rId22" imgW="270" imgH="270" progId="TCLayout.ActiveDocument.1">
                  <p:embed/>
                </p:oleObj>
              </mc:Choice>
              <mc:Fallback>
                <p:oleObj name="think-cell Slide" r:id="rId22" imgW="270" imgH="270" progId="TCLayout.ActiveDocument.1">
                  <p:embed/>
                  <p:pic>
                    <p:nvPicPr>
                      <p:cNvPr id="3" name="Object 2" hidden="1"/>
                      <p:cNvPicPr/>
                      <p:nvPr/>
                    </p:nvPicPr>
                    <p:blipFill>
                      <a:blip r:embed="rId23"/>
                      <a:stretch>
                        <a:fillRect/>
                      </a:stretch>
                    </p:blipFill>
                    <p:spPr>
                      <a:xfrm>
                        <a:off x="1905" y="1632"/>
                        <a:ext cx="1897" cy="1625"/>
                      </a:xfrm>
                      <a:prstGeom prst="rect">
                        <a:avLst/>
                      </a:prstGeom>
                    </p:spPr>
                  </p:pic>
                </p:oleObj>
              </mc:Fallback>
            </mc:AlternateContent>
          </a:graphicData>
        </a:graphic>
      </p:graphicFrame>
      <p:sp>
        <p:nvSpPr>
          <p:cNvPr id="2" name="Title Placeholder 1"/>
          <p:cNvSpPr>
            <a:spLocks noGrp="1"/>
          </p:cNvSpPr>
          <p:nvPr>
            <p:ph type="title"/>
          </p:nvPr>
        </p:nvSpPr>
        <p:spPr>
          <a:xfrm>
            <a:off x="640083" y="204582"/>
            <a:ext cx="11521440" cy="883390"/>
          </a:xfrm>
          <a:prstGeom prst="rect">
            <a:avLst/>
          </a:prstGeom>
        </p:spPr>
        <p:txBody>
          <a:bodyPr vert="horz" lIns="0" tIns="0" rIns="0" bIns="0" rtlCol="0" anchor="t" anchorCtr="0">
            <a:noAutofit/>
          </a:bodyPr>
          <a:lstStyle/>
          <a:p>
            <a:r>
              <a:rPr lang="en-US"/>
              <a:t>Click to edit Master title style</a:t>
            </a:r>
          </a:p>
        </p:txBody>
      </p:sp>
    </p:spTree>
    <p:extLst>
      <p:ext uri="{BB962C8B-B14F-4D97-AF65-F5344CB8AC3E}">
        <p14:creationId xmlns:p14="http://schemas.microsoft.com/office/powerpoint/2010/main" val="604891946"/>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91" r:id="rId12"/>
    <p:sldLayoutId id="2147483692" r:id="rId13"/>
    <p:sldLayoutId id="2147483693" r:id="rId14"/>
    <p:sldLayoutId id="2147483694" r:id="rId15"/>
    <p:sldLayoutId id="2147483696" r:id="rId16"/>
    <p:sldLayoutId id="2147483697" r:id="rId17"/>
  </p:sldLayoutIdLst>
  <p:hf hdr="0" ftr="0"/>
  <p:txStyles>
    <p:titleStyle>
      <a:lvl1pPr algn="l" defTabSz="1093809" rtl="0" eaLnBrk="1" latinLnBrk="0" hangingPunct="1">
        <a:lnSpc>
          <a:spcPct val="85000"/>
        </a:lnSpc>
        <a:spcBef>
          <a:spcPct val="0"/>
        </a:spcBef>
        <a:buNone/>
        <a:defRPr sz="2394" b="1" kern="1200">
          <a:solidFill>
            <a:schemeClr val="tx2"/>
          </a:solidFill>
          <a:latin typeface="EYInterstate" panose="02000503020000020004" pitchFamily="2" charset="0"/>
          <a:ea typeface="+mj-ea"/>
          <a:cs typeface="Arial" pitchFamily="34" charset="0"/>
        </a:defRPr>
      </a:lvl1pPr>
    </p:titleStyle>
    <p:bodyStyle>
      <a:lvl1pPr marL="205090" indent="-205090" algn="l" defTabSz="1093809" rtl="0" eaLnBrk="1" latinLnBrk="0" hangingPunct="1">
        <a:spcBef>
          <a:spcPct val="20000"/>
        </a:spcBef>
        <a:buClr>
          <a:schemeClr val="accent2"/>
        </a:buClr>
        <a:buSzPct val="70000"/>
        <a:buFont typeface="Arial" pitchFamily="34" charset="0"/>
        <a:buChar char="►"/>
        <a:defRPr sz="1557" kern="1200">
          <a:solidFill>
            <a:schemeClr val="bg1"/>
          </a:solidFill>
          <a:latin typeface="EYInterstate" pitchFamily="2" charset="0"/>
          <a:ea typeface="+mn-ea"/>
          <a:cs typeface="+mn-cs"/>
        </a:defRPr>
      </a:lvl1pPr>
      <a:lvl2pPr marL="410178" indent="-201291" algn="l" defTabSz="1093809" rtl="0" eaLnBrk="1" latinLnBrk="0" hangingPunct="1">
        <a:spcBef>
          <a:spcPct val="20000"/>
        </a:spcBef>
        <a:buClr>
          <a:schemeClr val="accent2"/>
        </a:buClr>
        <a:buSzPct val="70000"/>
        <a:buFont typeface="Arial" pitchFamily="34" charset="0"/>
        <a:buChar char="►"/>
        <a:defRPr sz="1557" kern="1200">
          <a:solidFill>
            <a:schemeClr val="bg1"/>
          </a:solidFill>
          <a:latin typeface="EYInterstate Light" pitchFamily="2" charset="0"/>
          <a:ea typeface="+mn-ea"/>
          <a:cs typeface="+mn-cs"/>
        </a:defRPr>
      </a:lvl2pPr>
      <a:lvl3pPr marL="619067" indent="-220281" algn="l" defTabSz="1093809" rtl="0" eaLnBrk="1" latinLnBrk="0" hangingPunct="1">
        <a:spcBef>
          <a:spcPct val="20000"/>
        </a:spcBef>
        <a:buClr>
          <a:schemeClr val="accent2"/>
        </a:buClr>
        <a:buSzPct val="70000"/>
        <a:buFont typeface="Arial" pitchFamily="34" charset="0"/>
        <a:buChar char="►"/>
        <a:defRPr sz="1557" kern="1200">
          <a:solidFill>
            <a:schemeClr val="bg1"/>
          </a:solidFill>
          <a:latin typeface="EYInterstate Light" pitchFamily="2" charset="0"/>
          <a:ea typeface="+mn-ea"/>
          <a:cs typeface="+mn-cs"/>
        </a:defRPr>
      </a:lvl3pPr>
      <a:lvl4pPr marL="820356" indent="-201291" algn="l" defTabSz="1093809" rtl="0" eaLnBrk="1" latinLnBrk="0" hangingPunct="1">
        <a:spcBef>
          <a:spcPct val="20000"/>
        </a:spcBef>
        <a:buClr>
          <a:schemeClr val="accent2"/>
        </a:buClr>
        <a:buSzPct val="70000"/>
        <a:buFont typeface="Arial" pitchFamily="34" charset="0"/>
        <a:buChar char="►"/>
        <a:defRPr sz="1557" kern="1200">
          <a:solidFill>
            <a:schemeClr val="bg1"/>
          </a:solidFill>
          <a:latin typeface="EYInterstate Light" pitchFamily="2" charset="0"/>
          <a:ea typeface="+mn-ea"/>
          <a:cs typeface="+mn-cs"/>
        </a:defRPr>
      </a:lvl4pPr>
      <a:lvl5pPr marL="1029245" indent="-208887" algn="l" defTabSz="1093809" rtl="0" eaLnBrk="1" latinLnBrk="0" hangingPunct="1">
        <a:spcBef>
          <a:spcPct val="20000"/>
        </a:spcBef>
        <a:buClr>
          <a:schemeClr val="accent2"/>
        </a:buClr>
        <a:buSzPct val="70000"/>
        <a:buFont typeface="Arial" pitchFamily="34" charset="0"/>
        <a:buChar char="►"/>
        <a:defRPr sz="1557" kern="1200">
          <a:solidFill>
            <a:schemeClr val="bg1"/>
          </a:solidFill>
          <a:latin typeface="EYInterstate Light" pitchFamily="2" charset="0"/>
          <a:ea typeface="+mn-ea"/>
          <a:cs typeface="+mn-cs"/>
        </a:defRPr>
      </a:lvl5pPr>
      <a:lvl6pPr marL="3007975" indent="-273454" algn="l" defTabSz="1093809" rtl="0" eaLnBrk="1" latinLnBrk="0" hangingPunct="1">
        <a:spcBef>
          <a:spcPct val="20000"/>
        </a:spcBef>
        <a:buFont typeface="Arial" pitchFamily="34" charset="0"/>
        <a:buChar char="•"/>
        <a:defRPr sz="2513" kern="1200">
          <a:solidFill>
            <a:schemeClr val="tx1"/>
          </a:solidFill>
          <a:latin typeface="+mn-lt"/>
          <a:ea typeface="+mn-ea"/>
          <a:cs typeface="+mn-cs"/>
        </a:defRPr>
      </a:lvl6pPr>
      <a:lvl7pPr marL="3554878" indent="-273454" algn="l" defTabSz="1093809" rtl="0" eaLnBrk="1" latinLnBrk="0" hangingPunct="1">
        <a:spcBef>
          <a:spcPct val="20000"/>
        </a:spcBef>
        <a:buFont typeface="Arial" pitchFamily="34" charset="0"/>
        <a:buChar char="•"/>
        <a:defRPr sz="2513" kern="1200">
          <a:solidFill>
            <a:schemeClr val="tx1"/>
          </a:solidFill>
          <a:latin typeface="+mn-lt"/>
          <a:ea typeface="+mn-ea"/>
          <a:cs typeface="+mn-cs"/>
        </a:defRPr>
      </a:lvl7pPr>
      <a:lvl8pPr marL="4101780" indent="-273454" algn="l" defTabSz="1093809" rtl="0" eaLnBrk="1" latinLnBrk="0" hangingPunct="1">
        <a:spcBef>
          <a:spcPct val="20000"/>
        </a:spcBef>
        <a:buFont typeface="Arial" pitchFamily="34" charset="0"/>
        <a:buChar char="•"/>
        <a:defRPr sz="2513" kern="1200">
          <a:solidFill>
            <a:schemeClr val="tx1"/>
          </a:solidFill>
          <a:latin typeface="+mn-lt"/>
          <a:ea typeface="+mn-ea"/>
          <a:cs typeface="+mn-cs"/>
        </a:defRPr>
      </a:lvl8pPr>
      <a:lvl9pPr marL="4648683" indent="-273454" algn="l" defTabSz="1093809" rtl="0" eaLnBrk="1" latinLnBrk="0" hangingPunct="1">
        <a:spcBef>
          <a:spcPct val="20000"/>
        </a:spcBef>
        <a:buFont typeface="Arial" pitchFamily="34" charset="0"/>
        <a:buChar char="•"/>
        <a:defRPr sz="2513" kern="1200">
          <a:solidFill>
            <a:schemeClr val="tx1"/>
          </a:solidFill>
          <a:latin typeface="+mn-lt"/>
          <a:ea typeface="+mn-ea"/>
          <a:cs typeface="+mn-cs"/>
        </a:defRPr>
      </a:lvl9pPr>
    </p:bodyStyle>
    <p:otherStyle>
      <a:defPPr>
        <a:defRPr lang="en-US"/>
      </a:defPPr>
      <a:lvl1pPr marL="0" algn="l" defTabSz="1093809" rtl="0" eaLnBrk="1" latinLnBrk="0" hangingPunct="1">
        <a:defRPr sz="2154" kern="1200">
          <a:solidFill>
            <a:schemeClr val="tx1"/>
          </a:solidFill>
          <a:latin typeface="+mn-lt"/>
          <a:ea typeface="+mn-ea"/>
          <a:cs typeface="+mn-cs"/>
        </a:defRPr>
      </a:lvl1pPr>
      <a:lvl2pPr marL="546902" algn="l" defTabSz="1093809" rtl="0" eaLnBrk="1" latinLnBrk="0" hangingPunct="1">
        <a:defRPr sz="2154" kern="1200">
          <a:solidFill>
            <a:schemeClr val="tx1"/>
          </a:solidFill>
          <a:latin typeface="+mn-lt"/>
          <a:ea typeface="+mn-ea"/>
          <a:cs typeface="+mn-cs"/>
        </a:defRPr>
      </a:lvl2pPr>
      <a:lvl3pPr marL="1093809" algn="l" defTabSz="1093809" rtl="0" eaLnBrk="1" latinLnBrk="0" hangingPunct="1">
        <a:defRPr sz="2154" kern="1200">
          <a:solidFill>
            <a:schemeClr val="tx1"/>
          </a:solidFill>
          <a:latin typeface="+mn-lt"/>
          <a:ea typeface="+mn-ea"/>
          <a:cs typeface="+mn-cs"/>
        </a:defRPr>
      </a:lvl3pPr>
      <a:lvl4pPr marL="1640711" algn="l" defTabSz="1093809" rtl="0" eaLnBrk="1" latinLnBrk="0" hangingPunct="1">
        <a:defRPr sz="2154" kern="1200">
          <a:solidFill>
            <a:schemeClr val="tx1"/>
          </a:solidFill>
          <a:latin typeface="+mn-lt"/>
          <a:ea typeface="+mn-ea"/>
          <a:cs typeface="+mn-cs"/>
        </a:defRPr>
      </a:lvl4pPr>
      <a:lvl5pPr marL="2187615" algn="l" defTabSz="1093809" rtl="0" eaLnBrk="1" latinLnBrk="0" hangingPunct="1">
        <a:defRPr sz="2154" kern="1200">
          <a:solidFill>
            <a:schemeClr val="tx1"/>
          </a:solidFill>
          <a:latin typeface="+mn-lt"/>
          <a:ea typeface="+mn-ea"/>
          <a:cs typeface="+mn-cs"/>
        </a:defRPr>
      </a:lvl5pPr>
      <a:lvl6pPr marL="2734518" algn="l" defTabSz="1093809" rtl="0" eaLnBrk="1" latinLnBrk="0" hangingPunct="1">
        <a:defRPr sz="2154" kern="1200">
          <a:solidFill>
            <a:schemeClr val="tx1"/>
          </a:solidFill>
          <a:latin typeface="+mn-lt"/>
          <a:ea typeface="+mn-ea"/>
          <a:cs typeface="+mn-cs"/>
        </a:defRPr>
      </a:lvl6pPr>
      <a:lvl7pPr marL="3281424" algn="l" defTabSz="1093809" rtl="0" eaLnBrk="1" latinLnBrk="0" hangingPunct="1">
        <a:defRPr sz="2154" kern="1200">
          <a:solidFill>
            <a:schemeClr val="tx1"/>
          </a:solidFill>
          <a:latin typeface="+mn-lt"/>
          <a:ea typeface="+mn-ea"/>
          <a:cs typeface="+mn-cs"/>
        </a:defRPr>
      </a:lvl7pPr>
      <a:lvl8pPr marL="3828329" algn="l" defTabSz="1093809" rtl="0" eaLnBrk="1" latinLnBrk="0" hangingPunct="1">
        <a:defRPr sz="2154" kern="1200">
          <a:solidFill>
            <a:schemeClr val="tx1"/>
          </a:solidFill>
          <a:latin typeface="+mn-lt"/>
          <a:ea typeface="+mn-ea"/>
          <a:cs typeface="+mn-cs"/>
        </a:defRPr>
      </a:lvl8pPr>
      <a:lvl9pPr marL="4375233" algn="l" defTabSz="1093809" rtl="0" eaLnBrk="1" latinLnBrk="0" hangingPunct="1">
        <a:defRPr sz="215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25.png"/></Relationships>
</file>

<file path=ppt/slides/_rels/slide11.xml.rels><?xml version="1.0" encoding="UTF-8" standalone="yes"?>
<Relationships xmlns="http://schemas.openxmlformats.org/package/2006/relationships"><Relationship Id="rId3" Type="http://schemas.openxmlformats.org/officeDocument/2006/relationships/hyperlink" Target="https://www.fsrs.gov/documents/FSRS_Awardee_User_Demonstration.mp4"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23.png"/><Relationship Id="rId4" Type="http://schemas.openxmlformats.org/officeDocument/2006/relationships/hyperlink" Target="https://www.fsrs.gov/documents/FSRS_Awardee_User_Demonstration.mp4"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s://www.fsrs.gov/documents/FSRS_Awardee_User_Demonstration.mp4" TargetMode="External"/><Relationship Id="rId4" Type="http://schemas.openxmlformats.org/officeDocument/2006/relationships/image" Target="../media/image28.png"/></Relationships>
</file>

<file path=ppt/slides/_rels/slide14.xml.rels><?xml version="1.0" encoding="UTF-8" standalone="yes"?>
<Relationships xmlns="http://schemas.openxmlformats.org/package/2006/relationships"><Relationship Id="rId3" Type="http://schemas.openxmlformats.org/officeDocument/2006/relationships/hyperlink" Target="https://www.fsrs.gov/index" TargetMode="External"/><Relationship Id="rId7" Type="http://schemas.openxmlformats.org/officeDocument/2006/relationships/hyperlink" Target="https://www.hud.gov/sites/dfiles/Main/documents/Dear-Tribal-Leaders-CARES-reporting.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files.hudexchange.info/resources/documents/transparency-act-executive-compensation-subaward-reporting-faqs.pdf" TargetMode="External"/><Relationship Id="rId5" Type="http://schemas.openxmlformats.org/officeDocument/2006/relationships/hyperlink" Target="https://files.hudexchange.info/resources/documents/ffata-subaward-reporting-system-webinar-slides.pdf" TargetMode="External"/><Relationship Id="rId4" Type="http://schemas.openxmlformats.org/officeDocument/2006/relationships/hyperlink" Target="http://www.fsrs.gov/#a-faqs"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forms.office.com/Pages/ResponsePage.aspx?id=mT-XW99360uyfaoMcLhILKgbK61NuBJCvBl7EDf5MopUM00zTTE5VkNRVEU2N1I4VVVPWEQ3S0NFOS4u"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31.png"/><Relationship Id="rId5" Type="http://schemas.openxmlformats.org/officeDocument/2006/relationships/image" Target="../media/image30.png"/><Relationship Id="rId4" Type="http://schemas.openxmlformats.org/officeDocument/2006/relationships/image" Target="../media/image29.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1.svg"/></Relationships>
</file>

<file path=ppt/slides/_rels/slide7.xml.rels><?xml version="1.0" encoding="UTF-8" standalone="yes"?>
<Relationships xmlns="http://schemas.openxmlformats.org/package/2006/relationships"><Relationship Id="rId3" Type="http://schemas.openxmlformats.org/officeDocument/2006/relationships/image" Target="../media/image22.png"/><Relationship Id="rId7" Type="http://schemas.microsoft.com/office/2007/relationships/hdphoto" Target="../media/hdphoto1.wdp"/><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image" Target="../media/image23.png"/></Relationships>
</file>

<file path=ppt/slides/_rels/slide8.xml.rels><?xml version="1.0" encoding="UTF-8" standalone="yes"?>
<Relationships xmlns="http://schemas.openxmlformats.org/package/2006/relationships"><Relationship Id="rId3" Type="http://schemas.openxmlformats.org/officeDocument/2006/relationships/hyperlink" Target="https://www.law.cornell.edu/cfr/text/2/170.11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p:nvPr/>
        </p:nvSpPr>
        <p:spPr>
          <a:xfrm>
            <a:off x="1045964" y="1231267"/>
            <a:ext cx="10632559" cy="584775"/>
          </a:xfrm>
          <a:prstGeom prst="rect">
            <a:avLst/>
          </a:prstGeom>
          <a:noFill/>
          <a:ln cap="flat">
            <a:noFill/>
            <a:prstDash val="solid"/>
          </a:ln>
        </p:spPr>
        <p:txBody>
          <a:bodyPr vert="horz" wrap="square" lIns="91440" tIns="45720" rIns="91440" bIns="45720" anchor="t" anchorCtr="1" compatLnSpc="1">
            <a:sp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3200" b="1" i="0" u="none" strike="noStrike" kern="1200" cap="none" spc="0" baseline="0" dirty="0">
                <a:solidFill>
                  <a:srgbClr val="0070C0"/>
                </a:solidFill>
                <a:uFillTx/>
                <a:latin typeface="Arial" pitchFamily="34"/>
                <a:cs typeface="Arial" pitchFamily="34"/>
              </a:rPr>
              <a:t>U.S. Department of Housing and Urban Development</a:t>
            </a:r>
          </a:p>
        </p:txBody>
      </p:sp>
      <p:sp>
        <p:nvSpPr>
          <p:cNvPr id="3" name="TextBox 2">
            <a:extLst>
              <a:ext uri="{FF2B5EF4-FFF2-40B4-BE49-F238E27FC236}">
                <a16:creationId xmlns:a16="http://schemas.microsoft.com/office/drawing/2014/main" id="{365B8726-DE0C-47FD-AC10-E15A8683FEEE}"/>
              </a:ext>
            </a:extLst>
          </p:cNvPr>
          <p:cNvSpPr txBox="1"/>
          <p:nvPr/>
        </p:nvSpPr>
        <p:spPr>
          <a:xfrm>
            <a:off x="2871019" y="5713309"/>
            <a:ext cx="6784257" cy="1200329"/>
          </a:xfrm>
          <a:prstGeom prst="rect">
            <a:avLst/>
          </a:prstGeom>
          <a:noFill/>
        </p:spPr>
        <p:txBody>
          <a:bodyPr wrap="square" rtlCol="0" anchor="t">
            <a:spAutoFit/>
          </a:bodyPr>
          <a:lstStyle/>
          <a:p>
            <a:pPr lvl="0" algn="ctr" defTabSz="457200">
              <a:defRPr sz="1800" b="0" i="0" u="none" strike="noStrike" kern="0" cap="none" spc="0" baseline="0">
                <a:solidFill>
                  <a:srgbClr val="000000"/>
                </a:solidFill>
                <a:uFillTx/>
              </a:defRPr>
            </a:pPr>
            <a:r>
              <a:rPr lang="en-US" sz="2400" dirty="0">
                <a:solidFill>
                  <a:srgbClr val="0070C0"/>
                </a:solidFill>
                <a:cs typeface="Arial"/>
              </a:rPr>
              <a:t>FFATA Subaward Reporting System (FSRS) </a:t>
            </a:r>
          </a:p>
          <a:p>
            <a:pPr lvl="0" algn="ctr" defTabSz="457200">
              <a:defRPr sz="1800" b="0" i="0" u="none" strike="noStrike" kern="0" cap="none" spc="0" baseline="0">
                <a:solidFill>
                  <a:srgbClr val="000000"/>
                </a:solidFill>
                <a:uFillTx/>
              </a:defRPr>
            </a:pPr>
            <a:r>
              <a:rPr lang="en-US" sz="2400" dirty="0">
                <a:solidFill>
                  <a:srgbClr val="0070C0"/>
                </a:solidFill>
                <a:cs typeface="Arial"/>
              </a:rPr>
              <a:t>Reporting at HUD </a:t>
            </a:r>
          </a:p>
          <a:p>
            <a:pPr lvl="0" algn="ctr" defTabSz="457200">
              <a:defRPr sz="1800" b="0" i="0" u="none" strike="noStrike" kern="0" cap="none" spc="0" baseline="0">
                <a:solidFill>
                  <a:srgbClr val="000000"/>
                </a:solidFill>
                <a:uFillTx/>
              </a:defRPr>
            </a:pPr>
            <a:r>
              <a:rPr lang="en-US" sz="2400" dirty="0">
                <a:solidFill>
                  <a:srgbClr val="0070C0"/>
                </a:solidFill>
                <a:cs typeface="Arial"/>
              </a:rPr>
              <a:t>November 12, 2020</a:t>
            </a:r>
          </a:p>
        </p:txBody>
      </p:sp>
      <p:pic>
        <p:nvPicPr>
          <p:cNvPr id="5" name="Picture 4">
            <a:extLst>
              <a:ext uri="{FF2B5EF4-FFF2-40B4-BE49-F238E27FC236}">
                <a16:creationId xmlns:a16="http://schemas.microsoft.com/office/drawing/2014/main" id="{AFC194B1-2CB0-4D2D-8F1B-F7963DF76FF6}"/>
              </a:ext>
            </a:extLst>
          </p:cNvPr>
          <p:cNvPicPr>
            <a:picLocks noChangeAspect="1"/>
          </p:cNvPicPr>
          <p:nvPr/>
        </p:nvPicPr>
        <p:blipFill>
          <a:blip r:embed="rId3"/>
          <a:stretch>
            <a:fillRect/>
          </a:stretch>
        </p:blipFill>
        <p:spPr>
          <a:xfrm>
            <a:off x="3509009" y="2026711"/>
            <a:ext cx="5706471" cy="354214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EFD571D5-7481-402B-93D4-F2749CD8297B}"/>
              </a:ext>
            </a:extLst>
          </p:cNvPr>
          <p:cNvSpPr/>
          <p:nvPr/>
        </p:nvSpPr>
        <p:spPr>
          <a:xfrm>
            <a:off x="6299722" y="5471817"/>
            <a:ext cx="4966446" cy="1917742"/>
          </a:xfrm>
          <a:prstGeom prst="rect">
            <a:avLst/>
          </a:prstGeom>
          <a:solidFill>
            <a:schemeClr val="accent6">
              <a:lumMod val="20000"/>
              <a:lumOff val="80000"/>
            </a:schemeClr>
          </a:solidFill>
          <a:ln>
            <a:solidFill>
              <a:srgbClr val="EEF5F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p>
        </p:txBody>
      </p:sp>
      <p:sp>
        <p:nvSpPr>
          <p:cNvPr id="19" name="Rectangle 18">
            <a:extLst>
              <a:ext uri="{FF2B5EF4-FFF2-40B4-BE49-F238E27FC236}">
                <a16:creationId xmlns:a16="http://schemas.microsoft.com/office/drawing/2014/main" id="{A663E591-CC37-4493-B4DA-5DE88F30D159}"/>
              </a:ext>
            </a:extLst>
          </p:cNvPr>
          <p:cNvSpPr/>
          <p:nvPr/>
        </p:nvSpPr>
        <p:spPr>
          <a:xfrm>
            <a:off x="1241452" y="5474751"/>
            <a:ext cx="4966446" cy="1917742"/>
          </a:xfrm>
          <a:prstGeom prst="rect">
            <a:avLst/>
          </a:prstGeom>
          <a:solidFill>
            <a:schemeClr val="accent6">
              <a:lumMod val="20000"/>
              <a:lumOff val="80000"/>
            </a:schemeClr>
          </a:solidFill>
          <a:ln>
            <a:solidFill>
              <a:srgbClr val="EEF5F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p>
        </p:txBody>
      </p:sp>
      <p:sp>
        <p:nvSpPr>
          <p:cNvPr id="9" name="TextBox 8">
            <a:extLst>
              <a:ext uri="{FF2B5EF4-FFF2-40B4-BE49-F238E27FC236}">
                <a16:creationId xmlns:a16="http://schemas.microsoft.com/office/drawing/2014/main" id="{A0CF0305-0A03-48AA-9A15-143B9997A080}"/>
              </a:ext>
            </a:extLst>
          </p:cNvPr>
          <p:cNvSpPr txBox="1"/>
          <p:nvPr/>
        </p:nvSpPr>
        <p:spPr>
          <a:xfrm>
            <a:off x="864534" y="940886"/>
            <a:ext cx="10619254" cy="1477328"/>
          </a:xfrm>
          <a:prstGeom prst="rect">
            <a:avLst/>
          </a:prstGeom>
          <a:noFill/>
        </p:spPr>
        <p:txBody>
          <a:bodyPr wrap="square" rtlCol="0">
            <a:spAutoFit/>
          </a:bodyPr>
          <a:lstStyle/>
          <a:p>
            <a:r>
              <a:rPr lang="en-US" dirty="0"/>
              <a:t>In addition to the reporting requirements outlined for sub-recipient/contractor, FFATA also includes a requirement for both prime recipients and sub-recipient/contractor on reporting executive compensation.</a:t>
            </a:r>
          </a:p>
          <a:p>
            <a:endParaRPr lang="en-US" dirty="0"/>
          </a:p>
          <a:p>
            <a:r>
              <a:rPr lang="en-US" dirty="0"/>
              <a:t>The following criteria and items required for reporting are the same for both prime recipients and sub-recipients/contractors, with the only key difference being the system they are reported in:</a:t>
            </a:r>
          </a:p>
        </p:txBody>
      </p:sp>
      <p:sp>
        <p:nvSpPr>
          <p:cNvPr id="12" name="Rectangle 11">
            <a:extLst>
              <a:ext uri="{FF2B5EF4-FFF2-40B4-BE49-F238E27FC236}">
                <a16:creationId xmlns:a16="http://schemas.microsoft.com/office/drawing/2014/main" id="{958CC6C0-EE0D-495D-BA75-0E209589C7E0}"/>
              </a:ext>
            </a:extLst>
          </p:cNvPr>
          <p:cNvSpPr/>
          <p:nvPr/>
        </p:nvSpPr>
        <p:spPr>
          <a:xfrm>
            <a:off x="1195709" y="4695530"/>
            <a:ext cx="10165976" cy="263470"/>
          </a:xfrm>
          <a:prstGeom prst="rect">
            <a:avLst/>
          </a:prstGeom>
        </p:spPr>
        <p:txBody>
          <a:bodyPr>
            <a:spAutoFit/>
          </a:bodyPr>
          <a:lstStyle/>
          <a:p>
            <a:pPr marL="0" lvl="1"/>
            <a:r>
              <a:rPr lang="en-US" sz="1112" b="1" i="1" dirty="0"/>
              <a:t>*Please note that FFATA reporting requirements are not applicable to classified information or if the organization had gross income of under $300,000 from all sources</a:t>
            </a:r>
          </a:p>
        </p:txBody>
      </p:sp>
      <p:graphicFrame>
        <p:nvGraphicFramePr>
          <p:cNvPr id="2" name="Table 2">
            <a:extLst>
              <a:ext uri="{FF2B5EF4-FFF2-40B4-BE49-F238E27FC236}">
                <a16:creationId xmlns:a16="http://schemas.microsoft.com/office/drawing/2014/main" id="{8F1FD72E-42F5-4AD0-9EB8-CFA4E670AA71}"/>
              </a:ext>
            </a:extLst>
          </p:cNvPr>
          <p:cNvGraphicFramePr>
            <a:graphicFrameLocks noGrp="1"/>
          </p:cNvGraphicFramePr>
          <p:nvPr>
            <p:extLst>
              <p:ext uri="{D42A27DB-BD31-4B8C-83A1-F6EECF244321}">
                <p14:modId xmlns:p14="http://schemas.microsoft.com/office/powerpoint/2010/main" val="2547880618"/>
              </p:ext>
            </p:extLst>
          </p:nvPr>
        </p:nvGraphicFramePr>
        <p:xfrm>
          <a:off x="1088937" y="2470759"/>
          <a:ext cx="10197744" cy="2265463"/>
        </p:xfrm>
        <a:graphic>
          <a:graphicData uri="http://schemas.openxmlformats.org/drawingml/2006/table">
            <a:tbl>
              <a:tblPr firstRow="1" bandRow="1">
                <a:tableStyleId>{2D5ABB26-0587-4C30-8999-92F81FD0307C}</a:tableStyleId>
              </a:tblPr>
              <a:tblGrid>
                <a:gridCol w="4370462">
                  <a:extLst>
                    <a:ext uri="{9D8B030D-6E8A-4147-A177-3AD203B41FA5}">
                      <a16:colId xmlns:a16="http://schemas.microsoft.com/office/drawing/2014/main" val="2943880071"/>
                    </a:ext>
                  </a:extLst>
                </a:gridCol>
                <a:gridCol w="1456820">
                  <a:extLst>
                    <a:ext uri="{9D8B030D-6E8A-4147-A177-3AD203B41FA5}">
                      <a16:colId xmlns:a16="http://schemas.microsoft.com/office/drawing/2014/main" val="2911406687"/>
                    </a:ext>
                  </a:extLst>
                </a:gridCol>
                <a:gridCol w="4370462">
                  <a:extLst>
                    <a:ext uri="{9D8B030D-6E8A-4147-A177-3AD203B41FA5}">
                      <a16:colId xmlns:a16="http://schemas.microsoft.com/office/drawing/2014/main" val="279782011"/>
                    </a:ext>
                  </a:extLst>
                </a:gridCol>
              </a:tblGrid>
              <a:tr h="444761">
                <a:tc>
                  <a:txBody>
                    <a:bodyPr/>
                    <a:lstStyle/>
                    <a:p>
                      <a:pPr algn="ctr">
                        <a:lnSpc>
                          <a:spcPct val="80000"/>
                        </a:lnSpc>
                        <a:spcAft>
                          <a:spcPts val="1200"/>
                        </a:spcAft>
                      </a:pPr>
                      <a:r>
                        <a:rPr lang="en-US" sz="1900" b="1" dirty="0">
                          <a:solidFill>
                            <a:schemeClr val="accent5"/>
                          </a:solidFill>
                        </a:rPr>
                        <a:t>Key criteria</a:t>
                      </a:r>
                    </a:p>
                  </a:txBody>
                  <a:tcPr marL="88952" marR="88952" marT="44476" marB="44476" anchor="ctr"/>
                </a:tc>
                <a:tc>
                  <a:txBody>
                    <a:bodyPr/>
                    <a:lstStyle/>
                    <a:p>
                      <a:pPr algn="ctr">
                        <a:lnSpc>
                          <a:spcPct val="80000"/>
                        </a:lnSpc>
                        <a:spcAft>
                          <a:spcPts val="1200"/>
                        </a:spcAft>
                      </a:pPr>
                      <a:endParaRPr lang="en-US" sz="1900" b="1" dirty="0">
                        <a:solidFill>
                          <a:schemeClr val="accent5"/>
                        </a:solidFill>
                      </a:endParaRPr>
                    </a:p>
                  </a:txBody>
                  <a:tcPr marL="88952" marR="88952" marT="44476" marB="44476" anchor="ctr"/>
                </a:tc>
                <a:tc>
                  <a:txBody>
                    <a:bodyPr/>
                    <a:lstStyle/>
                    <a:p>
                      <a:pPr algn="ctr">
                        <a:lnSpc>
                          <a:spcPct val="80000"/>
                        </a:lnSpc>
                        <a:spcAft>
                          <a:spcPts val="1200"/>
                        </a:spcAft>
                      </a:pPr>
                      <a:r>
                        <a:rPr lang="en-US" sz="1900" b="1" dirty="0">
                          <a:solidFill>
                            <a:schemeClr val="accent5"/>
                          </a:solidFill>
                        </a:rPr>
                        <a:t>Items to be reported*</a:t>
                      </a:r>
                    </a:p>
                  </a:txBody>
                  <a:tcPr marL="88952" marR="88952" marT="44476" marB="44476" anchor="ctr"/>
                </a:tc>
                <a:extLst>
                  <a:ext uri="{0D108BD9-81ED-4DB2-BD59-A6C34878D82A}">
                    <a16:rowId xmlns:a16="http://schemas.microsoft.com/office/drawing/2014/main" val="147317242"/>
                  </a:ext>
                </a:extLst>
              </a:tr>
              <a:tr h="1820702">
                <a:tc>
                  <a:txBody>
                    <a:bodyPr/>
                    <a:lstStyle/>
                    <a:p>
                      <a:pPr marL="406771" lvl="0" indent="-353004">
                        <a:lnSpc>
                          <a:spcPct val="80000"/>
                        </a:lnSpc>
                        <a:spcAft>
                          <a:spcPts val="1200"/>
                        </a:spcAft>
                        <a:buFont typeface="+mj-lt"/>
                        <a:buAutoNum type="arabicPeriod"/>
                      </a:pPr>
                      <a:r>
                        <a:rPr lang="en-US" sz="1400" dirty="0"/>
                        <a:t>80% or more of prior year annual gross revenues are from Federal awards; </a:t>
                      </a:r>
                      <a:r>
                        <a:rPr lang="en-US" sz="1400" b="1" i="1" dirty="0"/>
                        <a:t>and </a:t>
                      </a:r>
                      <a:endParaRPr lang="en-US" sz="1400" dirty="0"/>
                    </a:p>
                    <a:p>
                      <a:pPr marL="406771" lvl="0" indent="-353004">
                        <a:lnSpc>
                          <a:spcPct val="80000"/>
                        </a:lnSpc>
                        <a:spcAft>
                          <a:spcPts val="1200"/>
                        </a:spcAft>
                        <a:buFont typeface="+mj-lt"/>
                        <a:buAutoNum type="arabicPeriod"/>
                      </a:pPr>
                      <a:r>
                        <a:rPr lang="en-US" sz="1400" dirty="0"/>
                        <a:t>$25 million or more in annual gross revenues are from Federal awards; </a:t>
                      </a:r>
                      <a:r>
                        <a:rPr lang="en-US" sz="1400" b="1" i="1" dirty="0"/>
                        <a:t>and </a:t>
                      </a:r>
                    </a:p>
                    <a:p>
                      <a:pPr marL="406771" lvl="0" indent="-353004">
                        <a:lnSpc>
                          <a:spcPct val="80000"/>
                        </a:lnSpc>
                        <a:spcAft>
                          <a:spcPts val="1200"/>
                        </a:spcAft>
                        <a:buFont typeface="+mj-lt"/>
                        <a:buAutoNum type="arabicPeriod"/>
                      </a:pPr>
                      <a:r>
                        <a:rPr lang="en-US" sz="1400" dirty="0"/>
                        <a:t>The public does not have access to compensation information filed under Securities and Exchange Commission (SEC) and IRS requirements</a:t>
                      </a:r>
                    </a:p>
                  </a:txBody>
                  <a:tcPr marL="88952" marR="88952" marT="44476" marB="44476" anchor="ctr"/>
                </a:tc>
                <a:tc>
                  <a:txBody>
                    <a:bodyPr/>
                    <a:lstStyle/>
                    <a:p>
                      <a:pPr marL="406771" lvl="0" indent="-353004">
                        <a:lnSpc>
                          <a:spcPct val="80000"/>
                        </a:lnSpc>
                        <a:spcAft>
                          <a:spcPts val="1200"/>
                        </a:spcAft>
                        <a:buFont typeface="+mj-lt"/>
                        <a:buAutoNum type="arabicPeriod"/>
                      </a:pPr>
                      <a:endParaRPr lang="en-US" sz="1400" dirty="0"/>
                    </a:p>
                  </a:txBody>
                  <a:tcPr marL="88952" marR="88952" marT="44476" marB="44476" anchor="ctr"/>
                </a:tc>
                <a:tc>
                  <a:txBody>
                    <a:bodyPr/>
                    <a:lstStyle/>
                    <a:p>
                      <a:pPr marL="53767" lvl="0" indent="0" algn="l" defTabSz="806867" rtl="0" eaLnBrk="1" latinLnBrk="0" hangingPunct="1">
                        <a:lnSpc>
                          <a:spcPct val="80000"/>
                        </a:lnSpc>
                        <a:spcAft>
                          <a:spcPts val="1200"/>
                        </a:spcAft>
                        <a:buFont typeface="+mj-lt"/>
                        <a:buNone/>
                      </a:pPr>
                      <a:r>
                        <a:rPr lang="en-US" sz="1400" kern="1200" dirty="0"/>
                        <a:t>If key criteria one and two are met, the following items must be reported by the prime recipient </a:t>
                      </a:r>
                    </a:p>
                    <a:p>
                      <a:pPr marL="406771" lvl="0" indent="-353004" algn="l" defTabSz="806867" rtl="0" eaLnBrk="1" latinLnBrk="0" hangingPunct="1">
                        <a:lnSpc>
                          <a:spcPct val="80000"/>
                        </a:lnSpc>
                        <a:spcAft>
                          <a:spcPts val="1200"/>
                        </a:spcAft>
                        <a:buFont typeface="+mj-lt"/>
                        <a:buAutoNum type="arabicPeriod"/>
                      </a:pPr>
                      <a:r>
                        <a:rPr lang="en-US" sz="1400" kern="1200" dirty="0"/>
                        <a:t>Total Compensation, and </a:t>
                      </a:r>
                    </a:p>
                    <a:p>
                      <a:pPr marL="406771" lvl="0" indent="-353004" algn="l" defTabSz="806867" rtl="0" eaLnBrk="1" latinLnBrk="0" hangingPunct="1">
                        <a:lnSpc>
                          <a:spcPct val="80000"/>
                        </a:lnSpc>
                        <a:spcAft>
                          <a:spcPts val="1200"/>
                        </a:spcAft>
                        <a:buFont typeface="+mj-lt"/>
                        <a:buAutoNum type="arabicPeriod"/>
                      </a:pPr>
                      <a:r>
                        <a:rPr lang="en-US" sz="1400" kern="1200" dirty="0"/>
                        <a:t>Names of the top five executives</a:t>
                      </a:r>
                    </a:p>
                    <a:p>
                      <a:pPr>
                        <a:lnSpc>
                          <a:spcPct val="80000"/>
                        </a:lnSpc>
                        <a:spcAft>
                          <a:spcPts val="1200"/>
                        </a:spcAft>
                      </a:pPr>
                      <a:endParaRPr lang="en-US" sz="1400" dirty="0"/>
                    </a:p>
                  </a:txBody>
                  <a:tcPr marL="88952" marR="88952" marT="44476" marB="44476" anchor="ctr"/>
                </a:tc>
                <a:extLst>
                  <a:ext uri="{0D108BD9-81ED-4DB2-BD59-A6C34878D82A}">
                    <a16:rowId xmlns:a16="http://schemas.microsoft.com/office/drawing/2014/main" val="105776067"/>
                  </a:ext>
                </a:extLst>
              </a:tr>
            </a:tbl>
          </a:graphicData>
        </a:graphic>
      </p:graphicFrame>
      <p:sp>
        <p:nvSpPr>
          <p:cNvPr id="6" name="Arrow: Chevron 5">
            <a:extLst>
              <a:ext uri="{FF2B5EF4-FFF2-40B4-BE49-F238E27FC236}">
                <a16:creationId xmlns:a16="http://schemas.microsoft.com/office/drawing/2014/main" id="{B0BC5F83-4D9C-457C-B991-C97E86419C32}"/>
              </a:ext>
            </a:extLst>
          </p:cNvPr>
          <p:cNvSpPr/>
          <p:nvPr/>
        </p:nvSpPr>
        <p:spPr>
          <a:xfrm>
            <a:off x="5921054" y="2657766"/>
            <a:ext cx="715287" cy="1891447"/>
          </a:xfrm>
          <a:prstGeom prst="chevron">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51" dirty="0">
              <a:solidFill>
                <a:schemeClr val="tx1"/>
              </a:solidFill>
            </a:endParaRPr>
          </a:p>
        </p:txBody>
      </p:sp>
      <p:sp>
        <p:nvSpPr>
          <p:cNvPr id="13" name="Title 1">
            <a:extLst>
              <a:ext uri="{FF2B5EF4-FFF2-40B4-BE49-F238E27FC236}">
                <a16:creationId xmlns:a16="http://schemas.microsoft.com/office/drawing/2014/main" id="{7EC52A5E-E146-4B22-9776-6E425AD54585}"/>
              </a:ext>
            </a:extLst>
          </p:cNvPr>
          <p:cNvSpPr>
            <a:spLocks noGrp="1"/>
          </p:cNvSpPr>
          <p:nvPr>
            <p:ph type="title"/>
          </p:nvPr>
        </p:nvSpPr>
        <p:spPr>
          <a:xfrm>
            <a:off x="1232994" y="154727"/>
            <a:ext cx="10424160" cy="571142"/>
          </a:xfrm>
        </p:spPr>
        <p:txBody>
          <a:bodyPr>
            <a:noAutofit/>
          </a:bodyPr>
          <a:lstStyle/>
          <a:p>
            <a:r>
              <a:rPr lang="en-US" sz="3600" dirty="0">
                <a:latin typeface="+mn-lt"/>
              </a:rPr>
              <a:t>FFATA Executive Compensation Requirements</a:t>
            </a:r>
          </a:p>
        </p:txBody>
      </p:sp>
      <p:sp>
        <p:nvSpPr>
          <p:cNvPr id="14" name="Slide Number Placeholder 4">
            <a:extLst>
              <a:ext uri="{FF2B5EF4-FFF2-40B4-BE49-F238E27FC236}">
                <a16:creationId xmlns:a16="http://schemas.microsoft.com/office/drawing/2014/main" id="{FE710252-1D98-4678-A2CC-6281B2C98EEF}"/>
              </a:ext>
            </a:extLst>
          </p:cNvPr>
          <p:cNvSpPr txBox="1">
            <a:spLocks/>
          </p:cNvSpPr>
          <p:nvPr/>
        </p:nvSpPr>
        <p:spPr>
          <a:xfrm>
            <a:off x="9041130" y="7203862"/>
            <a:ext cx="2880360" cy="413811"/>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100" b="0" i="0" u="none" strike="noStrike" kern="1200" cap="none" spc="0" baseline="0">
                <a:solidFill>
                  <a:srgbClr val="898989"/>
                </a:solidFill>
                <a:uFillTx/>
                <a:latin typeface="Arial" pitchFamily="34"/>
                <a:ea typeface="+mn-ea"/>
                <a:cs typeface="Arial" pitchFamily="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4B4A3C5-AA68-4BBA-B197-5B26F87ABB44}" type="slidenum">
              <a:rPr lang="en-US" smtClean="0"/>
              <a:pPr/>
              <a:t>10</a:t>
            </a:fld>
            <a:endParaRPr lang="en-US" dirty="0"/>
          </a:p>
        </p:txBody>
      </p:sp>
      <p:pic>
        <p:nvPicPr>
          <p:cNvPr id="15" name="Picture 14">
            <a:extLst>
              <a:ext uri="{FF2B5EF4-FFF2-40B4-BE49-F238E27FC236}">
                <a16:creationId xmlns:a16="http://schemas.microsoft.com/office/drawing/2014/main" id="{D1ECD0E5-D7FF-4163-B486-811DBB36879D}"/>
              </a:ext>
            </a:extLst>
          </p:cNvPr>
          <p:cNvPicPr>
            <a:picLocks noChangeAspect="1"/>
          </p:cNvPicPr>
          <p:nvPr/>
        </p:nvPicPr>
        <p:blipFill>
          <a:blip r:embed="rId3"/>
          <a:stretch>
            <a:fillRect/>
          </a:stretch>
        </p:blipFill>
        <p:spPr>
          <a:xfrm>
            <a:off x="1474017" y="5496956"/>
            <a:ext cx="684468" cy="967845"/>
          </a:xfrm>
          <a:prstGeom prst="rect">
            <a:avLst/>
          </a:prstGeom>
        </p:spPr>
      </p:pic>
      <p:sp>
        <p:nvSpPr>
          <p:cNvPr id="16" name="TextBox 15">
            <a:extLst>
              <a:ext uri="{FF2B5EF4-FFF2-40B4-BE49-F238E27FC236}">
                <a16:creationId xmlns:a16="http://schemas.microsoft.com/office/drawing/2014/main" id="{034554B9-C7D4-4858-8DC1-86CCB303FF60}"/>
              </a:ext>
            </a:extLst>
          </p:cNvPr>
          <p:cNvSpPr txBox="1"/>
          <p:nvPr/>
        </p:nvSpPr>
        <p:spPr>
          <a:xfrm>
            <a:off x="1130451" y="6546301"/>
            <a:ext cx="1371600" cy="415498"/>
          </a:xfrm>
          <a:prstGeom prst="rect">
            <a:avLst/>
          </a:prstGeom>
          <a:noFill/>
        </p:spPr>
        <p:txBody>
          <a:bodyPr wrap="square" rtlCol="0">
            <a:spAutoFit/>
          </a:bodyPr>
          <a:lstStyle/>
          <a:p>
            <a:pPr algn="ctr"/>
            <a:r>
              <a:rPr lang="en-US" sz="1050" b="1" dirty="0">
                <a:solidFill>
                  <a:schemeClr val="tx1"/>
                </a:solidFill>
                <a:latin typeface="Georgia" panose="02040502050405020303" pitchFamily="18" charset="0"/>
              </a:rPr>
              <a:t>Dwight </a:t>
            </a:r>
          </a:p>
          <a:p>
            <a:pPr algn="ctr"/>
            <a:r>
              <a:rPr lang="en-US" sz="1050" b="1" dirty="0">
                <a:solidFill>
                  <a:schemeClr val="tx1"/>
                </a:solidFill>
                <a:latin typeface="Georgia" panose="02040502050405020303" pitchFamily="18" charset="0"/>
              </a:rPr>
              <a:t>Schrute</a:t>
            </a:r>
          </a:p>
        </p:txBody>
      </p:sp>
      <p:pic>
        <p:nvPicPr>
          <p:cNvPr id="17" name="Picture 16">
            <a:extLst>
              <a:ext uri="{FF2B5EF4-FFF2-40B4-BE49-F238E27FC236}">
                <a16:creationId xmlns:a16="http://schemas.microsoft.com/office/drawing/2014/main" id="{DC843D6F-6AC6-4106-BC44-46C90B63A243}"/>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8746" b="99563" l="309" r="99383">
                        <a14:foregroundMark x1="309" y1="80904" x2="14815" y2="70700"/>
                        <a14:foregroundMark x1="463" y1="92711" x2="617" y2="99854"/>
                        <a14:foregroundMark x1="84414" y1="75364" x2="91204" y2="79155"/>
                        <a14:foregroundMark x1="91204" y1="79155" x2="98765" y2="92420"/>
                        <a14:foregroundMark x1="98765" y1="92420" x2="99383" y2="93003"/>
                        <a14:foregroundMark x1="37191" y1="10787" x2="44907" y2="8746"/>
                        <a14:foregroundMark x1="44907" y1="8746" x2="53549" y2="9913"/>
                      </a14:backgroundRemoval>
                    </a14:imgEffect>
                    <a14:imgEffect>
                      <a14:colorTemperature colorTemp="7200"/>
                    </a14:imgEffect>
                    <a14:imgEffect>
                      <a14:saturation sat="0"/>
                    </a14:imgEffect>
                  </a14:imgLayer>
                </a14:imgProps>
              </a:ext>
            </a:extLst>
          </a:blip>
          <a:stretch>
            <a:fillRect/>
          </a:stretch>
        </p:blipFill>
        <p:spPr>
          <a:xfrm>
            <a:off x="6613444" y="5677007"/>
            <a:ext cx="744155" cy="787794"/>
          </a:xfrm>
          <a:prstGeom prst="rect">
            <a:avLst/>
          </a:prstGeom>
        </p:spPr>
      </p:pic>
      <p:sp>
        <p:nvSpPr>
          <p:cNvPr id="18" name="TextBox 17">
            <a:extLst>
              <a:ext uri="{FF2B5EF4-FFF2-40B4-BE49-F238E27FC236}">
                <a16:creationId xmlns:a16="http://schemas.microsoft.com/office/drawing/2014/main" id="{A391AB34-5EAC-414C-A7C7-FDDB63F84419}"/>
              </a:ext>
            </a:extLst>
          </p:cNvPr>
          <p:cNvSpPr txBox="1"/>
          <p:nvPr/>
        </p:nvSpPr>
        <p:spPr>
          <a:xfrm>
            <a:off x="6518725" y="6545495"/>
            <a:ext cx="933591" cy="415498"/>
          </a:xfrm>
          <a:prstGeom prst="rect">
            <a:avLst/>
          </a:prstGeom>
          <a:noFill/>
        </p:spPr>
        <p:txBody>
          <a:bodyPr wrap="square" rtlCol="0">
            <a:spAutoFit/>
          </a:bodyPr>
          <a:lstStyle/>
          <a:p>
            <a:pPr algn="ctr"/>
            <a:r>
              <a:rPr lang="en-US" sz="1050" b="1" dirty="0">
                <a:solidFill>
                  <a:schemeClr val="tx1"/>
                </a:solidFill>
                <a:latin typeface="Georgia" panose="02040502050405020303" pitchFamily="18" charset="0"/>
              </a:rPr>
              <a:t>Pam Beesly </a:t>
            </a:r>
          </a:p>
        </p:txBody>
      </p:sp>
      <p:sp>
        <p:nvSpPr>
          <p:cNvPr id="4" name="TextBox 3">
            <a:extLst>
              <a:ext uri="{FF2B5EF4-FFF2-40B4-BE49-F238E27FC236}">
                <a16:creationId xmlns:a16="http://schemas.microsoft.com/office/drawing/2014/main" id="{465F8446-C92A-48EA-816C-BD9CEA2F3D0F}"/>
              </a:ext>
            </a:extLst>
          </p:cNvPr>
          <p:cNvSpPr txBox="1"/>
          <p:nvPr/>
        </p:nvSpPr>
        <p:spPr>
          <a:xfrm>
            <a:off x="1241453" y="5007888"/>
            <a:ext cx="10024716" cy="369332"/>
          </a:xfrm>
          <a:prstGeom prst="rect">
            <a:avLst/>
          </a:prstGeom>
          <a:solidFill>
            <a:srgbClr val="002060"/>
          </a:solidFill>
        </p:spPr>
        <p:txBody>
          <a:bodyPr wrap="square" rtlCol="0">
            <a:spAutoFit/>
          </a:bodyPr>
          <a:lstStyle/>
          <a:p>
            <a:r>
              <a:rPr lang="en-US" b="1" dirty="0">
                <a:solidFill>
                  <a:srgbClr val="FFFFFF"/>
                </a:solidFill>
              </a:rPr>
              <a:t>Executive Compensation Roles and Responsibilities:</a:t>
            </a:r>
          </a:p>
        </p:txBody>
      </p:sp>
      <p:sp>
        <p:nvSpPr>
          <p:cNvPr id="5" name="Rectangle 4">
            <a:extLst>
              <a:ext uri="{FF2B5EF4-FFF2-40B4-BE49-F238E27FC236}">
                <a16:creationId xmlns:a16="http://schemas.microsoft.com/office/drawing/2014/main" id="{691D586C-FDF4-4D34-BE99-65D67F567692}"/>
              </a:ext>
            </a:extLst>
          </p:cNvPr>
          <p:cNvSpPr/>
          <p:nvPr/>
        </p:nvSpPr>
        <p:spPr>
          <a:xfrm>
            <a:off x="2434283" y="5750822"/>
            <a:ext cx="3262255" cy="1359731"/>
          </a:xfrm>
          <a:prstGeom prst="rect">
            <a:avLst/>
          </a:prstGeom>
        </p:spPr>
        <p:txBody>
          <a:bodyPr wrap="square">
            <a:spAutoFit/>
          </a:bodyPr>
          <a:lstStyle/>
          <a:p>
            <a:pPr>
              <a:lnSpc>
                <a:spcPct val="80000"/>
              </a:lnSpc>
              <a:spcAft>
                <a:spcPts val="1200"/>
              </a:spcAft>
            </a:pPr>
            <a:r>
              <a:rPr lang="en-US" b="1" dirty="0">
                <a:solidFill>
                  <a:schemeClr val="accent6">
                    <a:lumMod val="75000"/>
                  </a:schemeClr>
                </a:solidFill>
              </a:rPr>
              <a:t>Prime Recipient </a:t>
            </a:r>
          </a:p>
          <a:p>
            <a:pPr>
              <a:lnSpc>
                <a:spcPct val="80000"/>
              </a:lnSpc>
              <a:spcAft>
                <a:spcPts val="1200"/>
              </a:spcAft>
            </a:pPr>
            <a:r>
              <a:rPr lang="en-US" dirty="0"/>
              <a:t>Prime recipient report their executive compensation information in the System for Award Management (SAM) </a:t>
            </a:r>
          </a:p>
        </p:txBody>
      </p:sp>
      <p:sp>
        <p:nvSpPr>
          <p:cNvPr id="21" name="Rectangle 20">
            <a:extLst>
              <a:ext uri="{FF2B5EF4-FFF2-40B4-BE49-F238E27FC236}">
                <a16:creationId xmlns:a16="http://schemas.microsoft.com/office/drawing/2014/main" id="{A0F5BDD9-C859-49C1-A6FD-0DD7EC44CF98}"/>
              </a:ext>
            </a:extLst>
          </p:cNvPr>
          <p:cNvSpPr/>
          <p:nvPr/>
        </p:nvSpPr>
        <p:spPr>
          <a:xfrm>
            <a:off x="7544140" y="5750822"/>
            <a:ext cx="3262255" cy="1359731"/>
          </a:xfrm>
          <a:prstGeom prst="rect">
            <a:avLst/>
          </a:prstGeom>
        </p:spPr>
        <p:txBody>
          <a:bodyPr wrap="square">
            <a:spAutoFit/>
          </a:bodyPr>
          <a:lstStyle/>
          <a:p>
            <a:pPr>
              <a:lnSpc>
                <a:spcPct val="80000"/>
              </a:lnSpc>
              <a:spcAft>
                <a:spcPts val="1200"/>
              </a:spcAft>
            </a:pPr>
            <a:r>
              <a:rPr lang="en-US" b="1" dirty="0">
                <a:solidFill>
                  <a:schemeClr val="accent6">
                    <a:lumMod val="75000"/>
                  </a:schemeClr>
                </a:solidFill>
              </a:rPr>
              <a:t>Sub-recipient/Contractor</a:t>
            </a:r>
          </a:p>
          <a:p>
            <a:pPr>
              <a:lnSpc>
                <a:spcPct val="80000"/>
              </a:lnSpc>
              <a:spcAft>
                <a:spcPts val="1200"/>
              </a:spcAft>
            </a:pPr>
            <a:r>
              <a:rPr lang="en-US" dirty="0"/>
              <a:t>Sub-recipient/Contractors provide this information to the prime recipients, who then enter this information into FSRS</a:t>
            </a:r>
          </a:p>
        </p:txBody>
      </p:sp>
      <p:sp>
        <p:nvSpPr>
          <p:cNvPr id="7" name="Slide Number Placeholder 6">
            <a:extLst>
              <a:ext uri="{FF2B5EF4-FFF2-40B4-BE49-F238E27FC236}">
                <a16:creationId xmlns:a16="http://schemas.microsoft.com/office/drawing/2014/main" id="{844259E5-DFA2-437F-AA62-8659FFABE0FB}"/>
              </a:ext>
            </a:extLst>
          </p:cNvPr>
          <p:cNvSpPr>
            <a:spLocks noGrp="1"/>
          </p:cNvSpPr>
          <p:nvPr>
            <p:ph type="sldNum" sz="quarter" idx="12"/>
          </p:nvPr>
        </p:nvSpPr>
        <p:spPr/>
        <p:txBody>
          <a:bodyPr/>
          <a:lstStyle/>
          <a:p>
            <a:pPr lvl="0"/>
            <a:fld id="{DE4F21AF-A5DF-40ED-85D3-8BB6F0D9291F}" type="slidenum">
              <a:rPr lang="en-US" smtClean="0"/>
              <a:t>10</a:t>
            </a:fld>
            <a:endParaRPr lang="en-US" dirty="0"/>
          </a:p>
        </p:txBody>
      </p:sp>
      <p:sp>
        <p:nvSpPr>
          <p:cNvPr id="22" name="Date Placeholder 3">
            <a:extLst>
              <a:ext uri="{FF2B5EF4-FFF2-40B4-BE49-F238E27FC236}">
                <a16:creationId xmlns:a16="http://schemas.microsoft.com/office/drawing/2014/main" id="{EAF7D2B8-1582-472B-A89B-4E39961BF440}"/>
              </a:ext>
            </a:extLst>
          </p:cNvPr>
          <p:cNvSpPr>
            <a:spLocks noGrp="1"/>
          </p:cNvSpPr>
          <p:nvPr>
            <p:ph type="dt" sz="half" idx="10"/>
          </p:nvPr>
        </p:nvSpPr>
        <p:spPr>
          <a:xfrm>
            <a:off x="880110" y="7203862"/>
            <a:ext cx="2880360" cy="413811"/>
          </a:xfrm>
        </p:spPr>
        <p:txBody>
          <a:bodyPr/>
          <a:lstStyle/>
          <a:p>
            <a:pPr lvl="0"/>
            <a:r>
              <a:rPr lang="en-US" dirty="0"/>
              <a:t>November 2020</a:t>
            </a:r>
          </a:p>
        </p:txBody>
      </p:sp>
    </p:spTree>
    <p:extLst>
      <p:ext uri="{BB962C8B-B14F-4D97-AF65-F5344CB8AC3E}">
        <p14:creationId xmlns:p14="http://schemas.microsoft.com/office/powerpoint/2010/main" val="3444892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071826-892B-44F8-B5E5-F6A71B1A27CE}"/>
              </a:ext>
            </a:extLst>
          </p:cNvPr>
          <p:cNvSpPr>
            <a:spLocks noGrp="1"/>
          </p:cNvSpPr>
          <p:nvPr>
            <p:ph type="title"/>
          </p:nvPr>
        </p:nvSpPr>
        <p:spPr/>
        <p:txBody>
          <a:bodyPr>
            <a:noAutofit/>
          </a:bodyPr>
          <a:lstStyle/>
          <a:p>
            <a:r>
              <a:rPr lang="en-US" sz="3600" dirty="0">
                <a:latin typeface="+mn-lt"/>
              </a:rPr>
              <a:t>FSRS Training Video Links</a:t>
            </a:r>
          </a:p>
        </p:txBody>
      </p:sp>
      <p:sp>
        <p:nvSpPr>
          <p:cNvPr id="5" name="Slide Number Placeholder 4">
            <a:extLst>
              <a:ext uri="{FF2B5EF4-FFF2-40B4-BE49-F238E27FC236}">
                <a16:creationId xmlns:a16="http://schemas.microsoft.com/office/drawing/2014/main" id="{AC2B4697-107C-4064-97FD-41B2EA7C9577}"/>
              </a:ext>
            </a:extLst>
          </p:cNvPr>
          <p:cNvSpPr>
            <a:spLocks noGrp="1"/>
          </p:cNvSpPr>
          <p:nvPr>
            <p:ph type="sldNum" sz="quarter" idx="12"/>
          </p:nvPr>
        </p:nvSpPr>
        <p:spPr>
          <a:xfrm>
            <a:off x="9041130" y="7203862"/>
            <a:ext cx="2880360" cy="413811"/>
          </a:xfrm>
        </p:spPr>
        <p:txBody>
          <a:bodyPr/>
          <a:lstStyle/>
          <a:p>
            <a:pPr lvl="0"/>
            <a:fld id="{B4B4A3C5-AA68-4BBA-B197-5B26F87ABB44}" type="slidenum">
              <a:rPr lang="en-US" smtClean="0"/>
              <a:t>11</a:t>
            </a:fld>
            <a:endParaRPr lang="en-US" dirty="0"/>
          </a:p>
        </p:txBody>
      </p:sp>
      <p:sp>
        <p:nvSpPr>
          <p:cNvPr id="12" name="TextBox 11">
            <a:extLst>
              <a:ext uri="{FF2B5EF4-FFF2-40B4-BE49-F238E27FC236}">
                <a16:creationId xmlns:a16="http://schemas.microsoft.com/office/drawing/2014/main" id="{7DD1AD0C-1A92-478F-9069-DA75E2D2900B}"/>
              </a:ext>
            </a:extLst>
          </p:cNvPr>
          <p:cNvSpPr txBox="1"/>
          <p:nvPr/>
        </p:nvSpPr>
        <p:spPr>
          <a:xfrm>
            <a:off x="612266" y="1239253"/>
            <a:ext cx="11551660" cy="400110"/>
          </a:xfrm>
          <a:prstGeom prst="rect">
            <a:avLst/>
          </a:prstGeom>
          <a:noFill/>
        </p:spPr>
        <p:txBody>
          <a:bodyPr wrap="square" rtlCol="0">
            <a:spAutoFit/>
          </a:bodyPr>
          <a:lstStyle/>
          <a:p>
            <a:r>
              <a:rPr lang="en-US" sz="2000" dirty="0"/>
              <a:t>Below are resources found in the training video on FSRS.gov: </a:t>
            </a:r>
          </a:p>
        </p:txBody>
      </p:sp>
      <p:graphicFrame>
        <p:nvGraphicFramePr>
          <p:cNvPr id="13" name="Table 13">
            <a:extLst>
              <a:ext uri="{FF2B5EF4-FFF2-40B4-BE49-F238E27FC236}">
                <a16:creationId xmlns:a16="http://schemas.microsoft.com/office/drawing/2014/main" id="{76D416AD-9A0A-4E3F-B44B-8D2A9AC20050}"/>
              </a:ext>
            </a:extLst>
          </p:cNvPr>
          <p:cNvGraphicFramePr>
            <a:graphicFrameLocks noGrp="1"/>
          </p:cNvGraphicFramePr>
          <p:nvPr>
            <p:extLst>
              <p:ext uri="{D42A27DB-BD31-4B8C-83A1-F6EECF244321}">
                <p14:modId xmlns:p14="http://schemas.microsoft.com/office/powerpoint/2010/main" val="2581274846"/>
              </p:ext>
            </p:extLst>
          </p:nvPr>
        </p:nvGraphicFramePr>
        <p:xfrm>
          <a:off x="955509" y="1889760"/>
          <a:ext cx="10598263" cy="3992880"/>
        </p:xfrm>
        <a:graphic>
          <a:graphicData uri="http://schemas.openxmlformats.org/drawingml/2006/table">
            <a:tbl>
              <a:tblPr firstRow="1" bandRow="1">
                <a:tableStyleId>{74C1A8A3-306A-4EB7-A6B1-4F7E0EB9C5D6}</a:tableStyleId>
              </a:tblPr>
              <a:tblGrid>
                <a:gridCol w="7459621">
                  <a:extLst>
                    <a:ext uri="{9D8B030D-6E8A-4147-A177-3AD203B41FA5}">
                      <a16:colId xmlns:a16="http://schemas.microsoft.com/office/drawing/2014/main" val="3945443167"/>
                    </a:ext>
                  </a:extLst>
                </a:gridCol>
                <a:gridCol w="3138642">
                  <a:extLst>
                    <a:ext uri="{9D8B030D-6E8A-4147-A177-3AD203B41FA5}">
                      <a16:colId xmlns:a16="http://schemas.microsoft.com/office/drawing/2014/main" val="806942296"/>
                    </a:ext>
                  </a:extLst>
                </a:gridCol>
              </a:tblGrid>
              <a:tr h="0">
                <a:tc>
                  <a:txBody>
                    <a:bodyPr/>
                    <a:lstStyle/>
                    <a:p>
                      <a:r>
                        <a:rPr lang="en-US" sz="2000" dirty="0"/>
                        <a:t>Topic</a:t>
                      </a:r>
                    </a:p>
                  </a:txBody>
                  <a:tcPr>
                    <a:solidFill>
                      <a:schemeClr val="accent5">
                        <a:lumMod val="50000"/>
                      </a:schemeClr>
                    </a:solidFill>
                  </a:tcPr>
                </a:tc>
                <a:tc>
                  <a:txBody>
                    <a:bodyPr/>
                    <a:lstStyle/>
                    <a:p>
                      <a:r>
                        <a:rPr lang="en-US" sz="2000" dirty="0"/>
                        <a:t>Video Timing </a:t>
                      </a:r>
                    </a:p>
                  </a:txBody>
                  <a:tcPr>
                    <a:solidFill>
                      <a:schemeClr val="accent5">
                        <a:lumMod val="50000"/>
                      </a:schemeClr>
                    </a:solidFill>
                  </a:tcPr>
                </a:tc>
                <a:extLst>
                  <a:ext uri="{0D108BD9-81ED-4DB2-BD59-A6C34878D82A}">
                    <a16:rowId xmlns:a16="http://schemas.microsoft.com/office/drawing/2014/main" val="470325123"/>
                  </a:ext>
                </a:extLst>
              </a:tr>
              <a:tr h="370840">
                <a:tc>
                  <a:txBody>
                    <a:bodyPr/>
                    <a:lstStyle/>
                    <a:p>
                      <a:pPr marL="0" algn="l" defTabSz="914400" rtl="0" eaLnBrk="1" latinLnBrk="0" hangingPunct="1"/>
                      <a:r>
                        <a:rPr lang="en-US" sz="2000" kern="1200" dirty="0">
                          <a:solidFill>
                            <a:schemeClr val="dk1"/>
                          </a:solidFill>
                          <a:latin typeface="+mn-lt"/>
                          <a:ea typeface="+mn-ea"/>
                          <a:cs typeface="+mn-cs"/>
                        </a:rPr>
                        <a:t>Sections and fields found on the FSRS login screen</a:t>
                      </a:r>
                    </a:p>
                  </a:txBody>
                  <a:tcPr/>
                </a:tc>
                <a:tc>
                  <a:txBody>
                    <a:bodyPr/>
                    <a:lstStyle/>
                    <a:p>
                      <a:r>
                        <a:rPr lang="en-US" sz="2000" b="1" dirty="0"/>
                        <a:t>3:48 – 6:54</a:t>
                      </a:r>
                    </a:p>
                  </a:txBody>
                  <a:tcPr/>
                </a:tc>
                <a:extLst>
                  <a:ext uri="{0D108BD9-81ED-4DB2-BD59-A6C34878D82A}">
                    <a16:rowId xmlns:a16="http://schemas.microsoft.com/office/drawing/2014/main" val="2725741491"/>
                  </a:ext>
                </a:extLst>
              </a:tr>
              <a:tr h="370840">
                <a:tc>
                  <a:txBody>
                    <a:bodyPr/>
                    <a:lstStyle/>
                    <a:p>
                      <a:pPr marL="0" algn="l" defTabSz="914400" rtl="0" eaLnBrk="1" latinLnBrk="0" hangingPunct="1"/>
                      <a:r>
                        <a:rPr lang="en-US" sz="2000" kern="1200" dirty="0">
                          <a:solidFill>
                            <a:schemeClr val="dk1"/>
                          </a:solidFill>
                          <a:latin typeface="+mn-lt"/>
                          <a:ea typeface="+mn-ea"/>
                          <a:cs typeface="+mn-cs"/>
                        </a:rPr>
                        <a:t>FSRS login/registration process</a:t>
                      </a:r>
                    </a:p>
                  </a:txBody>
                  <a:tcPr/>
                </a:tc>
                <a:tc>
                  <a:txBody>
                    <a:bodyPr/>
                    <a:lstStyle/>
                    <a:p>
                      <a:r>
                        <a:rPr lang="en-US" sz="2000" b="1" dirty="0"/>
                        <a:t>6:55 – 10:49</a:t>
                      </a:r>
                    </a:p>
                  </a:txBody>
                  <a:tcPr/>
                </a:tc>
                <a:extLst>
                  <a:ext uri="{0D108BD9-81ED-4DB2-BD59-A6C34878D82A}">
                    <a16:rowId xmlns:a16="http://schemas.microsoft.com/office/drawing/2014/main" val="1130714971"/>
                  </a:ext>
                </a:extLst>
              </a:tr>
              <a:tr h="370840">
                <a:tc>
                  <a:txBody>
                    <a:bodyPr/>
                    <a:lstStyle/>
                    <a:p>
                      <a:pPr marL="0" algn="l" defTabSz="914400" rtl="0" eaLnBrk="1" latinLnBrk="0" hangingPunct="1"/>
                      <a:r>
                        <a:rPr lang="en-US" sz="2000" kern="1200" dirty="0">
                          <a:solidFill>
                            <a:schemeClr val="dk1"/>
                          </a:solidFill>
                          <a:latin typeface="+mn-lt"/>
                          <a:ea typeface="+mn-ea"/>
                          <a:cs typeface="+mn-cs"/>
                        </a:rPr>
                        <a:t>Navigation of the FSRS homepage</a:t>
                      </a:r>
                    </a:p>
                  </a:txBody>
                  <a:tcPr/>
                </a:tc>
                <a:tc>
                  <a:txBody>
                    <a:bodyPr/>
                    <a:lstStyle/>
                    <a:p>
                      <a:r>
                        <a:rPr lang="en-US" sz="2000" b="1" dirty="0"/>
                        <a:t>10:50 – 10:57</a:t>
                      </a:r>
                    </a:p>
                  </a:txBody>
                  <a:tcPr/>
                </a:tc>
                <a:extLst>
                  <a:ext uri="{0D108BD9-81ED-4DB2-BD59-A6C34878D82A}">
                    <a16:rowId xmlns:a16="http://schemas.microsoft.com/office/drawing/2014/main" val="1744392958"/>
                  </a:ext>
                </a:extLst>
              </a:tr>
              <a:tr h="370840">
                <a:tc>
                  <a:txBody>
                    <a:bodyPr/>
                    <a:lstStyle/>
                    <a:p>
                      <a:pPr marL="0" algn="l" defTabSz="914400" rtl="0" eaLnBrk="1" latinLnBrk="0" hangingPunct="1"/>
                      <a:r>
                        <a:rPr lang="en-US" sz="2000" kern="1200" dirty="0">
                          <a:solidFill>
                            <a:schemeClr val="dk1"/>
                          </a:solidFill>
                          <a:latin typeface="+mn-lt"/>
                          <a:ea typeface="+mn-ea"/>
                          <a:cs typeface="+mn-cs"/>
                        </a:rPr>
                        <a:t>Resources section webpage</a:t>
                      </a:r>
                    </a:p>
                    <a:p>
                      <a:pPr marL="0" indent="-285750" algn="l" defTabSz="914400" rtl="0" eaLnBrk="1" latinLnBrk="0" hangingPunct="1">
                        <a:buFontTx/>
                        <a:buChar char="-"/>
                      </a:pPr>
                      <a:r>
                        <a:rPr lang="en-US" sz="2000" kern="1200" dirty="0">
                          <a:solidFill>
                            <a:schemeClr val="dk1"/>
                          </a:solidFill>
                          <a:latin typeface="+mn-lt"/>
                          <a:ea typeface="+mn-ea"/>
                          <a:cs typeface="+mn-cs"/>
                        </a:rPr>
                        <a:t>FSRS reporting guides</a:t>
                      </a:r>
                    </a:p>
                    <a:p>
                      <a:pPr marL="0" indent="-285750" algn="l" defTabSz="914400" rtl="0" eaLnBrk="1" latinLnBrk="0" hangingPunct="1">
                        <a:buFontTx/>
                        <a:buChar char="-"/>
                      </a:pPr>
                      <a:r>
                        <a:rPr lang="en-US" sz="2000" kern="1200" dirty="0">
                          <a:solidFill>
                            <a:schemeClr val="dk1"/>
                          </a:solidFill>
                          <a:latin typeface="+mn-lt"/>
                          <a:ea typeface="+mn-ea"/>
                          <a:cs typeface="+mn-cs"/>
                        </a:rPr>
                        <a:t>Templates for batch upload of FSRS reporting data</a:t>
                      </a:r>
                    </a:p>
                  </a:txBody>
                  <a:tcPr/>
                </a:tc>
                <a:tc>
                  <a:txBody>
                    <a:bodyPr/>
                    <a:lstStyle/>
                    <a:p>
                      <a:r>
                        <a:rPr lang="en-US" sz="2000" b="1" dirty="0"/>
                        <a:t>10:58 – 13:32</a:t>
                      </a:r>
                    </a:p>
                  </a:txBody>
                  <a:tcPr/>
                </a:tc>
                <a:extLst>
                  <a:ext uri="{0D108BD9-81ED-4DB2-BD59-A6C34878D82A}">
                    <a16:rowId xmlns:a16="http://schemas.microsoft.com/office/drawing/2014/main" val="1432668225"/>
                  </a:ext>
                </a:extLst>
              </a:tr>
              <a:tr h="370840">
                <a:tc>
                  <a:txBody>
                    <a:bodyPr/>
                    <a:lstStyle/>
                    <a:p>
                      <a:pPr marL="0" algn="l" defTabSz="914400" rtl="0" eaLnBrk="1" latinLnBrk="0" hangingPunct="1"/>
                      <a:r>
                        <a:rPr lang="en-US" sz="2000" kern="1200" dirty="0">
                          <a:solidFill>
                            <a:schemeClr val="dk1"/>
                          </a:solidFill>
                          <a:latin typeface="+mn-lt"/>
                          <a:ea typeface="+mn-ea"/>
                          <a:cs typeface="+mn-cs"/>
                        </a:rPr>
                        <a:t>Profile section page</a:t>
                      </a:r>
                    </a:p>
                    <a:p>
                      <a:pPr marL="0" indent="-285750" algn="l" defTabSz="914400" rtl="0" eaLnBrk="1" latinLnBrk="0" hangingPunct="1">
                        <a:buFontTx/>
                        <a:buChar char="-"/>
                      </a:pPr>
                      <a:r>
                        <a:rPr lang="en-US" sz="2000" kern="1200" dirty="0">
                          <a:solidFill>
                            <a:schemeClr val="dk1"/>
                          </a:solidFill>
                          <a:latin typeface="+mn-lt"/>
                          <a:ea typeface="+mn-ea"/>
                          <a:cs typeface="+mn-cs"/>
                        </a:rPr>
                        <a:t>Change information on recipient profile</a:t>
                      </a:r>
                    </a:p>
                    <a:p>
                      <a:pPr marL="0" indent="-285750" algn="l" defTabSz="914400" rtl="0" eaLnBrk="1" latinLnBrk="0" hangingPunct="1">
                        <a:buFontTx/>
                        <a:buChar char="-"/>
                      </a:pPr>
                      <a:r>
                        <a:rPr lang="en-US" sz="2000" kern="1200" dirty="0">
                          <a:solidFill>
                            <a:schemeClr val="dk1"/>
                          </a:solidFill>
                          <a:latin typeface="+mn-lt"/>
                          <a:ea typeface="+mn-ea"/>
                          <a:cs typeface="+mn-cs"/>
                        </a:rPr>
                        <a:t>Change password</a:t>
                      </a:r>
                    </a:p>
                  </a:txBody>
                  <a:tcPr/>
                </a:tc>
                <a:tc>
                  <a:txBody>
                    <a:bodyPr/>
                    <a:lstStyle/>
                    <a:p>
                      <a:r>
                        <a:rPr lang="en-US" sz="2000" b="1" dirty="0"/>
                        <a:t>13:40 – 14:19</a:t>
                      </a:r>
                    </a:p>
                  </a:txBody>
                  <a:tcPr/>
                </a:tc>
                <a:extLst>
                  <a:ext uri="{0D108BD9-81ED-4DB2-BD59-A6C34878D82A}">
                    <a16:rowId xmlns:a16="http://schemas.microsoft.com/office/drawing/2014/main" val="4099127666"/>
                  </a:ext>
                </a:extLst>
              </a:tr>
              <a:tr h="370840">
                <a:tc>
                  <a:txBody>
                    <a:bodyPr/>
                    <a:lstStyle/>
                    <a:p>
                      <a:r>
                        <a:rPr lang="en-US" sz="2000" dirty="0"/>
                        <a:t>Methods for submitting FSRS reporting data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kern="1200" dirty="0">
                          <a:solidFill>
                            <a:schemeClr val="dk1"/>
                          </a:solidFill>
                          <a:latin typeface="+mn-lt"/>
                          <a:ea typeface="+mn-ea"/>
                          <a:cs typeface="+mn-cs"/>
                        </a:rPr>
                        <a:t>14:20 – 30:44</a:t>
                      </a:r>
                    </a:p>
                  </a:txBody>
                  <a:tcPr/>
                </a:tc>
                <a:extLst>
                  <a:ext uri="{0D108BD9-81ED-4DB2-BD59-A6C34878D82A}">
                    <a16:rowId xmlns:a16="http://schemas.microsoft.com/office/drawing/2014/main" val="3001448096"/>
                  </a:ext>
                </a:extLst>
              </a:tr>
            </a:tbl>
          </a:graphicData>
        </a:graphic>
      </p:graphicFrame>
      <p:sp>
        <p:nvSpPr>
          <p:cNvPr id="3" name="Rectangle 2">
            <a:extLst>
              <a:ext uri="{FF2B5EF4-FFF2-40B4-BE49-F238E27FC236}">
                <a16:creationId xmlns:a16="http://schemas.microsoft.com/office/drawing/2014/main" id="{F707621C-EA3D-40CA-9E22-EB781D1E8071}"/>
              </a:ext>
            </a:extLst>
          </p:cNvPr>
          <p:cNvSpPr/>
          <p:nvPr/>
        </p:nvSpPr>
        <p:spPr>
          <a:xfrm>
            <a:off x="4149667" y="6240742"/>
            <a:ext cx="9012150" cy="400110"/>
          </a:xfrm>
          <a:prstGeom prst="rect">
            <a:avLst/>
          </a:prstGeom>
        </p:spPr>
        <p:txBody>
          <a:bodyPr wrap="square">
            <a:spAutoFit/>
          </a:bodyPr>
          <a:lstStyle/>
          <a:p>
            <a:pPr lvl="0">
              <a:defRPr/>
            </a:pPr>
            <a:r>
              <a:rPr lang="en-US" sz="2000" dirty="0">
                <a:solidFill>
                  <a:schemeClr val="accent5">
                    <a:lumMod val="75000"/>
                  </a:schemeClr>
                </a:solidFill>
                <a:latin typeface="Calibri" panose="020F0502020204030204" pitchFamily="34" charset="0"/>
                <a:hlinkClick r:id="rId3"/>
              </a:rPr>
              <a:t>https://www.fsrs.gov/documents/FSRS_Awardee_User_Demonstration.mp4</a:t>
            </a:r>
            <a:endParaRPr lang="en-US" sz="2000" dirty="0">
              <a:solidFill>
                <a:schemeClr val="accent5">
                  <a:lumMod val="75000"/>
                </a:schemeClr>
              </a:solidFill>
              <a:latin typeface="Calibri" panose="020F0502020204030204" pitchFamily="34" charset="0"/>
            </a:endParaRPr>
          </a:p>
        </p:txBody>
      </p:sp>
      <p:sp>
        <p:nvSpPr>
          <p:cNvPr id="7" name="TextBox 6">
            <a:extLst>
              <a:ext uri="{FF2B5EF4-FFF2-40B4-BE49-F238E27FC236}">
                <a16:creationId xmlns:a16="http://schemas.microsoft.com/office/drawing/2014/main" id="{83BFF55E-EF07-49BB-8ACB-B4AE8AF7F836}"/>
              </a:ext>
            </a:extLst>
          </p:cNvPr>
          <p:cNvSpPr txBox="1"/>
          <p:nvPr/>
        </p:nvSpPr>
        <p:spPr>
          <a:xfrm>
            <a:off x="880110" y="6240742"/>
            <a:ext cx="3476721" cy="400110"/>
          </a:xfrm>
          <a:prstGeom prst="rect">
            <a:avLst/>
          </a:prstGeom>
          <a:noFill/>
        </p:spPr>
        <p:txBody>
          <a:bodyPr wrap="none" rtlCol="0">
            <a:spAutoFit/>
          </a:bodyPr>
          <a:lstStyle/>
          <a:p>
            <a:r>
              <a:rPr lang="en-US" sz="2000" dirty="0"/>
              <a:t>Link to FSRS.gov video training: </a:t>
            </a:r>
          </a:p>
        </p:txBody>
      </p:sp>
      <p:sp>
        <p:nvSpPr>
          <p:cNvPr id="10" name="Date Placeholder 3">
            <a:extLst>
              <a:ext uri="{FF2B5EF4-FFF2-40B4-BE49-F238E27FC236}">
                <a16:creationId xmlns:a16="http://schemas.microsoft.com/office/drawing/2014/main" id="{DB2A4F78-C22B-4D05-AC2D-36898C6514F5}"/>
              </a:ext>
            </a:extLst>
          </p:cNvPr>
          <p:cNvSpPr>
            <a:spLocks noGrp="1"/>
          </p:cNvSpPr>
          <p:nvPr>
            <p:ph type="dt" sz="half" idx="10"/>
          </p:nvPr>
        </p:nvSpPr>
        <p:spPr>
          <a:xfrm>
            <a:off x="880110" y="7203862"/>
            <a:ext cx="2880360" cy="413811"/>
          </a:xfrm>
        </p:spPr>
        <p:txBody>
          <a:bodyPr/>
          <a:lstStyle/>
          <a:p>
            <a:pPr lvl="0"/>
            <a:r>
              <a:rPr lang="en-US" dirty="0"/>
              <a:t>November 2020</a:t>
            </a:r>
          </a:p>
        </p:txBody>
      </p:sp>
    </p:spTree>
    <p:extLst>
      <p:ext uri="{BB962C8B-B14F-4D97-AF65-F5344CB8AC3E}">
        <p14:creationId xmlns:p14="http://schemas.microsoft.com/office/powerpoint/2010/main" val="61284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2AA99-97A5-44E9-B3E5-BD8B69D9AD49}"/>
              </a:ext>
            </a:extLst>
          </p:cNvPr>
          <p:cNvSpPr>
            <a:spLocks noGrp="1"/>
          </p:cNvSpPr>
          <p:nvPr>
            <p:ph type="title"/>
          </p:nvPr>
        </p:nvSpPr>
        <p:spPr>
          <a:xfrm>
            <a:off x="1565663" y="142984"/>
            <a:ext cx="9650056" cy="533259"/>
          </a:xfrm>
        </p:spPr>
        <p:txBody>
          <a:bodyPr>
            <a:noAutofit/>
          </a:bodyPr>
          <a:lstStyle/>
          <a:p>
            <a:r>
              <a:rPr lang="en-US" sz="3600" dirty="0">
                <a:latin typeface="+mn-lt"/>
              </a:rPr>
              <a:t>Entering Sub-recipient/Contractor Data into FSRS</a:t>
            </a:r>
          </a:p>
        </p:txBody>
      </p:sp>
      <p:sp>
        <p:nvSpPr>
          <p:cNvPr id="5" name="Slide Number Placeholder 4">
            <a:extLst>
              <a:ext uri="{FF2B5EF4-FFF2-40B4-BE49-F238E27FC236}">
                <a16:creationId xmlns:a16="http://schemas.microsoft.com/office/drawing/2014/main" id="{2FF334F1-EBE5-422F-ABDF-7B2B4E55A53D}"/>
              </a:ext>
            </a:extLst>
          </p:cNvPr>
          <p:cNvSpPr>
            <a:spLocks noGrp="1"/>
          </p:cNvSpPr>
          <p:nvPr>
            <p:ph type="sldNum" sz="quarter" idx="12"/>
          </p:nvPr>
        </p:nvSpPr>
        <p:spPr>
          <a:xfrm>
            <a:off x="9041130" y="7203862"/>
            <a:ext cx="2880360" cy="413811"/>
          </a:xfrm>
        </p:spPr>
        <p:txBody>
          <a:bodyPr/>
          <a:lstStyle/>
          <a:p>
            <a:pPr lvl="0"/>
            <a:fld id="{B4B4A3C5-AA68-4BBA-B197-5B26F87ABB44}" type="slidenum">
              <a:rPr lang="en-US" smtClean="0"/>
              <a:t>12</a:t>
            </a:fld>
            <a:endParaRPr lang="en-US" dirty="0"/>
          </a:p>
        </p:txBody>
      </p:sp>
      <p:sp>
        <p:nvSpPr>
          <p:cNvPr id="6" name="TextBox 5">
            <a:extLst>
              <a:ext uri="{FF2B5EF4-FFF2-40B4-BE49-F238E27FC236}">
                <a16:creationId xmlns:a16="http://schemas.microsoft.com/office/drawing/2014/main" id="{DEEF47E0-57AC-45AC-A377-09F366A1C056}"/>
              </a:ext>
            </a:extLst>
          </p:cNvPr>
          <p:cNvSpPr txBox="1"/>
          <p:nvPr/>
        </p:nvSpPr>
        <p:spPr>
          <a:xfrm>
            <a:off x="1328396" y="1128977"/>
            <a:ext cx="10951297" cy="1165132"/>
          </a:xfrm>
          <a:prstGeom prst="rect">
            <a:avLst/>
          </a:prstGeom>
          <a:solidFill>
            <a:schemeClr val="accent1">
              <a:lumMod val="40000"/>
              <a:lumOff val="60000"/>
            </a:schemeClr>
          </a:solidFill>
        </p:spPr>
        <p:txBody>
          <a:bodyPr wrap="square" lIns="90000" tIns="46800" rIns="90000" bIns="46800" rtlCol="0" anchor="ctr">
            <a:noAutofit/>
          </a:bodyPr>
          <a:lstStyle/>
          <a:p>
            <a:pPr>
              <a:spcBef>
                <a:spcPts val="200"/>
              </a:spcBef>
              <a:spcAft>
                <a:spcPts val="200"/>
              </a:spcAft>
            </a:pPr>
            <a:r>
              <a:rPr lang="en-US" sz="2000" dirty="0"/>
              <a:t>Scenario: Dwight logs into the FSRS system to input sub-recipient/contractor award information. On the home page of the FSRS Reporting System, there appears to be multiple options for Dwight to input data. Dwight wonders, “What are the different submission methods listed on the homepage?”  </a:t>
            </a:r>
            <a:endParaRPr lang="en-GB" sz="2000" dirty="0">
              <a:latin typeface="Georgia" panose="02040502050405020303" pitchFamily="18" charset="0"/>
            </a:endParaRPr>
          </a:p>
        </p:txBody>
      </p:sp>
      <p:pic>
        <p:nvPicPr>
          <p:cNvPr id="12" name="Picture 11">
            <a:extLst>
              <a:ext uri="{FF2B5EF4-FFF2-40B4-BE49-F238E27FC236}">
                <a16:creationId xmlns:a16="http://schemas.microsoft.com/office/drawing/2014/main" id="{467FF54E-B7D5-4D4B-BB6A-34F53EAD3316}"/>
              </a:ext>
            </a:extLst>
          </p:cNvPr>
          <p:cNvPicPr>
            <a:picLocks noChangeAspect="1"/>
          </p:cNvPicPr>
          <p:nvPr/>
        </p:nvPicPr>
        <p:blipFill rotWithShape="1">
          <a:blip r:embed="rId3"/>
          <a:srcRect l="347" t="1186" r="843"/>
          <a:stretch/>
        </p:blipFill>
        <p:spPr>
          <a:xfrm>
            <a:off x="560070" y="2866173"/>
            <a:ext cx="11520342" cy="3739348"/>
          </a:xfrm>
          <a:prstGeom prst="rect">
            <a:avLst/>
          </a:prstGeom>
          <a:solidFill>
            <a:schemeClr val="bg1"/>
          </a:solidFill>
          <a:ln w="28575">
            <a:solidFill>
              <a:schemeClr val="tx1"/>
            </a:solidFill>
          </a:ln>
        </p:spPr>
      </p:pic>
      <p:sp>
        <p:nvSpPr>
          <p:cNvPr id="13" name="Rectangle 12">
            <a:extLst>
              <a:ext uri="{FF2B5EF4-FFF2-40B4-BE49-F238E27FC236}">
                <a16:creationId xmlns:a16="http://schemas.microsoft.com/office/drawing/2014/main" id="{E245C30F-A5F0-4EF8-9DBF-BA5609505B5A}"/>
              </a:ext>
            </a:extLst>
          </p:cNvPr>
          <p:cNvSpPr/>
          <p:nvPr/>
        </p:nvSpPr>
        <p:spPr>
          <a:xfrm>
            <a:off x="560070" y="6732401"/>
            <a:ext cx="11600901" cy="553998"/>
          </a:xfrm>
          <a:prstGeom prst="rect">
            <a:avLst/>
          </a:prstGeom>
        </p:spPr>
        <p:txBody>
          <a:bodyPr wrap="square">
            <a:spAutoFit/>
          </a:bodyPr>
          <a:lstStyle/>
          <a:p>
            <a:r>
              <a:rPr lang="en-US" sz="1500" i="1" dirty="0"/>
              <a:t>Link to FSRS Navigation Demonstration: </a:t>
            </a:r>
            <a:r>
              <a:rPr lang="en-US" sz="1500" dirty="0">
                <a:hlinkClick r:id="rId4"/>
              </a:rPr>
              <a:t>https://www.fsrs.gov/documents/FSRS_Awardee_User_Demonstration.mp4</a:t>
            </a:r>
            <a:endParaRPr lang="en-US" sz="1500" dirty="0"/>
          </a:p>
          <a:p>
            <a:endParaRPr lang="en-US" sz="1500" dirty="0"/>
          </a:p>
        </p:txBody>
      </p:sp>
      <p:sp>
        <p:nvSpPr>
          <p:cNvPr id="14" name="TextBox 13">
            <a:extLst>
              <a:ext uri="{FF2B5EF4-FFF2-40B4-BE49-F238E27FC236}">
                <a16:creationId xmlns:a16="http://schemas.microsoft.com/office/drawing/2014/main" id="{674689FD-9060-4F52-ABD6-C53F4DFBB437}"/>
              </a:ext>
            </a:extLst>
          </p:cNvPr>
          <p:cNvSpPr txBox="1"/>
          <p:nvPr/>
        </p:nvSpPr>
        <p:spPr>
          <a:xfrm>
            <a:off x="-21298" y="2112385"/>
            <a:ext cx="1371600" cy="253916"/>
          </a:xfrm>
          <a:prstGeom prst="rect">
            <a:avLst/>
          </a:prstGeom>
          <a:noFill/>
        </p:spPr>
        <p:txBody>
          <a:bodyPr wrap="square" rtlCol="0">
            <a:spAutoFit/>
          </a:bodyPr>
          <a:lstStyle/>
          <a:p>
            <a:pPr algn="ctr"/>
            <a:r>
              <a:rPr lang="en-US" sz="1050" b="1" dirty="0">
                <a:solidFill>
                  <a:schemeClr val="tx1"/>
                </a:solidFill>
                <a:latin typeface="Georgia" panose="02040502050405020303" pitchFamily="18" charset="0"/>
              </a:rPr>
              <a:t>Dwight Schrute</a:t>
            </a:r>
          </a:p>
        </p:txBody>
      </p:sp>
      <p:pic>
        <p:nvPicPr>
          <p:cNvPr id="15" name="Picture 14">
            <a:extLst>
              <a:ext uri="{FF2B5EF4-FFF2-40B4-BE49-F238E27FC236}">
                <a16:creationId xmlns:a16="http://schemas.microsoft.com/office/drawing/2014/main" id="{19557D2D-0828-4BBA-AE4C-CC97C550AA4E}"/>
              </a:ext>
            </a:extLst>
          </p:cNvPr>
          <p:cNvPicPr>
            <a:picLocks noChangeAspect="1"/>
          </p:cNvPicPr>
          <p:nvPr/>
        </p:nvPicPr>
        <p:blipFill>
          <a:blip r:embed="rId5"/>
          <a:stretch>
            <a:fillRect/>
          </a:stretch>
        </p:blipFill>
        <p:spPr>
          <a:xfrm>
            <a:off x="185418" y="845411"/>
            <a:ext cx="889554" cy="1257839"/>
          </a:xfrm>
          <a:prstGeom prst="rect">
            <a:avLst/>
          </a:prstGeom>
        </p:spPr>
      </p:pic>
      <p:sp>
        <p:nvSpPr>
          <p:cNvPr id="10" name="TextBox 9">
            <a:extLst>
              <a:ext uri="{FF2B5EF4-FFF2-40B4-BE49-F238E27FC236}">
                <a16:creationId xmlns:a16="http://schemas.microsoft.com/office/drawing/2014/main" id="{1C730093-063E-4E25-B6BF-1E92E93CB1CA}"/>
              </a:ext>
            </a:extLst>
          </p:cNvPr>
          <p:cNvSpPr txBox="1"/>
          <p:nvPr/>
        </p:nvSpPr>
        <p:spPr>
          <a:xfrm>
            <a:off x="560070" y="2438493"/>
            <a:ext cx="11520342" cy="400110"/>
          </a:xfrm>
          <a:prstGeom prst="rect">
            <a:avLst/>
          </a:prstGeom>
          <a:noFill/>
        </p:spPr>
        <p:txBody>
          <a:bodyPr wrap="square" rtlCol="0">
            <a:spAutoFit/>
          </a:bodyPr>
          <a:lstStyle/>
          <a:p>
            <a:r>
              <a:rPr lang="en-US" sz="2000" i="1" dirty="0"/>
              <a:t>Let’s take a minute to review a quick navigation of the FSRS Home Screen </a:t>
            </a:r>
          </a:p>
        </p:txBody>
      </p:sp>
      <p:sp>
        <p:nvSpPr>
          <p:cNvPr id="16" name="Date Placeholder 3">
            <a:extLst>
              <a:ext uri="{FF2B5EF4-FFF2-40B4-BE49-F238E27FC236}">
                <a16:creationId xmlns:a16="http://schemas.microsoft.com/office/drawing/2014/main" id="{F017A1EA-73C8-49B9-B40D-7338A196F227}"/>
              </a:ext>
            </a:extLst>
          </p:cNvPr>
          <p:cNvSpPr>
            <a:spLocks noGrp="1"/>
          </p:cNvSpPr>
          <p:nvPr>
            <p:ph type="dt" sz="half" idx="10"/>
          </p:nvPr>
        </p:nvSpPr>
        <p:spPr>
          <a:xfrm>
            <a:off x="880110" y="7203862"/>
            <a:ext cx="2880360" cy="413811"/>
          </a:xfrm>
        </p:spPr>
        <p:txBody>
          <a:bodyPr/>
          <a:lstStyle/>
          <a:p>
            <a:pPr lvl="0"/>
            <a:r>
              <a:rPr lang="en-US" dirty="0"/>
              <a:t>November 2020</a:t>
            </a:r>
          </a:p>
        </p:txBody>
      </p:sp>
    </p:spTree>
    <p:extLst>
      <p:ext uri="{BB962C8B-B14F-4D97-AF65-F5344CB8AC3E}">
        <p14:creationId xmlns:p14="http://schemas.microsoft.com/office/powerpoint/2010/main" val="2953196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15FD1-36F2-4EB5-81AA-768246DA0002}"/>
              </a:ext>
            </a:extLst>
          </p:cNvPr>
          <p:cNvSpPr>
            <a:spLocks noGrp="1"/>
          </p:cNvSpPr>
          <p:nvPr>
            <p:ph type="title"/>
          </p:nvPr>
        </p:nvSpPr>
        <p:spPr/>
        <p:txBody>
          <a:bodyPr>
            <a:noAutofit/>
          </a:bodyPr>
          <a:lstStyle/>
          <a:p>
            <a:r>
              <a:rPr lang="en-US" sz="3600" dirty="0">
                <a:latin typeface="+mn-lt"/>
              </a:rPr>
              <a:t>Methods to Submit Reports</a:t>
            </a:r>
          </a:p>
        </p:txBody>
      </p:sp>
      <p:sp>
        <p:nvSpPr>
          <p:cNvPr id="3" name="Content Placeholder 2">
            <a:extLst>
              <a:ext uri="{FF2B5EF4-FFF2-40B4-BE49-F238E27FC236}">
                <a16:creationId xmlns:a16="http://schemas.microsoft.com/office/drawing/2014/main" id="{5735676D-A65E-4F70-B093-67713D80D601}"/>
              </a:ext>
            </a:extLst>
          </p:cNvPr>
          <p:cNvSpPr>
            <a:spLocks noGrp="1"/>
          </p:cNvSpPr>
          <p:nvPr>
            <p:ph idx="1"/>
          </p:nvPr>
        </p:nvSpPr>
        <p:spPr>
          <a:xfrm>
            <a:off x="1062280" y="6484550"/>
            <a:ext cx="10859210" cy="460614"/>
          </a:xfrm>
        </p:spPr>
        <p:txBody>
          <a:bodyPr>
            <a:noAutofit/>
          </a:bodyPr>
          <a:lstStyle/>
          <a:p>
            <a:pPr marL="0" lvl="0" indent="0">
              <a:buNone/>
            </a:pPr>
            <a:r>
              <a:rPr lang="en-US" sz="1800" dirty="0"/>
              <a:t>Batch Upload Reports – The Batch Upload Reports section allows a user to file multiple FFATA Reports at once</a:t>
            </a:r>
          </a:p>
          <a:p>
            <a:endParaRPr lang="en-US" sz="1800" dirty="0"/>
          </a:p>
        </p:txBody>
      </p:sp>
      <p:sp>
        <p:nvSpPr>
          <p:cNvPr id="5" name="Slide Number Placeholder 4">
            <a:extLst>
              <a:ext uri="{FF2B5EF4-FFF2-40B4-BE49-F238E27FC236}">
                <a16:creationId xmlns:a16="http://schemas.microsoft.com/office/drawing/2014/main" id="{AEE8B041-75CC-4028-ABF7-9B0D6B7C7F00}"/>
              </a:ext>
            </a:extLst>
          </p:cNvPr>
          <p:cNvSpPr>
            <a:spLocks noGrp="1"/>
          </p:cNvSpPr>
          <p:nvPr>
            <p:ph type="sldNum" sz="quarter" idx="12"/>
          </p:nvPr>
        </p:nvSpPr>
        <p:spPr>
          <a:xfrm>
            <a:off x="9041130" y="7203862"/>
            <a:ext cx="2880360" cy="413811"/>
          </a:xfrm>
        </p:spPr>
        <p:txBody>
          <a:bodyPr/>
          <a:lstStyle/>
          <a:p>
            <a:pPr lvl="0"/>
            <a:fld id="{B4B4A3C5-AA68-4BBA-B197-5B26F87ABB44}" type="slidenum">
              <a:rPr lang="en-US" smtClean="0"/>
              <a:t>13</a:t>
            </a:fld>
            <a:endParaRPr lang="en-US" dirty="0"/>
          </a:p>
        </p:txBody>
      </p:sp>
      <p:pic>
        <p:nvPicPr>
          <p:cNvPr id="6" name="Picture 5">
            <a:extLst>
              <a:ext uri="{FF2B5EF4-FFF2-40B4-BE49-F238E27FC236}">
                <a16:creationId xmlns:a16="http://schemas.microsoft.com/office/drawing/2014/main" id="{64716AAD-699B-4021-A7D1-58D65D78AB60}"/>
              </a:ext>
            </a:extLst>
          </p:cNvPr>
          <p:cNvPicPr>
            <a:picLocks noChangeAspect="1"/>
          </p:cNvPicPr>
          <p:nvPr/>
        </p:nvPicPr>
        <p:blipFill rotWithShape="1">
          <a:blip r:embed="rId3"/>
          <a:srcRect l="4125" t="43834" r="72250" b="44147"/>
          <a:stretch/>
        </p:blipFill>
        <p:spPr>
          <a:xfrm>
            <a:off x="1443817" y="1872977"/>
            <a:ext cx="2160270" cy="824260"/>
          </a:xfrm>
          <a:prstGeom prst="rect">
            <a:avLst/>
          </a:prstGeom>
        </p:spPr>
      </p:pic>
      <p:sp>
        <p:nvSpPr>
          <p:cNvPr id="7" name="Rectangle 6">
            <a:extLst>
              <a:ext uri="{FF2B5EF4-FFF2-40B4-BE49-F238E27FC236}">
                <a16:creationId xmlns:a16="http://schemas.microsoft.com/office/drawing/2014/main" id="{4E759D6B-0DCE-4134-866A-534D809DCEDD}"/>
              </a:ext>
            </a:extLst>
          </p:cNvPr>
          <p:cNvSpPr/>
          <p:nvPr/>
        </p:nvSpPr>
        <p:spPr>
          <a:xfrm>
            <a:off x="986617" y="2690906"/>
            <a:ext cx="10783623" cy="923330"/>
          </a:xfrm>
          <a:prstGeom prst="rect">
            <a:avLst/>
          </a:prstGeom>
        </p:spPr>
        <p:txBody>
          <a:bodyPr wrap="square">
            <a:spAutoFit/>
          </a:bodyPr>
          <a:lstStyle/>
          <a:p>
            <a:pPr lvl="0"/>
            <a:r>
              <a:rPr lang="en-US" dirty="0"/>
              <a:t>Worklist – allows the prime recipient to manage and review the awards for which they have a reporting responsibility. The user can search for and add awards to their worklist from grants reporting through the Agency’s Federal Assistance Award Data System (FAADS+) submissions to USAspending.gov</a:t>
            </a:r>
          </a:p>
        </p:txBody>
      </p:sp>
      <p:pic>
        <p:nvPicPr>
          <p:cNvPr id="10" name="Picture 9">
            <a:extLst>
              <a:ext uri="{FF2B5EF4-FFF2-40B4-BE49-F238E27FC236}">
                <a16:creationId xmlns:a16="http://schemas.microsoft.com/office/drawing/2014/main" id="{7657415D-B2D6-4D04-9B75-8F9B51FF549D}"/>
              </a:ext>
            </a:extLst>
          </p:cNvPr>
          <p:cNvPicPr>
            <a:picLocks noChangeAspect="1"/>
          </p:cNvPicPr>
          <p:nvPr/>
        </p:nvPicPr>
        <p:blipFill rotWithShape="1">
          <a:blip r:embed="rId3"/>
          <a:srcRect l="4125" t="55981" r="72250" b="32000"/>
          <a:stretch/>
        </p:blipFill>
        <p:spPr>
          <a:xfrm>
            <a:off x="1443817" y="3688962"/>
            <a:ext cx="2160270" cy="824260"/>
          </a:xfrm>
          <a:prstGeom prst="rect">
            <a:avLst/>
          </a:prstGeom>
        </p:spPr>
      </p:pic>
      <p:sp>
        <p:nvSpPr>
          <p:cNvPr id="11" name="Rectangle 10">
            <a:extLst>
              <a:ext uri="{FF2B5EF4-FFF2-40B4-BE49-F238E27FC236}">
                <a16:creationId xmlns:a16="http://schemas.microsoft.com/office/drawing/2014/main" id="{B52FD9CE-40DD-4B17-B7C6-20820F1201A2}"/>
              </a:ext>
            </a:extLst>
          </p:cNvPr>
          <p:cNvSpPr/>
          <p:nvPr/>
        </p:nvSpPr>
        <p:spPr>
          <a:xfrm>
            <a:off x="986617" y="4493393"/>
            <a:ext cx="10934873" cy="646331"/>
          </a:xfrm>
          <a:prstGeom prst="rect">
            <a:avLst/>
          </a:prstGeom>
        </p:spPr>
        <p:txBody>
          <a:bodyPr wrap="square">
            <a:spAutoFit/>
          </a:bodyPr>
          <a:lstStyle/>
          <a:p>
            <a:pPr lvl="0"/>
            <a:r>
              <a:rPr lang="en-US" dirty="0"/>
              <a:t>FFATA Reports – The FFATA Reports section allows a user to add a new FFATA Report and review existing FFATA Reports</a:t>
            </a:r>
          </a:p>
        </p:txBody>
      </p:sp>
      <p:pic>
        <p:nvPicPr>
          <p:cNvPr id="12" name="Picture 11">
            <a:extLst>
              <a:ext uri="{FF2B5EF4-FFF2-40B4-BE49-F238E27FC236}">
                <a16:creationId xmlns:a16="http://schemas.microsoft.com/office/drawing/2014/main" id="{67FA7725-11AC-49F8-AEA2-4CD72BF7BD55}"/>
              </a:ext>
            </a:extLst>
          </p:cNvPr>
          <p:cNvPicPr>
            <a:picLocks noChangeAspect="1"/>
          </p:cNvPicPr>
          <p:nvPr/>
        </p:nvPicPr>
        <p:blipFill rotWithShape="1">
          <a:blip r:embed="rId4"/>
          <a:srcRect t="14369" b="67687"/>
          <a:stretch/>
        </p:blipFill>
        <p:spPr>
          <a:xfrm>
            <a:off x="1565663" y="5385629"/>
            <a:ext cx="8688276" cy="858764"/>
          </a:xfrm>
          <a:prstGeom prst="rect">
            <a:avLst/>
          </a:prstGeom>
          <a:ln>
            <a:solidFill>
              <a:schemeClr val="tx1"/>
            </a:solidFill>
          </a:ln>
        </p:spPr>
      </p:pic>
      <p:sp>
        <p:nvSpPr>
          <p:cNvPr id="8" name="TextBox 7">
            <a:extLst>
              <a:ext uri="{FF2B5EF4-FFF2-40B4-BE49-F238E27FC236}">
                <a16:creationId xmlns:a16="http://schemas.microsoft.com/office/drawing/2014/main" id="{E8EA8040-BF8D-441D-8277-2D6E7F2E4E4D}"/>
              </a:ext>
            </a:extLst>
          </p:cNvPr>
          <p:cNvSpPr txBox="1"/>
          <p:nvPr/>
        </p:nvSpPr>
        <p:spPr>
          <a:xfrm>
            <a:off x="892985" y="960746"/>
            <a:ext cx="6390317" cy="646331"/>
          </a:xfrm>
          <a:prstGeom prst="rect">
            <a:avLst/>
          </a:prstGeom>
          <a:noFill/>
        </p:spPr>
        <p:txBody>
          <a:bodyPr wrap="square" rtlCol="0">
            <a:spAutoFit/>
          </a:bodyPr>
          <a:lstStyle/>
          <a:p>
            <a:r>
              <a:rPr lang="en-US" dirty="0"/>
              <a:t>Below are three different ways for the prime recipient to submit FSRS reports:</a:t>
            </a:r>
          </a:p>
        </p:txBody>
      </p:sp>
      <p:sp>
        <p:nvSpPr>
          <p:cNvPr id="13" name="Oval 12">
            <a:extLst>
              <a:ext uri="{FF2B5EF4-FFF2-40B4-BE49-F238E27FC236}">
                <a16:creationId xmlns:a16="http://schemas.microsoft.com/office/drawing/2014/main" id="{21292B5C-964A-4771-BAC0-59178DBFED85}"/>
              </a:ext>
            </a:extLst>
          </p:cNvPr>
          <p:cNvSpPr/>
          <p:nvPr/>
        </p:nvSpPr>
        <p:spPr>
          <a:xfrm>
            <a:off x="986617" y="2041359"/>
            <a:ext cx="457200" cy="457200"/>
          </a:xfrm>
          <a:prstGeom prst="ellipse">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002060"/>
                </a:solidFill>
              </a:rPr>
              <a:t>1</a:t>
            </a:r>
          </a:p>
        </p:txBody>
      </p:sp>
      <p:sp>
        <p:nvSpPr>
          <p:cNvPr id="14" name="Oval 13">
            <a:extLst>
              <a:ext uri="{FF2B5EF4-FFF2-40B4-BE49-F238E27FC236}">
                <a16:creationId xmlns:a16="http://schemas.microsoft.com/office/drawing/2014/main" id="{A3A15659-F52E-4029-8CC1-5783A121D9FF}"/>
              </a:ext>
            </a:extLst>
          </p:cNvPr>
          <p:cNvSpPr/>
          <p:nvPr/>
        </p:nvSpPr>
        <p:spPr>
          <a:xfrm>
            <a:off x="986617" y="3854061"/>
            <a:ext cx="457200" cy="457200"/>
          </a:xfrm>
          <a:prstGeom prst="ellipse">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002060"/>
                </a:solidFill>
              </a:rPr>
              <a:t>2</a:t>
            </a:r>
          </a:p>
        </p:txBody>
      </p:sp>
      <p:sp>
        <p:nvSpPr>
          <p:cNvPr id="15" name="Oval 14">
            <a:extLst>
              <a:ext uri="{FF2B5EF4-FFF2-40B4-BE49-F238E27FC236}">
                <a16:creationId xmlns:a16="http://schemas.microsoft.com/office/drawing/2014/main" id="{E38F76C1-35E0-4A47-B5AA-0B7821304495}"/>
              </a:ext>
            </a:extLst>
          </p:cNvPr>
          <p:cNvSpPr/>
          <p:nvPr/>
        </p:nvSpPr>
        <p:spPr>
          <a:xfrm>
            <a:off x="986617" y="5528495"/>
            <a:ext cx="457200" cy="457200"/>
          </a:xfrm>
          <a:prstGeom prst="ellipse">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002060"/>
                </a:solidFill>
              </a:rPr>
              <a:t>3</a:t>
            </a:r>
          </a:p>
        </p:txBody>
      </p:sp>
      <p:graphicFrame>
        <p:nvGraphicFramePr>
          <p:cNvPr id="9" name="Table 16">
            <a:extLst>
              <a:ext uri="{FF2B5EF4-FFF2-40B4-BE49-F238E27FC236}">
                <a16:creationId xmlns:a16="http://schemas.microsoft.com/office/drawing/2014/main" id="{62E3A5B7-A98D-4879-B0D8-078453F7D66C}"/>
              </a:ext>
            </a:extLst>
          </p:cNvPr>
          <p:cNvGraphicFramePr>
            <a:graphicFrameLocks noGrp="1"/>
          </p:cNvGraphicFramePr>
          <p:nvPr>
            <p:extLst>
              <p:ext uri="{D42A27DB-BD31-4B8C-83A1-F6EECF244321}">
                <p14:modId xmlns:p14="http://schemas.microsoft.com/office/powerpoint/2010/main" val="3573503142"/>
              </p:ext>
            </p:extLst>
          </p:nvPr>
        </p:nvGraphicFramePr>
        <p:xfrm>
          <a:off x="7283302" y="987850"/>
          <a:ext cx="5130950" cy="1478280"/>
        </p:xfrm>
        <a:graphic>
          <a:graphicData uri="http://schemas.openxmlformats.org/drawingml/2006/table">
            <a:tbl>
              <a:tblPr firstRow="1" bandRow="1">
                <a:tableStyleId>{2D5ABB26-0587-4C30-8999-92F81FD0307C}</a:tableStyleId>
              </a:tblPr>
              <a:tblGrid>
                <a:gridCol w="3398635">
                  <a:extLst>
                    <a:ext uri="{9D8B030D-6E8A-4147-A177-3AD203B41FA5}">
                      <a16:colId xmlns:a16="http://schemas.microsoft.com/office/drawing/2014/main" val="191507969"/>
                    </a:ext>
                  </a:extLst>
                </a:gridCol>
                <a:gridCol w="1732315">
                  <a:extLst>
                    <a:ext uri="{9D8B030D-6E8A-4147-A177-3AD203B41FA5}">
                      <a16:colId xmlns:a16="http://schemas.microsoft.com/office/drawing/2014/main" val="3194289310"/>
                    </a:ext>
                  </a:extLst>
                </a:gridCol>
              </a:tblGrid>
              <a:tr h="0">
                <a:tc gridSpan="2">
                  <a:txBody>
                    <a:bodyPr/>
                    <a:lstStyle/>
                    <a:p>
                      <a:r>
                        <a:rPr lang="en-US" sz="1800" b="1" dirty="0">
                          <a:solidFill>
                            <a:srgbClr val="FFFFFF"/>
                          </a:solidFill>
                          <a:effectLst>
                            <a:outerShdw blurRad="38100" dist="38100" dir="2700000" algn="tl">
                              <a:srgbClr val="000000">
                                <a:alpha val="43137"/>
                              </a:srgbClr>
                            </a:outerShdw>
                          </a:effectLst>
                        </a:rPr>
                        <a:t>For more information, </a:t>
                      </a:r>
                      <a:r>
                        <a:rPr lang="en-US" sz="1800" b="1" dirty="0">
                          <a:solidFill>
                            <a:schemeClr val="bg1"/>
                          </a:solidFill>
                          <a:effectLst>
                            <a:outerShdw blurRad="38100" dist="38100" dir="2700000" algn="tl">
                              <a:srgbClr val="000000">
                                <a:alpha val="43137"/>
                              </a:srgbClr>
                            </a:outerShdw>
                          </a:effectLst>
                        </a:rPr>
                        <a:t>see </a:t>
                      </a:r>
                      <a:r>
                        <a:rPr lang="en-US" sz="1800" b="1" dirty="0">
                          <a:solidFill>
                            <a:schemeClr val="bg1"/>
                          </a:solidFill>
                          <a:effectLst>
                            <a:outerShdw blurRad="38100" dist="38100" dir="2700000" algn="tl">
                              <a:srgbClr val="000000">
                                <a:alpha val="43137"/>
                              </a:srgbClr>
                            </a:outerShdw>
                          </a:effectLst>
                          <a:hlinkClick r:id="rId5">
                            <a:extLst>
                              <a:ext uri="{A12FA001-AC4F-418D-AE19-62706E023703}">
                                <ahyp:hlinkClr xmlns:ahyp="http://schemas.microsoft.com/office/drawing/2018/hyperlinkcolor" val="tx"/>
                              </a:ext>
                            </a:extLst>
                          </a:hlinkClick>
                        </a:rPr>
                        <a:t>FSRS Video</a:t>
                      </a:r>
                      <a:r>
                        <a:rPr lang="en-US" sz="1800" b="1" dirty="0">
                          <a:solidFill>
                            <a:srgbClr val="FFFFFF"/>
                          </a:solidFill>
                          <a:effectLst>
                            <a:outerShdw blurRad="38100" dist="38100" dir="2700000" algn="tl">
                              <a:srgbClr val="000000">
                                <a:alpha val="43137"/>
                              </a:srgbClr>
                            </a:outerShdw>
                          </a:effectLst>
                        </a:rPr>
                        <a:t>: </a:t>
                      </a:r>
                    </a:p>
                  </a:txBody>
                  <a:tcP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203864"/>
                    </a:solidFill>
                  </a:tcPr>
                </a:tc>
                <a:tc hMerge="1">
                  <a:txBody>
                    <a:bodyPr/>
                    <a:lstStyle/>
                    <a:p>
                      <a:endParaRPr lang="en-US" dirty="0"/>
                    </a:p>
                  </a:txBody>
                  <a:tcPr/>
                </a:tc>
                <a:extLst>
                  <a:ext uri="{0D108BD9-81ED-4DB2-BD59-A6C34878D82A}">
                    <a16:rowId xmlns:a16="http://schemas.microsoft.com/office/drawing/2014/main" val="1652399297"/>
                  </a:ext>
                </a:extLst>
              </a:tr>
              <a:tr h="370840">
                <a:tc>
                  <a:txBody>
                    <a:bodyPr/>
                    <a:lstStyle/>
                    <a:p>
                      <a:r>
                        <a:rPr lang="en-US" sz="1800" b="1" dirty="0">
                          <a:solidFill>
                            <a:srgbClr val="002060"/>
                          </a:solidFill>
                        </a:rPr>
                        <a:t>Worklist Navigation</a:t>
                      </a:r>
                    </a:p>
                  </a:txBody>
                  <a:tcPr>
                    <a:lnL w="38100" cap="flat" cmpd="sng" algn="ctr">
                      <a:solidFill>
                        <a:srgbClr val="002060"/>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r>
                        <a:rPr lang="en-US" sz="1800" b="1" dirty="0"/>
                        <a:t>14:20 – 15:49</a:t>
                      </a:r>
                    </a:p>
                  </a:txBody>
                  <a:tcPr>
                    <a:lnL w="12700" cap="flat" cmpd="sng" algn="ctr">
                      <a:solidFill>
                        <a:schemeClr val="tx1">
                          <a:lumMod val="50000"/>
                          <a:lumOff val="50000"/>
                        </a:schemeClr>
                      </a:solidFill>
                      <a:prstDash val="solid"/>
                      <a:round/>
                      <a:headEnd type="none" w="med" len="med"/>
                      <a:tailEnd type="none" w="med" len="med"/>
                    </a:lnL>
                    <a:lnR w="38100" cap="flat" cmpd="sng" algn="ctr">
                      <a:solidFill>
                        <a:srgbClr val="002060"/>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342640935"/>
                  </a:ext>
                </a:extLst>
              </a:tr>
              <a:tr h="370840">
                <a:tc>
                  <a:txBody>
                    <a:bodyPr/>
                    <a:lstStyle/>
                    <a:p>
                      <a:pPr marL="0" indent="0">
                        <a:buFontTx/>
                        <a:buNone/>
                      </a:pPr>
                      <a:r>
                        <a:rPr lang="en-US" sz="1800" b="1" dirty="0">
                          <a:solidFill>
                            <a:srgbClr val="002060"/>
                          </a:solidFill>
                        </a:rPr>
                        <a:t>Create FFATA Report Navigation</a:t>
                      </a:r>
                    </a:p>
                  </a:txBody>
                  <a:tcPr>
                    <a:lnL w="38100" cap="flat" cmpd="sng" algn="ctr">
                      <a:solidFill>
                        <a:srgbClr val="002060"/>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r>
                        <a:rPr lang="en-US" sz="1800" b="1" dirty="0"/>
                        <a:t>15:50 – 28:31</a:t>
                      </a:r>
                    </a:p>
                  </a:txBody>
                  <a:tcPr>
                    <a:lnL w="12700" cap="flat" cmpd="sng" algn="ctr">
                      <a:solidFill>
                        <a:schemeClr val="tx1">
                          <a:lumMod val="50000"/>
                          <a:lumOff val="50000"/>
                        </a:schemeClr>
                      </a:solidFill>
                      <a:prstDash val="solid"/>
                      <a:round/>
                      <a:headEnd type="none" w="med" len="med"/>
                      <a:tailEnd type="none" w="med" len="med"/>
                    </a:lnL>
                    <a:lnR w="38100" cap="flat" cmpd="sng" algn="ctr">
                      <a:solidFill>
                        <a:srgbClr val="002060"/>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48916275"/>
                  </a:ext>
                </a:extLst>
              </a:tr>
              <a:tr h="370840">
                <a:tc>
                  <a:txBody>
                    <a:bodyPr/>
                    <a:lstStyle/>
                    <a:p>
                      <a:pPr marL="0" indent="0">
                        <a:buFontTx/>
                        <a:buNone/>
                      </a:pPr>
                      <a:r>
                        <a:rPr lang="en-US" sz="1800" b="1" dirty="0">
                          <a:solidFill>
                            <a:srgbClr val="002060"/>
                          </a:solidFill>
                        </a:rPr>
                        <a:t>Batch Upload Reports Navigation</a:t>
                      </a:r>
                    </a:p>
                  </a:txBody>
                  <a:tcPr>
                    <a:lnL w="38100" cap="flat" cmpd="sng" algn="ctr">
                      <a:solidFill>
                        <a:srgbClr val="002060"/>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38100" cap="flat" cmpd="sng" algn="ctr">
                      <a:solidFill>
                        <a:srgbClr val="002060"/>
                      </a:solidFill>
                      <a:prstDash val="solid"/>
                      <a:round/>
                      <a:headEnd type="none" w="med" len="med"/>
                      <a:tailEnd type="none" w="med" len="med"/>
                    </a:lnB>
                  </a:tcPr>
                </a:tc>
                <a:tc>
                  <a:txBody>
                    <a:bodyPr/>
                    <a:lstStyle/>
                    <a:p>
                      <a:r>
                        <a:rPr lang="en-US" sz="1800" b="1" dirty="0"/>
                        <a:t>28:32 – 30:44</a:t>
                      </a:r>
                    </a:p>
                  </a:txBody>
                  <a:tcPr>
                    <a:lnL w="12700" cap="flat" cmpd="sng" algn="ctr">
                      <a:solidFill>
                        <a:schemeClr val="tx1">
                          <a:lumMod val="50000"/>
                          <a:lumOff val="50000"/>
                        </a:schemeClr>
                      </a:solidFill>
                      <a:prstDash val="solid"/>
                      <a:round/>
                      <a:headEnd type="none" w="med" len="med"/>
                      <a:tailEnd type="none" w="med" len="med"/>
                    </a:lnL>
                    <a:lnR w="38100" cap="flat" cmpd="sng" algn="ctr">
                      <a:solidFill>
                        <a:srgbClr val="002060"/>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38100"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1104770533"/>
                  </a:ext>
                </a:extLst>
              </a:tr>
            </a:tbl>
          </a:graphicData>
        </a:graphic>
      </p:graphicFrame>
      <p:sp>
        <p:nvSpPr>
          <p:cNvPr id="17" name="Date Placeholder 3">
            <a:extLst>
              <a:ext uri="{FF2B5EF4-FFF2-40B4-BE49-F238E27FC236}">
                <a16:creationId xmlns:a16="http://schemas.microsoft.com/office/drawing/2014/main" id="{590B4FBC-50E7-40B6-8136-E579191D6126}"/>
              </a:ext>
            </a:extLst>
          </p:cNvPr>
          <p:cNvSpPr>
            <a:spLocks noGrp="1"/>
          </p:cNvSpPr>
          <p:nvPr>
            <p:ph type="dt" sz="half" idx="10"/>
          </p:nvPr>
        </p:nvSpPr>
        <p:spPr>
          <a:xfrm>
            <a:off x="880110" y="7203862"/>
            <a:ext cx="2880360" cy="413811"/>
          </a:xfrm>
        </p:spPr>
        <p:txBody>
          <a:bodyPr/>
          <a:lstStyle/>
          <a:p>
            <a:pPr lvl="0"/>
            <a:r>
              <a:rPr lang="en-US" dirty="0"/>
              <a:t>November 2020</a:t>
            </a:r>
          </a:p>
        </p:txBody>
      </p:sp>
    </p:spTree>
    <p:extLst>
      <p:ext uri="{BB962C8B-B14F-4D97-AF65-F5344CB8AC3E}">
        <p14:creationId xmlns:p14="http://schemas.microsoft.com/office/powerpoint/2010/main" val="23606545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071826-892B-44F8-B5E5-F6A71B1A27CE}"/>
              </a:ext>
            </a:extLst>
          </p:cNvPr>
          <p:cNvSpPr>
            <a:spLocks noGrp="1"/>
          </p:cNvSpPr>
          <p:nvPr>
            <p:ph type="title"/>
          </p:nvPr>
        </p:nvSpPr>
        <p:spPr/>
        <p:txBody>
          <a:bodyPr>
            <a:noAutofit/>
          </a:bodyPr>
          <a:lstStyle/>
          <a:p>
            <a:r>
              <a:rPr lang="en-US" sz="3600" dirty="0">
                <a:latin typeface="+mn-lt"/>
              </a:rPr>
              <a:t>FSRS Reporting Resources</a:t>
            </a:r>
          </a:p>
        </p:txBody>
      </p:sp>
      <p:sp>
        <p:nvSpPr>
          <p:cNvPr id="5" name="Slide Number Placeholder 4">
            <a:extLst>
              <a:ext uri="{FF2B5EF4-FFF2-40B4-BE49-F238E27FC236}">
                <a16:creationId xmlns:a16="http://schemas.microsoft.com/office/drawing/2014/main" id="{AC2B4697-107C-4064-97FD-41B2EA7C9577}"/>
              </a:ext>
            </a:extLst>
          </p:cNvPr>
          <p:cNvSpPr>
            <a:spLocks noGrp="1"/>
          </p:cNvSpPr>
          <p:nvPr>
            <p:ph type="sldNum" sz="quarter" idx="12"/>
          </p:nvPr>
        </p:nvSpPr>
        <p:spPr>
          <a:xfrm>
            <a:off x="9041130" y="7203862"/>
            <a:ext cx="2880360" cy="413811"/>
          </a:xfrm>
        </p:spPr>
        <p:txBody>
          <a:bodyPr/>
          <a:lstStyle/>
          <a:p>
            <a:pPr lvl="0"/>
            <a:fld id="{B4B4A3C5-AA68-4BBA-B197-5B26F87ABB44}" type="slidenum">
              <a:rPr lang="en-US" smtClean="0"/>
              <a:t>14</a:t>
            </a:fld>
            <a:endParaRPr lang="en-US" dirty="0"/>
          </a:p>
        </p:txBody>
      </p:sp>
      <p:sp>
        <p:nvSpPr>
          <p:cNvPr id="12" name="TextBox 11">
            <a:extLst>
              <a:ext uri="{FF2B5EF4-FFF2-40B4-BE49-F238E27FC236}">
                <a16:creationId xmlns:a16="http://schemas.microsoft.com/office/drawing/2014/main" id="{7DD1AD0C-1A92-478F-9069-DA75E2D2900B}"/>
              </a:ext>
            </a:extLst>
          </p:cNvPr>
          <p:cNvSpPr txBox="1"/>
          <p:nvPr/>
        </p:nvSpPr>
        <p:spPr>
          <a:xfrm>
            <a:off x="612266" y="1239253"/>
            <a:ext cx="11551660" cy="400110"/>
          </a:xfrm>
          <a:prstGeom prst="rect">
            <a:avLst/>
          </a:prstGeom>
          <a:noFill/>
        </p:spPr>
        <p:txBody>
          <a:bodyPr wrap="square" rtlCol="0">
            <a:spAutoFit/>
          </a:bodyPr>
          <a:lstStyle/>
          <a:p>
            <a:r>
              <a:rPr lang="en-US" sz="2000" dirty="0"/>
              <a:t>Below are additional resources for information on FSRS reporting: </a:t>
            </a:r>
          </a:p>
        </p:txBody>
      </p:sp>
      <p:graphicFrame>
        <p:nvGraphicFramePr>
          <p:cNvPr id="13" name="Table 13">
            <a:extLst>
              <a:ext uri="{FF2B5EF4-FFF2-40B4-BE49-F238E27FC236}">
                <a16:creationId xmlns:a16="http://schemas.microsoft.com/office/drawing/2014/main" id="{76D416AD-9A0A-4E3F-B44B-8D2A9AC20050}"/>
              </a:ext>
            </a:extLst>
          </p:cNvPr>
          <p:cNvGraphicFramePr>
            <a:graphicFrameLocks noGrp="1"/>
          </p:cNvGraphicFramePr>
          <p:nvPr>
            <p:extLst>
              <p:ext uri="{D42A27DB-BD31-4B8C-83A1-F6EECF244321}">
                <p14:modId xmlns:p14="http://schemas.microsoft.com/office/powerpoint/2010/main" val="1082802953"/>
              </p:ext>
            </p:extLst>
          </p:nvPr>
        </p:nvGraphicFramePr>
        <p:xfrm>
          <a:off x="612266" y="1820747"/>
          <a:ext cx="11604660" cy="3596640"/>
        </p:xfrm>
        <a:graphic>
          <a:graphicData uri="http://schemas.openxmlformats.org/drawingml/2006/table">
            <a:tbl>
              <a:tblPr firstRow="1" bandRow="1">
                <a:tableStyleId>{74C1A8A3-306A-4EB7-A6B1-4F7E0EB9C5D6}</a:tableStyleId>
              </a:tblPr>
              <a:tblGrid>
                <a:gridCol w="4320681">
                  <a:extLst>
                    <a:ext uri="{9D8B030D-6E8A-4147-A177-3AD203B41FA5}">
                      <a16:colId xmlns:a16="http://schemas.microsoft.com/office/drawing/2014/main" val="3945443167"/>
                    </a:ext>
                  </a:extLst>
                </a:gridCol>
                <a:gridCol w="7283979">
                  <a:extLst>
                    <a:ext uri="{9D8B030D-6E8A-4147-A177-3AD203B41FA5}">
                      <a16:colId xmlns:a16="http://schemas.microsoft.com/office/drawing/2014/main" val="2777506457"/>
                    </a:ext>
                  </a:extLst>
                </a:gridCol>
              </a:tblGrid>
              <a:tr h="0">
                <a:tc>
                  <a:txBody>
                    <a:bodyPr/>
                    <a:lstStyle/>
                    <a:p>
                      <a:r>
                        <a:rPr lang="en-US" sz="2000" dirty="0"/>
                        <a:t>Topic</a:t>
                      </a:r>
                    </a:p>
                  </a:txBody>
                  <a:tcPr>
                    <a:solidFill>
                      <a:schemeClr val="accent5">
                        <a:lumMod val="50000"/>
                      </a:schemeClr>
                    </a:solidFill>
                  </a:tcPr>
                </a:tc>
                <a:tc>
                  <a:txBody>
                    <a:bodyPr/>
                    <a:lstStyle/>
                    <a:p>
                      <a:r>
                        <a:rPr lang="en-US" sz="2000" dirty="0"/>
                        <a:t>Website Link</a:t>
                      </a:r>
                    </a:p>
                  </a:txBody>
                  <a:tcPr>
                    <a:solidFill>
                      <a:schemeClr val="accent5">
                        <a:lumMod val="50000"/>
                      </a:schemeClr>
                    </a:solidFill>
                  </a:tcPr>
                </a:tc>
                <a:extLst>
                  <a:ext uri="{0D108BD9-81ED-4DB2-BD59-A6C34878D82A}">
                    <a16:rowId xmlns:a16="http://schemas.microsoft.com/office/drawing/2014/main" val="470325123"/>
                  </a:ext>
                </a:extLst>
              </a:tr>
              <a:tr h="370840">
                <a:tc>
                  <a:txBody>
                    <a:bodyPr/>
                    <a:lstStyle/>
                    <a:p>
                      <a:r>
                        <a:rPr lang="en-US" sz="2000" dirty="0"/>
                        <a:t>FSRS General Information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hlinkClick r:id="rId3">
                            <a:extLst>
                              <a:ext uri="{A12FA001-AC4F-418D-AE19-62706E023703}">
                                <ahyp:hlinkClr xmlns:ahyp="http://schemas.microsoft.com/office/drawing/2018/hyperlinkcolor" val="tx"/>
                              </a:ext>
                            </a:extLst>
                          </a:hlinkClick>
                        </a:rPr>
                        <a:t>https://www.fsrs.gov/index</a:t>
                      </a:r>
                      <a:endParaRPr lang="en-US" sz="2000" dirty="0">
                        <a:solidFill>
                          <a:schemeClr val="accent5">
                            <a:lumMod val="75000"/>
                          </a:schemeClr>
                        </a:solidFill>
                        <a:latin typeface="Calibri" panose="020F0502020204030204" pitchFamily="34" charset="0"/>
                      </a:endParaRPr>
                    </a:p>
                  </a:txBody>
                  <a:tcPr/>
                </a:tc>
                <a:extLst>
                  <a:ext uri="{0D108BD9-81ED-4DB2-BD59-A6C34878D82A}">
                    <a16:rowId xmlns:a16="http://schemas.microsoft.com/office/drawing/2014/main" val="2066125719"/>
                  </a:ext>
                </a:extLst>
              </a:tr>
              <a:tr h="370840">
                <a:tc>
                  <a:txBody>
                    <a:bodyPr/>
                    <a:lstStyle/>
                    <a:p>
                      <a:r>
                        <a:rPr lang="en-US" sz="2000" dirty="0"/>
                        <a:t>FSRS Frequently Asked Questions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hlinkClick r:id="rId4">
                            <a:extLst>
                              <a:ext uri="{A12FA001-AC4F-418D-AE19-62706E023703}">
                                <ahyp:hlinkClr xmlns:ahyp="http://schemas.microsoft.com/office/drawing/2018/hyperlinkcolor" val="tx"/>
                              </a:ext>
                            </a:extLst>
                          </a:hlinkClick>
                        </a:rPr>
                        <a:t>www.fsrs.gov/#a-faqs</a:t>
                      </a:r>
                      <a:r>
                        <a:rPr lang="en-US" sz="2000" dirty="0"/>
                        <a:t> </a:t>
                      </a:r>
                      <a:endParaRPr lang="en-US" sz="2000" dirty="0">
                        <a:solidFill>
                          <a:schemeClr val="accent5">
                            <a:lumMod val="75000"/>
                          </a:schemeClr>
                        </a:solidFill>
                        <a:latin typeface="Calibri" panose="020F0502020204030204" pitchFamily="34" charset="0"/>
                      </a:endParaRPr>
                    </a:p>
                  </a:txBody>
                  <a:tcPr/>
                </a:tc>
                <a:extLst>
                  <a:ext uri="{0D108BD9-81ED-4DB2-BD59-A6C34878D82A}">
                    <a16:rowId xmlns:a16="http://schemas.microsoft.com/office/drawing/2014/main" val="292601274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FSRS Reporting for CDBG Recipients (2010)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u="sng" dirty="0">
                          <a:hlinkClick r:id="rId5">
                            <a:extLst>
                              <a:ext uri="{A12FA001-AC4F-418D-AE19-62706E023703}">
                                <ahyp:hlinkClr xmlns:ahyp="http://schemas.microsoft.com/office/drawing/2018/hyperlinkcolor" val="tx"/>
                              </a:ext>
                            </a:extLst>
                          </a:hlinkClick>
                        </a:rPr>
                        <a:t>https://files.hudexchange.info/resources/documents/ffata-subaward-reporting-system-webinar-slides.pdf</a:t>
                      </a:r>
                      <a:endParaRPr lang="en-US" sz="2000" dirty="0">
                        <a:solidFill>
                          <a:schemeClr val="accent5">
                            <a:lumMod val="75000"/>
                          </a:schemeClr>
                        </a:solidFill>
                        <a:latin typeface="Calibri" panose="020F0502020204030204" pitchFamily="34" charset="0"/>
                        <a:ea typeface="Calibri" panose="020F0502020204030204" pitchFamily="34" charset="0"/>
                      </a:endParaRPr>
                    </a:p>
                  </a:txBody>
                  <a:tcPr/>
                </a:tc>
                <a:extLst>
                  <a:ext uri="{0D108BD9-81ED-4DB2-BD59-A6C34878D82A}">
                    <a16:rowId xmlns:a16="http://schemas.microsoft.com/office/drawing/2014/main" val="239488069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FSRS Reporting FAQs for Exec Compensation</a:t>
                      </a:r>
                    </a:p>
                    <a:p>
                      <a:endParaRPr lang="en-US" sz="2000" dirty="0"/>
                    </a:p>
                  </a:txBody>
                  <a:tcPr/>
                </a:tc>
                <a:tc>
                  <a:txBody>
                    <a:bodyPr/>
                    <a:lstStyle/>
                    <a:p>
                      <a:r>
                        <a:rPr lang="en-US" sz="2000" u="sng" dirty="0">
                          <a:hlinkClick r:id="rId6">
                            <a:extLst>
                              <a:ext uri="{A12FA001-AC4F-418D-AE19-62706E023703}">
                                <ahyp:hlinkClr xmlns:ahyp="http://schemas.microsoft.com/office/drawing/2018/hyperlinkcolor" val="tx"/>
                              </a:ext>
                            </a:extLst>
                          </a:hlinkClick>
                        </a:rPr>
                        <a:t>https://files.hudexchange.info/resources/documents/transparency-act-executive-compensation-subaward-reporting-faqs.pdf</a:t>
                      </a:r>
                      <a:endParaRPr lang="en-US" sz="2000" dirty="0"/>
                    </a:p>
                  </a:txBody>
                  <a:tcPr/>
                </a:tc>
                <a:extLst>
                  <a:ext uri="{0D108BD9-81ED-4DB2-BD59-A6C34878D82A}">
                    <a16:rowId xmlns:a16="http://schemas.microsoft.com/office/drawing/2014/main" val="2174246245"/>
                  </a:ext>
                </a:extLst>
              </a:tr>
              <a:tr h="418898">
                <a:tc>
                  <a:txBody>
                    <a:bodyPr/>
                    <a:lstStyle/>
                    <a:p>
                      <a:pPr marL="0" algn="l" defTabSz="914400" rtl="0" eaLnBrk="1" latinLnBrk="0" hangingPunct="1"/>
                      <a:r>
                        <a:rPr lang="en-US" sz="2000" kern="1200" dirty="0">
                          <a:solidFill>
                            <a:schemeClr val="dk1"/>
                          </a:solidFill>
                          <a:latin typeface="+mn-lt"/>
                          <a:ea typeface="+mn-ea"/>
                          <a:cs typeface="+mn-cs"/>
                        </a:rPr>
                        <a:t>Dear Tribal Leaders CARES Reporting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dirty="0">
                          <a:solidFill>
                            <a:schemeClr val="dk1"/>
                          </a:solidFill>
                          <a:latin typeface="+mn-lt"/>
                          <a:ea typeface="+mn-ea"/>
                          <a:cs typeface="+mn-cs"/>
                          <a:hlinkClick r:id="rId7" tooltip="https://www.hud.gov/sites/dfiles/main/documents/dear-tribal-leaders-cares-reporting.pdf">
                            <a:extLst>
                              <a:ext uri="{A12FA001-AC4F-418D-AE19-62706E023703}">
                                <ahyp:hlinkClr xmlns:ahyp="http://schemas.microsoft.com/office/drawing/2018/hyperlinkcolor" val="tx"/>
                              </a:ext>
                            </a:extLst>
                          </a:hlinkClick>
                        </a:rPr>
                        <a:t>https://www.hud.gov/sites/dfiles/Main/documents/Dear-Tribal-Leaders-CARES-reporting.pdf</a:t>
                      </a:r>
                      <a:endParaRPr lang="en-US" sz="2000" kern="1200" dirty="0">
                        <a:solidFill>
                          <a:schemeClr val="dk1"/>
                        </a:solidFill>
                        <a:latin typeface="+mn-lt"/>
                        <a:ea typeface="+mn-ea"/>
                        <a:cs typeface="+mn-cs"/>
                      </a:endParaRPr>
                    </a:p>
                  </a:txBody>
                  <a:tcPr/>
                </a:tc>
                <a:extLst>
                  <a:ext uri="{0D108BD9-81ED-4DB2-BD59-A6C34878D82A}">
                    <a16:rowId xmlns:a16="http://schemas.microsoft.com/office/drawing/2014/main" val="4052339526"/>
                  </a:ext>
                </a:extLst>
              </a:tr>
            </a:tbl>
          </a:graphicData>
        </a:graphic>
      </p:graphicFrame>
      <p:sp>
        <p:nvSpPr>
          <p:cNvPr id="8" name="Date Placeholder 3">
            <a:extLst>
              <a:ext uri="{FF2B5EF4-FFF2-40B4-BE49-F238E27FC236}">
                <a16:creationId xmlns:a16="http://schemas.microsoft.com/office/drawing/2014/main" id="{39978705-B90B-413B-919F-0C4EA28062BF}"/>
              </a:ext>
            </a:extLst>
          </p:cNvPr>
          <p:cNvSpPr>
            <a:spLocks noGrp="1"/>
          </p:cNvSpPr>
          <p:nvPr>
            <p:ph type="dt" sz="half" idx="10"/>
          </p:nvPr>
        </p:nvSpPr>
        <p:spPr>
          <a:xfrm>
            <a:off x="880110" y="7203862"/>
            <a:ext cx="2880360" cy="413811"/>
          </a:xfrm>
        </p:spPr>
        <p:txBody>
          <a:bodyPr/>
          <a:lstStyle/>
          <a:p>
            <a:pPr lvl="0"/>
            <a:r>
              <a:rPr lang="en-US" dirty="0"/>
              <a:t>November 2020</a:t>
            </a:r>
          </a:p>
        </p:txBody>
      </p:sp>
    </p:spTree>
    <p:extLst>
      <p:ext uri="{BB962C8B-B14F-4D97-AF65-F5344CB8AC3E}">
        <p14:creationId xmlns:p14="http://schemas.microsoft.com/office/powerpoint/2010/main" val="6040155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79AB7AC1-6825-401F-96AF-55B9E6DD3FD0}"/>
              </a:ext>
            </a:extLst>
          </p:cNvPr>
          <p:cNvSpPr/>
          <p:nvPr/>
        </p:nvSpPr>
        <p:spPr>
          <a:xfrm>
            <a:off x="9397112" y="2290288"/>
            <a:ext cx="3404488" cy="1754326"/>
          </a:xfrm>
          <a:prstGeom prst="rect">
            <a:avLst/>
          </a:prstGeom>
          <a:solidFill>
            <a:schemeClr val="accent1">
              <a:lumMod val="20000"/>
              <a:lumOff val="80000"/>
            </a:schemeClr>
          </a:solidFill>
          <a:ln w="28575">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37E5453-6A88-468A-BA7D-CBF8740A4CCD}"/>
              </a:ext>
            </a:extLst>
          </p:cNvPr>
          <p:cNvSpPr>
            <a:spLocks noGrp="1"/>
          </p:cNvSpPr>
          <p:nvPr>
            <p:ph type="title"/>
          </p:nvPr>
        </p:nvSpPr>
        <p:spPr>
          <a:xfrm>
            <a:off x="1565663" y="142984"/>
            <a:ext cx="9650056" cy="533259"/>
          </a:xfrm>
        </p:spPr>
        <p:txBody>
          <a:bodyPr>
            <a:noAutofit/>
          </a:bodyPr>
          <a:lstStyle/>
          <a:p>
            <a:r>
              <a:rPr lang="en-US" sz="3600" b="1" dirty="0"/>
              <a:t>FSRS Session Survey</a:t>
            </a:r>
          </a:p>
        </p:txBody>
      </p:sp>
      <p:sp>
        <p:nvSpPr>
          <p:cNvPr id="5" name="Slide Number Placeholder 4">
            <a:extLst>
              <a:ext uri="{FF2B5EF4-FFF2-40B4-BE49-F238E27FC236}">
                <a16:creationId xmlns:a16="http://schemas.microsoft.com/office/drawing/2014/main" id="{65B4CCCD-D3EA-4F73-B7DD-79722E0F9180}"/>
              </a:ext>
            </a:extLst>
          </p:cNvPr>
          <p:cNvSpPr>
            <a:spLocks noGrp="1"/>
          </p:cNvSpPr>
          <p:nvPr>
            <p:ph type="sldNum" sz="quarter" idx="12"/>
          </p:nvPr>
        </p:nvSpPr>
        <p:spPr>
          <a:xfrm>
            <a:off x="9041130" y="7203862"/>
            <a:ext cx="2880360" cy="413811"/>
          </a:xfrm>
        </p:spPr>
        <p:txBody>
          <a:bodyPr/>
          <a:lstStyle/>
          <a:p>
            <a:pPr lvl="0"/>
            <a:fld id="{B4B4A3C5-AA68-4BBA-B197-5B26F87ABB44}" type="slidenum">
              <a:rPr lang="en-US" smtClean="0"/>
              <a:t>15</a:t>
            </a:fld>
            <a:endParaRPr lang="en-US" dirty="0"/>
          </a:p>
        </p:txBody>
      </p:sp>
      <p:cxnSp>
        <p:nvCxnSpPr>
          <p:cNvPr id="13" name="Straight Connector 12">
            <a:extLst>
              <a:ext uri="{FF2B5EF4-FFF2-40B4-BE49-F238E27FC236}">
                <a16:creationId xmlns:a16="http://schemas.microsoft.com/office/drawing/2014/main" id="{71BAA2B5-F62F-4EC3-A0A0-EA185795DFAB}"/>
              </a:ext>
            </a:extLst>
          </p:cNvPr>
          <p:cNvCxnSpPr/>
          <p:nvPr/>
        </p:nvCxnSpPr>
        <p:spPr>
          <a:xfrm flipV="1">
            <a:off x="1849374" y="1069848"/>
            <a:ext cx="0" cy="6297931"/>
          </a:xfrm>
          <a:prstGeom prst="line">
            <a:avLst/>
          </a:prstGeom>
          <a:ln w="28575">
            <a:solidFill>
              <a:srgbClr val="DEEBF7"/>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6825A922-E8CD-4E93-895E-876E8FA44F06}"/>
              </a:ext>
            </a:extLst>
          </p:cNvPr>
          <p:cNvCxnSpPr/>
          <p:nvPr/>
        </p:nvCxnSpPr>
        <p:spPr>
          <a:xfrm flipV="1">
            <a:off x="9169812" y="1069848"/>
            <a:ext cx="0" cy="6297931"/>
          </a:xfrm>
          <a:prstGeom prst="line">
            <a:avLst/>
          </a:prstGeom>
          <a:ln w="28575">
            <a:solidFill>
              <a:srgbClr val="DEEBF7"/>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4BEB8911-BCC7-4CEB-A819-A9748EC1EB38}"/>
              </a:ext>
            </a:extLst>
          </p:cNvPr>
          <p:cNvCxnSpPr>
            <a:cxnSpLocks/>
          </p:cNvCxnSpPr>
          <p:nvPr/>
        </p:nvCxnSpPr>
        <p:spPr>
          <a:xfrm flipH="1">
            <a:off x="1849375" y="1069848"/>
            <a:ext cx="7320437" cy="0"/>
          </a:xfrm>
          <a:prstGeom prst="line">
            <a:avLst/>
          </a:prstGeom>
          <a:ln w="28575">
            <a:solidFill>
              <a:srgbClr val="DEEBF7"/>
            </a:solidFill>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15B08179-5B25-4C21-9619-9A073A91E801}"/>
              </a:ext>
            </a:extLst>
          </p:cNvPr>
          <p:cNvSpPr/>
          <p:nvPr/>
        </p:nvSpPr>
        <p:spPr>
          <a:xfrm>
            <a:off x="9397112" y="4044614"/>
            <a:ext cx="3404488" cy="1477328"/>
          </a:xfrm>
          <a:prstGeom prst="rect">
            <a:avLst/>
          </a:prstGeom>
          <a:ln w="28575">
            <a:solidFill>
              <a:srgbClr val="DEEBF7"/>
            </a:solidFill>
          </a:ln>
        </p:spPr>
        <p:txBody>
          <a:bodyPr wrap="square">
            <a:spAutoFit/>
          </a:bodyPr>
          <a:lstStyle/>
          <a:p>
            <a:r>
              <a:rPr lang="en-US" dirty="0">
                <a:hlinkClick r:id="rId3"/>
              </a:rPr>
              <a:t>https://forms.office.com/Pages/ResponsePage.aspx?id=mT-XW99360uyfaoMcLhILKgbK61NuBJCvBl7EDf5MopUM00zTTE5VkNRVEU2N1I4VVVPWEQ3S0NFOS4u</a:t>
            </a:r>
            <a:endParaRPr lang="en-US" dirty="0"/>
          </a:p>
        </p:txBody>
      </p:sp>
      <p:sp>
        <p:nvSpPr>
          <p:cNvPr id="20" name="TextBox 19">
            <a:extLst>
              <a:ext uri="{FF2B5EF4-FFF2-40B4-BE49-F238E27FC236}">
                <a16:creationId xmlns:a16="http://schemas.microsoft.com/office/drawing/2014/main" id="{A2A9B4C2-0CA6-4062-A1FF-024D60E97E9B}"/>
              </a:ext>
            </a:extLst>
          </p:cNvPr>
          <p:cNvSpPr txBox="1"/>
          <p:nvPr/>
        </p:nvSpPr>
        <p:spPr>
          <a:xfrm>
            <a:off x="9536871" y="2354183"/>
            <a:ext cx="3041390" cy="1631216"/>
          </a:xfrm>
          <a:prstGeom prst="rect">
            <a:avLst/>
          </a:prstGeom>
          <a:noFill/>
        </p:spPr>
        <p:txBody>
          <a:bodyPr wrap="square" rtlCol="0">
            <a:spAutoFit/>
          </a:bodyPr>
          <a:lstStyle/>
          <a:p>
            <a:r>
              <a:rPr lang="en-US" sz="2000" dirty="0"/>
              <a:t>The HCCRT welcomes your feedback on our session today. Please follow the link below to share your feedback. </a:t>
            </a:r>
          </a:p>
        </p:txBody>
      </p:sp>
      <p:pic>
        <p:nvPicPr>
          <p:cNvPr id="3" name="Picture 2">
            <a:extLst>
              <a:ext uri="{FF2B5EF4-FFF2-40B4-BE49-F238E27FC236}">
                <a16:creationId xmlns:a16="http://schemas.microsoft.com/office/drawing/2014/main" id="{1B5FA2B3-6FEB-4AE9-B8C2-1D55F0BE0EC2}"/>
              </a:ext>
            </a:extLst>
          </p:cNvPr>
          <p:cNvPicPr>
            <a:picLocks noChangeAspect="1"/>
          </p:cNvPicPr>
          <p:nvPr/>
        </p:nvPicPr>
        <p:blipFill rotWithShape="1">
          <a:blip r:embed="rId4"/>
          <a:srcRect t="18178"/>
          <a:stretch/>
        </p:blipFill>
        <p:spPr>
          <a:xfrm>
            <a:off x="1849372" y="1069847"/>
            <a:ext cx="7320437" cy="1204113"/>
          </a:xfrm>
          <a:prstGeom prst="rect">
            <a:avLst/>
          </a:prstGeom>
        </p:spPr>
      </p:pic>
      <p:grpSp>
        <p:nvGrpSpPr>
          <p:cNvPr id="12" name="Group 11">
            <a:extLst>
              <a:ext uri="{FF2B5EF4-FFF2-40B4-BE49-F238E27FC236}">
                <a16:creationId xmlns:a16="http://schemas.microsoft.com/office/drawing/2014/main" id="{60F9EDE4-60E3-4EDF-BCD9-CC7735CDF91A}"/>
              </a:ext>
            </a:extLst>
          </p:cNvPr>
          <p:cNvGrpSpPr/>
          <p:nvPr/>
        </p:nvGrpSpPr>
        <p:grpSpPr>
          <a:xfrm>
            <a:off x="2216433" y="2393091"/>
            <a:ext cx="6102805" cy="5037215"/>
            <a:chOff x="2216433" y="2393091"/>
            <a:chExt cx="6102805" cy="5037215"/>
          </a:xfrm>
        </p:grpSpPr>
        <p:pic>
          <p:nvPicPr>
            <p:cNvPr id="8" name="Picture 7">
              <a:extLst>
                <a:ext uri="{FF2B5EF4-FFF2-40B4-BE49-F238E27FC236}">
                  <a16:creationId xmlns:a16="http://schemas.microsoft.com/office/drawing/2014/main" id="{44807D30-C914-4EC7-8A05-B3E6ECCCE589}"/>
                </a:ext>
              </a:extLst>
            </p:cNvPr>
            <p:cNvPicPr>
              <a:picLocks noChangeAspect="1"/>
            </p:cNvPicPr>
            <p:nvPr/>
          </p:nvPicPr>
          <p:blipFill>
            <a:blip r:embed="rId5"/>
            <a:stretch>
              <a:fillRect/>
            </a:stretch>
          </p:blipFill>
          <p:spPr>
            <a:xfrm>
              <a:off x="2216433" y="3561069"/>
              <a:ext cx="5851779" cy="3869237"/>
            </a:xfrm>
            <a:prstGeom prst="rect">
              <a:avLst/>
            </a:prstGeom>
          </p:spPr>
        </p:pic>
        <p:pic>
          <p:nvPicPr>
            <p:cNvPr id="11" name="Picture 10">
              <a:extLst>
                <a:ext uri="{FF2B5EF4-FFF2-40B4-BE49-F238E27FC236}">
                  <a16:creationId xmlns:a16="http://schemas.microsoft.com/office/drawing/2014/main" id="{EDA13604-D42A-403E-AC48-881DD98A5E1F}"/>
                </a:ext>
              </a:extLst>
            </p:cNvPr>
            <p:cNvPicPr>
              <a:picLocks noChangeAspect="1"/>
            </p:cNvPicPr>
            <p:nvPr/>
          </p:nvPicPr>
          <p:blipFill>
            <a:blip r:embed="rId6"/>
            <a:stretch>
              <a:fillRect/>
            </a:stretch>
          </p:blipFill>
          <p:spPr>
            <a:xfrm>
              <a:off x="2252294" y="2393091"/>
              <a:ext cx="6066944" cy="1249388"/>
            </a:xfrm>
            <a:prstGeom prst="rect">
              <a:avLst/>
            </a:prstGeom>
          </p:spPr>
        </p:pic>
      </p:grpSp>
      <p:sp>
        <p:nvSpPr>
          <p:cNvPr id="17" name="Date Placeholder 3">
            <a:extLst>
              <a:ext uri="{FF2B5EF4-FFF2-40B4-BE49-F238E27FC236}">
                <a16:creationId xmlns:a16="http://schemas.microsoft.com/office/drawing/2014/main" id="{BC6368D9-950D-4A61-A61C-9A329954C447}"/>
              </a:ext>
            </a:extLst>
          </p:cNvPr>
          <p:cNvSpPr>
            <a:spLocks noGrp="1"/>
          </p:cNvSpPr>
          <p:nvPr>
            <p:ph type="dt" sz="half" idx="10"/>
          </p:nvPr>
        </p:nvSpPr>
        <p:spPr>
          <a:xfrm>
            <a:off x="880110" y="7203862"/>
            <a:ext cx="2880360" cy="413811"/>
          </a:xfrm>
        </p:spPr>
        <p:txBody>
          <a:bodyPr/>
          <a:lstStyle/>
          <a:p>
            <a:pPr lvl="0"/>
            <a:r>
              <a:rPr lang="en-US" dirty="0"/>
              <a:t>November 2020</a:t>
            </a:r>
          </a:p>
        </p:txBody>
      </p:sp>
    </p:spTree>
    <p:extLst>
      <p:ext uri="{BB962C8B-B14F-4D97-AF65-F5344CB8AC3E}">
        <p14:creationId xmlns:p14="http://schemas.microsoft.com/office/powerpoint/2010/main" val="12957104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B718C-82BC-4114-928D-7C6559CFF5ED}"/>
              </a:ext>
            </a:extLst>
          </p:cNvPr>
          <p:cNvSpPr>
            <a:spLocks noGrp="1"/>
          </p:cNvSpPr>
          <p:nvPr>
            <p:ph type="title"/>
          </p:nvPr>
        </p:nvSpPr>
        <p:spPr/>
        <p:txBody>
          <a:bodyPr>
            <a:noAutofit/>
          </a:bodyPr>
          <a:lstStyle/>
          <a:p>
            <a:r>
              <a:rPr lang="en-US" sz="3600" dirty="0">
                <a:latin typeface="+mn-lt"/>
              </a:rPr>
              <a:t>Session Agenda</a:t>
            </a:r>
          </a:p>
        </p:txBody>
      </p:sp>
      <p:graphicFrame>
        <p:nvGraphicFramePr>
          <p:cNvPr id="6" name="Table 6">
            <a:extLst>
              <a:ext uri="{FF2B5EF4-FFF2-40B4-BE49-F238E27FC236}">
                <a16:creationId xmlns:a16="http://schemas.microsoft.com/office/drawing/2014/main" id="{2D85209C-76F7-4C3E-BCFE-293575F4D260}"/>
              </a:ext>
            </a:extLst>
          </p:cNvPr>
          <p:cNvGraphicFramePr>
            <a:graphicFrameLocks noGrp="1"/>
          </p:cNvGraphicFramePr>
          <p:nvPr>
            <p:ph idx="1"/>
            <p:extLst>
              <p:ext uri="{D42A27DB-BD31-4B8C-83A1-F6EECF244321}">
                <p14:modId xmlns:p14="http://schemas.microsoft.com/office/powerpoint/2010/main" val="3642453249"/>
              </p:ext>
            </p:extLst>
          </p:nvPr>
        </p:nvGraphicFramePr>
        <p:xfrm>
          <a:off x="869366" y="1496142"/>
          <a:ext cx="10176586" cy="2773680"/>
        </p:xfrm>
        <a:graphic>
          <a:graphicData uri="http://schemas.openxmlformats.org/drawingml/2006/table">
            <a:tbl>
              <a:tblPr firstRow="1" bandRow="1">
                <a:tableStyleId>{74C1A8A3-306A-4EB7-A6B1-4F7E0EB9C5D6}</a:tableStyleId>
              </a:tblPr>
              <a:tblGrid>
                <a:gridCol w="10176586">
                  <a:extLst>
                    <a:ext uri="{9D8B030D-6E8A-4147-A177-3AD203B41FA5}">
                      <a16:colId xmlns:a16="http://schemas.microsoft.com/office/drawing/2014/main" val="3106596816"/>
                    </a:ext>
                  </a:extLst>
                </a:gridCol>
              </a:tblGrid>
              <a:tr h="370840">
                <a:tc>
                  <a:txBody>
                    <a:bodyPr/>
                    <a:lstStyle/>
                    <a:p>
                      <a:r>
                        <a:rPr lang="en-US" sz="2000" dirty="0">
                          <a:solidFill>
                            <a:schemeClr val="bg1"/>
                          </a:solidFill>
                        </a:rPr>
                        <a:t>Topics</a:t>
                      </a:r>
                    </a:p>
                  </a:txBody>
                  <a:tcPr>
                    <a:solidFill>
                      <a:schemeClr val="accent5">
                        <a:lumMod val="50000"/>
                      </a:schemeClr>
                    </a:solidFill>
                  </a:tcPr>
                </a:tc>
                <a:extLst>
                  <a:ext uri="{0D108BD9-81ED-4DB2-BD59-A6C34878D82A}">
                    <a16:rowId xmlns:a16="http://schemas.microsoft.com/office/drawing/2014/main" val="10610001"/>
                  </a:ext>
                </a:extLst>
              </a:tr>
              <a:tr h="370840">
                <a:tc>
                  <a:txBody>
                    <a:bodyPr/>
                    <a:lstStyle/>
                    <a:p>
                      <a:r>
                        <a:rPr lang="en-US" sz="2000" dirty="0"/>
                        <a:t>Session Objectives, Overview, and Background</a:t>
                      </a:r>
                    </a:p>
                  </a:txBody>
                  <a:tcPr/>
                </a:tc>
                <a:extLst>
                  <a:ext uri="{0D108BD9-81ED-4DB2-BD59-A6C34878D82A}">
                    <a16:rowId xmlns:a16="http://schemas.microsoft.com/office/drawing/2014/main" val="2091406409"/>
                  </a:ext>
                </a:extLst>
              </a:tr>
              <a:tr h="370840">
                <a:tc>
                  <a:txBody>
                    <a:bodyPr/>
                    <a:lstStyle/>
                    <a:p>
                      <a:r>
                        <a:rPr lang="en-US" sz="2000" dirty="0"/>
                        <a:t>FSRS Roles and Responsibilities</a:t>
                      </a:r>
                    </a:p>
                  </a:txBody>
                  <a:tcPr/>
                </a:tc>
                <a:extLst>
                  <a:ext uri="{0D108BD9-81ED-4DB2-BD59-A6C34878D82A}">
                    <a16:rowId xmlns:a16="http://schemas.microsoft.com/office/drawing/2014/main" val="2983373550"/>
                  </a:ext>
                </a:extLst>
              </a:tr>
              <a:tr h="370840">
                <a:tc>
                  <a:txBody>
                    <a:bodyPr/>
                    <a:lstStyle/>
                    <a:p>
                      <a:r>
                        <a:rPr lang="en-US" sz="2000" dirty="0"/>
                        <a:t>Determining Requirements for FSRS Reporting </a:t>
                      </a:r>
                    </a:p>
                  </a:txBody>
                  <a:tcPr/>
                </a:tc>
                <a:extLst>
                  <a:ext uri="{0D108BD9-81ED-4DB2-BD59-A6C34878D82A}">
                    <a16:rowId xmlns:a16="http://schemas.microsoft.com/office/drawing/2014/main" val="87486388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FSRS Portal Navigation</a:t>
                      </a:r>
                    </a:p>
                  </a:txBody>
                  <a:tcPr/>
                </a:tc>
                <a:extLst>
                  <a:ext uri="{0D108BD9-81ED-4DB2-BD59-A6C34878D82A}">
                    <a16:rowId xmlns:a16="http://schemas.microsoft.com/office/drawing/2014/main" val="121598748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Reporting Frequency </a:t>
                      </a:r>
                    </a:p>
                  </a:txBody>
                  <a:tcPr/>
                </a:tc>
                <a:extLst>
                  <a:ext uri="{0D108BD9-81ED-4DB2-BD59-A6C34878D82A}">
                    <a16:rowId xmlns:a16="http://schemas.microsoft.com/office/drawing/2014/main" val="303743117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Questions, Survey, and Closing</a:t>
                      </a:r>
                    </a:p>
                  </a:txBody>
                  <a:tcPr/>
                </a:tc>
                <a:extLst>
                  <a:ext uri="{0D108BD9-81ED-4DB2-BD59-A6C34878D82A}">
                    <a16:rowId xmlns:a16="http://schemas.microsoft.com/office/drawing/2014/main" val="814708181"/>
                  </a:ext>
                </a:extLst>
              </a:tr>
            </a:tbl>
          </a:graphicData>
        </a:graphic>
      </p:graphicFrame>
      <p:sp>
        <p:nvSpPr>
          <p:cNvPr id="4" name="Date Placeholder 3">
            <a:extLst>
              <a:ext uri="{FF2B5EF4-FFF2-40B4-BE49-F238E27FC236}">
                <a16:creationId xmlns:a16="http://schemas.microsoft.com/office/drawing/2014/main" id="{64DD12CE-D14A-4675-B3D7-663EEDAF3D35}"/>
              </a:ext>
            </a:extLst>
          </p:cNvPr>
          <p:cNvSpPr>
            <a:spLocks noGrp="1"/>
          </p:cNvSpPr>
          <p:nvPr>
            <p:ph type="dt" sz="half" idx="10"/>
          </p:nvPr>
        </p:nvSpPr>
        <p:spPr>
          <a:xfrm>
            <a:off x="880110" y="7203862"/>
            <a:ext cx="2880360" cy="413811"/>
          </a:xfrm>
        </p:spPr>
        <p:txBody>
          <a:bodyPr/>
          <a:lstStyle/>
          <a:p>
            <a:pPr lvl="0"/>
            <a:r>
              <a:rPr lang="en-US" dirty="0"/>
              <a:t>November 2020</a:t>
            </a:r>
          </a:p>
        </p:txBody>
      </p:sp>
      <p:sp>
        <p:nvSpPr>
          <p:cNvPr id="5" name="Slide Number Placeholder 4">
            <a:extLst>
              <a:ext uri="{FF2B5EF4-FFF2-40B4-BE49-F238E27FC236}">
                <a16:creationId xmlns:a16="http://schemas.microsoft.com/office/drawing/2014/main" id="{68825896-CF9A-4971-8193-054F3BE8A959}"/>
              </a:ext>
            </a:extLst>
          </p:cNvPr>
          <p:cNvSpPr>
            <a:spLocks noGrp="1"/>
          </p:cNvSpPr>
          <p:nvPr>
            <p:ph type="sldNum" sz="quarter" idx="12"/>
          </p:nvPr>
        </p:nvSpPr>
        <p:spPr>
          <a:xfrm>
            <a:off x="9041130" y="7203862"/>
            <a:ext cx="2880360" cy="413811"/>
          </a:xfrm>
        </p:spPr>
        <p:txBody>
          <a:bodyPr/>
          <a:lstStyle/>
          <a:p>
            <a:pPr lvl="0"/>
            <a:fld id="{B4B4A3C5-AA68-4BBA-B197-5B26F87ABB44}" type="slidenum">
              <a:rPr lang="en-US" smtClean="0"/>
              <a:t>2</a:t>
            </a:fld>
            <a:endParaRPr lang="en-US" dirty="0"/>
          </a:p>
        </p:txBody>
      </p:sp>
    </p:spTree>
    <p:extLst>
      <p:ext uri="{BB962C8B-B14F-4D97-AF65-F5344CB8AC3E}">
        <p14:creationId xmlns:p14="http://schemas.microsoft.com/office/powerpoint/2010/main" val="2059008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21FB7-B5F4-4AF8-9A72-AE8F164E420F}"/>
              </a:ext>
            </a:extLst>
          </p:cNvPr>
          <p:cNvSpPr>
            <a:spLocks noGrp="1"/>
          </p:cNvSpPr>
          <p:nvPr>
            <p:ph type="title"/>
          </p:nvPr>
        </p:nvSpPr>
        <p:spPr/>
        <p:txBody>
          <a:bodyPr>
            <a:noAutofit/>
          </a:bodyPr>
          <a:lstStyle/>
          <a:p>
            <a:r>
              <a:rPr lang="en-US" sz="3600" dirty="0">
                <a:latin typeface="+mn-lt"/>
              </a:rPr>
              <a:t>Session Objectives and Overview</a:t>
            </a:r>
          </a:p>
        </p:txBody>
      </p:sp>
      <p:sp>
        <p:nvSpPr>
          <p:cNvPr id="3" name="Content Placeholder 2">
            <a:extLst>
              <a:ext uri="{FF2B5EF4-FFF2-40B4-BE49-F238E27FC236}">
                <a16:creationId xmlns:a16="http://schemas.microsoft.com/office/drawing/2014/main" id="{CC2D7998-9689-411C-AFDE-CE51F2E6A9AB}"/>
              </a:ext>
            </a:extLst>
          </p:cNvPr>
          <p:cNvSpPr>
            <a:spLocks noGrp="1"/>
          </p:cNvSpPr>
          <p:nvPr>
            <p:ph idx="1"/>
          </p:nvPr>
        </p:nvSpPr>
        <p:spPr>
          <a:xfrm>
            <a:off x="870001" y="1695721"/>
            <a:ext cx="11041380" cy="3889211"/>
          </a:xfrm>
        </p:spPr>
        <p:txBody>
          <a:bodyPr>
            <a:noAutofit/>
          </a:bodyPr>
          <a:lstStyle/>
          <a:p>
            <a:r>
              <a:rPr lang="en-US" sz="2000" dirty="0"/>
              <a:t>Provide an overview and background information on FFATA reporting and the FSRS system</a:t>
            </a:r>
          </a:p>
          <a:p>
            <a:r>
              <a:rPr lang="en-US" sz="2000" dirty="0"/>
              <a:t>Describe FSRS reporting roles and responsibilities for the HUD agency and contractors</a:t>
            </a:r>
          </a:p>
          <a:p>
            <a:r>
              <a:rPr lang="en-US" sz="2000" dirty="0"/>
              <a:t>Identify FSRS reporting requirements for prime recipients and sub-recipients/contractors</a:t>
            </a:r>
          </a:p>
          <a:p>
            <a:r>
              <a:rPr lang="en-US" sz="2000" dirty="0"/>
              <a:t>Describe FSRS reporting requirements for executive compensation</a:t>
            </a:r>
          </a:p>
          <a:p>
            <a:r>
              <a:rPr lang="en-US" sz="2000" dirty="0"/>
              <a:t>Demonstrate navigation and reporting options in FSRS</a:t>
            </a:r>
          </a:p>
          <a:p>
            <a:r>
              <a:rPr lang="en-US" sz="2000" dirty="0"/>
              <a:t>Share reporting frequency in FSRS</a:t>
            </a:r>
          </a:p>
          <a:p>
            <a:pPr marL="0" indent="0">
              <a:buNone/>
            </a:pPr>
            <a:endParaRPr lang="en-US" sz="2000" b="1" i="1" dirty="0"/>
          </a:p>
          <a:p>
            <a:pPr marL="0" indent="0">
              <a:buNone/>
            </a:pPr>
            <a:endParaRPr lang="en-US" sz="2000" b="1" i="1" dirty="0"/>
          </a:p>
          <a:p>
            <a:pPr marL="0" indent="0">
              <a:buNone/>
            </a:pPr>
            <a:endParaRPr lang="en-US" sz="2000" b="1" i="1" dirty="0"/>
          </a:p>
          <a:p>
            <a:pPr marL="0" indent="0">
              <a:buNone/>
            </a:pPr>
            <a:endParaRPr lang="en-US" sz="2000" dirty="0"/>
          </a:p>
        </p:txBody>
      </p:sp>
      <p:sp>
        <p:nvSpPr>
          <p:cNvPr id="5" name="Slide Number Placeholder 4">
            <a:extLst>
              <a:ext uri="{FF2B5EF4-FFF2-40B4-BE49-F238E27FC236}">
                <a16:creationId xmlns:a16="http://schemas.microsoft.com/office/drawing/2014/main" id="{389DB17A-6FF7-426A-A3CB-6DA26ADB83C4}"/>
              </a:ext>
            </a:extLst>
          </p:cNvPr>
          <p:cNvSpPr>
            <a:spLocks noGrp="1"/>
          </p:cNvSpPr>
          <p:nvPr>
            <p:ph type="sldNum" sz="quarter" idx="12"/>
          </p:nvPr>
        </p:nvSpPr>
        <p:spPr>
          <a:xfrm>
            <a:off x="9041130" y="7203862"/>
            <a:ext cx="2880360" cy="413811"/>
          </a:xfrm>
        </p:spPr>
        <p:txBody>
          <a:bodyPr/>
          <a:lstStyle/>
          <a:p>
            <a:pPr lvl="0"/>
            <a:fld id="{B4B4A3C5-AA68-4BBA-B197-5B26F87ABB44}" type="slidenum">
              <a:rPr lang="en-US" smtClean="0"/>
              <a:t>3</a:t>
            </a:fld>
            <a:endParaRPr lang="en-US" dirty="0"/>
          </a:p>
        </p:txBody>
      </p:sp>
      <p:sp>
        <p:nvSpPr>
          <p:cNvPr id="6" name="Rectangle 5">
            <a:extLst>
              <a:ext uri="{FF2B5EF4-FFF2-40B4-BE49-F238E27FC236}">
                <a16:creationId xmlns:a16="http://schemas.microsoft.com/office/drawing/2014/main" id="{DB213037-1C63-4B4C-8E0B-2219A1FE5E17}"/>
              </a:ext>
            </a:extLst>
          </p:cNvPr>
          <p:cNvSpPr/>
          <p:nvPr/>
        </p:nvSpPr>
        <p:spPr>
          <a:xfrm>
            <a:off x="697832" y="987835"/>
            <a:ext cx="11127406" cy="707886"/>
          </a:xfrm>
          <a:prstGeom prst="rect">
            <a:avLst/>
          </a:prstGeom>
        </p:spPr>
        <p:txBody>
          <a:bodyPr wrap="square">
            <a:spAutoFit/>
          </a:bodyPr>
          <a:lstStyle/>
          <a:p>
            <a:r>
              <a:rPr lang="en-US" sz="2000" dirty="0"/>
              <a:t>OCFO is dedicated to confirming that reporting and compliance requirements for the CARES Act are accompanied by resources to support HUD stakeholders. The objectives for today’s session are to:  </a:t>
            </a:r>
          </a:p>
        </p:txBody>
      </p:sp>
      <p:sp>
        <p:nvSpPr>
          <p:cNvPr id="8" name="Rectangle 7">
            <a:extLst>
              <a:ext uri="{FF2B5EF4-FFF2-40B4-BE49-F238E27FC236}">
                <a16:creationId xmlns:a16="http://schemas.microsoft.com/office/drawing/2014/main" id="{DAB80CCE-3AC5-4CBE-8A21-1D88C7A40FD2}"/>
              </a:ext>
            </a:extLst>
          </p:cNvPr>
          <p:cNvSpPr/>
          <p:nvPr/>
        </p:nvSpPr>
        <p:spPr>
          <a:xfrm>
            <a:off x="890219" y="5549096"/>
            <a:ext cx="10758442" cy="923330"/>
          </a:xfrm>
          <a:prstGeom prst="rect">
            <a:avLst/>
          </a:prstGeom>
          <a:solidFill>
            <a:schemeClr val="accent1">
              <a:lumMod val="20000"/>
              <a:lumOff val="80000"/>
            </a:schemeClr>
          </a:solidFill>
        </p:spPr>
        <p:txBody>
          <a:bodyPr wrap="square">
            <a:spAutoFit/>
          </a:bodyPr>
          <a:lstStyle/>
          <a:p>
            <a:pPr lvl="0" defTabSz="987552">
              <a:defRPr/>
            </a:pPr>
            <a:r>
              <a:rPr lang="en-US" i="1" dirty="0">
                <a:solidFill>
                  <a:srgbClr val="000000"/>
                </a:solidFill>
              </a:rPr>
              <a:t>After the session, prime award sub-recipients/contractors are encouraged to complete FSRS reporting by January 10</a:t>
            </a:r>
            <a:r>
              <a:rPr lang="en-US" i="1" baseline="30000" dirty="0">
                <a:solidFill>
                  <a:srgbClr val="000000"/>
                </a:solidFill>
              </a:rPr>
              <a:t>th</a:t>
            </a:r>
            <a:r>
              <a:rPr lang="en-US" i="1" dirty="0">
                <a:solidFill>
                  <a:srgbClr val="000000"/>
                </a:solidFill>
              </a:rPr>
              <a:t>, 2021 in alignment with the </a:t>
            </a:r>
            <a:r>
              <a:rPr lang="en-US" i="1" dirty="0"/>
              <a:t>Pandemic Response Accountability Committee (PRAC) quarterly package for CARES Reporting. </a:t>
            </a:r>
          </a:p>
        </p:txBody>
      </p:sp>
      <p:sp>
        <p:nvSpPr>
          <p:cNvPr id="9" name="Date Placeholder 3">
            <a:extLst>
              <a:ext uri="{FF2B5EF4-FFF2-40B4-BE49-F238E27FC236}">
                <a16:creationId xmlns:a16="http://schemas.microsoft.com/office/drawing/2014/main" id="{DF288A49-951B-4BDD-B584-93A5E99CD3FD}"/>
              </a:ext>
            </a:extLst>
          </p:cNvPr>
          <p:cNvSpPr>
            <a:spLocks noGrp="1"/>
          </p:cNvSpPr>
          <p:nvPr>
            <p:ph type="dt" sz="half" idx="10"/>
          </p:nvPr>
        </p:nvSpPr>
        <p:spPr>
          <a:xfrm>
            <a:off x="880110" y="7203862"/>
            <a:ext cx="2880360" cy="413811"/>
          </a:xfrm>
        </p:spPr>
        <p:txBody>
          <a:bodyPr/>
          <a:lstStyle/>
          <a:p>
            <a:pPr lvl="0"/>
            <a:r>
              <a:rPr lang="en-US" dirty="0"/>
              <a:t>November 2020</a:t>
            </a:r>
          </a:p>
        </p:txBody>
      </p:sp>
    </p:spTree>
    <p:extLst>
      <p:ext uri="{BB962C8B-B14F-4D97-AF65-F5344CB8AC3E}">
        <p14:creationId xmlns:p14="http://schemas.microsoft.com/office/powerpoint/2010/main" val="3897510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F8ABB6E6-8331-4602-B298-287BB4CB347C}"/>
              </a:ext>
            </a:extLst>
          </p:cNvPr>
          <p:cNvSpPr/>
          <p:nvPr/>
        </p:nvSpPr>
        <p:spPr>
          <a:xfrm>
            <a:off x="795655" y="4361108"/>
            <a:ext cx="11210290" cy="2626468"/>
          </a:xfrm>
          <a:prstGeom prst="rect">
            <a:avLst/>
          </a:prstGeom>
          <a:solidFill>
            <a:schemeClr val="accent1">
              <a:lumMod val="20000"/>
              <a:lumOff val="80000"/>
              <a:alpha val="5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nc</a:t>
            </a:r>
          </a:p>
        </p:txBody>
      </p:sp>
      <p:sp>
        <p:nvSpPr>
          <p:cNvPr id="15" name="Oval 14">
            <a:extLst>
              <a:ext uri="{FF2B5EF4-FFF2-40B4-BE49-F238E27FC236}">
                <a16:creationId xmlns:a16="http://schemas.microsoft.com/office/drawing/2014/main" id="{2240B87D-BAD7-48C3-A59C-6C6F068E7CD0}"/>
              </a:ext>
            </a:extLst>
          </p:cNvPr>
          <p:cNvSpPr/>
          <p:nvPr/>
        </p:nvSpPr>
        <p:spPr>
          <a:xfrm>
            <a:off x="906293" y="4467177"/>
            <a:ext cx="713232" cy="708359"/>
          </a:xfrm>
          <a:prstGeom prst="ellipse">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F8F7F3E-13D4-4F2C-A5E6-9EB059B807E3}"/>
              </a:ext>
            </a:extLst>
          </p:cNvPr>
          <p:cNvSpPr>
            <a:spLocks noGrp="1"/>
          </p:cNvSpPr>
          <p:nvPr>
            <p:ph type="title"/>
          </p:nvPr>
        </p:nvSpPr>
        <p:spPr/>
        <p:txBody>
          <a:bodyPr>
            <a:noAutofit/>
          </a:bodyPr>
          <a:lstStyle/>
          <a:p>
            <a:r>
              <a:rPr lang="en-US" sz="3600" dirty="0">
                <a:latin typeface="+mn-lt"/>
              </a:rPr>
              <a:t>Background: FFATA Requirements</a:t>
            </a:r>
          </a:p>
        </p:txBody>
      </p:sp>
      <p:sp>
        <p:nvSpPr>
          <p:cNvPr id="5" name="Slide Number Placeholder 4">
            <a:extLst>
              <a:ext uri="{FF2B5EF4-FFF2-40B4-BE49-F238E27FC236}">
                <a16:creationId xmlns:a16="http://schemas.microsoft.com/office/drawing/2014/main" id="{16497142-6EA3-4CD8-AA74-EAAADE45596D}"/>
              </a:ext>
            </a:extLst>
          </p:cNvPr>
          <p:cNvSpPr>
            <a:spLocks noGrp="1"/>
          </p:cNvSpPr>
          <p:nvPr>
            <p:ph type="sldNum" sz="quarter" idx="12"/>
          </p:nvPr>
        </p:nvSpPr>
        <p:spPr>
          <a:xfrm>
            <a:off x="9041130" y="7203862"/>
            <a:ext cx="2880360" cy="413811"/>
          </a:xfrm>
        </p:spPr>
        <p:txBody>
          <a:bodyPr/>
          <a:lstStyle/>
          <a:p>
            <a:pPr lvl="0"/>
            <a:fld id="{B4B4A3C5-AA68-4BBA-B197-5B26F87ABB44}" type="slidenum">
              <a:rPr lang="en-US" smtClean="0"/>
              <a:t>4</a:t>
            </a:fld>
            <a:endParaRPr lang="en-US" dirty="0"/>
          </a:p>
        </p:txBody>
      </p:sp>
      <p:sp>
        <p:nvSpPr>
          <p:cNvPr id="6" name="Rectangle 5">
            <a:extLst>
              <a:ext uri="{FF2B5EF4-FFF2-40B4-BE49-F238E27FC236}">
                <a16:creationId xmlns:a16="http://schemas.microsoft.com/office/drawing/2014/main" id="{38006AAE-B365-41C8-A224-6EDD4275F2FF}"/>
              </a:ext>
            </a:extLst>
          </p:cNvPr>
          <p:cNvSpPr/>
          <p:nvPr/>
        </p:nvSpPr>
        <p:spPr>
          <a:xfrm>
            <a:off x="795655" y="1130229"/>
            <a:ext cx="11210290" cy="533259"/>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Background</a:t>
            </a:r>
          </a:p>
        </p:txBody>
      </p:sp>
      <p:sp>
        <p:nvSpPr>
          <p:cNvPr id="7" name="TextBox 6">
            <a:extLst>
              <a:ext uri="{FF2B5EF4-FFF2-40B4-BE49-F238E27FC236}">
                <a16:creationId xmlns:a16="http://schemas.microsoft.com/office/drawing/2014/main" id="{690D0D69-5330-455F-89C2-6BB401F2F054}"/>
              </a:ext>
            </a:extLst>
          </p:cNvPr>
          <p:cNvSpPr txBox="1"/>
          <p:nvPr/>
        </p:nvSpPr>
        <p:spPr>
          <a:xfrm>
            <a:off x="785546" y="1702940"/>
            <a:ext cx="11210290" cy="1846659"/>
          </a:xfrm>
          <a:prstGeom prst="rect">
            <a:avLst/>
          </a:prstGeom>
          <a:noFill/>
        </p:spPr>
        <p:txBody>
          <a:bodyPr wrap="square" rtlCol="0">
            <a:spAutoFit/>
          </a:bodyPr>
          <a:lstStyle/>
          <a:p>
            <a:r>
              <a:rPr lang="en-US" sz="1900" dirty="0"/>
              <a:t>What is the Federal Funding Accountability Transparency Act (FFATA)?</a:t>
            </a:r>
          </a:p>
          <a:p>
            <a:pPr marL="285750" indent="-285750">
              <a:buFont typeface="Arial" panose="020B0604020202020204" pitchFamily="34" charset="0"/>
              <a:buChar char="•"/>
            </a:pPr>
            <a:r>
              <a:rPr lang="en-US" sz="1900" dirty="0"/>
              <a:t>The FFATA requires information about Federal awards to be maintained in a single, searchable website available to the public.</a:t>
            </a:r>
          </a:p>
          <a:p>
            <a:pPr marL="285750" indent="-285750">
              <a:buFont typeface="Arial" panose="020B0604020202020204" pitchFamily="34" charset="0"/>
              <a:buChar char="•"/>
            </a:pPr>
            <a:r>
              <a:rPr lang="en-US" sz="1900" dirty="0"/>
              <a:t>The FFATA was enacted in 2006 to collect information from prime recipient about executive compensation and sub-recipient/contractors. </a:t>
            </a:r>
          </a:p>
          <a:p>
            <a:pPr marL="285750" indent="-285750">
              <a:buFont typeface="Arial" panose="020B0604020202020204" pitchFamily="34" charset="0"/>
              <a:buChar char="•"/>
            </a:pPr>
            <a:r>
              <a:rPr lang="en-US" sz="1900" dirty="0"/>
              <a:t>Requires prime recipients to electronically report their sub-recipient/contractors activity for compliance.</a:t>
            </a:r>
          </a:p>
        </p:txBody>
      </p:sp>
      <p:sp>
        <p:nvSpPr>
          <p:cNvPr id="8" name="Rectangle 7">
            <a:extLst>
              <a:ext uri="{FF2B5EF4-FFF2-40B4-BE49-F238E27FC236}">
                <a16:creationId xmlns:a16="http://schemas.microsoft.com/office/drawing/2014/main" id="{AFC04CCA-1540-43D1-95DD-D5D69BE3C6C7}"/>
              </a:ext>
            </a:extLst>
          </p:cNvPr>
          <p:cNvSpPr/>
          <p:nvPr/>
        </p:nvSpPr>
        <p:spPr>
          <a:xfrm>
            <a:off x="795655" y="3765885"/>
            <a:ext cx="11210290" cy="533259"/>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Impacts of FFATA Reporting</a:t>
            </a:r>
          </a:p>
        </p:txBody>
      </p:sp>
      <p:sp>
        <p:nvSpPr>
          <p:cNvPr id="9" name="TextBox 8">
            <a:extLst>
              <a:ext uri="{FF2B5EF4-FFF2-40B4-BE49-F238E27FC236}">
                <a16:creationId xmlns:a16="http://schemas.microsoft.com/office/drawing/2014/main" id="{18693A11-2302-4435-AA16-8D348AB8B859}"/>
              </a:ext>
            </a:extLst>
          </p:cNvPr>
          <p:cNvSpPr txBox="1"/>
          <p:nvPr/>
        </p:nvSpPr>
        <p:spPr>
          <a:xfrm>
            <a:off x="1619525" y="4654632"/>
            <a:ext cx="5217519" cy="400110"/>
          </a:xfrm>
          <a:prstGeom prst="rect">
            <a:avLst/>
          </a:prstGeom>
          <a:noFill/>
        </p:spPr>
        <p:txBody>
          <a:bodyPr wrap="none" rtlCol="0">
            <a:spAutoFit/>
          </a:bodyPr>
          <a:lstStyle/>
          <a:p>
            <a:r>
              <a:rPr lang="en-US" sz="2000" dirty="0"/>
              <a:t>Increased transparency of government spending</a:t>
            </a:r>
          </a:p>
        </p:txBody>
      </p:sp>
      <p:sp>
        <p:nvSpPr>
          <p:cNvPr id="11" name="TextBox 10">
            <a:extLst>
              <a:ext uri="{FF2B5EF4-FFF2-40B4-BE49-F238E27FC236}">
                <a16:creationId xmlns:a16="http://schemas.microsoft.com/office/drawing/2014/main" id="{CFE803E2-B702-4976-933C-05F5F8B55C04}"/>
              </a:ext>
            </a:extLst>
          </p:cNvPr>
          <p:cNvSpPr txBox="1"/>
          <p:nvPr/>
        </p:nvSpPr>
        <p:spPr>
          <a:xfrm>
            <a:off x="1619525" y="5476605"/>
            <a:ext cx="9220794" cy="400110"/>
          </a:xfrm>
          <a:prstGeom prst="rect">
            <a:avLst/>
          </a:prstGeom>
          <a:noFill/>
        </p:spPr>
        <p:txBody>
          <a:bodyPr wrap="none" rtlCol="0">
            <a:spAutoFit/>
          </a:bodyPr>
          <a:lstStyle/>
          <a:p>
            <a:r>
              <a:rPr lang="en-US" sz="2000" dirty="0"/>
              <a:t>Required by legislation, information on federal awards are made available to the public</a:t>
            </a:r>
          </a:p>
        </p:txBody>
      </p:sp>
      <p:sp>
        <p:nvSpPr>
          <p:cNvPr id="12" name="TextBox 11">
            <a:extLst>
              <a:ext uri="{FF2B5EF4-FFF2-40B4-BE49-F238E27FC236}">
                <a16:creationId xmlns:a16="http://schemas.microsoft.com/office/drawing/2014/main" id="{912E5AED-6784-4966-A3A0-4BDF35EDA228}"/>
              </a:ext>
            </a:extLst>
          </p:cNvPr>
          <p:cNvSpPr txBox="1"/>
          <p:nvPr/>
        </p:nvSpPr>
        <p:spPr>
          <a:xfrm>
            <a:off x="1619525" y="6176199"/>
            <a:ext cx="10386420" cy="707886"/>
          </a:xfrm>
          <a:prstGeom prst="rect">
            <a:avLst/>
          </a:prstGeom>
          <a:noFill/>
        </p:spPr>
        <p:txBody>
          <a:bodyPr wrap="square" rtlCol="0">
            <a:spAutoFit/>
          </a:bodyPr>
          <a:lstStyle/>
          <a:p>
            <a:r>
              <a:rPr lang="en-US" sz="2000" dirty="0"/>
              <a:t>Confirms grant recipients know and share requirements for reporting on sub-recipients with an emphasis on accuracy, timeliness, and efficiency</a:t>
            </a:r>
          </a:p>
        </p:txBody>
      </p:sp>
      <p:sp>
        <p:nvSpPr>
          <p:cNvPr id="18" name="Oval 17">
            <a:extLst>
              <a:ext uri="{FF2B5EF4-FFF2-40B4-BE49-F238E27FC236}">
                <a16:creationId xmlns:a16="http://schemas.microsoft.com/office/drawing/2014/main" id="{841BAA9A-4DB2-4ECC-AE3A-95A10F08D983}"/>
              </a:ext>
            </a:extLst>
          </p:cNvPr>
          <p:cNvSpPr/>
          <p:nvPr/>
        </p:nvSpPr>
        <p:spPr>
          <a:xfrm>
            <a:off x="906293" y="5307091"/>
            <a:ext cx="713232" cy="708359"/>
          </a:xfrm>
          <a:prstGeom prst="ellipse">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a:extLst>
              <a:ext uri="{FF2B5EF4-FFF2-40B4-BE49-F238E27FC236}">
                <a16:creationId xmlns:a16="http://schemas.microsoft.com/office/drawing/2014/main" id="{F4E6A9CC-00D0-42D2-B6CC-90853A29CE99}"/>
              </a:ext>
            </a:extLst>
          </p:cNvPr>
          <p:cNvSpPr/>
          <p:nvPr/>
        </p:nvSpPr>
        <p:spPr>
          <a:xfrm>
            <a:off x="906293" y="6145186"/>
            <a:ext cx="713232" cy="708359"/>
          </a:xfrm>
          <a:prstGeom prst="ellipse">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1" name="Graphic 20" descr="Checkmark">
            <a:extLst>
              <a:ext uri="{FF2B5EF4-FFF2-40B4-BE49-F238E27FC236}">
                <a16:creationId xmlns:a16="http://schemas.microsoft.com/office/drawing/2014/main" id="{281DF806-D70A-4F99-829B-2629B39E8FE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73549" y="6243811"/>
            <a:ext cx="578719" cy="578719"/>
          </a:xfrm>
          <a:prstGeom prst="rect">
            <a:avLst/>
          </a:prstGeom>
        </p:spPr>
      </p:pic>
      <p:pic>
        <p:nvPicPr>
          <p:cNvPr id="23" name="Graphic 22" descr="Exclamation mark">
            <a:extLst>
              <a:ext uri="{FF2B5EF4-FFF2-40B4-BE49-F238E27FC236}">
                <a16:creationId xmlns:a16="http://schemas.microsoft.com/office/drawing/2014/main" id="{99EE1835-9E3E-4C38-86B7-EB19F6EE914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06293" y="5317726"/>
            <a:ext cx="713232" cy="713232"/>
          </a:xfrm>
          <a:prstGeom prst="rect">
            <a:avLst/>
          </a:prstGeom>
        </p:spPr>
      </p:pic>
      <p:pic>
        <p:nvPicPr>
          <p:cNvPr id="13" name="Graphic 12" descr="Magnifying glass">
            <a:extLst>
              <a:ext uri="{FF2B5EF4-FFF2-40B4-BE49-F238E27FC236}">
                <a16:creationId xmlns:a16="http://schemas.microsoft.com/office/drawing/2014/main" id="{88649CE1-033D-4EC7-A842-A7C561440DC1}"/>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959663" y="4501953"/>
            <a:ext cx="606493" cy="606493"/>
          </a:xfrm>
          <a:prstGeom prst="rect">
            <a:avLst/>
          </a:prstGeom>
        </p:spPr>
      </p:pic>
      <p:sp>
        <p:nvSpPr>
          <p:cNvPr id="22" name="Date Placeholder 3">
            <a:extLst>
              <a:ext uri="{FF2B5EF4-FFF2-40B4-BE49-F238E27FC236}">
                <a16:creationId xmlns:a16="http://schemas.microsoft.com/office/drawing/2014/main" id="{1F17BDE8-4A07-475B-8724-3521CE49089B}"/>
              </a:ext>
            </a:extLst>
          </p:cNvPr>
          <p:cNvSpPr>
            <a:spLocks noGrp="1"/>
          </p:cNvSpPr>
          <p:nvPr>
            <p:ph type="dt" sz="half" idx="10"/>
          </p:nvPr>
        </p:nvSpPr>
        <p:spPr>
          <a:xfrm>
            <a:off x="880110" y="7203862"/>
            <a:ext cx="2880360" cy="413811"/>
          </a:xfrm>
        </p:spPr>
        <p:txBody>
          <a:bodyPr/>
          <a:lstStyle/>
          <a:p>
            <a:pPr lvl="0"/>
            <a:r>
              <a:rPr lang="en-US" dirty="0"/>
              <a:t>November 2020</a:t>
            </a:r>
          </a:p>
        </p:txBody>
      </p:sp>
    </p:spTree>
    <p:extLst>
      <p:ext uri="{BB962C8B-B14F-4D97-AF65-F5344CB8AC3E}">
        <p14:creationId xmlns:p14="http://schemas.microsoft.com/office/powerpoint/2010/main" val="528739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39234-5AAF-BF47-AB8D-71F7720F90BB}"/>
              </a:ext>
            </a:extLst>
          </p:cNvPr>
          <p:cNvSpPr>
            <a:spLocks noGrp="1"/>
          </p:cNvSpPr>
          <p:nvPr>
            <p:ph type="title"/>
          </p:nvPr>
        </p:nvSpPr>
        <p:spPr>
          <a:xfrm>
            <a:off x="1232995" y="154727"/>
            <a:ext cx="10335609" cy="571142"/>
          </a:xfrm>
        </p:spPr>
        <p:txBody>
          <a:bodyPr>
            <a:noAutofit/>
          </a:bodyPr>
          <a:lstStyle/>
          <a:p>
            <a:r>
              <a:rPr lang="en-US" sz="3600" dirty="0">
                <a:latin typeface="+mn-lt"/>
              </a:rPr>
              <a:t>What is FSRS?</a:t>
            </a:r>
          </a:p>
        </p:txBody>
      </p:sp>
      <p:sp>
        <p:nvSpPr>
          <p:cNvPr id="5" name="Slide Number Placeholder 4">
            <a:extLst>
              <a:ext uri="{FF2B5EF4-FFF2-40B4-BE49-F238E27FC236}">
                <a16:creationId xmlns:a16="http://schemas.microsoft.com/office/drawing/2014/main" id="{5F710CA1-843C-7B41-81A7-F79251326561}"/>
              </a:ext>
            </a:extLst>
          </p:cNvPr>
          <p:cNvSpPr>
            <a:spLocks noGrp="1"/>
          </p:cNvSpPr>
          <p:nvPr>
            <p:ph type="sldNum" sz="quarter" idx="12"/>
          </p:nvPr>
        </p:nvSpPr>
        <p:spPr>
          <a:xfrm>
            <a:off x="9041130" y="7203862"/>
            <a:ext cx="2880360" cy="413811"/>
          </a:xfrm>
        </p:spPr>
        <p:txBody>
          <a:bodyPr/>
          <a:lstStyle/>
          <a:p>
            <a:pPr lvl="0"/>
            <a:fld id="{B4B4A3C5-AA68-4BBA-B197-5B26F87ABB44}" type="slidenum">
              <a:rPr lang="en-US" smtClean="0"/>
              <a:t>5</a:t>
            </a:fld>
            <a:endParaRPr lang="en-US" dirty="0"/>
          </a:p>
        </p:txBody>
      </p:sp>
      <p:sp>
        <p:nvSpPr>
          <p:cNvPr id="6" name="Rectangle 5">
            <a:extLst>
              <a:ext uri="{FF2B5EF4-FFF2-40B4-BE49-F238E27FC236}">
                <a16:creationId xmlns:a16="http://schemas.microsoft.com/office/drawing/2014/main" id="{AB93F8B7-862A-4950-A82F-B14395E57B45}"/>
              </a:ext>
            </a:extLst>
          </p:cNvPr>
          <p:cNvSpPr/>
          <p:nvPr/>
        </p:nvSpPr>
        <p:spPr>
          <a:xfrm>
            <a:off x="763885" y="1067799"/>
            <a:ext cx="10990204" cy="2345257"/>
          </a:xfrm>
          <a:prstGeom prst="rect">
            <a:avLst/>
          </a:prstGeom>
        </p:spPr>
        <p:txBody>
          <a:bodyPr wrap="square" lIns="91440" tIns="45720" rIns="91440" bIns="45720" anchor="t">
            <a:spAutoFit/>
          </a:bodyPr>
          <a:lstStyle/>
          <a:p>
            <a:r>
              <a:rPr lang="en-US" sz="2000" dirty="0"/>
              <a:t>The FFATA Sub-award Reporting System (FSRS) is a reporting tool that Federal prime awardees (i.e., prime recipients and prime sub-recipients/contractors) use to capture and report sub-recipient/contractor awards and executive compensation data. For FSRS reporting at HUD, prime recipient awardees will report against sub-recipient/contractor awarded.</a:t>
            </a:r>
            <a:endParaRPr lang="en-US" sz="2000" dirty="0">
              <a:ea typeface="+mn-lt"/>
              <a:cs typeface="Arial" panose="020B0604020202020204" pitchFamily="34" charset="0"/>
            </a:endParaRPr>
          </a:p>
          <a:p>
            <a:endParaRPr lang="en-US" sz="2000" dirty="0">
              <a:solidFill>
                <a:srgbClr val="000000"/>
              </a:solidFill>
              <a:ea typeface="+mn-lt"/>
              <a:cs typeface="Arial" panose="020B0604020202020204" pitchFamily="34" charset="0"/>
            </a:endParaRPr>
          </a:p>
          <a:p>
            <a:pPr>
              <a:lnSpc>
                <a:spcPct val="120000"/>
              </a:lnSpc>
            </a:pPr>
            <a:r>
              <a:rPr lang="en-US" sz="2000" dirty="0">
                <a:solidFill>
                  <a:srgbClr val="000000"/>
                </a:solidFill>
                <a:ea typeface="+mn-lt"/>
                <a:cs typeface="Arial" panose="020B0604020202020204" pitchFamily="34" charset="0"/>
              </a:rPr>
              <a:t>Below is an outline of the legislation requiring FFATA sub-recipient award reports for sub-recipients/contractors:</a:t>
            </a:r>
            <a:endParaRPr lang="en-US" sz="2000" dirty="0">
              <a:solidFill>
                <a:srgbClr val="000000"/>
              </a:solidFill>
            </a:endParaRPr>
          </a:p>
        </p:txBody>
      </p:sp>
      <p:sp>
        <p:nvSpPr>
          <p:cNvPr id="9" name="Rectangle 8">
            <a:extLst>
              <a:ext uri="{FF2B5EF4-FFF2-40B4-BE49-F238E27FC236}">
                <a16:creationId xmlns:a16="http://schemas.microsoft.com/office/drawing/2014/main" id="{F7651FC9-9570-4AC4-9C60-C2434E42F11D}"/>
              </a:ext>
            </a:extLst>
          </p:cNvPr>
          <p:cNvSpPr/>
          <p:nvPr/>
        </p:nvSpPr>
        <p:spPr>
          <a:xfrm>
            <a:off x="763886" y="3723607"/>
            <a:ext cx="10978171" cy="389177"/>
          </a:xfrm>
          <a:prstGeom prst="rect">
            <a:avLst/>
          </a:prstGeom>
          <a:solidFill>
            <a:srgbClr val="002060"/>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Grants</a:t>
            </a:r>
          </a:p>
        </p:txBody>
      </p:sp>
      <p:sp>
        <p:nvSpPr>
          <p:cNvPr id="14" name="Rectangle 13">
            <a:extLst>
              <a:ext uri="{FF2B5EF4-FFF2-40B4-BE49-F238E27FC236}">
                <a16:creationId xmlns:a16="http://schemas.microsoft.com/office/drawing/2014/main" id="{1F037857-3DE6-4C7B-8151-480AE2987911}"/>
              </a:ext>
            </a:extLst>
          </p:cNvPr>
          <p:cNvSpPr/>
          <p:nvPr/>
        </p:nvSpPr>
        <p:spPr>
          <a:xfrm>
            <a:off x="763885" y="4197805"/>
            <a:ext cx="10978172" cy="1323439"/>
          </a:xfrm>
          <a:prstGeom prst="rect">
            <a:avLst/>
          </a:prstGeom>
        </p:spPr>
        <p:txBody>
          <a:bodyPr wrap="square">
            <a:spAutoFit/>
          </a:bodyPr>
          <a:lstStyle/>
          <a:p>
            <a:pPr marL="0" lvl="1"/>
            <a:r>
              <a:rPr lang="en-US" sz="2000" dirty="0">
                <a:solidFill>
                  <a:srgbClr val="000000"/>
                </a:solidFill>
              </a:rPr>
              <a:t>In accordance with 2 CFR Chapter 1, Part 170, prime awardees awarded a federal grant are required to file a FFATA sub-award report by the end of the month following the month in which the prime awardee awards any sub-award equal to or greater than $30,000 in Federal funds that does not include recovery funds.</a:t>
            </a:r>
          </a:p>
        </p:txBody>
      </p:sp>
      <p:sp>
        <p:nvSpPr>
          <p:cNvPr id="15" name="Rectangle 14">
            <a:extLst>
              <a:ext uri="{FF2B5EF4-FFF2-40B4-BE49-F238E27FC236}">
                <a16:creationId xmlns:a16="http://schemas.microsoft.com/office/drawing/2014/main" id="{B3405EF0-AE17-46F1-9F86-DC869FAEAC50}"/>
              </a:ext>
            </a:extLst>
          </p:cNvPr>
          <p:cNvSpPr/>
          <p:nvPr/>
        </p:nvSpPr>
        <p:spPr>
          <a:xfrm>
            <a:off x="775917" y="4175559"/>
            <a:ext cx="10978172" cy="1323439"/>
          </a:xfrm>
          <a:prstGeom prst="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3" name="TextBox 2">
            <a:extLst>
              <a:ext uri="{FF2B5EF4-FFF2-40B4-BE49-F238E27FC236}">
                <a16:creationId xmlns:a16="http://schemas.microsoft.com/office/drawing/2014/main" id="{5C7FE219-8E70-49DC-949F-C8E354B0CAFF}"/>
              </a:ext>
            </a:extLst>
          </p:cNvPr>
          <p:cNvSpPr txBox="1"/>
          <p:nvPr/>
        </p:nvSpPr>
        <p:spPr>
          <a:xfrm>
            <a:off x="880110" y="5998464"/>
            <a:ext cx="10873979" cy="400110"/>
          </a:xfrm>
          <a:prstGeom prst="rect">
            <a:avLst/>
          </a:prstGeom>
          <a:noFill/>
        </p:spPr>
        <p:txBody>
          <a:bodyPr wrap="square" rtlCol="0">
            <a:spAutoFit/>
          </a:bodyPr>
          <a:lstStyle/>
          <a:p>
            <a:r>
              <a:rPr lang="en-US" sz="2000" dirty="0"/>
              <a:t>Additional information can be found on the FSRS website, at www.fsrs.gov. </a:t>
            </a:r>
          </a:p>
        </p:txBody>
      </p:sp>
      <p:sp>
        <p:nvSpPr>
          <p:cNvPr id="11" name="Date Placeholder 3">
            <a:extLst>
              <a:ext uri="{FF2B5EF4-FFF2-40B4-BE49-F238E27FC236}">
                <a16:creationId xmlns:a16="http://schemas.microsoft.com/office/drawing/2014/main" id="{A0516328-6D32-4BAD-AD50-1E9D67F1A61E}"/>
              </a:ext>
            </a:extLst>
          </p:cNvPr>
          <p:cNvSpPr>
            <a:spLocks noGrp="1"/>
          </p:cNvSpPr>
          <p:nvPr>
            <p:ph type="dt" sz="half" idx="10"/>
          </p:nvPr>
        </p:nvSpPr>
        <p:spPr>
          <a:xfrm>
            <a:off x="880110" y="7203862"/>
            <a:ext cx="2880360" cy="413811"/>
          </a:xfrm>
        </p:spPr>
        <p:txBody>
          <a:bodyPr/>
          <a:lstStyle/>
          <a:p>
            <a:pPr lvl="0"/>
            <a:r>
              <a:rPr lang="en-US" dirty="0"/>
              <a:t>November 2020</a:t>
            </a:r>
          </a:p>
        </p:txBody>
      </p:sp>
    </p:spTree>
    <p:extLst>
      <p:ext uri="{BB962C8B-B14F-4D97-AF65-F5344CB8AC3E}">
        <p14:creationId xmlns:p14="http://schemas.microsoft.com/office/powerpoint/2010/main" val="1049084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3A88F-78C9-4EC8-B46F-B628D9088F0C}"/>
              </a:ext>
            </a:extLst>
          </p:cNvPr>
          <p:cNvSpPr>
            <a:spLocks noGrp="1"/>
          </p:cNvSpPr>
          <p:nvPr>
            <p:ph type="title"/>
          </p:nvPr>
        </p:nvSpPr>
        <p:spPr>
          <a:xfrm>
            <a:off x="1124466" y="142984"/>
            <a:ext cx="10128324" cy="533259"/>
          </a:xfrm>
        </p:spPr>
        <p:txBody>
          <a:bodyPr>
            <a:noAutofit/>
          </a:bodyPr>
          <a:lstStyle/>
          <a:p>
            <a:r>
              <a:rPr lang="en-US" sz="3600" dirty="0">
                <a:latin typeface="+mn-lt"/>
              </a:rPr>
              <a:t>FSRS Reporting Frequency</a:t>
            </a:r>
          </a:p>
        </p:txBody>
      </p:sp>
      <p:sp>
        <p:nvSpPr>
          <p:cNvPr id="5" name="Slide Number Placeholder 4">
            <a:extLst>
              <a:ext uri="{FF2B5EF4-FFF2-40B4-BE49-F238E27FC236}">
                <a16:creationId xmlns:a16="http://schemas.microsoft.com/office/drawing/2014/main" id="{123C7FD9-A3BF-4C9F-BEBB-2C647ABF0446}"/>
              </a:ext>
            </a:extLst>
          </p:cNvPr>
          <p:cNvSpPr>
            <a:spLocks noGrp="1"/>
          </p:cNvSpPr>
          <p:nvPr>
            <p:ph type="sldNum" sz="quarter" idx="12"/>
          </p:nvPr>
        </p:nvSpPr>
        <p:spPr>
          <a:xfrm>
            <a:off x="9041130" y="7203862"/>
            <a:ext cx="2880360" cy="413811"/>
          </a:xfrm>
        </p:spPr>
        <p:txBody>
          <a:bodyPr/>
          <a:lstStyle/>
          <a:p>
            <a:pPr lvl="0"/>
            <a:fld id="{B4B4A3C5-AA68-4BBA-B197-5B26F87ABB44}" type="slidenum">
              <a:rPr lang="en-US" smtClean="0"/>
              <a:t>6</a:t>
            </a:fld>
            <a:endParaRPr lang="en-US" dirty="0"/>
          </a:p>
        </p:txBody>
      </p:sp>
      <p:sp>
        <p:nvSpPr>
          <p:cNvPr id="7" name="TextBox 6">
            <a:extLst>
              <a:ext uri="{FF2B5EF4-FFF2-40B4-BE49-F238E27FC236}">
                <a16:creationId xmlns:a16="http://schemas.microsoft.com/office/drawing/2014/main" id="{9A3517DA-C747-4592-95D8-14F9209D0D55}"/>
              </a:ext>
            </a:extLst>
          </p:cNvPr>
          <p:cNvSpPr txBox="1"/>
          <p:nvPr/>
        </p:nvSpPr>
        <p:spPr>
          <a:xfrm>
            <a:off x="1390778" y="1118096"/>
            <a:ext cx="1292662" cy="400110"/>
          </a:xfrm>
          <a:prstGeom prst="rect">
            <a:avLst/>
          </a:prstGeom>
          <a:noFill/>
        </p:spPr>
        <p:txBody>
          <a:bodyPr wrap="none" rtlCol="0">
            <a:spAutoFit/>
          </a:bodyPr>
          <a:lstStyle/>
          <a:p>
            <a:r>
              <a:rPr lang="en-US" sz="2000" b="1" dirty="0">
                <a:solidFill>
                  <a:schemeClr val="accent1">
                    <a:lumMod val="75000"/>
                  </a:schemeClr>
                </a:solidFill>
              </a:rPr>
              <a:t>Frequency</a:t>
            </a:r>
          </a:p>
        </p:txBody>
      </p:sp>
      <p:pic>
        <p:nvPicPr>
          <p:cNvPr id="8" name="Graphic 7" descr="Monthly calendar">
            <a:extLst>
              <a:ext uri="{FF2B5EF4-FFF2-40B4-BE49-F238E27FC236}">
                <a16:creationId xmlns:a16="http://schemas.microsoft.com/office/drawing/2014/main" id="{06C48B1B-DC4B-4E03-BD04-4F3E592B27C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87721" y="951271"/>
            <a:ext cx="672205" cy="672205"/>
          </a:xfrm>
          <a:prstGeom prst="rect">
            <a:avLst/>
          </a:prstGeom>
        </p:spPr>
      </p:pic>
      <p:sp>
        <p:nvSpPr>
          <p:cNvPr id="9" name="TextBox 8">
            <a:extLst>
              <a:ext uri="{FF2B5EF4-FFF2-40B4-BE49-F238E27FC236}">
                <a16:creationId xmlns:a16="http://schemas.microsoft.com/office/drawing/2014/main" id="{C0644DB6-F19C-4F7E-A7F8-76AB1001C4BC}"/>
              </a:ext>
            </a:extLst>
          </p:cNvPr>
          <p:cNvSpPr txBox="1"/>
          <p:nvPr/>
        </p:nvSpPr>
        <p:spPr>
          <a:xfrm>
            <a:off x="1603399" y="1543149"/>
            <a:ext cx="10318092" cy="1600438"/>
          </a:xfrm>
          <a:prstGeom prst="rect">
            <a:avLst/>
          </a:prstGeom>
          <a:noFill/>
        </p:spPr>
        <p:txBody>
          <a:bodyPr wrap="square" rtlCol="0">
            <a:spAutoFit/>
          </a:bodyPr>
          <a:lstStyle/>
          <a:p>
            <a:r>
              <a:rPr lang="en-US" sz="2000" dirty="0"/>
              <a:t>Reporting in FSRS is expected to be submitted one month after the sub-recipient/contractor funds have been awarded. Once the prime recipient has submitted the sub-recipient/contractor data, there will be no further reporting deadlines for FSRS.</a:t>
            </a:r>
          </a:p>
          <a:p>
            <a:endParaRPr lang="en-US" sz="2000" dirty="0"/>
          </a:p>
          <a:p>
            <a:endParaRPr lang="en-US" dirty="0"/>
          </a:p>
        </p:txBody>
      </p:sp>
      <p:graphicFrame>
        <p:nvGraphicFramePr>
          <p:cNvPr id="11" name="Table 11">
            <a:extLst>
              <a:ext uri="{FF2B5EF4-FFF2-40B4-BE49-F238E27FC236}">
                <a16:creationId xmlns:a16="http://schemas.microsoft.com/office/drawing/2014/main" id="{82D7602A-BBE4-4E2E-B1FD-C4AF94DCD4FF}"/>
              </a:ext>
            </a:extLst>
          </p:cNvPr>
          <p:cNvGraphicFramePr>
            <a:graphicFrameLocks noGrp="1"/>
          </p:cNvGraphicFramePr>
          <p:nvPr>
            <p:extLst>
              <p:ext uri="{D42A27DB-BD31-4B8C-83A1-F6EECF244321}">
                <p14:modId xmlns:p14="http://schemas.microsoft.com/office/powerpoint/2010/main" val="586724909"/>
              </p:ext>
            </p:extLst>
          </p:nvPr>
        </p:nvGraphicFramePr>
        <p:xfrm>
          <a:off x="1717589" y="4540652"/>
          <a:ext cx="9366422" cy="2286000"/>
        </p:xfrm>
        <a:graphic>
          <a:graphicData uri="http://schemas.openxmlformats.org/drawingml/2006/table">
            <a:tbl>
              <a:tblPr firstRow="1" bandRow="1">
                <a:tableStyleId>{74C1A8A3-306A-4EB7-A6B1-4F7E0EB9C5D6}</a:tableStyleId>
              </a:tblPr>
              <a:tblGrid>
                <a:gridCol w="3907743">
                  <a:extLst>
                    <a:ext uri="{9D8B030D-6E8A-4147-A177-3AD203B41FA5}">
                      <a16:colId xmlns:a16="http://schemas.microsoft.com/office/drawing/2014/main" val="2234642916"/>
                    </a:ext>
                  </a:extLst>
                </a:gridCol>
                <a:gridCol w="5458679">
                  <a:extLst>
                    <a:ext uri="{9D8B030D-6E8A-4147-A177-3AD203B41FA5}">
                      <a16:colId xmlns:a16="http://schemas.microsoft.com/office/drawing/2014/main" val="783625249"/>
                    </a:ext>
                  </a:extLst>
                </a:gridCol>
              </a:tblGrid>
              <a:tr h="697907">
                <a:tc>
                  <a:txBody>
                    <a:bodyPr/>
                    <a:lstStyle/>
                    <a:p>
                      <a:pPr algn="l"/>
                      <a:r>
                        <a:rPr lang="en-US" sz="2000" dirty="0"/>
                        <a:t>CARES Act PRAC Quarterly Reporting Deadline</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l"/>
                      <a:r>
                        <a:rPr lang="en-US" sz="2000" dirty="0"/>
                        <a:t>Sub-recipient/Contractor Award Information To Be Gathered for PRAC Quarterly Submission:</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5">
                        <a:lumMod val="50000"/>
                      </a:schemeClr>
                    </a:solidFill>
                  </a:tcPr>
                </a:tc>
                <a:extLst>
                  <a:ext uri="{0D108BD9-81ED-4DB2-BD59-A6C34878D82A}">
                    <a16:rowId xmlns:a16="http://schemas.microsoft.com/office/drawing/2014/main" val="1974526351"/>
                  </a:ext>
                </a:extLst>
              </a:tr>
              <a:tr h="394469">
                <a:tc>
                  <a:txBody>
                    <a:bodyPr/>
                    <a:lstStyle/>
                    <a:p>
                      <a:r>
                        <a:rPr lang="en-US" sz="2000" dirty="0"/>
                        <a:t>7/10 </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All sub-recipient/contractor awards through 5/31</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tcPr>
                </a:tc>
                <a:extLst>
                  <a:ext uri="{0D108BD9-81ED-4DB2-BD59-A6C34878D82A}">
                    <a16:rowId xmlns:a16="http://schemas.microsoft.com/office/drawing/2014/main" val="1259843199"/>
                  </a:ext>
                </a:extLst>
              </a:tr>
              <a:tr h="394469">
                <a:tc>
                  <a:txBody>
                    <a:bodyPr/>
                    <a:lstStyle/>
                    <a:p>
                      <a:r>
                        <a:rPr lang="en-US" sz="2000" dirty="0"/>
                        <a:t>10/10</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All sub-recipient/contractor awards through 8/31</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tcPr>
                </a:tc>
                <a:extLst>
                  <a:ext uri="{0D108BD9-81ED-4DB2-BD59-A6C34878D82A}">
                    <a16:rowId xmlns:a16="http://schemas.microsoft.com/office/drawing/2014/main" val="1866570350"/>
                  </a:ext>
                </a:extLst>
              </a:tr>
              <a:tr h="394469">
                <a:tc>
                  <a:txBody>
                    <a:bodyPr/>
                    <a:lstStyle/>
                    <a:p>
                      <a:r>
                        <a:rPr lang="en-US" sz="2000" dirty="0"/>
                        <a:t>1/10</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All sub-recipient/contractor awards through 11/30</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tcPr>
                </a:tc>
                <a:extLst>
                  <a:ext uri="{0D108BD9-81ED-4DB2-BD59-A6C34878D82A}">
                    <a16:rowId xmlns:a16="http://schemas.microsoft.com/office/drawing/2014/main" val="2915312180"/>
                  </a:ext>
                </a:extLst>
              </a:tr>
              <a:tr h="3944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4/10</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B w="12700" cap="flat" cmpd="sng" algn="ctr">
                      <a:solidFill>
                        <a:schemeClr val="tx1">
                          <a:lumMod val="50000"/>
                          <a:lumOff val="50000"/>
                        </a:schemeClr>
                      </a:solidFill>
                      <a:prstDash val="solid"/>
                      <a:round/>
                      <a:headEnd type="none" w="med" len="med"/>
                      <a:tailEnd type="none" w="med" len="med"/>
                    </a:lnB>
                  </a:tcPr>
                </a:tc>
                <a:tc>
                  <a:txBody>
                    <a:bodyPr/>
                    <a:lstStyle/>
                    <a:p>
                      <a:r>
                        <a:rPr lang="en-US" sz="2000" dirty="0"/>
                        <a:t>All sub-recipient/contractor awards through 2/28</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4241258617"/>
                  </a:ext>
                </a:extLst>
              </a:tr>
            </a:tbl>
          </a:graphicData>
        </a:graphic>
      </p:graphicFrame>
      <p:sp>
        <p:nvSpPr>
          <p:cNvPr id="3" name="Rectangle 2">
            <a:extLst>
              <a:ext uri="{FF2B5EF4-FFF2-40B4-BE49-F238E27FC236}">
                <a16:creationId xmlns:a16="http://schemas.microsoft.com/office/drawing/2014/main" id="{ED17D2BF-CEE1-4730-9176-DC8DC567CDAE}"/>
              </a:ext>
            </a:extLst>
          </p:cNvPr>
          <p:cNvSpPr/>
          <p:nvPr/>
        </p:nvSpPr>
        <p:spPr>
          <a:xfrm>
            <a:off x="1717589" y="3139042"/>
            <a:ext cx="9366422" cy="1323439"/>
          </a:xfrm>
          <a:prstGeom prst="rect">
            <a:avLst/>
          </a:prstGeom>
        </p:spPr>
        <p:txBody>
          <a:bodyPr wrap="square">
            <a:spAutoFit/>
          </a:bodyPr>
          <a:lstStyle/>
          <a:p>
            <a:r>
              <a:rPr lang="en-US" sz="2000" dirty="0"/>
              <a:t>The CARES Act is at the forefront of HUD’s compliance focus. HUD strives to gather accurate data and meet requirements in a timely manner. All sub-recipient/contractor awards made within the following dates will be included in the CARES Act quarterly report submitted to the PRAC. </a:t>
            </a:r>
          </a:p>
        </p:txBody>
      </p:sp>
      <p:sp>
        <p:nvSpPr>
          <p:cNvPr id="13" name="TextBox 12">
            <a:extLst>
              <a:ext uri="{FF2B5EF4-FFF2-40B4-BE49-F238E27FC236}">
                <a16:creationId xmlns:a16="http://schemas.microsoft.com/office/drawing/2014/main" id="{A75878F9-CC53-45EC-BFE5-3530187718C3}"/>
              </a:ext>
            </a:extLst>
          </p:cNvPr>
          <p:cNvSpPr txBox="1"/>
          <p:nvPr/>
        </p:nvSpPr>
        <p:spPr>
          <a:xfrm>
            <a:off x="1390778" y="2738932"/>
            <a:ext cx="6831807" cy="400110"/>
          </a:xfrm>
          <a:prstGeom prst="rect">
            <a:avLst/>
          </a:prstGeom>
          <a:noFill/>
        </p:spPr>
        <p:txBody>
          <a:bodyPr wrap="none" rtlCol="0">
            <a:spAutoFit/>
          </a:bodyPr>
          <a:lstStyle/>
          <a:p>
            <a:r>
              <a:rPr lang="en-US" sz="2000" b="1" dirty="0">
                <a:solidFill>
                  <a:schemeClr val="accent1">
                    <a:lumMod val="75000"/>
                  </a:schemeClr>
                </a:solidFill>
              </a:rPr>
              <a:t>How FSRS Will Help With CARES Act Quarterly Reporting Dates </a:t>
            </a:r>
          </a:p>
        </p:txBody>
      </p:sp>
      <p:sp>
        <p:nvSpPr>
          <p:cNvPr id="14" name="Date Placeholder 3">
            <a:extLst>
              <a:ext uri="{FF2B5EF4-FFF2-40B4-BE49-F238E27FC236}">
                <a16:creationId xmlns:a16="http://schemas.microsoft.com/office/drawing/2014/main" id="{3BD831A2-37EC-4450-9B76-D57ED2014AB2}"/>
              </a:ext>
            </a:extLst>
          </p:cNvPr>
          <p:cNvSpPr>
            <a:spLocks noGrp="1"/>
          </p:cNvSpPr>
          <p:nvPr>
            <p:ph type="dt" sz="half" idx="10"/>
          </p:nvPr>
        </p:nvSpPr>
        <p:spPr>
          <a:xfrm>
            <a:off x="880110" y="7203862"/>
            <a:ext cx="2880360" cy="413811"/>
          </a:xfrm>
        </p:spPr>
        <p:txBody>
          <a:bodyPr/>
          <a:lstStyle/>
          <a:p>
            <a:pPr lvl="0"/>
            <a:r>
              <a:rPr lang="en-US" dirty="0"/>
              <a:t>November 2020</a:t>
            </a:r>
          </a:p>
        </p:txBody>
      </p:sp>
    </p:spTree>
    <p:extLst>
      <p:ext uri="{BB962C8B-B14F-4D97-AF65-F5344CB8AC3E}">
        <p14:creationId xmlns:p14="http://schemas.microsoft.com/office/powerpoint/2010/main" val="9731756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33911D8B-9B81-4A14-9549-D7F3BA5C0027}"/>
              </a:ext>
            </a:extLst>
          </p:cNvPr>
          <p:cNvSpPr/>
          <p:nvPr/>
        </p:nvSpPr>
        <p:spPr>
          <a:xfrm>
            <a:off x="6588772" y="2548711"/>
            <a:ext cx="5644507" cy="2286000"/>
          </a:xfrm>
          <a:prstGeom prst="rect">
            <a:avLst/>
          </a:prstGeom>
          <a:solidFill>
            <a:schemeClr val="accent6">
              <a:lumMod val="20000"/>
              <a:lumOff val="80000"/>
            </a:schemeClr>
          </a:solidFill>
          <a:ln>
            <a:solidFill>
              <a:srgbClr val="EEF5F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p>
        </p:txBody>
      </p:sp>
      <p:sp>
        <p:nvSpPr>
          <p:cNvPr id="2" name="Title 1">
            <a:extLst>
              <a:ext uri="{FF2B5EF4-FFF2-40B4-BE49-F238E27FC236}">
                <a16:creationId xmlns:a16="http://schemas.microsoft.com/office/drawing/2014/main" id="{91BEC41D-6C46-4C0B-888D-D6A8E49E3615}"/>
              </a:ext>
            </a:extLst>
          </p:cNvPr>
          <p:cNvSpPr>
            <a:spLocks noGrp="1"/>
          </p:cNvSpPr>
          <p:nvPr>
            <p:ph type="title"/>
          </p:nvPr>
        </p:nvSpPr>
        <p:spPr/>
        <p:txBody>
          <a:bodyPr>
            <a:noAutofit/>
          </a:bodyPr>
          <a:lstStyle/>
          <a:p>
            <a:r>
              <a:rPr lang="en-US" sz="3600" dirty="0">
                <a:latin typeface="+mn-lt"/>
              </a:rPr>
              <a:t>FSRS: Roles and Responsibilities</a:t>
            </a:r>
          </a:p>
        </p:txBody>
      </p:sp>
      <p:sp>
        <p:nvSpPr>
          <p:cNvPr id="5" name="Slide Number Placeholder 4">
            <a:extLst>
              <a:ext uri="{FF2B5EF4-FFF2-40B4-BE49-F238E27FC236}">
                <a16:creationId xmlns:a16="http://schemas.microsoft.com/office/drawing/2014/main" id="{7130F8F9-7DF8-4EFC-9718-24A1B39A4352}"/>
              </a:ext>
            </a:extLst>
          </p:cNvPr>
          <p:cNvSpPr>
            <a:spLocks noGrp="1"/>
          </p:cNvSpPr>
          <p:nvPr>
            <p:ph type="sldNum" sz="quarter" idx="12"/>
          </p:nvPr>
        </p:nvSpPr>
        <p:spPr>
          <a:xfrm>
            <a:off x="9041130" y="7203862"/>
            <a:ext cx="2880360" cy="413811"/>
          </a:xfrm>
        </p:spPr>
        <p:txBody>
          <a:bodyPr/>
          <a:lstStyle/>
          <a:p>
            <a:pPr lvl="0"/>
            <a:fld id="{B4B4A3C5-AA68-4BBA-B197-5B26F87ABB44}" type="slidenum">
              <a:rPr lang="en-US" smtClean="0"/>
              <a:t>7</a:t>
            </a:fld>
            <a:endParaRPr lang="en-US" dirty="0"/>
          </a:p>
        </p:txBody>
      </p:sp>
      <p:sp>
        <p:nvSpPr>
          <p:cNvPr id="6" name="Rectangle 5">
            <a:extLst>
              <a:ext uri="{FF2B5EF4-FFF2-40B4-BE49-F238E27FC236}">
                <a16:creationId xmlns:a16="http://schemas.microsoft.com/office/drawing/2014/main" id="{DCE06F58-3F84-4647-8741-84B078689B5F}"/>
              </a:ext>
            </a:extLst>
          </p:cNvPr>
          <p:cNvSpPr/>
          <p:nvPr/>
        </p:nvSpPr>
        <p:spPr>
          <a:xfrm>
            <a:off x="883240" y="2550811"/>
            <a:ext cx="5563975" cy="2286000"/>
          </a:xfrm>
          <a:prstGeom prst="rect">
            <a:avLst/>
          </a:prstGeom>
          <a:solidFill>
            <a:srgbClr val="DEEBF7"/>
          </a:solidFill>
          <a:ln>
            <a:solidFill>
              <a:srgbClr val="EEF5F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9" name="TextBox 8">
            <a:extLst>
              <a:ext uri="{FF2B5EF4-FFF2-40B4-BE49-F238E27FC236}">
                <a16:creationId xmlns:a16="http://schemas.microsoft.com/office/drawing/2014/main" id="{ADDDEFB9-7B80-462D-B12F-A2168A52694E}"/>
              </a:ext>
            </a:extLst>
          </p:cNvPr>
          <p:cNvSpPr txBox="1"/>
          <p:nvPr/>
        </p:nvSpPr>
        <p:spPr>
          <a:xfrm>
            <a:off x="2020288" y="2572776"/>
            <a:ext cx="4353375" cy="2092881"/>
          </a:xfrm>
          <a:prstGeom prst="rect">
            <a:avLst/>
          </a:prstGeom>
          <a:noFill/>
        </p:spPr>
        <p:txBody>
          <a:bodyPr wrap="square" rtlCol="0">
            <a:spAutoFit/>
          </a:bodyPr>
          <a:lstStyle/>
          <a:p>
            <a:r>
              <a:rPr lang="en-US" b="1" dirty="0">
                <a:solidFill>
                  <a:srgbClr val="002060"/>
                </a:solidFill>
              </a:rPr>
              <a:t>HUD HQ: Program Office</a:t>
            </a:r>
          </a:p>
          <a:p>
            <a:r>
              <a:rPr lang="en-US" sz="1600" dirty="0"/>
              <a:t>Jim is responsible for managing overall program compliance. He also reviews FFATA reporting to measure program compliance. Jim is expected to communicate FSRS reporting timelines (shared by OCFO) and to coordinate with Office of Field Management to send deadline reminders to the Field Offices for dissemination to grant recipients.</a:t>
            </a:r>
          </a:p>
        </p:txBody>
      </p:sp>
      <p:pic>
        <p:nvPicPr>
          <p:cNvPr id="11" name="Picture 10">
            <a:extLst>
              <a:ext uri="{FF2B5EF4-FFF2-40B4-BE49-F238E27FC236}">
                <a16:creationId xmlns:a16="http://schemas.microsoft.com/office/drawing/2014/main" id="{994F3778-24E0-4FAD-BFE9-C7802B4CFB95}"/>
              </a:ext>
            </a:extLst>
          </p:cNvPr>
          <p:cNvPicPr>
            <a:picLocks noChangeAspect="1"/>
          </p:cNvPicPr>
          <p:nvPr/>
        </p:nvPicPr>
        <p:blipFill>
          <a:blip r:embed="rId3"/>
          <a:stretch>
            <a:fillRect/>
          </a:stretch>
        </p:blipFill>
        <p:spPr>
          <a:xfrm>
            <a:off x="1085668" y="2785811"/>
            <a:ext cx="918750" cy="1136953"/>
          </a:xfrm>
          <a:prstGeom prst="rect">
            <a:avLst/>
          </a:prstGeom>
        </p:spPr>
      </p:pic>
      <p:sp>
        <p:nvSpPr>
          <p:cNvPr id="12" name="TextBox 11">
            <a:extLst>
              <a:ext uri="{FF2B5EF4-FFF2-40B4-BE49-F238E27FC236}">
                <a16:creationId xmlns:a16="http://schemas.microsoft.com/office/drawing/2014/main" id="{9EF75DF7-104A-41B5-ADD5-7200DF0BB022}"/>
              </a:ext>
            </a:extLst>
          </p:cNvPr>
          <p:cNvSpPr txBox="1"/>
          <p:nvPr/>
        </p:nvSpPr>
        <p:spPr>
          <a:xfrm>
            <a:off x="791422" y="3897115"/>
            <a:ext cx="1371600" cy="253916"/>
          </a:xfrm>
          <a:prstGeom prst="rect">
            <a:avLst/>
          </a:prstGeom>
          <a:noFill/>
        </p:spPr>
        <p:txBody>
          <a:bodyPr wrap="square" rtlCol="0">
            <a:spAutoFit/>
          </a:bodyPr>
          <a:lstStyle/>
          <a:p>
            <a:pPr algn="ctr"/>
            <a:r>
              <a:rPr lang="en-US" sz="1050" b="1" dirty="0">
                <a:solidFill>
                  <a:schemeClr val="tx1"/>
                </a:solidFill>
                <a:latin typeface="Georgia" panose="02040502050405020303" pitchFamily="18" charset="0"/>
              </a:rPr>
              <a:t>Jim Halpert</a:t>
            </a:r>
          </a:p>
        </p:txBody>
      </p:sp>
      <p:sp>
        <p:nvSpPr>
          <p:cNvPr id="13" name="TextBox 12">
            <a:extLst>
              <a:ext uri="{FF2B5EF4-FFF2-40B4-BE49-F238E27FC236}">
                <a16:creationId xmlns:a16="http://schemas.microsoft.com/office/drawing/2014/main" id="{FAD4F0B2-46AD-4C2F-9FD5-AEDC93343454}"/>
              </a:ext>
            </a:extLst>
          </p:cNvPr>
          <p:cNvSpPr txBox="1"/>
          <p:nvPr/>
        </p:nvSpPr>
        <p:spPr>
          <a:xfrm>
            <a:off x="6445290" y="3897934"/>
            <a:ext cx="1371600" cy="415498"/>
          </a:xfrm>
          <a:prstGeom prst="rect">
            <a:avLst/>
          </a:prstGeom>
          <a:noFill/>
        </p:spPr>
        <p:txBody>
          <a:bodyPr wrap="square" rtlCol="0">
            <a:spAutoFit/>
          </a:bodyPr>
          <a:lstStyle/>
          <a:p>
            <a:pPr algn="ctr"/>
            <a:r>
              <a:rPr lang="en-US" sz="1050" b="1" dirty="0">
                <a:solidFill>
                  <a:schemeClr val="tx1"/>
                </a:solidFill>
                <a:latin typeface="Georgia" panose="02040502050405020303" pitchFamily="18" charset="0"/>
              </a:rPr>
              <a:t>Dwight </a:t>
            </a:r>
          </a:p>
          <a:p>
            <a:pPr algn="ctr"/>
            <a:r>
              <a:rPr lang="en-US" sz="1050" b="1" dirty="0">
                <a:solidFill>
                  <a:schemeClr val="tx1"/>
                </a:solidFill>
                <a:latin typeface="Georgia" panose="02040502050405020303" pitchFamily="18" charset="0"/>
              </a:rPr>
              <a:t>Schrute</a:t>
            </a:r>
          </a:p>
        </p:txBody>
      </p:sp>
      <p:pic>
        <p:nvPicPr>
          <p:cNvPr id="14" name="Picture 13">
            <a:extLst>
              <a:ext uri="{FF2B5EF4-FFF2-40B4-BE49-F238E27FC236}">
                <a16:creationId xmlns:a16="http://schemas.microsoft.com/office/drawing/2014/main" id="{B959986C-F35C-46AD-93FC-E48F1083BC72}"/>
              </a:ext>
            </a:extLst>
          </p:cNvPr>
          <p:cNvPicPr>
            <a:picLocks noChangeAspect="1"/>
          </p:cNvPicPr>
          <p:nvPr/>
        </p:nvPicPr>
        <p:blipFill>
          <a:blip r:embed="rId4"/>
          <a:stretch>
            <a:fillRect/>
          </a:stretch>
        </p:blipFill>
        <p:spPr>
          <a:xfrm>
            <a:off x="6707426" y="2630960"/>
            <a:ext cx="889554" cy="1257839"/>
          </a:xfrm>
          <a:prstGeom prst="rect">
            <a:avLst/>
          </a:prstGeom>
        </p:spPr>
      </p:pic>
      <p:sp>
        <p:nvSpPr>
          <p:cNvPr id="17" name="TextBox 16">
            <a:extLst>
              <a:ext uri="{FF2B5EF4-FFF2-40B4-BE49-F238E27FC236}">
                <a16:creationId xmlns:a16="http://schemas.microsoft.com/office/drawing/2014/main" id="{00F3F429-8420-4A21-B844-4800250406B2}"/>
              </a:ext>
            </a:extLst>
          </p:cNvPr>
          <p:cNvSpPr txBox="1"/>
          <p:nvPr/>
        </p:nvSpPr>
        <p:spPr>
          <a:xfrm>
            <a:off x="7724027" y="2524698"/>
            <a:ext cx="4506402" cy="2308324"/>
          </a:xfrm>
          <a:prstGeom prst="rect">
            <a:avLst/>
          </a:prstGeom>
          <a:noFill/>
        </p:spPr>
        <p:txBody>
          <a:bodyPr wrap="square" lIns="91440" tIns="45720" rIns="91440" bIns="45720" rtlCol="0" anchor="t">
            <a:spAutoFit/>
          </a:bodyPr>
          <a:lstStyle/>
          <a:p>
            <a:r>
              <a:rPr lang="en-US" b="1" dirty="0">
                <a:solidFill>
                  <a:schemeClr val="accent6">
                    <a:lumMod val="75000"/>
                  </a:schemeClr>
                </a:solidFill>
              </a:rPr>
              <a:t>Prime Recipient </a:t>
            </a:r>
            <a:endParaRPr lang="en-US" sz="1500" dirty="0"/>
          </a:p>
          <a:p>
            <a:r>
              <a:rPr lang="en-US" dirty="0"/>
              <a:t>Dwight’s organization is a prime recipient of a HUD grant. Dwight is responsible for reporting sub-recipient/contractor data in FSRS in accordance with the reporting deadlines communicated from the HUD program office. Dwight is expected to ask questions to clarify his understanding of FSRS requirements.</a:t>
            </a:r>
            <a:endParaRPr lang="en-US" dirty="0">
              <a:cs typeface="Calibri"/>
            </a:endParaRPr>
          </a:p>
        </p:txBody>
      </p:sp>
      <p:sp>
        <p:nvSpPr>
          <p:cNvPr id="18" name="Rectangle 17">
            <a:extLst>
              <a:ext uri="{FF2B5EF4-FFF2-40B4-BE49-F238E27FC236}">
                <a16:creationId xmlns:a16="http://schemas.microsoft.com/office/drawing/2014/main" id="{352C1303-7529-4D16-9AF2-3E7BD8750E02}"/>
              </a:ext>
            </a:extLst>
          </p:cNvPr>
          <p:cNvSpPr/>
          <p:nvPr/>
        </p:nvSpPr>
        <p:spPr>
          <a:xfrm>
            <a:off x="6585922" y="4974873"/>
            <a:ext cx="5644507" cy="2037599"/>
          </a:xfrm>
          <a:prstGeom prst="rect">
            <a:avLst/>
          </a:prstGeom>
          <a:solidFill>
            <a:schemeClr val="accent6">
              <a:lumMod val="20000"/>
              <a:lumOff val="80000"/>
            </a:schemeClr>
          </a:solidFill>
          <a:ln>
            <a:solidFill>
              <a:srgbClr val="EEF5F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p>
        </p:txBody>
      </p:sp>
      <p:sp>
        <p:nvSpPr>
          <p:cNvPr id="19" name="Rectangle 18">
            <a:extLst>
              <a:ext uri="{FF2B5EF4-FFF2-40B4-BE49-F238E27FC236}">
                <a16:creationId xmlns:a16="http://schemas.microsoft.com/office/drawing/2014/main" id="{8051435F-96D2-48A1-856B-8203B2F0E928}"/>
              </a:ext>
            </a:extLst>
          </p:cNvPr>
          <p:cNvSpPr/>
          <p:nvPr/>
        </p:nvSpPr>
        <p:spPr>
          <a:xfrm>
            <a:off x="880109" y="4974873"/>
            <a:ext cx="5567106" cy="2037599"/>
          </a:xfrm>
          <a:prstGeom prst="rect">
            <a:avLst/>
          </a:prstGeom>
          <a:solidFill>
            <a:srgbClr val="DEEBF7"/>
          </a:solidFill>
          <a:ln>
            <a:solidFill>
              <a:srgbClr val="EEF5F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10" name="TextBox 9">
            <a:extLst>
              <a:ext uri="{FF2B5EF4-FFF2-40B4-BE49-F238E27FC236}">
                <a16:creationId xmlns:a16="http://schemas.microsoft.com/office/drawing/2014/main" id="{8D4FBAF4-26BD-40FF-AD37-D58915007029}"/>
              </a:ext>
            </a:extLst>
          </p:cNvPr>
          <p:cNvSpPr txBox="1"/>
          <p:nvPr/>
        </p:nvSpPr>
        <p:spPr>
          <a:xfrm>
            <a:off x="2016193" y="4972478"/>
            <a:ext cx="4388292" cy="1846659"/>
          </a:xfrm>
          <a:prstGeom prst="rect">
            <a:avLst/>
          </a:prstGeom>
          <a:noFill/>
        </p:spPr>
        <p:txBody>
          <a:bodyPr wrap="square" rtlCol="0">
            <a:spAutoFit/>
          </a:bodyPr>
          <a:lstStyle/>
          <a:p>
            <a:r>
              <a:rPr lang="en-US" b="1" dirty="0">
                <a:solidFill>
                  <a:srgbClr val="002060"/>
                </a:solidFill>
              </a:rPr>
              <a:t>HUD Field Office</a:t>
            </a:r>
          </a:p>
          <a:p>
            <a:r>
              <a:rPr lang="en-US" sz="1600" dirty="0"/>
              <a:t>Michael (Field Office staff) receives program guidance and instruction from HQ Program staff and coordinates with HQ Program Offices and HQ Office of Field Management on the dissemination of FSRS deadline reporting reminders to grant recipients. </a:t>
            </a:r>
          </a:p>
        </p:txBody>
      </p:sp>
      <p:sp>
        <p:nvSpPr>
          <p:cNvPr id="20" name="TextBox 19">
            <a:extLst>
              <a:ext uri="{FF2B5EF4-FFF2-40B4-BE49-F238E27FC236}">
                <a16:creationId xmlns:a16="http://schemas.microsoft.com/office/drawing/2014/main" id="{FFD19ECF-D28B-47D4-8288-10E81796E913}"/>
              </a:ext>
            </a:extLst>
          </p:cNvPr>
          <p:cNvSpPr txBox="1"/>
          <p:nvPr/>
        </p:nvSpPr>
        <p:spPr>
          <a:xfrm>
            <a:off x="789019" y="6418737"/>
            <a:ext cx="1371600" cy="253916"/>
          </a:xfrm>
          <a:prstGeom prst="rect">
            <a:avLst/>
          </a:prstGeom>
          <a:noFill/>
        </p:spPr>
        <p:txBody>
          <a:bodyPr wrap="square" rtlCol="0">
            <a:spAutoFit/>
          </a:bodyPr>
          <a:lstStyle/>
          <a:p>
            <a:pPr algn="ctr"/>
            <a:r>
              <a:rPr lang="en-US" sz="1050" b="1" dirty="0">
                <a:solidFill>
                  <a:schemeClr val="tx1"/>
                </a:solidFill>
                <a:latin typeface="Georgia" panose="02040502050405020303" pitchFamily="18" charset="0"/>
              </a:rPr>
              <a:t>Michael Scott</a:t>
            </a:r>
          </a:p>
        </p:txBody>
      </p:sp>
      <p:pic>
        <p:nvPicPr>
          <p:cNvPr id="21" name="Picture 20">
            <a:extLst>
              <a:ext uri="{FF2B5EF4-FFF2-40B4-BE49-F238E27FC236}">
                <a16:creationId xmlns:a16="http://schemas.microsoft.com/office/drawing/2014/main" id="{DCF9ABA5-079C-4DB0-ACC1-7C8FB840A0D6}"/>
              </a:ext>
            </a:extLst>
          </p:cNvPr>
          <p:cNvPicPr>
            <a:picLocks noChangeAspect="1"/>
          </p:cNvPicPr>
          <p:nvPr/>
        </p:nvPicPr>
        <p:blipFill>
          <a:blip r:embed="rId5"/>
          <a:stretch>
            <a:fillRect/>
          </a:stretch>
        </p:blipFill>
        <p:spPr>
          <a:xfrm>
            <a:off x="1051193" y="5026627"/>
            <a:ext cx="987700" cy="1394033"/>
          </a:xfrm>
          <a:prstGeom prst="rect">
            <a:avLst/>
          </a:prstGeom>
        </p:spPr>
      </p:pic>
      <p:sp>
        <p:nvSpPr>
          <p:cNvPr id="22" name="TextBox 21">
            <a:extLst>
              <a:ext uri="{FF2B5EF4-FFF2-40B4-BE49-F238E27FC236}">
                <a16:creationId xmlns:a16="http://schemas.microsoft.com/office/drawing/2014/main" id="{22ECBD24-E702-4C08-878A-755B275076AE}"/>
              </a:ext>
            </a:extLst>
          </p:cNvPr>
          <p:cNvSpPr txBox="1"/>
          <p:nvPr/>
        </p:nvSpPr>
        <p:spPr>
          <a:xfrm>
            <a:off x="6472233" y="6322982"/>
            <a:ext cx="1371600" cy="253916"/>
          </a:xfrm>
          <a:prstGeom prst="rect">
            <a:avLst/>
          </a:prstGeom>
          <a:noFill/>
        </p:spPr>
        <p:txBody>
          <a:bodyPr wrap="square" rtlCol="0">
            <a:spAutoFit/>
          </a:bodyPr>
          <a:lstStyle/>
          <a:p>
            <a:pPr algn="ctr"/>
            <a:r>
              <a:rPr lang="en-US" sz="1050" b="1" dirty="0">
                <a:solidFill>
                  <a:schemeClr val="tx1"/>
                </a:solidFill>
                <a:latin typeface="Georgia" panose="02040502050405020303" pitchFamily="18" charset="0"/>
              </a:rPr>
              <a:t>Pam Beesly </a:t>
            </a:r>
          </a:p>
        </p:txBody>
      </p:sp>
      <p:sp>
        <p:nvSpPr>
          <p:cNvPr id="24" name="Rectangle 23">
            <a:extLst>
              <a:ext uri="{FF2B5EF4-FFF2-40B4-BE49-F238E27FC236}">
                <a16:creationId xmlns:a16="http://schemas.microsoft.com/office/drawing/2014/main" id="{C5F39212-4096-4C9E-8180-666569AEFB47}"/>
              </a:ext>
            </a:extLst>
          </p:cNvPr>
          <p:cNvSpPr/>
          <p:nvPr/>
        </p:nvSpPr>
        <p:spPr>
          <a:xfrm>
            <a:off x="7684234" y="4972478"/>
            <a:ext cx="4546196" cy="2031325"/>
          </a:xfrm>
          <a:prstGeom prst="rect">
            <a:avLst/>
          </a:prstGeom>
        </p:spPr>
        <p:txBody>
          <a:bodyPr wrap="square" lIns="91440" tIns="45720" rIns="91440" bIns="45720" anchor="t">
            <a:spAutoFit/>
          </a:bodyPr>
          <a:lstStyle/>
          <a:p>
            <a:r>
              <a:rPr lang="en-US" b="1" dirty="0">
                <a:solidFill>
                  <a:schemeClr val="accent6">
                    <a:lumMod val="75000"/>
                  </a:schemeClr>
                </a:solidFill>
              </a:rPr>
              <a:t>Sub-recipient/Contractor</a:t>
            </a:r>
          </a:p>
          <a:p>
            <a:r>
              <a:rPr lang="en-US" dirty="0"/>
              <a:t>Pam’s organization is a sub-recipient/contractor to the grant Dwight’s organization received from a HUD Program Office. Pam is expected to provide all reporting information the prime recipient (Dwight) needs to complete FSRS submissions. </a:t>
            </a:r>
            <a:endParaRPr lang="en-US" b="1" dirty="0">
              <a:solidFill>
                <a:schemeClr val="accent6">
                  <a:lumMod val="75000"/>
                </a:schemeClr>
              </a:solidFill>
            </a:endParaRPr>
          </a:p>
        </p:txBody>
      </p:sp>
      <p:sp>
        <p:nvSpPr>
          <p:cNvPr id="25" name="TextBox 24">
            <a:extLst>
              <a:ext uri="{FF2B5EF4-FFF2-40B4-BE49-F238E27FC236}">
                <a16:creationId xmlns:a16="http://schemas.microsoft.com/office/drawing/2014/main" id="{57B406E8-6487-4E8C-AB51-E26019D916E3}"/>
              </a:ext>
            </a:extLst>
          </p:cNvPr>
          <p:cNvSpPr txBox="1"/>
          <p:nvPr/>
        </p:nvSpPr>
        <p:spPr>
          <a:xfrm>
            <a:off x="794342" y="994453"/>
            <a:ext cx="11447053" cy="369332"/>
          </a:xfrm>
          <a:prstGeom prst="rect">
            <a:avLst/>
          </a:prstGeom>
          <a:noFill/>
        </p:spPr>
        <p:txBody>
          <a:bodyPr wrap="square" lIns="91440" tIns="45720" rIns="91440" bIns="45720" rtlCol="0" anchor="t">
            <a:spAutoFit/>
          </a:bodyPr>
          <a:lstStyle/>
          <a:p>
            <a:r>
              <a:rPr lang="en-US" dirty="0"/>
              <a:t>The boxes below outline the roles and responsibilities of key stakeholders that support FSRS reporting and compliance.</a:t>
            </a:r>
          </a:p>
        </p:txBody>
      </p:sp>
      <p:sp>
        <p:nvSpPr>
          <p:cNvPr id="28" name="Rectangle 27">
            <a:extLst>
              <a:ext uri="{FF2B5EF4-FFF2-40B4-BE49-F238E27FC236}">
                <a16:creationId xmlns:a16="http://schemas.microsoft.com/office/drawing/2014/main" id="{29000AEA-11ED-4F38-A021-8A4533EFBFB8}"/>
              </a:ext>
            </a:extLst>
          </p:cNvPr>
          <p:cNvSpPr/>
          <p:nvPr/>
        </p:nvSpPr>
        <p:spPr>
          <a:xfrm>
            <a:off x="880109" y="1472502"/>
            <a:ext cx="11350320" cy="942642"/>
          </a:xfrm>
          <a:prstGeom prst="rect">
            <a:avLst/>
          </a:prstGeom>
          <a:solidFill>
            <a:schemeClr val="accent1">
              <a:lumMod val="20000"/>
              <a:lumOff val="80000"/>
            </a:schemeClr>
          </a:solidFill>
          <a:ln>
            <a:solidFill>
              <a:srgbClr val="EEF5F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3" name="TextBox 2">
            <a:extLst>
              <a:ext uri="{FF2B5EF4-FFF2-40B4-BE49-F238E27FC236}">
                <a16:creationId xmlns:a16="http://schemas.microsoft.com/office/drawing/2014/main" id="{3451A00D-1A1A-47E5-9AC5-ED175083217A}"/>
              </a:ext>
            </a:extLst>
          </p:cNvPr>
          <p:cNvSpPr txBox="1"/>
          <p:nvPr/>
        </p:nvSpPr>
        <p:spPr>
          <a:xfrm>
            <a:off x="1936758" y="1492472"/>
            <a:ext cx="5225982" cy="369332"/>
          </a:xfrm>
          <a:prstGeom prst="rect">
            <a:avLst/>
          </a:prstGeom>
          <a:noFill/>
        </p:spPr>
        <p:txBody>
          <a:bodyPr wrap="none" rtlCol="0">
            <a:spAutoFit/>
          </a:bodyPr>
          <a:lstStyle/>
          <a:p>
            <a:r>
              <a:rPr lang="en-US" b="1" dirty="0">
                <a:solidFill>
                  <a:srgbClr val="203864"/>
                </a:solidFill>
              </a:rPr>
              <a:t>HUD HQ: Office of the Chief Financial Officer (OCFO) </a:t>
            </a:r>
          </a:p>
        </p:txBody>
      </p:sp>
      <p:sp>
        <p:nvSpPr>
          <p:cNvPr id="7" name="Rectangle 6">
            <a:extLst>
              <a:ext uri="{FF2B5EF4-FFF2-40B4-BE49-F238E27FC236}">
                <a16:creationId xmlns:a16="http://schemas.microsoft.com/office/drawing/2014/main" id="{7C4BAE36-55C5-479B-AAB5-A6C1107961F5}"/>
              </a:ext>
            </a:extLst>
          </p:cNvPr>
          <p:cNvSpPr/>
          <p:nvPr/>
        </p:nvSpPr>
        <p:spPr>
          <a:xfrm>
            <a:off x="1936758" y="1771623"/>
            <a:ext cx="10342578" cy="646331"/>
          </a:xfrm>
          <a:prstGeom prst="rect">
            <a:avLst/>
          </a:prstGeom>
        </p:spPr>
        <p:txBody>
          <a:bodyPr wrap="square">
            <a:spAutoFit/>
          </a:bodyPr>
          <a:lstStyle/>
          <a:p>
            <a:r>
              <a:rPr lang="en-US" dirty="0"/>
              <a:t>The Office of the Chief Financial Officer or OCFO provides Program Offices with timelines and compliance requirements for FSRS reporting.</a:t>
            </a:r>
          </a:p>
        </p:txBody>
      </p:sp>
      <p:pic>
        <p:nvPicPr>
          <p:cNvPr id="33" name="Picture 32">
            <a:extLst>
              <a:ext uri="{FF2B5EF4-FFF2-40B4-BE49-F238E27FC236}">
                <a16:creationId xmlns:a16="http://schemas.microsoft.com/office/drawing/2014/main" id="{21FF84EF-1589-425A-BD01-B2941136E73E}"/>
              </a:ext>
            </a:extLst>
          </p:cNvPr>
          <p:cNvPicPr>
            <a:picLocks noChangeAspect="1"/>
          </p:cNvPicPr>
          <p:nvPr/>
        </p:nvPicPr>
        <p:blipFill>
          <a:blip r:embed="rId6">
            <a:extLst>
              <a:ext uri="{BEBA8EAE-BF5A-486C-A8C5-ECC9F3942E4B}">
                <a14:imgProps xmlns:a14="http://schemas.microsoft.com/office/drawing/2010/main">
                  <a14:imgLayer r:embed="rId7">
                    <a14:imgEffect>
                      <a14:backgroundRemoval t="8746" b="99563" l="309" r="99383">
                        <a14:foregroundMark x1="309" y1="80904" x2="14815" y2="70700"/>
                        <a14:foregroundMark x1="463" y1="92711" x2="617" y2="99854"/>
                        <a14:foregroundMark x1="84414" y1="75364" x2="91204" y2="79155"/>
                        <a14:foregroundMark x1="91204" y1="79155" x2="98765" y2="92420"/>
                        <a14:foregroundMark x1="98765" y1="92420" x2="99383" y2="93003"/>
                        <a14:foregroundMark x1="37191" y1="10787" x2="44907" y2="8746"/>
                        <a14:foregroundMark x1="44907" y1="8746" x2="53549" y2="9913"/>
                      </a14:backgroundRemoval>
                    </a14:imgEffect>
                    <a14:imgEffect>
                      <a14:colorTemperature colorTemp="7200"/>
                    </a14:imgEffect>
                    <a14:imgEffect>
                      <a14:saturation sat="0"/>
                    </a14:imgEffect>
                  </a14:imgLayer>
                </a14:imgProps>
              </a:ext>
            </a:extLst>
          </a:blip>
          <a:stretch>
            <a:fillRect/>
          </a:stretch>
        </p:blipFill>
        <p:spPr>
          <a:xfrm>
            <a:off x="6679095" y="5295836"/>
            <a:ext cx="957875" cy="1014047"/>
          </a:xfrm>
          <a:prstGeom prst="rect">
            <a:avLst/>
          </a:prstGeom>
        </p:spPr>
      </p:pic>
      <p:pic>
        <p:nvPicPr>
          <p:cNvPr id="37" name="Picture 36">
            <a:extLst>
              <a:ext uri="{FF2B5EF4-FFF2-40B4-BE49-F238E27FC236}">
                <a16:creationId xmlns:a16="http://schemas.microsoft.com/office/drawing/2014/main" id="{41373F73-B65F-47F0-B5E9-B3F8A926FAD5}"/>
              </a:ext>
            </a:extLst>
          </p:cNvPr>
          <p:cNvPicPr>
            <a:picLocks noChangeAspect="1"/>
          </p:cNvPicPr>
          <p:nvPr/>
        </p:nvPicPr>
        <p:blipFill>
          <a:blip r:embed="rId3"/>
          <a:stretch>
            <a:fillRect/>
          </a:stretch>
        </p:blipFill>
        <p:spPr>
          <a:xfrm>
            <a:off x="1337550" y="1545003"/>
            <a:ext cx="522288" cy="646331"/>
          </a:xfrm>
          <a:prstGeom prst="rect">
            <a:avLst/>
          </a:prstGeom>
        </p:spPr>
      </p:pic>
      <p:pic>
        <p:nvPicPr>
          <p:cNvPr id="38" name="Picture 37">
            <a:extLst>
              <a:ext uri="{FF2B5EF4-FFF2-40B4-BE49-F238E27FC236}">
                <a16:creationId xmlns:a16="http://schemas.microsoft.com/office/drawing/2014/main" id="{54210FBC-D08D-4946-AD24-91FDD1A1C1AC}"/>
              </a:ext>
            </a:extLst>
          </p:cNvPr>
          <p:cNvPicPr>
            <a:picLocks noChangeAspect="1"/>
          </p:cNvPicPr>
          <p:nvPr/>
        </p:nvPicPr>
        <p:blipFill>
          <a:blip r:embed="rId5"/>
          <a:stretch>
            <a:fillRect/>
          </a:stretch>
        </p:blipFill>
        <p:spPr>
          <a:xfrm>
            <a:off x="1117978" y="1592466"/>
            <a:ext cx="498644" cy="703783"/>
          </a:xfrm>
          <a:prstGeom prst="rect">
            <a:avLst/>
          </a:prstGeom>
        </p:spPr>
      </p:pic>
      <p:sp>
        <p:nvSpPr>
          <p:cNvPr id="29" name="Date Placeholder 3">
            <a:extLst>
              <a:ext uri="{FF2B5EF4-FFF2-40B4-BE49-F238E27FC236}">
                <a16:creationId xmlns:a16="http://schemas.microsoft.com/office/drawing/2014/main" id="{B94D4F1E-67FC-4950-8C72-86D6BFECBF18}"/>
              </a:ext>
            </a:extLst>
          </p:cNvPr>
          <p:cNvSpPr>
            <a:spLocks noGrp="1"/>
          </p:cNvSpPr>
          <p:nvPr>
            <p:ph type="dt" sz="half" idx="10"/>
          </p:nvPr>
        </p:nvSpPr>
        <p:spPr>
          <a:xfrm>
            <a:off x="880110" y="7203862"/>
            <a:ext cx="2880360" cy="413811"/>
          </a:xfrm>
        </p:spPr>
        <p:txBody>
          <a:bodyPr/>
          <a:lstStyle/>
          <a:p>
            <a:pPr lvl="0"/>
            <a:r>
              <a:rPr lang="en-US" dirty="0"/>
              <a:t>November 2020</a:t>
            </a:r>
          </a:p>
        </p:txBody>
      </p:sp>
    </p:spTree>
    <p:extLst>
      <p:ext uri="{BB962C8B-B14F-4D97-AF65-F5344CB8AC3E}">
        <p14:creationId xmlns:p14="http://schemas.microsoft.com/office/powerpoint/2010/main" val="26633557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C5E0E6A-97E8-4650-8888-BD6D9555A7A8}"/>
              </a:ext>
            </a:extLst>
          </p:cNvPr>
          <p:cNvSpPr/>
          <p:nvPr/>
        </p:nvSpPr>
        <p:spPr>
          <a:xfrm>
            <a:off x="880110" y="2524263"/>
            <a:ext cx="11136471" cy="3889912"/>
          </a:xfrm>
          <a:prstGeom prst="rect">
            <a:avLst/>
          </a:prstGeom>
          <a:solidFill>
            <a:srgbClr val="DEEBF7"/>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E3397EC-B6A9-4369-BACA-78251389F8DD}"/>
              </a:ext>
            </a:extLst>
          </p:cNvPr>
          <p:cNvSpPr>
            <a:spLocks noGrp="1"/>
          </p:cNvSpPr>
          <p:nvPr>
            <p:ph type="title"/>
          </p:nvPr>
        </p:nvSpPr>
        <p:spPr>
          <a:xfrm>
            <a:off x="648494" y="154727"/>
            <a:ext cx="11272996" cy="510220"/>
          </a:xfrm>
        </p:spPr>
        <p:txBody>
          <a:bodyPr>
            <a:noAutofit/>
          </a:bodyPr>
          <a:lstStyle/>
          <a:p>
            <a:r>
              <a:rPr lang="en-US" sz="3500" dirty="0">
                <a:latin typeface="+mn-lt"/>
              </a:rPr>
              <a:t>When do prime recipients report subawards in FSRS?</a:t>
            </a:r>
          </a:p>
        </p:txBody>
      </p:sp>
      <p:sp>
        <p:nvSpPr>
          <p:cNvPr id="5" name="Slide Number Placeholder 4">
            <a:extLst>
              <a:ext uri="{FF2B5EF4-FFF2-40B4-BE49-F238E27FC236}">
                <a16:creationId xmlns:a16="http://schemas.microsoft.com/office/drawing/2014/main" id="{E9C94960-AE83-4443-9766-237E061F4601}"/>
              </a:ext>
            </a:extLst>
          </p:cNvPr>
          <p:cNvSpPr>
            <a:spLocks noGrp="1"/>
          </p:cNvSpPr>
          <p:nvPr>
            <p:ph type="sldNum" sz="quarter" idx="12"/>
          </p:nvPr>
        </p:nvSpPr>
        <p:spPr>
          <a:xfrm>
            <a:off x="9041130" y="7203862"/>
            <a:ext cx="2880360" cy="413811"/>
          </a:xfrm>
        </p:spPr>
        <p:txBody>
          <a:bodyPr/>
          <a:lstStyle/>
          <a:p>
            <a:pPr lvl="0"/>
            <a:fld id="{B4B4A3C5-AA68-4BBA-B197-5B26F87ABB44}" type="slidenum">
              <a:rPr lang="en-US" smtClean="0"/>
              <a:t>8</a:t>
            </a:fld>
            <a:endParaRPr lang="en-US" dirty="0"/>
          </a:p>
        </p:txBody>
      </p:sp>
      <p:sp>
        <p:nvSpPr>
          <p:cNvPr id="8" name="Rectangle 7">
            <a:extLst>
              <a:ext uri="{FF2B5EF4-FFF2-40B4-BE49-F238E27FC236}">
                <a16:creationId xmlns:a16="http://schemas.microsoft.com/office/drawing/2014/main" id="{59CCECE5-DEEF-47B4-B45E-C2FB0690AA9E}"/>
              </a:ext>
            </a:extLst>
          </p:cNvPr>
          <p:cNvSpPr/>
          <p:nvPr/>
        </p:nvSpPr>
        <p:spPr>
          <a:xfrm>
            <a:off x="6268448" y="2649531"/>
            <a:ext cx="2907607" cy="675579"/>
          </a:xfrm>
          <a:prstGeom prst="rect">
            <a:avLst/>
          </a:prstGeom>
          <a:solidFill>
            <a:schemeClr val="bg2"/>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solidFill>
                  <a:schemeClr val="tx1"/>
                </a:solidFill>
              </a:rPr>
              <a:t>Did the prime recipients receive a grant greater than or equal to $30,000 in Federal funds?</a:t>
            </a:r>
          </a:p>
        </p:txBody>
      </p:sp>
      <p:cxnSp>
        <p:nvCxnSpPr>
          <p:cNvPr id="10" name="Straight Connector 9">
            <a:extLst>
              <a:ext uri="{FF2B5EF4-FFF2-40B4-BE49-F238E27FC236}">
                <a16:creationId xmlns:a16="http://schemas.microsoft.com/office/drawing/2014/main" id="{6E07A565-C9C1-46B6-BB40-4EA12BD323DE}"/>
              </a:ext>
            </a:extLst>
          </p:cNvPr>
          <p:cNvCxnSpPr>
            <a:cxnSpLocks/>
            <a:stCxn id="8" idx="2"/>
            <a:endCxn id="14" idx="0"/>
          </p:cNvCxnSpPr>
          <p:nvPr/>
        </p:nvCxnSpPr>
        <p:spPr>
          <a:xfrm flipH="1">
            <a:off x="5275848" y="3325110"/>
            <a:ext cx="2446404" cy="696596"/>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6A911180-0533-475F-8600-CED9C0DEF0E6}"/>
              </a:ext>
            </a:extLst>
          </p:cNvPr>
          <p:cNvCxnSpPr>
            <a:cxnSpLocks/>
            <a:stCxn id="8" idx="2"/>
            <a:endCxn id="15" idx="0"/>
          </p:cNvCxnSpPr>
          <p:nvPr/>
        </p:nvCxnSpPr>
        <p:spPr>
          <a:xfrm>
            <a:off x="7722252" y="3325110"/>
            <a:ext cx="1533087" cy="696596"/>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4AFEDC9D-CEC0-4C65-8ED2-C7711EC83B0E}"/>
              </a:ext>
            </a:extLst>
          </p:cNvPr>
          <p:cNvSpPr/>
          <p:nvPr/>
        </p:nvSpPr>
        <p:spPr>
          <a:xfrm>
            <a:off x="3407354" y="4021706"/>
            <a:ext cx="3736988" cy="675579"/>
          </a:xfrm>
          <a:prstGeom prst="rect">
            <a:avLst/>
          </a:prstGeom>
          <a:solidFill>
            <a:schemeClr val="bg2"/>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solidFill>
                  <a:schemeClr val="tx1"/>
                </a:solidFill>
              </a:rPr>
              <a:t>Did the prime recipients award the money to another party greater than or equal to $30,000 in Federal funds?</a:t>
            </a:r>
          </a:p>
        </p:txBody>
      </p:sp>
      <p:sp>
        <p:nvSpPr>
          <p:cNvPr id="15" name="Rectangle 14">
            <a:extLst>
              <a:ext uri="{FF2B5EF4-FFF2-40B4-BE49-F238E27FC236}">
                <a16:creationId xmlns:a16="http://schemas.microsoft.com/office/drawing/2014/main" id="{289BE701-1AB9-4A63-90EE-6E06C44E5987}"/>
              </a:ext>
            </a:extLst>
          </p:cNvPr>
          <p:cNvSpPr/>
          <p:nvPr/>
        </p:nvSpPr>
        <p:spPr>
          <a:xfrm>
            <a:off x="7801535" y="4021706"/>
            <a:ext cx="2907607" cy="675579"/>
          </a:xfrm>
          <a:prstGeom prst="rect">
            <a:avLst/>
          </a:prstGeom>
          <a:solidFill>
            <a:schemeClr val="bg2"/>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500" dirty="0">
                <a:solidFill>
                  <a:schemeClr val="tx1"/>
                </a:solidFill>
              </a:rPr>
              <a:t>Do not have to complete FSRS entry</a:t>
            </a:r>
          </a:p>
        </p:txBody>
      </p:sp>
      <p:cxnSp>
        <p:nvCxnSpPr>
          <p:cNvPr id="16" name="Straight Connector 15">
            <a:extLst>
              <a:ext uri="{FF2B5EF4-FFF2-40B4-BE49-F238E27FC236}">
                <a16:creationId xmlns:a16="http://schemas.microsoft.com/office/drawing/2014/main" id="{24EC5D6A-D03E-4B91-8A54-DDE161E59F86}"/>
              </a:ext>
            </a:extLst>
          </p:cNvPr>
          <p:cNvCxnSpPr>
            <a:cxnSpLocks/>
            <a:stCxn id="14" idx="2"/>
            <a:endCxn id="18" idx="0"/>
          </p:cNvCxnSpPr>
          <p:nvPr/>
        </p:nvCxnSpPr>
        <p:spPr>
          <a:xfrm flipH="1">
            <a:off x="4133018" y="4697285"/>
            <a:ext cx="1142830" cy="625824"/>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59B27A9F-89F6-4BC4-BEAA-97F2D0A6C44B}"/>
              </a:ext>
            </a:extLst>
          </p:cNvPr>
          <p:cNvCxnSpPr>
            <a:cxnSpLocks/>
            <a:stCxn id="14" idx="2"/>
            <a:endCxn id="19" idx="0"/>
          </p:cNvCxnSpPr>
          <p:nvPr/>
        </p:nvCxnSpPr>
        <p:spPr>
          <a:xfrm>
            <a:off x="5275848" y="4697285"/>
            <a:ext cx="2557517" cy="640933"/>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35E9AF92-7563-41DD-8A3B-764D4B9D0311}"/>
              </a:ext>
            </a:extLst>
          </p:cNvPr>
          <p:cNvSpPr/>
          <p:nvPr/>
        </p:nvSpPr>
        <p:spPr>
          <a:xfrm>
            <a:off x="2496581" y="5323109"/>
            <a:ext cx="3272873" cy="675580"/>
          </a:xfrm>
          <a:prstGeom prst="rect">
            <a:avLst/>
          </a:prstGeom>
          <a:solidFill>
            <a:schemeClr val="bg2"/>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500" dirty="0">
                <a:solidFill>
                  <a:schemeClr val="tx1"/>
                </a:solidFill>
              </a:rPr>
              <a:t>Report the sub-recipient/contractor activities in FSRS</a:t>
            </a:r>
          </a:p>
        </p:txBody>
      </p:sp>
      <p:sp>
        <p:nvSpPr>
          <p:cNvPr id="19" name="Rectangle 18">
            <a:extLst>
              <a:ext uri="{FF2B5EF4-FFF2-40B4-BE49-F238E27FC236}">
                <a16:creationId xmlns:a16="http://schemas.microsoft.com/office/drawing/2014/main" id="{06EB8FE7-6E32-433E-B73E-F879FC082A2C}"/>
              </a:ext>
            </a:extLst>
          </p:cNvPr>
          <p:cNvSpPr/>
          <p:nvPr/>
        </p:nvSpPr>
        <p:spPr>
          <a:xfrm>
            <a:off x="6404391" y="5338218"/>
            <a:ext cx="2857947" cy="675579"/>
          </a:xfrm>
          <a:prstGeom prst="rect">
            <a:avLst/>
          </a:prstGeom>
          <a:solidFill>
            <a:schemeClr val="bg2"/>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solidFill>
                  <a:schemeClr val="tx1"/>
                </a:solidFill>
              </a:rPr>
              <a:t>Do not have to complete FSRS entry</a:t>
            </a:r>
          </a:p>
        </p:txBody>
      </p:sp>
      <p:sp>
        <p:nvSpPr>
          <p:cNvPr id="34" name="TextBox 33">
            <a:extLst>
              <a:ext uri="{FF2B5EF4-FFF2-40B4-BE49-F238E27FC236}">
                <a16:creationId xmlns:a16="http://schemas.microsoft.com/office/drawing/2014/main" id="{A6A05003-89B4-409C-9E4E-DA42BB01C3D2}"/>
              </a:ext>
            </a:extLst>
          </p:cNvPr>
          <p:cNvSpPr txBox="1"/>
          <p:nvPr/>
        </p:nvSpPr>
        <p:spPr>
          <a:xfrm>
            <a:off x="6330513" y="3463433"/>
            <a:ext cx="448186" cy="323165"/>
          </a:xfrm>
          <a:prstGeom prst="rect">
            <a:avLst/>
          </a:prstGeom>
          <a:solidFill>
            <a:schemeClr val="bg1"/>
          </a:solidFill>
        </p:spPr>
        <p:txBody>
          <a:bodyPr wrap="square" rtlCol="0">
            <a:spAutoFit/>
          </a:bodyPr>
          <a:lstStyle/>
          <a:p>
            <a:pPr algn="ctr"/>
            <a:r>
              <a:rPr lang="en-US" sz="1500" b="1" dirty="0">
                <a:solidFill>
                  <a:srgbClr val="002060"/>
                </a:solidFill>
              </a:rPr>
              <a:t>Yes</a:t>
            </a:r>
          </a:p>
        </p:txBody>
      </p:sp>
      <p:sp>
        <p:nvSpPr>
          <p:cNvPr id="35" name="TextBox 34">
            <a:extLst>
              <a:ext uri="{FF2B5EF4-FFF2-40B4-BE49-F238E27FC236}">
                <a16:creationId xmlns:a16="http://schemas.microsoft.com/office/drawing/2014/main" id="{E9EF5ADD-508A-428D-83B1-5DB4FD319A46}"/>
              </a:ext>
            </a:extLst>
          </p:cNvPr>
          <p:cNvSpPr txBox="1"/>
          <p:nvPr/>
        </p:nvSpPr>
        <p:spPr>
          <a:xfrm>
            <a:off x="8216532" y="3465195"/>
            <a:ext cx="465242" cy="323165"/>
          </a:xfrm>
          <a:prstGeom prst="rect">
            <a:avLst/>
          </a:prstGeom>
          <a:solidFill>
            <a:schemeClr val="bg1"/>
          </a:solidFill>
        </p:spPr>
        <p:txBody>
          <a:bodyPr wrap="square" rtlCol="0">
            <a:spAutoFit/>
          </a:bodyPr>
          <a:lstStyle/>
          <a:p>
            <a:pPr algn="ctr"/>
            <a:r>
              <a:rPr lang="en-US" sz="1500" b="1" dirty="0">
                <a:solidFill>
                  <a:srgbClr val="002060"/>
                </a:solidFill>
              </a:rPr>
              <a:t>No</a:t>
            </a:r>
          </a:p>
        </p:txBody>
      </p:sp>
      <p:sp>
        <p:nvSpPr>
          <p:cNvPr id="43" name="TextBox 42">
            <a:extLst>
              <a:ext uri="{FF2B5EF4-FFF2-40B4-BE49-F238E27FC236}">
                <a16:creationId xmlns:a16="http://schemas.microsoft.com/office/drawing/2014/main" id="{F6BB97D4-EA8C-47FC-B71C-473AE01CF26C}"/>
              </a:ext>
            </a:extLst>
          </p:cNvPr>
          <p:cNvSpPr txBox="1"/>
          <p:nvPr/>
        </p:nvSpPr>
        <p:spPr>
          <a:xfrm>
            <a:off x="4400632" y="4850357"/>
            <a:ext cx="447076" cy="323165"/>
          </a:xfrm>
          <a:prstGeom prst="rect">
            <a:avLst/>
          </a:prstGeom>
          <a:solidFill>
            <a:schemeClr val="bg1"/>
          </a:solidFill>
        </p:spPr>
        <p:txBody>
          <a:bodyPr wrap="square" rtlCol="0">
            <a:spAutoFit/>
          </a:bodyPr>
          <a:lstStyle/>
          <a:p>
            <a:pPr algn="ctr"/>
            <a:r>
              <a:rPr lang="en-US" sz="1500" b="1" dirty="0">
                <a:solidFill>
                  <a:srgbClr val="002060"/>
                </a:solidFill>
              </a:rPr>
              <a:t>Yes</a:t>
            </a:r>
          </a:p>
        </p:txBody>
      </p:sp>
      <p:sp>
        <p:nvSpPr>
          <p:cNvPr id="44" name="TextBox 43">
            <a:extLst>
              <a:ext uri="{FF2B5EF4-FFF2-40B4-BE49-F238E27FC236}">
                <a16:creationId xmlns:a16="http://schemas.microsoft.com/office/drawing/2014/main" id="{70C74A00-62E6-4DC2-A6DF-E8B75A9AB028}"/>
              </a:ext>
            </a:extLst>
          </p:cNvPr>
          <p:cNvSpPr txBox="1"/>
          <p:nvPr/>
        </p:nvSpPr>
        <p:spPr>
          <a:xfrm>
            <a:off x="6306039" y="4840749"/>
            <a:ext cx="497135" cy="323165"/>
          </a:xfrm>
          <a:prstGeom prst="rect">
            <a:avLst/>
          </a:prstGeom>
          <a:solidFill>
            <a:schemeClr val="bg1"/>
          </a:solidFill>
        </p:spPr>
        <p:txBody>
          <a:bodyPr wrap="square" rtlCol="0">
            <a:spAutoFit/>
          </a:bodyPr>
          <a:lstStyle/>
          <a:p>
            <a:pPr algn="ctr"/>
            <a:r>
              <a:rPr lang="en-US" sz="1500" b="1" dirty="0">
                <a:solidFill>
                  <a:srgbClr val="002060"/>
                </a:solidFill>
              </a:rPr>
              <a:t>No</a:t>
            </a:r>
          </a:p>
        </p:txBody>
      </p:sp>
      <p:sp>
        <p:nvSpPr>
          <p:cNvPr id="161" name="TextBox 160">
            <a:extLst>
              <a:ext uri="{FF2B5EF4-FFF2-40B4-BE49-F238E27FC236}">
                <a16:creationId xmlns:a16="http://schemas.microsoft.com/office/drawing/2014/main" id="{525005E3-10AE-4B53-B0B3-C2C3F37232D6}"/>
              </a:ext>
            </a:extLst>
          </p:cNvPr>
          <p:cNvSpPr txBox="1"/>
          <p:nvPr/>
        </p:nvSpPr>
        <p:spPr>
          <a:xfrm>
            <a:off x="789246" y="1105199"/>
            <a:ext cx="11411853" cy="707886"/>
          </a:xfrm>
          <a:prstGeom prst="rect">
            <a:avLst/>
          </a:prstGeom>
          <a:noFill/>
        </p:spPr>
        <p:txBody>
          <a:bodyPr wrap="square" lIns="91440" tIns="45720" rIns="91440" bIns="45720" rtlCol="0" anchor="t">
            <a:spAutoFit/>
          </a:bodyPr>
          <a:lstStyle/>
          <a:p>
            <a:r>
              <a:rPr lang="en-US" sz="2000" dirty="0"/>
              <a:t>This decision tree below outlines the process of determining whether the prime recipient is required to complete FSRS reporting. </a:t>
            </a:r>
          </a:p>
        </p:txBody>
      </p:sp>
      <p:sp>
        <p:nvSpPr>
          <p:cNvPr id="31" name="Rectangle 30">
            <a:extLst>
              <a:ext uri="{FF2B5EF4-FFF2-40B4-BE49-F238E27FC236}">
                <a16:creationId xmlns:a16="http://schemas.microsoft.com/office/drawing/2014/main" id="{D4CC52F5-4B67-4581-A19F-7F9DE0641BEF}"/>
              </a:ext>
            </a:extLst>
          </p:cNvPr>
          <p:cNvSpPr/>
          <p:nvPr/>
        </p:nvSpPr>
        <p:spPr>
          <a:xfrm>
            <a:off x="785019" y="2073596"/>
            <a:ext cx="11247120" cy="450667"/>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Grants</a:t>
            </a:r>
          </a:p>
        </p:txBody>
      </p:sp>
      <p:sp>
        <p:nvSpPr>
          <p:cNvPr id="7" name="Rectangle 6">
            <a:extLst>
              <a:ext uri="{FF2B5EF4-FFF2-40B4-BE49-F238E27FC236}">
                <a16:creationId xmlns:a16="http://schemas.microsoft.com/office/drawing/2014/main" id="{B4E271E2-3E4A-44AF-870F-CFA0668AF84C}"/>
              </a:ext>
            </a:extLst>
          </p:cNvPr>
          <p:cNvSpPr/>
          <p:nvPr/>
        </p:nvSpPr>
        <p:spPr>
          <a:xfrm>
            <a:off x="785019" y="6414175"/>
            <a:ext cx="11247120" cy="73152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For more information on exceptions related to FSRS reporting decision making, please follow this link: </a:t>
            </a:r>
            <a:r>
              <a:rPr lang="en-US" dirty="0">
                <a:solidFill>
                  <a:schemeClr val="bg1"/>
                </a:solidFill>
                <a:hlinkClick r:id="rId3">
                  <a:extLst>
                    <a:ext uri="{A12FA001-AC4F-418D-AE19-62706E023703}">
                      <ahyp:hlinkClr xmlns:ahyp="http://schemas.microsoft.com/office/drawing/2018/hyperlinkcolor" val="tx"/>
                    </a:ext>
                  </a:extLst>
                </a:hlinkClick>
              </a:rPr>
              <a:t>https://www.law.cornell.edu/cfr/text/2/170.110</a:t>
            </a:r>
            <a:endParaRPr lang="en-US" dirty="0">
              <a:solidFill>
                <a:schemeClr val="bg1"/>
              </a:solidFill>
            </a:endParaRPr>
          </a:p>
        </p:txBody>
      </p:sp>
      <p:sp>
        <p:nvSpPr>
          <p:cNvPr id="23" name="Date Placeholder 3">
            <a:extLst>
              <a:ext uri="{FF2B5EF4-FFF2-40B4-BE49-F238E27FC236}">
                <a16:creationId xmlns:a16="http://schemas.microsoft.com/office/drawing/2014/main" id="{A86C1910-FA72-48C8-8276-5BFDF21DE6A3}"/>
              </a:ext>
            </a:extLst>
          </p:cNvPr>
          <p:cNvSpPr>
            <a:spLocks noGrp="1"/>
          </p:cNvSpPr>
          <p:nvPr>
            <p:ph type="dt" sz="half" idx="10"/>
          </p:nvPr>
        </p:nvSpPr>
        <p:spPr>
          <a:xfrm>
            <a:off x="880110" y="7203862"/>
            <a:ext cx="2880360" cy="413811"/>
          </a:xfrm>
        </p:spPr>
        <p:txBody>
          <a:bodyPr/>
          <a:lstStyle/>
          <a:p>
            <a:pPr lvl="0"/>
            <a:r>
              <a:rPr lang="en-US" dirty="0"/>
              <a:t>November 2020</a:t>
            </a:r>
          </a:p>
        </p:txBody>
      </p:sp>
    </p:spTree>
    <p:extLst>
      <p:ext uri="{BB962C8B-B14F-4D97-AF65-F5344CB8AC3E}">
        <p14:creationId xmlns:p14="http://schemas.microsoft.com/office/powerpoint/2010/main" val="16551527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5998BF17-66B7-4C20-83CB-4BD8067E4622}"/>
              </a:ext>
            </a:extLst>
          </p:cNvPr>
          <p:cNvSpPr>
            <a:spLocks noGrp="1"/>
          </p:cNvSpPr>
          <p:nvPr>
            <p:ph type="sldNum" sz="quarter" idx="12"/>
          </p:nvPr>
        </p:nvSpPr>
        <p:spPr>
          <a:xfrm>
            <a:off x="9041130" y="7203862"/>
            <a:ext cx="2880360" cy="413811"/>
          </a:xfrm>
        </p:spPr>
        <p:txBody>
          <a:bodyPr/>
          <a:lstStyle/>
          <a:p>
            <a:pPr lvl="0"/>
            <a:fld id="{B4B4A3C5-AA68-4BBA-B197-5B26F87ABB44}" type="slidenum">
              <a:rPr lang="en-US" smtClean="0"/>
              <a:t>9</a:t>
            </a:fld>
            <a:endParaRPr lang="en-US" dirty="0"/>
          </a:p>
        </p:txBody>
      </p:sp>
      <p:sp>
        <p:nvSpPr>
          <p:cNvPr id="6" name="TextBox 5">
            <a:extLst>
              <a:ext uri="{FF2B5EF4-FFF2-40B4-BE49-F238E27FC236}">
                <a16:creationId xmlns:a16="http://schemas.microsoft.com/office/drawing/2014/main" id="{D7FD7EAA-35AD-4AF9-A5B8-EDDACA04A841}"/>
              </a:ext>
            </a:extLst>
          </p:cNvPr>
          <p:cNvSpPr txBox="1"/>
          <p:nvPr/>
        </p:nvSpPr>
        <p:spPr>
          <a:xfrm>
            <a:off x="1473113" y="1079667"/>
            <a:ext cx="10030524" cy="1747754"/>
          </a:xfrm>
          <a:prstGeom prst="rect">
            <a:avLst/>
          </a:prstGeom>
          <a:solidFill>
            <a:schemeClr val="accent1">
              <a:lumMod val="40000"/>
              <a:lumOff val="60000"/>
            </a:schemeClr>
          </a:solidFill>
        </p:spPr>
        <p:txBody>
          <a:bodyPr wrap="square" lIns="90000" tIns="46800" rIns="90000" bIns="46800" rtlCol="0" anchor="ctr">
            <a:noAutofit/>
          </a:bodyPr>
          <a:lstStyle/>
          <a:p>
            <a:pPr>
              <a:spcBef>
                <a:spcPts val="200"/>
              </a:spcBef>
              <a:spcAft>
                <a:spcPts val="200"/>
              </a:spcAft>
            </a:pPr>
            <a:r>
              <a:rPr lang="en-US" sz="2000" b="1" dirty="0"/>
              <a:t>Scenario</a:t>
            </a:r>
            <a:r>
              <a:rPr lang="en-US" sz="2000" dirty="0"/>
              <a:t>: Pam, a grant award sub-recipient/contractor, just had a conversation with Dwight, her company’s prime recipient awardee, on compliance reporting requirements. Dwight mentioned an upcoming FSRS quarterly reporting deadline for prime recipients to provide data on sub-recipients/contractors awards.  The conversation made Pam think, “What information will we need to provide to Dwight to report our sub-recipient/contractor award in FSRS?” </a:t>
            </a:r>
            <a:endParaRPr lang="en-GB" sz="2000" dirty="0">
              <a:latin typeface="Georgia" panose="02040502050405020303" pitchFamily="18" charset="0"/>
            </a:endParaRPr>
          </a:p>
        </p:txBody>
      </p:sp>
      <p:sp>
        <p:nvSpPr>
          <p:cNvPr id="7" name="TextBox 6">
            <a:extLst>
              <a:ext uri="{FF2B5EF4-FFF2-40B4-BE49-F238E27FC236}">
                <a16:creationId xmlns:a16="http://schemas.microsoft.com/office/drawing/2014/main" id="{3779C54C-045D-4BC8-B349-234A788F48C7}"/>
              </a:ext>
            </a:extLst>
          </p:cNvPr>
          <p:cNvSpPr txBox="1"/>
          <p:nvPr/>
        </p:nvSpPr>
        <p:spPr>
          <a:xfrm>
            <a:off x="169042" y="2266296"/>
            <a:ext cx="1371600" cy="253916"/>
          </a:xfrm>
          <a:prstGeom prst="rect">
            <a:avLst/>
          </a:prstGeom>
          <a:noFill/>
        </p:spPr>
        <p:txBody>
          <a:bodyPr wrap="square" rtlCol="0">
            <a:spAutoFit/>
          </a:bodyPr>
          <a:lstStyle/>
          <a:p>
            <a:pPr algn="ctr"/>
            <a:r>
              <a:rPr lang="en-US" sz="1050" b="1" dirty="0">
                <a:solidFill>
                  <a:schemeClr val="tx1"/>
                </a:solidFill>
                <a:latin typeface="Georgia" panose="02040502050405020303" pitchFamily="18" charset="0"/>
              </a:rPr>
              <a:t>Pam Beesly </a:t>
            </a:r>
          </a:p>
        </p:txBody>
      </p:sp>
      <p:graphicFrame>
        <p:nvGraphicFramePr>
          <p:cNvPr id="11" name="Table 10">
            <a:extLst>
              <a:ext uri="{FF2B5EF4-FFF2-40B4-BE49-F238E27FC236}">
                <a16:creationId xmlns:a16="http://schemas.microsoft.com/office/drawing/2014/main" id="{A0B9B8B7-4745-4A43-9F48-03A513C3BFA8}"/>
              </a:ext>
            </a:extLst>
          </p:cNvPr>
          <p:cNvGraphicFramePr>
            <a:graphicFrameLocks noGrp="1"/>
          </p:cNvGraphicFramePr>
          <p:nvPr>
            <p:extLst>
              <p:ext uri="{D42A27DB-BD31-4B8C-83A1-F6EECF244321}">
                <p14:modId xmlns:p14="http://schemas.microsoft.com/office/powerpoint/2010/main" val="2816153829"/>
              </p:ext>
            </p:extLst>
          </p:nvPr>
        </p:nvGraphicFramePr>
        <p:xfrm>
          <a:off x="1443792" y="2917712"/>
          <a:ext cx="10059845" cy="3997325"/>
        </p:xfrm>
        <a:graphic>
          <a:graphicData uri="http://schemas.openxmlformats.org/drawingml/2006/table">
            <a:tbl>
              <a:tblPr firstRow="1" bandRow="1">
                <a:tableStyleId>{74C1A8A3-306A-4EB7-A6B1-4F7E0EB9C5D6}</a:tableStyleId>
              </a:tblPr>
              <a:tblGrid>
                <a:gridCol w="10059845">
                  <a:extLst>
                    <a:ext uri="{9D8B030D-6E8A-4147-A177-3AD203B41FA5}">
                      <a16:colId xmlns:a16="http://schemas.microsoft.com/office/drawing/2014/main" val="3584910174"/>
                    </a:ext>
                  </a:extLst>
                </a:gridCol>
              </a:tblGrid>
              <a:tr h="370840">
                <a:tc>
                  <a:txBody>
                    <a:bodyPr/>
                    <a:lstStyle/>
                    <a:p>
                      <a:pPr lvl="0">
                        <a:lnSpc>
                          <a:spcPct val="120000"/>
                        </a:lnSpc>
                      </a:pPr>
                      <a:r>
                        <a:rPr lang="en-US" sz="2000" dirty="0"/>
                        <a:t>FSRS reporting requires the following data elements for any grant award greater than $30K: </a:t>
                      </a:r>
                      <a:endParaRPr lang="en-US" sz="2000" b="1" dirty="0">
                        <a:solidFill>
                          <a:schemeClr val="bg1"/>
                        </a:solidFill>
                        <a:latin typeface="TimesNewRomanPSMT"/>
                      </a:endParaRPr>
                    </a:p>
                  </a:txBody>
                  <a:tcPr>
                    <a:solidFill>
                      <a:schemeClr val="accent5">
                        <a:lumMod val="50000"/>
                      </a:schemeClr>
                    </a:solidFill>
                  </a:tcPr>
                </a:tc>
                <a:extLst>
                  <a:ext uri="{0D108BD9-81ED-4DB2-BD59-A6C34878D82A}">
                    <a16:rowId xmlns:a16="http://schemas.microsoft.com/office/drawing/2014/main" val="4241180028"/>
                  </a:ext>
                </a:extLst>
              </a:tr>
              <a:tr h="370840">
                <a:tc>
                  <a:txBody>
                    <a:bodyPr/>
                    <a:lstStyle/>
                    <a:p>
                      <a:pPr marL="742950" marR="0" lvl="1" indent="-285750" algn="l" rtl="0" eaLnBrk="1" fontAlgn="auto" latinLnBrk="0" hangingPunct="1">
                        <a:lnSpc>
                          <a:spcPct val="100000"/>
                        </a:lnSpc>
                        <a:spcBef>
                          <a:spcPts val="0"/>
                        </a:spcBef>
                        <a:spcAft>
                          <a:spcPts val="0"/>
                        </a:spcAft>
                        <a:buFont typeface="Arial" panose="020B0604020202020204" pitchFamily="34" charset="0"/>
                        <a:buChar char="•"/>
                      </a:pPr>
                      <a:r>
                        <a:rPr lang="en-US" sz="2000" dirty="0"/>
                        <a:t>Name of entity receiving the sub-award</a:t>
                      </a:r>
                      <a:endParaRPr lang="en-US" sz="2000" dirty="0">
                        <a:latin typeface="TimesNewRomanPSMT"/>
                      </a:endParaRPr>
                    </a:p>
                  </a:txBody>
                  <a:tcPr/>
                </a:tc>
                <a:extLst>
                  <a:ext uri="{0D108BD9-81ED-4DB2-BD59-A6C34878D82A}">
                    <a16:rowId xmlns:a16="http://schemas.microsoft.com/office/drawing/2014/main" val="928427507"/>
                  </a:ext>
                </a:extLst>
              </a:tr>
              <a:tr h="370840">
                <a:tc>
                  <a:txBody>
                    <a:bodyPr/>
                    <a:lstStyle/>
                    <a:p>
                      <a:pPr marL="742950" marR="0" lvl="1" indent="-285750" algn="l" rtl="0" eaLnBrk="1" fontAlgn="auto" latinLnBrk="0" hangingPunct="1">
                        <a:lnSpc>
                          <a:spcPct val="100000"/>
                        </a:lnSpc>
                        <a:spcBef>
                          <a:spcPts val="0"/>
                        </a:spcBef>
                        <a:spcAft>
                          <a:spcPts val="0"/>
                        </a:spcAft>
                        <a:buFont typeface="Arial" panose="020B0604020202020204" pitchFamily="34" charset="0"/>
                        <a:buChar char="•"/>
                      </a:pPr>
                      <a:r>
                        <a:rPr lang="en-US" sz="2000" dirty="0"/>
                        <a:t>Amount of sub-award</a:t>
                      </a:r>
                      <a:endParaRPr lang="en-US" sz="2000" dirty="0">
                        <a:solidFill>
                          <a:srgbClr val="000000"/>
                        </a:solidFill>
                        <a:latin typeface="Helvetica"/>
                      </a:endParaRPr>
                    </a:p>
                  </a:txBody>
                  <a:tcPr/>
                </a:tc>
                <a:extLst>
                  <a:ext uri="{0D108BD9-81ED-4DB2-BD59-A6C34878D82A}">
                    <a16:rowId xmlns:a16="http://schemas.microsoft.com/office/drawing/2014/main" val="1088285928"/>
                  </a:ext>
                </a:extLst>
              </a:tr>
              <a:tr h="370840">
                <a:tc>
                  <a:txBody>
                    <a:bodyPr/>
                    <a:lstStyle/>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a:t>Funding agency</a:t>
                      </a:r>
                      <a:endParaRPr lang="en-US" sz="2000" dirty="0">
                        <a:latin typeface="TimesNewRomanPSMT"/>
                      </a:endParaRPr>
                    </a:p>
                  </a:txBody>
                  <a:tcPr/>
                </a:tc>
                <a:extLst>
                  <a:ext uri="{0D108BD9-81ED-4DB2-BD59-A6C34878D82A}">
                    <a16:rowId xmlns:a16="http://schemas.microsoft.com/office/drawing/2014/main" val="649859265"/>
                  </a:ext>
                </a:extLst>
              </a:tr>
              <a:tr h="370840">
                <a:tc>
                  <a:txBody>
                    <a:bodyPr/>
                    <a:lstStyle/>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a:t>CFDA program number for grants</a:t>
                      </a:r>
                      <a:endParaRPr lang="en-US" sz="2000" dirty="0">
                        <a:latin typeface="TimesNewRomanPSMT"/>
                      </a:endParaRPr>
                    </a:p>
                  </a:txBody>
                  <a:tcPr/>
                </a:tc>
                <a:extLst>
                  <a:ext uri="{0D108BD9-81ED-4DB2-BD59-A6C34878D82A}">
                    <a16:rowId xmlns:a16="http://schemas.microsoft.com/office/drawing/2014/main" val="442258379"/>
                  </a:ext>
                </a:extLst>
              </a:tr>
              <a:tr h="370840">
                <a:tc>
                  <a:txBody>
                    <a:bodyPr/>
                    <a:lstStyle/>
                    <a:p>
                      <a:pPr marL="742950" marR="0" lvl="1" indent="-285750" algn="l" rtl="0" eaLnBrk="1" fontAlgn="auto" latinLnBrk="0" hangingPunct="1">
                        <a:lnSpc>
                          <a:spcPct val="100000"/>
                        </a:lnSpc>
                        <a:spcBef>
                          <a:spcPts val="0"/>
                        </a:spcBef>
                        <a:spcAft>
                          <a:spcPts val="0"/>
                        </a:spcAft>
                        <a:buFont typeface="Arial" panose="020B0604020202020204" pitchFamily="34" charset="0"/>
                        <a:buChar char="•"/>
                      </a:pPr>
                      <a:r>
                        <a:rPr lang="en-US" sz="2000" dirty="0"/>
                        <a:t>Program source/Treasury Account Symbol (TAS): Account Code</a:t>
                      </a:r>
                      <a:endParaRPr lang="en-US" sz="2000" dirty="0">
                        <a:solidFill>
                          <a:srgbClr val="FF0000"/>
                        </a:solidFill>
                        <a:latin typeface="TimesNewRomanPSMT"/>
                      </a:endParaRPr>
                    </a:p>
                  </a:txBody>
                  <a:tcPr/>
                </a:tc>
                <a:extLst>
                  <a:ext uri="{0D108BD9-81ED-4DB2-BD59-A6C34878D82A}">
                    <a16:rowId xmlns:a16="http://schemas.microsoft.com/office/drawing/2014/main" val="1887190097"/>
                  </a:ext>
                </a:extLst>
              </a:tr>
              <a:tr h="370840">
                <a:tc>
                  <a:txBody>
                    <a:bodyPr/>
                    <a:lstStyle/>
                    <a:p>
                      <a:pPr marL="742950" lvl="1" indent="-285750">
                        <a:buFont typeface="Arial" panose="020B0604020202020204" pitchFamily="34" charset="0"/>
                        <a:buChar char="•"/>
                      </a:pPr>
                      <a:r>
                        <a:rPr lang="en-US" sz="2000" dirty="0"/>
                        <a:t>Award title descriptive of the purpose of the funding action </a:t>
                      </a:r>
                    </a:p>
                  </a:txBody>
                  <a:tcPr/>
                </a:tc>
                <a:extLst>
                  <a:ext uri="{0D108BD9-81ED-4DB2-BD59-A6C34878D82A}">
                    <a16:rowId xmlns:a16="http://schemas.microsoft.com/office/drawing/2014/main" val="1936130687"/>
                  </a:ext>
                </a:extLst>
              </a:tr>
              <a:tr h="370840">
                <a:tc>
                  <a:txBody>
                    <a:bodyPr/>
                    <a:lstStyle/>
                    <a:p>
                      <a:pPr marL="742950" marR="0" lvl="1" indent="-285750" algn="l" rtl="0" eaLnBrk="1" fontAlgn="auto" latinLnBrk="0" hangingPunct="1">
                        <a:lnSpc>
                          <a:spcPct val="100000"/>
                        </a:lnSpc>
                        <a:spcBef>
                          <a:spcPts val="0"/>
                        </a:spcBef>
                        <a:spcAft>
                          <a:spcPts val="0"/>
                        </a:spcAft>
                        <a:buFont typeface="Arial" panose="020B0604020202020204" pitchFamily="34" charset="0"/>
                        <a:buChar char="•"/>
                      </a:pPr>
                      <a:r>
                        <a:rPr lang="en-US" sz="2000" dirty="0"/>
                        <a:t>Location of the sub-award entity (including congressional district)</a:t>
                      </a:r>
                      <a:endParaRPr lang="en-US" sz="2000" dirty="0">
                        <a:solidFill>
                          <a:srgbClr val="FF0000"/>
                        </a:solidFill>
                        <a:latin typeface="TimesNewRomanPSMT"/>
                      </a:endParaRPr>
                    </a:p>
                  </a:txBody>
                  <a:tcPr/>
                </a:tc>
                <a:extLst>
                  <a:ext uri="{0D108BD9-81ED-4DB2-BD59-A6C34878D82A}">
                    <a16:rowId xmlns:a16="http://schemas.microsoft.com/office/drawing/2014/main" val="3084720840"/>
                  </a:ext>
                </a:extLst>
              </a:tr>
              <a:tr h="370840">
                <a:tc>
                  <a:txBody>
                    <a:bodyPr/>
                    <a:lstStyle/>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a:t>Place of performance (including congressional district)</a:t>
                      </a:r>
                      <a:endParaRPr lang="en-US" sz="2000" dirty="0">
                        <a:latin typeface="TimesNewRomanPSMT"/>
                      </a:endParaRPr>
                    </a:p>
                  </a:txBody>
                  <a:tcPr/>
                </a:tc>
                <a:extLst>
                  <a:ext uri="{0D108BD9-81ED-4DB2-BD59-A6C34878D82A}">
                    <a16:rowId xmlns:a16="http://schemas.microsoft.com/office/drawing/2014/main" val="3892804015"/>
                  </a:ext>
                </a:extLst>
              </a:tr>
              <a:tr h="370840">
                <a:tc>
                  <a:txBody>
                    <a:bodyPr/>
                    <a:lstStyle/>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a:t>Unique identifier of the entity and its parent</a:t>
                      </a:r>
                      <a:endParaRPr lang="en-US" sz="2000" dirty="0">
                        <a:latin typeface="TimesNewRomanPSMT"/>
                      </a:endParaRPr>
                    </a:p>
                  </a:txBody>
                  <a:tcPr/>
                </a:tc>
                <a:extLst>
                  <a:ext uri="{0D108BD9-81ED-4DB2-BD59-A6C34878D82A}">
                    <a16:rowId xmlns:a16="http://schemas.microsoft.com/office/drawing/2014/main" val="3787284218"/>
                  </a:ext>
                </a:extLst>
              </a:tr>
            </a:tbl>
          </a:graphicData>
        </a:graphic>
      </p:graphicFrame>
      <p:sp>
        <p:nvSpPr>
          <p:cNvPr id="14" name="TextBox 13">
            <a:extLst>
              <a:ext uri="{FF2B5EF4-FFF2-40B4-BE49-F238E27FC236}">
                <a16:creationId xmlns:a16="http://schemas.microsoft.com/office/drawing/2014/main" id="{2E578F57-9895-4F01-9AF6-4128B147EE1A}"/>
              </a:ext>
            </a:extLst>
          </p:cNvPr>
          <p:cNvSpPr txBox="1"/>
          <p:nvPr/>
        </p:nvSpPr>
        <p:spPr>
          <a:xfrm>
            <a:off x="880110" y="169915"/>
            <a:ext cx="10635447" cy="524673"/>
          </a:xfrm>
          <a:prstGeom prst="rect">
            <a:avLst/>
          </a:prstGeom>
          <a:noFill/>
          <a:ln>
            <a:noFill/>
          </a:ln>
        </p:spPr>
        <p:txBody>
          <a:bodyPr vert="horz" wrap="square" lIns="96012" tIns="48006" rIns="96012" bIns="48006" anchor="ctr" anchorCtr="1" compatLnSpc="1">
            <a:noAutofit/>
          </a:bodyPr>
          <a:lstStyle>
            <a:lvl1pPr marR="0" lvl="0" indent="0" algn="ctr" defTabSz="847210" fontAlgn="auto">
              <a:lnSpc>
                <a:spcPct val="90000"/>
              </a:lnSpc>
              <a:spcBef>
                <a:spcPts val="0"/>
              </a:spcBef>
              <a:spcAft>
                <a:spcPts val="0"/>
              </a:spcAft>
              <a:buNone/>
              <a:tabLst/>
              <a:defRPr lang="en-US" sz="2200" b="0" i="0" u="none" strike="noStrike" cap="none" spc="0" baseline="0">
                <a:solidFill>
                  <a:srgbClr val="000000"/>
                </a:solidFill>
                <a:uFillTx/>
                <a:latin typeface="Calibri Light"/>
              </a:defRPr>
            </a:lvl1pPr>
          </a:lstStyle>
          <a:p>
            <a:r>
              <a:rPr lang="en-US" sz="3600" dirty="0">
                <a:latin typeface="+mn-lt"/>
              </a:rPr>
              <a:t>FFATA Reporting Requirements for Sub-recipients</a:t>
            </a:r>
          </a:p>
        </p:txBody>
      </p:sp>
      <p:pic>
        <p:nvPicPr>
          <p:cNvPr id="9" name="Picture 8">
            <a:extLst>
              <a:ext uri="{FF2B5EF4-FFF2-40B4-BE49-F238E27FC236}">
                <a16:creationId xmlns:a16="http://schemas.microsoft.com/office/drawing/2014/main" id="{D593EADE-EB61-4701-AD9E-535109200FFF}"/>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8746" b="99563" l="309" r="99383">
                        <a14:foregroundMark x1="309" y1="80904" x2="14815" y2="70700"/>
                        <a14:foregroundMark x1="463" y1="92711" x2="617" y2="99854"/>
                        <a14:foregroundMark x1="84414" y1="75364" x2="91204" y2="79155"/>
                        <a14:foregroundMark x1="91204" y1="79155" x2="98765" y2="92420"/>
                        <a14:foregroundMark x1="98765" y1="92420" x2="99383" y2="93003"/>
                        <a14:foregroundMark x1="37191" y1="10787" x2="44907" y2="8746"/>
                        <a14:foregroundMark x1="44907" y1="8746" x2="53549" y2="9913"/>
                      </a14:backgroundRemoval>
                    </a14:imgEffect>
                    <a14:imgEffect>
                      <a14:colorTemperature colorTemp="7200"/>
                    </a14:imgEffect>
                    <a14:imgEffect>
                      <a14:saturation sat="0"/>
                    </a14:imgEffect>
                  </a14:imgLayer>
                </a14:imgProps>
              </a:ext>
            </a:extLst>
          </a:blip>
          <a:stretch>
            <a:fillRect/>
          </a:stretch>
        </p:blipFill>
        <p:spPr>
          <a:xfrm>
            <a:off x="375904" y="1252249"/>
            <a:ext cx="957875" cy="1014047"/>
          </a:xfrm>
          <a:prstGeom prst="rect">
            <a:avLst/>
          </a:prstGeom>
        </p:spPr>
      </p:pic>
      <p:sp>
        <p:nvSpPr>
          <p:cNvPr id="12" name="Date Placeholder 3">
            <a:extLst>
              <a:ext uri="{FF2B5EF4-FFF2-40B4-BE49-F238E27FC236}">
                <a16:creationId xmlns:a16="http://schemas.microsoft.com/office/drawing/2014/main" id="{04D49149-CE8C-471A-AB02-E63DEE16652D}"/>
              </a:ext>
            </a:extLst>
          </p:cNvPr>
          <p:cNvSpPr>
            <a:spLocks noGrp="1"/>
          </p:cNvSpPr>
          <p:nvPr>
            <p:ph type="dt" sz="half" idx="10"/>
          </p:nvPr>
        </p:nvSpPr>
        <p:spPr>
          <a:xfrm>
            <a:off x="880110" y="7203862"/>
            <a:ext cx="2880360" cy="413811"/>
          </a:xfrm>
        </p:spPr>
        <p:txBody>
          <a:bodyPr/>
          <a:lstStyle/>
          <a:p>
            <a:pPr lvl="0"/>
            <a:r>
              <a:rPr lang="en-US" dirty="0"/>
              <a:t>November 2020</a:t>
            </a:r>
          </a:p>
        </p:txBody>
      </p:sp>
    </p:spTree>
    <p:extLst>
      <p:ext uri="{BB962C8B-B14F-4D97-AF65-F5344CB8AC3E}">
        <p14:creationId xmlns:p14="http://schemas.microsoft.com/office/powerpoint/2010/main" val="52974666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EY_Presentation_Regular_Print">
  <a:themeElements>
    <a:clrScheme name="Custom 2">
      <a:dk1>
        <a:srgbClr val="000000"/>
      </a:dk1>
      <a:lt1>
        <a:srgbClr val="808080"/>
      </a:lt1>
      <a:dk2>
        <a:srgbClr val="FFFFFF"/>
      </a:dk2>
      <a:lt2>
        <a:srgbClr val="808080"/>
      </a:lt2>
      <a:accent1>
        <a:srgbClr val="808080"/>
      </a:accent1>
      <a:accent2>
        <a:srgbClr val="FFE600"/>
      </a:accent2>
      <a:accent3>
        <a:srgbClr val="999999"/>
      </a:accent3>
      <a:accent4>
        <a:srgbClr val="F0F0F0"/>
      </a:accent4>
      <a:accent5>
        <a:srgbClr val="00A3AE"/>
      </a:accent5>
      <a:accent6>
        <a:srgbClr val="C0C0C0"/>
      </a:accent6>
      <a:hlink>
        <a:srgbClr val="336699"/>
      </a:hlink>
      <a:folHlink>
        <a:srgbClr val="91278F"/>
      </a:folHlink>
    </a:clrScheme>
    <a:fontScheme name="Custom 2">
      <a:majorFont>
        <a:latin typeface="EYInterstate Light"/>
        <a:ea typeface=""/>
        <a:cs typeface=""/>
      </a:majorFont>
      <a:minorFont>
        <a:latin typeface="EYInterstate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accent1"/>
          </a:solidFill>
        </a:ln>
      </a:spPr>
      <a:bodyPr rtlCol="0" anchor="t" anchorCtr="0"/>
      <a:lstStyle>
        <a:defPPr algn="ctr">
          <a:defRPr sz="1200" dirty="0">
            <a:solidFill>
              <a:schemeClr val="tx1"/>
            </a:solidFill>
            <a:latin typeface="EYInterstate" panose="02000503020000020004" pitchFamily="2"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accent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36576" rIns="0" bIns="0" rtlCol="0">
        <a:spAutoFit/>
      </a:bodyPr>
      <a:lstStyle>
        <a:defPPr marL="285750" indent="-285750">
          <a:lnSpc>
            <a:spcPct val="85000"/>
          </a:lnSpc>
          <a:spcAft>
            <a:spcPts val="600"/>
          </a:spcAft>
          <a:buClr>
            <a:schemeClr val="accent2"/>
          </a:buClr>
          <a:buSzPct val="70000"/>
          <a:buFont typeface="Arial" pitchFamily="34" charset="0"/>
          <a:buChar char="►"/>
          <a:defRPr sz="1200" dirty="0" smtClean="0"/>
        </a:defPPr>
      </a:lstStyle>
    </a:txDef>
  </a:objectDefaults>
  <a:extraClrSchemeLst/>
  <a:custClrLst>
    <a:custClr name="EY Special Use Red">
      <a:srgbClr val="F04C3E"/>
    </a:custClr>
    <a:custClr name="EY Special Use Blue 50%">
      <a:srgbClr val="7FD1D6"/>
    </a:custClr>
    <a:custClr name="EY Special Use Purple">
      <a:srgbClr val="91278F"/>
    </a:custClr>
    <a:custClr name="EY Special Use Purple 50%">
      <a:srgbClr val="C893C7"/>
    </a:custClr>
    <a:custClr name="EY Special Use Green">
      <a:srgbClr val="2C973E"/>
    </a:custClr>
    <a:custClr name="EY Special Use Green 50%">
      <a:srgbClr val="95CB89"/>
    </a:custClr>
    <a:custClr name="EY Yellow 50%">
      <a:srgbClr val="FFF27F"/>
    </a:custClr>
    <a:custClr name="EY Special Use Lilac">
      <a:srgbClr val="AC98DB"/>
    </a:custClr>
    <a:custClr name="EY Special Use Lilac 50%">
      <a:srgbClr val="D8D2E0"/>
    </a:custClr>
    <a:custClr name="EY Link Blue">
      <a:srgbClr val="336699"/>
    </a:custClr>
  </a:custClrLst>
</a:theme>
</file>

<file path=ppt/theme/theme3.xml><?xml version="1.0" encoding="utf-8"?>
<a:theme xmlns:a="http://schemas.openxmlformats.org/drawingml/2006/main" name="1_EY_Presentation_Regular_Print">
  <a:themeElements>
    <a:clrScheme name="Custom 2">
      <a:dk1>
        <a:srgbClr val="000000"/>
      </a:dk1>
      <a:lt1>
        <a:srgbClr val="808080"/>
      </a:lt1>
      <a:dk2>
        <a:srgbClr val="FFFFFF"/>
      </a:dk2>
      <a:lt2>
        <a:srgbClr val="808080"/>
      </a:lt2>
      <a:accent1>
        <a:srgbClr val="808080"/>
      </a:accent1>
      <a:accent2>
        <a:srgbClr val="FFE600"/>
      </a:accent2>
      <a:accent3>
        <a:srgbClr val="999999"/>
      </a:accent3>
      <a:accent4>
        <a:srgbClr val="F0F0F0"/>
      </a:accent4>
      <a:accent5>
        <a:srgbClr val="00A3AE"/>
      </a:accent5>
      <a:accent6>
        <a:srgbClr val="C0C0C0"/>
      </a:accent6>
      <a:hlink>
        <a:srgbClr val="336699"/>
      </a:hlink>
      <a:folHlink>
        <a:srgbClr val="91278F"/>
      </a:folHlink>
    </a:clrScheme>
    <a:fontScheme name="Custom 2">
      <a:majorFont>
        <a:latin typeface="EYInterstate Light"/>
        <a:ea typeface=""/>
        <a:cs typeface=""/>
      </a:majorFont>
      <a:minorFont>
        <a:latin typeface="EYInterstate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accent1"/>
          </a:solidFill>
        </a:ln>
      </a:spPr>
      <a:bodyPr rtlCol="0" anchor="t" anchorCtr="0"/>
      <a:lstStyle>
        <a:defPPr algn="ctr">
          <a:defRPr sz="1200" dirty="0">
            <a:solidFill>
              <a:schemeClr val="tx1"/>
            </a:solidFill>
            <a:latin typeface="EYInterstate" panose="02000503020000020004" pitchFamily="2"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accent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36576" rIns="0" bIns="0" rtlCol="0">
        <a:spAutoFit/>
      </a:bodyPr>
      <a:lstStyle>
        <a:defPPr marL="285750" indent="-285750">
          <a:lnSpc>
            <a:spcPct val="85000"/>
          </a:lnSpc>
          <a:spcAft>
            <a:spcPts val="600"/>
          </a:spcAft>
          <a:buClr>
            <a:schemeClr val="accent2"/>
          </a:buClr>
          <a:buSzPct val="70000"/>
          <a:buFont typeface="Arial" pitchFamily="34" charset="0"/>
          <a:buChar char="►"/>
          <a:defRPr sz="1200" dirty="0" smtClean="0"/>
        </a:defPPr>
      </a:lstStyle>
    </a:txDef>
  </a:objectDefaults>
  <a:extraClrSchemeLst/>
  <a:custClrLst>
    <a:custClr name="EY Special Use Red">
      <a:srgbClr val="F04C3E"/>
    </a:custClr>
    <a:custClr name="EY Special Use Blue 50%">
      <a:srgbClr val="7FD1D6"/>
    </a:custClr>
    <a:custClr name="EY Special Use Purple">
      <a:srgbClr val="91278F"/>
    </a:custClr>
    <a:custClr name="EY Special Use Purple 50%">
      <a:srgbClr val="C893C7"/>
    </a:custClr>
    <a:custClr name="EY Special Use Green">
      <a:srgbClr val="2C973E"/>
    </a:custClr>
    <a:custClr name="EY Special Use Green 50%">
      <a:srgbClr val="95CB89"/>
    </a:custClr>
    <a:custClr name="EY Yellow 50%">
      <a:srgbClr val="FFF27F"/>
    </a:custClr>
    <a:custClr name="EY Special Use Lilac">
      <a:srgbClr val="AC98DB"/>
    </a:custClr>
    <a:custClr name="EY Special Use Lilac 50%">
      <a:srgbClr val="D8D2E0"/>
    </a:custClr>
    <a:custClr name="EY Link Blue">
      <a:srgbClr val="336699"/>
    </a:custClr>
  </a:custClr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0a34e83a-f69b-4b2e-942b-a3819a923196">
      <UserInfo>
        <DisplayName>John Geiran</DisplayName>
        <AccountId>29</AccountId>
        <AccountType/>
      </UserInfo>
      <UserInfo>
        <DisplayName>Mariama O Davis</DisplayName>
        <AccountId>22</AccountId>
        <AccountType/>
      </UserInfo>
      <UserInfo>
        <DisplayName>Thomas A Choquette</DisplayName>
        <AccountId>35</AccountId>
        <AccountType/>
      </UserInfo>
      <UserInfo>
        <DisplayName>Katie A Andersen</DisplayName>
        <AccountId>36</AccountId>
        <AccountType/>
      </UserInfo>
      <UserInfo>
        <DisplayName>Dionne M Tyus</DisplayName>
        <AccountId>39</AccountId>
        <AccountType/>
      </UserInfo>
      <UserInfo>
        <DisplayName>Lorena Blanco</DisplayName>
        <AccountId>38</AccountId>
        <AccountType/>
      </UserInfo>
      <UserInfo>
        <DisplayName>Jonathan E Rice</DisplayName>
        <AccountId>44</AccountId>
        <AccountType/>
      </UserInfo>
      <UserInfo>
        <DisplayName>Cassie Greer</DisplayName>
        <AccountId>52</AccountId>
        <AccountType/>
      </UserInfo>
      <UserInfo>
        <DisplayName>Michael Ruff</DisplayName>
        <AccountId>50</AccountId>
        <AccountType/>
      </UserInfo>
      <UserInfo>
        <DisplayName>Roy Bastian</DisplayName>
        <AccountId>34</AccountId>
        <AccountType/>
      </UserInfo>
      <UserInfo>
        <DisplayName>Kevin L Lange</DisplayName>
        <AccountId>102</AccountId>
        <AccountType/>
      </UserInfo>
      <UserInfo>
        <DisplayName>Julia Hopkins</DisplayName>
        <AccountId>76</AccountId>
        <AccountType/>
      </UserInfo>
      <UserInfo>
        <DisplayName>Quiana Dawson</DisplayName>
        <AccountId>90</AccountId>
        <AccountType/>
      </UserInfo>
      <UserInfo>
        <DisplayName>Emily Wyant</DisplayName>
        <AccountId>125</AccountId>
        <AccountType/>
      </UserInfo>
      <UserInfo>
        <DisplayName>Aaron James</DisplayName>
        <AccountId>120</AccountId>
        <AccountType/>
      </UserInfo>
      <UserInfo>
        <DisplayName>Anne Roskoski</DisplayName>
        <AccountId>109</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D2DFA8C93617F47BF0851422288C9DD" ma:contentTypeVersion="12" ma:contentTypeDescription="Create a new document." ma:contentTypeScope="" ma:versionID="a37423746c8ba021ee8bbcede4b4913c">
  <xsd:schema xmlns:xsd="http://www.w3.org/2001/XMLSchema" xmlns:xs="http://www.w3.org/2001/XMLSchema" xmlns:p="http://schemas.microsoft.com/office/2006/metadata/properties" xmlns:ns3="ec4ab624-056d-43fc-9e7e-c5b7af6ed904" xmlns:ns4="0a34e83a-f69b-4b2e-942b-a3819a923196" targetNamespace="http://schemas.microsoft.com/office/2006/metadata/properties" ma:root="true" ma:fieldsID="9546dafe109034da6302411e2835b3ac" ns3:_="" ns4:_="">
    <xsd:import namespace="ec4ab624-056d-43fc-9e7e-c5b7af6ed904"/>
    <xsd:import namespace="0a34e83a-f69b-4b2e-942b-a3819a923196"/>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3:MediaServiceOCR" minOccurs="0"/>
                <xsd:element ref="ns4:SharedWithUsers" minOccurs="0"/>
                <xsd:element ref="ns4:SharedWithDetails" minOccurs="0"/>
                <xsd:element ref="ns4:SharingHintHash"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c4ab624-056d-43fc-9e7e-c5b7af6ed90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a34e83a-f69b-4b2e-942b-a3819a923196"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69033A6-CA06-4EC4-9BAF-75D0047BF60D}">
  <ds:schemaRefs>
    <ds:schemaRef ds:uri="http://purl.org/dc/elements/1.1/"/>
    <ds:schemaRef ds:uri="http://schemas.microsoft.com/office/2006/metadata/properties"/>
    <ds:schemaRef ds:uri="ec4ab624-056d-43fc-9e7e-c5b7af6ed904"/>
    <ds:schemaRef ds:uri="http://purl.org/dc/terms/"/>
    <ds:schemaRef ds:uri="http://schemas.openxmlformats.org/package/2006/metadata/core-properties"/>
    <ds:schemaRef ds:uri="http://schemas.microsoft.com/office/2006/documentManagement/types"/>
    <ds:schemaRef ds:uri="0a34e83a-f69b-4b2e-942b-a3819a923196"/>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93EBDE48-9649-47BF-B887-90CD8F4CE55D}">
  <ds:schemaRefs>
    <ds:schemaRef ds:uri="http://schemas.microsoft.com/sharepoint/v3/contenttype/forms"/>
  </ds:schemaRefs>
</ds:datastoreItem>
</file>

<file path=customXml/itemProps3.xml><?xml version="1.0" encoding="utf-8"?>
<ds:datastoreItem xmlns:ds="http://schemas.openxmlformats.org/officeDocument/2006/customXml" ds:itemID="{76925DAC-47EF-4BC6-9780-911E6BC2091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c4ab624-056d-43fc-9e7e-c5b7af6ed904"/>
    <ds:schemaRef ds:uri="0a34e83a-f69b-4b2e-942b-a3819a92319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5988</TotalTime>
  <Words>1932</Words>
  <Application>Microsoft Office PowerPoint</Application>
  <PresentationFormat>Custom</PresentationFormat>
  <Paragraphs>208</Paragraphs>
  <Slides>15</Slides>
  <Notes>15</Notes>
  <HiddenSlides>0</HiddenSlides>
  <MMClips>0</MMClips>
  <ScaleCrop>false</ScaleCrop>
  <HeadingPairs>
    <vt:vector size="8" baseType="variant">
      <vt:variant>
        <vt:lpstr>Fonts Used</vt:lpstr>
      </vt:variant>
      <vt:variant>
        <vt:i4>8</vt:i4>
      </vt:variant>
      <vt:variant>
        <vt:lpstr>Theme</vt:lpstr>
      </vt:variant>
      <vt:variant>
        <vt:i4>3</vt:i4>
      </vt:variant>
      <vt:variant>
        <vt:lpstr>Embedded OLE Servers</vt:lpstr>
      </vt:variant>
      <vt:variant>
        <vt:i4>1</vt:i4>
      </vt:variant>
      <vt:variant>
        <vt:lpstr>Slide Titles</vt:lpstr>
      </vt:variant>
      <vt:variant>
        <vt:i4>15</vt:i4>
      </vt:variant>
    </vt:vector>
  </HeadingPairs>
  <TitlesOfParts>
    <vt:vector size="27" baseType="lpstr">
      <vt:lpstr>Arial</vt:lpstr>
      <vt:lpstr>Calibri</vt:lpstr>
      <vt:lpstr>Calibri Light</vt:lpstr>
      <vt:lpstr>EYInterstate</vt:lpstr>
      <vt:lpstr>EYInterstate Light</vt:lpstr>
      <vt:lpstr>Georgia</vt:lpstr>
      <vt:lpstr>Helvetica</vt:lpstr>
      <vt:lpstr>TimesNewRomanPSMT</vt:lpstr>
      <vt:lpstr>Office Theme</vt:lpstr>
      <vt:lpstr>EY_Presentation_Regular_Print</vt:lpstr>
      <vt:lpstr>1_EY_Presentation_Regular_Print</vt:lpstr>
      <vt:lpstr>think-cell Slide</vt:lpstr>
      <vt:lpstr>PowerPoint Presentation</vt:lpstr>
      <vt:lpstr>Session Agenda</vt:lpstr>
      <vt:lpstr>Session Objectives and Overview</vt:lpstr>
      <vt:lpstr>Background: FFATA Requirements</vt:lpstr>
      <vt:lpstr>What is FSRS?</vt:lpstr>
      <vt:lpstr>FSRS Reporting Frequency</vt:lpstr>
      <vt:lpstr>FSRS: Roles and Responsibilities</vt:lpstr>
      <vt:lpstr>When do prime recipients report subawards in FSRS?</vt:lpstr>
      <vt:lpstr>PowerPoint Presentation</vt:lpstr>
      <vt:lpstr>FFATA Executive Compensation Requirements</vt:lpstr>
      <vt:lpstr>FSRS Training Video Links</vt:lpstr>
      <vt:lpstr>Entering Sub-recipient/Contractor Data into FSRS</vt:lpstr>
      <vt:lpstr>Methods to Submit Reports</vt:lpstr>
      <vt:lpstr>FSRS Reporting Resources</vt:lpstr>
      <vt:lpstr>FSRS Session Survey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Miranda Truong</dc:creator>
  <cp:lastModifiedBy>Dustin Hogenson</cp:lastModifiedBy>
  <cp:revision>73</cp:revision>
  <cp:lastPrinted>2020-09-14T21:15:01Z</cp:lastPrinted>
  <dcterms:created xsi:type="dcterms:W3CDTF">2019-02-04T21:15:44Z</dcterms:created>
  <dcterms:modified xsi:type="dcterms:W3CDTF">2020-11-12T13:33:21Z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0x0101003D2DFA8C93617F47BF0851422288C9DD</vt:lpwstr>
  </property>
</Properties>
</file>