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3" r:id="rId5"/>
  </p:sldMasterIdLst>
  <p:notesMasterIdLst>
    <p:notesMasterId r:id="rId31"/>
  </p:notesMasterIdLst>
  <p:handoutMasterIdLst>
    <p:handoutMasterId r:id="rId32"/>
  </p:handoutMasterIdLst>
  <p:sldIdLst>
    <p:sldId id="667" r:id="rId6"/>
    <p:sldId id="353" r:id="rId7"/>
    <p:sldId id="665" r:id="rId8"/>
    <p:sldId id="664" r:id="rId9"/>
    <p:sldId id="671" r:id="rId10"/>
    <p:sldId id="672" r:id="rId11"/>
    <p:sldId id="688" r:id="rId12"/>
    <p:sldId id="676" r:id="rId13"/>
    <p:sldId id="675" r:id="rId14"/>
    <p:sldId id="685" r:id="rId15"/>
    <p:sldId id="678" r:id="rId16"/>
    <p:sldId id="681" r:id="rId17"/>
    <p:sldId id="682" r:id="rId18"/>
    <p:sldId id="683" r:id="rId19"/>
    <p:sldId id="684" r:id="rId20"/>
    <p:sldId id="686" r:id="rId21"/>
    <p:sldId id="689" r:id="rId22"/>
    <p:sldId id="692" r:id="rId23"/>
    <p:sldId id="690" r:id="rId24"/>
    <p:sldId id="691" r:id="rId25"/>
    <p:sldId id="693" r:id="rId26"/>
    <p:sldId id="695" r:id="rId27"/>
    <p:sldId id="694" r:id="rId28"/>
    <p:sldId id="674" r:id="rId29"/>
    <p:sldId id="673" r:id="rId30"/>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os, Marco C" initials="SMC" lastIdx="56" clrIdx="0">
    <p:extLst>
      <p:ext uri="{19B8F6BF-5375-455C-9EA6-DF929625EA0E}">
        <p15:presenceInfo xmlns:p15="http://schemas.microsoft.com/office/powerpoint/2012/main" userId="S::Marco.C.Santos@hud.gov::8fc8fe38-6d00-4a34-b9e3-51208e48ef86" providerId="AD"/>
      </p:ext>
    </p:extLst>
  </p:cmAuthor>
  <p:cmAuthor id="2" name="Taylor, Joseph E" initials="TJE" lastIdx="1" clrIdx="1">
    <p:extLst>
      <p:ext uri="{19B8F6BF-5375-455C-9EA6-DF929625EA0E}">
        <p15:presenceInfo xmlns:p15="http://schemas.microsoft.com/office/powerpoint/2012/main" userId="S::Joseph.E.Taylor@hud.gov::4c5a6b01-bbdf-428b-b4b6-a1a03187b2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89"/>
    <a:srgbClr val="FFFF66"/>
    <a:srgbClr val="FFFF99"/>
    <a:srgbClr val="DAB7AE"/>
    <a:srgbClr val="F1F626"/>
    <a:srgbClr val="FFFF6D"/>
    <a:srgbClr val="FFFF57"/>
    <a:srgbClr val="FFFF1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A70D3-6E3F-758B-BB8B-754D15674C17}" v="110" dt="2022-11-09T17:18:19.531"/>
    <p1510:client id="{48798F0D-F964-406D-BEC3-42CD97D453C2}" v="17" vWet="19" dt="2022-10-27T21:54:34.123"/>
    <p1510:client id="{5923537C-375F-9E8A-9C91-C43CAE498BE5}" v="171" dt="2022-11-08T23:17:26.215"/>
    <p1510:client id="{68900F21-91F8-E8BB-6D46-CF7B4E19B99A}" v="300" dt="2022-11-07T21:01:25.226"/>
    <p1510:client id="{843F5C99-A353-6B80-9B54-25FEA32AAA0C}" v="41" dt="2022-11-09T14:17:30.161"/>
    <p1510:client id="{CD21F37E-823B-F3BD-566F-3626FE2F7251}" v="548" dt="2022-11-07T17:20:05.944"/>
    <p1510:client id="{CDB7C03F-DB86-D7E0-47A1-CA6D6A54E444}" v="80" dt="2022-10-27T21:59:24.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es, Donna A" userId="ad4f40da-fb4d-443a-ae6e-35f8d8059c35" providerId="ADAL" clId="{57D3FBB4-2EE2-41E1-BF1D-8C05BDA8155B}"/>
    <pc:docChg chg="custSel modSld">
      <pc:chgData name="Hines, Donna A" userId="ad4f40da-fb4d-443a-ae6e-35f8d8059c35" providerId="ADAL" clId="{57D3FBB4-2EE2-41E1-BF1D-8C05BDA8155B}" dt="2021-10-19T22:21:22.202" v="117" actId="1076"/>
      <pc:docMkLst>
        <pc:docMk/>
      </pc:docMkLst>
      <pc:sldChg chg="addSp modSp mod">
        <pc:chgData name="Hines, Donna A" userId="ad4f40da-fb4d-443a-ae6e-35f8d8059c35" providerId="ADAL" clId="{57D3FBB4-2EE2-41E1-BF1D-8C05BDA8155B}" dt="2021-10-18T23:40:04.388" v="22" actId="167"/>
        <pc:sldMkLst>
          <pc:docMk/>
          <pc:sldMk cId="2591171324" sldId="353"/>
        </pc:sldMkLst>
        <pc:spChg chg="mod">
          <ac:chgData name="Hines, Donna A" userId="ad4f40da-fb4d-443a-ae6e-35f8d8059c35" providerId="ADAL" clId="{57D3FBB4-2EE2-41E1-BF1D-8C05BDA8155B}" dt="2021-10-18T23:37:47.106" v="1" actId="27636"/>
          <ac:spMkLst>
            <pc:docMk/>
            <pc:sldMk cId="2591171324" sldId="353"/>
            <ac:spMk id="122884" creationId="{00000000-0000-0000-0000-000000000000}"/>
          </ac:spMkLst>
        </pc:spChg>
        <pc:grpChg chg="add mod">
          <ac:chgData name="Hines, Donna A" userId="ad4f40da-fb4d-443a-ae6e-35f8d8059c35" providerId="ADAL" clId="{57D3FBB4-2EE2-41E1-BF1D-8C05BDA8155B}" dt="2021-10-18T23:40:04.388" v="22" actId="167"/>
          <ac:grpSpMkLst>
            <pc:docMk/>
            <pc:sldMk cId="2591171324" sldId="353"/>
            <ac:grpSpMk id="5" creationId="{90585C92-B1CD-4EB6-A1B2-E6B54CC1D0D9}"/>
          </ac:grpSpMkLst>
        </pc:grpChg>
        <pc:picChg chg="mod">
          <ac:chgData name="Hines, Donna A" userId="ad4f40da-fb4d-443a-ae6e-35f8d8059c35" providerId="ADAL" clId="{57D3FBB4-2EE2-41E1-BF1D-8C05BDA8155B}" dt="2021-10-18T23:38:40.045" v="6"/>
          <ac:picMkLst>
            <pc:docMk/>
            <pc:sldMk cId="2591171324" sldId="353"/>
            <ac:picMk id="6" creationId="{81CC47CA-A755-46D2-A0AC-38DEABFD5E91}"/>
          </ac:picMkLst>
        </pc:picChg>
        <pc:picChg chg="mod">
          <ac:chgData name="Hines, Donna A" userId="ad4f40da-fb4d-443a-ae6e-35f8d8059c35" providerId="ADAL" clId="{57D3FBB4-2EE2-41E1-BF1D-8C05BDA8155B}" dt="2021-10-18T23:38:40.045" v="6"/>
          <ac:picMkLst>
            <pc:docMk/>
            <pc:sldMk cId="2591171324" sldId="353"/>
            <ac:picMk id="7" creationId="{F3B1DDBD-BD0F-4B27-85B6-1B4CF1E00E24}"/>
          </ac:picMkLst>
        </pc:picChg>
      </pc:sldChg>
      <pc:sldChg chg="addSp modSp mod">
        <pc:chgData name="Hines, Donna A" userId="ad4f40da-fb4d-443a-ae6e-35f8d8059c35" providerId="ADAL" clId="{57D3FBB4-2EE2-41E1-BF1D-8C05BDA8155B}" dt="2021-10-18T23:42:13.241" v="39" actId="14100"/>
        <pc:sldMkLst>
          <pc:docMk/>
          <pc:sldMk cId="3119769631" sldId="664"/>
        </pc:sldMkLst>
        <pc:spChg chg="mod">
          <ac:chgData name="Hines, Donna A" userId="ad4f40da-fb4d-443a-ae6e-35f8d8059c35" providerId="ADAL" clId="{57D3FBB4-2EE2-41E1-BF1D-8C05BDA8155B}" dt="2021-10-18T23:40:53.353" v="31" actId="207"/>
          <ac:spMkLst>
            <pc:docMk/>
            <pc:sldMk cId="3119769631" sldId="664"/>
            <ac:spMk id="2" creationId="{32C041A3-AAD1-44E9-95A3-CA4E2E8F9A39}"/>
          </ac:spMkLst>
        </pc:spChg>
        <pc:spChg chg="mod">
          <ac:chgData name="Hines, Donna A" userId="ad4f40da-fb4d-443a-ae6e-35f8d8059c35" providerId="ADAL" clId="{57D3FBB4-2EE2-41E1-BF1D-8C05BDA8155B}" dt="2021-10-18T23:41:09.400" v="36" actId="1076"/>
          <ac:spMkLst>
            <pc:docMk/>
            <pc:sldMk cId="3119769631" sldId="664"/>
            <ac:spMk id="3" creationId="{E2C68721-A7BF-426E-924B-C101B6CFBAE9}"/>
          </ac:spMkLst>
        </pc:spChg>
        <pc:spChg chg="mod">
          <ac:chgData name="Hines, Donna A" userId="ad4f40da-fb4d-443a-ae6e-35f8d8059c35" providerId="ADAL" clId="{57D3FBB4-2EE2-41E1-BF1D-8C05BDA8155B}" dt="2021-10-18T23:37:47.033" v="0"/>
          <ac:spMkLst>
            <pc:docMk/>
            <pc:sldMk cId="3119769631" sldId="664"/>
            <ac:spMk id="5" creationId="{E2C9F957-B435-4629-90E4-4D63FE234040}"/>
          </ac:spMkLst>
        </pc:spChg>
        <pc:spChg chg="mod">
          <ac:chgData name="Hines, Donna A" userId="ad4f40da-fb4d-443a-ae6e-35f8d8059c35" providerId="ADAL" clId="{57D3FBB4-2EE2-41E1-BF1D-8C05BDA8155B}" dt="2021-10-18T23:42:13.241" v="39" actId="14100"/>
          <ac:spMkLst>
            <pc:docMk/>
            <pc:sldMk cId="3119769631" sldId="664"/>
            <ac:spMk id="6" creationId="{8F4721C2-DC64-4AD2-83B9-8C66E0E49002}"/>
          </ac:spMkLst>
        </pc:spChg>
        <pc:grpChg chg="add mod">
          <ac:chgData name="Hines, Donna A" userId="ad4f40da-fb4d-443a-ae6e-35f8d8059c35" providerId="ADAL" clId="{57D3FBB4-2EE2-41E1-BF1D-8C05BDA8155B}" dt="2021-10-18T23:40:41.848" v="29" actId="167"/>
          <ac:grpSpMkLst>
            <pc:docMk/>
            <pc:sldMk cId="3119769631" sldId="664"/>
            <ac:grpSpMk id="8" creationId="{A2F5A59A-11B5-4496-83B7-FC87F78EADEB}"/>
          </ac:grpSpMkLst>
        </pc:grpChg>
        <pc:picChg chg="mod">
          <ac:chgData name="Hines, Donna A" userId="ad4f40da-fb4d-443a-ae6e-35f8d8059c35" providerId="ADAL" clId="{57D3FBB4-2EE2-41E1-BF1D-8C05BDA8155B}" dt="2021-10-18T23:38:46.945" v="8"/>
          <ac:picMkLst>
            <pc:docMk/>
            <pc:sldMk cId="3119769631" sldId="664"/>
            <ac:picMk id="9" creationId="{115AC850-3B2C-4DC8-AC3D-51142158FFD4}"/>
          </ac:picMkLst>
        </pc:picChg>
        <pc:picChg chg="mod">
          <ac:chgData name="Hines, Donna A" userId="ad4f40da-fb4d-443a-ae6e-35f8d8059c35" providerId="ADAL" clId="{57D3FBB4-2EE2-41E1-BF1D-8C05BDA8155B}" dt="2021-10-18T23:38:46.945" v="8"/>
          <ac:picMkLst>
            <pc:docMk/>
            <pc:sldMk cId="3119769631" sldId="664"/>
            <ac:picMk id="10" creationId="{5F510936-59AD-4EE6-912A-9A0623B78B65}"/>
          </ac:picMkLst>
        </pc:picChg>
        <pc:cxnChg chg="mod">
          <ac:chgData name="Hines, Donna A" userId="ad4f40da-fb4d-443a-ae6e-35f8d8059c35" providerId="ADAL" clId="{57D3FBB4-2EE2-41E1-BF1D-8C05BDA8155B}" dt="2021-10-18T23:40:56.080" v="32" actId="1076"/>
          <ac:cxnSpMkLst>
            <pc:docMk/>
            <pc:sldMk cId="3119769631" sldId="664"/>
            <ac:cxnSpMk id="7" creationId="{51B3DE24-266E-4B89-9F9D-6B6C514156FC}"/>
          </ac:cxnSpMkLst>
        </pc:cxnChg>
      </pc:sldChg>
      <pc:sldChg chg="addSp delSp modSp mod">
        <pc:chgData name="Hines, Donna A" userId="ad4f40da-fb4d-443a-ae6e-35f8d8059c35" providerId="ADAL" clId="{57D3FBB4-2EE2-41E1-BF1D-8C05BDA8155B}" dt="2021-10-18T23:49:02.885" v="112" actId="478"/>
        <pc:sldMkLst>
          <pc:docMk/>
          <pc:sldMk cId="3246112243" sldId="665"/>
        </pc:sldMkLst>
        <pc:spChg chg="mod">
          <ac:chgData name="Hines, Donna A" userId="ad4f40da-fb4d-443a-ae6e-35f8d8059c35" providerId="ADAL" clId="{57D3FBB4-2EE2-41E1-BF1D-8C05BDA8155B}" dt="2021-10-18T23:40:15.552" v="24" actId="1076"/>
          <ac:spMkLst>
            <pc:docMk/>
            <pc:sldMk cId="3246112243" sldId="665"/>
            <ac:spMk id="2" creationId="{CEC703A8-0882-4DE3-8F55-5296F37C6D1B}"/>
          </ac:spMkLst>
        </pc:spChg>
        <pc:spChg chg="mod">
          <ac:chgData name="Hines, Donna A" userId="ad4f40da-fb4d-443a-ae6e-35f8d8059c35" providerId="ADAL" clId="{57D3FBB4-2EE2-41E1-BF1D-8C05BDA8155B}" dt="2021-10-18T23:40:25.827" v="27" actId="14100"/>
          <ac:spMkLst>
            <pc:docMk/>
            <pc:sldMk cId="3246112243" sldId="665"/>
            <ac:spMk id="3" creationId="{5B02C9B8-5F0E-4E32-B584-EFDB93A45711}"/>
          </ac:spMkLst>
        </pc:spChg>
        <pc:spChg chg="del mod">
          <ac:chgData name="Hines, Donna A" userId="ad4f40da-fb4d-443a-ae6e-35f8d8059c35" providerId="ADAL" clId="{57D3FBB4-2EE2-41E1-BF1D-8C05BDA8155B}" dt="2021-10-18T23:49:02.885" v="112" actId="478"/>
          <ac:spMkLst>
            <pc:docMk/>
            <pc:sldMk cId="3246112243" sldId="665"/>
            <ac:spMk id="4" creationId="{C7EA558C-A850-4557-822A-1F5B3DD6C53B}"/>
          </ac:spMkLst>
        </pc:spChg>
        <pc:grpChg chg="add mod">
          <ac:chgData name="Hines, Donna A" userId="ad4f40da-fb4d-443a-ae6e-35f8d8059c35" providerId="ADAL" clId="{57D3FBB4-2EE2-41E1-BF1D-8C05BDA8155B}" dt="2021-10-18T23:40:29.305" v="28" actId="14100"/>
          <ac:grpSpMkLst>
            <pc:docMk/>
            <pc:sldMk cId="3246112243" sldId="665"/>
            <ac:grpSpMk id="6" creationId="{2BDEE1C5-BF4F-4D9B-9A1E-DDBEBE40EA14}"/>
          </ac:grpSpMkLst>
        </pc:grpChg>
        <pc:picChg chg="mod">
          <ac:chgData name="Hines, Donna A" userId="ad4f40da-fb4d-443a-ae6e-35f8d8059c35" providerId="ADAL" clId="{57D3FBB4-2EE2-41E1-BF1D-8C05BDA8155B}" dt="2021-10-18T23:40:29.305" v="28" actId="14100"/>
          <ac:picMkLst>
            <pc:docMk/>
            <pc:sldMk cId="3246112243" sldId="665"/>
            <ac:picMk id="7" creationId="{38505FBA-5908-4DC1-8CD7-6D5745E2B4F9}"/>
          </ac:picMkLst>
        </pc:picChg>
        <pc:picChg chg="mod">
          <ac:chgData name="Hines, Donna A" userId="ad4f40da-fb4d-443a-ae6e-35f8d8059c35" providerId="ADAL" clId="{57D3FBB4-2EE2-41E1-BF1D-8C05BDA8155B}" dt="2021-10-18T23:40:29.305" v="28" actId="14100"/>
          <ac:picMkLst>
            <pc:docMk/>
            <pc:sldMk cId="3246112243" sldId="665"/>
            <ac:picMk id="8" creationId="{6A521075-B9E0-4AF1-A62F-B2D1900BC7DD}"/>
          </ac:picMkLst>
        </pc:picChg>
        <pc:cxnChg chg="mod">
          <ac:chgData name="Hines, Donna A" userId="ad4f40da-fb4d-443a-ae6e-35f8d8059c35" providerId="ADAL" clId="{57D3FBB4-2EE2-41E1-BF1D-8C05BDA8155B}" dt="2021-10-18T23:40:20.157" v="25" actId="1076"/>
          <ac:cxnSpMkLst>
            <pc:docMk/>
            <pc:sldMk cId="3246112243" sldId="665"/>
            <ac:cxnSpMk id="5" creationId="{24586D26-D4DC-48A2-89DF-090987CAB0A0}"/>
          </ac:cxnSpMkLst>
        </pc:cxnChg>
      </pc:sldChg>
      <pc:sldChg chg="addSp delSp modSp mod modNotes">
        <pc:chgData name="Hines, Donna A" userId="ad4f40da-fb4d-443a-ae6e-35f8d8059c35" providerId="ADAL" clId="{57D3FBB4-2EE2-41E1-BF1D-8C05BDA8155B}" dt="2021-10-19T22:21:22.202" v="117" actId="1076"/>
        <pc:sldMkLst>
          <pc:docMk/>
          <pc:sldMk cId="4231536320" sldId="667"/>
        </pc:sldMkLst>
        <pc:spChg chg="mod">
          <ac:chgData name="Hines, Donna A" userId="ad4f40da-fb4d-443a-ae6e-35f8d8059c35" providerId="ADAL" clId="{57D3FBB4-2EE2-41E1-BF1D-8C05BDA8155B}" dt="2021-10-18T23:39:48.470" v="19" actId="207"/>
          <ac:spMkLst>
            <pc:docMk/>
            <pc:sldMk cId="4231536320" sldId="667"/>
            <ac:spMk id="5" creationId="{9BE384C3-05D9-43DB-B602-8850BF8BCF6F}"/>
          </ac:spMkLst>
        </pc:spChg>
        <pc:grpChg chg="add mod">
          <ac:chgData name="Hines, Donna A" userId="ad4f40da-fb4d-443a-ae6e-35f8d8059c35" providerId="ADAL" clId="{57D3FBB4-2EE2-41E1-BF1D-8C05BDA8155B}" dt="2021-10-18T23:39:37.059" v="17" actId="167"/>
          <ac:grpSpMkLst>
            <pc:docMk/>
            <pc:sldMk cId="4231536320" sldId="667"/>
            <ac:grpSpMk id="6" creationId="{69C9AEA1-8304-4F0D-815C-F3C585431725}"/>
          </ac:grpSpMkLst>
        </pc:grpChg>
        <pc:picChg chg="mod">
          <ac:chgData name="Hines, Donna A" userId="ad4f40da-fb4d-443a-ae6e-35f8d8059c35" providerId="ADAL" clId="{57D3FBB4-2EE2-41E1-BF1D-8C05BDA8155B}" dt="2021-10-18T23:38:31.299" v="5"/>
          <ac:picMkLst>
            <pc:docMk/>
            <pc:sldMk cId="4231536320" sldId="667"/>
            <ac:picMk id="7" creationId="{60B1BD07-0486-47EE-810B-1511C9B665F3}"/>
          </ac:picMkLst>
        </pc:picChg>
        <pc:picChg chg="mod">
          <ac:chgData name="Hines, Donna A" userId="ad4f40da-fb4d-443a-ae6e-35f8d8059c35" providerId="ADAL" clId="{57D3FBB4-2EE2-41E1-BF1D-8C05BDA8155B}" dt="2021-10-18T23:38:31.299" v="5"/>
          <ac:picMkLst>
            <pc:docMk/>
            <pc:sldMk cId="4231536320" sldId="667"/>
            <ac:picMk id="8" creationId="{A87ECC7B-46F7-4C38-AB28-950309B88449}"/>
          </ac:picMkLst>
        </pc:picChg>
        <pc:picChg chg="del mod">
          <ac:chgData name="Hines, Donna A" userId="ad4f40da-fb4d-443a-ae6e-35f8d8059c35" providerId="ADAL" clId="{57D3FBB4-2EE2-41E1-BF1D-8C05BDA8155B}" dt="2021-10-19T22:21:13.831" v="114" actId="478"/>
          <ac:picMkLst>
            <pc:docMk/>
            <pc:sldMk cId="4231536320" sldId="667"/>
            <ac:picMk id="12" creationId="{7D955E03-3F9D-4E6D-B5CB-19D704BFF932}"/>
          </ac:picMkLst>
        </pc:picChg>
        <pc:picChg chg="add mod">
          <ac:chgData name="Hines, Donna A" userId="ad4f40da-fb4d-443a-ae6e-35f8d8059c35" providerId="ADAL" clId="{57D3FBB4-2EE2-41E1-BF1D-8C05BDA8155B}" dt="2021-10-19T22:21:22.202" v="117" actId="1076"/>
          <ac:picMkLst>
            <pc:docMk/>
            <pc:sldMk cId="4231536320" sldId="667"/>
            <ac:picMk id="1026" creationId="{821BC6F8-7765-4E70-B66E-B76CB9BB704D}"/>
          </ac:picMkLst>
        </pc:picChg>
      </pc:sldChg>
      <pc:sldChg chg="addSp delSp modSp mod">
        <pc:chgData name="Hines, Donna A" userId="ad4f40da-fb4d-443a-ae6e-35f8d8059c35" providerId="ADAL" clId="{57D3FBB4-2EE2-41E1-BF1D-8C05BDA8155B}" dt="2021-10-18T23:48:51.613" v="111" actId="478"/>
        <pc:sldMkLst>
          <pc:docMk/>
          <pc:sldMk cId="1603515566" sldId="671"/>
        </pc:sldMkLst>
        <pc:spChg chg="mod">
          <ac:chgData name="Hines, Donna A" userId="ad4f40da-fb4d-443a-ae6e-35f8d8059c35" providerId="ADAL" clId="{57D3FBB4-2EE2-41E1-BF1D-8C05BDA8155B}" dt="2021-10-18T23:42:25.309" v="41" actId="1076"/>
          <ac:spMkLst>
            <pc:docMk/>
            <pc:sldMk cId="1603515566" sldId="671"/>
            <ac:spMk id="2" creationId="{7D15607A-0935-44CE-8D76-940E3772F33D}"/>
          </ac:spMkLst>
        </pc:spChg>
        <pc:spChg chg="mod">
          <ac:chgData name="Hines, Donna A" userId="ad4f40da-fb4d-443a-ae6e-35f8d8059c35" providerId="ADAL" clId="{57D3FBB4-2EE2-41E1-BF1D-8C05BDA8155B}" dt="2021-10-18T23:37:47.112" v="2" actId="27636"/>
          <ac:spMkLst>
            <pc:docMk/>
            <pc:sldMk cId="1603515566" sldId="671"/>
            <ac:spMk id="3" creationId="{8171E17F-68F0-45B1-AC53-DF085E2AB7E9}"/>
          </ac:spMkLst>
        </pc:spChg>
        <pc:spChg chg="del mod">
          <ac:chgData name="Hines, Donna A" userId="ad4f40da-fb4d-443a-ae6e-35f8d8059c35" providerId="ADAL" clId="{57D3FBB4-2EE2-41E1-BF1D-8C05BDA8155B}" dt="2021-10-18T23:48:51.613" v="111" actId="478"/>
          <ac:spMkLst>
            <pc:docMk/>
            <pc:sldMk cId="1603515566" sldId="671"/>
            <ac:spMk id="4" creationId="{D63A511B-E010-4DFD-B869-78B2353E1883}"/>
          </ac:spMkLst>
        </pc:spChg>
        <pc:grpChg chg="add mod">
          <ac:chgData name="Hines, Donna A" userId="ad4f40da-fb4d-443a-ae6e-35f8d8059c35" providerId="ADAL" clId="{57D3FBB4-2EE2-41E1-BF1D-8C05BDA8155B}" dt="2021-10-18T23:42:19.685" v="40" actId="167"/>
          <ac:grpSpMkLst>
            <pc:docMk/>
            <pc:sldMk cId="1603515566" sldId="671"/>
            <ac:grpSpMk id="8" creationId="{93BEA0B4-C764-4374-980D-923F690B10EE}"/>
          </ac:grpSpMkLst>
        </pc:grpChg>
        <pc:picChg chg="mod">
          <ac:chgData name="Hines, Donna A" userId="ad4f40da-fb4d-443a-ae6e-35f8d8059c35" providerId="ADAL" clId="{57D3FBB4-2EE2-41E1-BF1D-8C05BDA8155B}" dt="2021-10-18T23:38:50.165" v="9"/>
          <ac:picMkLst>
            <pc:docMk/>
            <pc:sldMk cId="1603515566" sldId="671"/>
            <ac:picMk id="9" creationId="{4F60FCC9-C518-49FE-B65A-B009960C2684}"/>
          </ac:picMkLst>
        </pc:picChg>
        <pc:picChg chg="mod">
          <ac:chgData name="Hines, Donna A" userId="ad4f40da-fb4d-443a-ae6e-35f8d8059c35" providerId="ADAL" clId="{57D3FBB4-2EE2-41E1-BF1D-8C05BDA8155B}" dt="2021-10-18T23:38:50.165" v="9"/>
          <ac:picMkLst>
            <pc:docMk/>
            <pc:sldMk cId="1603515566" sldId="671"/>
            <ac:picMk id="10" creationId="{551004DE-8B39-4E88-8321-13C5580C906B}"/>
          </ac:picMkLst>
        </pc:picChg>
        <pc:cxnChg chg="mod">
          <ac:chgData name="Hines, Donna A" userId="ad4f40da-fb4d-443a-ae6e-35f8d8059c35" providerId="ADAL" clId="{57D3FBB4-2EE2-41E1-BF1D-8C05BDA8155B}" dt="2021-10-18T23:42:28.803" v="42" actId="1076"/>
          <ac:cxnSpMkLst>
            <pc:docMk/>
            <pc:sldMk cId="1603515566" sldId="671"/>
            <ac:cxnSpMk id="5" creationId="{606A01FF-434E-4396-BB9F-E1CA8B13B11C}"/>
          </ac:cxnSpMkLst>
        </pc:cxnChg>
      </pc:sldChg>
      <pc:sldChg chg="addSp delSp modSp mod">
        <pc:chgData name="Hines, Donna A" userId="ad4f40da-fb4d-443a-ae6e-35f8d8059c35" providerId="ADAL" clId="{57D3FBB4-2EE2-41E1-BF1D-8C05BDA8155B}" dt="2021-10-18T23:44:50.879" v="78" actId="6549"/>
        <pc:sldMkLst>
          <pc:docMk/>
          <pc:sldMk cId="2043445853" sldId="672"/>
        </pc:sldMkLst>
        <pc:spChg chg="mod">
          <ac:chgData name="Hines, Donna A" userId="ad4f40da-fb4d-443a-ae6e-35f8d8059c35" providerId="ADAL" clId="{57D3FBB4-2EE2-41E1-BF1D-8C05BDA8155B}" dt="2021-10-18T23:44:21.973" v="73" actId="207"/>
          <ac:spMkLst>
            <pc:docMk/>
            <pc:sldMk cId="2043445853" sldId="672"/>
            <ac:spMk id="2" creationId="{2B38EEE0-CC38-4987-905D-B321CD66BFA2}"/>
          </ac:spMkLst>
        </pc:spChg>
        <pc:spChg chg="mod">
          <ac:chgData name="Hines, Donna A" userId="ad4f40da-fb4d-443a-ae6e-35f8d8059c35" providerId="ADAL" clId="{57D3FBB4-2EE2-41E1-BF1D-8C05BDA8155B}" dt="2021-10-18T23:44:50.879" v="78" actId="6549"/>
          <ac:spMkLst>
            <pc:docMk/>
            <pc:sldMk cId="2043445853" sldId="672"/>
            <ac:spMk id="3" creationId="{41518D19-FBC5-4CD1-AE99-1C22AD6EEFB6}"/>
          </ac:spMkLst>
        </pc:spChg>
        <pc:spChg chg="del mod">
          <ac:chgData name="Hines, Donna A" userId="ad4f40da-fb4d-443a-ae6e-35f8d8059c35" providerId="ADAL" clId="{57D3FBB4-2EE2-41E1-BF1D-8C05BDA8155B}" dt="2021-10-18T23:44:43.137" v="76" actId="478"/>
          <ac:spMkLst>
            <pc:docMk/>
            <pc:sldMk cId="2043445853" sldId="672"/>
            <ac:spMk id="4" creationId="{E192343B-A7A1-4B38-8B95-F8F6D4EDFE06}"/>
          </ac:spMkLst>
        </pc:spChg>
        <pc:spChg chg="mod">
          <ac:chgData name="Hines, Donna A" userId="ad4f40da-fb4d-443a-ae6e-35f8d8059c35" providerId="ADAL" clId="{57D3FBB4-2EE2-41E1-BF1D-8C05BDA8155B}" dt="2021-10-18T23:44:36.089" v="75" actId="207"/>
          <ac:spMkLst>
            <pc:docMk/>
            <pc:sldMk cId="2043445853" sldId="672"/>
            <ac:spMk id="6" creationId="{ECA4249E-94DF-42D3-B5E5-DF07E0CA155C}"/>
          </ac:spMkLst>
        </pc:spChg>
        <pc:spChg chg="mod">
          <ac:chgData name="Hines, Donna A" userId="ad4f40da-fb4d-443a-ae6e-35f8d8059c35" providerId="ADAL" clId="{57D3FBB4-2EE2-41E1-BF1D-8C05BDA8155B}" dt="2021-10-18T23:44:32.839" v="74" actId="207"/>
          <ac:spMkLst>
            <pc:docMk/>
            <pc:sldMk cId="2043445853" sldId="672"/>
            <ac:spMk id="7" creationId="{90FE9242-191E-4452-8DD9-08D4916F70EF}"/>
          </ac:spMkLst>
        </pc:spChg>
        <pc:grpChg chg="add mod">
          <ac:chgData name="Hines, Donna A" userId="ad4f40da-fb4d-443a-ae6e-35f8d8059c35" providerId="ADAL" clId="{57D3FBB4-2EE2-41E1-BF1D-8C05BDA8155B}" dt="2021-10-18T23:42:33.940" v="43" actId="167"/>
          <ac:grpSpMkLst>
            <pc:docMk/>
            <pc:sldMk cId="2043445853" sldId="672"/>
            <ac:grpSpMk id="8" creationId="{6E0F8723-DFB5-42C7-B312-F7BB019B0768}"/>
          </ac:grpSpMkLst>
        </pc:grpChg>
        <pc:picChg chg="mod">
          <ac:chgData name="Hines, Donna A" userId="ad4f40da-fb4d-443a-ae6e-35f8d8059c35" providerId="ADAL" clId="{57D3FBB4-2EE2-41E1-BF1D-8C05BDA8155B}" dt="2021-10-18T23:38:53.621" v="10"/>
          <ac:picMkLst>
            <pc:docMk/>
            <pc:sldMk cId="2043445853" sldId="672"/>
            <ac:picMk id="9" creationId="{E46D8356-2E2C-4A53-8547-3B4E3D1690CC}"/>
          </ac:picMkLst>
        </pc:picChg>
        <pc:picChg chg="mod">
          <ac:chgData name="Hines, Donna A" userId="ad4f40da-fb4d-443a-ae6e-35f8d8059c35" providerId="ADAL" clId="{57D3FBB4-2EE2-41E1-BF1D-8C05BDA8155B}" dt="2021-10-18T23:38:53.621" v="10"/>
          <ac:picMkLst>
            <pc:docMk/>
            <pc:sldMk cId="2043445853" sldId="672"/>
            <ac:picMk id="10" creationId="{CB9C1150-27F3-4284-A3BA-A54F75A3E6C0}"/>
          </ac:picMkLst>
        </pc:picChg>
        <pc:cxnChg chg="mod">
          <ac:chgData name="Hines, Donna A" userId="ad4f40da-fb4d-443a-ae6e-35f8d8059c35" providerId="ADAL" clId="{57D3FBB4-2EE2-41E1-BF1D-8C05BDA8155B}" dt="2021-10-18T23:42:48.568" v="70" actId="1076"/>
          <ac:cxnSpMkLst>
            <pc:docMk/>
            <pc:sldMk cId="2043445853" sldId="672"/>
            <ac:cxnSpMk id="5" creationId="{FE308D79-BAD8-4B5B-9C50-6AEE0E6171E2}"/>
          </ac:cxnSpMkLst>
        </pc:cxnChg>
      </pc:sldChg>
      <pc:sldChg chg="addSp delSp modSp mod">
        <pc:chgData name="Hines, Donna A" userId="ad4f40da-fb4d-443a-ae6e-35f8d8059c35" providerId="ADAL" clId="{57D3FBB4-2EE2-41E1-BF1D-8C05BDA8155B}" dt="2021-10-18T23:48:23.817" v="107" actId="478"/>
        <pc:sldMkLst>
          <pc:docMk/>
          <pc:sldMk cId="3787650777" sldId="673"/>
        </pc:sldMkLst>
        <pc:spChg chg="mod">
          <ac:chgData name="Hines, Donna A" userId="ad4f40da-fb4d-443a-ae6e-35f8d8059c35" providerId="ADAL" clId="{57D3FBB4-2EE2-41E1-BF1D-8C05BDA8155B}" dt="2021-10-18T23:48:08.233" v="106" actId="1076"/>
          <ac:spMkLst>
            <pc:docMk/>
            <pc:sldMk cId="3787650777" sldId="673"/>
            <ac:spMk id="2" creationId="{0D513AF4-3528-4BF2-A05F-E0E42A982A0E}"/>
          </ac:spMkLst>
        </pc:spChg>
        <pc:spChg chg="del">
          <ac:chgData name="Hines, Donna A" userId="ad4f40da-fb4d-443a-ae6e-35f8d8059c35" providerId="ADAL" clId="{57D3FBB4-2EE2-41E1-BF1D-8C05BDA8155B}" dt="2021-10-18T23:47:45.216" v="103" actId="478"/>
          <ac:spMkLst>
            <pc:docMk/>
            <pc:sldMk cId="3787650777" sldId="673"/>
            <ac:spMk id="3" creationId="{68C28E5B-96D5-45EE-B2D7-63ADE81FE10C}"/>
          </ac:spMkLst>
        </pc:spChg>
        <pc:spChg chg="del mod">
          <ac:chgData name="Hines, Donna A" userId="ad4f40da-fb4d-443a-ae6e-35f8d8059c35" providerId="ADAL" clId="{57D3FBB4-2EE2-41E1-BF1D-8C05BDA8155B}" dt="2021-10-18T23:48:23.817" v="107" actId="478"/>
          <ac:spMkLst>
            <pc:docMk/>
            <pc:sldMk cId="3787650777" sldId="673"/>
            <ac:spMk id="4" creationId="{583A61AA-0F0A-4625-9A99-5DCC04FCDB42}"/>
          </ac:spMkLst>
        </pc:spChg>
        <pc:spChg chg="add del mod">
          <ac:chgData name="Hines, Donna A" userId="ad4f40da-fb4d-443a-ae6e-35f8d8059c35" providerId="ADAL" clId="{57D3FBB4-2EE2-41E1-BF1D-8C05BDA8155B}" dt="2021-10-18T23:47:57.454" v="104" actId="478"/>
          <ac:spMkLst>
            <pc:docMk/>
            <pc:sldMk cId="3787650777" sldId="673"/>
            <ac:spMk id="9" creationId="{5BF08AFE-693A-4F04-9C82-789DB5C5774E}"/>
          </ac:spMkLst>
        </pc:spChg>
        <pc:grpChg chg="add mod">
          <ac:chgData name="Hines, Donna A" userId="ad4f40da-fb4d-443a-ae6e-35f8d8059c35" providerId="ADAL" clId="{57D3FBB4-2EE2-41E1-BF1D-8C05BDA8155B}" dt="2021-10-18T23:48:04.665" v="105" actId="14100"/>
          <ac:grpSpMkLst>
            <pc:docMk/>
            <pc:sldMk cId="3787650777" sldId="673"/>
            <ac:grpSpMk id="5" creationId="{47B7025E-9529-4E91-89DF-6686B5FFF97C}"/>
          </ac:grpSpMkLst>
        </pc:grpChg>
        <pc:picChg chg="mod">
          <ac:chgData name="Hines, Donna A" userId="ad4f40da-fb4d-443a-ae6e-35f8d8059c35" providerId="ADAL" clId="{57D3FBB4-2EE2-41E1-BF1D-8C05BDA8155B}" dt="2021-10-18T23:48:04.665" v="105" actId="14100"/>
          <ac:picMkLst>
            <pc:docMk/>
            <pc:sldMk cId="3787650777" sldId="673"/>
            <ac:picMk id="6" creationId="{4A23F6BE-D353-4452-89C6-1C4F0E539C96}"/>
          </ac:picMkLst>
        </pc:picChg>
        <pc:picChg chg="mod">
          <ac:chgData name="Hines, Donna A" userId="ad4f40da-fb4d-443a-ae6e-35f8d8059c35" providerId="ADAL" clId="{57D3FBB4-2EE2-41E1-BF1D-8C05BDA8155B}" dt="2021-10-18T23:48:04.665" v="105" actId="14100"/>
          <ac:picMkLst>
            <pc:docMk/>
            <pc:sldMk cId="3787650777" sldId="673"/>
            <ac:picMk id="7" creationId="{C555E1AE-8473-40AD-A557-FB38700C87D3}"/>
          </ac:picMkLst>
        </pc:picChg>
      </pc:sldChg>
      <pc:sldChg chg="addSp delSp modSp mod">
        <pc:chgData name="Hines, Donna A" userId="ad4f40da-fb4d-443a-ae6e-35f8d8059c35" providerId="ADAL" clId="{57D3FBB4-2EE2-41E1-BF1D-8C05BDA8155B}" dt="2021-10-18T23:48:31.526" v="108" actId="478"/>
        <pc:sldMkLst>
          <pc:docMk/>
          <pc:sldMk cId="391705379" sldId="674"/>
        </pc:sldMkLst>
        <pc:spChg chg="mod">
          <ac:chgData name="Hines, Donna A" userId="ad4f40da-fb4d-443a-ae6e-35f8d8059c35" providerId="ADAL" clId="{57D3FBB4-2EE2-41E1-BF1D-8C05BDA8155B}" dt="2021-10-18T23:47:22.168" v="99" actId="207"/>
          <ac:spMkLst>
            <pc:docMk/>
            <pc:sldMk cId="391705379" sldId="674"/>
            <ac:spMk id="2" creationId="{99CA00E4-F4D0-4624-9968-9652A3E446DE}"/>
          </ac:spMkLst>
        </pc:spChg>
        <pc:spChg chg="mod">
          <ac:chgData name="Hines, Donna A" userId="ad4f40da-fb4d-443a-ae6e-35f8d8059c35" providerId="ADAL" clId="{57D3FBB4-2EE2-41E1-BF1D-8C05BDA8155B}" dt="2021-10-18T23:47:31.369" v="101" actId="6549"/>
          <ac:spMkLst>
            <pc:docMk/>
            <pc:sldMk cId="391705379" sldId="674"/>
            <ac:spMk id="3" creationId="{020CF2E2-CBB4-4268-A9DB-AE334487FD95}"/>
          </ac:spMkLst>
        </pc:spChg>
        <pc:spChg chg="del mod">
          <ac:chgData name="Hines, Donna A" userId="ad4f40da-fb4d-443a-ae6e-35f8d8059c35" providerId="ADAL" clId="{57D3FBB4-2EE2-41E1-BF1D-8C05BDA8155B}" dt="2021-10-18T23:48:31.526" v="108" actId="478"/>
          <ac:spMkLst>
            <pc:docMk/>
            <pc:sldMk cId="391705379" sldId="674"/>
            <ac:spMk id="4" creationId="{39284BAE-7BC0-422F-A2F5-87896ACD72E6}"/>
          </ac:spMkLst>
        </pc:spChg>
        <pc:grpChg chg="add mod">
          <ac:chgData name="Hines, Donna A" userId="ad4f40da-fb4d-443a-ae6e-35f8d8059c35" providerId="ADAL" clId="{57D3FBB4-2EE2-41E1-BF1D-8C05BDA8155B}" dt="2021-10-18T23:47:09.665" v="96" actId="167"/>
          <ac:grpSpMkLst>
            <pc:docMk/>
            <pc:sldMk cId="391705379" sldId="674"/>
            <ac:grpSpMk id="6" creationId="{761F0818-1D18-4258-AB15-9C228B734A22}"/>
          </ac:grpSpMkLst>
        </pc:grpChg>
        <pc:picChg chg="mod">
          <ac:chgData name="Hines, Donna A" userId="ad4f40da-fb4d-443a-ae6e-35f8d8059c35" providerId="ADAL" clId="{57D3FBB4-2EE2-41E1-BF1D-8C05BDA8155B}" dt="2021-10-18T23:39:15.366" v="15"/>
          <ac:picMkLst>
            <pc:docMk/>
            <pc:sldMk cId="391705379" sldId="674"/>
            <ac:picMk id="7" creationId="{5853C6C0-E5ED-4C61-8064-BA26BAC44B58}"/>
          </ac:picMkLst>
        </pc:picChg>
        <pc:picChg chg="mod">
          <ac:chgData name="Hines, Donna A" userId="ad4f40da-fb4d-443a-ae6e-35f8d8059c35" providerId="ADAL" clId="{57D3FBB4-2EE2-41E1-BF1D-8C05BDA8155B}" dt="2021-10-18T23:39:15.366" v="15"/>
          <ac:picMkLst>
            <pc:docMk/>
            <pc:sldMk cId="391705379" sldId="674"/>
            <ac:picMk id="8" creationId="{52586C87-73C5-497D-AC5A-500AB445D2CF}"/>
          </ac:picMkLst>
        </pc:picChg>
        <pc:cxnChg chg="mod">
          <ac:chgData name="Hines, Donna A" userId="ad4f40da-fb4d-443a-ae6e-35f8d8059c35" providerId="ADAL" clId="{57D3FBB4-2EE2-41E1-BF1D-8C05BDA8155B}" dt="2021-10-18T23:47:16.563" v="98" actId="1076"/>
          <ac:cxnSpMkLst>
            <pc:docMk/>
            <pc:sldMk cId="391705379" sldId="674"/>
            <ac:cxnSpMk id="5" creationId="{122B0E3D-78AF-4401-B0C8-32A57F14E08A}"/>
          </ac:cxnSpMkLst>
        </pc:cxnChg>
      </pc:sldChg>
      <pc:sldChg chg="addSp delSp modSp mod">
        <pc:chgData name="Hines, Donna A" userId="ad4f40da-fb4d-443a-ae6e-35f8d8059c35" providerId="ADAL" clId="{57D3FBB4-2EE2-41E1-BF1D-8C05BDA8155B}" dt="2021-10-18T23:48:42.925" v="110" actId="478"/>
        <pc:sldMkLst>
          <pc:docMk/>
          <pc:sldMk cId="1442842371" sldId="675"/>
        </pc:sldMkLst>
        <pc:spChg chg="mod">
          <ac:chgData name="Hines, Donna A" userId="ad4f40da-fb4d-443a-ae6e-35f8d8059c35" providerId="ADAL" clId="{57D3FBB4-2EE2-41E1-BF1D-8C05BDA8155B}" dt="2021-10-18T23:45:50.396" v="87" actId="1076"/>
          <ac:spMkLst>
            <pc:docMk/>
            <pc:sldMk cId="1442842371" sldId="675"/>
            <ac:spMk id="2" creationId="{0DFD3438-2F08-4948-AAA0-4585FAD116B1}"/>
          </ac:spMkLst>
        </pc:spChg>
        <pc:spChg chg="mod">
          <ac:chgData name="Hines, Donna A" userId="ad4f40da-fb4d-443a-ae6e-35f8d8059c35" providerId="ADAL" clId="{57D3FBB4-2EE2-41E1-BF1D-8C05BDA8155B}" dt="2021-10-18T23:45:57.665" v="89" actId="14100"/>
          <ac:spMkLst>
            <pc:docMk/>
            <pc:sldMk cId="1442842371" sldId="675"/>
            <ac:spMk id="3" creationId="{D58820DB-5425-44B5-B532-1861DD3C4AFD}"/>
          </ac:spMkLst>
        </pc:spChg>
        <pc:spChg chg="del mod">
          <ac:chgData name="Hines, Donna A" userId="ad4f40da-fb4d-443a-ae6e-35f8d8059c35" providerId="ADAL" clId="{57D3FBB4-2EE2-41E1-BF1D-8C05BDA8155B}" dt="2021-10-18T23:48:42.925" v="110" actId="478"/>
          <ac:spMkLst>
            <pc:docMk/>
            <pc:sldMk cId="1442842371" sldId="675"/>
            <ac:spMk id="4" creationId="{8D4E6207-8EAF-49D7-8F72-F6822E9AA0A4}"/>
          </ac:spMkLst>
        </pc:spChg>
        <pc:spChg chg="mod">
          <ac:chgData name="Hines, Donna A" userId="ad4f40da-fb4d-443a-ae6e-35f8d8059c35" providerId="ADAL" clId="{57D3FBB4-2EE2-41E1-BF1D-8C05BDA8155B}" dt="2021-10-18T23:46:35.974" v="92" actId="1076"/>
          <ac:spMkLst>
            <pc:docMk/>
            <pc:sldMk cId="1442842371" sldId="675"/>
            <ac:spMk id="5" creationId="{DAF0025F-D798-40EA-ACD2-E73BAE47668B}"/>
          </ac:spMkLst>
        </pc:spChg>
        <pc:grpChg chg="add mod">
          <ac:chgData name="Hines, Donna A" userId="ad4f40da-fb4d-443a-ae6e-35f8d8059c35" providerId="ADAL" clId="{57D3FBB4-2EE2-41E1-BF1D-8C05BDA8155B}" dt="2021-10-18T23:46:02.268" v="90" actId="14100"/>
          <ac:grpSpMkLst>
            <pc:docMk/>
            <pc:sldMk cId="1442842371" sldId="675"/>
            <ac:grpSpMk id="7" creationId="{90FAA540-E8DF-407A-8D4C-BD290457C393}"/>
          </ac:grpSpMkLst>
        </pc:grpChg>
        <pc:picChg chg="mod">
          <ac:chgData name="Hines, Donna A" userId="ad4f40da-fb4d-443a-ae6e-35f8d8059c35" providerId="ADAL" clId="{57D3FBB4-2EE2-41E1-BF1D-8C05BDA8155B}" dt="2021-10-18T23:46:02.268" v="90" actId="14100"/>
          <ac:picMkLst>
            <pc:docMk/>
            <pc:sldMk cId="1442842371" sldId="675"/>
            <ac:picMk id="8" creationId="{60D03F9D-ED6E-46C6-BE7B-661688FA4943}"/>
          </ac:picMkLst>
        </pc:picChg>
        <pc:picChg chg="mod">
          <ac:chgData name="Hines, Donna A" userId="ad4f40da-fb4d-443a-ae6e-35f8d8059c35" providerId="ADAL" clId="{57D3FBB4-2EE2-41E1-BF1D-8C05BDA8155B}" dt="2021-10-18T23:46:02.268" v="90" actId="14100"/>
          <ac:picMkLst>
            <pc:docMk/>
            <pc:sldMk cId="1442842371" sldId="675"/>
            <ac:picMk id="9" creationId="{E6B3FF73-3D06-429F-BEDD-5FCDED827AEC}"/>
          </ac:picMkLst>
        </pc:picChg>
        <pc:cxnChg chg="mod">
          <ac:chgData name="Hines, Donna A" userId="ad4f40da-fb4d-443a-ae6e-35f8d8059c35" providerId="ADAL" clId="{57D3FBB4-2EE2-41E1-BF1D-8C05BDA8155B}" dt="2021-10-18T23:45:52.636" v="88" actId="1076"/>
          <ac:cxnSpMkLst>
            <pc:docMk/>
            <pc:sldMk cId="1442842371" sldId="675"/>
            <ac:cxnSpMk id="6" creationId="{600A99FC-5F0D-4E30-B52A-8F27ED50111F}"/>
          </ac:cxnSpMkLst>
        </pc:cxnChg>
      </pc:sldChg>
      <pc:sldChg chg="addSp delSp modSp mod">
        <pc:chgData name="Hines, Donna A" userId="ad4f40da-fb4d-443a-ae6e-35f8d8059c35" providerId="ADAL" clId="{57D3FBB4-2EE2-41E1-BF1D-8C05BDA8155B}" dt="2021-10-18T23:45:36.171" v="85" actId="207"/>
        <pc:sldMkLst>
          <pc:docMk/>
          <pc:sldMk cId="1201249774" sldId="676"/>
        </pc:sldMkLst>
        <pc:spChg chg="mod">
          <ac:chgData name="Hines, Donna A" userId="ad4f40da-fb4d-443a-ae6e-35f8d8059c35" providerId="ADAL" clId="{57D3FBB4-2EE2-41E1-BF1D-8C05BDA8155B}" dt="2021-10-18T23:45:36.171" v="85" actId="207"/>
          <ac:spMkLst>
            <pc:docMk/>
            <pc:sldMk cId="1201249774" sldId="676"/>
            <ac:spMk id="2" creationId="{5949C034-EC0D-44DC-9307-B03423A91F68}"/>
          </ac:spMkLst>
        </pc:spChg>
        <pc:spChg chg="del">
          <ac:chgData name="Hines, Donna A" userId="ad4f40da-fb4d-443a-ae6e-35f8d8059c35" providerId="ADAL" clId="{57D3FBB4-2EE2-41E1-BF1D-8C05BDA8155B}" dt="2021-10-18T23:38:59.874" v="11" actId="478"/>
          <ac:spMkLst>
            <pc:docMk/>
            <pc:sldMk cId="1201249774" sldId="676"/>
            <ac:spMk id="4" creationId="{B998090D-29B0-4538-BB3B-16C69AC10983}"/>
          </ac:spMkLst>
        </pc:spChg>
        <pc:grpChg chg="add mod">
          <ac:chgData name="Hines, Donna A" userId="ad4f40da-fb4d-443a-ae6e-35f8d8059c35" providerId="ADAL" clId="{57D3FBB4-2EE2-41E1-BF1D-8C05BDA8155B}" dt="2021-10-18T23:45:20.479" v="82" actId="14100"/>
          <ac:grpSpMkLst>
            <pc:docMk/>
            <pc:sldMk cId="1201249774" sldId="676"/>
            <ac:grpSpMk id="10" creationId="{E175B2A2-CCDE-4E01-8FEC-5EE06C8221ED}"/>
          </ac:grpSpMkLst>
        </pc:grpChg>
        <pc:picChg chg="mod">
          <ac:chgData name="Hines, Donna A" userId="ad4f40da-fb4d-443a-ae6e-35f8d8059c35" providerId="ADAL" clId="{57D3FBB4-2EE2-41E1-BF1D-8C05BDA8155B}" dt="2021-10-18T23:45:20.479" v="82" actId="14100"/>
          <ac:picMkLst>
            <pc:docMk/>
            <pc:sldMk cId="1201249774" sldId="676"/>
            <ac:picMk id="11" creationId="{F3035F54-284A-470E-83BE-5B5BED30BAAA}"/>
          </ac:picMkLst>
        </pc:picChg>
        <pc:picChg chg="mod">
          <ac:chgData name="Hines, Donna A" userId="ad4f40da-fb4d-443a-ae6e-35f8d8059c35" providerId="ADAL" clId="{57D3FBB4-2EE2-41E1-BF1D-8C05BDA8155B}" dt="2021-10-18T23:45:20.479" v="82" actId="14100"/>
          <ac:picMkLst>
            <pc:docMk/>
            <pc:sldMk cId="1201249774" sldId="676"/>
            <ac:picMk id="12" creationId="{5B1A89A9-4F1A-4616-A1BE-1481ACE0A096}"/>
          </ac:picMkLst>
        </pc:picChg>
        <pc:cxnChg chg="mod">
          <ac:chgData name="Hines, Donna A" userId="ad4f40da-fb4d-443a-ae6e-35f8d8059c35" providerId="ADAL" clId="{57D3FBB4-2EE2-41E1-BF1D-8C05BDA8155B}" dt="2021-10-18T23:45:29.973" v="84" actId="1076"/>
          <ac:cxnSpMkLst>
            <pc:docMk/>
            <pc:sldMk cId="1201249774" sldId="676"/>
            <ac:cxnSpMk id="9" creationId="{53771E3A-649E-4ACC-8AF0-2C87F103F9D5}"/>
          </ac:cxnSpMkLst>
        </pc:cxnChg>
      </pc:sldChg>
      <pc:sldChg chg="addSp delSp modSp mod">
        <pc:chgData name="Hines, Donna A" userId="ad4f40da-fb4d-443a-ae6e-35f8d8059c35" providerId="ADAL" clId="{57D3FBB4-2EE2-41E1-BF1D-8C05BDA8155B}" dt="2021-10-18T23:48:37.024" v="109" actId="478"/>
        <pc:sldMkLst>
          <pc:docMk/>
          <pc:sldMk cId="3667238356" sldId="677"/>
        </pc:sldMkLst>
        <pc:spChg chg="mod">
          <ac:chgData name="Hines, Donna A" userId="ad4f40da-fb4d-443a-ae6e-35f8d8059c35" providerId="ADAL" clId="{57D3FBB4-2EE2-41E1-BF1D-8C05BDA8155B}" dt="2021-10-18T23:46:52.487" v="94" actId="1076"/>
          <ac:spMkLst>
            <pc:docMk/>
            <pc:sldMk cId="3667238356" sldId="677"/>
            <ac:spMk id="2" creationId="{0DFD3438-2F08-4948-AAA0-4585FAD116B1}"/>
          </ac:spMkLst>
        </pc:spChg>
        <pc:spChg chg="del mod">
          <ac:chgData name="Hines, Donna A" userId="ad4f40da-fb4d-443a-ae6e-35f8d8059c35" providerId="ADAL" clId="{57D3FBB4-2EE2-41E1-BF1D-8C05BDA8155B}" dt="2021-10-18T23:48:37.024" v="109" actId="478"/>
          <ac:spMkLst>
            <pc:docMk/>
            <pc:sldMk cId="3667238356" sldId="677"/>
            <ac:spMk id="4" creationId="{8D4E6207-8EAF-49D7-8F72-F6822E9AA0A4}"/>
          </ac:spMkLst>
        </pc:spChg>
        <pc:grpChg chg="add mod">
          <ac:chgData name="Hines, Donna A" userId="ad4f40da-fb4d-443a-ae6e-35f8d8059c35" providerId="ADAL" clId="{57D3FBB4-2EE2-41E1-BF1D-8C05BDA8155B}" dt="2021-10-18T23:46:48.644" v="93" actId="167"/>
          <ac:grpSpMkLst>
            <pc:docMk/>
            <pc:sldMk cId="3667238356" sldId="677"/>
            <ac:grpSpMk id="7" creationId="{59D7F730-8919-4F62-AF3F-03776F9F5E34}"/>
          </ac:grpSpMkLst>
        </pc:grpChg>
        <pc:picChg chg="mod">
          <ac:chgData name="Hines, Donna A" userId="ad4f40da-fb4d-443a-ae6e-35f8d8059c35" providerId="ADAL" clId="{57D3FBB4-2EE2-41E1-BF1D-8C05BDA8155B}" dt="2021-10-18T23:39:12.055" v="14"/>
          <ac:picMkLst>
            <pc:docMk/>
            <pc:sldMk cId="3667238356" sldId="677"/>
            <ac:picMk id="8" creationId="{F4BB20DC-5F4D-4162-AB1B-D106773462D6}"/>
          </ac:picMkLst>
        </pc:picChg>
        <pc:picChg chg="mod">
          <ac:chgData name="Hines, Donna A" userId="ad4f40da-fb4d-443a-ae6e-35f8d8059c35" providerId="ADAL" clId="{57D3FBB4-2EE2-41E1-BF1D-8C05BDA8155B}" dt="2021-10-18T23:39:12.055" v="14"/>
          <ac:picMkLst>
            <pc:docMk/>
            <pc:sldMk cId="3667238356" sldId="677"/>
            <ac:picMk id="9" creationId="{1289844D-AA57-4DF9-A6E3-465A5E55C8A0}"/>
          </ac:picMkLst>
        </pc:picChg>
        <pc:cxnChg chg="mod">
          <ac:chgData name="Hines, Donna A" userId="ad4f40da-fb4d-443a-ae6e-35f8d8059c35" providerId="ADAL" clId="{57D3FBB4-2EE2-41E1-BF1D-8C05BDA8155B}" dt="2021-10-18T23:46:55.045" v="95" actId="1076"/>
          <ac:cxnSpMkLst>
            <pc:docMk/>
            <pc:sldMk cId="3667238356" sldId="677"/>
            <ac:cxnSpMk id="6" creationId="{600A99FC-5F0D-4E30-B52A-8F27ED50111F}"/>
          </ac:cxnSpMkLst>
        </pc:cxnChg>
      </pc:sldChg>
    </pc:docChg>
  </pc:docChgLst>
  <pc:docChgLst>
    <pc:chgData name="Hines, Donna A" userId="S::donna.a.hines@hud.gov::ad4f40da-fb4d-443a-ae6e-35f8d8059c35" providerId="AD" clId="Web-{843F5C99-A353-6B80-9B54-25FEA32AAA0C}"/>
    <pc:docChg chg="modSld">
      <pc:chgData name="Hines, Donna A" userId="S::donna.a.hines@hud.gov::ad4f40da-fb4d-443a-ae6e-35f8d8059c35" providerId="AD" clId="Web-{843F5C99-A353-6B80-9B54-25FEA32AAA0C}" dt="2022-11-09T14:17:30.161" v="62" actId="20577"/>
      <pc:docMkLst>
        <pc:docMk/>
      </pc:docMkLst>
      <pc:sldChg chg="modNotes">
        <pc:chgData name="Hines, Donna A" userId="S::donna.a.hines@hud.gov::ad4f40da-fb4d-443a-ae6e-35f8d8059c35" providerId="AD" clId="Web-{843F5C99-A353-6B80-9B54-25FEA32AAA0C}" dt="2022-11-09T13:54:32.110" v="35"/>
        <pc:sldMkLst>
          <pc:docMk/>
          <pc:sldMk cId="3119769631" sldId="664"/>
        </pc:sldMkLst>
      </pc:sldChg>
      <pc:sldChg chg="modNotes">
        <pc:chgData name="Hines, Donna A" userId="S::donna.a.hines@hud.gov::ad4f40da-fb4d-443a-ae6e-35f8d8059c35" providerId="AD" clId="Web-{843F5C99-A353-6B80-9B54-25FEA32AAA0C}" dt="2022-11-09T13:11:15.065" v="12"/>
        <pc:sldMkLst>
          <pc:docMk/>
          <pc:sldMk cId="3246112243" sldId="665"/>
        </pc:sldMkLst>
      </pc:sldChg>
      <pc:sldChg chg="modSp">
        <pc:chgData name="Hines, Donna A" userId="S::donna.a.hines@hud.gov::ad4f40da-fb4d-443a-ae6e-35f8d8059c35" providerId="AD" clId="Web-{843F5C99-A353-6B80-9B54-25FEA32AAA0C}" dt="2022-11-09T13:09:08.673" v="8" actId="20577"/>
        <pc:sldMkLst>
          <pc:docMk/>
          <pc:sldMk cId="4231536320" sldId="667"/>
        </pc:sldMkLst>
        <pc:spChg chg="mod">
          <ac:chgData name="Hines, Donna A" userId="S::donna.a.hines@hud.gov::ad4f40da-fb4d-443a-ae6e-35f8d8059c35" providerId="AD" clId="Web-{843F5C99-A353-6B80-9B54-25FEA32AAA0C}" dt="2022-11-09T13:09:08.673" v="8" actId="20577"/>
          <ac:spMkLst>
            <pc:docMk/>
            <pc:sldMk cId="4231536320" sldId="667"/>
            <ac:spMk id="2" creationId="{DC738137-FB43-4C4C-8116-3ABF8916BCA3}"/>
          </ac:spMkLst>
        </pc:spChg>
      </pc:sldChg>
      <pc:sldChg chg="modNotes">
        <pc:chgData name="Hines, Donna A" userId="S::donna.a.hines@hud.gov::ad4f40da-fb4d-443a-ae6e-35f8d8059c35" providerId="AD" clId="Web-{843F5C99-A353-6B80-9B54-25FEA32AAA0C}" dt="2022-11-09T13:57:02.063" v="38"/>
        <pc:sldMkLst>
          <pc:docMk/>
          <pc:sldMk cId="1603515566" sldId="671"/>
        </pc:sldMkLst>
      </pc:sldChg>
      <pc:sldChg chg="modSp">
        <pc:chgData name="Hines, Donna A" userId="S::donna.a.hines@hud.gov::ad4f40da-fb4d-443a-ae6e-35f8d8059c35" providerId="AD" clId="Web-{843F5C99-A353-6B80-9B54-25FEA32AAA0C}" dt="2022-11-09T14:17:30.161" v="62" actId="20577"/>
        <pc:sldMkLst>
          <pc:docMk/>
          <pc:sldMk cId="1442842371" sldId="675"/>
        </pc:sldMkLst>
        <pc:spChg chg="mod">
          <ac:chgData name="Hines, Donna A" userId="S::donna.a.hines@hud.gov::ad4f40da-fb4d-443a-ae6e-35f8d8059c35" providerId="AD" clId="Web-{843F5C99-A353-6B80-9B54-25FEA32AAA0C}" dt="2022-11-09T14:17:30.161" v="62" actId="20577"/>
          <ac:spMkLst>
            <pc:docMk/>
            <pc:sldMk cId="1442842371" sldId="675"/>
            <ac:spMk id="3" creationId="{D58820DB-5425-44B5-B532-1861DD3C4AFD}"/>
          </ac:spMkLst>
        </pc:spChg>
      </pc:sldChg>
    </pc:docChg>
  </pc:docChgLst>
  <pc:docChgLst>
    <pc:chgData name="Hines, Donna A" userId="S::donna.a.hines@hud.gov::ad4f40da-fb4d-443a-ae6e-35f8d8059c35" providerId="AD" clId="Web-{CDB7C03F-DB86-D7E0-47A1-CA6D6A54E444}"/>
    <pc:docChg chg="modSld">
      <pc:chgData name="Hines, Donna A" userId="S::donna.a.hines@hud.gov::ad4f40da-fb4d-443a-ae6e-35f8d8059c35" providerId="AD" clId="Web-{CDB7C03F-DB86-D7E0-47A1-CA6D6A54E444}" dt="2022-10-27T21:59:24.291" v="76" actId="1076"/>
      <pc:docMkLst>
        <pc:docMk/>
      </pc:docMkLst>
      <pc:sldChg chg="addSp delSp modSp mod setBg">
        <pc:chgData name="Hines, Donna A" userId="S::donna.a.hines@hud.gov::ad4f40da-fb4d-443a-ae6e-35f8d8059c35" providerId="AD" clId="Web-{CDB7C03F-DB86-D7E0-47A1-CA6D6A54E444}" dt="2022-10-27T21:56:16.602" v="27" actId="1076"/>
        <pc:sldMkLst>
          <pc:docMk/>
          <pc:sldMk cId="2591171324" sldId="353"/>
        </pc:sldMkLst>
        <pc:grpChg chg="del">
          <ac:chgData name="Hines, Donna A" userId="S::donna.a.hines@hud.gov::ad4f40da-fb4d-443a-ae6e-35f8d8059c35" providerId="AD" clId="Web-{CDB7C03F-DB86-D7E0-47A1-CA6D6A54E444}" dt="2022-10-27T21:54:28.554" v="1"/>
          <ac:grpSpMkLst>
            <pc:docMk/>
            <pc:sldMk cId="2591171324" sldId="353"/>
            <ac:grpSpMk id="5" creationId="{90585C92-B1CD-4EB6-A1B2-E6B54CC1D0D9}"/>
          </ac:grpSpMkLst>
        </pc:grpChg>
        <pc:picChg chg="add mod">
          <ac:chgData name="Hines, Donna A" userId="S::donna.a.hines@hud.gov::ad4f40da-fb4d-443a-ae6e-35f8d8059c35" providerId="AD" clId="Web-{CDB7C03F-DB86-D7E0-47A1-CA6D6A54E444}" dt="2022-10-27T21:56:02.305" v="23" actId="1076"/>
          <ac:picMkLst>
            <pc:docMk/>
            <pc:sldMk cId="2591171324" sldId="353"/>
            <ac:picMk id="2" creationId="{F48EBD45-8D4D-A10E-68BD-A1A28E85C8B1}"/>
          </ac:picMkLst>
        </pc:picChg>
        <pc:picChg chg="add mod">
          <ac:chgData name="Hines, Donna A" userId="S::donna.a.hines@hud.gov::ad4f40da-fb4d-443a-ae6e-35f8d8059c35" providerId="AD" clId="Web-{CDB7C03F-DB86-D7E0-47A1-CA6D6A54E444}" dt="2022-10-27T21:55:57.961" v="22" actId="1076"/>
          <ac:picMkLst>
            <pc:docMk/>
            <pc:sldMk cId="2591171324" sldId="353"/>
            <ac:picMk id="3" creationId="{4AE1CFF9-F15B-C2AE-B186-E82762D10C53}"/>
          </ac:picMkLst>
        </pc:picChg>
        <pc:picChg chg="add mod">
          <ac:chgData name="Hines, Donna A" userId="S::donna.a.hines@hud.gov::ad4f40da-fb4d-443a-ae6e-35f8d8059c35" providerId="AD" clId="Web-{CDB7C03F-DB86-D7E0-47A1-CA6D6A54E444}" dt="2022-10-27T21:56:16.587" v="26" actId="1076"/>
          <ac:picMkLst>
            <pc:docMk/>
            <pc:sldMk cId="2591171324" sldId="353"/>
            <ac:picMk id="4" creationId="{0F7DDD45-C10B-7A80-69B8-868F4B8A2816}"/>
          </ac:picMkLst>
        </pc:picChg>
        <pc:picChg chg="add mod">
          <ac:chgData name="Hines, Donna A" userId="S::donna.a.hines@hud.gov::ad4f40da-fb4d-443a-ae6e-35f8d8059c35" providerId="AD" clId="Web-{CDB7C03F-DB86-D7E0-47A1-CA6D6A54E444}" dt="2022-10-27T21:56:16.602" v="27" actId="1076"/>
          <ac:picMkLst>
            <pc:docMk/>
            <pc:sldMk cId="2591171324" sldId="353"/>
            <ac:picMk id="8" creationId="{9714FA7B-D2CE-6443-0A48-38A40216F6DC}"/>
          </ac:picMkLst>
        </pc:picChg>
      </pc:sldChg>
      <pc:sldChg chg="addSp delSp">
        <pc:chgData name="Hines, Donna A" userId="S::donna.a.hines@hud.gov::ad4f40da-fb4d-443a-ae6e-35f8d8059c35" providerId="AD" clId="Web-{CDB7C03F-DB86-D7E0-47A1-CA6D6A54E444}" dt="2022-10-27T21:57:37.697" v="43"/>
        <pc:sldMkLst>
          <pc:docMk/>
          <pc:sldMk cId="3119769631" sldId="664"/>
        </pc:sldMkLst>
        <pc:grpChg chg="del">
          <ac:chgData name="Hines, Donna A" userId="S::donna.a.hines@hud.gov::ad4f40da-fb4d-443a-ae6e-35f8d8059c35" providerId="AD" clId="Web-{CDB7C03F-DB86-D7E0-47A1-CA6D6A54E444}" dt="2022-10-27T21:54:32.976" v="3"/>
          <ac:grpSpMkLst>
            <pc:docMk/>
            <pc:sldMk cId="3119769631" sldId="664"/>
            <ac:grpSpMk id="8" creationId="{A2F5A59A-11B5-4496-83B7-FC87F78EADEB}"/>
          </ac:grpSpMkLst>
        </pc:grpChg>
        <pc:picChg chg="add">
          <ac:chgData name="Hines, Donna A" userId="S::donna.a.hines@hud.gov::ad4f40da-fb4d-443a-ae6e-35f8d8059c35" providerId="AD" clId="Web-{CDB7C03F-DB86-D7E0-47A1-CA6D6A54E444}" dt="2022-10-27T21:57:37.697" v="42"/>
          <ac:picMkLst>
            <pc:docMk/>
            <pc:sldMk cId="3119769631" sldId="664"/>
            <ac:picMk id="12" creationId="{BCECFFE9-AC04-B1C0-406B-50CD7C234BBA}"/>
          </ac:picMkLst>
        </pc:picChg>
        <pc:picChg chg="add">
          <ac:chgData name="Hines, Donna A" userId="S::donna.a.hines@hud.gov::ad4f40da-fb4d-443a-ae6e-35f8d8059c35" providerId="AD" clId="Web-{CDB7C03F-DB86-D7E0-47A1-CA6D6A54E444}" dt="2022-10-27T21:57:37.697" v="43"/>
          <ac:picMkLst>
            <pc:docMk/>
            <pc:sldMk cId="3119769631" sldId="664"/>
            <ac:picMk id="14" creationId="{257F345C-AD0E-B9AC-2E03-5E73DE0E72B3}"/>
          </ac:picMkLst>
        </pc:picChg>
      </pc:sldChg>
      <pc:sldChg chg="addSp delSp modSp">
        <pc:chgData name="Hines, Donna A" userId="S::donna.a.hines@hud.gov::ad4f40da-fb4d-443a-ae6e-35f8d8059c35" providerId="AD" clId="Web-{CDB7C03F-DB86-D7E0-47A1-CA6D6A54E444}" dt="2022-10-27T21:57:25.009" v="41" actId="1076"/>
        <pc:sldMkLst>
          <pc:docMk/>
          <pc:sldMk cId="3246112243" sldId="665"/>
        </pc:sldMkLst>
        <pc:grpChg chg="del">
          <ac:chgData name="Hines, Donna A" userId="S::donna.a.hines@hud.gov::ad4f40da-fb4d-443a-ae6e-35f8d8059c35" providerId="AD" clId="Web-{CDB7C03F-DB86-D7E0-47A1-CA6D6A54E444}" dt="2022-10-27T21:54:30.648" v="2"/>
          <ac:grpSpMkLst>
            <pc:docMk/>
            <pc:sldMk cId="3246112243" sldId="665"/>
            <ac:grpSpMk id="6" creationId="{2BDEE1C5-BF4F-4D9B-9A1E-DDBEBE40EA14}"/>
          </ac:grpSpMkLst>
        </pc:grpChg>
        <pc:picChg chg="add mod">
          <ac:chgData name="Hines, Donna A" userId="S::donna.a.hines@hud.gov::ad4f40da-fb4d-443a-ae6e-35f8d8059c35" providerId="AD" clId="Web-{CDB7C03F-DB86-D7E0-47A1-CA6D6A54E444}" dt="2022-10-27T21:57:25.009" v="41" actId="1076"/>
          <ac:picMkLst>
            <pc:docMk/>
            <pc:sldMk cId="3246112243" sldId="665"/>
            <ac:picMk id="4" creationId="{DF229B4B-3FE5-AF59-A64F-DCE7666B1501}"/>
          </ac:picMkLst>
        </pc:picChg>
        <pc:picChg chg="add mod">
          <ac:chgData name="Hines, Donna A" userId="S::donna.a.hines@hud.gov::ad4f40da-fb4d-443a-ae6e-35f8d8059c35" providerId="AD" clId="Web-{CDB7C03F-DB86-D7E0-47A1-CA6D6A54E444}" dt="2022-10-27T21:57:20.790" v="40" actId="1076"/>
          <ac:picMkLst>
            <pc:docMk/>
            <pc:sldMk cId="3246112243" sldId="665"/>
            <ac:picMk id="9" creationId="{9BBC93DE-9F1B-8B23-7E95-AEE1ADE1A679}"/>
          </ac:picMkLst>
        </pc:picChg>
      </pc:sldChg>
      <pc:sldChg chg="addSp delSp modSp">
        <pc:chgData name="Hines, Donna A" userId="S::donna.a.hines@hud.gov::ad4f40da-fb4d-443a-ae6e-35f8d8059c35" providerId="AD" clId="Web-{CDB7C03F-DB86-D7E0-47A1-CA6D6A54E444}" dt="2022-10-27T21:56:52.165" v="37" actId="20577"/>
        <pc:sldMkLst>
          <pc:docMk/>
          <pc:sldMk cId="4231536320" sldId="667"/>
        </pc:sldMkLst>
        <pc:spChg chg="mod">
          <ac:chgData name="Hines, Donna A" userId="S::donna.a.hines@hud.gov::ad4f40da-fb4d-443a-ae6e-35f8d8059c35" providerId="AD" clId="Web-{CDB7C03F-DB86-D7E0-47A1-CA6D6A54E444}" dt="2022-10-27T21:56:52.165" v="37" actId="20577"/>
          <ac:spMkLst>
            <pc:docMk/>
            <pc:sldMk cId="4231536320" sldId="667"/>
            <ac:spMk id="2" creationId="{DC738137-FB43-4C4C-8116-3ABF8916BCA3}"/>
          </ac:spMkLst>
        </pc:spChg>
        <pc:grpChg chg="del">
          <ac:chgData name="Hines, Donna A" userId="S::donna.a.hines@hud.gov::ad4f40da-fb4d-443a-ae6e-35f8d8059c35" providerId="AD" clId="Web-{CDB7C03F-DB86-D7E0-47A1-CA6D6A54E444}" dt="2022-10-27T21:54:26.179" v="0"/>
          <ac:grpSpMkLst>
            <pc:docMk/>
            <pc:sldMk cId="4231536320" sldId="667"/>
            <ac:grpSpMk id="6" creationId="{69C9AEA1-8304-4F0D-815C-F3C585431725}"/>
          </ac:grpSpMkLst>
        </pc:grpChg>
        <pc:picChg chg="add">
          <ac:chgData name="Hines, Donna A" userId="S::donna.a.hines@hud.gov::ad4f40da-fb4d-443a-ae6e-35f8d8059c35" providerId="AD" clId="Web-{CDB7C03F-DB86-D7E0-47A1-CA6D6A54E444}" dt="2022-10-27T21:56:21.899" v="28"/>
          <ac:picMkLst>
            <pc:docMk/>
            <pc:sldMk cId="4231536320" sldId="667"/>
            <ac:picMk id="9" creationId="{4E8D213C-0449-18AF-E964-B9C34AF2A030}"/>
          </ac:picMkLst>
        </pc:picChg>
        <pc:picChg chg="add">
          <ac:chgData name="Hines, Donna A" userId="S::donna.a.hines@hud.gov::ad4f40da-fb4d-443a-ae6e-35f8d8059c35" providerId="AD" clId="Web-{CDB7C03F-DB86-D7E0-47A1-CA6D6A54E444}" dt="2022-10-27T21:56:21.899" v="29"/>
          <ac:picMkLst>
            <pc:docMk/>
            <pc:sldMk cId="4231536320" sldId="667"/>
            <ac:picMk id="11" creationId="{C9CCD19B-7C70-A1C2-2143-C18DCD9FB007}"/>
          </ac:picMkLst>
        </pc:picChg>
        <pc:picChg chg="add mod">
          <ac:chgData name="Hines, Donna A" userId="S::donna.a.hines@hud.gov::ad4f40da-fb4d-443a-ae6e-35f8d8059c35" providerId="AD" clId="Web-{CDB7C03F-DB86-D7E0-47A1-CA6D6A54E444}" dt="2022-10-27T21:56:33.259" v="32" actId="1076"/>
          <ac:picMkLst>
            <pc:docMk/>
            <pc:sldMk cId="4231536320" sldId="667"/>
            <ac:picMk id="13" creationId="{1B5D4F05-AADE-5752-B672-95086091D01D}"/>
          </ac:picMkLst>
        </pc:picChg>
        <pc:picChg chg="add mod">
          <ac:chgData name="Hines, Donna A" userId="S::donna.a.hines@hud.gov::ad4f40da-fb4d-443a-ae6e-35f8d8059c35" providerId="AD" clId="Web-{CDB7C03F-DB86-D7E0-47A1-CA6D6A54E444}" dt="2022-10-27T21:56:33.259" v="33" actId="1076"/>
          <ac:picMkLst>
            <pc:docMk/>
            <pc:sldMk cId="4231536320" sldId="667"/>
            <ac:picMk id="15" creationId="{5B902037-A5EF-AD1C-E844-5DD7466EA204}"/>
          </ac:picMkLst>
        </pc:picChg>
        <pc:picChg chg="mod">
          <ac:chgData name="Hines, Donna A" userId="S::donna.a.hines@hud.gov::ad4f40da-fb4d-443a-ae6e-35f8d8059c35" providerId="AD" clId="Web-{CDB7C03F-DB86-D7E0-47A1-CA6D6A54E444}" dt="2022-10-27T21:56:36.540" v="34" actId="1076"/>
          <ac:picMkLst>
            <pc:docMk/>
            <pc:sldMk cId="4231536320" sldId="667"/>
            <ac:picMk id="1026" creationId="{821BC6F8-7765-4E70-B66E-B76CB9BB704D}"/>
          </ac:picMkLst>
        </pc:picChg>
      </pc:sldChg>
      <pc:sldChg chg="addSp delSp">
        <pc:chgData name="Hines, Donna A" userId="S::donna.a.hines@hud.gov::ad4f40da-fb4d-443a-ae6e-35f8d8059c35" providerId="AD" clId="Web-{CDB7C03F-DB86-D7E0-47A1-CA6D6A54E444}" dt="2022-10-27T21:57:42.494" v="45"/>
        <pc:sldMkLst>
          <pc:docMk/>
          <pc:sldMk cId="1603515566" sldId="671"/>
        </pc:sldMkLst>
        <pc:grpChg chg="del">
          <ac:chgData name="Hines, Donna A" userId="S::donna.a.hines@hud.gov::ad4f40da-fb4d-443a-ae6e-35f8d8059c35" providerId="AD" clId="Web-{CDB7C03F-DB86-D7E0-47A1-CA6D6A54E444}" dt="2022-10-27T21:54:35.992" v="4"/>
          <ac:grpSpMkLst>
            <pc:docMk/>
            <pc:sldMk cId="1603515566" sldId="671"/>
            <ac:grpSpMk id="8" creationId="{93BEA0B4-C764-4374-980D-923F690B10EE}"/>
          </ac:grpSpMkLst>
        </pc:grpChg>
        <pc:picChg chg="add">
          <ac:chgData name="Hines, Donna A" userId="S::donna.a.hines@hud.gov::ad4f40da-fb4d-443a-ae6e-35f8d8059c35" providerId="AD" clId="Web-{CDB7C03F-DB86-D7E0-47A1-CA6D6A54E444}" dt="2022-10-27T21:57:42.478" v="44"/>
          <ac:picMkLst>
            <pc:docMk/>
            <pc:sldMk cId="1603515566" sldId="671"/>
            <ac:picMk id="11" creationId="{FD58092F-F40F-9D8E-E83D-6FD767D8DB77}"/>
          </ac:picMkLst>
        </pc:picChg>
        <pc:picChg chg="add">
          <ac:chgData name="Hines, Donna A" userId="S::donna.a.hines@hud.gov::ad4f40da-fb4d-443a-ae6e-35f8d8059c35" providerId="AD" clId="Web-{CDB7C03F-DB86-D7E0-47A1-CA6D6A54E444}" dt="2022-10-27T21:57:42.494" v="45"/>
          <ac:picMkLst>
            <pc:docMk/>
            <pc:sldMk cId="1603515566" sldId="671"/>
            <ac:picMk id="13" creationId="{88DB14AC-632D-D842-CDFE-D10F497B440C}"/>
          </ac:picMkLst>
        </pc:picChg>
      </pc:sldChg>
      <pc:sldChg chg="addSp delSp">
        <pc:chgData name="Hines, Donna A" userId="S::donna.a.hines@hud.gov::ad4f40da-fb4d-443a-ae6e-35f8d8059c35" providerId="AD" clId="Web-{CDB7C03F-DB86-D7E0-47A1-CA6D6A54E444}" dt="2022-10-27T21:57:49.462" v="47"/>
        <pc:sldMkLst>
          <pc:docMk/>
          <pc:sldMk cId="2043445853" sldId="672"/>
        </pc:sldMkLst>
        <pc:grpChg chg="del">
          <ac:chgData name="Hines, Donna A" userId="S::donna.a.hines@hud.gov::ad4f40da-fb4d-443a-ae6e-35f8d8059c35" providerId="AD" clId="Web-{CDB7C03F-DB86-D7E0-47A1-CA6D6A54E444}" dt="2022-10-27T21:54:38.820" v="5"/>
          <ac:grpSpMkLst>
            <pc:docMk/>
            <pc:sldMk cId="2043445853" sldId="672"/>
            <ac:grpSpMk id="8" creationId="{6E0F8723-DFB5-42C7-B312-F7BB019B0768}"/>
          </ac:grpSpMkLst>
        </pc:grpChg>
        <pc:picChg chg="add">
          <ac:chgData name="Hines, Donna A" userId="S::donna.a.hines@hud.gov::ad4f40da-fb4d-443a-ae6e-35f8d8059c35" providerId="AD" clId="Web-{CDB7C03F-DB86-D7E0-47A1-CA6D6A54E444}" dt="2022-10-27T21:57:49.447" v="46"/>
          <ac:picMkLst>
            <pc:docMk/>
            <pc:sldMk cId="2043445853" sldId="672"/>
            <ac:picMk id="11" creationId="{85E11570-89D3-B7FB-CD2A-B802DFBF65EC}"/>
          </ac:picMkLst>
        </pc:picChg>
        <pc:picChg chg="add">
          <ac:chgData name="Hines, Donna A" userId="S::donna.a.hines@hud.gov::ad4f40da-fb4d-443a-ae6e-35f8d8059c35" providerId="AD" clId="Web-{CDB7C03F-DB86-D7E0-47A1-CA6D6A54E444}" dt="2022-10-27T21:57:49.462" v="47"/>
          <ac:picMkLst>
            <pc:docMk/>
            <pc:sldMk cId="2043445853" sldId="672"/>
            <ac:picMk id="13" creationId="{52539F6E-27C7-B48E-3BDE-419E6A52D8D5}"/>
          </ac:picMkLst>
        </pc:picChg>
      </pc:sldChg>
      <pc:sldChg chg="addSp delSp">
        <pc:chgData name="Hines, Donna A" userId="S::donna.a.hines@hud.gov::ad4f40da-fb4d-443a-ae6e-35f8d8059c35" providerId="AD" clId="Web-{CDB7C03F-DB86-D7E0-47A1-CA6D6A54E444}" dt="2022-10-27T21:58:50.010" v="71"/>
        <pc:sldMkLst>
          <pc:docMk/>
          <pc:sldMk cId="3787650777" sldId="673"/>
        </pc:sldMkLst>
        <pc:grpChg chg="del">
          <ac:chgData name="Hines, Donna A" userId="S::donna.a.hines@hud.gov::ad4f40da-fb4d-443a-ae6e-35f8d8059c35" providerId="AD" clId="Web-{CDB7C03F-DB86-D7E0-47A1-CA6D6A54E444}" dt="2022-10-27T21:55:21.446" v="18"/>
          <ac:grpSpMkLst>
            <pc:docMk/>
            <pc:sldMk cId="3787650777" sldId="673"/>
            <ac:grpSpMk id="5" creationId="{47B7025E-9529-4E91-89DF-6686B5FFF97C}"/>
          </ac:grpSpMkLst>
        </pc:grpChg>
        <pc:picChg chg="add">
          <ac:chgData name="Hines, Donna A" userId="S::donna.a.hines@hud.gov::ad4f40da-fb4d-443a-ae6e-35f8d8059c35" providerId="AD" clId="Web-{CDB7C03F-DB86-D7E0-47A1-CA6D6A54E444}" dt="2022-10-27T21:58:50.010" v="70"/>
          <ac:picMkLst>
            <pc:docMk/>
            <pc:sldMk cId="3787650777" sldId="673"/>
            <ac:picMk id="4" creationId="{176CA791-7C7C-4A27-549C-4624D9A8B83A}"/>
          </ac:picMkLst>
        </pc:picChg>
        <pc:picChg chg="add">
          <ac:chgData name="Hines, Donna A" userId="S::donna.a.hines@hud.gov::ad4f40da-fb4d-443a-ae6e-35f8d8059c35" providerId="AD" clId="Web-{CDB7C03F-DB86-D7E0-47A1-CA6D6A54E444}" dt="2022-10-27T21:58:50.010" v="71"/>
          <ac:picMkLst>
            <pc:docMk/>
            <pc:sldMk cId="3787650777" sldId="673"/>
            <ac:picMk id="9" creationId="{4BD945D7-B51F-CD07-EBA7-13628A50C4F2}"/>
          </ac:picMkLst>
        </pc:picChg>
      </pc:sldChg>
      <pc:sldChg chg="addSp delSp">
        <pc:chgData name="Hines, Donna A" userId="S::donna.a.hines@hud.gov::ad4f40da-fb4d-443a-ae6e-35f8d8059c35" providerId="AD" clId="Web-{CDB7C03F-DB86-D7E0-47A1-CA6D6A54E444}" dt="2022-10-27T21:58:45.010" v="69"/>
        <pc:sldMkLst>
          <pc:docMk/>
          <pc:sldMk cId="391705379" sldId="674"/>
        </pc:sldMkLst>
        <pc:grpChg chg="del">
          <ac:chgData name="Hines, Donna A" userId="S::donna.a.hines@hud.gov::ad4f40da-fb4d-443a-ae6e-35f8d8059c35" providerId="AD" clId="Web-{CDB7C03F-DB86-D7E0-47A1-CA6D6A54E444}" dt="2022-10-27T21:55:19.039" v="17"/>
          <ac:grpSpMkLst>
            <pc:docMk/>
            <pc:sldMk cId="391705379" sldId="674"/>
            <ac:grpSpMk id="6" creationId="{761F0818-1D18-4258-AB15-9C228B734A22}"/>
          </ac:grpSpMkLst>
        </pc:grpChg>
        <pc:picChg chg="add">
          <ac:chgData name="Hines, Donna A" userId="S::donna.a.hines@hud.gov::ad4f40da-fb4d-443a-ae6e-35f8d8059c35" providerId="AD" clId="Web-{CDB7C03F-DB86-D7E0-47A1-CA6D6A54E444}" dt="2022-10-27T21:58:45.010" v="68"/>
          <ac:picMkLst>
            <pc:docMk/>
            <pc:sldMk cId="391705379" sldId="674"/>
            <ac:picMk id="9" creationId="{5C0DED21-5967-643E-2C5D-0D0B0A4873E8}"/>
          </ac:picMkLst>
        </pc:picChg>
        <pc:picChg chg="add">
          <ac:chgData name="Hines, Donna A" userId="S::donna.a.hines@hud.gov::ad4f40da-fb4d-443a-ae6e-35f8d8059c35" providerId="AD" clId="Web-{CDB7C03F-DB86-D7E0-47A1-CA6D6A54E444}" dt="2022-10-27T21:58:45.010" v="69"/>
          <ac:picMkLst>
            <pc:docMk/>
            <pc:sldMk cId="391705379" sldId="674"/>
            <ac:picMk id="11" creationId="{718980CD-7629-665C-9CA3-57834E84D9B2}"/>
          </ac:picMkLst>
        </pc:picChg>
      </pc:sldChg>
      <pc:sldChg chg="addSp delSp">
        <pc:chgData name="Hines, Donna A" userId="S::donna.a.hines@hud.gov::ad4f40da-fb4d-443a-ae6e-35f8d8059c35" providerId="AD" clId="Web-{CDB7C03F-DB86-D7E0-47A1-CA6D6A54E444}" dt="2022-10-27T21:57:59.306" v="51"/>
        <pc:sldMkLst>
          <pc:docMk/>
          <pc:sldMk cId="1442842371" sldId="675"/>
        </pc:sldMkLst>
        <pc:grpChg chg="del">
          <ac:chgData name="Hines, Donna A" userId="S::donna.a.hines@hud.gov::ad4f40da-fb4d-443a-ae6e-35f8d8059c35" providerId="AD" clId="Web-{CDB7C03F-DB86-D7E0-47A1-CA6D6A54E444}" dt="2022-10-27T21:54:50.211" v="8"/>
          <ac:grpSpMkLst>
            <pc:docMk/>
            <pc:sldMk cId="1442842371" sldId="675"/>
            <ac:grpSpMk id="7" creationId="{90FAA540-E8DF-407A-8D4C-BD290457C393}"/>
          </ac:grpSpMkLst>
        </pc:grpChg>
        <pc:picChg chg="add">
          <ac:chgData name="Hines, Donna A" userId="S::donna.a.hines@hud.gov::ad4f40da-fb4d-443a-ae6e-35f8d8059c35" providerId="AD" clId="Web-{CDB7C03F-DB86-D7E0-47A1-CA6D6A54E444}" dt="2022-10-27T21:57:59.291" v="50"/>
          <ac:picMkLst>
            <pc:docMk/>
            <pc:sldMk cId="1442842371" sldId="675"/>
            <ac:picMk id="5" creationId="{DBBE88EE-6F3A-0267-BF2A-25A08FC31D19}"/>
          </ac:picMkLst>
        </pc:picChg>
        <pc:picChg chg="add">
          <ac:chgData name="Hines, Donna A" userId="S::donna.a.hines@hud.gov::ad4f40da-fb4d-443a-ae6e-35f8d8059c35" providerId="AD" clId="Web-{CDB7C03F-DB86-D7E0-47A1-CA6D6A54E444}" dt="2022-10-27T21:57:59.306" v="51"/>
          <ac:picMkLst>
            <pc:docMk/>
            <pc:sldMk cId="1442842371" sldId="675"/>
            <ac:picMk id="13" creationId="{2DF8C711-250C-E095-957D-34591867B757}"/>
          </ac:picMkLst>
        </pc:picChg>
      </pc:sldChg>
      <pc:sldChg chg="addSp delSp">
        <pc:chgData name="Hines, Donna A" userId="S::donna.a.hines@hud.gov::ad4f40da-fb4d-443a-ae6e-35f8d8059c35" providerId="AD" clId="Web-{CDB7C03F-DB86-D7E0-47A1-CA6D6A54E444}" dt="2022-10-27T21:57:54.619" v="49"/>
        <pc:sldMkLst>
          <pc:docMk/>
          <pc:sldMk cId="1201249774" sldId="676"/>
        </pc:sldMkLst>
        <pc:grpChg chg="del">
          <ac:chgData name="Hines, Donna A" userId="S::donna.a.hines@hud.gov::ad4f40da-fb4d-443a-ae6e-35f8d8059c35" providerId="AD" clId="Web-{CDB7C03F-DB86-D7E0-47A1-CA6D6A54E444}" dt="2022-10-27T21:54:45.570" v="7"/>
          <ac:grpSpMkLst>
            <pc:docMk/>
            <pc:sldMk cId="1201249774" sldId="676"/>
            <ac:grpSpMk id="10" creationId="{E175B2A2-CCDE-4E01-8FEC-5EE06C8221ED}"/>
          </ac:grpSpMkLst>
        </pc:grpChg>
        <pc:picChg chg="add">
          <ac:chgData name="Hines, Donna A" userId="S::donna.a.hines@hud.gov::ad4f40da-fb4d-443a-ae6e-35f8d8059c35" providerId="AD" clId="Web-{CDB7C03F-DB86-D7E0-47A1-CA6D6A54E444}" dt="2022-10-27T21:57:54.619" v="48"/>
          <ac:picMkLst>
            <pc:docMk/>
            <pc:sldMk cId="1201249774" sldId="676"/>
            <ac:picMk id="4" creationId="{223D7AAD-4611-8DA2-5342-1CECB1BC33DC}"/>
          </ac:picMkLst>
        </pc:picChg>
        <pc:picChg chg="add">
          <ac:chgData name="Hines, Donna A" userId="S::donna.a.hines@hud.gov::ad4f40da-fb4d-443a-ae6e-35f8d8059c35" providerId="AD" clId="Web-{CDB7C03F-DB86-D7E0-47A1-CA6D6A54E444}" dt="2022-10-27T21:57:54.619" v="49"/>
          <ac:picMkLst>
            <pc:docMk/>
            <pc:sldMk cId="1201249774" sldId="676"/>
            <ac:picMk id="14" creationId="{69DCFDC9-7E1E-954A-0039-D093604A3E67}"/>
          </ac:picMkLst>
        </pc:picChg>
      </pc:sldChg>
      <pc:sldChg chg="addSp delSp">
        <pc:chgData name="Hines, Donna A" userId="S::donna.a.hines@hud.gov::ad4f40da-fb4d-443a-ae6e-35f8d8059c35" providerId="AD" clId="Web-{CDB7C03F-DB86-D7E0-47A1-CA6D6A54E444}" dt="2022-10-27T21:58:12.572" v="55"/>
        <pc:sldMkLst>
          <pc:docMk/>
          <pc:sldMk cId="1723666548" sldId="678"/>
        </pc:sldMkLst>
        <pc:grpChg chg="del">
          <ac:chgData name="Hines, Donna A" userId="S::donna.a.hines@hud.gov::ad4f40da-fb4d-443a-ae6e-35f8d8059c35" providerId="AD" clId="Web-{CDB7C03F-DB86-D7E0-47A1-CA6D6A54E444}" dt="2022-10-27T21:54:55.961" v="10"/>
          <ac:grpSpMkLst>
            <pc:docMk/>
            <pc:sldMk cId="1723666548" sldId="678"/>
            <ac:grpSpMk id="7" creationId="{90FAA540-E8DF-407A-8D4C-BD290457C393}"/>
          </ac:grpSpMkLst>
        </pc:grpChg>
        <pc:picChg chg="add">
          <ac:chgData name="Hines, Donna A" userId="S::donna.a.hines@hud.gov::ad4f40da-fb4d-443a-ae6e-35f8d8059c35" providerId="AD" clId="Web-{CDB7C03F-DB86-D7E0-47A1-CA6D6A54E444}" dt="2022-10-27T21:58:12.556" v="54"/>
          <ac:picMkLst>
            <pc:docMk/>
            <pc:sldMk cId="1723666548" sldId="678"/>
            <ac:picMk id="5" creationId="{A230A218-3434-1DAD-695F-7497E4D2E251}"/>
          </ac:picMkLst>
        </pc:picChg>
        <pc:picChg chg="add">
          <ac:chgData name="Hines, Donna A" userId="S::donna.a.hines@hud.gov::ad4f40da-fb4d-443a-ae6e-35f8d8059c35" providerId="AD" clId="Web-{CDB7C03F-DB86-D7E0-47A1-CA6D6A54E444}" dt="2022-10-27T21:58:12.572" v="55"/>
          <ac:picMkLst>
            <pc:docMk/>
            <pc:sldMk cId="1723666548" sldId="678"/>
            <ac:picMk id="13" creationId="{263423F5-2028-823C-00BC-DF6078DDA188}"/>
          </ac:picMkLst>
        </pc:picChg>
      </pc:sldChg>
      <pc:sldChg chg="addSp delSp">
        <pc:chgData name="Hines, Donna A" userId="S::donna.a.hines@hud.gov::ad4f40da-fb4d-443a-ae6e-35f8d8059c35" providerId="AD" clId="Web-{CDB7C03F-DB86-D7E0-47A1-CA6D6A54E444}" dt="2022-10-27T21:58:16.963" v="57"/>
        <pc:sldMkLst>
          <pc:docMk/>
          <pc:sldMk cId="3701274230" sldId="681"/>
        </pc:sldMkLst>
        <pc:grpChg chg="del">
          <ac:chgData name="Hines, Donna A" userId="S::donna.a.hines@hud.gov::ad4f40da-fb4d-443a-ae6e-35f8d8059c35" providerId="AD" clId="Web-{CDB7C03F-DB86-D7E0-47A1-CA6D6A54E444}" dt="2022-10-27T21:54:58.258" v="11"/>
          <ac:grpSpMkLst>
            <pc:docMk/>
            <pc:sldMk cId="3701274230" sldId="681"/>
            <ac:grpSpMk id="7" creationId="{90FAA540-E8DF-407A-8D4C-BD290457C393}"/>
          </ac:grpSpMkLst>
        </pc:grpChg>
        <pc:picChg chg="add">
          <ac:chgData name="Hines, Donna A" userId="S::donna.a.hines@hud.gov::ad4f40da-fb4d-443a-ae6e-35f8d8059c35" providerId="AD" clId="Web-{CDB7C03F-DB86-D7E0-47A1-CA6D6A54E444}" dt="2022-10-27T21:58:16.963" v="56"/>
          <ac:picMkLst>
            <pc:docMk/>
            <pc:sldMk cId="3701274230" sldId="681"/>
            <ac:picMk id="5" creationId="{53F7E86D-798F-4933-5B00-8707745C13E7}"/>
          </ac:picMkLst>
        </pc:picChg>
        <pc:picChg chg="add">
          <ac:chgData name="Hines, Donna A" userId="S::donna.a.hines@hud.gov::ad4f40da-fb4d-443a-ae6e-35f8d8059c35" providerId="AD" clId="Web-{CDB7C03F-DB86-D7E0-47A1-CA6D6A54E444}" dt="2022-10-27T21:58:16.963" v="57"/>
          <ac:picMkLst>
            <pc:docMk/>
            <pc:sldMk cId="3701274230" sldId="681"/>
            <ac:picMk id="12" creationId="{61134751-7B7C-C392-68E9-7AE399443018}"/>
          </ac:picMkLst>
        </pc:picChg>
      </pc:sldChg>
      <pc:sldChg chg="addSp delSp">
        <pc:chgData name="Hines, Donna A" userId="S::donna.a.hines@hud.gov::ad4f40da-fb4d-443a-ae6e-35f8d8059c35" providerId="AD" clId="Web-{CDB7C03F-DB86-D7E0-47A1-CA6D6A54E444}" dt="2022-10-27T21:58:22.588" v="59"/>
        <pc:sldMkLst>
          <pc:docMk/>
          <pc:sldMk cId="2986267380" sldId="682"/>
        </pc:sldMkLst>
        <pc:grpChg chg="del">
          <ac:chgData name="Hines, Donna A" userId="S::donna.a.hines@hud.gov::ad4f40da-fb4d-443a-ae6e-35f8d8059c35" providerId="AD" clId="Web-{CDB7C03F-DB86-D7E0-47A1-CA6D6A54E444}" dt="2022-10-27T21:55:01.867" v="12"/>
          <ac:grpSpMkLst>
            <pc:docMk/>
            <pc:sldMk cId="2986267380" sldId="682"/>
            <ac:grpSpMk id="7" creationId="{90FAA540-E8DF-407A-8D4C-BD290457C393}"/>
          </ac:grpSpMkLst>
        </pc:grpChg>
        <pc:picChg chg="add">
          <ac:chgData name="Hines, Donna A" userId="S::donna.a.hines@hud.gov::ad4f40da-fb4d-443a-ae6e-35f8d8059c35" providerId="AD" clId="Web-{CDB7C03F-DB86-D7E0-47A1-CA6D6A54E444}" dt="2022-10-27T21:58:22.572" v="58"/>
          <ac:picMkLst>
            <pc:docMk/>
            <pc:sldMk cId="2986267380" sldId="682"/>
            <ac:picMk id="5" creationId="{36156291-B240-DB53-F258-428BC560232A}"/>
          </ac:picMkLst>
        </pc:picChg>
        <pc:picChg chg="add">
          <ac:chgData name="Hines, Donna A" userId="S::donna.a.hines@hud.gov::ad4f40da-fb4d-443a-ae6e-35f8d8059c35" providerId="AD" clId="Web-{CDB7C03F-DB86-D7E0-47A1-CA6D6A54E444}" dt="2022-10-27T21:58:22.588" v="59"/>
          <ac:picMkLst>
            <pc:docMk/>
            <pc:sldMk cId="2986267380" sldId="682"/>
            <ac:picMk id="12" creationId="{AFCBC950-BD52-63B7-5080-F66D801ED401}"/>
          </ac:picMkLst>
        </pc:picChg>
      </pc:sldChg>
      <pc:sldChg chg="addSp delSp">
        <pc:chgData name="Hines, Donna A" userId="S::donna.a.hines@hud.gov::ad4f40da-fb4d-443a-ae6e-35f8d8059c35" providerId="AD" clId="Web-{CDB7C03F-DB86-D7E0-47A1-CA6D6A54E444}" dt="2022-10-27T21:58:27.932" v="61"/>
        <pc:sldMkLst>
          <pc:docMk/>
          <pc:sldMk cId="3693570701" sldId="683"/>
        </pc:sldMkLst>
        <pc:grpChg chg="del">
          <ac:chgData name="Hines, Donna A" userId="S::donna.a.hines@hud.gov::ad4f40da-fb4d-443a-ae6e-35f8d8059c35" providerId="AD" clId="Web-{CDB7C03F-DB86-D7E0-47A1-CA6D6A54E444}" dt="2022-10-27T21:55:07.117" v="13"/>
          <ac:grpSpMkLst>
            <pc:docMk/>
            <pc:sldMk cId="3693570701" sldId="683"/>
            <ac:grpSpMk id="7" creationId="{90FAA540-E8DF-407A-8D4C-BD290457C393}"/>
          </ac:grpSpMkLst>
        </pc:grpChg>
        <pc:picChg chg="add">
          <ac:chgData name="Hines, Donna A" userId="S::donna.a.hines@hud.gov::ad4f40da-fb4d-443a-ae6e-35f8d8059c35" providerId="AD" clId="Web-{CDB7C03F-DB86-D7E0-47A1-CA6D6A54E444}" dt="2022-10-27T21:58:27.932" v="60"/>
          <ac:picMkLst>
            <pc:docMk/>
            <pc:sldMk cId="3693570701" sldId="683"/>
            <ac:picMk id="5" creationId="{C22C4CC3-7EFF-607F-A011-466CDF083B1B}"/>
          </ac:picMkLst>
        </pc:picChg>
        <pc:picChg chg="add">
          <ac:chgData name="Hines, Donna A" userId="S::donna.a.hines@hud.gov::ad4f40da-fb4d-443a-ae6e-35f8d8059c35" providerId="AD" clId="Web-{CDB7C03F-DB86-D7E0-47A1-CA6D6A54E444}" dt="2022-10-27T21:58:27.932" v="61"/>
          <ac:picMkLst>
            <pc:docMk/>
            <pc:sldMk cId="3693570701" sldId="683"/>
            <ac:picMk id="12" creationId="{A2C409EF-DC48-1A28-567E-A127F2866289}"/>
          </ac:picMkLst>
        </pc:picChg>
      </pc:sldChg>
      <pc:sldChg chg="addSp delSp">
        <pc:chgData name="Hines, Donna A" userId="S::donna.a.hines@hud.gov::ad4f40da-fb4d-443a-ae6e-35f8d8059c35" providerId="AD" clId="Web-{CDB7C03F-DB86-D7E0-47A1-CA6D6A54E444}" dt="2022-10-27T21:58:31.760" v="63"/>
        <pc:sldMkLst>
          <pc:docMk/>
          <pc:sldMk cId="1402332016" sldId="684"/>
        </pc:sldMkLst>
        <pc:grpChg chg="del">
          <ac:chgData name="Hines, Donna A" userId="S::donna.a.hines@hud.gov::ad4f40da-fb4d-443a-ae6e-35f8d8059c35" providerId="AD" clId="Web-{CDB7C03F-DB86-D7E0-47A1-CA6D6A54E444}" dt="2022-10-27T21:55:09.961" v="14"/>
          <ac:grpSpMkLst>
            <pc:docMk/>
            <pc:sldMk cId="1402332016" sldId="684"/>
            <ac:grpSpMk id="7" creationId="{90FAA540-E8DF-407A-8D4C-BD290457C393}"/>
          </ac:grpSpMkLst>
        </pc:grpChg>
        <pc:picChg chg="add">
          <ac:chgData name="Hines, Donna A" userId="S::donna.a.hines@hud.gov::ad4f40da-fb4d-443a-ae6e-35f8d8059c35" providerId="AD" clId="Web-{CDB7C03F-DB86-D7E0-47A1-CA6D6A54E444}" dt="2022-10-27T21:58:31.744" v="62"/>
          <ac:picMkLst>
            <pc:docMk/>
            <pc:sldMk cId="1402332016" sldId="684"/>
            <ac:picMk id="5" creationId="{D416B248-00E5-553B-40DF-4F0EAA665929}"/>
          </ac:picMkLst>
        </pc:picChg>
        <pc:picChg chg="add">
          <ac:chgData name="Hines, Donna A" userId="S::donna.a.hines@hud.gov::ad4f40da-fb4d-443a-ae6e-35f8d8059c35" providerId="AD" clId="Web-{CDB7C03F-DB86-D7E0-47A1-CA6D6A54E444}" dt="2022-10-27T21:58:31.760" v="63"/>
          <ac:picMkLst>
            <pc:docMk/>
            <pc:sldMk cId="1402332016" sldId="684"/>
            <ac:picMk id="12" creationId="{17850D3D-AB1A-0B68-23D2-CF9033E93308}"/>
          </ac:picMkLst>
        </pc:picChg>
      </pc:sldChg>
      <pc:sldChg chg="addSp delSp">
        <pc:chgData name="Hines, Donna A" userId="S::donna.a.hines@hud.gov::ad4f40da-fb4d-443a-ae6e-35f8d8059c35" providerId="AD" clId="Web-{CDB7C03F-DB86-D7E0-47A1-CA6D6A54E444}" dt="2022-10-27T21:58:05.494" v="53"/>
        <pc:sldMkLst>
          <pc:docMk/>
          <pc:sldMk cId="254753712" sldId="685"/>
        </pc:sldMkLst>
        <pc:grpChg chg="del">
          <ac:chgData name="Hines, Donna A" userId="S::donna.a.hines@hud.gov::ad4f40da-fb4d-443a-ae6e-35f8d8059c35" providerId="AD" clId="Web-{CDB7C03F-DB86-D7E0-47A1-CA6D6A54E444}" dt="2022-10-27T21:54:53.570" v="9"/>
          <ac:grpSpMkLst>
            <pc:docMk/>
            <pc:sldMk cId="254753712" sldId="685"/>
            <ac:grpSpMk id="7" creationId="{90FAA540-E8DF-407A-8D4C-BD290457C393}"/>
          </ac:grpSpMkLst>
        </pc:grpChg>
        <pc:picChg chg="add">
          <ac:chgData name="Hines, Donna A" userId="S::donna.a.hines@hud.gov::ad4f40da-fb4d-443a-ae6e-35f8d8059c35" providerId="AD" clId="Web-{CDB7C03F-DB86-D7E0-47A1-CA6D6A54E444}" dt="2022-10-27T21:58:05.478" v="52"/>
          <ac:picMkLst>
            <pc:docMk/>
            <pc:sldMk cId="254753712" sldId="685"/>
            <ac:picMk id="5" creationId="{E6E056DF-04F1-6625-8B12-5E2F4167AE4E}"/>
          </ac:picMkLst>
        </pc:picChg>
        <pc:picChg chg="add">
          <ac:chgData name="Hines, Donna A" userId="S::donna.a.hines@hud.gov::ad4f40da-fb4d-443a-ae6e-35f8d8059c35" providerId="AD" clId="Web-{CDB7C03F-DB86-D7E0-47A1-CA6D6A54E444}" dt="2022-10-27T21:58:05.494" v="53"/>
          <ac:picMkLst>
            <pc:docMk/>
            <pc:sldMk cId="254753712" sldId="685"/>
            <ac:picMk id="12" creationId="{62FDCD71-56F6-B512-E0D4-2BA62D55CBB2}"/>
          </ac:picMkLst>
        </pc:picChg>
      </pc:sldChg>
      <pc:sldChg chg="addSp delSp">
        <pc:chgData name="Hines, Donna A" userId="S::donna.a.hines@hud.gov::ad4f40da-fb4d-443a-ae6e-35f8d8059c35" providerId="AD" clId="Web-{CDB7C03F-DB86-D7E0-47A1-CA6D6A54E444}" dt="2022-10-27T21:58:35.447" v="65"/>
        <pc:sldMkLst>
          <pc:docMk/>
          <pc:sldMk cId="1869039446" sldId="686"/>
        </pc:sldMkLst>
        <pc:grpChg chg="del">
          <ac:chgData name="Hines, Donna A" userId="S::donna.a.hines@hud.gov::ad4f40da-fb4d-443a-ae6e-35f8d8059c35" providerId="AD" clId="Web-{CDB7C03F-DB86-D7E0-47A1-CA6D6A54E444}" dt="2022-10-27T21:55:12.633" v="15"/>
          <ac:grpSpMkLst>
            <pc:docMk/>
            <pc:sldMk cId="1869039446" sldId="686"/>
            <ac:grpSpMk id="7" creationId="{90FAA540-E8DF-407A-8D4C-BD290457C393}"/>
          </ac:grpSpMkLst>
        </pc:grpChg>
        <pc:picChg chg="add">
          <ac:chgData name="Hines, Donna A" userId="S::donna.a.hines@hud.gov::ad4f40da-fb4d-443a-ae6e-35f8d8059c35" providerId="AD" clId="Web-{CDB7C03F-DB86-D7E0-47A1-CA6D6A54E444}" dt="2022-10-27T21:58:35.447" v="64"/>
          <ac:picMkLst>
            <pc:docMk/>
            <pc:sldMk cId="1869039446" sldId="686"/>
            <ac:picMk id="5" creationId="{8111545C-0C3C-2F79-57A2-4E73FAB53EAA}"/>
          </ac:picMkLst>
        </pc:picChg>
        <pc:picChg chg="add">
          <ac:chgData name="Hines, Donna A" userId="S::donna.a.hines@hud.gov::ad4f40da-fb4d-443a-ae6e-35f8d8059c35" providerId="AD" clId="Web-{CDB7C03F-DB86-D7E0-47A1-CA6D6A54E444}" dt="2022-10-27T21:58:35.447" v="65"/>
          <ac:picMkLst>
            <pc:docMk/>
            <pc:sldMk cId="1869039446" sldId="686"/>
            <ac:picMk id="12" creationId="{83B2A7B9-C544-F5AA-34A5-1026A90C6D5A}"/>
          </ac:picMkLst>
        </pc:picChg>
      </pc:sldChg>
      <pc:sldChg chg="addSp delSp modSp mod setBg">
        <pc:chgData name="Hines, Donna A" userId="S::donna.a.hines@hud.gov::ad4f40da-fb4d-443a-ae6e-35f8d8059c35" providerId="AD" clId="Web-{CDB7C03F-DB86-D7E0-47A1-CA6D6A54E444}" dt="2022-10-27T21:59:24.291" v="76" actId="1076"/>
        <pc:sldMkLst>
          <pc:docMk/>
          <pc:sldMk cId="3115973461" sldId="688"/>
        </pc:sldMkLst>
        <pc:spChg chg="mod">
          <ac:chgData name="Hines, Donna A" userId="S::donna.a.hines@hud.gov::ad4f40da-fb4d-443a-ae6e-35f8d8059c35" providerId="AD" clId="Web-{CDB7C03F-DB86-D7E0-47A1-CA6D6A54E444}" dt="2022-10-27T21:59:21.119" v="75" actId="1076"/>
          <ac:spMkLst>
            <pc:docMk/>
            <pc:sldMk cId="3115973461" sldId="688"/>
            <ac:spMk id="202754" creationId="{00000000-0000-0000-0000-000000000000}"/>
          </ac:spMkLst>
        </pc:spChg>
        <pc:spChg chg="mod">
          <ac:chgData name="Hines, Donna A" userId="S::donna.a.hines@hud.gov::ad4f40da-fb4d-443a-ae6e-35f8d8059c35" providerId="AD" clId="Web-{CDB7C03F-DB86-D7E0-47A1-CA6D6A54E444}" dt="2022-10-27T21:59:24.291" v="76" actId="1076"/>
          <ac:spMkLst>
            <pc:docMk/>
            <pc:sldMk cId="3115973461" sldId="688"/>
            <ac:spMk id="202755" creationId="{00000000-0000-0000-0000-000000000000}"/>
          </ac:spMkLst>
        </pc:spChg>
        <pc:grpChg chg="del">
          <ac:chgData name="Hines, Donna A" userId="S::donna.a.hines@hud.gov::ad4f40da-fb4d-443a-ae6e-35f8d8059c35" providerId="AD" clId="Web-{CDB7C03F-DB86-D7E0-47A1-CA6D6A54E444}" dt="2022-10-27T21:54:42.430" v="6"/>
          <ac:grpSpMkLst>
            <pc:docMk/>
            <pc:sldMk cId="3115973461" sldId="688"/>
            <ac:grpSpMk id="5" creationId="{90585C92-B1CD-4EB6-A1B2-E6B54CC1D0D9}"/>
          </ac:grpSpMkLst>
        </pc:grpChg>
        <pc:picChg chg="add">
          <ac:chgData name="Hines, Donna A" userId="S::donna.a.hines@hud.gov::ad4f40da-fb4d-443a-ae6e-35f8d8059c35" providerId="AD" clId="Web-{CDB7C03F-DB86-D7E0-47A1-CA6D6A54E444}" dt="2022-10-27T21:59:16.682" v="73"/>
          <ac:picMkLst>
            <pc:docMk/>
            <pc:sldMk cId="3115973461" sldId="688"/>
            <ac:picMk id="3" creationId="{D091D5D8-AC65-AD19-781D-40C9C5FF7A08}"/>
          </ac:picMkLst>
        </pc:picChg>
        <pc:picChg chg="add">
          <ac:chgData name="Hines, Donna A" userId="S::donna.a.hines@hud.gov::ad4f40da-fb4d-443a-ae6e-35f8d8059c35" providerId="AD" clId="Web-{CDB7C03F-DB86-D7E0-47A1-CA6D6A54E444}" dt="2022-10-27T21:59:16.682" v="74"/>
          <ac:picMkLst>
            <pc:docMk/>
            <pc:sldMk cId="3115973461" sldId="688"/>
            <ac:picMk id="8" creationId="{67EC83FD-4389-2A50-1F65-3507F15E6D4D}"/>
          </ac:picMkLst>
        </pc:picChg>
      </pc:sldChg>
      <pc:sldChg chg="addSp delSp">
        <pc:chgData name="Hines, Donna A" userId="S::donna.a.hines@hud.gov::ad4f40da-fb4d-443a-ae6e-35f8d8059c35" providerId="AD" clId="Web-{CDB7C03F-DB86-D7E0-47A1-CA6D6A54E444}" dt="2022-10-27T21:58:39.963" v="67"/>
        <pc:sldMkLst>
          <pc:docMk/>
          <pc:sldMk cId="2581911419" sldId="689"/>
        </pc:sldMkLst>
        <pc:grpChg chg="del">
          <ac:chgData name="Hines, Donna A" userId="S::donna.a.hines@hud.gov::ad4f40da-fb4d-443a-ae6e-35f8d8059c35" providerId="AD" clId="Web-{CDB7C03F-DB86-D7E0-47A1-CA6D6A54E444}" dt="2022-10-27T21:55:16.649" v="16"/>
          <ac:grpSpMkLst>
            <pc:docMk/>
            <pc:sldMk cId="2581911419" sldId="689"/>
            <ac:grpSpMk id="7" creationId="{90FAA540-E8DF-407A-8D4C-BD290457C393}"/>
          </ac:grpSpMkLst>
        </pc:grpChg>
        <pc:picChg chg="add">
          <ac:chgData name="Hines, Donna A" userId="S::donna.a.hines@hud.gov::ad4f40da-fb4d-443a-ae6e-35f8d8059c35" providerId="AD" clId="Web-{CDB7C03F-DB86-D7E0-47A1-CA6D6A54E444}" dt="2022-10-27T21:58:39.947" v="66"/>
          <ac:picMkLst>
            <pc:docMk/>
            <pc:sldMk cId="2581911419" sldId="689"/>
            <ac:picMk id="5" creationId="{0E140AF1-6476-6169-0FEE-7A20C88E06E7}"/>
          </ac:picMkLst>
        </pc:picChg>
        <pc:picChg chg="add">
          <ac:chgData name="Hines, Donna A" userId="S::donna.a.hines@hud.gov::ad4f40da-fb4d-443a-ae6e-35f8d8059c35" providerId="AD" clId="Web-{CDB7C03F-DB86-D7E0-47A1-CA6D6A54E444}" dt="2022-10-27T21:58:39.963" v="67"/>
          <ac:picMkLst>
            <pc:docMk/>
            <pc:sldMk cId="2581911419" sldId="689"/>
            <ac:picMk id="12" creationId="{B5F3025D-387A-C2DC-2C9A-46F100FF7F45}"/>
          </ac:picMkLst>
        </pc:picChg>
      </pc:sldChg>
    </pc:docChg>
  </pc:docChgLst>
  <pc:docChgLst>
    <pc:chgData name="Taylor, Joseph E" userId="4c5a6b01-bbdf-428b-b4b6-a1a03187b2c2" providerId="ADAL" clId="{A41EB0A9-0E68-4CC5-8B91-12AB8A524095}"/>
    <pc:docChg chg="modSld">
      <pc:chgData name="Taylor, Joseph E" userId="4c5a6b01-bbdf-428b-b4b6-a1a03187b2c2" providerId="ADAL" clId="{A41EB0A9-0E68-4CC5-8B91-12AB8A524095}" dt="2021-10-05T13:53:25.620" v="301" actId="113"/>
      <pc:docMkLst>
        <pc:docMk/>
      </pc:docMkLst>
      <pc:sldChg chg="modNotesTx">
        <pc:chgData name="Taylor, Joseph E" userId="4c5a6b01-bbdf-428b-b4b6-a1a03187b2c2" providerId="ADAL" clId="{A41EB0A9-0E68-4CC5-8B91-12AB8A524095}" dt="2021-10-01T21:23:31.731" v="165" actId="20577"/>
        <pc:sldMkLst>
          <pc:docMk/>
          <pc:sldMk cId="2591171324" sldId="353"/>
        </pc:sldMkLst>
      </pc:sldChg>
      <pc:sldChg chg="modNotesTx">
        <pc:chgData name="Taylor, Joseph E" userId="4c5a6b01-bbdf-428b-b4b6-a1a03187b2c2" providerId="ADAL" clId="{A41EB0A9-0E68-4CC5-8B91-12AB8A524095}" dt="2021-10-04T12:53:17.953" v="298" actId="20577"/>
        <pc:sldMkLst>
          <pc:docMk/>
          <pc:sldMk cId="3246112243" sldId="665"/>
        </pc:sldMkLst>
      </pc:sldChg>
      <pc:sldChg chg="modSp mod">
        <pc:chgData name="Taylor, Joseph E" userId="4c5a6b01-bbdf-428b-b4b6-a1a03187b2c2" providerId="ADAL" clId="{A41EB0A9-0E68-4CC5-8B91-12AB8A524095}" dt="2021-08-10T12:58:31.684" v="1" actId="20577"/>
        <pc:sldMkLst>
          <pc:docMk/>
          <pc:sldMk cId="4231536320" sldId="667"/>
        </pc:sldMkLst>
        <pc:spChg chg="mod">
          <ac:chgData name="Taylor, Joseph E" userId="4c5a6b01-bbdf-428b-b4b6-a1a03187b2c2" providerId="ADAL" clId="{A41EB0A9-0E68-4CC5-8B91-12AB8A524095}" dt="2021-08-10T12:58:31.684" v="1" actId="20577"/>
          <ac:spMkLst>
            <pc:docMk/>
            <pc:sldMk cId="4231536320" sldId="667"/>
            <ac:spMk id="5" creationId="{9BE384C3-05D9-43DB-B602-8850BF8BCF6F}"/>
          </ac:spMkLst>
        </pc:spChg>
      </pc:sldChg>
      <pc:sldChg chg="modSp mod">
        <pc:chgData name="Taylor, Joseph E" userId="4c5a6b01-bbdf-428b-b4b6-a1a03187b2c2" providerId="ADAL" clId="{A41EB0A9-0E68-4CC5-8B91-12AB8A524095}" dt="2021-10-01T21:21:04.957" v="26" actId="20577"/>
        <pc:sldMkLst>
          <pc:docMk/>
          <pc:sldMk cId="1442842371" sldId="675"/>
        </pc:sldMkLst>
        <pc:spChg chg="mod">
          <ac:chgData name="Taylor, Joseph E" userId="4c5a6b01-bbdf-428b-b4b6-a1a03187b2c2" providerId="ADAL" clId="{A41EB0A9-0E68-4CC5-8B91-12AB8A524095}" dt="2021-10-01T21:21:04.957" v="26" actId="20577"/>
          <ac:spMkLst>
            <pc:docMk/>
            <pc:sldMk cId="1442842371" sldId="675"/>
            <ac:spMk id="3" creationId="{D58820DB-5425-44B5-B532-1861DD3C4AFD}"/>
          </ac:spMkLst>
        </pc:spChg>
      </pc:sldChg>
      <pc:sldChg chg="modSp mod">
        <pc:chgData name="Taylor, Joseph E" userId="4c5a6b01-bbdf-428b-b4b6-a1a03187b2c2" providerId="ADAL" clId="{A41EB0A9-0E68-4CC5-8B91-12AB8A524095}" dt="2021-10-05T13:53:25.620" v="301" actId="113"/>
        <pc:sldMkLst>
          <pc:docMk/>
          <pc:sldMk cId="1201249774" sldId="676"/>
        </pc:sldMkLst>
        <pc:spChg chg="mod">
          <ac:chgData name="Taylor, Joseph E" userId="4c5a6b01-bbdf-428b-b4b6-a1a03187b2c2" providerId="ADAL" clId="{A41EB0A9-0E68-4CC5-8B91-12AB8A524095}" dt="2021-10-05T13:53:25.620" v="301" actId="113"/>
          <ac:spMkLst>
            <pc:docMk/>
            <pc:sldMk cId="1201249774" sldId="676"/>
            <ac:spMk id="8" creationId="{6A7F7324-AAC3-4227-AF17-BE631D448808}"/>
          </ac:spMkLst>
        </pc:spChg>
      </pc:sldChg>
      <pc:sldChg chg="modSp mod modNotesTx">
        <pc:chgData name="Taylor, Joseph E" userId="4c5a6b01-bbdf-428b-b4b6-a1a03187b2c2" providerId="ADAL" clId="{A41EB0A9-0E68-4CC5-8B91-12AB8A524095}" dt="2021-10-01T21:21:43.642" v="53" actId="20577"/>
        <pc:sldMkLst>
          <pc:docMk/>
          <pc:sldMk cId="3667238356" sldId="677"/>
        </pc:sldMkLst>
        <pc:spChg chg="mod">
          <ac:chgData name="Taylor, Joseph E" userId="4c5a6b01-bbdf-428b-b4b6-a1a03187b2c2" providerId="ADAL" clId="{A41EB0A9-0E68-4CC5-8B91-12AB8A524095}" dt="2021-10-01T21:20:14.866" v="6" actId="20577"/>
          <ac:spMkLst>
            <pc:docMk/>
            <pc:sldMk cId="3667238356" sldId="677"/>
            <ac:spMk id="3" creationId="{D58820DB-5425-44B5-B532-1861DD3C4AFD}"/>
          </ac:spMkLst>
        </pc:spChg>
      </pc:sldChg>
    </pc:docChg>
  </pc:docChgLst>
  <pc:docChgLst>
    <pc:chgData name="Taylor, Joseph E" userId="4c5a6b01-bbdf-428b-b4b6-a1a03187b2c2" providerId="ADAL" clId="{48798F0D-F964-406D-BEC3-42CD97D453C2}"/>
    <pc:docChg chg="undo custSel addSld delSld modSld">
      <pc:chgData name="Taylor, Joseph E" userId="4c5a6b01-bbdf-428b-b4b6-a1a03187b2c2" providerId="ADAL" clId="{48798F0D-F964-406D-BEC3-42CD97D453C2}" dt="2022-10-25T13:54:14.598" v="4593" actId="20577"/>
      <pc:docMkLst>
        <pc:docMk/>
      </pc:docMkLst>
      <pc:sldChg chg="modSp mod">
        <pc:chgData name="Taylor, Joseph E" userId="4c5a6b01-bbdf-428b-b4b6-a1a03187b2c2" providerId="ADAL" clId="{48798F0D-F964-406D-BEC3-42CD97D453C2}" dt="2022-10-22T02:07:36.439" v="168" actId="113"/>
        <pc:sldMkLst>
          <pc:docMk/>
          <pc:sldMk cId="3119769631" sldId="664"/>
        </pc:sldMkLst>
        <pc:spChg chg="mod">
          <ac:chgData name="Taylor, Joseph E" userId="4c5a6b01-bbdf-428b-b4b6-a1a03187b2c2" providerId="ADAL" clId="{48798F0D-F964-406D-BEC3-42CD97D453C2}" dt="2022-10-22T02:07:36.439" v="168" actId="113"/>
          <ac:spMkLst>
            <pc:docMk/>
            <pc:sldMk cId="3119769631" sldId="664"/>
            <ac:spMk id="6" creationId="{8F4721C2-DC64-4AD2-83B9-8C66E0E49002}"/>
          </ac:spMkLst>
        </pc:spChg>
      </pc:sldChg>
      <pc:sldChg chg="modSp mod">
        <pc:chgData name="Taylor, Joseph E" userId="4c5a6b01-bbdf-428b-b4b6-a1a03187b2c2" providerId="ADAL" clId="{48798F0D-F964-406D-BEC3-42CD97D453C2}" dt="2022-10-22T02:07:21.218" v="166" actId="113"/>
        <pc:sldMkLst>
          <pc:docMk/>
          <pc:sldMk cId="3246112243" sldId="665"/>
        </pc:sldMkLst>
        <pc:spChg chg="mod">
          <ac:chgData name="Taylor, Joseph E" userId="4c5a6b01-bbdf-428b-b4b6-a1a03187b2c2" providerId="ADAL" clId="{48798F0D-F964-406D-BEC3-42CD97D453C2}" dt="2022-10-22T02:07:21.218" v="166" actId="113"/>
          <ac:spMkLst>
            <pc:docMk/>
            <pc:sldMk cId="3246112243" sldId="665"/>
            <ac:spMk id="3" creationId="{5B02C9B8-5F0E-4E32-B584-EFDB93A45711}"/>
          </ac:spMkLst>
        </pc:spChg>
      </pc:sldChg>
      <pc:sldChg chg="modSp mod">
        <pc:chgData name="Taylor, Joseph E" userId="4c5a6b01-bbdf-428b-b4b6-a1a03187b2c2" providerId="ADAL" clId="{48798F0D-F964-406D-BEC3-42CD97D453C2}" dt="2022-10-22T02:07:44.690" v="170" actId="20577"/>
        <pc:sldMkLst>
          <pc:docMk/>
          <pc:sldMk cId="4231536320" sldId="667"/>
        </pc:sldMkLst>
        <pc:spChg chg="mod">
          <ac:chgData name="Taylor, Joseph E" userId="4c5a6b01-bbdf-428b-b4b6-a1a03187b2c2" providerId="ADAL" clId="{48798F0D-F964-406D-BEC3-42CD97D453C2}" dt="2022-10-22T02:07:44.690" v="170" actId="20577"/>
          <ac:spMkLst>
            <pc:docMk/>
            <pc:sldMk cId="4231536320" sldId="667"/>
            <ac:spMk id="5" creationId="{9BE384C3-05D9-43DB-B602-8850BF8BCF6F}"/>
          </ac:spMkLst>
        </pc:spChg>
      </pc:sldChg>
      <pc:sldChg chg="modSp mod">
        <pc:chgData name="Taylor, Joseph E" userId="4c5a6b01-bbdf-428b-b4b6-a1a03187b2c2" providerId="ADAL" clId="{48798F0D-F964-406D-BEC3-42CD97D453C2}" dt="2022-10-22T02:06:08.130" v="131" actId="113"/>
        <pc:sldMkLst>
          <pc:docMk/>
          <pc:sldMk cId="1603515566" sldId="671"/>
        </pc:sldMkLst>
        <pc:spChg chg="mod">
          <ac:chgData name="Taylor, Joseph E" userId="4c5a6b01-bbdf-428b-b4b6-a1a03187b2c2" providerId="ADAL" clId="{48798F0D-F964-406D-BEC3-42CD97D453C2}" dt="2022-10-22T02:05:28.263" v="126" actId="14100"/>
          <ac:spMkLst>
            <pc:docMk/>
            <pc:sldMk cId="1603515566" sldId="671"/>
            <ac:spMk id="2" creationId="{7D15607A-0935-44CE-8D76-940E3772F33D}"/>
          </ac:spMkLst>
        </pc:spChg>
        <pc:spChg chg="mod">
          <ac:chgData name="Taylor, Joseph E" userId="4c5a6b01-bbdf-428b-b4b6-a1a03187b2c2" providerId="ADAL" clId="{48798F0D-F964-406D-BEC3-42CD97D453C2}" dt="2022-10-22T02:06:08.130" v="131" actId="113"/>
          <ac:spMkLst>
            <pc:docMk/>
            <pc:sldMk cId="1603515566" sldId="671"/>
            <ac:spMk id="3" creationId="{8171E17F-68F0-45B1-AC53-DF085E2AB7E9}"/>
          </ac:spMkLst>
        </pc:spChg>
      </pc:sldChg>
      <pc:sldChg chg="modSp mod modNotesTx">
        <pc:chgData name="Taylor, Joseph E" userId="4c5a6b01-bbdf-428b-b4b6-a1a03187b2c2" providerId="ADAL" clId="{48798F0D-F964-406D-BEC3-42CD97D453C2}" dt="2022-10-24T02:06:46.832" v="225" actId="20577"/>
        <pc:sldMkLst>
          <pc:docMk/>
          <pc:sldMk cId="2043445853" sldId="672"/>
        </pc:sldMkLst>
        <pc:spChg chg="mod">
          <ac:chgData name="Taylor, Joseph E" userId="4c5a6b01-bbdf-428b-b4b6-a1a03187b2c2" providerId="ADAL" clId="{48798F0D-F964-406D-BEC3-42CD97D453C2}" dt="2022-10-22T02:06:50.019" v="161" actId="6549"/>
          <ac:spMkLst>
            <pc:docMk/>
            <pc:sldMk cId="2043445853" sldId="672"/>
            <ac:spMk id="2" creationId="{2B38EEE0-CC38-4987-905D-B321CD66BFA2}"/>
          </ac:spMkLst>
        </pc:spChg>
        <pc:spChg chg="mod">
          <ac:chgData name="Taylor, Joseph E" userId="4c5a6b01-bbdf-428b-b4b6-a1a03187b2c2" providerId="ADAL" clId="{48798F0D-F964-406D-BEC3-42CD97D453C2}" dt="2022-10-24T02:06:27.081" v="201" actId="1076"/>
          <ac:spMkLst>
            <pc:docMk/>
            <pc:sldMk cId="2043445853" sldId="672"/>
            <ac:spMk id="3" creationId="{41518D19-FBC5-4CD1-AE99-1C22AD6EEFB6}"/>
          </ac:spMkLst>
        </pc:spChg>
        <pc:spChg chg="mod">
          <ac:chgData name="Taylor, Joseph E" userId="4c5a6b01-bbdf-428b-b4b6-a1a03187b2c2" providerId="ADAL" clId="{48798F0D-F964-406D-BEC3-42CD97D453C2}" dt="2022-10-24T02:06:31.006" v="202" actId="1076"/>
          <ac:spMkLst>
            <pc:docMk/>
            <pc:sldMk cId="2043445853" sldId="672"/>
            <ac:spMk id="6" creationId="{ECA4249E-94DF-42D3-B5E5-DF07E0CA155C}"/>
          </ac:spMkLst>
        </pc:spChg>
        <pc:spChg chg="mod">
          <ac:chgData name="Taylor, Joseph E" userId="4c5a6b01-bbdf-428b-b4b6-a1a03187b2c2" providerId="ADAL" clId="{48798F0D-F964-406D-BEC3-42CD97D453C2}" dt="2022-10-24T02:06:34.152" v="203" actId="1076"/>
          <ac:spMkLst>
            <pc:docMk/>
            <pc:sldMk cId="2043445853" sldId="672"/>
            <ac:spMk id="7" creationId="{90FE9242-191E-4452-8DD9-08D4916F70EF}"/>
          </ac:spMkLst>
        </pc:spChg>
      </pc:sldChg>
      <pc:sldChg chg="modSp mod modNotesTx">
        <pc:chgData name="Taylor, Joseph E" userId="4c5a6b01-bbdf-428b-b4b6-a1a03187b2c2" providerId="ADAL" clId="{48798F0D-F964-406D-BEC3-42CD97D453C2}" dt="2022-10-24T14:28:05.587" v="3845" actId="1076"/>
        <pc:sldMkLst>
          <pc:docMk/>
          <pc:sldMk cId="3787650777" sldId="673"/>
        </pc:sldMkLst>
        <pc:spChg chg="mod">
          <ac:chgData name="Taylor, Joseph E" userId="4c5a6b01-bbdf-428b-b4b6-a1a03187b2c2" providerId="ADAL" clId="{48798F0D-F964-406D-BEC3-42CD97D453C2}" dt="2022-10-24T14:28:05.587" v="3845" actId="1076"/>
          <ac:spMkLst>
            <pc:docMk/>
            <pc:sldMk cId="3787650777" sldId="673"/>
            <ac:spMk id="2" creationId="{0D513AF4-3528-4BF2-A05F-E0E42A982A0E}"/>
          </ac:spMkLst>
        </pc:spChg>
      </pc:sldChg>
      <pc:sldChg chg="addSp delSp modSp mod modNotesTx">
        <pc:chgData name="Taylor, Joseph E" userId="4c5a6b01-bbdf-428b-b4b6-a1a03187b2c2" providerId="ADAL" clId="{48798F0D-F964-406D-BEC3-42CD97D453C2}" dt="2022-10-24T14:25:26.969" v="3723" actId="113"/>
        <pc:sldMkLst>
          <pc:docMk/>
          <pc:sldMk cId="1442842371" sldId="675"/>
        </pc:sldMkLst>
        <pc:spChg chg="mod">
          <ac:chgData name="Taylor, Joseph E" userId="4c5a6b01-bbdf-428b-b4b6-a1a03187b2c2" providerId="ADAL" clId="{48798F0D-F964-406D-BEC3-42CD97D453C2}" dt="2022-10-24T02:43:45.190" v="396" actId="20577"/>
          <ac:spMkLst>
            <pc:docMk/>
            <pc:sldMk cId="1442842371" sldId="675"/>
            <ac:spMk id="2" creationId="{0DFD3438-2F08-4948-AAA0-4585FAD116B1}"/>
          </ac:spMkLst>
        </pc:spChg>
        <pc:spChg chg="mod">
          <ac:chgData name="Taylor, Joseph E" userId="4c5a6b01-bbdf-428b-b4b6-a1a03187b2c2" providerId="ADAL" clId="{48798F0D-F964-406D-BEC3-42CD97D453C2}" dt="2022-10-24T14:25:26.969" v="3723" actId="113"/>
          <ac:spMkLst>
            <pc:docMk/>
            <pc:sldMk cId="1442842371" sldId="675"/>
            <ac:spMk id="3" creationId="{D58820DB-5425-44B5-B532-1861DD3C4AFD}"/>
          </ac:spMkLst>
        </pc:spChg>
        <pc:spChg chg="del mod">
          <ac:chgData name="Taylor, Joseph E" userId="4c5a6b01-bbdf-428b-b4b6-a1a03187b2c2" providerId="ADAL" clId="{48798F0D-F964-406D-BEC3-42CD97D453C2}" dt="2022-10-24T03:26:29.801" v="448" actId="478"/>
          <ac:spMkLst>
            <pc:docMk/>
            <pc:sldMk cId="1442842371" sldId="675"/>
            <ac:spMk id="5" creationId="{DAF0025F-D798-40EA-ACD2-E73BAE47668B}"/>
          </ac:spMkLst>
        </pc:spChg>
        <pc:spChg chg="add mod">
          <ac:chgData name="Taylor, Joseph E" userId="4c5a6b01-bbdf-428b-b4b6-a1a03187b2c2" providerId="ADAL" clId="{48798F0D-F964-406D-BEC3-42CD97D453C2}" dt="2022-10-24T12:54:21.162" v="2087" actId="1076"/>
          <ac:spMkLst>
            <pc:docMk/>
            <pc:sldMk cId="1442842371" sldId="675"/>
            <ac:spMk id="10" creationId="{FE2FCCA6-8EDE-0C14-799C-ACDEB29D2DAC}"/>
          </ac:spMkLst>
        </pc:spChg>
        <pc:spChg chg="add mod">
          <ac:chgData name="Taylor, Joseph E" userId="4c5a6b01-bbdf-428b-b4b6-a1a03187b2c2" providerId="ADAL" clId="{48798F0D-F964-406D-BEC3-42CD97D453C2}" dt="2022-10-24T12:55:26.722" v="2094" actId="1076"/>
          <ac:spMkLst>
            <pc:docMk/>
            <pc:sldMk cId="1442842371" sldId="675"/>
            <ac:spMk id="11" creationId="{5EB58232-188E-0E27-0C80-71E9A9377045}"/>
          </ac:spMkLst>
        </pc:spChg>
        <pc:spChg chg="add del mod">
          <ac:chgData name="Taylor, Joseph E" userId="4c5a6b01-bbdf-428b-b4b6-a1a03187b2c2" providerId="ADAL" clId="{48798F0D-F964-406D-BEC3-42CD97D453C2}" dt="2022-10-24T03:29:30.947" v="470"/>
          <ac:spMkLst>
            <pc:docMk/>
            <pc:sldMk cId="1442842371" sldId="675"/>
            <ac:spMk id="12" creationId="{40BD99F2-B8EC-7714-AC2A-1A7AB6CBA294}"/>
          </ac:spMkLst>
        </pc:spChg>
        <pc:picChg chg="add del">
          <ac:chgData name="Taylor, Joseph E" userId="4c5a6b01-bbdf-428b-b4b6-a1a03187b2c2" providerId="ADAL" clId="{48798F0D-F964-406D-BEC3-42CD97D453C2}" dt="2022-10-24T03:25:59.056" v="445"/>
          <ac:picMkLst>
            <pc:docMk/>
            <pc:sldMk cId="1442842371" sldId="675"/>
            <ac:picMk id="4" creationId="{85D578A9-1672-34CA-3ECE-822E5704507E}"/>
          </ac:picMkLst>
        </pc:picChg>
      </pc:sldChg>
      <pc:sldChg chg="modSp mod modNotesTx">
        <pc:chgData name="Taylor, Joseph E" userId="4c5a6b01-bbdf-428b-b4b6-a1a03187b2c2" providerId="ADAL" clId="{48798F0D-F964-406D-BEC3-42CD97D453C2}" dt="2022-10-24T14:24:23.036" v="3715" actId="20577"/>
        <pc:sldMkLst>
          <pc:docMk/>
          <pc:sldMk cId="1201249774" sldId="676"/>
        </pc:sldMkLst>
        <pc:spChg chg="mod">
          <ac:chgData name="Taylor, Joseph E" userId="4c5a6b01-bbdf-428b-b4b6-a1a03187b2c2" providerId="ADAL" clId="{48798F0D-F964-406D-BEC3-42CD97D453C2}" dt="2022-10-24T02:07:04.437" v="227" actId="20577"/>
          <ac:spMkLst>
            <pc:docMk/>
            <pc:sldMk cId="1201249774" sldId="676"/>
            <ac:spMk id="2" creationId="{5949C034-EC0D-44DC-9307-B03423A91F68}"/>
          </ac:spMkLst>
        </pc:spChg>
        <pc:spChg chg="mod">
          <ac:chgData name="Taylor, Joseph E" userId="4c5a6b01-bbdf-428b-b4b6-a1a03187b2c2" providerId="ADAL" clId="{48798F0D-F964-406D-BEC3-42CD97D453C2}" dt="2022-10-24T03:30:18.975" v="478" actId="1076"/>
          <ac:spMkLst>
            <pc:docMk/>
            <pc:sldMk cId="1201249774" sldId="676"/>
            <ac:spMk id="5" creationId="{E5EF703B-3E91-43BA-A4A1-00CC65BE0BB7}"/>
          </ac:spMkLst>
        </pc:spChg>
        <pc:spChg chg="mod">
          <ac:chgData name="Taylor, Joseph E" userId="4c5a6b01-bbdf-428b-b4b6-a1a03187b2c2" providerId="ADAL" clId="{48798F0D-F964-406D-BEC3-42CD97D453C2}" dt="2022-10-24T14:24:23.036" v="3715" actId="20577"/>
          <ac:spMkLst>
            <pc:docMk/>
            <pc:sldMk cId="1201249774" sldId="676"/>
            <ac:spMk id="6" creationId="{41D04CBE-8708-4374-83B9-1828EA3F623D}"/>
          </ac:spMkLst>
        </pc:spChg>
        <pc:spChg chg="mod">
          <ac:chgData name="Taylor, Joseph E" userId="4c5a6b01-bbdf-428b-b4b6-a1a03187b2c2" providerId="ADAL" clId="{48798F0D-F964-406D-BEC3-42CD97D453C2}" dt="2022-10-24T03:30:06.588" v="475" actId="1076"/>
          <ac:spMkLst>
            <pc:docMk/>
            <pc:sldMk cId="1201249774" sldId="676"/>
            <ac:spMk id="7" creationId="{4D47D626-B119-4FDA-9909-FD82E8AD8E96}"/>
          </ac:spMkLst>
        </pc:spChg>
        <pc:spChg chg="mod">
          <ac:chgData name="Taylor, Joseph E" userId="4c5a6b01-bbdf-428b-b4b6-a1a03187b2c2" providerId="ADAL" clId="{48798F0D-F964-406D-BEC3-42CD97D453C2}" dt="2022-10-22T02:05:03.943" v="125" actId="20577"/>
          <ac:spMkLst>
            <pc:docMk/>
            <pc:sldMk cId="1201249774" sldId="676"/>
            <ac:spMk id="8" creationId="{6A7F7324-AAC3-4227-AF17-BE631D448808}"/>
          </ac:spMkLst>
        </pc:spChg>
      </pc:sldChg>
      <pc:sldChg chg="del">
        <pc:chgData name="Taylor, Joseph E" userId="4c5a6b01-bbdf-428b-b4b6-a1a03187b2c2" providerId="ADAL" clId="{48798F0D-F964-406D-BEC3-42CD97D453C2}" dt="2022-10-24T14:19:09.690" v="3287" actId="2696"/>
        <pc:sldMkLst>
          <pc:docMk/>
          <pc:sldMk cId="3667238356" sldId="677"/>
        </pc:sldMkLst>
      </pc:sldChg>
      <pc:sldChg chg="new del">
        <pc:chgData name="Taylor, Joseph E" userId="4c5a6b01-bbdf-428b-b4b6-a1a03187b2c2" providerId="ADAL" clId="{48798F0D-F964-406D-BEC3-42CD97D453C2}" dt="2022-10-24T03:17:14.263" v="434" actId="680"/>
        <pc:sldMkLst>
          <pc:docMk/>
          <pc:sldMk cId="68400399" sldId="678"/>
        </pc:sldMkLst>
      </pc:sldChg>
      <pc:sldChg chg="addSp delSp modSp add mod modNotesTx">
        <pc:chgData name="Taylor, Joseph E" userId="4c5a6b01-bbdf-428b-b4b6-a1a03187b2c2" providerId="ADAL" clId="{48798F0D-F964-406D-BEC3-42CD97D453C2}" dt="2022-10-24T14:25:47.234" v="3726" actId="1076"/>
        <pc:sldMkLst>
          <pc:docMk/>
          <pc:sldMk cId="1723666548" sldId="678"/>
        </pc:sldMkLst>
        <pc:spChg chg="mod">
          <ac:chgData name="Taylor, Joseph E" userId="4c5a6b01-bbdf-428b-b4b6-a1a03187b2c2" providerId="ADAL" clId="{48798F0D-F964-406D-BEC3-42CD97D453C2}" dt="2022-10-24T03:37:56.984" v="655" actId="20577"/>
          <ac:spMkLst>
            <pc:docMk/>
            <pc:sldMk cId="1723666548" sldId="678"/>
            <ac:spMk id="2" creationId="{0DFD3438-2F08-4948-AAA0-4585FAD116B1}"/>
          </ac:spMkLst>
        </pc:spChg>
        <pc:spChg chg="mod">
          <ac:chgData name="Taylor, Joseph E" userId="4c5a6b01-bbdf-428b-b4b6-a1a03187b2c2" providerId="ADAL" clId="{48798F0D-F964-406D-BEC3-42CD97D453C2}" dt="2022-10-24T03:31:20.094" v="483" actId="6549"/>
          <ac:spMkLst>
            <pc:docMk/>
            <pc:sldMk cId="1723666548" sldId="678"/>
            <ac:spMk id="3" creationId="{D58820DB-5425-44B5-B532-1861DD3C4AFD}"/>
          </ac:spMkLst>
        </pc:spChg>
        <pc:spChg chg="del mod">
          <ac:chgData name="Taylor, Joseph E" userId="4c5a6b01-bbdf-428b-b4b6-a1a03187b2c2" providerId="ADAL" clId="{48798F0D-F964-406D-BEC3-42CD97D453C2}" dt="2022-10-24T03:31:23.357" v="485" actId="478"/>
          <ac:spMkLst>
            <pc:docMk/>
            <pc:sldMk cId="1723666548" sldId="678"/>
            <ac:spMk id="5" creationId="{DAF0025F-D798-40EA-ACD2-E73BAE47668B}"/>
          </ac:spMkLst>
        </pc:spChg>
        <pc:spChg chg="add mod">
          <ac:chgData name="Taylor, Joseph E" userId="4c5a6b01-bbdf-428b-b4b6-a1a03187b2c2" providerId="ADAL" clId="{48798F0D-F964-406D-BEC3-42CD97D453C2}" dt="2022-10-24T14:25:47.234" v="3726" actId="1076"/>
          <ac:spMkLst>
            <pc:docMk/>
            <pc:sldMk cId="1723666548" sldId="678"/>
            <ac:spMk id="10" creationId="{E0CB20C3-6320-6EFE-A889-58B1EEC27C71}"/>
          </ac:spMkLst>
        </pc:spChg>
        <pc:spChg chg="add mod">
          <ac:chgData name="Taylor, Joseph E" userId="4c5a6b01-bbdf-428b-b4b6-a1a03187b2c2" providerId="ADAL" clId="{48798F0D-F964-406D-BEC3-42CD97D453C2}" dt="2022-10-24T13:13:22.717" v="2492" actId="1076"/>
          <ac:spMkLst>
            <pc:docMk/>
            <pc:sldMk cId="1723666548" sldId="678"/>
            <ac:spMk id="11" creationId="{79B1F968-CED8-4367-82C5-40C0642FF3E1}"/>
          </ac:spMkLst>
        </pc:spChg>
      </pc:sldChg>
      <pc:sldChg chg="new del">
        <pc:chgData name="Taylor, Joseph E" userId="4c5a6b01-bbdf-428b-b4b6-a1a03187b2c2" providerId="ADAL" clId="{48798F0D-F964-406D-BEC3-42CD97D453C2}" dt="2022-10-24T03:17:26.622" v="436" actId="680"/>
        <pc:sldMkLst>
          <pc:docMk/>
          <pc:sldMk cId="2215196644" sldId="678"/>
        </pc:sldMkLst>
      </pc:sldChg>
      <pc:sldChg chg="add del">
        <pc:chgData name="Taylor, Joseph E" userId="4c5a6b01-bbdf-428b-b4b6-a1a03187b2c2" providerId="ADAL" clId="{48798F0D-F964-406D-BEC3-42CD97D453C2}" dt="2022-10-24T04:10:45.090" v="1564" actId="2696"/>
        <pc:sldMkLst>
          <pc:docMk/>
          <pc:sldMk cId="749260666" sldId="679"/>
        </pc:sldMkLst>
      </pc:sldChg>
      <pc:sldChg chg="add del">
        <pc:chgData name="Taylor, Joseph E" userId="4c5a6b01-bbdf-428b-b4b6-a1a03187b2c2" providerId="ADAL" clId="{48798F0D-F964-406D-BEC3-42CD97D453C2}" dt="2022-10-24T13:16:21.825" v="2526" actId="2696"/>
        <pc:sldMkLst>
          <pc:docMk/>
          <pc:sldMk cId="3236628473" sldId="680"/>
        </pc:sldMkLst>
      </pc:sldChg>
      <pc:sldChg chg="delSp modSp add mod modNotesTx">
        <pc:chgData name="Taylor, Joseph E" userId="4c5a6b01-bbdf-428b-b4b6-a1a03187b2c2" providerId="ADAL" clId="{48798F0D-F964-406D-BEC3-42CD97D453C2}" dt="2022-10-24T13:39:02.630" v="2648" actId="20577"/>
        <pc:sldMkLst>
          <pc:docMk/>
          <pc:sldMk cId="3701274230" sldId="681"/>
        </pc:sldMkLst>
        <pc:spChg chg="mod">
          <ac:chgData name="Taylor, Joseph E" userId="4c5a6b01-bbdf-428b-b4b6-a1a03187b2c2" providerId="ADAL" clId="{48798F0D-F964-406D-BEC3-42CD97D453C2}" dt="2022-10-24T13:39:02.630" v="2648" actId="20577"/>
          <ac:spMkLst>
            <pc:docMk/>
            <pc:sldMk cId="3701274230" sldId="681"/>
            <ac:spMk id="10" creationId="{E0CB20C3-6320-6EFE-A889-58B1EEC27C71}"/>
          </ac:spMkLst>
        </pc:spChg>
        <pc:spChg chg="del">
          <ac:chgData name="Taylor, Joseph E" userId="4c5a6b01-bbdf-428b-b4b6-a1a03187b2c2" providerId="ADAL" clId="{48798F0D-F964-406D-BEC3-42CD97D453C2}" dt="2022-10-24T03:38:21.063" v="657" actId="478"/>
          <ac:spMkLst>
            <pc:docMk/>
            <pc:sldMk cId="3701274230" sldId="681"/>
            <ac:spMk id="11" creationId="{79B1F968-CED8-4367-82C5-40C0642FF3E1}"/>
          </ac:spMkLst>
        </pc:spChg>
        <pc:grpChg chg="mod">
          <ac:chgData name="Taylor, Joseph E" userId="4c5a6b01-bbdf-428b-b4b6-a1a03187b2c2" providerId="ADAL" clId="{48798F0D-F964-406D-BEC3-42CD97D453C2}" dt="2022-10-24T03:53:26.709" v="1092" actId="14100"/>
          <ac:grpSpMkLst>
            <pc:docMk/>
            <pc:sldMk cId="3701274230" sldId="681"/>
            <ac:grpSpMk id="7" creationId="{90FAA540-E8DF-407A-8D4C-BD290457C393}"/>
          </ac:grpSpMkLst>
        </pc:grpChg>
        <pc:picChg chg="mod">
          <ac:chgData name="Taylor, Joseph E" userId="4c5a6b01-bbdf-428b-b4b6-a1a03187b2c2" providerId="ADAL" clId="{48798F0D-F964-406D-BEC3-42CD97D453C2}" dt="2022-10-24T03:53:26.709" v="1092" actId="14100"/>
          <ac:picMkLst>
            <pc:docMk/>
            <pc:sldMk cId="3701274230" sldId="681"/>
            <ac:picMk id="8" creationId="{60D03F9D-ED6E-46C6-BE7B-661688FA4943}"/>
          </ac:picMkLst>
        </pc:picChg>
        <pc:picChg chg="mod">
          <ac:chgData name="Taylor, Joseph E" userId="4c5a6b01-bbdf-428b-b4b6-a1a03187b2c2" providerId="ADAL" clId="{48798F0D-F964-406D-BEC3-42CD97D453C2}" dt="2022-10-24T03:53:26.709" v="1092" actId="14100"/>
          <ac:picMkLst>
            <pc:docMk/>
            <pc:sldMk cId="3701274230" sldId="681"/>
            <ac:picMk id="9" creationId="{E6B3FF73-3D06-429F-BEDD-5FCDED827AEC}"/>
          </ac:picMkLst>
        </pc:picChg>
      </pc:sldChg>
      <pc:sldChg chg="modSp add mod modNotesTx">
        <pc:chgData name="Taylor, Joseph E" userId="4c5a6b01-bbdf-428b-b4b6-a1a03187b2c2" providerId="ADAL" clId="{48798F0D-F964-406D-BEC3-42CD97D453C2}" dt="2022-10-24T14:16:24.535" v="3268" actId="255"/>
        <pc:sldMkLst>
          <pc:docMk/>
          <pc:sldMk cId="2986267380" sldId="682"/>
        </pc:sldMkLst>
        <pc:spChg chg="mod">
          <ac:chgData name="Taylor, Joseph E" userId="4c5a6b01-bbdf-428b-b4b6-a1a03187b2c2" providerId="ADAL" clId="{48798F0D-F964-406D-BEC3-42CD97D453C2}" dt="2022-10-24T14:16:24.535" v="3268" actId="255"/>
          <ac:spMkLst>
            <pc:docMk/>
            <pc:sldMk cId="2986267380" sldId="682"/>
            <ac:spMk id="10" creationId="{E0CB20C3-6320-6EFE-A889-58B1EEC27C71}"/>
          </ac:spMkLst>
        </pc:spChg>
      </pc:sldChg>
      <pc:sldChg chg="modSp add mod modNotesTx">
        <pc:chgData name="Taylor, Joseph E" userId="4c5a6b01-bbdf-428b-b4b6-a1a03187b2c2" providerId="ADAL" clId="{48798F0D-F964-406D-BEC3-42CD97D453C2}" dt="2022-10-24T14:18:55.356" v="3286" actId="255"/>
        <pc:sldMkLst>
          <pc:docMk/>
          <pc:sldMk cId="3693570701" sldId="683"/>
        </pc:sldMkLst>
        <pc:spChg chg="mod">
          <ac:chgData name="Taylor, Joseph E" userId="4c5a6b01-bbdf-428b-b4b6-a1a03187b2c2" providerId="ADAL" clId="{48798F0D-F964-406D-BEC3-42CD97D453C2}" dt="2022-10-24T14:18:55.356" v="3286" actId="255"/>
          <ac:spMkLst>
            <pc:docMk/>
            <pc:sldMk cId="3693570701" sldId="683"/>
            <ac:spMk id="10" creationId="{E0CB20C3-6320-6EFE-A889-58B1EEC27C71}"/>
          </ac:spMkLst>
        </pc:spChg>
      </pc:sldChg>
      <pc:sldChg chg="modSp add mod modNotesTx">
        <pc:chgData name="Taylor, Joseph E" userId="4c5a6b01-bbdf-428b-b4b6-a1a03187b2c2" providerId="ADAL" clId="{48798F0D-F964-406D-BEC3-42CD97D453C2}" dt="2022-10-24T13:50:25.909" v="2797" actId="6549"/>
        <pc:sldMkLst>
          <pc:docMk/>
          <pc:sldMk cId="1402332016" sldId="684"/>
        </pc:sldMkLst>
        <pc:spChg chg="mod">
          <ac:chgData name="Taylor, Joseph E" userId="4c5a6b01-bbdf-428b-b4b6-a1a03187b2c2" providerId="ADAL" clId="{48798F0D-F964-406D-BEC3-42CD97D453C2}" dt="2022-10-24T13:48:48.508" v="2747" actId="6549"/>
          <ac:spMkLst>
            <pc:docMk/>
            <pc:sldMk cId="1402332016" sldId="684"/>
            <ac:spMk id="10" creationId="{E0CB20C3-6320-6EFE-A889-58B1EEC27C71}"/>
          </ac:spMkLst>
        </pc:spChg>
      </pc:sldChg>
      <pc:sldChg chg="delSp modSp add mod modNotesTx">
        <pc:chgData name="Taylor, Joseph E" userId="4c5a6b01-bbdf-428b-b4b6-a1a03187b2c2" providerId="ADAL" clId="{48798F0D-F964-406D-BEC3-42CD97D453C2}" dt="2022-10-24T14:25:35.457" v="3724" actId="113"/>
        <pc:sldMkLst>
          <pc:docMk/>
          <pc:sldMk cId="254753712" sldId="685"/>
        </pc:sldMkLst>
        <pc:spChg chg="mod">
          <ac:chgData name="Taylor, Joseph E" userId="4c5a6b01-bbdf-428b-b4b6-a1a03187b2c2" providerId="ADAL" clId="{48798F0D-F964-406D-BEC3-42CD97D453C2}" dt="2022-10-24T14:25:35.457" v="3724" actId="113"/>
          <ac:spMkLst>
            <pc:docMk/>
            <pc:sldMk cId="254753712" sldId="685"/>
            <ac:spMk id="3" creationId="{D58820DB-5425-44B5-B532-1861DD3C4AFD}"/>
          </ac:spMkLst>
        </pc:spChg>
        <pc:spChg chg="mod">
          <ac:chgData name="Taylor, Joseph E" userId="4c5a6b01-bbdf-428b-b4b6-a1a03187b2c2" providerId="ADAL" clId="{48798F0D-F964-406D-BEC3-42CD97D453C2}" dt="2022-10-24T13:13:51.088" v="2496" actId="1076"/>
          <ac:spMkLst>
            <pc:docMk/>
            <pc:sldMk cId="254753712" sldId="685"/>
            <ac:spMk id="10" creationId="{FE2FCCA6-8EDE-0C14-799C-ACDEB29D2DAC}"/>
          </ac:spMkLst>
        </pc:spChg>
        <pc:spChg chg="del mod">
          <ac:chgData name="Taylor, Joseph E" userId="4c5a6b01-bbdf-428b-b4b6-a1a03187b2c2" providerId="ADAL" clId="{48798F0D-F964-406D-BEC3-42CD97D453C2}" dt="2022-10-24T13:09:31.841" v="2428" actId="478"/>
          <ac:spMkLst>
            <pc:docMk/>
            <pc:sldMk cId="254753712" sldId="685"/>
            <ac:spMk id="11" creationId="{5EB58232-188E-0E27-0C80-71E9A9377045}"/>
          </ac:spMkLst>
        </pc:spChg>
      </pc:sldChg>
      <pc:sldChg chg="modSp add mod modNotesTx">
        <pc:chgData name="Taylor, Joseph E" userId="4c5a6b01-bbdf-428b-b4b6-a1a03187b2c2" providerId="ADAL" clId="{48798F0D-F964-406D-BEC3-42CD97D453C2}" dt="2022-10-24T14:18:13.225" v="3285" actId="6549"/>
        <pc:sldMkLst>
          <pc:docMk/>
          <pc:sldMk cId="1869039446" sldId="686"/>
        </pc:sldMkLst>
        <pc:spChg chg="mod">
          <ac:chgData name="Taylor, Joseph E" userId="4c5a6b01-bbdf-428b-b4b6-a1a03187b2c2" providerId="ADAL" clId="{48798F0D-F964-406D-BEC3-42CD97D453C2}" dt="2022-10-24T14:17:25.459" v="3276" actId="14100"/>
          <ac:spMkLst>
            <pc:docMk/>
            <pc:sldMk cId="1869039446" sldId="686"/>
            <ac:spMk id="10" creationId="{E0CB20C3-6320-6EFE-A889-58B1EEC27C71}"/>
          </ac:spMkLst>
        </pc:spChg>
      </pc:sldChg>
      <pc:sldChg chg="add del">
        <pc:chgData name="Taylor, Joseph E" userId="4c5a6b01-bbdf-428b-b4b6-a1a03187b2c2" providerId="ADAL" clId="{48798F0D-F964-406D-BEC3-42CD97D453C2}" dt="2022-10-24T14:21:32.867" v="3312" actId="2696"/>
        <pc:sldMkLst>
          <pc:docMk/>
          <pc:sldMk cId="2258108631" sldId="687"/>
        </pc:sldMkLst>
      </pc:sldChg>
      <pc:sldChg chg="modSp add mod modNotesTx">
        <pc:chgData name="Taylor, Joseph E" userId="4c5a6b01-bbdf-428b-b4b6-a1a03187b2c2" providerId="ADAL" clId="{48798F0D-F964-406D-BEC3-42CD97D453C2}" dt="2022-10-24T14:23:59.344" v="3713" actId="6549"/>
        <pc:sldMkLst>
          <pc:docMk/>
          <pc:sldMk cId="3115973461" sldId="688"/>
        </pc:sldMkLst>
        <pc:spChg chg="mod">
          <ac:chgData name="Taylor, Joseph E" userId="4c5a6b01-bbdf-428b-b4b6-a1a03187b2c2" providerId="ADAL" clId="{48798F0D-F964-406D-BEC3-42CD97D453C2}" dt="2022-10-24T14:22:35.576" v="3389" actId="6549"/>
          <ac:spMkLst>
            <pc:docMk/>
            <pc:sldMk cId="3115973461" sldId="688"/>
            <ac:spMk id="202754" creationId="{00000000-0000-0000-0000-000000000000}"/>
          </ac:spMkLst>
        </pc:spChg>
        <pc:spChg chg="mod">
          <ac:chgData name="Taylor, Joseph E" userId="4c5a6b01-bbdf-428b-b4b6-a1a03187b2c2" providerId="ADAL" clId="{48798F0D-F964-406D-BEC3-42CD97D453C2}" dt="2022-10-24T14:21:53.057" v="3315" actId="20577"/>
          <ac:spMkLst>
            <pc:docMk/>
            <pc:sldMk cId="3115973461" sldId="688"/>
            <ac:spMk id="202755" creationId="{00000000-0000-0000-0000-000000000000}"/>
          </ac:spMkLst>
        </pc:spChg>
      </pc:sldChg>
      <pc:sldChg chg="modSp add mod modNotesTx">
        <pc:chgData name="Taylor, Joseph E" userId="4c5a6b01-bbdf-428b-b4b6-a1a03187b2c2" providerId="ADAL" clId="{48798F0D-F964-406D-BEC3-42CD97D453C2}" dt="2022-10-25T13:54:14.598" v="4593" actId="20577"/>
        <pc:sldMkLst>
          <pc:docMk/>
          <pc:sldMk cId="2581911419" sldId="689"/>
        </pc:sldMkLst>
        <pc:spChg chg="mod">
          <ac:chgData name="Taylor, Joseph E" userId="4c5a6b01-bbdf-428b-b4b6-a1a03187b2c2" providerId="ADAL" clId="{48798F0D-F964-406D-BEC3-42CD97D453C2}" dt="2022-10-25T13:54:14.598" v="4593" actId="20577"/>
          <ac:spMkLst>
            <pc:docMk/>
            <pc:sldMk cId="2581911419" sldId="689"/>
            <ac:spMk id="10" creationId="{E0CB20C3-6320-6EFE-A889-58B1EEC27C71}"/>
          </ac:spMkLst>
        </pc:spChg>
      </pc:sldChg>
      <pc:sldChg chg="add del">
        <pc:chgData name="Taylor, Joseph E" userId="4c5a6b01-bbdf-428b-b4b6-a1a03187b2c2" providerId="ADAL" clId="{48798F0D-F964-406D-BEC3-42CD97D453C2}" dt="2022-10-24T03:25:49.976" v="443"/>
        <pc:sldMkLst>
          <pc:docMk/>
          <pc:sldMk cId="2161495175" sldId="702"/>
        </pc:sldMkLst>
      </pc:sldChg>
    </pc:docChg>
  </pc:docChgLst>
  <pc:docChgLst>
    <pc:chgData name="Hines, Donna A" userId="S::donna.a.hines@hud.gov::ad4f40da-fb4d-443a-ae6e-35f8d8059c35" providerId="AD" clId="Web-{465A70D3-6E3F-758B-BB8B-754D15674C17}"/>
    <pc:docChg chg="modSld">
      <pc:chgData name="Hines, Donna A" userId="S::donna.a.hines@hud.gov::ad4f40da-fb4d-443a-ae6e-35f8d8059c35" providerId="AD" clId="Web-{465A70D3-6E3F-758B-BB8B-754D15674C17}" dt="2022-11-09T17:31:33.914" v="364"/>
      <pc:docMkLst>
        <pc:docMk/>
      </pc:docMkLst>
      <pc:sldChg chg="modSp">
        <pc:chgData name="Hines, Donna A" userId="S::donna.a.hines@hud.gov::ad4f40da-fb4d-443a-ae6e-35f8d8059c35" providerId="AD" clId="Web-{465A70D3-6E3F-758B-BB8B-754D15674C17}" dt="2022-11-09T14:29:46.459" v="70" actId="20577"/>
        <pc:sldMkLst>
          <pc:docMk/>
          <pc:sldMk cId="1442842371" sldId="675"/>
        </pc:sldMkLst>
        <pc:spChg chg="mod">
          <ac:chgData name="Hines, Donna A" userId="S::donna.a.hines@hud.gov::ad4f40da-fb4d-443a-ae6e-35f8d8059c35" providerId="AD" clId="Web-{465A70D3-6E3F-758B-BB8B-754D15674C17}" dt="2022-11-09T14:29:46.459" v="70" actId="20577"/>
          <ac:spMkLst>
            <pc:docMk/>
            <pc:sldMk cId="1442842371" sldId="675"/>
            <ac:spMk id="3" creationId="{D58820DB-5425-44B5-B532-1861DD3C4AFD}"/>
          </ac:spMkLst>
        </pc:spChg>
        <pc:spChg chg="mod">
          <ac:chgData name="Hines, Donna A" userId="S::donna.a.hines@hud.gov::ad4f40da-fb4d-443a-ae6e-35f8d8059c35" providerId="AD" clId="Web-{465A70D3-6E3F-758B-BB8B-754D15674C17}" dt="2022-11-09T14:22:58.581" v="33" actId="1076"/>
          <ac:spMkLst>
            <pc:docMk/>
            <pc:sldMk cId="1442842371" sldId="675"/>
            <ac:spMk id="10" creationId="{FE2FCCA6-8EDE-0C14-799C-ACDEB29D2DAC}"/>
          </ac:spMkLst>
        </pc:spChg>
        <pc:spChg chg="mod">
          <ac:chgData name="Hines, Donna A" userId="S::donna.a.hines@hud.gov::ad4f40da-fb4d-443a-ae6e-35f8d8059c35" providerId="AD" clId="Web-{465A70D3-6E3F-758B-BB8B-754D15674C17}" dt="2022-11-09T14:27:51.130" v="66" actId="1076"/>
          <ac:spMkLst>
            <pc:docMk/>
            <pc:sldMk cId="1442842371" sldId="675"/>
            <ac:spMk id="11" creationId="{5EB58232-188E-0E27-0C80-71E9A9377045}"/>
          </ac:spMkLst>
        </pc:spChg>
      </pc:sldChg>
      <pc:sldChg chg="modSp">
        <pc:chgData name="Hines, Donna A" userId="S::donna.a.hines@hud.gov::ad4f40da-fb4d-443a-ae6e-35f8d8059c35" providerId="AD" clId="Web-{465A70D3-6E3F-758B-BB8B-754D15674C17}" dt="2022-11-09T17:18:19.531" v="197" actId="20577"/>
        <pc:sldMkLst>
          <pc:docMk/>
          <pc:sldMk cId="1402332016" sldId="684"/>
        </pc:sldMkLst>
        <pc:spChg chg="mod">
          <ac:chgData name="Hines, Donna A" userId="S::donna.a.hines@hud.gov::ad4f40da-fb4d-443a-ae6e-35f8d8059c35" providerId="AD" clId="Web-{465A70D3-6E3F-758B-BB8B-754D15674C17}" dt="2022-11-09T17:18:19.531" v="197" actId="20577"/>
          <ac:spMkLst>
            <pc:docMk/>
            <pc:sldMk cId="1402332016" sldId="684"/>
            <ac:spMk id="10" creationId="{E0CB20C3-6320-6EFE-A889-58B1EEC27C71}"/>
          </ac:spMkLst>
        </pc:spChg>
      </pc:sldChg>
      <pc:sldChg chg="modSp">
        <pc:chgData name="Hines, Donna A" userId="S::donna.a.hines@hud.gov::ad4f40da-fb4d-443a-ae6e-35f8d8059c35" providerId="AD" clId="Web-{465A70D3-6E3F-758B-BB8B-754D15674C17}" dt="2022-11-09T16:32:24.938" v="93" actId="20577"/>
        <pc:sldMkLst>
          <pc:docMk/>
          <pc:sldMk cId="254753712" sldId="685"/>
        </pc:sldMkLst>
        <pc:spChg chg="mod">
          <ac:chgData name="Hines, Donna A" userId="S::donna.a.hines@hud.gov::ad4f40da-fb4d-443a-ae6e-35f8d8059c35" providerId="AD" clId="Web-{465A70D3-6E3F-758B-BB8B-754D15674C17}" dt="2022-11-09T16:32:24.938" v="93" actId="20577"/>
          <ac:spMkLst>
            <pc:docMk/>
            <pc:sldMk cId="254753712" sldId="685"/>
            <ac:spMk id="3" creationId="{D58820DB-5425-44B5-B532-1861DD3C4AFD}"/>
          </ac:spMkLst>
        </pc:spChg>
      </pc:sldChg>
      <pc:sldChg chg="modSp">
        <pc:chgData name="Hines, Donna A" userId="S::donna.a.hines@hud.gov::ad4f40da-fb4d-443a-ae6e-35f8d8059c35" providerId="AD" clId="Web-{465A70D3-6E3F-758B-BB8B-754D15674C17}" dt="2022-11-09T16:39:06.850" v="97" actId="20577"/>
        <pc:sldMkLst>
          <pc:docMk/>
          <pc:sldMk cId="1869039446" sldId="686"/>
        </pc:sldMkLst>
        <pc:spChg chg="mod">
          <ac:chgData name="Hines, Donna A" userId="S::donna.a.hines@hud.gov::ad4f40da-fb4d-443a-ae6e-35f8d8059c35" providerId="AD" clId="Web-{465A70D3-6E3F-758B-BB8B-754D15674C17}" dt="2022-11-09T16:39:06.850" v="97" actId="20577"/>
          <ac:spMkLst>
            <pc:docMk/>
            <pc:sldMk cId="1869039446" sldId="686"/>
            <ac:spMk id="10" creationId="{E0CB20C3-6320-6EFE-A889-58B1EEC27C71}"/>
          </ac:spMkLst>
        </pc:spChg>
      </pc:sldChg>
      <pc:sldChg chg="modSp modNotes">
        <pc:chgData name="Hines, Donna A" userId="S::donna.a.hines@hud.gov::ad4f40da-fb4d-443a-ae6e-35f8d8059c35" providerId="AD" clId="Web-{465A70D3-6E3F-758B-BB8B-754D15674C17}" dt="2022-11-09T17:27:38.271" v="360"/>
        <pc:sldMkLst>
          <pc:docMk/>
          <pc:sldMk cId="2581911419" sldId="689"/>
        </pc:sldMkLst>
        <pc:picChg chg="mod">
          <ac:chgData name="Hines, Donna A" userId="S::donna.a.hines@hud.gov::ad4f40da-fb4d-443a-ae6e-35f8d8059c35" providerId="AD" clId="Web-{465A70D3-6E3F-758B-BB8B-754D15674C17}" dt="2022-11-09T16:39:56.273" v="99" actId="1076"/>
          <ac:picMkLst>
            <pc:docMk/>
            <pc:sldMk cId="2581911419" sldId="689"/>
            <ac:picMk id="9" creationId="{E5BF0437-38B1-122B-BFD6-3B7607FD9309}"/>
          </ac:picMkLst>
        </pc:picChg>
      </pc:sldChg>
      <pc:sldChg chg="modNotes">
        <pc:chgData name="Hines, Donna A" userId="S::donna.a.hines@hud.gov::ad4f40da-fb4d-443a-ae6e-35f8d8059c35" providerId="AD" clId="Web-{465A70D3-6E3F-758B-BB8B-754D15674C17}" dt="2022-11-09T17:28:37.334" v="362"/>
        <pc:sldMkLst>
          <pc:docMk/>
          <pc:sldMk cId="1324090300" sldId="690"/>
        </pc:sldMkLst>
      </pc:sldChg>
      <pc:sldChg chg="modNotes">
        <pc:chgData name="Hines, Donna A" userId="S::donna.a.hines@hud.gov::ad4f40da-fb4d-443a-ae6e-35f8d8059c35" providerId="AD" clId="Web-{465A70D3-6E3F-758B-BB8B-754D15674C17}" dt="2022-11-09T17:30:47.804" v="363"/>
        <pc:sldMkLst>
          <pc:docMk/>
          <pc:sldMk cId="2581526714" sldId="691"/>
        </pc:sldMkLst>
      </pc:sldChg>
      <pc:sldChg chg="modNotes">
        <pc:chgData name="Hines, Donna A" userId="S::donna.a.hines@hud.gov::ad4f40da-fb4d-443a-ae6e-35f8d8059c35" providerId="AD" clId="Web-{465A70D3-6E3F-758B-BB8B-754D15674C17}" dt="2022-11-09T17:27:48.037" v="361"/>
        <pc:sldMkLst>
          <pc:docMk/>
          <pc:sldMk cId="3045377441" sldId="692"/>
        </pc:sldMkLst>
      </pc:sldChg>
      <pc:sldChg chg="modNotes">
        <pc:chgData name="Hines, Donna A" userId="S::donna.a.hines@hud.gov::ad4f40da-fb4d-443a-ae6e-35f8d8059c35" providerId="AD" clId="Web-{465A70D3-6E3F-758B-BB8B-754D15674C17}" dt="2022-11-09T17:31:33.914" v="364"/>
        <pc:sldMkLst>
          <pc:docMk/>
          <pc:sldMk cId="1838588246" sldId="693"/>
        </pc:sldMkLst>
      </pc:sldChg>
    </pc:docChg>
  </pc:docChgLst>
  <pc:docChgLst>
    <pc:chgData name="Hines, Donna A" userId="S::donna.a.hines@hud.gov::ad4f40da-fb4d-443a-ae6e-35f8d8059c35" providerId="AD" clId="Web-{68900F21-91F8-E8BB-6D46-CF7B4E19B99A}"/>
    <pc:docChg chg="addSld delSld modSld sldOrd">
      <pc:chgData name="Hines, Donna A" userId="S::donna.a.hines@hud.gov::ad4f40da-fb4d-443a-ae6e-35f8d8059c35" providerId="AD" clId="Web-{68900F21-91F8-E8BB-6D46-CF7B4E19B99A}" dt="2022-11-07T21:01:25.226" v="264" actId="1076"/>
      <pc:docMkLst>
        <pc:docMk/>
      </pc:docMkLst>
      <pc:sldChg chg="modSp">
        <pc:chgData name="Hines, Donna A" userId="S::donna.a.hines@hud.gov::ad4f40da-fb4d-443a-ae6e-35f8d8059c35" providerId="AD" clId="Web-{68900F21-91F8-E8BB-6D46-CF7B4E19B99A}" dt="2022-11-07T20:56:36.740" v="261" actId="20577"/>
        <pc:sldMkLst>
          <pc:docMk/>
          <pc:sldMk cId="3246112243" sldId="665"/>
        </pc:sldMkLst>
        <pc:spChg chg="mod">
          <ac:chgData name="Hines, Donna A" userId="S::donna.a.hines@hud.gov::ad4f40da-fb4d-443a-ae6e-35f8d8059c35" providerId="AD" clId="Web-{68900F21-91F8-E8BB-6D46-CF7B4E19B99A}" dt="2022-11-07T20:56:36.740" v="261" actId="20577"/>
          <ac:spMkLst>
            <pc:docMk/>
            <pc:sldMk cId="3246112243" sldId="665"/>
            <ac:spMk id="3" creationId="{5B02C9B8-5F0E-4E32-B584-EFDB93A45711}"/>
          </ac:spMkLst>
        </pc:spChg>
      </pc:sldChg>
      <pc:sldChg chg="modSp">
        <pc:chgData name="Hines, Donna A" userId="S::donna.a.hines@hud.gov::ad4f40da-fb4d-443a-ae6e-35f8d8059c35" providerId="AD" clId="Web-{68900F21-91F8-E8BB-6D46-CF7B4E19B99A}" dt="2022-11-07T18:51:24.231" v="240" actId="1076"/>
        <pc:sldMkLst>
          <pc:docMk/>
          <pc:sldMk cId="4231536320" sldId="667"/>
        </pc:sldMkLst>
        <pc:spChg chg="mod ord">
          <ac:chgData name="Hines, Donna A" userId="S::donna.a.hines@hud.gov::ad4f40da-fb4d-443a-ae6e-35f8d8059c35" providerId="AD" clId="Web-{68900F21-91F8-E8BB-6D46-CF7B4E19B99A}" dt="2022-11-07T18:51:24.231" v="240" actId="1076"/>
          <ac:spMkLst>
            <pc:docMk/>
            <pc:sldMk cId="4231536320" sldId="667"/>
            <ac:spMk id="2" creationId="{DC738137-FB43-4C4C-8116-3ABF8916BCA3}"/>
          </ac:spMkLst>
        </pc:spChg>
        <pc:spChg chg="mod">
          <ac:chgData name="Hines, Donna A" userId="S::donna.a.hines@hud.gov::ad4f40da-fb4d-443a-ae6e-35f8d8059c35" providerId="AD" clId="Web-{68900F21-91F8-E8BB-6D46-CF7B4E19B99A}" dt="2022-11-07T18:51:03.902" v="237" actId="1076"/>
          <ac:spMkLst>
            <pc:docMk/>
            <pc:sldMk cId="4231536320" sldId="667"/>
            <ac:spMk id="5" creationId="{9BE384C3-05D9-43DB-B602-8850BF8BCF6F}"/>
          </ac:spMkLst>
        </pc:spChg>
        <pc:picChg chg="mod">
          <ac:chgData name="Hines, Donna A" userId="S::donna.a.hines@hud.gov::ad4f40da-fb4d-443a-ae6e-35f8d8059c35" providerId="AD" clId="Web-{68900F21-91F8-E8BB-6D46-CF7B4E19B99A}" dt="2022-11-07T18:51:09.152" v="238" actId="14100"/>
          <ac:picMkLst>
            <pc:docMk/>
            <pc:sldMk cId="4231536320" sldId="667"/>
            <ac:picMk id="1026" creationId="{821BC6F8-7765-4E70-B66E-B76CB9BB704D}"/>
          </ac:picMkLst>
        </pc:picChg>
      </pc:sldChg>
      <pc:sldChg chg="modSp">
        <pc:chgData name="Hines, Donna A" userId="S::donna.a.hines@hud.gov::ad4f40da-fb4d-443a-ae6e-35f8d8059c35" providerId="AD" clId="Web-{68900F21-91F8-E8BB-6D46-CF7B4E19B99A}" dt="2022-11-07T20:58:30.803" v="263" actId="1076"/>
        <pc:sldMkLst>
          <pc:docMk/>
          <pc:sldMk cId="1603515566" sldId="671"/>
        </pc:sldMkLst>
        <pc:spChg chg="mod">
          <ac:chgData name="Hines, Donna A" userId="S::donna.a.hines@hud.gov::ad4f40da-fb4d-443a-ae6e-35f8d8059c35" providerId="AD" clId="Web-{68900F21-91F8-E8BB-6D46-CF7B4E19B99A}" dt="2022-11-07T18:53:11.107" v="242" actId="14100"/>
          <ac:spMkLst>
            <pc:docMk/>
            <pc:sldMk cId="1603515566" sldId="671"/>
            <ac:spMk id="3" creationId="{8171E17F-68F0-45B1-AC53-DF085E2AB7E9}"/>
          </ac:spMkLst>
        </pc:spChg>
        <pc:spChg chg="mod">
          <ac:chgData name="Hines, Donna A" userId="S::donna.a.hines@hud.gov::ad4f40da-fb4d-443a-ae6e-35f8d8059c35" providerId="AD" clId="Web-{68900F21-91F8-E8BB-6D46-CF7B4E19B99A}" dt="2022-11-07T20:58:27.037" v="262" actId="1076"/>
          <ac:spMkLst>
            <pc:docMk/>
            <pc:sldMk cId="1603515566" sldId="671"/>
            <ac:spMk id="6" creationId="{4C63194A-55DF-4EA5-B93A-4265973981AB}"/>
          </ac:spMkLst>
        </pc:spChg>
        <pc:spChg chg="mod">
          <ac:chgData name="Hines, Donna A" userId="S::donna.a.hines@hud.gov::ad4f40da-fb4d-443a-ae6e-35f8d8059c35" providerId="AD" clId="Web-{68900F21-91F8-E8BB-6D46-CF7B4E19B99A}" dt="2022-11-07T20:58:30.803" v="263" actId="1076"/>
          <ac:spMkLst>
            <pc:docMk/>
            <pc:sldMk cId="1603515566" sldId="671"/>
            <ac:spMk id="7" creationId="{311E8278-58FB-44BC-9D7C-FCABC9976F15}"/>
          </ac:spMkLst>
        </pc:spChg>
      </pc:sldChg>
      <pc:sldChg chg="modSp">
        <pc:chgData name="Hines, Donna A" userId="S::donna.a.hines@hud.gov::ad4f40da-fb4d-443a-ae6e-35f8d8059c35" providerId="AD" clId="Web-{68900F21-91F8-E8BB-6D46-CF7B4E19B99A}" dt="2022-11-07T21:01:25.226" v="264" actId="1076"/>
        <pc:sldMkLst>
          <pc:docMk/>
          <pc:sldMk cId="2043445853" sldId="672"/>
        </pc:sldMkLst>
        <pc:spChg chg="mod">
          <ac:chgData name="Hines, Donna A" userId="S::donna.a.hines@hud.gov::ad4f40da-fb4d-443a-ae6e-35f8d8059c35" providerId="AD" clId="Web-{68900F21-91F8-E8BB-6D46-CF7B4E19B99A}" dt="2022-11-07T18:57:25.218" v="249" actId="20577"/>
          <ac:spMkLst>
            <pc:docMk/>
            <pc:sldMk cId="2043445853" sldId="672"/>
            <ac:spMk id="3" creationId="{41518D19-FBC5-4CD1-AE99-1C22AD6EEFB6}"/>
          </ac:spMkLst>
        </pc:spChg>
        <pc:spChg chg="mod">
          <ac:chgData name="Hines, Donna A" userId="S::donna.a.hines@hud.gov::ad4f40da-fb4d-443a-ae6e-35f8d8059c35" providerId="AD" clId="Web-{68900F21-91F8-E8BB-6D46-CF7B4E19B99A}" dt="2022-11-07T21:01:25.226" v="264" actId="1076"/>
          <ac:spMkLst>
            <pc:docMk/>
            <pc:sldMk cId="2043445853" sldId="672"/>
            <ac:spMk id="6" creationId="{ECA4249E-94DF-42D3-B5E5-DF07E0CA155C}"/>
          </ac:spMkLst>
        </pc:spChg>
        <pc:spChg chg="mod">
          <ac:chgData name="Hines, Donna A" userId="S::donna.a.hines@hud.gov::ad4f40da-fb4d-443a-ae6e-35f8d8059c35" providerId="AD" clId="Web-{68900F21-91F8-E8BB-6D46-CF7B4E19B99A}" dt="2022-11-07T18:57:31" v="250" actId="1076"/>
          <ac:spMkLst>
            <pc:docMk/>
            <pc:sldMk cId="2043445853" sldId="672"/>
            <ac:spMk id="7" creationId="{90FE9242-191E-4452-8DD9-08D4916F70EF}"/>
          </ac:spMkLst>
        </pc:spChg>
      </pc:sldChg>
      <pc:sldChg chg="modSp">
        <pc:chgData name="Hines, Donna A" userId="S::donna.a.hines@hud.gov::ad4f40da-fb4d-443a-ae6e-35f8d8059c35" providerId="AD" clId="Web-{68900F21-91F8-E8BB-6D46-CF7B4E19B99A}" dt="2022-11-07T18:50:42.918" v="233" actId="20577"/>
        <pc:sldMkLst>
          <pc:docMk/>
          <pc:sldMk cId="391705379" sldId="674"/>
        </pc:sldMkLst>
        <pc:spChg chg="mod">
          <ac:chgData name="Hines, Donna A" userId="S::donna.a.hines@hud.gov::ad4f40da-fb4d-443a-ae6e-35f8d8059c35" providerId="AD" clId="Web-{68900F21-91F8-E8BB-6D46-CF7B4E19B99A}" dt="2022-11-07T18:50:42.918" v="233" actId="20577"/>
          <ac:spMkLst>
            <pc:docMk/>
            <pc:sldMk cId="391705379" sldId="674"/>
            <ac:spMk id="3" creationId="{020CF2E2-CBB4-4268-A9DB-AE334487FD95}"/>
          </ac:spMkLst>
        </pc:spChg>
      </pc:sldChg>
      <pc:sldChg chg="modSp">
        <pc:chgData name="Hines, Donna A" userId="S::donna.a.hines@hud.gov::ad4f40da-fb4d-443a-ae6e-35f8d8059c35" providerId="AD" clId="Web-{68900F21-91F8-E8BB-6D46-CF7B4E19B99A}" dt="2022-11-07T18:58:27.500" v="253" actId="20577"/>
        <pc:sldMkLst>
          <pc:docMk/>
          <pc:sldMk cId="1442842371" sldId="675"/>
        </pc:sldMkLst>
        <pc:spChg chg="mod">
          <ac:chgData name="Hines, Donna A" userId="S::donna.a.hines@hud.gov::ad4f40da-fb4d-443a-ae6e-35f8d8059c35" providerId="AD" clId="Web-{68900F21-91F8-E8BB-6D46-CF7B4E19B99A}" dt="2022-11-07T18:58:27.500" v="253" actId="20577"/>
          <ac:spMkLst>
            <pc:docMk/>
            <pc:sldMk cId="1442842371" sldId="675"/>
            <ac:spMk id="3" creationId="{D58820DB-5425-44B5-B532-1861DD3C4AFD}"/>
          </ac:spMkLst>
        </pc:spChg>
      </pc:sldChg>
      <pc:sldChg chg="modSp">
        <pc:chgData name="Hines, Donna A" userId="S::donna.a.hines@hud.gov::ad4f40da-fb4d-443a-ae6e-35f8d8059c35" providerId="AD" clId="Web-{68900F21-91F8-E8BB-6D46-CF7B4E19B99A}" dt="2022-11-07T18:58:51.829" v="258" actId="14100"/>
        <pc:sldMkLst>
          <pc:docMk/>
          <pc:sldMk cId="1201249774" sldId="676"/>
        </pc:sldMkLst>
        <pc:spChg chg="mod">
          <ac:chgData name="Hines, Donna A" userId="S::donna.a.hines@hud.gov::ad4f40da-fb4d-443a-ae6e-35f8d8059c35" providerId="AD" clId="Web-{68900F21-91F8-E8BB-6D46-CF7B4E19B99A}" dt="2022-11-07T18:58:31.938" v="254" actId="1076"/>
          <ac:spMkLst>
            <pc:docMk/>
            <pc:sldMk cId="1201249774" sldId="676"/>
            <ac:spMk id="5" creationId="{E5EF703B-3E91-43BA-A4A1-00CC65BE0BB7}"/>
          </ac:spMkLst>
        </pc:spChg>
        <pc:spChg chg="mod">
          <ac:chgData name="Hines, Donna A" userId="S::donna.a.hines@hud.gov::ad4f40da-fb4d-443a-ae6e-35f8d8059c35" providerId="AD" clId="Web-{68900F21-91F8-E8BB-6D46-CF7B4E19B99A}" dt="2022-11-07T18:58:38.907" v="256" actId="1076"/>
          <ac:spMkLst>
            <pc:docMk/>
            <pc:sldMk cId="1201249774" sldId="676"/>
            <ac:spMk id="6" creationId="{41D04CBE-8708-4374-83B9-1828EA3F623D}"/>
          </ac:spMkLst>
        </pc:spChg>
        <pc:spChg chg="mod">
          <ac:chgData name="Hines, Donna A" userId="S::donna.a.hines@hud.gov::ad4f40da-fb4d-443a-ae6e-35f8d8059c35" providerId="AD" clId="Web-{68900F21-91F8-E8BB-6D46-CF7B4E19B99A}" dt="2022-11-07T18:58:35.438" v="255" actId="1076"/>
          <ac:spMkLst>
            <pc:docMk/>
            <pc:sldMk cId="1201249774" sldId="676"/>
            <ac:spMk id="7" creationId="{4D47D626-B119-4FDA-9909-FD82E8AD8E96}"/>
          </ac:spMkLst>
        </pc:spChg>
        <pc:spChg chg="mod">
          <ac:chgData name="Hines, Donna A" userId="S::donna.a.hines@hud.gov::ad4f40da-fb4d-443a-ae6e-35f8d8059c35" providerId="AD" clId="Web-{68900F21-91F8-E8BB-6D46-CF7B4E19B99A}" dt="2022-11-07T18:58:51.829" v="258" actId="14100"/>
          <ac:spMkLst>
            <pc:docMk/>
            <pc:sldMk cId="1201249774" sldId="676"/>
            <ac:spMk id="8" creationId="{6A7F7324-AAC3-4227-AF17-BE631D448808}"/>
          </ac:spMkLst>
        </pc:spChg>
      </pc:sldChg>
      <pc:sldChg chg="addSp delSp modSp">
        <pc:chgData name="Hines, Donna A" userId="S::donna.a.hines@hud.gov::ad4f40da-fb4d-443a-ae6e-35f8d8059c35" providerId="AD" clId="Web-{68900F21-91F8-E8BB-6D46-CF7B4E19B99A}" dt="2022-11-07T18:28:09.375" v="117" actId="1076"/>
        <pc:sldMkLst>
          <pc:docMk/>
          <pc:sldMk cId="2581911419" sldId="689"/>
        </pc:sldMkLst>
        <pc:spChg chg="add del mod">
          <ac:chgData name="Hines, Donna A" userId="S::donna.a.hines@hud.gov::ad4f40da-fb4d-443a-ae6e-35f8d8059c35" providerId="AD" clId="Web-{68900F21-91F8-E8BB-6D46-CF7B4E19B99A}" dt="2022-11-07T17:59:20.688" v="4"/>
          <ac:spMkLst>
            <pc:docMk/>
            <pc:sldMk cId="2581911419" sldId="689"/>
            <ac:spMk id="4" creationId="{BF35F739-D887-7DA4-C2B8-7254D91A2570}"/>
          </ac:spMkLst>
        </pc:spChg>
        <pc:spChg chg="del">
          <ac:chgData name="Hines, Donna A" userId="S::donna.a.hines@hud.gov::ad4f40da-fb4d-443a-ae6e-35f8d8059c35" providerId="AD" clId="Web-{68900F21-91F8-E8BB-6D46-CF7B4E19B99A}" dt="2022-11-07T17:58:22.500" v="0"/>
          <ac:spMkLst>
            <pc:docMk/>
            <pc:sldMk cId="2581911419" sldId="689"/>
            <ac:spMk id="10" creationId="{E0CB20C3-6320-6EFE-A889-58B1EEC27C71}"/>
          </ac:spMkLst>
        </pc:spChg>
        <pc:spChg chg="add del mod">
          <ac:chgData name="Hines, Donna A" userId="S::donna.a.hines@hud.gov::ad4f40da-fb4d-443a-ae6e-35f8d8059c35" providerId="AD" clId="Web-{68900F21-91F8-E8BB-6D46-CF7B4E19B99A}" dt="2022-11-07T18:18:42.120" v="64"/>
          <ac:spMkLst>
            <pc:docMk/>
            <pc:sldMk cId="2581911419" sldId="689"/>
            <ac:spMk id="11" creationId="{779430ED-E204-3FD1-3BB8-67C868842F3F}"/>
          </ac:spMkLst>
        </pc:spChg>
        <pc:spChg chg="add mod">
          <ac:chgData name="Hines, Donna A" userId="S::donna.a.hines@hud.gov::ad4f40da-fb4d-443a-ae6e-35f8d8059c35" providerId="AD" clId="Web-{68900F21-91F8-E8BB-6D46-CF7B4E19B99A}" dt="2022-11-07T18:28:09.375" v="117" actId="1076"/>
          <ac:spMkLst>
            <pc:docMk/>
            <pc:sldMk cId="2581911419" sldId="689"/>
            <ac:spMk id="13" creationId="{8B243B5F-DD59-9257-7D18-894734E7F2F3}"/>
          </ac:spMkLst>
        </pc:spChg>
        <pc:graphicFrameChg chg="add del mod">
          <ac:chgData name="Hines, Donna A" userId="S::donna.a.hines@hud.gov::ad4f40da-fb4d-443a-ae6e-35f8d8059c35" providerId="AD" clId="Web-{68900F21-91F8-E8BB-6D46-CF7B4E19B99A}" dt="2022-11-07T18:06:12.722" v="6"/>
          <ac:graphicFrameMkLst>
            <pc:docMk/>
            <pc:sldMk cId="2581911419" sldId="689"/>
            <ac:graphicFrameMk id="8" creationId="{A7D8BA3E-D214-6BC9-873A-61AD06655DCB}"/>
          </ac:graphicFrameMkLst>
        </pc:graphicFrameChg>
        <pc:picChg chg="add del mod modCrop">
          <ac:chgData name="Hines, Donna A" userId="S::donna.a.hines@hud.gov::ad4f40da-fb4d-443a-ae6e-35f8d8059c35" providerId="AD" clId="Web-{68900F21-91F8-E8BB-6D46-CF7B4E19B99A}" dt="2022-11-07T18:25:09.186" v="96" actId="1076"/>
          <ac:picMkLst>
            <pc:docMk/>
            <pc:sldMk cId="2581911419" sldId="689"/>
            <ac:picMk id="9" creationId="{E5BF0437-38B1-122B-BFD6-3B7607FD9309}"/>
          </ac:picMkLst>
        </pc:picChg>
      </pc:sldChg>
      <pc:sldChg chg="addSp delSp modSp add replId">
        <pc:chgData name="Hines, Donna A" userId="S::donna.a.hines@hud.gov::ad4f40da-fb4d-443a-ae6e-35f8d8059c35" providerId="AD" clId="Web-{68900F21-91F8-E8BB-6D46-CF7B4E19B99A}" dt="2022-11-07T18:13:28.976" v="40" actId="1076"/>
        <pc:sldMkLst>
          <pc:docMk/>
          <pc:sldMk cId="1324090300" sldId="690"/>
        </pc:sldMkLst>
        <pc:picChg chg="add mod modCrop">
          <ac:chgData name="Hines, Donna A" userId="S::donna.a.hines@hud.gov::ad4f40da-fb4d-443a-ae6e-35f8d8059c35" providerId="AD" clId="Web-{68900F21-91F8-E8BB-6D46-CF7B4E19B99A}" dt="2022-11-07T18:13:28.976" v="40" actId="1076"/>
          <ac:picMkLst>
            <pc:docMk/>
            <pc:sldMk cId="1324090300" sldId="690"/>
            <ac:picMk id="4" creationId="{39D26DEC-01C9-3CE1-CFA0-A4F11C542994}"/>
          </ac:picMkLst>
        </pc:picChg>
        <pc:picChg chg="add del mod">
          <ac:chgData name="Hines, Donna A" userId="S::donna.a.hines@hud.gov::ad4f40da-fb4d-443a-ae6e-35f8d8059c35" providerId="AD" clId="Web-{68900F21-91F8-E8BB-6D46-CF7B4E19B99A}" dt="2022-11-07T18:09:54.506" v="25"/>
          <ac:picMkLst>
            <pc:docMk/>
            <pc:sldMk cId="1324090300" sldId="690"/>
            <ac:picMk id="7" creationId="{E960C194-BDFB-00D8-FCD4-8E75A53010B5}"/>
          </ac:picMkLst>
        </pc:picChg>
        <pc:picChg chg="del">
          <ac:chgData name="Hines, Donna A" userId="S::donna.a.hines@hud.gov::ad4f40da-fb4d-443a-ae6e-35f8d8059c35" providerId="AD" clId="Web-{68900F21-91F8-E8BB-6D46-CF7B4E19B99A}" dt="2022-11-07T18:07:59.473" v="18"/>
          <ac:picMkLst>
            <pc:docMk/>
            <pc:sldMk cId="1324090300" sldId="690"/>
            <ac:picMk id="9" creationId="{E5BF0437-38B1-122B-BFD6-3B7607FD9309}"/>
          </ac:picMkLst>
        </pc:picChg>
      </pc:sldChg>
      <pc:sldChg chg="new del">
        <pc:chgData name="Hines, Donna A" userId="S::donna.a.hines@hud.gov::ad4f40da-fb4d-443a-ae6e-35f8d8059c35" providerId="AD" clId="Web-{68900F21-91F8-E8BB-6D46-CF7B4E19B99A}" dt="2022-11-07T18:07:47.442" v="16"/>
        <pc:sldMkLst>
          <pc:docMk/>
          <pc:sldMk cId="1522433714" sldId="690"/>
        </pc:sldMkLst>
      </pc:sldChg>
      <pc:sldChg chg="addSp delSp modSp add replId">
        <pc:chgData name="Hines, Donna A" userId="S::donna.a.hines@hud.gov::ad4f40da-fb4d-443a-ae6e-35f8d8059c35" providerId="AD" clId="Web-{68900F21-91F8-E8BB-6D46-CF7B4E19B99A}" dt="2022-11-07T18:42:17.788" v="179" actId="1076"/>
        <pc:sldMkLst>
          <pc:docMk/>
          <pc:sldMk cId="2581526714" sldId="691"/>
        </pc:sldMkLst>
        <pc:spChg chg="add mod">
          <ac:chgData name="Hines, Donna A" userId="S::donna.a.hines@hud.gov::ad4f40da-fb4d-443a-ae6e-35f8d8059c35" providerId="AD" clId="Web-{68900F21-91F8-E8BB-6D46-CF7B4E19B99A}" dt="2022-11-07T18:40:31.131" v="170" actId="1076"/>
          <ac:spMkLst>
            <pc:docMk/>
            <pc:sldMk cId="2581526714" sldId="691"/>
            <ac:spMk id="9" creationId="{10EED20B-1344-B429-BE48-D099201701C9}"/>
          </ac:spMkLst>
        </pc:spChg>
        <pc:picChg chg="mod modCrop">
          <ac:chgData name="Hines, Donna A" userId="S::donna.a.hines@hud.gov::ad4f40da-fb4d-443a-ae6e-35f8d8059c35" providerId="AD" clId="Web-{68900F21-91F8-E8BB-6D46-CF7B4E19B99A}" dt="2022-11-07T18:40:33.787" v="171" actId="1076"/>
          <ac:picMkLst>
            <pc:docMk/>
            <pc:sldMk cId="2581526714" sldId="691"/>
            <ac:picMk id="4" creationId="{39D26DEC-01C9-3CE1-CFA0-A4F11C542994}"/>
          </ac:picMkLst>
        </pc:picChg>
        <pc:picChg chg="del">
          <ac:chgData name="Hines, Donna A" userId="S::donna.a.hines@hud.gov::ad4f40da-fb4d-443a-ae6e-35f8d8059c35" providerId="AD" clId="Web-{68900F21-91F8-E8BB-6D46-CF7B4E19B99A}" dt="2022-11-07T18:27:19.265" v="110"/>
          <ac:picMkLst>
            <pc:docMk/>
            <pc:sldMk cId="2581526714" sldId="691"/>
            <ac:picMk id="7" creationId="{E960C194-BDFB-00D8-FCD4-8E75A53010B5}"/>
          </ac:picMkLst>
        </pc:picChg>
        <pc:picChg chg="add del mod">
          <ac:chgData name="Hines, Donna A" userId="S::donna.a.hines@hud.gov::ad4f40da-fb4d-443a-ae6e-35f8d8059c35" providerId="AD" clId="Web-{68900F21-91F8-E8BB-6D46-CF7B4E19B99A}" dt="2022-11-07T18:39:18.037" v="159"/>
          <ac:picMkLst>
            <pc:docMk/>
            <pc:sldMk cId="2581526714" sldId="691"/>
            <ac:picMk id="10" creationId="{E0E33409-8FCF-6893-C8E8-DABC6A1A27C0}"/>
          </ac:picMkLst>
        </pc:picChg>
        <pc:picChg chg="add mod modCrop">
          <ac:chgData name="Hines, Donna A" userId="S::donna.a.hines@hud.gov::ad4f40da-fb4d-443a-ae6e-35f8d8059c35" providerId="AD" clId="Web-{68900F21-91F8-E8BB-6D46-CF7B4E19B99A}" dt="2022-11-07T18:42:17.788" v="179" actId="1076"/>
          <ac:picMkLst>
            <pc:docMk/>
            <pc:sldMk cId="2581526714" sldId="691"/>
            <ac:picMk id="13" creationId="{84F5701C-1390-EED7-2BCB-47ADD005C1F7}"/>
          </ac:picMkLst>
        </pc:picChg>
      </pc:sldChg>
      <pc:sldChg chg="modSp add replId">
        <pc:chgData name="Hines, Donna A" userId="S::donna.a.hines@hud.gov::ad4f40da-fb4d-443a-ae6e-35f8d8059c35" providerId="AD" clId="Web-{68900F21-91F8-E8BB-6D46-CF7B4E19B99A}" dt="2022-11-07T18:21:50.731" v="70" actId="14100"/>
        <pc:sldMkLst>
          <pc:docMk/>
          <pc:sldMk cId="3045377441" sldId="692"/>
        </pc:sldMkLst>
        <pc:picChg chg="mod modCrop">
          <ac:chgData name="Hines, Donna A" userId="S::donna.a.hines@hud.gov::ad4f40da-fb4d-443a-ae6e-35f8d8059c35" providerId="AD" clId="Web-{68900F21-91F8-E8BB-6D46-CF7B4E19B99A}" dt="2022-11-07T18:21:50.731" v="70" actId="14100"/>
          <ac:picMkLst>
            <pc:docMk/>
            <pc:sldMk cId="3045377441" sldId="692"/>
            <ac:picMk id="9" creationId="{E5BF0437-38B1-122B-BFD6-3B7607FD9309}"/>
          </ac:picMkLst>
        </pc:picChg>
      </pc:sldChg>
      <pc:sldChg chg="addSp delSp modSp add replId">
        <pc:chgData name="Hines, Donna A" userId="S::donna.a.hines@hud.gov::ad4f40da-fb4d-443a-ae6e-35f8d8059c35" providerId="AD" clId="Web-{68900F21-91F8-E8BB-6D46-CF7B4E19B99A}" dt="2022-11-07T18:44:40.243" v="195" actId="14100"/>
        <pc:sldMkLst>
          <pc:docMk/>
          <pc:sldMk cId="1838588246" sldId="693"/>
        </pc:sldMkLst>
        <pc:spChg chg="add del mod">
          <ac:chgData name="Hines, Donna A" userId="S::donna.a.hines@hud.gov::ad4f40da-fb4d-443a-ae6e-35f8d8059c35" providerId="AD" clId="Web-{68900F21-91F8-E8BB-6D46-CF7B4E19B99A}" dt="2022-11-07T18:31:35.892" v="129"/>
          <ac:spMkLst>
            <pc:docMk/>
            <pc:sldMk cId="1838588246" sldId="693"/>
            <ac:spMk id="7" creationId="{35A46C1D-5290-D6D2-980E-115890E71BF2}"/>
          </ac:spMkLst>
        </pc:spChg>
        <pc:spChg chg="add del mod">
          <ac:chgData name="Hines, Donna A" userId="S::donna.a.hines@hud.gov::ad4f40da-fb4d-443a-ae6e-35f8d8059c35" providerId="AD" clId="Web-{68900F21-91F8-E8BB-6D46-CF7B4E19B99A}" dt="2022-11-07T18:32:13.799" v="133"/>
          <ac:spMkLst>
            <pc:docMk/>
            <pc:sldMk cId="1838588246" sldId="693"/>
            <ac:spMk id="8" creationId="{596C5A4A-F8E0-0DAE-E024-BA9409F0032D}"/>
          </ac:spMkLst>
        </pc:spChg>
        <pc:spChg chg="del">
          <ac:chgData name="Hines, Donna A" userId="S::donna.a.hines@hud.gov::ad4f40da-fb4d-443a-ae6e-35f8d8059c35" providerId="AD" clId="Web-{68900F21-91F8-E8BB-6D46-CF7B4E19B99A}" dt="2022-11-07T18:29:59.751" v="125"/>
          <ac:spMkLst>
            <pc:docMk/>
            <pc:sldMk cId="1838588246" sldId="693"/>
            <ac:spMk id="9" creationId="{10EED20B-1344-B429-BE48-D099201701C9}"/>
          </ac:spMkLst>
        </pc:spChg>
        <pc:spChg chg="add del mod">
          <ac:chgData name="Hines, Donna A" userId="S::donna.a.hines@hud.gov::ad4f40da-fb4d-443a-ae6e-35f8d8059c35" providerId="AD" clId="Web-{68900F21-91F8-E8BB-6D46-CF7B4E19B99A}" dt="2022-11-07T18:32:50.971" v="138"/>
          <ac:spMkLst>
            <pc:docMk/>
            <pc:sldMk cId="1838588246" sldId="693"/>
            <ac:spMk id="10" creationId="{616A4D80-D9F4-2B83-9617-AE82C797D98D}"/>
          </ac:spMkLst>
        </pc:spChg>
        <pc:spChg chg="add del mod">
          <ac:chgData name="Hines, Donna A" userId="S::donna.a.hines@hud.gov::ad4f40da-fb4d-443a-ae6e-35f8d8059c35" providerId="AD" clId="Web-{68900F21-91F8-E8BB-6D46-CF7B4E19B99A}" dt="2022-11-07T18:35:59.785" v="142"/>
          <ac:spMkLst>
            <pc:docMk/>
            <pc:sldMk cId="1838588246" sldId="693"/>
            <ac:spMk id="11" creationId="{78AB5810-3548-65DD-1019-9215DE98052F}"/>
          </ac:spMkLst>
        </pc:spChg>
        <pc:picChg chg="del">
          <ac:chgData name="Hines, Donna A" userId="S::donna.a.hines@hud.gov::ad4f40da-fb4d-443a-ae6e-35f8d8059c35" providerId="AD" clId="Web-{68900F21-91F8-E8BB-6D46-CF7B4E19B99A}" dt="2022-11-07T18:30:02.594" v="126"/>
          <ac:picMkLst>
            <pc:docMk/>
            <pc:sldMk cId="1838588246" sldId="693"/>
            <ac:picMk id="4" creationId="{39D26DEC-01C9-3CE1-CFA0-A4F11C542994}"/>
          </ac:picMkLst>
        </pc:picChg>
        <pc:picChg chg="add del mod">
          <ac:chgData name="Hines, Donna A" userId="S::donna.a.hines@hud.gov::ad4f40da-fb4d-443a-ae6e-35f8d8059c35" providerId="AD" clId="Web-{68900F21-91F8-E8BB-6D46-CF7B4E19B99A}" dt="2022-11-07T18:37:45.630" v="144"/>
          <ac:picMkLst>
            <pc:docMk/>
            <pc:sldMk cId="1838588246" sldId="693"/>
            <ac:picMk id="13" creationId="{C0F1903B-23D8-9CF2-FC03-B0E26CF67DA3}"/>
          </ac:picMkLst>
        </pc:picChg>
        <pc:picChg chg="add del mod modCrop">
          <ac:chgData name="Hines, Donna A" userId="S::donna.a.hines@hud.gov::ad4f40da-fb4d-443a-ae6e-35f8d8059c35" providerId="AD" clId="Web-{68900F21-91F8-E8BB-6D46-CF7B4E19B99A}" dt="2022-11-07T18:38:37.630" v="153"/>
          <ac:picMkLst>
            <pc:docMk/>
            <pc:sldMk cId="1838588246" sldId="693"/>
            <ac:picMk id="14" creationId="{2FBA637F-9A4E-BBD9-6BD0-9A56E072FA9F}"/>
          </ac:picMkLst>
        </pc:picChg>
        <pc:picChg chg="add del mod modCrop">
          <ac:chgData name="Hines, Donna A" userId="S::donna.a.hines@hud.gov::ad4f40da-fb4d-443a-ae6e-35f8d8059c35" providerId="AD" clId="Web-{68900F21-91F8-E8BB-6D46-CF7B4E19B99A}" dt="2022-11-07T18:42:41.773" v="180"/>
          <ac:picMkLst>
            <pc:docMk/>
            <pc:sldMk cId="1838588246" sldId="693"/>
            <ac:picMk id="15" creationId="{6D99043E-6F17-CE92-7DBB-5ED903A9420E}"/>
          </ac:picMkLst>
        </pc:picChg>
        <pc:picChg chg="add mod modCrop">
          <ac:chgData name="Hines, Donna A" userId="S::donna.a.hines@hud.gov::ad4f40da-fb4d-443a-ae6e-35f8d8059c35" providerId="AD" clId="Web-{68900F21-91F8-E8BB-6D46-CF7B4E19B99A}" dt="2022-11-07T18:44:40.243" v="195" actId="14100"/>
          <ac:picMkLst>
            <pc:docMk/>
            <pc:sldMk cId="1838588246" sldId="693"/>
            <ac:picMk id="16" creationId="{970BC6ED-F628-7A58-A57E-AF4A46381757}"/>
          </ac:picMkLst>
        </pc:picChg>
        <pc:picChg chg="add del mod">
          <ac:chgData name="Hines, Donna A" userId="S::donna.a.hines@hud.gov::ad4f40da-fb4d-443a-ae6e-35f8d8059c35" providerId="AD" clId="Web-{68900F21-91F8-E8BB-6D46-CF7B4E19B99A}" dt="2022-11-07T18:44:03.727" v="190"/>
          <ac:picMkLst>
            <pc:docMk/>
            <pc:sldMk cId="1838588246" sldId="693"/>
            <ac:picMk id="17" creationId="{E5C6AE72-5E26-284B-FAB1-6953DE9BEEB4}"/>
          </ac:picMkLst>
        </pc:picChg>
      </pc:sldChg>
      <pc:sldChg chg="addSp delSp modSp add ord replId">
        <pc:chgData name="Hines, Donna A" userId="S::donna.a.hines@hud.gov::ad4f40da-fb4d-443a-ae6e-35f8d8059c35" providerId="AD" clId="Web-{68900F21-91F8-E8BB-6D46-CF7B4E19B99A}" dt="2022-11-07T18:50:23.730" v="228" actId="1076"/>
        <pc:sldMkLst>
          <pc:docMk/>
          <pc:sldMk cId="3413156154" sldId="694"/>
        </pc:sldMkLst>
        <pc:picChg chg="add mod modCrop">
          <ac:chgData name="Hines, Donna A" userId="S::donna.a.hines@hud.gov::ad4f40da-fb4d-443a-ae6e-35f8d8059c35" providerId="AD" clId="Web-{68900F21-91F8-E8BB-6D46-CF7B4E19B99A}" dt="2022-11-07T18:50:23.730" v="228" actId="1076"/>
          <ac:picMkLst>
            <pc:docMk/>
            <pc:sldMk cId="3413156154" sldId="694"/>
            <ac:picMk id="4" creationId="{875F4B74-C2DB-687E-25BB-B5AD527D5EB6}"/>
          </ac:picMkLst>
        </pc:picChg>
        <pc:picChg chg="del">
          <ac:chgData name="Hines, Donna A" userId="S::donna.a.hines@hud.gov::ad4f40da-fb4d-443a-ae6e-35f8d8059c35" providerId="AD" clId="Web-{68900F21-91F8-E8BB-6D46-CF7B4E19B99A}" dt="2022-11-07T18:43:50.086" v="189"/>
          <ac:picMkLst>
            <pc:docMk/>
            <pc:sldMk cId="3413156154" sldId="694"/>
            <ac:picMk id="16" creationId="{970BC6ED-F628-7A58-A57E-AF4A46381757}"/>
          </ac:picMkLst>
        </pc:picChg>
        <pc:picChg chg="mod modCrop">
          <ac:chgData name="Hines, Donna A" userId="S::donna.a.hines@hud.gov::ad4f40da-fb4d-443a-ae6e-35f8d8059c35" providerId="AD" clId="Web-{68900F21-91F8-E8BB-6D46-CF7B4E19B99A}" dt="2022-11-07T18:50:12.324" v="226" actId="1076"/>
          <ac:picMkLst>
            <pc:docMk/>
            <pc:sldMk cId="3413156154" sldId="694"/>
            <ac:picMk id="17" creationId="{E5C6AE72-5E26-284B-FAB1-6953DE9BEEB4}"/>
          </ac:picMkLst>
        </pc:picChg>
      </pc:sldChg>
      <pc:sldChg chg="modSp add replId">
        <pc:chgData name="Hines, Donna A" userId="S::donna.a.hines@hud.gov::ad4f40da-fb4d-443a-ae6e-35f8d8059c35" providerId="AD" clId="Web-{68900F21-91F8-E8BB-6D46-CF7B4E19B99A}" dt="2022-11-07T18:48:09.994" v="208" actId="14100"/>
        <pc:sldMkLst>
          <pc:docMk/>
          <pc:sldMk cId="3759019162" sldId="695"/>
        </pc:sldMkLst>
        <pc:picChg chg="mod modCrop">
          <ac:chgData name="Hines, Donna A" userId="S::donna.a.hines@hud.gov::ad4f40da-fb4d-443a-ae6e-35f8d8059c35" providerId="AD" clId="Web-{68900F21-91F8-E8BB-6D46-CF7B4E19B99A}" dt="2022-11-07T18:48:09.994" v="208" actId="14100"/>
          <ac:picMkLst>
            <pc:docMk/>
            <pc:sldMk cId="3759019162" sldId="695"/>
            <ac:picMk id="17" creationId="{E5C6AE72-5E26-284B-FAB1-6953DE9BEEB4}"/>
          </ac:picMkLst>
        </pc:picChg>
      </pc:sldChg>
    </pc:docChg>
  </pc:docChgLst>
  <pc:docChgLst>
    <pc:chgData name="Hines, Donna A" userId="S::donna.a.hines@hud.gov::ad4f40da-fb4d-443a-ae6e-35f8d8059c35" providerId="AD" clId="Web-{CD21F37E-823B-F3BD-566F-3626FE2F7251}"/>
    <pc:docChg chg="modSld">
      <pc:chgData name="Hines, Donna A" userId="S::donna.a.hines@hud.gov::ad4f40da-fb4d-443a-ae6e-35f8d8059c35" providerId="AD" clId="Web-{CD21F37E-823B-F3BD-566F-3626FE2F7251}" dt="2022-11-07T17:20:04.537" v="358" actId="20577"/>
      <pc:docMkLst>
        <pc:docMk/>
      </pc:docMkLst>
      <pc:sldChg chg="modSp">
        <pc:chgData name="Hines, Donna A" userId="S::donna.a.hines@hud.gov::ad4f40da-fb4d-443a-ae6e-35f8d8059c35" providerId="AD" clId="Web-{CD21F37E-823B-F3BD-566F-3626FE2F7251}" dt="2022-11-07T16:15:53.360" v="41" actId="20577"/>
        <pc:sldMkLst>
          <pc:docMk/>
          <pc:sldMk cId="1442842371" sldId="675"/>
        </pc:sldMkLst>
        <pc:spChg chg="mod">
          <ac:chgData name="Hines, Donna A" userId="S::donna.a.hines@hud.gov::ad4f40da-fb4d-443a-ae6e-35f8d8059c35" providerId="AD" clId="Web-{CD21F37E-823B-F3BD-566F-3626FE2F7251}" dt="2022-11-07T16:15:53.360" v="41" actId="20577"/>
          <ac:spMkLst>
            <pc:docMk/>
            <pc:sldMk cId="1442842371" sldId="675"/>
            <ac:spMk id="2" creationId="{0DFD3438-2F08-4948-AAA0-4585FAD116B1}"/>
          </ac:spMkLst>
        </pc:spChg>
        <pc:spChg chg="mod">
          <ac:chgData name="Hines, Donna A" userId="S::donna.a.hines@hud.gov::ad4f40da-fb4d-443a-ae6e-35f8d8059c35" providerId="AD" clId="Web-{CD21F37E-823B-F3BD-566F-3626FE2F7251}" dt="2022-11-07T16:02:12.770" v="38" actId="20577"/>
          <ac:spMkLst>
            <pc:docMk/>
            <pc:sldMk cId="1442842371" sldId="675"/>
            <ac:spMk id="3" creationId="{D58820DB-5425-44B5-B532-1861DD3C4AFD}"/>
          </ac:spMkLst>
        </pc:spChg>
      </pc:sldChg>
      <pc:sldChg chg="modNotes">
        <pc:chgData name="Hines, Donna A" userId="S::donna.a.hines@hud.gov::ad4f40da-fb4d-443a-ae6e-35f8d8059c35" providerId="AD" clId="Web-{CD21F37E-823B-F3BD-566F-3626FE2F7251}" dt="2022-11-07T16:15:41.344" v="40"/>
        <pc:sldMkLst>
          <pc:docMk/>
          <pc:sldMk cId="1201249774" sldId="676"/>
        </pc:sldMkLst>
      </pc:sldChg>
      <pc:sldChg chg="modSp">
        <pc:chgData name="Hines, Donna A" userId="S::donna.a.hines@hud.gov::ad4f40da-fb4d-443a-ae6e-35f8d8059c35" providerId="AD" clId="Web-{CD21F37E-823B-F3BD-566F-3626FE2F7251}" dt="2022-11-07T16:43:58.664" v="200" actId="20577"/>
        <pc:sldMkLst>
          <pc:docMk/>
          <pc:sldMk cId="1723666548" sldId="678"/>
        </pc:sldMkLst>
        <pc:spChg chg="mod">
          <ac:chgData name="Hines, Donna A" userId="S::donna.a.hines@hud.gov::ad4f40da-fb4d-443a-ae6e-35f8d8059c35" providerId="AD" clId="Web-{CD21F37E-823B-F3BD-566F-3626FE2F7251}" dt="2022-11-07T16:43:58.664" v="200" actId="20577"/>
          <ac:spMkLst>
            <pc:docMk/>
            <pc:sldMk cId="1723666548" sldId="678"/>
            <ac:spMk id="10" creationId="{E0CB20C3-6320-6EFE-A889-58B1EEC27C71}"/>
          </ac:spMkLst>
        </pc:spChg>
        <pc:spChg chg="mod">
          <ac:chgData name="Hines, Donna A" userId="S::donna.a.hines@hud.gov::ad4f40da-fb4d-443a-ae6e-35f8d8059c35" providerId="AD" clId="Web-{CD21F37E-823B-F3BD-566F-3626FE2F7251}" dt="2022-11-07T16:19:18.534" v="64" actId="14100"/>
          <ac:spMkLst>
            <pc:docMk/>
            <pc:sldMk cId="1723666548" sldId="678"/>
            <ac:spMk id="11" creationId="{79B1F968-CED8-4367-82C5-40C0642FF3E1}"/>
          </ac:spMkLst>
        </pc:spChg>
      </pc:sldChg>
      <pc:sldChg chg="modSp modNotes">
        <pc:chgData name="Hines, Donna A" userId="S::donna.a.hines@hud.gov::ad4f40da-fb4d-443a-ae6e-35f8d8059c35" providerId="AD" clId="Web-{CD21F37E-823B-F3BD-566F-3626FE2F7251}" dt="2022-11-07T16:38:20.753" v="155"/>
        <pc:sldMkLst>
          <pc:docMk/>
          <pc:sldMk cId="3701274230" sldId="681"/>
        </pc:sldMkLst>
        <pc:spChg chg="mod">
          <ac:chgData name="Hines, Donna A" userId="S::donna.a.hines@hud.gov::ad4f40da-fb4d-443a-ae6e-35f8d8059c35" providerId="AD" clId="Web-{CD21F37E-823B-F3BD-566F-3626FE2F7251}" dt="2022-11-07T16:35:54.033" v="150" actId="20577"/>
          <ac:spMkLst>
            <pc:docMk/>
            <pc:sldMk cId="3701274230" sldId="681"/>
            <ac:spMk id="10" creationId="{E0CB20C3-6320-6EFE-A889-58B1EEC27C71}"/>
          </ac:spMkLst>
        </pc:spChg>
      </pc:sldChg>
      <pc:sldChg chg="modSp">
        <pc:chgData name="Hines, Donna A" userId="S::donna.a.hines@hud.gov::ad4f40da-fb4d-443a-ae6e-35f8d8059c35" providerId="AD" clId="Web-{CD21F37E-823B-F3BD-566F-3626FE2F7251}" dt="2022-11-07T17:07:30.621" v="318" actId="20577"/>
        <pc:sldMkLst>
          <pc:docMk/>
          <pc:sldMk cId="2986267380" sldId="682"/>
        </pc:sldMkLst>
        <pc:spChg chg="mod">
          <ac:chgData name="Hines, Donna A" userId="S::donna.a.hines@hud.gov::ad4f40da-fb4d-443a-ae6e-35f8d8059c35" providerId="AD" clId="Web-{CD21F37E-823B-F3BD-566F-3626FE2F7251}" dt="2022-11-07T17:07:30.621" v="318" actId="20577"/>
          <ac:spMkLst>
            <pc:docMk/>
            <pc:sldMk cId="2986267380" sldId="682"/>
            <ac:spMk id="10" creationId="{E0CB20C3-6320-6EFE-A889-58B1EEC27C71}"/>
          </ac:spMkLst>
        </pc:spChg>
      </pc:sldChg>
      <pc:sldChg chg="modSp modNotes">
        <pc:chgData name="Hines, Donna A" userId="S::donna.a.hines@hud.gov::ad4f40da-fb4d-443a-ae6e-35f8d8059c35" providerId="AD" clId="Web-{CD21F37E-823B-F3BD-566F-3626FE2F7251}" dt="2022-11-07T17:09:21.247" v="323"/>
        <pc:sldMkLst>
          <pc:docMk/>
          <pc:sldMk cId="3693570701" sldId="683"/>
        </pc:sldMkLst>
        <pc:spChg chg="mod">
          <ac:chgData name="Hines, Donna A" userId="S::donna.a.hines@hud.gov::ad4f40da-fb4d-443a-ae6e-35f8d8059c35" providerId="AD" clId="Web-{CD21F37E-823B-F3BD-566F-3626FE2F7251}" dt="2022-11-07T17:08:09.106" v="320" actId="20577"/>
          <ac:spMkLst>
            <pc:docMk/>
            <pc:sldMk cId="3693570701" sldId="683"/>
            <ac:spMk id="10" creationId="{E0CB20C3-6320-6EFE-A889-58B1EEC27C71}"/>
          </ac:spMkLst>
        </pc:spChg>
      </pc:sldChg>
      <pc:sldChg chg="modSp">
        <pc:chgData name="Hines, Donna A" userId="S::donna.a.hines@hud.gov::ad4f40da-fb4d-443a-ae6e-35f8d8059c35" providerId="AD" clId="Web-{CD21F37E-823B-F3BD-566F-3626FE2F7251}" dt="2022-11-07T17:19:27.990" v="354" actId="20577"/>
        <pc:sldMkLst>
          <pc:docMk/>
          <pc:sldMk cId="1402332016" sldId="684"/>
        </pc:sldMkLst>
        <pc:spChg chg="mod">
          <ac:chgData name="Hines, Donna A" userId="S::donna.a.hines@hud.gov::ad4f40da-fb4d-443a-ae6e-35f8d8059c35" providerId="AD" clId="Web-{CD21F37E-823B-F3BD-566F-3626FE2F7251}" dt="2022-11-07T17:19:27.990" v="354" actId="20577"/>
          <ac:spMkLst>
            <pc:docMk/>
            <pc:sldMk cId="1402332016" sldId="684"/>
            <ac:spMk id="10" creationId="{E0CB20C3-6320-6EFE-A889-58B1EEC27C71}"/>
          </ac:spMkLst>
        </pc:spChg>
      </pc:sldChg>
      <pc:sldChg chg="modSp modNotes">
        <pc:chgData name="Hines, Donna A" userId="S::donna.a.hines@hud.gov::ad4f40da-fb4d-443a-ae6e-35f8d8059c35" providerId="AD" clId="Web-{CD21F37E-823B-F3BD-566F-3626FE2F7251}" dt="2022-11-07T16:18:19.424" v="60"/>
        <pc:sldMkLst>
          <pc:docMk/>
          <pc:sldMk cId="254753712" sldId="685"/>
        </pc:sldMkLst>
        <pc:spChg chg="mod">
          <ac:chgData name="Hines, Donna A" userId="S::donna.a.hines@hud.gov::ad4f40da-fb4d-443a-ae6e-35f8d8059c35" providerId="AD" clId="Web-{CD21F37E-823B-F3BD-566F-3626FE2F7251}" dt="2022-11-07T15:58:26.736" v="32" actId="20577"/>
          <ac:spMkLst>
            <pc:docMk/>
            <pc:sldMk cId="254753712" sldId="685"/>
            <ac:spMk id="3" creationId="{D58820DB-5425-44B5-B532-1861DD3C4AFD}"/>
          </ac:spMkLst>
        </pc:spChg>
      </pc:sldChg>
      <pc:sldChg chg="modSp">
        <pc:chgData name="Hines, Donna A" userId="S::donna.a.hines@hud.gov::ad4f40da-fb4d-443a-ae6e-35f8d8059c35" providerId="AD" clId="Web-{CD21F37E-823B-F3BD-566F-3626FE2F7251}" dt="2022-11-07T17:20:04.537" v="358" actId="20577"/>
        <pc:sldMkLst>
          <pc:docMk/>
          <pc:sldMk cId="1869039446" sldId="686"/>
        </pc:sldMkLst>
        <pc:spChg chg="mod">
          <ac:chgData name="Hines, Donna A" userId="S::donna.a.hines@hud.gov::ad4f40da-fb4d-443a-ae6e-35f8d8059c35" providerId="AD" clId="Web-{CD21F37E-823B-F3BD-566F-3626FE2F7251}" dt="2022-11-07T17:20:04.537" v="358" actId="20577"/>
          <ac:spMkLst>
            <pc:docMk/>
            <pc:sldMk cId="1869039446" sldId="686"/>
            <ac:spMk id="10" creationId="{E0CB20C3-6320-6EFE-A889-58B1EEC27C71}"/>
          </ac:spMkLst>
        </pc:spChg>
      </pc:sldChg>
      <pc:sldChg chg="modSp">
        <pc:chgData name="Hines, Donna A" userId="S::donna.a.hines@hud.gov::ad4f40da-fb4d-443a-ae6e-35f8d8059c35" providerId="AD" clId="Web-{CD21F37E-823B-F3BD-566F-3626FE2F7251}" dt="2022-11-06T00:15:32.568" v="1" actId="14100"/>
        <pc:sldMkLst>
          <pc:docMk/>
          <pc:sldMk cId="2581911419" sldId="689"/>
        </pc:sldMkLst>
        <pc:spChg chg="mod">
          <ac:chgData name="Hines, Donna A" userId="S::donna.a.hines@hud.gov::ad4f40da-fb4d-443a-ae6e-35f8d8059c35" providerId="AD" clId="Web-{CD21F37E-823B-F3BD-566F-3626FE2F7251}" dt="2022-11-06T00:15:32.568" v="1" actId="14100"/>
          <ac:spMkLst>
            <pc:docMk/>
            <pc:sldMk cId="2581911419" sldId="689"/>
            <ac:spMk id="10" creationId="{E0CB20C3-6320-6EFE-A889-58B1EEC27C71}"/>
          </ac:spMkLst>
        </pc:spChg>
      </pc:sldChg>
    </pc:docChg>
  </pc:docChgLst>
  <pc:docChgLst>
    <pc:chgData name="Hines, Donna A" userId="S::donna.a.hines@hud.gov::ad4f40da-fb4d-443a-ae6e-35f8d8059c35" providerId="AD" clId="Web-{5923537C-375F-9E8A-9C91-C43CAE498BE5}"/>
    <pc:docChg chg="modSld">
      <pc:chgData name="Hines, Donna A" userId="S::donna.a.hines@hud.gov::ad4f40da-fb4d-443a-ae6e-35f8d8059c35" providerId="AD" clId="Web-{5923537C-375F-9E8A-9C91-C43CAE498BE5}" dt="2022-11-08T23:17:26.215" v="156" actId="20577"/>
      <pc:docMkLst>
        <pc:docMk/>
      </pc:docMkLst>
      <pc:sldChg chg="modSp">
        <pc:chgData name="Hines, Donna A" userId="S::donna.a.hines@hud.gov::ad4f40da-fb4d-443a-ae6e-35f8d8059c35" providerId="AD" clId="Web-{5923537C-375F-9E8A-9C91-C43CAE498BE5}" dt="2022-11-08T22:49:36.664" v="36" actId="20577"/>
        <pc:sldMkLst>
          <pc:docMk/>
          <pc:sldMk cId="1442842371" sldId="675"/>
        </pc:sldMkLst>
        <pc:spChg chg="mod">
          <ac:chgData name="Hines, Donna A" userId="S::donna.a.hines@hud.gov::ad4f40da-fb4d-443a-ae6e-35f8d8059c35" providerId="AD" clId="Web-{5923537C-375F-9E8A-9C91-C43CAE498BE5}" dt="2022-11-08T22:49:36.664" v="36" actId="20577"/>
          <ac:spMkLst>
            <pc:docMk/>
            <pc:sldMk cId="1442842371" sldId="675"/>
            <ac:spMk id="3" creationId="{D58820DB-5425-44B5-B532-1861DD3C4AFD}"/>
          </ac:spMkLst>
        </pc:spChg>
        <pc:spChg chg="mod">
          <ac:chgData name="Hines, Donna A" userId="S::donna.a.hines@hud.gov::ad4f40da-fb4d-443a-ae6e-35f8d8059c35" providerId="AD" clId="Web-{5923537C-375F-9E8A-9C91-C43CAE498BE5}" dt="2022-11-08T16:22:17.258" v="11" actId="1076"/>
          <ac:spMkLst>
            <pc:docMk/>
            <pc:sldMk cId="1442842371" sldId="675"/>
            <ac:spMk id="10" creationId="{FE2FCCA6-8EDE-0C14-799C-ACDEB29D2DAC}"/>
          </ac:spMkLst>
        </pc:spChg>
        <pc:spChg chg="mod">
          <ac:chgData name="Hines, Donna A" userId="S::donna.a.hines@hud.gov::ad4f40da-fb4d-443a-ae6e-35f8d8059c35" providerId="AD" clId="Web-{5923537C-375F-9E8A-9C91-C43CAE498BE5}" dt="2022-11-08T16:22:14.617" v="10" actId="1076"/>
          <ac:spMkLst>
            <pc:docMk/>
            <pc:sldMk cId="1442842371" sldId="675"/>
            <ac:spMk id="11" creationId="{5EB58232-188E-0E27-0C80-71E9A9377045}"/>
          </ac:spMkLst>
        </pc:spChg>
      </pc:sldChg>
      <pc:sldChg chg="modSp modNotes">
        <pc:chgData name="Hines, Donna A" userId="S::donna.a.hines@hud.gov::ad4f40da-fb4d-443a-ae6e-35f8d8059c35" providerId="AD" clId="Web-{5923537C-375F-9E8A-9C91-C43CAE498BE5}" dt="2022-11-08T23:01:38.985" v="125" actId="20577"/>
        <pc:sldMkLst>
          <pc:docMk/>
          <pc:sldMk cId="1723666548" sldId="678"/>
        </pc:sldMkLst>
        <pc:spChg chg="mod">
          <ac:chgData name="Hines, Donna A" userId="S::donna.a.hines@hud.gov::ad4f40da-fb4d-443a-ae6e-35f8d8059c35" providerId="AD" clId="Web-{5923537C-375F-9E8A-9C91-C43CAE498BE5}" dt="2022-11-08T23:01:38.985" v="125" actId="20577"/>
          <ac:spMkLst>
            <pc:docMk/>
            <pc:sldMk cId="1723666548" sldId="678"/>
            <ac:spMk id="10" creationId="{E0CB20C3-6320-6EFE-A889-58B1EEC27C71}"/>
          </ac:spMkLst>
        </pc:spChg>
        <pc:spChg chg="mod">
          <ac:chgData name="Hines, Donna A" userId="S::donna.a.hines@hud.gov::ad4f40da-fb4d-443a-ae6e-35f8d8059c35" providerId="AD" clId="Web-{5923537C-375F-9E8A-9C91-C43CAE498BE5}" dt="2022-11-08T22:51:23.696" v="45" actId="1076"/>
          <ac:spMkLst>
            <pc:docMk/>
            <pc:sldMk cId="1723666548" sldId="678"/>
            <ac:spMk id="11" creationId="{79B1F968-CED8-4367-82C5-40C0642FF3E1}"/>
          </ac:spMkLst>
        </pc:spChg>
      </pc:sldChg>
      <pc:sldChg chg="modSp">
        <pc:chgData name="Hines, Donna A" userId="S::donna.a.hines@hud.gov::ad4f40da-fb4d-443a-ae6e-35f8d8059c35" providerId="AD" clId="Web-{5923537C-375F-9E8A-9C91-C43CAE498BE5}" dt="2022-11-08T23:02:33.673" v="130" actId="20577"/>
        <pc:sldMkLst>
          <pc:docMk/>
          <pc:sldMk cId="3701274230" sldId="681"/>
        </pc:sldMkLst>
        <pc:spChg chg="mod">
          <ac:chgData name="Hines, Donna A" userId="S::donna.a.hines@hud.gov::ad4f40da-fb4d-443a-ae6e-35f8d8059c35" providerId="AD" clId="Web-{5923537C-375F-9E8A-9C91-C43CAE498BE5}" dt="2022-11-08T23:02:33.673" v="130" actId="20577"/>
          <ac:spMkLst>
            <pc:docMk/>
            <pc:sldMk cId="3701274230" sldId="681"/>
            <ac:spMk id="10" creationId="{E0CB20C3-6320-6EFE-A889-58B1EEC27C71}"/>
          </ac:spMkLst>
        </pc:spChg>
      </pc:sldChg>
      <pc:sldChg chg="modSp">
        <pc:chgData name="Hines, Donna A" userId="S::donna.a.hines@hud.gov::ad4f40da-fb4d-443a-ae6e-35f8d8059c35" providerId="AD" clId="Web-{5923537C-375F-9E8A-9C91-C43CAE498BE5}" dt="2022-11-08T23:17:26.215" v="156" actId="20577"/>
        <pc:sldMkLst>
          <pc:docMk/>
          <pc:sldMk cId="1402332016" sldId="684"/>
        </pc:sldMkLst>
        <pc:spChg chg="mod">
          <ac:chgData name="Hines, Donna A" userId="S::donna.a.hines@hud.gov::ad4f40da-fb4d-443a-ae6e-35f8d8059c35" providerId="AD" clId="Web-{5923537C-375F-9E8A-9C91-C43CAE498BE5}" dt="2022-11-08T23:17:26.215" v="156" actId="20577"/>
          <ac:spMkLst>
            <pc:docMk/>
            <pc:sldMk cId="1402332016" sldId="684"/>
            <ac:spMk id="10" creationId="{E0CB20C3-6320-6EFE-A889-58B1EEC27C71}"/>
          </ac:spMkLst>
        </pc:spChg>
      </pc:sldChg>
      <pc:sldChg chg="addSp modSp modNotes">
        <pc:chgData name="Hines, Donna A" userId="S::donna.a.hines@hud.gov::ad4f40da-fb4d-443a-ae6e-35f8d8059c35" providerId="AD" clId="Web-{5923537C-375F-9E8A-9C91-C43CAE498BE5}" dt="2022-11-08T23:13:28.743" v="148" actId="14100"/>
        <pc:sldMkLst>
          <pc:docMk/>
          <pc:sldMk cId="3413156154" sldId="694"/>
        </pc:sldMkLst>
        <pc:picChg chg="mod">
          <ac:chgData name="Hines, Donna A" userId="S::donna.a.hines@hud.gov::ad4f40da-fb4d-443a-ae6e-35f8d8059c35" providerId="AD" clId="Web-{5923537C-375F-9E8A-9C91-C43CAE498BE5}" dt="2022-11-08T23:10:41.038" v="144" actId="14100"/>
          <ac:picMkLst>
            <pc:docMk/>
            <pc:sldMk cId="3413156154" sldId="694"/>
            <ac:picMk id="4" creationId="{875F4B74-C2DB-687E-25BB-B5AD527D5EB6}"/>
          </ac:picMkLst>
        </pc:picChg>
        <pc:picChg chg="add mod modCrop">
          <ac:chgData name="Hines, Donna A" userId="S::donna.a.hines@hud.gov::ad4f40da-fb4d-443a-ae6e-35f8d8059c35" providerId="AD" clId="Web-{5923537C-375F-9E8A-9C91-C43CAE498BE5}" dt="2022-11-08T23:13:28.743" v="148" actId="14100"/>
          <ac:picMkLst>
            <pc:docMk/>
            <pc:sldMk cId="3413156154" sldId="694"/>
            <ac:picMk id="7" creationId="{80851909-77B4-1D37-A662-2629D81E14D3}"/>
          </ac:picMkLst>
        </pc:picChg>
        <pc:picChg chg="mod">
          <ac:chgData name="Hines, Donna A" userId="S::donna.a.hines@hud.gov::ad4f40da-fb4d-443a-ae6e-35f8d8059c35" providerId="AD" clId="Web-{5923537C-375F-9E8A-9C91-C43CAE498BE5}" dt="2022-11-08T23:10:30.053" v="142" actId="1076"/>
          <ac:picMkLst>
            <pc:docMk/>
            <pc:sldMk cId="3413156154" sldId="694"/>
            <ac:picMk id="17" creationId="{E5C6AE72-5E26-284B-FAB1-6953DE9BEEB4}"/>
          </ac:picMkLst>
        </pc:picChg>
      </pc:sldChg>
      <pc:sldChg chg="modNotes">
        <pc:chgData name="Hines, Donna A" userId="S::donna.a.hines@hud.gov::ad4f40da-fb4d-443a-ae6e-35f8d8059c35" providerId="AD" clId="Web-{5923537C-375F-9E8A-9C91-C43CAE498BE5}" dt="2022-11-08T22:45:45.020" v="30"/>
        <pc:sldMkLst>
          <pc:docMk/>
          <pc:sldMk cId="3759019162" sldId="6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sz="quarter" idx="1"/>
          </p:nvPr>
        </p:nvSpPr>
        <p:spPr>
          <a:xfrm>
            <a:off x="4023094" y="2"/>
            <a:ext cx="3077739" cy="469424"/>
          </a:xfrm>
          <a:prstGeom prst="rect">
            <a:avLst/>
          </a:prstGeom>
        </p:spPr>
        <p:txBody>
          <a:bodyPr vert="horz" lIns="94217" tIns="47109" rIns="94217" bIns="47109" rtlCol="0"/>
          <a:lstStyle>
            <a:lvl1pPr algn="r">
              <a:defRPr sz="1200"/>
            </a:lvl1pPr>
          </a:lstStyle>
          <a:p>
            <a:fld id="{387B1515-8C74-4E2E-87BF-E3BEB552F85F}" type="datetimeFigureOut">
              <a:rPr lang="en-US" smtClean="0"/>
              <a:pPr/>
              <a:t>11/9/2022</a:t>
            </a:fld>
            <a:endParaRPr lang="en-US"/>
          </a:p>
        </p:txBody>
      </p:sp>
      <p:sp>
        <p:nvSpPr>
          <p:cNvPr id="4" name="Footer Placeholder 3"/>
          <p:cNvSpPr>
            <a:spLocks noGrp="1"/>
          </p:cNvSpPr>
          <p:nvPr>
            <p:ph type="ftr" sz="quarter" idx="2"/>
          </p:nvPr>
        </p:nvSpPr>
        <p:spPr>
          <a:xfrm>
            <a:off x="0" y="8917424"/>
            <a:ext cx="3077739" cy="469424"/>
          </a:xfrm>
          <a:prstGeom prst="rect">
            <a:avLst/>
          </a:prstGeom>
        </p:spPr>
        <p:txBody>
          <a:bodyPr vert="horz" lIns="94217" tIns="47109" rIns="94217"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4"/>
            <a:ext cx="3077739" cy="469424"/>
          </a:xfrm>
          <a:prstGeom prst="rect">
            <a:avLst/>
          </a:prstGeom>
        </p:spPr>
        <p:txBody>
          <a:bodyPr vert="horz" lIns="94217" tIns="47109" rIns="94217" bIns="47109" rtlCol="0" anchor="b"/>
          <a:lstStyle>
            <a:lvl1pPr algn="r">
              <a:defRPr sz="1200"/>
            </a:lvl1pPr>
          </a:lstStyle>
          <a:p>
            <a:fld id="{917BB753-6E7F-4393-ADBF-1863A42723E3}" type="slidenum">
              <a:rPr lang="en-US" smtClean="0"/>
              <a:pPr/>
              <a:t>‹#›</a:t>
            </a:fld>
            <a:endParaRPr lang="en-US"/>
          </a:p>
        </p:txBody>
      </p:sp>
    </p:spTree>
    <p:extLst>
      <p:ext uri="{BB962C8B-B14F-4D97-AF65-F5344CB8AC3E}">
        <p14:creationId xmlns:p14="http://schemas.microsoft.com/office/powerpoint/2010/main" val="2059486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idx="1"/>
          </p:nvPr>
        </p:nvSpPr>
        <p:spPr>
          <a:xfrm>
            <a:off x="4023094" y="2"/>
            <a:ext cx="3077739" cy="469424"/>
          </a:xfrm>
          <a:prstGeom prst="rect">
            <a:avLst/>
          </a:prstGeom>
        </p:spPr>
        <p:txBody>
          <a:bodyPr vert="horz" lIns="94217" tIns="47109" rIns="94217" bIns="47109" rtlCol="0"/>
          <a:lstStyle>
            <a:lvl1pPr algn="r">
              <a:defRPr sz="1200"/>
            </a:lvl1pPr>
          </a:lstStyle>
          <a:p>
            <a:fld id="{D0796D1F-7127-44FC-AFA8-3C1AD1C74967}" type="datetimeFigureOut">
              <a:rPr lang="en-US" smtClean="0"/>
              <a:pPr/>
              <a:t>11/9/2022</a:t>
            </a:fld>
            <a:endParaRPr lang="en-US"/>
          </a:p>
        </p:txBody>
      </p:sp>
      <p:sp>
        <p:nvSpPr>
          <p:cNvPr id="4" name="Slide Image Placeholder 3"/>
          <p:cNvSpPr>
            <a:spLocks noGrp="1" noRot="1" noChangeAspect="1"/>
          </p:cNvSpPr>
          <p:nvPr>
            <p:ph type="sldImg" idx="2"/>
          </p:nvPr>
        </p:nvSpPr>
        <p:spPr>
          <a:xfrm>
            <a:off x="422275" y="704850"/>
            <a:ext cx="6259513" cy="3521075"/>
          </a:xfrm>
          <a:prstGeom prst="rect">
            <a:avLst/>
          </a:prstGeom>
          <a:noFill/>
          <a:ln w="12700">
            <a:solidFill>
              <a:prstClr val="black"/>
            </a:solidFill>
          </a:ln>
        </p:spPr>
        <p:txBody>
          <a:bodyPr vert="horz" lIns="94217" tIns="47109" rIns="94217" bIns="47109"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17" tIns="47109" rIns="94217"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69424"/>
          </a:xfrm>
          <a:prstGeom prst="rect">
            <a:avLst/>
          </a:prstGeom>
        </p:spPr>
        <p:txBody>
          <a:bodyPr vert="horz" lIns="94217" tIns="47109" rIns="94217"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4"/>
            <a:ext cx="3077739" cy="469424"/>
          </a:xfrm>
          <a:prstGeom prst="rect">
            <a:avLst/>
          </a:prstGeom>
        </p:spPr>
        <p:txBody>
          <a:bodyPr vert="horz" lIns="94217" tIns="47109" rIns="94217" bIns="47109" rtlCol="0" anchor="b"/>
          <a:lstStyle>
            <a:lvl1pPr algn="r">
              <a:defRPr sz="1200"/>
            </a:lvl1pPr>
          </a:lstStyle>
          <a:p>
            <a:fld id="{5D87D6AC-E57C-49A0-9D2C-AA37DE69C01B}" type="slidenum">
              <a:rPr lang="en-US" smtClean="0"/>
              <a:pPr/>
              <a:t>‹#›</a:t>
            </a:fld>
            <a:endParaRPr lang="en-US"/>
          </a:p>
        </p:txBody>
      </p:sp>
    </p:spTree>
    <p:extLst>
      <p:ext uri="{BB962C8B-B14F-4D97-AF65-F5344CB8AC3E}">
        <p14:creationId xmlns:p14="http://schemas.microsoft.com/office/powerpoint/2010/main" val="3987263062"/>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459527"/>
            <a:ext cx="5969953" cy="4224814"/>
          </a:xfrm>
        </p:spPr>
        <p:txBody>
          <a:bodyPr/>
          <a:lstStyle/>
          <a:p>
            <a:r>
              <a:rPr lang="en-US" sz="1800"/>
              <a:t>We are now at the last Rating Factor of the NOFO and; there are just 2 subfactors here. </a:t>
            </a:r>
          </a:p>
          <a:p>
            <a:endParaRPr lang="en-US" sz="1800"/>
          </a:p>
          <a:p>
            <a:r>
              <a:rPr lang="en-US" sz="1800"/>
              <a:t>This portion of the training covers the requirements for Rating Factor 5 - Comprehensiveness &amp; Coordination and we’ll also go over once again, the Preference Points.</a:t>
            </a:r>
          </a:p>
          <a:p>
            <a:endParaRPr lang="en-US"/>
          </a:p>
          <a:p>
            <a:endParaRPr lang="en-US"/>
          </a:p>
        </p:txBody>
      </p:sp>
      <p:sp>
        <p:nvSpPr>
          <p:cNvPr id="4" name="Slide Number Placeholder 3"/>
          <p:cNvSpPr>
            <a:spLocks noGrp="1"/>
          </p:cNvSpPr>
          <p:nvPr>
            <p:ph type="sldNum" sz="quarter" idx="5"/>
          </p:nvPr>
        </p:nvSpPr>
        <p:spPr/>
        <p:txBody>
          <a:bodyPr/>
          <a:lstStyle/>
          <a:p>
            <a:pPr defTabSz="461635">
              <a:defRPr/>
            </a:pPr>
            <a:fld id="{5D87D6AC-E57C-49A0-9D2C-AA37DE69C01B}" type="slidenum">
              <a:rPr lang="en-US">
                <a:solidFill>
                  <a:prstClr val="black"/>
                </a:solidFill>
                <a:latin typeface="Calibri"/>
              </a:rPr>
              <a:pPr defTabSz="461635">
                <a:defRPr/>
              </a:pPr>
              <a:t>1</a:t>
            </a:fld>
            <a:endParaRPr lang="en-US">
              <a:solidFill>
                <a:prstClr val="black"/>
              </a:solidFill>
              <a:latin typeface="Calibri"/>
            </a:endParaRPr>
          </a:p>
        </p:txBody>
      </p:sp>
    </p:spTree>
    <p:extLst>
      <p:ext uri="{BB962C8B-B14F-4D97-AF65-F5344CB8AC3E}">
        <p14:creationId xmlns:p14="http://schemas.microsoft.com/office/powerpoint/2010/main" val="47771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r>
              <a:rPr lang="en-US" sz="800" dirty="0"/>
              <a:t>According to NCA –   threats include from;</a:t>
            </a:r>
          </a:p>
          <a:p>
            <a:pPr marL="0" indent="0">
              <a:buNone/>
            </a:pPr>
            <a:endParaRPr lang="en-US" sz="320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3200" dirty="0">
                <a:latin typeface="Cambria"/>
                <a:ea typeface="Cambria"/>
              </a:rPr>
              <a:t>Hydrological and precipitation changes;</a:t>
            </a:r>
          </a:p>
          <a:p>
            <a:pPr marL="457200" lvl="1" indent="0">
              <a:buFont typeface="Arial" panose="020B0604020202020204" pitchFamily="34" charset="0"/>
              <a:buNone/>
            </a:pPr>
            <a:endParaRPr lang="en-US" sz="320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3200" dirty="0">
                <a:latin typeface="Cambria"/>
                <a:ea typeface="Cambria"/>
              </a:rPr>
              <a:t>Extreme weather events;</a:t>
            </a:r>
          </a:p>
          <a:p>
            <a:pPr marL="457200" lvl="1" indent="0">
              <a:buFont typeface="Arial" panose="020B0604020202020204" pitchFamily="34" charset="0"/>
              <a:buNone/>
            </a:pPr>
            <a:endParaRPr lang="en-US" sz="320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3200" dirty="0">
                <a:latin typeface="Cambria"/>
                <a:ea typeface="Cambria"/>
              </a:rPr>
              <a:t>Temperature shifts; and </a:t>
            </a:r>
            <a:endParaRPr lang="en-US" sz="32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endParaRPr lang="en-US" sz="320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3200" dirty="0">
                <a:latin typeface="Cambria"/>
                <a:ea typeface="Cambria"/>
              </a:rPr>
              <a:t>Sea level rise.</a:t>
            </a:r>
            <a:endParaRPr lang="en-US" sz="3200" u="sng" dirty="0">
              <a:latin typeface="Cambria"/>
              <a:ea typeface="Cambria"/>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10</a:t>
            </a:fld>
            <a:endParaRPr lang="en-US"/>
          </a:p>
        </p:txBody>
      </p:sp>
    </p:spTree>
    <p:extLst>
      <p:ext uri="{BB962C8B-B14F-4D97-AF65-F5344CB8AC3E}">
        <p14:creationId xmlns:p14="http://schemas.microsoft.com/office/powerpoint/2010/main" val="151424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r>
              <a:rPr lang="en-US" sz="2800" dirty="0">
                <a:latin typeface="Cambria"/>
                <a:ea typeface="Cambria"/>
              </a:rPr>
              <a:t>There are two components of this Climate change preference points. </a:t>
            </a:r>
            <a:endParaRPr lang="en-US" dirty="0"/>
          </a:p>
          <a:p>
            <a:r>
              <a:rPr lang="en-US" sz="2800" dirty="0">
                <a:latin typeface="Cambria"/>
                <a:ea typeface="Cambria"/>
              </a:rPr>
              <a:t>Applicants can earn one (1) point for demonstrating one or both of the following, with a maximum of two (2) points for;</a:t>
            </a:r>
            <a:endParaRPr lang="en-US"/>
          </a:p>
          <a:p>
            <a:endParaRPr lang="en-US" sz="2800">
              <a:latin typeface="Cambria" panose="02040503050406030204" pitchFamily="18" charset="0"/>
              <a:ea typeface="Cambria" panose="02040503050406030204" pitchFamily="18" charset="0"/>
            </a:endParaRPr>
          </a:p>
          <a:p>
            <a:pPr marL="971550" lvl="1" indent="-514350">
              <a:buAutoNum type="alphaUcParenR"/>
            </a:pPr>
            <a:r>
              <a:rPr lang="en-US" sz="2800" b="1" dirty="0">
                <a:latin typeface="Cambria"/>
                <a:ea typeface="Cambria"/>
              </a:rPr>
              <a:t>Climate Mitigation </a:t>
            </a:r>
            <a:r>
              <a:rPr lang="en-US" sz="2800" dirty="0">
                <a:latin typeface="Cambria"/>
                <a:ea typeface="Cambria"/>
              </a:rPr>
              <a:t>(1 point) and/or </a:t>
            </a:r>
            <a:endParaRPr lang="en-US" sz="2800" dirty="0">
              <a:latin typeface="Cambria" panose="02040503050406030204" pitchFamily="18" charset="0"/>
              <a:ea typeface="Cambria" panose="02040503050406030204" pitchFamily="18" charset="0"/>
            </a:endParaRPr>
          </a:p>
          <a:p>
            <a:pPr marL="971550" lvl="1" indent="-514350">
              <a:buAutoNum type="alphaUcParenR"/>
            </a:pPr>
            <a:r>
              <a:rPr lang="en-US" sz="2800" b="1" dirty="0">
                <a:latin typeface="Cambria"/>
                <a:ea typeface="Cambria"/>
              </a:rPr>
              <a:t>Climate Adaptation and Resilience </a:t>
            </a:r>
            <a:r>
              <a:rPr lang="en-US" sz="2800" dirty="0">
                <a:latin typeface="Cambria"/>
                <a:ea typeface="Cambria"/>
              </a:rPr>
              <a:t>(1 point)</a:t>
            </a:r>
          </a:p>
          <a:p>
            <a:endParaRPr lang="en-US" b="1"/>
          </a:p>
          <a:p>
            <a:endParaRPr lang="en-US" sz="900"/>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11</a:t>
            </a:fld>
            <a:endParaRPr lang="en-US"/>
          </a:p>
        </p:txBody>
      </p:sp>
    </p:spTree>
    <p:extLst>
      <p:ext uri="{BB962C8B-B14F-4D97-AF65-F5344CB8AC3E}">
        <p14:creationId xmlns:p14="http://schemas.microsoft.com/office/powerpoint/2010/main" val="268084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900"/>
          </a:p>
          <a:p>
            <a:pPr marL="514350" indent="-514350">
              <a:buAutoNum type="alphaUcParenR"/>
            </a:pPr>
            <a:r>
              <a:rPr lang="en-US" sz="2800" b="1" dirty="0">
                <a:latin typeface="Cambria"/>
                <a:ea typeface="Cambria"/>
              </a:rPr>
              <a:t>Climate Mitigation (1 point):</a:t>
            </a:r>
          </a:p>
          <a:p>
            <a:pPr marL="0" indent="0">
              <a:buNone/>
            </a:pPr>
            <a:endParaRPr lang="en-US" sz="2800" b="1">
              <a:latin typeface="Cambria" panose="02040503050406030204" pitchFamily="18" charset="0"/>
              <a:ea typeface="Cambria" panose="02040503050406030204" pitchFamily="18" charset="0"/>
            </a:endParaRPr>
          </a:p>
          <a:p>
            <a:pPr marL="971550" lvl="1" indent="-514350">
              <a:buFont typeface="Arial" panose="020B0604020202020204" pitchFamily="34" charset="0"/>
              <a:buChar char="•"/>
            </a:pPr>
            <a:r>
              <a:rPr lang="en-US" sz="2800" dirty="0">
                <a:latin typeface="Cambria"/>
                <a:ea typeface="Cambria"/>
              </a:rPr>
              <a:t>Show how grant activities will </a:t>
            </a:r>
            <a:r>
              <a:rPr lang="en-US" sz="2800" b="1" dirty="0">
                <a:latin typeface="Cambria"/>
                <a:ea typeface="Cambria"/>
              </a:rPr>
              <a:t>increase energy</a:t>
            </a:r>
            <a:r>
              <a:rPr lang="en-US" sz="2800" dirty="0">
                <a:latin typeface="Cambria"/>
                <a:ea typeface="Cambria"/>
              </a:rPr>
              <a:t> and </a:t>
            </a:r>
            <a:r>
              <a:rPr lang="en-US" sz="2800" b="1" dirty="0">
                <a:latin typeface="Cambria"/>
                <a:ea typeface="Cambria"/>
              </a:rPr>
              <a:t>water efficiency </a:t>
            </a:r>
            <a:r>
              <a:rPr lang="en-US" sz="2800" dirty="0">
                <a:latin typeface="Cambria"/>
                <a:ea typeface="Cambria"/>
              </a:rPr>
              <a:t>and reduce </a:t>
            </a:r>
            <a:r>
              <a:rPr lang="en-US" sz="2800" b="1" dirty="0">
                <a:latin typeface="Cambria"/>
                <a:ea typeface="Cambria"/>
              </a:rPr>
              <a:t>carbon emissions</a:t>
            </a:r>
            <a:r>
              <a:rPr lang="en-US" sz="2800" dirty="0">
                <a:latin typeface="Cambria"/>
                <a:ea typeface="Cambria"/>
              </a:rPr>
              <a:t>.</a:t>
            </a:r>
          </a:p>
          <a:p>
            <a:pPr marL="971550" lvl="1" indent="-514350">
              <a:buFont typeface="Arial" panose="020B0604020202020204" pitchFamily="34" charset="0"/>
              <a:buChar char="•"/>
            </a:pPr>
            <a:r>
              <a:rPr lang="en-US" sz="2800" dirty="0">
                <a:latin typeface="Cambria"/>
                <a:ea typeface="Cambria"/>
              </a:rPr>
              <a:t>In target community.</a:t>
            </a:r>
          </a:p>
          <a:p>
            <a:pPr marL="971550" lvl="1" indent="-514350">
              <a:buFont typeface="Arial" panose="020B0604020202020204" pitchFamily="34" charset="0"/>
              <a:buChar char="•"/>
            </a:pPr>
            <a:r>
              <a:rPr lang="en-US" sz="2800" dirty="0">
                <a:latin typeface="Cambria"/>
                <a:ea typeface="Cambria"/>
              </a:rPr>
              <a:t>One or combination of following initiatives (See next slide).</a:t>
            </a: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12</a:t>
            </a:fld>
            <a:endParaRPr lang="en-US"/>
          </a:p>
        </p:txBody>
      </p:sp>
    </p:spTree>
    <p:extLst>
      <p:ext uri="{BB962C8B-B14F-4D97-AF65-F5344CB8AC3E}">
        <p14:creationId xmlns:p14="http://schemas.microsoft.com/office/powerpoint/2010/main" val="124068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r>
              <a:rPr lang="en-US" sz="2200" b="1">
                <a:latin typeface="Cambria" panose="02040503050406030204" pitchFamily="18" charset="0"/>
                <a:ea typeface="Cambria" panose="02040503050406030204" pitchFamily="18" charset="0"/>
              </a:rPr>
              <a:t>To address Climate Mitigation, applicants must show;</a:t>
            </a:r>
          </a:p>
          <a:p>
            <a:endParaRPr lang="en-US" sz="2000" b="1">
              <a:latin typeface="Cambria" panose="02040503050406030204" pitchFamily="18" charset="0"/>
              <a:ea typeface="Cambria" panose="02040503050406030204" pitchFamily="18" charset="0"/>
            </a:endParaRPr>
          </a:p>
          <a:p>
            <a:pPr marL="800100" lvl="1" indent="-342900">
              <a:buAutoNum type="arabicParenR"/>
            </a:pPr>
            <a:r>
              <a:rPr lang="en-US" sz="2000">
                <a:solidFill>
                  <a:srgbClr val="000000"/>
                </a:solidFill>
                <a:effectLst/>
                <a:latin typeface="Cambria" panose="02040503050406030204" pitchFamily="18" charset="0"/>
                <a:ea typeface="Cambria" panose="02040503050406030204" pitchFamily="18" charset="0"/>
              </a:rPr>
              <a:t>Achievement of certification through Energy Star or other green rating system;</a:t>
            </a:r>
          </a:p>
          <a:p>
            <a:pPr marL="800100" lvl="1" indent="-342900">
              <a:buAutoNum type="arabicParenR"/>
            </a:pPr>
            <a:r>
              <a:rPr lang="en-US" sz="2000">
                <a:solidFill>
                  <a:srgbClr val="000000"/>
                </a:solidFill>
                <a:latin typeface="Cambria" panose="02040503050406030204" pitchFamily="18" charset="0"/>
                <a:ea typeface="Cambria" panose="02040503050406030204" pitchFamily="18" charset="0"/>
              </a:rPr>
              <a:t>I</a:t>
            </a:r>
            <a:r>
              <a:rPr lang="en-US" sz="2000">
                <a:solidFill>
                  <a:srgbClr val="000000"/>
                </a:solidFill>
                <a:effectLst/>
                <a:latin typeface="Cambria" panose="02040503050406030204" pitchFamily="18" charset="0"/>
                <a:ea typeface="Cambria" panose="02040503050406030204" pitchFamily="18" charset="0"/>
              </a:rPr>
              <a:t>ncorporation of low-carbon energy sources such as solar power;</a:t>
            </a:r>
          </a:p>
          <a:p>
            <a:pPr marL="800100" lvl="1" indent="-342900">
              <a:buFontTx/>
              <a:buAutoNum type="arabicParenR"/>
            </a:pPr>
            <a:r>
              <a:rPr lang="en-US" sz="2000">
                <a:solidFill>
                  <a:srgbClr val="000000"/>
                </a:solidFill>
                <a:latin typeface="Cambria" panose="02040503050406030204" pitchFamily="18" charset="0"/>
                <a:ea typeface="Cambria" panose="02040503050406030204" pitchFamily="18" charset="0"/>
              </a:rPr>
              <a:t>P</a:t>
            </a:r>
            <a:r>
              <a:rPr lang="en-US" sz="2000">
                <a:solidFill>
                  <a:srgbClr val="000000"/>
                </a:solidFill>
                <a:effectLst/>
                <a:latin typeface="Cambria" panose="02040503050406030204" pitchFamily="18" charset="0"/>
                <a:ea typeface="Cambria" panose="02040503050406030204" pitchFamily="18" charset="0"/>
              </a:rPr>
              <a:t>articipation in voluntary Federal, State, Local or tribal energy efficiency initiatives;</a:t>
            </a:r>
            <a:r>
              <a:rPr lang="en-US" sz="2000">
                <a:latin typeface="Cambria" panose="02040503050406030204" pitchFamily="18" charset="0"/>
                <a:ea typeface="Cambria" panose="02040503050406030204" pitchFamily="18" charset="0"/>
              </a:rPr>
              <a:t> </a:t>
            </a:r>
            <a:r>
              <a:rPr lang="en-US" sz="2000">
                <a:solidFill>
                  <a:srgbClr val="000000"/>
                </a:solidFill>
                <a:effectLst/>
                <a:latin typeface="Cambria" panose="02040503050406030204" pitchFamily="18" charset="0"/>
                <a:ea typeface="Cambria" panose="02040503050406030204" pitchFamily="18" charset="0"/>
              </a:rPr>
              <a:t> </a:t>
            </a:r>
          </a:p>
          <a:p>
            <a:pPr marL="800100" lvl="1" indent="-342900">
              <a:buAutoNum type="arabicParenR"/>
            </a:pPr>
            <a:r>
              <a:rPr lang="en-US" sz="2000">
                <a:solidFill>
                  <a:srgbClr val="000000"/>
                </a:solidFill>
                <a:latin typeface="Cambria" panose="02040503050406030204" pitchFamily="18" charset="0"/>
                <a:ea typeface="Cambria" panose="02040503050406030204" pitchFamily="18" charset="0"/>
              </a:rPr>
              <a:t>U</a:t>
            </a:r>
            <a:r>
              <a:rPr lang="en-US" sz="2000">
                <a:solidFill>
                  <a:srgbClr val="000000"/>
                </a:solidFill>
                <a:effectLst/>
                <a:latin typeface="Cambria" panose="02040503050406030204" pitchFamily="18" charset="0"/>
                <a:ea typeface="Cambria" panose="02040503050406030204" pitchFamily="18" charset="0"/>
              </a:rPr>
              <a:t>se of materials and construction techniques that reduce carbon emissions</a:t>
            </a:r>
            <a:r>
              <a:rPr lang="en-US" sz="2000">
                <a:solidFill>
                  <a:srgbClr val="000000"/>
                </a:solidFill>
                <a:latin typeface="Cambria" panose="02040503050406030204" pitchFamily="18" charset="0"/>
                <a:ea typeface="Cambria" panose="02040503050406030204" pitchFamily="18" charset="0"/>
              </a:rPr>
              <a:t>.</a:t>
            </a:r>
          </a:p>
          <a:p>
            <a:pPr marL="800100" lvl="1" indent="-342900">
              <a:buAutoNum type="arabicParenR"/>
            </a:pPr>
            <a:endParaRPr lang="en-US" sz="2000">
              <a:solidFill>
                <a:srgbClr val="000000"/>
              </a:solidFill>
              <a:latin typeface="Cambria" panose="02040503050406030204" pitchFamily="18" charset="0"/>
              <a:ea typeface="Cambria" panose="020405030504060302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a:highlight>
                  <a:srgbClr val="FFFF00"/>
                </a:highlight>
                <a:latin typeface="Cambria" panose="02040503050406030204" pitchFamily="18" charset="0"/>
                <a:ea typeface="Cambria" panose="02040503050406030204" pitchFamily="18" charset="0"/>
              </a:rPr>
              <a:t>NOTE</a:t>
            </a:r>
            <a:r>
              <a:rPr lang="en-US" sz="2000">
                <a:latin typeface="Cambria" panose="02040503050406030204" pitchFamily="18" charset="0"/>
                <a:ea typeface="Cambria" panose="02040503050406030204" pitchFamily="18" charset="0"/>
              </a:rPr>
              <a:t>: Please view page 68 of the NOFO for full detail. </a:t>
            </a:r>
          </a:p>
          <a:p>
            <a:pPr marL="457200" lvl="1" indent="0">
              <a:buNone/>
            </a:pPr>
            <a:endParaRPr lang="en-US" sz="2000">
              <a:solidFill>
                <a:srgbClr val="000000"/>
              </a:solidFill>
              <a:latin typeface="Cambria" panose="02040503050406030204" pitchFamily="18" charset="0"/>
              <a:ea typeface="Cambria" panose="02040503050406030204" pitchFamily="18" charset="0"/>
            </a:endParaRPr>
          </a:p>
          <a:p>
            <a:pPr lvl="1"/>
            <a:endParaRPr lang="en-US" sz="1600">
              <a:latin typeface="Cambria" panose="02040503050406030204" pitchFamily="18" charset="0"/>
              <a:ea typeface="Cambria" panose="02040503050406030204" pitchFamily="18" charset="0"/>
            </a:endParaRPr>
          </a:p>
          <a:p>
            <a:endParaRPr lang="en-US" sz="900"/>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13</a:t>
            </a:fld>
            <a:endParaRPr lang="en-US"/>
          </a:p>
        </p:txBody>
      </p:sp>
    </p:spTree>
    <p:extLst>
      <p:ext uri="{BB962C8B-B14F-4D97-AF65-F5344CB8AC3E}">
        <p14:creationId xmlns:p14="http://schemas.microsoft.com/office/powerpoint/2010/main" val="3921404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900"/>
          </a:p>
          <a:p>
            <a:r>
              <a:rPr lang="en-US" dirty="0"/>
              <a:t>In short, applicant must;</a:t>
            </a:r>
            <a:endParaRPr lang="en-US" dirty="0">
              <a:cs typeface="Calibri"/>
            </a:endParaRPr>
          </a:p>
          <a:p>
            <a:endParaRPr lang="en-US"/>
          </a:p>
          <a:p>
            <a:pPr>
              <a:defRPr/>
            </a:pPr>
            <a:r>
              <a:rPr lang="en-US" sz="1400" dirty="0">
                <a:solidFill>
                  <a:srgbClr val="000000"/>
                </a:solidFill>
                <a:latin typeface="Cambria"/>
                <a:ea typeface="Cambria"/>
              </a:rPr>
              <a:t>Demonstrate how action will reduce carbon emissions or energy or water consumption of the project below established baseline for </a:t>
            </a:r>
            <a:r>
              <a:rPr lang="en-US" dirty="0">
                <a:solidFill>
                  <a:srgbClr val="000000"/>
                </a:solidFill>
                <a:latin typeface="Cambria"/>
                <a:ea typeface="Cambria"/>
              </a:rPr>
              <a:t>the target</a:t>
            </a:r>
            <a:r>
              <a:rPr lang="en-US" sz="1400" dirty="0">
                <a:solidFill>
                  <a:srgbClr val="000000"/>
                </a:solidFill>
                <a:latin typeface="Cambria"/>
                <a:ea typeface="Cambria"/>
              </a:rPr>
              <a:t> community (based on facility size and type).</a:t>
            </a: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14</a:t>
            </a:fld>
            <a:endParaRPr lang="en-US"/>
          </a:p>
        </p:txBody>
      </p:sp>
    </p:spTree>
    <p:extLst>
      <p:ext uri="{BB962C8B-B14F-4D97-AF65-F5344CB8AC3E}">
        <p14:creationId xmlns:p14="http://schemas.microsoft.com/office/powerpoint/2010/main" val="164494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900"/>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B) For Climate Adaption and Resilience, applicants must:</a:t>
            </a: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Show how grant activities will reduce vulnerabilities to one or more impacts of climate change.</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Identified in </a:t>
            </a:r>
            <a:r>
              <a:rPr kumimoji="0" 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target community</a:t>
            </a: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Address one</a:t>
            </a: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or more of </a:t>
            </a:r>
            <a:r>
              <a:rPr lang="en-US" sz="2800" b="1">
                <a:solidFill>
                  <a:prstClr val="black"/>
                </a:solidFill>
                <a:latin typeface="Cambria" panose="02040503050406030204" pitchFamily="18" charset="0"/>
                <a:ea typeface="Cambria" panose="02040503050406030204" pitchFamily="18" charset="0"/>
              </a:rPr>
              <a:t>5</a:t>
            </a:r>
            <a:r>
              <a:rPr lang="en-US" sz="2800">
                <a:solidFill>
                  <a:prstClr val="black"/>
                </a:solidFill>
                <a:latin typeface="Cambria" panose="02040503050406030204" pitchFamily="18" charset="0"/>
                <a:ea typeface="Cambria" panose="02040503050406030204" pitchFamily="18" charset="0"/>
              </a:rPr>
              <a:t> </a:t>
            </a: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criteria           (See next slide).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83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r>
              <a:rPr lang="en-US" sz="2200" b="1">
                <a:latin typeface="Cambria" panose="02040503050406030204" pitchFamily="18" charset="0"/>
                <a:ea typeface="Cambria" panose="02040503050406030204" pitchFamily="18" charset="0"/>
              </a:rPr>
              <a:t>To address Climate Mitigation, applicants must show;</a:t>
            </a:r>
          </a:p>
          <a:p>
            <a:endParaRPr lang="en-US" sz="9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Hydrological and Precipitation change including Flood Risk;</a:t>
            </a: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Extreme Weather Events;</a:t>
            </a: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Temperature Shifts;</a:t>
            </a:r>
            <a:r>
              <a:rPr kumimoji="0" lang="en-US" sz="2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a:t>
            </a: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Sea Level Rise; and</a:t>
            </a: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lang="en-US" sz="2200">
                <a:solidFill>
                  <a:srgbClr val="000000"/>
                </a:solidFill>
                <a:latin typeface="Cambria" panose="02040503050406030204" pitchFamily="18" charset="0"/>
                <a:ea typeface="Cambria" panose="02040503050406030204" pitchFamily="18" charset="0"/>
              </a:rPr>
              <a:t>Wildfires</a:t>
            </a:r>
            <a:r>
              <a:rPr kumimoji="0" lang="en-US" sz="2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lvl="1"/>
            <a:r>
              <a:rPr lang="en-US" sz="2200" b="1">
                <a:highlight>
                  <a:srgbClr val="FFFF00"/>
                </a:highlight>
                <a:latin typeface="Cambria" panose="02040503050406030204" pitchFamily="18" charset="0"/>
                <a:ea typeface="Cambria" panose="02040503050406030204" pitchFamily="18" charset="0"/>
              </a:rPr>
              <a:t>NOTE</a:t>
            </a:r>
            <a:r>
              <a:rPr lang="en-US" sz="2200">
                <a:latin typeface="Cambria" panose="02040503050406030204" pitchFamily="18" charset="0"/>
                <a:ea typeface="Cambria" panose="02040503050406030204" pitchFamily="18" charset="0"/>
              </a:rPr>
              <a:t>: Please view page 68 of the NOFO for full detail. </a:t>
            </a:r>
          </a:p>
          <a:p>
            <a:endParaRPr lang="en-US" sz="90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94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pPr>
              <a:defRPr/>
            </a:pPr>
            <a:r>
              <a:rPr lang="en-US" sz="2200" dirty="0">
                <a:solidFill>
                  <a:prstClr val="black"/>
                </a:solidFill>
                <a:latin typeface="Cambria"/>
                <a:ea typeface="Cambria"/>
              </a:rPr>
              <a:t>Once we learned that Climate Change was part of the NOFO template this year, we began to work with the authors in the Office of Environment and Energy for guidance on how to best present this preference point and provide examples of responses that would meet the scoring criteria. </a:t>
            </a:r>
          </a:p>
          <a:p>
            <a:pPr>
              <a:defRPr/>
            </a:pPr>
            <a:endParaRPr lang="en-US" sz="2200" dirty="0">
              <a:solidFill>
                <a:prstClr val="black"/>
              </a:solidFill>
              <a:latin typeface="Cambria" panose="02040503050406030204" pitchFamily="18" charset="0"/>
              <a:ea typeface="Cambria" panose="02040503050406030204" pitchFamily="18" charset="0"/>
            </a:endParaRPr>
          </a:p>
          <a:p>
            <a:pPr>
              <a:defRPr/>
            </a:pPr>
            <a:r>
              <a:rPr lang="en-US" sz="2200" dirty="0">
                <a:solidFill>
                  <a:prstClr val="black"/>
                </a:solidFill>
                <a:latin typeface="Cambria"/>
                <a:ea typeface="Cambria"/>
              </a:rPr>
              <a:t>Let me say that the examples in the charts on the following pages are still considered draft and once they are finalized we will see what we can do about posting these along with the FAQs.</a:t>
            </a:r>
          </a:p>
          <a:p>
            <a:pPr>
              <a:defRPr/>
            </a:pPr>
            <a:endParaRPr lang="en-US" sz="2200" dirty="0">
              <a:solidFill>
                <a:prstClr val="black"/>
              </a:solidFill>
              <a:latin typeface="Cambria" panose="02040503050406030204" pitchFamily="18" charset="0"/>
              <a:ea typeface="Cambria" panose="02040503050406030204" pitchFamily="18" charset="0"/>
            </a:endParaRPr>
          </a:p>
          <a:p>
            <a:pPr>
              <a:defRPr/>
            </a:pPr>
            <a:r>
              <a:rPr lang="en-US" sz="2200" dirty="0">
                <a:solidFill>
                  <a:prstClr val="black"/>
                </a:solidFill>
                <a:latin typeface="Cambria"/>
                <a:ea typeface="Cambria"/>
              </a:rPr>
              <a:t>So getting back to the chart – the first impact according to the NOFO under climate mitigation</a:t>
            </a:r>
            <a:endParaRPr lang="en-US" sz="2200" dirty="0">
              <a:solidFill>
                <a:prstClr val="black"/>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36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244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50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0055" indent="-288482" eaLnBrk="0" hangingPunct="0">
              <a:defRPr i="1">
                <a:solidFill>
                  <a:schemeClr val="tx1"/>
                </a:solidFill>
                <a:latin typeface="Arial" pitchFamily="34" charset="0"/>
                <a:ea typeface="ＭＳ Ｐゴシック" pitchFamily="34" charset="-128"/>
              </a:defRPr>
            </a:lvl2pPr>
            <a:lvl3pPr marL="1153931" indent="-230786" eaLnBrk="0" hangingPunct="0">
              <a:defRPr i="1">
                <a:solidFill>
                  <a:schemeClr val="tx1"/>
                </a:solidFill>
                <a:latin typeface="Arial" pitchFamily="34" charset="0"/>
                <a:ea typeface="ＭＳ Ｐゴシック" pitchFamily="34" charset="-128"/>
              </a:defRPr>
            </a:lvl3pPr>
            <a:lvl4pPr marL="1615503" indent="-230786" eaLnBrk="0" hangingPunct="0">
              <a:defRPr i="1">
                <a:solidFill>
                  <a:schemeClr val="tx1"/>
                </a:solidFill>
                <a:latin typeface="Arial" pitchFamily="34" charset="0"/>
                <a:ea typeface="ＭＳ Ｐゴシック" pitchFamily="34" charset="-128"/>
              </a:defRPr>
            </a:lvl4pPr>
            <a:lvl5pPr marL="2077076" indent="-230786" eaLnBrk="0" hangingPunct="0">
              <a:defRPr i="1">
                <a:solidFill>
                  <a:schemeClr val="tx1"/>
                </a:solidFill>
                <a:latin typeface="Arial" pitchFamily="34" charset="0"/>
                <a:ea typeface="ＭＳ Ｐゴシック" pitchFamily="34" charset="-128"/>
              </a:defRPr>
            </a:lvl5pPr>
            <a:lvl6pPr marL="2538648" indent="-230786"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00221" indent="-230786"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61793" indent="-230786"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23365" indent="-230786"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fld id="{BB2F50B8-6290-4CB1-BA9D-3D9BCF99C82E}" type="slidenum">
              <a:rPr lang="en-US" i="0" smtClean="0">
                <a:latin typeface="Times New Roman" pitchFamily="18" charset="0"/>
              </a:rPr>
              <a:pPr eaLnBrk="1" hangingPunct="1"/>
              <a:t>2</a:t>
            </a:fld>
            <a:endParaRPr lang="en-US" i="0">
              <a:latin typeface="Times New Roman" pitchFamily="18"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xfrm>
            <a:off x="422275" y="4458888"/>
            <a:ext cx="6349999" cy="43820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a:latin typeface="Arial" pitchFamily="34" charset="0"/>
                <a:ea typeface="ＭＳ Ｐゴシック" pitchFamily="34" charset="-128"/>
              </a:rPr>
              <a:t>For Comprehensiveness and Coordination, maximum 10 points, the applicant must show how it will plan and coordinate with community members and identify the outputs and outcomes it hopes to achieve from this project.</a:t>
            </a:r>
          </a:p>
        </p:txBody>
      </p:sp>
    </p:spTree>
    <p:extLst>
      <p:ext uri="{BB962C8B-B14F-4D97-AF65-F5344CB8AC3E}">
        <p14:creationId xmlns:p14="http://schemas.microsoft.com/office/powerpoint/2010/main" val="1486951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61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586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50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endParaRPr lang="en-US" sz="2200" b="1">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7D6AC-E57C-49A0-9D2C-AA37DE69C0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886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notes:</a:t>
            </a:r>
          </a:p>
          <a:p>
            <a:endParaRPr lang="en-US"/>
          </a:p>
          <a:p>
            <a:r>
              <a:rPr lang="en-US"/>
              <a:t>For Promise Zones (PZ),</a:t>
            </a:r>
          </a:p>
          <a:p>
            <a:endParaRPr lang="en-US"/>
          </a:p>
          <a:p>
            <a:pPr marL="173113" indent="-173113">
              <a:buFont typeface="Arial" panose="020B0604020202020204" pitchFamily="34" charset="0"/>
              <a:buChar char="•"/>
            </a:pPr>
            <a:r>
              <a:rPr lang="en-US"/>
              <a:t>Complete/submit Certification of Consistency with Promise Zone Goals and Implementation (HUD-50153).</a:t>
            </a:r>
          </a:p>
          <a:p>
            <a:endParaRPr lang="en-US"/>
          </a:p>
          <a:p>
            <a:pPr marL="173113" indent="-173113">
              <a:buFont typeface="Arial" panose="020B0604020202020204" pitchFamily="34" charset="0"/>
              <a:buChar char="•"/>
            </a:pPr>
            <a:r>
              <a:rPr lang="en-US"/>
              <a:t>Signed by Promise Zone Official authorized to certify project meets criteria.</a:t>
            </a:r>
          </a:p>
          <a:p>
            <a:endParaRPr lang="en-US"/>
          </a:p>
          <a:p>
            <a:pPr marL="173113" indent="-173113">
              <a:buFont typeface="Arial" panose="020B0604020202020204" pitchFamily="34" charset="0"/>
              <a:buChar char="•"/>
            </a:pPr>
            <a:r>
              <a:rPr lang="en-US"/>
              <a:t>View list of designated Promise Zones and persons authorized to certify at the website: </a:t>
            </a:r>
          </a:p>
          <a:p>
            <a:r>
              <a:rPr lang="en-US"/>
              <a:t>	https://www.hudexchange.info/programs/promise-zones/</a:t>
            </a: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24</a:t>
            </a:fld>
            <a:endParaRPr lang="en-US"/>
          </a:p>
        </p:txBody>
      </p:sp>
    </p:spTree>
    <p:extLst>
      <p:ext uri="{BB962C8B-B14F-4D97-AF65-F5344CB8AC3E}">
        <p14:creationId xmlns:p14="http://schemas.microsoft.com/office/powerpoint/2010/main" val="4234773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a:t>This ends the </a:t>
            </a:r>
            <a:r>
              <a:rPr lang="en-US" b="1"/>
              <a:t>Rating Factor 5 Module 6 </a:t>
            </a:r>
            <a:r>
              <a:rPr lang="en-US"/>
              <a:t>for </a:t>
            </a:r>
            <a:r>
              <a:rPr lang="en-US" b="1"/>
              <a:t>Comprehensiveness and Coordination and Preference Points</a:t>
            </a:r>
            <a:r>
              <a:rPr lang="en-US"/>
              <a:t>. Please remember, applicant must show how it will plan and coordinate with community partners to implement the project and identify outputs and outcomes achieved from the project.  Also, qualify for bonus Preference Points, be sure to submit the required documentation and certifications and verify to see if your project addresses climate change and is located in a  designated Promise Zone. </a:t>
            </a:r>
          </a:p>
        </p:txBody>
      </p:sp>
      <p:sp>
        <p:nvSpPr>
          <p:cNvPr id="4" name="Slide Number Placeholder 3"/>
          <p:cNvSpPr>
            <a:spLocks noGrp="1"/>
          </p:cNvSpPr>
          <p:nvPr>
            <p:ph type="sldNum" sz="quarter" idx="5"/>
          </p:nvPr>
        </p:nvSpPr>
        <p:spPr/>
        <p:txBody>
          <a:bodyPr/>
          <a:lstStyle/>
          <a:p>
            <a:fld id="{5D87D6AC-E57C-49A0-9D2C-AA37DE69C01B}" type="slidenum">
              <a:rPr lang="en-US" smtClean="0"/>
              <a:pPr/>
              <a:t>25</a:t>
            </a:fld>
            <a:endParaRPr lang="en-US"/>
          </a:p>
        </p:txBody>
      </p:sp>
    </p:spTree>
    <p:extLst>
      <p:ext uri="{BB962C8B-B14F-4D97-AF65-F5344CB8AC3E}">
        <p14:creationId xmlns:p14="http://schemas.microsoft.com/office/powerpoint/2010/main" val="345925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6" y="4354752"/>
            <a:ext cx="6259512" cy="4224814"/>
          </a:xfrm>
        </p:spPr>
        <p:txBody>
          <a:bodyPr/>
          <a:lstStyle/>
          <a:p>
            <a:pPr eaLnBrk="1" hangingPunct="1"/>
            <a:r>
              <a:rPr lang="en-US" b="1">
                <a:latin typeface="Arial" pitchFamily="34" charset="0"/>
                <a:ea typeface="ＭＳ Ｐゴシック" pitchFamily="34" charset="-128"/>
              </a:rPr>
              <a:t>Read notes</a:t>
            </a:r>
            <a:r>
              <a:rPr lang="en-US">
                <a:latin typeface="Arial" pitchFamily="34" charset="0"/>
                <a:ea typeface="ＭＳ Ｐゴシック" pitchFamily="34" charset="-128"/>
              </a:rPr>
              <a:t>:</a:t>
            </a:r>
          </a:p>
          <a:p>
            <a:pPr eaLnBrk="1" hangingPunct="1"/>
            <a:endParaRPr lang="en-US">
              <a:latin typeface="Arial" pitchFamily="34" charset="0"/>
              <a:ea typeface="ＭＳ Ｐゴシック" pitchFamily="34" charset="-128"/>
            </a:endParaRPr>
          </a:p>
          <a:p>
            <a:r>
              <a:rPr lang="en-US">
                <a:latin typeface="Arial" pitchFamily="34" charset="0"/>
                <a:ea typeface="ＭＳ Ｐゴシック" pitchFamily="34" charset="-128"/>
              </a:rPr>
              <a:t>Subfactor 5.1 - Coordination, is worth up to 7 points</a:t>
            </a:r>
          </a:p>
          <a:p>
            <a:pPr eaLnBrk="1" hangingPunct="1"/>
            <a:endParaRPr lang="en-US">
              <a:latin typeface="Arial" pitchFamily="34" charset="0"/>
              <a:ea typeface="ＭＳ Ｐゴシック" pitchFamily="34" charset="-128"/>
            </a:endParaRPr>
          </a:p>
          <a:p>
            <a:pPr marL="173113" indent="-173113">
              <a:buFont typeface="Arial" panose="020B0604020202020204" pitchFamily="34" charset="0"/>
              <a:buChar char="•"/>
            </a:pPr>
            <a:r>
              <a:rPr lang="en-US">
                <a:latin typeface="Arial" pitchFamily="34" charset="0"/>
                <a:ea typeface="ＭＳ Ｐゴシック" pitchFamily="34" charset="-128"/>
              </a:rPr>
              <a:t>The applicant must address how it will coordinate with community members, tribal departments, and other agencies/organizations to implement the project. </a:t>
            </a:r>
          </a:p>
          <a:p>
            <a:pPr marL="173113" indent="-173113">
              <a:buFont typeface="Arial" panose="020B0604020202020204" pitchFamily="34" charset="0"/>
              <a:buChar char="•"/>
            </a:pPr>
            <a:endParaRPr lang="en-US">
              <a:latin typeface="Arial" pitchFamily="34" charset="0"/>
              <a:ea typeface="ＭＳ Ｐゴシック" pitchFamily="34" charset="-128"/>
            </a:endParaRPr>
          </a:p>
          <a:p>
            <a:pPr marL="172720" indent="-172720">
              <a:buFont typeface="Arial" panose="020B0604020202020204" pitchFamily="34" charset="0"/>
              <a:buChar char="•"/>
            </a:pPr>
            <a:r>
              <a:rPr lang="en-US">
                <a:latin typeface="Arial"/>
                <a:ea typeface="ＭＳ Ｐゴシック"/>
                <a:cs typeface="Arial"/>
              </a:rPr>
              <a:t>So basically, we are looking for you to identify who in the community will work with you as partners and what their role will be in implementing the grant project. Talk about how you will design your project and your plan to involve the partners in the community. Explain what that coordination look like.  How will partners contribute to the proposed project. Explain the connection between the applicant and partners.</a:t>
            </a:r>
          </a:p>
          <a:p>
            <a:pPr marL="173113" indent="-173113">
              <a:buFont typeface="Arial" panose="020B0604020202020204" pitchFamily="34" charset="0"/>
              <a:buChar char="•"/>
            </a:pPr>
            <a:endParaRPr lang="en-US">
              <a:latin typeface="Arial" pitchFamily="34" charset="0"/>
              <a:ea typeface="ＭＳ Ｐゴシック" pitchFamily="34" charset="-128"/>
            </a:endParaRPr>
          </a:p>
          <a:p>
            <a:pPr marL="172720" indent="-172720">
              <a:buFont typeface="Arial" panose="020B0604020202020204" pitchFamily="34" charset="0"/>
              <a:buChar char="•"/>
            </a:pPr>
            <a:r>
              <a:rPr lang="en-US">
                <a:latin typeface="Arial"/>
                <a:ea typeface="ＭＳ Ｐゴシック"/>
                <a:cs typeface="Arial"/>
              </a:rPr>
              <a:t>Talk about community meetings and council agendas which include partners in discussions about roles in long-term planning to address housing conditions</a:t>
            </a:r>
          </a:p>
          <a:p>
            <a:pPr marL="173113" indent="-173113">
              <a:buFont typeface="Arial" panose="020B0604020202020204" pitchFamily="34" charset="0"/>
              <a:buChar char="•"/>
            </a:pPr>
            <a:endParaRPr lang="en-US">
              <a:latin typeface="Arial" pitchFamily="34" charset="0"/>
              <a:ea typeface="ＭＳ Ｐゴシック" pitchFamily="34" charset="-128"/>
            </a:endParaRPr>
          </a:p>
          <a:p>
            <a:pPr marL="173113" indent="-173113">
              <a:buFont typeface="Arial" panose="020B0604020202020204" pitchFamily="34" charset="0"/>
              <a:buChar char="•"/>
            </a:pPr>
            <a:r>
              <a:rPr lang="en-US">
                <a:latin typeface="Arial" pitchFamily="34" charset="0"/>
                <a:ea typeface="ＭＳ Ｐゴシック" pitchFamily="34" charset="-128"/>
              </a:rPr>
              <a:t>Also, in this subfactor, the applicant must describe its long-term vision for the project and how it will continue in the future. What ARE the long-term plans for the project after the period of performance)</a:t>
            </a: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3</a:t>
            </a:fld>
            <a:endParaRPr lang="en-US"/>
          </a:p>
        </p:txBody>
      </p:sp>
    </p:spTree>
    <p:extLst>
      <p:ext uri="{BB962C8B-B14F-4D97-AF65-F5344CB8AC3E}">
        <p14:creationId xmlns:p14="http://schemas.microsoft.com/office/powerpoint/2010/main" val="414418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a:ea typeface="ＭＳ Ｐゴシック"/>
                <a:cs typeface="Arial"/>
              </a:rPr>
              <a:t>Read notes:</a:t>
            </a:r>
          </a:p>
          <a:p>
            <a:pPr eaLnBrk="1" hangingPunct="1"/>
            <a:endParaRPr lang="en-US" b="0">
              <a:latin typeface="Arial" pitchFamily="34" charset="0"/>
              <a:ea typeface="ＭＳ Ｐゴシック" pitchFamily="34" charset="-128"/>
            </a:endParaRPr>
          </a:p>
          <a:p>
            <a:r>
              <a:rPr lang="en-US" b="0" dirty="0">
                <a:latin typeface="Arial"/>
                <a:ea typeface="ＭＳ Ｐゴシック"/>
                <a:cs typeface="Arial"/>
              </a:rPr>
              <a:t>Subfactor 5.2 - Outputs and Outcomes is worth up to 3 points</a:t>
            </a:r>
            <a:r>
              <a:rPr lang="en-US" dirty="0">
                <a:latin typeface="Arial"/>
                <a:ea typeface="ＭＳ Ｐゴシック"/>
                <a:cs typeface="Arial"/>
              </a:rPr>
              <a:t>. Read slide.</a:t>
            </a:r>
            <a:endParaRPr lang="en-US" b="0" dirty="0">
              <a:latin typeface="Arial"/>
              <a:ea typeface="ＭＳ Ｐゴシック"/>
              <a:cs typeface="Arial"/>
            </a:endParaRPr>
          </a:p>
          <a:p>
            <a:pPr eaLnBrk="1" hangingPunct="1"/>
            <a:endParaRPr lang="en-US" b="0">
              <a:latin typeface="Arial" pitchFamily="34" charset="0"/>
              <a:ea typeface="ＭＳ Ｐゴシック" pitchFamily="34" charset="-128"/>
            </a:endParaRPr>
          </a:p>
          <a:p>
            <a:r>
              <a:rPr lang="en-US" dirty="0">
                <a:latin typeface="Arial"/>
                <a:ea typeface="ＭＳ Ｐゴシック"/>
                <a:cs typeface="Arial"/>
              </a:rPr>
              <a:t>Tell us what</a:t>
            </a:r>
            <a:r>
              <a:rPr lang="en-US" b="0" dirty="0">
                <a:latin typeface="Arial"/>
                <a:ea typeface="ＭＳ Ｐゴシック"/>
                <a:cs typeface="Arial"/>
              </a:rPr>
              <a:t> </a:t>
            </a:r>
            <a:r>
              <a:rPr lang="en-US" dirty="0">
                <a:latin typeface="Arial"/>
                <a:ea typeface="ＭＳ Ｐゴシック"/>
                <a:cs typeface="Arial"/>
              </a:rPr>
              <a:t>you </a:t>
            </a:r>
            <a:r>
              <a:rPr lang="en-US" b="0" dirty="0">
                <a:latin typeface="Arial"/>
                <a:ea typeface="ＭＳ Ｐゴシック"/>
                <a:cs typeface="Arial"/>
              </a:rPr>
              <a:t>will produce and what </a:t>
            </a:r>
            <a:r>
              <a:rPr lang="en-US" dirty="0">
                <a:latin typeface="Arial"/>
                <a:ea typeface="ＭＳ Ｐゴシック"/>
                <a:cs typeface="Arial"/>
              </a:rPr>
              <a:t>you</a:t>
            </a:r>
            <a:r>
              <a:rPr lang="en-US" b="0" dirty="0">
                <a:latin typeface="Arial"/>
                <a:ea typeface="ＭＳ Ｐゴシック"/>
                <a:cs typeface="Arial"/>
              </a:rPr>
              <a:t> </a:t>
            </a:r>
            <a:r>
              <a:rPr lang="en-US" dirty="0">
                <a:latin typeface="Arial"/>
                <a:ea typeface="ＭＳ Ｐゴシック"/>
                <a:cs typeface="Arial"/>
              </a:rPr>
              <a:t>hope</a:t>
            </a:r>
            <a:r>
              <a:rPr lang="en-US" b="0" dirty="0">
                <a:latin typeface="Arial"/>
                <a:ea typeface="ＭＳ Ｐゴシック"/>
                <a:cs typeface="Arial"/>
              </a:rPr>
              <a:t> to achieve</a:t>
            </a:r>
            <a:r>
              <a:rPr lang="en-US" dirty="0">
                <a:latin typeface="Arial"/>
                <a:ea typeface="ＭＳ Ｐゴシック"/>
                <a:cs typeface="Arial"/>
              </a:rPr>
              <a:t>. </a:t>
            </a:r>
            <a:endParaRPr lang="en-US" b="0" dirty="0">
              <a:latin typeface="Arial" pitchFamily="34" charset="0"/>
              <a:ea typeface="ＭＳ Ｐゴシック" pitchFamily="34" charset="-128"/>
              <a:cs typeface="Arial"/>
            </a:endParaRPr>
          </a:p>
          <a:p>
            <a:pPr eaLnBrk="1" hangingPunct="1"/>
            <a:endParaRPr lang="en-US" b="0">
              <a:latin typeface="Arial" pitchFamily="34" charset="0"/>
              <a:ea typeface="ＭＳ Ｐゴシック" pitchFamily="34" charset="-128"/>
            </a:endParaRPr>
          </a:p>
          <a:p>
            <a:r>
              <a:rPr lang="en-US" b="0" dirty="0">
                <a:latin typeface="Arial"/>
                <a:ea typeface="ＭＳ Ｐゴシック"/>
                <a:cs typeface="Arial"/>
              </a:rPr>
              <a:t>This will be used to monitor and assess </a:t>
            </a:r>
            <a:r>
              <a:rPr lang="en-US" dirty="0">
                <a:latin typeface="Arial"/>
                <a:ea typeface="ＭＳ Ｐゴシック"/>
                <a:cs typeface="Arial"/>
              </a:rPr>
              <a:t>your progress</a:t>
            </a:r>
            <a:r>
              <a:rPr lang="en-US" b="0" dirty="0">
                <a:latin typeface="Arial"/>
                <a:ea typeface="ＭＳ Ｐゴシック"/>
                <a:cs typeface="Arial"/>
              </a:rPr>
              <a:t>.</a:t>
            </a:r>
            <a:r>
              <a:rPr lang="en-US" dirty="0">
                <a:latin typeface="Arial"/>
                <a:ea typeface="ＭＳ Ｐゴシック"/>
                <a:cs typeface="Arial"/>
              </a:rPr>
              <a:t> </a:t>
            </a:r>
            <a:endParaRPr lang="en-US" b="0" dirty="0">
              <a:latin typeface="Arial" pitchFamily="34" charset="0"/>
              <a:ea typeface="ＭＳ Ｐゴシック" pitchFamily="34" charset="-128"/>
              <a:cs typeface="Arial"/>
            </a:endParaRPr>
          </a:p>
          <a:p>
            <a:pPr eaLnBrk="1" hangingPunct="1"/>
            <a:endParaRPr lang="en-US" b="0">
              <a:latin typeface="Arial" pitchFamily="34" charset="0"/>
              <a:ea typeface="ＭＳ Ｐゴシック" pitchFamily="34" charset="-128"/>
            </a:endParaRP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4</a:t>
            </a:fld>
            <a:endParaRPr lang="en-US"/>
          </a:p>
        </p:txBody>
      </p:sp>
    </p:spTree>
    <p:extLst>
      <p:ext uri="{BB962C8B-B14F-4D97-AF65-F5344CB8AC3E}">
        <p14:creationId xmlns:p14="http://schemas.microsoft.com/office/powerpoint/2010/main" val="147381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ea typeface="ＭＳ Ｐゴシック"/>
                <a:cs typeface="Arial"/>
              </a:rPr>
              <a:t>Outputs</a:t>
            </a:r>
            <a:r>
              <a:rPr lang="en-US" dirty="0">
                <a:latin typeface="Arial"/>
                <a:ea typeface="ＭＳ Ｐゴシック"/>
                <a:cs typeface="Arial"/>
              </a:rPr>
              <a:t> – are measured in the </a:t>
            </a:r>
            <a:r>
              <a:rPr lang="en-US" b="1" dirty="0">
                <a:latin typeface="Arial"/>
                <a:ea typeface="ＭＳ Ｐゴシック"/>
                <a:cs typeface="Arial"/>
              </a:rPr>
              <a:t>volume </a:t>
            </a:r>
            <a:r>
              <a:rPr lang="en-US" dirty="0">
                <a:latin typeface="Arial"/>
                <a:ea typeface="ＭＳ Ｐゴシック"/>
                <a:cs typeface="Arial"/>
              </a:rPr>
              <a:t>of work accomplished and must be identified by each key task proposed in the workplan. Outputs should be clear enough for HUD to monitor and evaluate if funded. (What did you do?) (What work was completed?) (What did you produce?) (What are the work product(s)?)</a:t>
            </a:r>
          </a:p>
          <a:p>
            <a:endParaRPr lang="en-US" sz="1000">
              <a:latin typeface="Arial" pitchFamily="34" charset="0"/>
              <a:ea typeface="ＭＳ Ｐゴシック" pitchFamily="34" charset="-128"/>
            </a:endParaRPr>
          </a:p>
          <a:p>
            <a:r>
              <a:rPr lang="en-US" b="1" dirty="0">
                <a:latin typeface="Arial"/>
                <a:ea typeface="ＭＳ Ｐゴシック"/>
                <a:cs typeface="Arial"/>
              </a:rPr>
              <a:t>Examples of outputs could include but are not limited to:</a:t>
            </a:r>
          </a:p>
          <a:p>
            <a:pPr lvl="1">
              <a:buFont typeface="Arial" panose="020B0604020202020204" pitchFamily="34" charset="0"/>
              <a:buChar char="•"/>
            </a:pPr>
            <a:endParaRPr lang="en-US" b="0" i="0" u="none" strike="noStrike" baseline="0">
              <a:latin typeface="Cambria" panose="02040503050406030204" pitchFamily="18" charset="0"/>
              <a:ea typeface="Cambria" panose="02040503050406030204" pitchFamily="18" charset="0"/>
            </a:endParaRPr>
          </a:p>
          <a:p>
            <a:pPr lvl="1">
              <a:buFont typeface="Arial" panose="020B0604020202020204" pitchFamily="34" charset="0"/>
              <a:buChar char="•"/>
            </a:pPr>
            <a:r>
              <a:rPr lang="en-US" b="0" i="0" u="none" strike="noStrike" baseline="0" dirty="0">
                <a:latin typeface="Cambria"/>
                <a:ea typeface="Cambria"/>
              </a:rPr>
              <a:t>Number of housing units constructed;</a:t>
            </a:r>
          </a:p>
          <a:p>
            <a:pPr lvl="1">
              <a:buFont typeface="Arial" panose="020B0604020202020204" pitchFamily="34" charset="0"/>
              <a:buChar char="•"/>
            </a:pPr>
            <a:r>
              <a:rPr lang="en-US" b="0" i="0" u="none" strike="noStrike" baseline="0" dirty="0">
                <a:latin typeface="Cambria"/>
                <a:ea typeface="Cambria"/>
              </a:rPr>
              <a:t>Number of housing units rehabilitated;</a:t>
            </a:r>
          </a:p>
          <a:p>
            <a:pPr lvl="1">
              <a:buFont typeface="Arial" panose="020B0604020202020204" pitchFamily="34" charset="0"/>
              <a:buChar char="•"/>
            </a:pPr>
            <a:r>
              <a:rPr lang="en-US" b="0" i="0" u="none" strike="noStrike" baseline="0" dirty="0">
                <a:latin typeface="Cambria"/>
                <a:ea typeface="Cambria"/>
              </a:rPr>
              <a:t>Number of housing units acquired to increase the affordable housing stock;</a:t>
            </a:r>
          </a:p>
          <a:p>
            <a:pPr lvl="1">
              <a:buFont typeface="Arial" panose="020B0604020202020204" pitchFamily="34" charset="0"/>
              <a:buChar char="•"/>
            </a:pPr>
            <a:r>
              <a:rPr lang="en-US" b="0" i="0" u="none" strike="noStrike" baseline="0" dirty="0">
                <a:latin typeface="Cambria"/>
                <a:ea typeface="Cambria"/>
              </a:rPr>
              <a:t>Number of homeownership units constructed or financed;</a:t>
            </a:r>
          </a:p>
          <a:p>
            <a:pPr marR="20320" lvl="1">
              <a:buFont typeface="Arial" panose="020B0604020202020204" pitchFamily="34" charset="0"/>
              <a:buChar char="•"/>
            </a:pPr>
            <a:r>
              <a:rPr lang="en-US" b="0" i="0" u="none" strike="noStrike" baseline="0" dirty="0">
                <a:latin typeface="Cambria"/>
                <a:ea typeface="Cambria"/>
              </a:rPr>
              <a:t>Number of units connected to utilities (e.g., gas, phone or electric lines/roads/water/sewer, etc.);</a:t>
            </a:r>
          </a:p>
          <a:p>
            <a:pPr lvl="1">
              <a:buFont typeface="Arial" panose="020B0604020202020204" pitchFamily="34" charset="0"/>
              <a:buChar char="•"/>
            </a:pPr>
            <a:r>
              <a:rPr lang="en-US" b="0" i="0" u="none" strike="noStrike" baseline="0" dirty="0">
                <a:latin typeface="Cambria"/>
                <a:ea typeface="Cambria"/>
              </a:rPr>
              <a:t>Number of persons assisted; and</a:t>
            </a:r>
          </a:p>
          <a:p>
            <a:pPr lvl="1">
              <a:buFont typeface="Arial" panose="020B0604020202020204" pitchFamily="34" charset="0"/>
              <a:buChar char="•"/>
            </a:pPr>
            <a:r>
              <a:rPr lang="en-US" b="0" i="0" u="none" strike="noStrike" baseline="0" dirty="0">
                <a:latin typeface="Cambria"/>
                <a:ea typeface="Cambria"/>
              </a:rPr>
              <a:t>Number of jobs created.</a:t>
            </a: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5</a:t>
            </a:fld>
            <a:endParaRPr lang="en-US"/>
          </a:p>
        </p:txBody>
      </p:sp>
    </p:spTree>
    <p:extLst>
      <p:ext uri="{BB962C8B-B14F-4D97-AF65-F5344CB8AC3E}">
        <p14:creationId xmlns:p14="http://schemas.microsoft.com/office/powerpoint/2010/main" val="300236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459527"/>
            <a:ext cx="6259513" cy="4224814"/>
          </a:xfrm>
        </p:spPr>
        <p:txBody>
          <a:bodyPr/>
          <a:lstStyle/>
          <a:p>
            <a:r>
              <a:rPr lang="en-US" b="1">
                <a:latin typeface="Arial" pitchFamily="34" charset="0"/>
                <a:ea typeface="ＭＳ Ｐゴシック" pitchFamily="34" charset="-128"/>
              </a:rPr>
              <a:t>Outcomes </a:t>
            </a:r>
            <a:r>
              <a:rPr lang="en-US">
                <a:latin typeface="Arial" pitchFamily="34" charset="0"/>
                <a:ea typeface="ＭＳ Ｐゴシック" pitchFamily="34" charset="-128"/>
              </a:rPr>
              <a:t>– are measured by the impact achieved from the </a:t>
            </a:r>
            <a:r>
              <a:rPr lang="en-US" b="1">
                <a:latin typeface="Arial" pitchFamily="34" charset="0"/>
                <a:ea typeface="ＭＳ Ｐゴシック" pitchFamily="34" charset="-128"/>
              </a:rPr>
              <a:t>outputs</a:t>
            </a:r>
            <a:r>
              <a:rPr lang="en-US">
                <a:latin typeface="Arial" pitchFamily="34" charset="0"/>
                <a:ea typeface="ＭＳ Ｐゴシック" pitchFamily="34" charset="-128"/>
              </a:rPr>
              <a:t> of the proposed project. Outcomes should be quantifiable measures or indicators that identify the change in the community, people’s lives, economic status, etc. (What do you expect the results to be from the outputs?) (What do you expect to achieve) (What improvements did you see?)</a:t>
            </a:r>
          </a:p>
          <a:p>
            <a:endParaRPr lang="en-US">
              <a:latin typeface="Arial" pitchFamily="34" charset="0"/>
              <a:ea typeface="ＭＳ Ｐゴシック" pitchFamily="34" charset="-128"/>
            </a:endParaRPr>
          </a:p>
          <a:p>
            <a:pPr defTabSz="923270">
              <a:defRPr/>
            </a:pPr>
            <a:r>
              <a:rPr lang="en-US" b="1">
                <a:latin typeface="Arial" pitchFamily="34" charset="0"/>
                <a:ea typeface="ＭＳ Ｐゴシック" pitchFamily="34" charset="-128"/>
              </a:rPr>
              <a:t>Examples of outcomes could include but are not limited to:</a:t>
            </a:r>
          </a:p>
          <a:p>
            <a:pPr defTabSz="923270">
              <a:defRPr/>
            </a:pPr>
            <a:r>
              <a:rPr lang="en-US">
                <a:latin typeface="Arial" pitchFamily="34" charset="0"/>
                <a:ea typeface="ＭＳ Ｐゴシック" pitchFamily="34" charset="-128"/>
              </a:rPr>
              <a:t>Reduction in the number of families living in substandard housing;</a:t>
            </a:r>
          </a:p>
          <a:p>
            <a:pPr defTabSz="923270">
              <a:defRPr/>
            </a:pPr>
            <a:r>
              <a:rPr lang="en-US">
                <a:latin typeface="Arial" pitchFamily="34" charset="0"/>
                <a:ea typeface="ＭＳ Ｐゴシック" pitchFamily="34" charset="-128"/>
              </a:rPr>
              <a:t>Reduction in overcrowding;</a:t>
            </a:r>
          </a:p>
          <a:p>
            <a:pPr defTabSz="923270">
              <a:defRPr/>
            </a:pPr>
            <a:r>
              <a:rPr lang="en-US">
                <a:latin typeface="Arial" pitchFamily="34" charset="0"/>
                <a:ea typeface="ＭＳ Ｐゴシック" pitchFamily="34" charset="-128"/>
              </a:rPr>
              <a:t>Increase in homeownership rates;</a:t>
            </a:r>
          </a:p>
          <a:p>
            <a:pPr defTabSz="923270">
              <a:defRPr/>
            </a:pPr>
            <a:r>
              <a:rPr lang="en-US">
                <a:latin typeface="Arial" pitchFamily="34" charset="0"/>
                <a:ea typeface="ＭＳ Ｐゴシック" pitchFamily="34" charset="-128"/>
              </a:rPr>
              <a:t>Reduction of drug-related crime or health-related hazards;</a:t>
            </a:r>
          </a:p>
          <a:p>
            <a:pPr defTabSz="923270">
              <a:defRPr/>
            </a:pPr>
            <a:r>
              <a:rPr lang="en-US">
                <a:latin typeface="Arial" pitchFamily="34" charset="0"/>
                <a:ea typeface="ＭＳ Ｐゴシック" pitchFamily="34" charset="-128"/>
              </a:rPr>
              <a:t>Improved accessibility for persons with disabilities; and</a:t>
            </a:r>
          </a:p>
          <a:p>
            <a:pPr defTabSz="923270">
              <a:defRPr/>
            </a:pPr>
            <a:r>
              <a:rPr lang="en-US">
                <a:latin typeface="Arial" pitchFamily="34" charset="0"/>
                <a:ea typeface="ＭＳ Ｐゴシック" pitchFamily="34" charset="-128"/>
              </a:rPr>
              <a:t>Improved energy efficiency.</a:t>
            </a:r>
          </a:p>
          <a:p>
            <a:pPr defTabSz="923270">
              <a:defRPr/>
            </a:pPr>
            <a:r>
              <a:rPr lang="en-US">
                <a:latin typeface="Arial" pitchFamily="34" charset="0"/>
                <a:ea typeface="ＭＳ Ｐゴシック" pitchFamily="34" charset="-128"/>
              </a:rPr>
              <a:t>Climate resilience.</a:t>
            </a:r>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6</a:t>
            </a:fld>
            <a:endParaRPr lang="en-US"/>
          </a:p>
        </p:txBody>
      </p:sp>
    </p:spTree>
    <p:extLst>
      <p:ext uri="{BB962C8B-B14F-4D97-AF65-F5344CB8AC3E}">
        <p14:creationId xmlns:p14="http://schemas.microsoft.com/office/powerpoint/2010/main" val="289425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ＭＳ Ｐゴシック" pitchFamily="34" charset="-128"/>
              </a:defRPr>
            </a:lvl1pPr>
            <a:lvl2pPr marL="750055" indent="-288482" eaLnBrk="0" hangingPunct="0">
              <a:defRPr i="1">
                <a:solidFill>
                  <a:schemeClr val="tx1"/>
                </a:solidFill>
                <a:latin typeface="Arial" pitchFamily="34" charset="0"/>
                <a:ea typeface="ＭＳ Ｐゴシック" pitchFamily="34" charset="-128"/>
              </a:defRPr>
            </a:lvl2pPr>
            <a:lvl3pPr marL="1153931" indent="-230786" eaLnBrk="0" hangingPunct="0">
              <a:defRPr i="1">
                <a:solidFill>
                  <a:schemeClr val="tx1"/>
                </a:solidFill>
                <a:latin typeface="Arial" pitchFamily="34" charset="0"/>
                <a:ea typeface="ＭＳ Ｐゴシック" pitchFamily="34" charset="-128"/>
              </a:defRPr>
            </a:lvl3pPr>
            <a:lvl4pPr marL="1615503" indent="-230786" eaLnBrk="0" hangingPunct="0">
              <a:defRPr i="1">
                <a:solidFill>
                  <a:schemeClr val="tx1"/>
                </a:solidFill>
                <a:latin typeface="Arial" pitchFamily="34" charset="0"/>
                <a:ea typeface="ＭＳ Ｐゴシック" pitchFamily="34" charset="-128"/>
              </a:defRPr>
            </a:lvl4pPr>
            <a:lvl5pPr marL="2077076" indent="-230786" eaLnBrk="0" hangingPunct="0">
              <a:defRPr i="1">
                <a:solidFill>
                  <a:schemeClr val="tx1"/>
                </a:solidFill>
                <a:latin typeface="Arial" pitchFamily="34" charset="0"/>
                <a:ea typeface="ＭＳ Ｐゴシック" pitchFamily="34" charset="-128"/>
              </a:defRPr>
            </a:lvl5pPr>
            <a:lvl6pPr marL="2538648" indent="-230786"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3000221" indent="-230786"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61793" indent="-230786"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923365" indent="-230786"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2F50B8-6290-4CB1-BA9D-3D9BCF99C82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xfrm>
            <a:off x="422275" y="4458888"/>
            <a:ext cx="6349999" cy="43820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a:latin typeface="Arial" pitchFamily="34" charset="0"/>
                <a:ea typeface="ＭＳ Ｐゴシック" pitchFamily="34" charset="-128"/>
              </a:rPr>
              <a:t>Applicants have to opportunity to earn Preference (Bonus) points worth up to 4 points.</a:t>
            </a:r>
          </a:p>
        </p:txBody>
      </p:sp>
    </p:spTree>
    <p:extLst>
      <p:ext uri="{BB962C8B-B14F-4D97-AF65-F5344CB8AC3E}">
        <p14:creationId xmlns:p14="http://schemas.microsoft.com/office/powerpoint/2010/main" val="254153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notes:</a:t>
            </a:r>
          </a:p>
          <a:p>
            <a:endParaRPr lang="en-US"/>
          </a:p>
          <a:p>
            <a:r>
              <a:rPr lang="en-US" sz="1800" dirty="0"/>
              <a:t>Under Preference Bonus Points, applicants may receive up to 4 points  for Climate Change (up to 2 points) and/or Promise Zones (PZ) (2 points).</a:t>
            </a:r>
          </a:p>
        </p:txBody>
      </p:sp>
      <p:sp>
        <p:nvSpPr>
          <p:cNvPr id="4" name="Slide Number Placeholder 3"/>
          <p:cNvSpPr>
            <a:spLocks noGrp="1"/>
          </p:cNvSpPr>
          <p:nvPr>
            <p:ph type="sldNum" sz="quarter" idx="5"/>
          </p:nvPr>
        </p:nvSpPr>
        <p:spPr/>
        <p:txBody>
          <a:bodyPr/>
          <a:lstStyle/>
          <a:p>
            <a:fld id="{5D87D6AC-E57C-49A0-9D2C-AA37DE69C01B}" type="slidenum">
              <a:rPr lang="en-US" smtClean="0"/>
              <a:pPr/>
              <a:t>8</a:t>
            </a:fld>
            <a:endParaRPr lang="en-US"/>
          </a:p>
        </p:txBody>
      </p:sp>
    </p:spTree>
    <p:extLst>
      <p:ext uri="{BB962C8B-B14F-4D97-AF65-F5344CB8AC3E}">
        <p14:creationId xmlns:p14="http://schemas.microsoft.com/office/powerpoint/2010/main" val="87727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204" y="4459527"/>
            <a:ext cx="6275673" cy="4224814"/>
          </a:xfrm>
        </p:spPr>
        <p:txBody>
          <a:bodyPr/>
          <a:lstStyle/>
          <a:p>
            <a:pPr marL="0" indent="0">
              <a:buFont typeface="Arial" panose="020B0604020202020204" pitchFamily="34" charset="0"/>
              <a:buNone/>
            </a:pPr>
            <a:r>
              <a:rPr lang="en-US" sz="800"/>
              <a:t>For Climate Change,</a:t>
            </a:r>
          </a:p>
          <a:p>
            <a:endParaRPr lang="en-US" sz="80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sz="800">
                <a:latin typeface="Cambria" panose="02040503050406030204" pitchFamily="18" charset="0"/>
                <a:ea typeface="Cambria" panose="02040503050406030204" pitchFamily="18" charset="0"/>
              </a:rPr>
              <a:t>Propose activities to address/achieve goal of adaption and resilience to effects of climate change.</a:t>
            </a:r>
          </a:p>
          <a:p>
            <a:pPr marL="171450" indent="-171450">
              <a:buFont typeface="Arial" panose="020B0604020202020204" pitchFamily="34" charset="0"/>
              <a:buChar char="•"/>
            </a:pPr>
            <a:endParaRPr lang="en-US" sz="80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endParaRPr lang="en-US" sz="80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sz="800">
                <a:latin typeface="Cambria" panose="02040503050406030204" pitchFamily="18" charset="0"/>
                <a:ea typeface="Cambria" panose="02040503050406030204" pitchFamily="18" charset="0"/>
              </a:rPr>
              <a:t>Identify methods to advance carbon reduction and reduce vulnerability to weather changes, extreme weather events temperature shifts, and sea level rises.</a:t>
            </a:r>
            <a:endParaRPr lang="en-US" sz="800" u="sng">
              <a:latin typeface="Cambria" panose="02040503050406030204" pitchFamily="18" charset="0"/>
              <a:ea typeface="Cambria" panose="02040503050406030204" pitchFamily="18" charset="0"/>
            </a:endParaRPr>
          </a:p>
          <a:p>
            <a:endParaRPr lang="en-US" sz="900"/>
          </a:p>
          <a:p>
            <a:endParaRPr lang="en-US"/>
          </a:p>
        </p:txBody>
      </p:sp>
      <p:sp>
        <p:nvSpPr>
          <p:cNvPr id="4" name="Slide Number Placeholder 3"/>
          <p:cNvSpPr>
            <a:spLocks noGrp="1"/>
          </p:cNvSpPr>
          <p:nvPr>
            <p:ph type="sldNum" sz="quarter" idx="5"/>
          </p:nvPr>
        </p:nvSpPr>
        <p:spPr/>
        <p:txBody>
          <a:bodyPr/>
          <a:lstStyle/>
          <a:p>
            <a:fld id="{5D87D6AC-E57C-49A0-9D2C-AA37DE69C01B}" type="slidenum">
              <a:rPr lang="en-US" smtClean="0"/>
              <a:pPr/>
              <a:t>9</a:t>
            </a:fld>
            <a:endParaRPr lang="en-US"/>
          </a:p>
        </p:txBody>
      </p:sp>
    </p:spTree>
    <p:extLst>
      <p:ext uri="{BB962C8B-B14F-4D97-AF65-F5344CB8AC3E}">
        <p14:creationId xmlns:p14="http://schemas.microsoft.com/office/powerpoint/2010/main" val="184174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281C-2B23-45F0-B76D-0C53580039F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2B1339-71C6-493D-A39E-25B5E62AC3D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DDA3BAC-20B5-40BD-ABF6-36B10590B62A}"/>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A72D7FE9-BC41-45E8-81EC-B227AEA38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C7D51-D85C-4D2B-8B73-7101424496E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5411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3049-C34C-4840-821F-D2A2FAF93F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9E2B29-2143-4712-83BC-8CD472CFBD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E0848-4489-42DF-9FDB-82C1F8BEE621}"/>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2332FE32-20C3-4377-B7BC-819ACC91B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30E81-2E31-4813-99AC-F9C4FA7C912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4430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DF477-DAB3-4563-BB9C-4F3746FF87B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F83076-3E31-4ED4-8DA4-4AD09F93339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F7877-A30C-460E-B35F-896EAF134E0F}"/>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553FA4B8-F058-43BB-A292-AB762DDDC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CF9C3-B6CA-4D5E-9E48-8F777447287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59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18DE-7814-43FA-8788-89B79E8FB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A6B5D-0B0D-427E-95F6-5EB979E2BC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52A2A-B7D8-4FC5-BE43-C193B8F3F8BD}"/>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F527A03A-A213-4EB5-AAB1-66ECBE458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787ED-F98F-4737-A9CF-1CF46308C82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610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26BF-9901-40B2-93F8-351C6731793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5B65608-A6BC-4E95-AEC4-D1DC3A7763A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6BBC5-30F7-49ED-B01C-B46AD245A164}"/>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8A3EB7A8-CE60-4C41-BC95-3CAA8E87A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1DB03-AE8B-4D55-B2C5-F9EAA84B76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0915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A4E8-DAB7-47C4-AF7A-E5EA322F6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CB0CD6-A627-4885-9BD2-310362577FA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D3431-9795-41C1-BCD3-5FEEFDA5439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DB2AA-97DE-4E0B-B8F4-5E553E486AF5}"/>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6" name="Footer Placeholder 5">
            <a:extLst>
              <a:ext uri="{FF2B5EF4-FFF2-40B4-BE49-F238E27FC236}">
                <a16:creationId xmlns:a16="http://schemas.microsoft.com/office/drawing/2014/main" id="{56C3FE8D-8AA1-47C3-9221-E2BE936EF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FCC42-84F3-4429-96EC-0F0509D8740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6952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E36B-9FA9-44DD-83A1-ABD0922FE5C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1CBA2-D8EF-4E0F-9F95-C35201590F4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691275E-0F5D-42C3-9747-E199EDD7510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D19368-1831-4009-A6AB-22FFB9A3ACA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2FA9E99-B0EF-441A-BF25-BE4CD82F19D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D0A62C-4C31-4A92-BF64-E3B6989376B7}"/>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8" name="Footer Placeholder 7">
            <a:extLst>
              <a:ext uri="{FF2B5EF4-FFF2-40B4-BE49-F238E27FC236}">
                <a16:creationId xmlns:a16="http://schemas.microsoft.com/office/drawing/2014/main" id="{62532D88-118B-440A-8D1C-54D6A6FC2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B31B6D-78FB-4BE3-9BB9-9DA257CD86E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0927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5A23-89F3-4B7F-83A0-1F60D26DDB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5F8B4-ED07-4F0D-AD5D-AC6FA5A41293}"/>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4" name="Footer Placeholder 3">
            <a:extLst>
              <a:ext uri="{FF2B5EF4-FFF2-40B4-BE49-F238E27FC236}">
                <a16:creationId xmlns:a16="http://schemas.microsoft.com/office/drawing/2014/main" id="{8C0FAED8-B3DE-44F7-9571-5D858572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A6FB3-3537-4CCF-BF53-210E73BC22F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9599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8441E-7CE2-4531-B059-8EB8D85197ED}"/>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3" name="Footer Placeholder 2">
            <a:extLst>
              <a:ext uri="{FF2B5EF4-FFF2-40B4-BE49-F238E27FC236}">
                <a16:creationId xmlns:a16="http://schemas.microsoft.com/office/drawing/2014/main" id="{AFE0DA77-1134-4106-AA6C-BE05CD48CC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5B9E36-1D58-4449-BFD2-2C058E9E615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1874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6CA8-0912-48C5-9C8E-DABBB7F36AE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C1A8CE1-BC25-4A12-8CD8-92DCF280F8D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002CD5-84C5-4553-B52B-4D9262C8CE1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578014-79F5-4136-816B-565DBCF06ADA}"/>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6" name="Footer Placeholder 5">
            <a:extLst>
              <a:ext uri="{FF2B5EF4-FFF2-40B4-BE49-F238E27FC236}">
                <a16:creationId xmlns:a16="http://schemas.microsoft.com/office/drawing/2014/main" id="{8ABA24D7-06AA-446D-AFEC-935C2F6E7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39D0D-FF26-4E94-AA0D-74E6D20E720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827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A44-0E5D-4142-B6D4-B377B591598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4BF6FAC-FBAB-4A8F-96CC-E70C3A2CA30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DDFAB72-D681-4934-8048-F5DB2E5E887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B60598-9CC8-4B04-824B-BF4C8A858F33}"/>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6" name="Footer Placeholder 5">
            <a:extLst>
              <a:ext uri="{FF2B5EF4-FFF2-40B4-BE49-F238E27FC236}">
                <a16:creationId xmlns:a16="http://schemas.microsoft.com/office/drawing/2014/main" id="{5B0F873B-FAFC-42B4-92F4-809AA2F01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96C80-96C5-4D62-BF38-51E686818B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9081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997CB-5CEE-40D3-ACCC-49646A848A0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AFFC7F-9644-4D28-8C6A-185C74AFEF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853AF-9B57-4356-9A38-5E8DB94FD23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8FEDCC22-BFAB-4E44-9071-72A62359B6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5F4F36-16E2-4453-BD79-963C015F50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54591759"/>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hyperlink" Target="https://www.hudexchange.info/programs/promise-zon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E384C3-05D9-43DB-B602-8850BF8BCF6F}"/>
              </a:ext>
            </a:extLst>
          </p:cNvPr>
          <p:cNvSpPr>
            <a:spLocks noGrp="1"/>
          </p:cNvSpPr>
          <p:nvPr>
            <p:ph type="ctrTitle"/>
          </p:nvPr>
        </p:nvSpPr>
        <p:spPr>
          <a:xfrm>
            <a:off x="1174702" y="782426"/>
            <a:ext cx="6551087" cy="1245249"/>
          </a:xfrm>
        </p:spPr>
        <p:txBody>
          <a:bodyPr anchor="ctr">
            <a:normAutofit fontScale="90000"/>
          </a:bodyPr>
          <a:lstStyle/>
          <a:p>
            <a:pPr algn="ctr"/>
            <a:r>
              <a:rPr lang="en-US" sz="2400" b="1">
                <a:latin typeface="Cambria" panose="02040503050406030204" pitchFamily="18" charset="0"/>
              </a:rPr>
              <a:t>Fiscal Year (FY) 2022</a:t>
            </a:r>
            <a:br>
              <a:rPr lang="en-US" sz="2400" b="1">
                <a:latin typeface="Cambria" panose="02040503050406030204" pitchFamily="18" charset="0"/>
              </a:rPr>
            </a:br>
            <a:r>
              <a:rPr lang="en-US" sz="2400" b="1">
                <a:latin typeface="Cambria" panose="02040503050406030204" pitchFamily="18" charset="0"/>
              </a:rPr>
              <a:t> Indian Housing Block Grant (IHBG) Competitive </a:t>
            </a:r>
            <a:br>
              <a:rPr lang="en-US" sz="2400" b="1">
                <a:latin typeface="Cambria" panose="02040503050406030204" pitchFamily="18" charset="0"/>
              </a:rPr>
            </a:br>
            <a:r>
              <a:rPr lang="en-US" sz="2400" b="1">
                <a:latin typeface="Cambria" panose="02040503050406030204" pitchFamily="18" charset="0"/>
              </a:rPr>
              <a:t>Grant Application Review Training </a:t>
            </a:r>
          </a:p>
        </p:txBody>
      </p:sp>
      <p:sp>
        <p:nvSpPr>
          <p:cNvPr id="4" name="Slide Number Placeholder 3">
            <a:extLst>
              <a:ext uri="{FF2B5EF4-FFF2-40B4-BE49-F238E27FC236}">
                <a16:creationId xmlns:a16="http://schemas.microsoft.com/office/drawing/2014/main" id="{5FEF55E2-D9F5-4726-B13B-ECCC1B264FF0}"/>
              </a:ext>
            </a:extLst>
          </p:cNvPr>
          <p:cNvSpPr>
            <a:spLocks noGrp="1"/>
          </p:cNvSpPr>
          <p:nvPr>
            <p:ph type="sldNum" sz="quarter" idx="12"/>
          </p:nvPr>
        </p:nvSpPr>
        <p:spPr>
          <a:xfrm>
            <a:off x="8461332" y="4752654"/>
            <a:ext cx="54199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47D326A9-C7FB-474D-8472-18C731E71348}" type="slidenum">
              <a:rPr kumimoji="0" lang="en-US" sz="1100" b="0" i="0" u="none" strike="noStrike" kern="1200" cap="none" spc="0" normalizeH="0" baseline="0" noProof="0">
                <a:ln>
                  <a:noFill/>
                </a:ln>
                <a:solidFill>
                  <a:srgbClr val="FFFFFF"/>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a:t>
            </a:fld>
            <a:endParaRPr kumimoji="0" lang="en-US" sz="11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026" name="Picture 2">
            <a:extLst>
              <a:ext uri="{FF2B5EF4-FFF2-40B4-BE49-F238E27FC236}">
                <a16:creationId xmlns:a16="http://schemas.microsoft.com/office/drawing/2014/main" id="{821BC6F8-7765-4E70-B66E-B76CB9BB7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021" y="2956675"/>
            <a:ext cx="3006439" cy="17990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E8D213C-0449-18AF-E964-B9C34AF2A030}"/>
              </a:ext>
            </a:extLst>
          </p:cNvPr>
          <p:cNvPicPr>
            <a:picLocks noChangeAspect="1"/>
          </p:cNvPicPr>
          <p:nvPr/>
        </p:nvPicPr>
        <p:blipFill>
          <a:blip r:embed="rId4"/>
          <a:stretch>
            <a:fillRect/>
          </a:stretch>
        </p:blipFill>
        <p:spPr>
          <a:xfrm>
            <a:off x="1856" y="1856"/>
            <a:ext cx="4410075" cy="523875"/>
          </a:xfrm>
          <a:prstGeom prst="rect">
            <a:avLst/>
          </a:prstGeom>
        </p:spPr>
      </p:pic>
      <p:pic>
        <p:nvPicPr>
          <p:cNvPr id="11" name="Picture 3">
            <a:extLst>
              <a:ext uri="{FF2B5EF4-FFF2-40B4-BE49-F238E27FC236}">
                <a16:creationId xmlns:a16="http://schemas.microsoft.com/office/drawing/2014/main" id="{C9CCD19B-7C70-A1C2-2143-C18DCD9FB007}"/>
              </a:ext>
            </a:extLst>
          </p:cNvPr>
          <p:cNvPicPr>
            <a:picLocks noChangeAspect="1"/>
          </p:cNvPicPr>
          <p:nvPr/>
        </p:nvPicPr>
        <p:blipFill>
          <a:blip r:embed="rId5"/>
          <a:stretch>
            <a:fillRect/>
          </a:stretch>
        </p:blipFill>
        <p:spPr>
          <a:xfrm>
            <a:off x="4397581" y="-3711"/>
            <a:ext cx="4743450" cy="523875"/>
          </a:xfrm>
          <a:prstGeom prst="rect">
            <a:avLst/>
          </a:prstGeom>
        </p:spPr>
      </p:pic>
      <p:pic>
        <p:nvPicPr>
          <p:cNvPr id="13" name="Picture 2">
            <a:extLst>
              <a:ext uri="{FF2B5EF4-FFF2-40B4-BE49-F238E27FC236}">
                <a16:creationId xmlns:a16="http://schemas.microsoft.com/office/drawing/2014/main" id="{1B5D4F05-AADE-5752-B672-95086091D01D}"/>
              </a:ext>
            </a:extLst>
          </p:cNvPr>
          <p:cNvPicPr>
            <a:picLocks noChangeAspect="1"/>
          </p:cNvPicPr>
          <p:nvPr/>
        </p:nvPicPr>
        <p:blipFill>
          <a:blip r:embed="rId4"/>
          <a:stretch>
            <a:fillRect/>
          </a:stretch>
        </p:blipFill>
        <p:spPr>
          <a:xfrm>
            <a:off x="5814" y="4614925"/>
            <a:ext cx="4410075" cy="523875"/>
          </a:xfrm>
          <a:prstGeom prst="rect">
            <a:avLst/>
          </a:prstGeom>
        </p:spPr>
      </p:pic>
      <p:pic>
        <p:nvPicPr>
          <p:cNvPr id="15" name="Picture 3">
            <a:extLst>
              <a:ext uri="{FF2B5EF4-FFF2-40B4-BE49-F238E27FC236}">
                <a16:creationId xmlns:a16="http://schemas.microsoft.com/office/drawing/2014/main" id="{5B902037-A5EF-AD1C-E844-5DD7466EA204}"/>
              </a:ext>
            </a:extLst>
          </p:cNvPr>
          <p:cNvPicPr>
            <a:picLocks noChangeAspect="1"/>
          </p:cNvPicPr>
          <p:nvPr/>
        </p:nvPicPr>
        <p:blipFill>
          <a:blip r:embed="rId5"/>
          <a:stretch>
            <a:fillRect/>
          </a:stretch>
        </p:blipFill>
        <p:spPr>
          <a:xfrm>
            <a:off x="4401539" y="4609358"/>
            <a:ext cx="4743450" cy="523875"/>
          </a:xfrm>
          <a:prstGeom prst="rect">
            <a:avLst/>
          </a:prstGeom>
        </p:spPr>
      </p:pic>
      <p:sp>
        <p:nvSpPr>
          <p:cNvPr id="2" name="TextBox 1">
            <a:extLst>
              <a:ext uri="{FF2B5EF4-FFF2-40B4-BE49-F238E27FC236}">
                <a16:creationId xmlns:a16="http://schemas.microsoft.com/office/drawing/2014/main" id="{DC738137-FB43-4C4C-8116-3ABF8916BCA3}"/>
              </a:ext>
            </a:extLst>
          </p:cNvPr>
          <p:cNvSpPr txBox="1"/>
          <p:nvPr/>
        </p:nvSpPr>
        <p:spPr>
          <a:xfrm>
            <a:off x="1041309" y="2218263"/>
            <a:ext cx="6749546" cy="1815882"/>
          </a:xfrm>
          <a:prstGeom prst="rect">
            <a:avLst/>
          </a:prstGeom>
          <a:noFill/>
        </p:spPr>
        <p:txBody>
          <a:bodyPr wrap="square" lIns="91440" tIns="45720" rIns="91440" bIns="45720" rtlCol="0" anchor="t">
            <a:spAutoFit/>
          </a:bodyPr>
          <a:lstStyle/>
          <a:p>
            <a:pPr algn="ctr"/>
            <a:r>
              <a:rPr lang="en-US" sz="2800" b="1" dirty="0">
                <a:solidFill>
                  <a:schemeClr val="accent1"/>
                </a:solidFill>
                <a:latin typeface="Cambria"/>
              </a:rPr>
              <a:t>Rating Factor 5</a:t>
            </a:r>
          </a:p>
          <a:p>
            <a:pPr algn="ctr"/>
            <a:r>
              <a:rPr lang="en-US" sz="2800" b="1" dirty="0">
                <a:solidFill>
                  <a:schemeClr val="accent1"/>
                </a:solidFill>
                <a:latin typeface="Cambria"/>
              </a:rPr>
              <a:t>Comprehensiveness &amp; Coordination</a:t>
            </a:r>
            <a:endParaRPr lang="en-US" sz="2800" b="1" dirty="0">
              <a:solidFill>
                <a:schemeClr val="accent1"/>
              </a:solidFill>
              <a:latin typeface="Cambria"/>
              <a:ea typeface="Cambria"/>
            </a:endParaRPr>
          </a:p>
          <a:p>
            <a:pPr algn="ctr"/>
            <a:r>
              <a:rPr lang="en-US" sz="2800" b="1" dirty="0">
                <a:solidFill>
                  <a:schemeClr val="accent1"/>
                </a:solidFill>
                <a:latin typeface="Cambria"/>
              </a:rPr>
              <a:t>and</a:t>
            </a:r>
            <a:endParaRPr lang="en-US" sz="2800" b="1" dirty="0">
              <a:solidFill>
                <a:schemeClr val="accent1"/>
              </a:solidFill>
              <a:latin typeface="Cambria"/>
              <a:ea typeface="Cambria"/>
            </a:endParaRPr>
          </a:p>
          <a:p>
            <a:pPr algn="ctr"/>
            <a:r>
              <a:rPr lang="en-US" sz="2800" b="1" dirty="0">
                <a:solidFill>
                  <a:schemeClr val="accent1"/>
                </a:solidFill>
                <a:latin typeface="Cambria"/>
              </a:rPr>
              <a:t>Preference (Bonus) Points</a:t>
            </a:r>
            <a:endParaRPr lang="en-US" sz="2800" b="1" dirty="0">
              <a:solidFill>
                <a:schemeClr val="accent1"/>
              </a:solidFill>
              <a:latin typeface="Cambria"/>
              <a:ea typeface="Cambria"/>
            </a:endParaRPr>
          </a:p>
        </p:txBody>
      </p:sp>
    </p:spTree>
    <p:extLst>
      <p:ext uri="{BB962C8B-B14F-4D97-AF65-F5344CB8AC3E}">
        <p14:creationId xmlns:p14="http://schemas.microsoft.com/office/powerpoint/2010/main" val="42315363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445177" y="1114350"/>
            <a:ext cx="7162800" cy="3492046"/>
          </a:xfrm>
        </p:spPr>
        <p:txBody>
          <a:bodyPr vert="horz" lIns="91440" tIns="45720" rIns="91440" bIns="45720" rtlCol="0" anchor="t">
            <a:noAutofit/>
          </a:bodyPr>
          <a:lstStyle/>
          <a:p>
            <a:pPr marL="0" indent="0">
              <a:buNone/>
            </a:pPr>
            <a:r>
              <a:rPr lang="en-US" sz="3600" b="1" dirty="0">
                <a:latin typeface="Cambria"/>
                <a:ea typeface="Cambria"/>
              </a:rPr>
              <a:t>Threats</a:t>
            </a:r>
            <a:r>
              <a:rPr lang="en-US" sz="3600" dirty="0">
                <a:latin typeface="Cambria"/>
                <a:ea typeface="Cambria"/>
              </a:rPr>
              <a:t> include:</a:t>
            </a:r>
            <a:endParaRPr lang="en-US" sz="3200" dirty="0">
              <a:latin typeface="Cambria"/>
              <a:ea typeface="Cambria"/>
            </a:endParaRPr>
          </a:p>
          <a:p>
            <a:pPr lvl="1"/>
            <a:r>
              <a:rPr lang="en-US" sz="3200" dirty="0">
                <a:latin typeface="Cambria"/>
                <a:ea typeface="Cambria"/>
              </a:rPr>
              <a:t>Hydrological and precipitation changes;</a:t>
            </a:r>
          </a:p>
          <a:p>
            <a:pPr lvl="1"/>
            <a:r>
              <a:rPr lang="en-US" sz="3200" dirty="0">
                <a:latin typeface="Cambria"/>
                <a:ea typeface="Cambria"/>
              </a:rPr>
              <a:t>Extreme weather events;</a:t>
            </a:r>
          </a:p>
          <a:p>
            <a:pPr lvl="1"/>
            <a:r>
              <a:rPr lang="en-US" sz="3200" dirty="0">
                <a:latin typeface="Cambria"/>
                <a:ea typeface="Cambria"/>
              </a:rPr>
              <a:t>Temperature shifts;  </a:t>
            </a:r>
            <a:endParaRPr lang="en-US" sz="3200" dirty="0">
              <a:latin typeface="Cambria" panose="02040503050406030204" pitchFamily="18" charset="0"/>
              <a:ea typeface="Cambria" panose="02040503050406030204" pitchFamily="18" charset="0"/>
            </a:endParaRPr>
          </a:p>
          <a:p>
            <a:pPr lvl="1"/>
            <a:r>
              <a:rPr lang="en-US" sz="3200" dirty="0">
                <a:latin typeface="Cambria"/>
                <a:ea typeface="Cambria"/>
              </a:rPr>
              <a:t>Sea level rise </a:t>
            </a:r>
            <a:r>
              <a:rPr lang="en-US" sz="3200" dirty="0">
                <a:latin typeface="Cambria"/>
                <a:ea typeface="+mn-lt"/>
                <a:cs typeface="+mn-lt"/>
              </a:rPr>
              <a:t>and</a:t>
            </a:r>
            <a:r>
              <a:rPr lang="en-US" sz="3200" dirty="0">
                <a:latin typeface="Cambria"/>
                <a:ea typeface="Cambria"/>
                <a:cs typeface="Calibri"/>
              </a:rPr>
              <a:t>;</a:t>
            </a:r>
            <a:endParaRPr lang="en-US" sz="3200" u="sng" dirty="0">
              <a:latin typeface="Cambria"/>
              <a:ea typeface="Cambria"/>
              <a:cs typeface="Calibri"/>
            </a:endParaRPr>
          </a:p>
          <a:p>
            <a:pPr lvl="1"/>
            <a:r>
              <a:rPr lang="en-US" sz="3200" dirty="0">
                <a:latin typeface="Calibri"/>
                <a:ea typeface="Cambria"/>
                <a:cs typeface="Calibri"/>
              </a:rPr>
              <a:t> </a:t>
            </a:r>
            <a:r>
              <a:rPr lang="en-US" sz="3200" dirty="0">
                <a:latin typeface="Cambria"/>
                <a:ea typeface="Cambria"/>
                <a:cs typeface="Calibri"/>
              </a:rPr>
              <a:t>Wildfires</a:t>
            </a:r>
            <a:r>
              <a:rPr lang="en-US" sz="3200" dirty="0">
                <a:latin typeface="Cambria"/>
                <a:ea typeface="Cambria"/>
              </a:rPr>
              <a:t>.</a:t>
            </a:r>
            <a:endParaRPr lang="en-US" sz="3200" u="sng" dirty="0">
              <a:latin typeface="Cambria"/>
              <a:ea typeface="Cambria"/>
            </a:endParaRPr>
          </a:p>
          <a:p>
            <a:pPr marL="0" indent="0">
              <a:buNone/>
            </a:pPr>
            <a:r>
              <a:rPr lang="en-US" sz="3200" dirty="0">
                <a:latin typeface="Cambria"/>
                <a:ea typeface="Cambria"/>
              </a:rPr>
              <a:t>	</a:t>
            </a:r>
            <a:endParaRPr lang="en-US" sz="3200" u="sng" dirty="0">
              <a:latin typeface="Cambria"/>
              <a:ea typeface="Cambria"/>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FE2FCCA6-8EDE-0C14-799C-ACDEB29D2DAC}"/>
              </a:ext>
            </a:extLst>
          </p:cNvPr>
          <p:cNvSpPr/>
          <p:nvPr/>
        </p:nvSpPr>
        <p:spPr>
          <a:xfrm>
            <a:off x="768365" y="1118259"/>
            <a:ext cx="555126" cy="443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E6E056DF-04F1-6625-8B12-5E2F4167AE4E}"/>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62FDCD71-56F6-B512-E0D4-2BA62D55CBB2}"/>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25475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CB20C3-6320-6EFE-A889-58B1EEC27C71}"/>
              </a:ext>
            </a:extLst>
          </p:cNvPr>
          <p:cNvSpPr txBox="1"/>
          <p:nvPr/>
        </p:nvSpPr>
        <p:spPr>
          <a:xfrm>
            <a:off x="1382234" y="900721"/>
            <a:ext cx="6847093" cy="3293209"/>
          </a:xfrm>
          <a:prstGeom prst="rect">
            <a:avLst/>
          </a:prstGeom>
          <a:noFill/>
        </p:spPr>
        <p:txBody>
          <a:bodyPr wrap="square" lIns="91440" tIns="45720" rIns="91440" bIns="45720" anchor="t">
            <a:spAutoFit/>
          </a:bodyPr>
          <a:lstStyle/>
          <a:p>
            <a:r>
              <a:rPr lang="en-US" sz="2600" dirty="0">
                <a:latin typeface="Cambria"/>
                <a:ea typeface="Cambria"/>
              </a:rPr>
              <a:t>Applicants can earn </a:t>
            </a:r>
            <a:r>
              <a:rPr lang="en-US" sz="2600" dirty="0">
                <a:latin typeface="Cambria"/>
                <a:ea typeface="+mn-lt"/>
                <a:cs typeface="+mn-lt"/>
              </a:rPr>
              <a:t>a maximum of two (2) points </a:t>
            </a:r>
            <a:r>
              <a:rPr lang="en-US" sz="2600" dirty="0">
                <a:latin typeface="Cambria"/>
                <a:ea typeface="Cambria"/>
                <a:cs typeface="+mn-lt"/>
              </a:rPr>
              <a:t>overall </a:t>
            </a:r>
            <a:r>
              <a:rPr lang="en-US" sz="2600" dirty="0">
                <a:latin typeface="Cambria"/>
                <a:ea typeface="Cambria"/>
                <a:cs typeface="Calibri"/>
              </a:rPr>
              <a:t>for</a:t>
            </a:r>
            <a:r>
              <a:rPr lang="en-US" sz="2600" dirty="0">
                <a:latin typeface="Cambria"/>
                <a:ea typeface="Cambria"/>
              </a:rPr>
              <a:t> demonstrating one or both of the following areas under climate change;</a:t>
            </a:r>
          </a:p>
          <a:p>
            <a:endParaRPr lang="en-US" sz="2600">
              <a:latin typeface="Cambria" panose="02040503050406030204" pitchFamily="18" charset="0"/>
              <a:ea typeface="Cambria" panose="02040503050406030204" pitchFamily="18" charset="0"/>
            </a:endParaRPr>
          </a:p>
          <a:p>
            <a:pPr marL="971550" lvl="1" indent="-514350">
              <a:buAutoNum type="alphaLcPeriod"/>
            </a:pPr>
            <a:r>
              <a:rPr lang="en-US" sz="2600" b="1" dirty="0">
                <a:latin typeface="Cambria"/>
                <a:ea typeface="Cambria"/>
              </a:rPr>
              <a:t>Climate Mitigation (Carbon reduction)  </a:t>
            </a:r>
            <a:r>
              <a:rPr lang="en-US" sz="2600" dirty="0">
                <a:latin typeface="Cambria"/>
                <a:ea typeface="Cambria"/>
              </a:rPr>
              <a:t>(1 point) and/or</a:t>
            </a:r>
            <a:endParaRPr lang="en-US" sz="2600" dirty="0">
              <a:latin typeface="Cambria" panose="02040503050406030204" pitchFamily="18" charset="0"/>
              <a:ea typeface="Cambria" panose="02040503050406030204" pitchFamily="18" charset="0"/>
            </a:endParaRPr>
          </a:p>
          <a:p>
            <a:pPr marL="971550" lvl="1" indent="-514350">
              <a:buAutoNum type="alphaLcPeriod"/>
            </a:pPr>
            <a:r>
              <a:rPr lang="en-US" sz="2600" b="1" dirty="0">
                <a:latin typeface="Cambria"/>
                <a:ea typeface="Cambria"/>
              </a:rPr>
              <a:t>Climate Adaptation and Resilience</a:t>
            </a:r>
            <a:endParaRPr lang="en-US" dirty="0">
              <a:latin typeface="Calibri" panose="020F0502020204030204"/>
              <a:ea typeface="Cambria"/>
              <a:cs typeface="Calibri" panose="020F0502020204030204"/>
            </a:endParaRPr>
          </a:p>
          <a:p>
            <a:pPr lvl="1"/>
            <a:r>
              <a:rPr lang="en-US" sz="2600" b="1" dirty="0">
                <a:latin typeface="Cambria"/>
                <a:ea typeface="Cambria"/>
              </a:rPr>
              <a:t>       </a:t>
            </a:r>
            <a:r>
              <a:rPr lang="en-US" sz="2600" dirty="0">
                <a:latin typeface="Cambria"/>
                <a:ea typeface="Cambria"/>
              </a:rPr>
              <a:t>(1 point)</a:t>
            </a:r>
            <a:endParaRPr lang="en-US" dirty="0">
              <a:cs typeface="Calibri"/>
            </a:endParaRPr>
          </a:p>
        </p:txBody>
      </p:sp>
      <p:sp>
        <p:nvSpPr>
          <p:cNvPr id="11" name="Arrow: Right 10">
            <a:extLst>
              <a:ext uri="{FF2B5EF4-FFF2-40B4-BE49-F238E27FC236}">
                <a16:creationId xmlns:a16="http://schemas.microsoft.com/office/drawing/2014/main" id="{79B1F968-CED8-4367-82C5-40C0642FF3E1}"/>
              </a:ext>
            </a:extLst>
          </p:cNvPr>
          <p:cNvSpPr/>
          <p:nvPr/>
        </p:nvSpPr>
        <p:spPr>
          <a:xfrm>
            <a:off x="774166" y="1114303"/>
            <a:ext cx="521659" cy="340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A230A218-3434-1DAD-695F-7497E4D2E251}"/>
              </a:ext>
            </a:extLst>
          </p:cNvPr>
          <p:cNvPicPr>
            <a:picLocks noChangeAspect="1"/>
          </p:cNvPicPr>
          <p:nvPr/>
        </p:nvPicPr>
        <p:blipFill>
          <a:blip r:embed="rId3"/>
          <a:stretch>
            <a:fillRect/>
          </a:stretch>
        </p:blipFill>
        <p:spPr>
          <a:xfrm>
            <a:off x="1856" y="-5567"/>
            <a:ext cx="571500" cy="5143500"/>
          </a:xfrm>
          <a:prstGeom prst="rect">
            <a:avLst/>
          </a:prstGeom>
        </p:spPr>
      </p:pic>
      <p:pic>
        <p:nvPicPr>
          <p:cNvPr id="13" name="Picture 9">
            <a:extLst>
              <a:ext uri="{FF2B5EF4-FFF2-40B4-BE49-F238E27FC236}">
                <a16:creationId xmlns:a16="http://schemas.microsoft.com/office/drawing/2014/main" id="{263423F5-2028-823C-00BC-DF6078DDA188}"/>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172366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CB20C3-6320-6EFE-A889-58B1EEC27C71}"/>
              </a:ext>
            </a:extLst>
          </p:cNvPr>
          <p:cNvSpPr txBox="1"/>
          <p:nvPr/>
        </p:nvSpPr>
        <p:spPr>
          <a:xfrm>
            <a:off x="833120" y="1083870"/>
            <a:ext cx="7503535" cy="3539430"/>
          </a:xfrm>
          <a:prstGeom prst="rect">
            <a:avLst/>
          </a:prstGeom>
          <a:noFill/>
        </p:spPr>
        <p:txBody>
          <a:bodyPr wrap="square" lIns="91440" tIns="45720" rIns="91440" bIns="45720" anchor="t">
            <a:spAutoFit/>
          </a:bodyPr>
          <a:lstStyle/>
          <a:p>
            <a:pPr marL="514350" indent="-514350">
              <a:buAutoNum type="alphaLcPeriod"/>
            </a:pPr>
            <a:r>
              <a:rPr lang="en-US" sz="2800" b="1" dirty="0">
                <a:highlight>
                  <a:srgbClr val="FFFF00"/>
                </a:highlight>
                <a:latin typeface="Cambria"/>
                <a:ea typeface="Cambria"/>
              </a:rPr>
              <a:t>Climate Mitigation </a:t>
            </a:r>
            <a:r>
              <a:rPr lang="en-US" sz="2800" b="1" dirty="0">
                <a:latin typeface="Cambria"/>
                <a:ea typeface="Cambria"/>
              </a:rPr>
              <a:t>(1 point):</a:t>
            </a:r>
            <a:endParaRPr lang="en-US"/>
          </a:p>
          <a:p>
            <a:pPr marL="914400" lvl="1" indent="-457200">
              <a:buFont typeface="Arial"/>
              <a:buChar char="•"/>
            </a:pPr>
            <a:r>
              <a:rPr lang="en-US" sz="2800" dirty="0">
                <a:latin typeface="Cambria"/>
                <a:ea typeface="Cambria"/>
              </a:rPr>
              <a:t>Show how grant activities will </a:t>
            </a:r>
            <a:r>
              <a:rPr lang="en-US" sz="2800" b="1" dirty="0">
                <a:latin typeface="Cambria"/>
                <a:ea typeface="Cambria"/>
              </a:rPr>
              <a:t>increase energy</a:t>
            </a:r>
            <a:r>
              <a:rPr lang="en-US" sz="2800" dirty="0">
                <a:latin typeface="Cambria"/>
                <a:ea typeface="Cambria"/>
              </a:rPr>
              <a:t> and </a:t>
            </a:r>
            <a:r>
              <a:rPr lang="en-US" sz="2800" b="1" dirty="0">
                <a:latin typeface="Cambria"/>
                <a:ea typeface="Cambria"/>
              </a:rPr>
              <a:t>water efficiency </a:t>
            </a:r>
            <a:r>
              <a:rPr lang="en-US" sz="2800" dirty="0">
                <a:latin typeface="Cambria"/>
                <a:ea typeface="Cambria"/>
              </a:rPr>
              <a:t>and reduce </a:t>
            </a:r>
            <a:r>
              <a:rPr lang="en-US" sz="2800" b="1" dirty="0">
                <a:latin typeface="Cambria"/>
                <a:ea typeface="Cambria"/>
              </a:rPr>
              <a:t>carbon emissions in the target community</a:t>
            </a:r>
            <a:r>
              <a:rPr lang="en-US" sz="2800" dirty="0">
                <a:latin typeface="Cambria"/>
                <a:ea typeface="Cambria"/>
              </a:rPr>
              <a:t>.</a:t>
            </a:r>
          </a:p>
          <a:p>
            <a:pPr marL="971550" lvl="1" indent="-514350">
              <a:buAutoNum type="alphaLcPeriod"/>
            </a:pPr>
            <a:endParaRPr lang="en-US" sz="2800" dirty="0">
              <a:latin typeface="Cambria"/>
              <a:ea typeface="Cambria"/>
            </a:endParaRPr>
          </a:p>
          <a:p>
            <a:pPr marL="914400" lvl="1" indent="-457200">
              <a:buFont typeface="Arial"/>
              <a:buChar char="•"/>
            </a:pPr>
            <a:r>
              <a:rPr lang="en-US" sz="2800" b="1" dirty="0">
                <a:latin typeface="Cambria"/>
                <a:ea typeface="Cambria"/>
              </a:rPr>
              <a:t>Address one</a:t>
            </a:r>
            <a:r>
              <a:rPr lang="en-US" sz="2800" dirty="0">
                <a:latin typeface="Cambria"/>
                <a:ea typeface="Cambria"/>
              </a:rPr>
              <a:t> or </a:t>
            </a:r>
            <a:r>
              <a:rPr lang="en-US" sz="2800" b="1" dirty="0">
                <a:latin typeface="Cambria"/>
                <a:ea typeface="Cambria"/>
              </a:rPr>
              <a:t>a combination </a:t>
            </a:r>
            <a:r>
              <a:rPr lang="en-US" sz="2800" dirty="0">
                <a:latin typeface="Cambria"/>
                <a:ea typeface="Cambria"/>
              </a:rPr>
              <a:t>of the following </a:t>
            </a:r>
            <a:r>
              <a:rPr lang="en-US" sz="2800" b="1" dirty="0">
                <a:latin typeface="Cambria"/>
                <a:ea typeface="Cambria"/>
              </a:rPr>
              <a:t>4</a:t>
            </a:r>
            <a:r>
              <a:rPr lang="en-US" sz="2800" dirty="0">
                <a:latin typeface="Cambria"/>
                <a:ea typeface="Cambria"/>
              </a:rPr>
              <a:t> policy initiatives...</a:t>
            </a:r>
          </a:p>
        </p:txBody>
      </p:sp>
      <p:pic>
        <p:nvPicPr>
          <p:cNvPr id="5" name="Picture 8">
            <a:extLst>
              <a:ext uri="{FF2B5EF4-FFF2-40B4-BE49-F238E27FC236}">
                <a16:creationId xmlns:a16="http://schemas.microsoft.com/office/drawing/2014/main" id="{53F7E86D-798F-4933-5B00-8707745C13E7}"/>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61134751-7B7C-C392-68E9-7AE399443018}"/>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370127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CB20C3-6320-6EFE-A889-58B1EEC27C71}"/>
              </a:ext>
            </a:extLst>
          </p:cNvPr>
          <p:cNvSpPr txBox="1"/>
          <p:nvPr/>
        </p:nvSpPr>
        <p:spPr>
          <a:xfrm>
            <a:off x="664369" y="1067579"/>
            <a:ext cx="7815262" cy="3477875"/>
          </a:xfrm>
          <a:prstGeom prst="rect">
            <a:avLst/>
          </a:prstGeom>
          <a:noFill/>
        </p:spPr>
        <p:txBody>
          <a:bodyPr wrap="square" lIns="91440" tIns="45720" rIns="91440" bIns="45720" anchor="t">
            <a:spAutoFit/>
          </a:bodyPr>
          <a:lstStyle/>
          <a:p>
            <a:r>
              <a:rPr lang="en-US" sz="2200" b="1" dirty="0">
                <a:highlight>
                  <a:srgbClr val="FFFF00"/>
                </a:highlight>
                <a:latin typeface="Cambria"/>
                <a:ea typeface="Cambria"/>
              </a:rPr>
              <a:t>a) Climate Mitigation (carbon reduction):</a:t>
            </a:r>
          </a:p>
          <a:p>
            <a:endParaRPr lang="en-US" sz="2200" b="1">
              <a:latin typeface="Cambria" panose="02040503050406030204" pitchFamily="18" charset="0"/>
              <a:ea typeface="Cambria" panose="02040503050406030204" pitchFamily="18" charset="0"/>
            </a:endParaRPr>
          </a:p>
          <a:p>
            <a:pPr marL="800100" lvl="1" indent="-342900">
              <a:buAutoNum type="arabicParenR"/>
            </a:pPr>
            <a:r>
              <a:rPr lang="en-US" sz="2200" dirty="0">
                <a:solidFill>
                  <a:srgbClr val="000000"/>
                </a:solidFill>
                <a:effectLst/>
                <a:latin typeface="Cambria"/>
                <a:ea typeface="Cambria"/>
              </a:rPr>
              <a:t>Achievement of certification through Energy Star or other green rating system;</a:t>
            </a:r>
          </a:p>
          <a:p>
            <a:pPr marL="800100" lvl="1" indent="-342900">
              <a:buAutoNum type="arabicParenR"/>
            </a:pPr>
            <a:r>
              <a:rPr lang="en-US" sz="2200" dirty="0">
                <a:solidFill>
                  <a:srgbClr val="000000"/>
                </a:solidFill>
                <a:latin typeface="Cambria"/>
                <a:ea typeface="Cambria"/>
              </a:rPr>
              <a:t>I</a:t>
            </a:r>
            <a:r>
              <a:rPr lang="en-US" sz="2200" dirty="0">
                <a:solidFill>
                  <a:srgbClr val="000000"/>
                </a:solidFill>
                <a:effectLst/>
                <a:latin typeface="Cambria"/>
                <a:ea typeface="Cambria"/>
              </a:rPr>
              <a:t>ncorporation of low-carbon energy sources such as solar power;</a:t>
            </a:r>
          </a:p>
          <a:p>
            <a:pPr marL="800100" lvl="1" indent="-342900">
              <a:buFontTx/>
              <a:buAutoNum type="arabicParenR"/>
            </a:pPr>
            <a:r>
              <a:rPr lang="en-US" sz="2200" dirty="0">
                <a:solidFill>
                  <a:srgbClr val="000000"/>
                </a:solidFill>
                <a:latin typeface="Cambria"/>
                <a:ea typeface="Cambria"/>
              </a:rPr>
              <a:t>P</a:t>
            </a:r>
            <a:r>
              <a:rPr lang="en-US" sz="2200" dirty="0">
                <a:solidFill>
                  <a:srgbClr val="000000"/>
                </a:solidFill>
                <a:effectLst/>
                <a:latin typeface="Cambria"/>
                <a:ea typeface="Cambria"/>
              </a:rPr>
              <a:t>articipation in voluntary Federal, State, Local or tribal energy efficiency initiatives;</a:t>
            </a:r>
            <a:r>
              <a:rPr lang="en-US" sz="2200" dirty="0">
                <a:latin typeface="Cambria"/>
                <a:ea typeface="Cambria"/>
              </a:rPr>
              <a:t> </a:t>
            </a:r>
            <a:r>
              <a:rPr lang="en-US" sz="2200" dirty="0">
                <a:solidFill>
                  <a:srgbClr val="000000"/>
                </a:solidFill>
                <a:effectLst/>
                <a:latin typeface="Cambria"/>
                <a:ea typeface="Cambria"/>
              </a:rPr>
              <a:t> </a:t>
            </a:r>
          </a:p>
          <a:p>
            <a:pPr marL="800100" lvl="1" indent="-342900">
              <a:buAutoNum type="arabicParenR"/>
            </a:pPr>
            <a:r>
              <a:rPr lang="en-US" sz="2200" dirty="0">
                <a:solidFill>
                  <a:srgbClr val="000000"/>
                </a:solidFill>
                <a:latin typeface="Cambria"/>
                <a:ea typeface="Cambria"/>
              </a:rPr>
              <a:t>U</a:t>
            </a:r>
            <a:r>
              <a:rPr lang="en-US" sz="2200" dirty="0">
                <a:solidFill>
                  <a:srgbClr val="000000"/>
                </a:solidFill>
                <a:effectLst/>
                <a:latin typeface="Cambria"/>
                <a:ea typeface="Cambria"/>
              </a:rPr>
              <a:t>se of materials and construction techniques that reduce carbon emissions</a:t>
            </a:r>
            <a:r>
              <a:rPr lang="en-US" sz="2200" dirty="0">
                <a:solidFill>
                  <a:srgbClr val="000000"/>
                </a:solidFill>
                <a:latin typeface="Cambria"/>
                <a:ea typeface="Cambria"/>
              </a:rPr>
              <a:t>.</a:t>
            </a:r>
          </a:p>
        </p:txBody>
      </p:sp>
      <p:pic>
        <p:nvPicPr>
          <p:cNvPr id="5" name="Picture 8">
            <a:extLst>
              <a:ext uri="{FF2B5EF4-FFF2-40B4-BE49-F238E27FC236}">
                <a16:creationId xmlns:a16="http://schemas.microsoft.com/office/drawing/2014/main" id="{36156291-B240-DB53-F258-428BC560232A}"/>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AFCBC950-BD52-63B7-5080-F66D801ED401}"/>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2986267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CB20C3-6320-6EFE-A889-58B1EEC27C71}"/>
              </a:ext>
            </a:extLst>
          </p:cNvPr>
          <p:cNvSpPr txBox="1"/>
          <p:nvPr/>
        </p:nvSpPr>
        <p:spPr>
          <a:xfrm>
            <a:off x="833120" y="1083870"/>
            <a:ext cx="7815262" cy="3785652"/>
          </a:xfrm>
          <a:prstGeom prst="rect">
            <a:avLst/>
          </a:prstGeom>
          <a:noFill/>
        </p:spPr>
        <p:txBody>
          <a:bodyPr wrap="square" lIns="91440" tIns="45720" rIns="91440" bIns="45720" anchor="t">
            <a:spAutoFit/>
          </a:bodyPr>
          <a:lstStyle/>
          <a:p>
            <a:r>
              <a:rPr lang="en-US" sz="2400" b="1" dirty="0">
                <a:latin typeface="Cambria"/>
                <a:ea typeface="Cambria"/>
              </a:rPr>
              <a:t>Climate Mitigation </a:t>
            </a:r>
            <a:endParaRPr lang="en-US" sz="2400" b="1">
              <a:latin typeface="Cambria" panose="02040503050406030204" pitchFamily="18" charset="0"/>
              <a:ea typeface="Cambria" panose="02040503050406030204" pitchFamily="18" charset="0"/>
            </a:endParaRPr>
          </a:p>
          <a:p>
            <a:pPr lvl="1"/>
            <a:endParaRPr lang="en-US" sz="2000">
              <a:solidFill>
                <a:srgbClr val="000000"/>
              </a:solidFill>
              <a:latin typeface="Cambria" panose="02040503050406030204" pitchFamily="18" charset="0"/>
              <a:ea typeface="Cambria" panose="02040503050406030204" pitchFamily="18" charset="0"/>
            </a:endParaRPr>
          </a:p>
          <a:p>
            <a:pPr lvl="1"/>
            <a:r>
              <a:rPr lang="en-US" sz="2800" dirty="0">
                <a:solidFill>
                  <a:srgbClr val="000000"/>
                </a:solidFill>
                <a:latin typeface="Cambria"/>
                <a:ea typeface="Cambria"/>
              </a:rPr>
              <a:t>Clearly describe how the identified actions measurably reduce the carbon emissions or energy or water consumption of the project below the established baseline for the target community (based on facility size and type).</a:t>
            </a:r>
          </a:p>
          <a:p>
            <a:pPr lvl="1"/>
            <a:endParaRPr lang="en-US" sz="2800">
              <a:latin typeface="Cambria" panose="02040503050406030204" pitchFamily="18" charset="0"/>
              <a:ea typeface="Cambria" panose="02040503050406030204" pitchFamily="18" charset="0"/>
            </a:endParaRPr>
          </a:p>
          <a:p>
            <a:pPr marL="514350" indent="-514350">
              <a:buAutoNum type="alphaUcParenR"/>
            </a:pPr>
            <a:endParaRPr lang="en-US" sz="2800">
              <a:latin typeface="Cambria" panose="02040503050406030204" pitchFamily="18" charset="0"/>
              <a:ea typeface="Cambria" panose="02040503050406030204" pitchFamily="18" charset="0"/>
            </a:endParaRPr>
          </a:p>
        </p:txBody>
      </p:sp>
      <p:pic>
        <p:nvPicPr>
          <p:cNvPr id="5" name="Picture 8">
            <a:extLst>
              <a:ext uri="{FF2B5EF4-FFF2-40B4-BE49-F238E27FC236}">
                <a16:creationId xmlns:a16="http://schemas.microsoft.com/office/drawing/2014/main" id="{C22C4CC3-7EFF-607F-A011-466CDF083B1B}"/>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A2C409EF-DC48-1A28-567E-A127F2866289}"/>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369357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CB20C3-6320-6EFE-A889-58B1EEC27C71}"/>
              </a:ext>
            </a:extLst>
          </p:cNvPr>
          <p:cNvSpPr txBox="1"/>
          <p:nvPr/>
        </p:nvSpPr>
        <p:spPr>
          <a:xfrm>
            <a:off x="649809" y="1040738"/>
            <a:ext cx="8074054" cy="335476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en-US" sz="2800" b="1" dirty="0">
                <a:highlight>
                  <a:srgbClr val="00FFFF"/>
                </a:highlight>
                <a:latin typeface="Cambria"/>
                <a:ea typeface="Cambria"/>
              </a:rPr>
              <a:t>b</a:t>
            </a:r>
            <a:r>
              <a:rPr kumimoji="0" lang="en-US" sz="2800" b="1" i="0" u="none" strike="noStrike" kern="1200" cap="none" spc="0" normalizeH="0" baseline="0" noProof="0" dirty="0">
                <a:ln>
                  <a:noFill/>
                </a:ln>
                <a:effectLst/>
                <a:highlight>
                  <a:srgbClr val="00FFFF"/>
                </a:highlight>
                <a:uLnTx/>
                <a:uFillTx/>
                <a:latin typeface="Cambria"/>
                <a:ea typeface="Cambria"/>
              </a:rPr>
              <a:t>) Climate </a:t>
            </a:r>
            <a:r>
              <a:rPr lang="en-US" sz="2800" b="1" dirty="0">
                <a:highlight>
                  <a:srgbClr val="00FFFF"/>
                </a:highlight>
                <a:latin typeface="Cambria"/>
                <a:ea typeface="Cambria"/>
              </a:rPr>
              <a:t>Adaptation</a:t>
            </a:r>
            <a:r>
              <a:rPr kumimoji="0" lang="en-US" sz="2800" b="1" i="0" u="none" strike="noStrike" kern="1200" cap="none" spc="0" normalizeH="0" baseline="0" noProof="0" dirty="0">
                <a:ln>
                  <a:noFill/>
                </a:ln>
                <a:effectLst/>
                <a:highlight>
                  <a:srgbClr val="00FFFF"/>
                </a:highlight>
                <a:uLnTx/>
                <a:uFillTx/>
                <a:latin typeface="Cambria"/>
                <a:ea typeface="Cambria"/>
              </a:rPr>
              <a:t> and Resilience (1 point):</a:t>
            </a:r>
            <a:endParaRPr lang="en-US" sz="2800" b="1" i="0" u="none" strike="noStrike" kern="1200" cap="none" spc="0" normalizeH="0" baseline="0" noProof="0" dirty="0">
              <a:ln>
                <a:noFill/>
              </a:ln>
              <a:effectLst/>
              <a:highlight>
                <a:srgbClr val="00FFFF"/>
              </a:highlight>
              <a:uLnTx/>
              <a:uFillTx/>
              <a:latin typeface="Cambria"/>
              <a:ea typeface="Cambria"/>
            </a:endParaRPr>
          </a:p>
          <a:p>
            <a:pPr>
              <a:defRPr/>
            </a:pPr>
            <a:endParaRPr lang="en-US" sz="1600" b="1" dirty="0">
              <a:latin typeface="Cambria"/>
              <a:ea typeface="Cambria"/>
            </a:endParaRPr>
          </a:p>
          <a:p>
            <a:pPr marL="971550" lvl="1" indent="-514350">
              <a:buFont typeface="Arial" panose="020B0604020202020204" pitchFamily="34" charset="0"/>
              <a:buChar char="•"/>
              <a:defRPr/>
            </a:pPr>
            <a:r>
              <a:rPr kumimoji="0" lang="en-US" sz="2800" b="0" i="0" u="none" strike="noStrike" kern="1200" cap="none" spc="0" normalizeH="0" baseline="0" noProof="0" dirty="0">
                <a:ln>
                  <a:noFill/>
                </a:ln>
                <a:effectLst/>
                <a:uLnTx/>
                <a:uFillTx/>
                <a:latin typeface="Cambria"/>
                <a:ea typeface="Cambria"/>
              </a:rPr>
              <a:t>Show how </a:t>
            </a:r>
            <a:r>
              <a:rPr lang="en-US" sz="2800" dirty="0">
                <a:latin typeface="Cambria"/>
                <a:ea typeface="Cambria"/>
              </a:rPr>
              <a:t>the project</a:t>
            </a:r>
            <a:r>
              <a:rPr kumimoji="0" lang="en-US" sz="2800" b="0" i="0" u="none" strike="noStrike" kern="1200" cap="none" spc="0" normalizeH="0" baseline="0" noProof="0" dirty="0">
                <a:ln>
                  <a:noFill/>
                </a:ln>
                <a:effectLst/>
                <a:uLnTx/>
                <a:uFillTx/>
                <a:latin typeface="Cambria"/>
                <a:ea typeface="Cambria"/>
              </a:rPr>
              <a:t> will reduce vulnerabilities to one or more </a:t>
            </a:r>
            <a:r>
              <a:rPr lang="en-US" sz="2800" dirty="0">
                <a:latin typeface="Cambria"/>
                <a:ea typeface="Cambria"/>
              </a:rPr>
              <a:t>of the impacts</a:t>
            </a:r>
            <a:r>
              <a:rPr kumimoji="0" lang="en-US" sz="2800" b="0" i="0" u="none" strike="noStrike" kern="1200" cap="none" spc="0" normalizeH="0" baseline="0" noProof="0" dirty="0">
                <a:ln>
                  <a:noFill/>
                </a:ln>
                <a:effectLst/>
                <a:uLnTx/>
                <a:uFillTx/>
                <a:latin typeface="Cambria"/>
                <a:ea typeface="Cambria"/>
              </a:rPr>
              <a:t> of climate change</a:t>
            </a:r>
            <a:r>
              <a:rPr lang="en-US" sz="2800" dirty="0">
                <a:latin typeface="Cambria"/>
                <a:ea typeface="Cambria"/>
              </a:rPr>
              <a:t> identified</a:t>
            </a:r>
            <a:r>
              <a:rPr kumimoji="0" lang="en-US" sz="2800" b="0" i="0" u="none" strike="noStrike" kern="1200" cap="none" spc="0" normalizeH="0" baseline="0" noProof="0" dirty="0">
                <a:ln>
                  <a:noFill/>
                </a:ln>
                <a:effectLst/>
                <a:uLnTx/>
                <a:uFillTx/>
                <a:latin typeface="Cambria"/>
                <a:ea typeface="Cambria"/>
              </a:rPr>
              <a:t> in </a:t>
            </a:r>
            <a:r>
              <a:rPr kumimoji="0" lang="en-US" sz="2800" b="1" i="0" u="none" strike="noStrike" kern="1200" cap="none" spc="0" normalizeH="0" baseline="0" noProof="0" dirty="0">
                <a:ln>
                  <a:noFill/>
                </a:ln>
                <a:effectLst/>
                <a:uLnTx/>
                <a:uFillTx/>
                <a:latin typeface="Cambria"/>
                <a:ea typeface="Cambria"/>
              </a:rPr>
              <a:t>target community</a:t>
            </a:r>
            <a:r>
              <a:rPr kumimoji="0" lang="en-US" sz="2800" b="0" i="0" u="none" strike="noStrike" kern="1200" cap="none" spc="0" normalizeH="0" baseline="0" noProof="0" dirty="0">
                <a:ln>
                  <a:noFill/>
                </a:ln>
                <a:effectLst/>
                <a:uLnTx/>
                <a:uFillTx/>
                <a:latin typeface="Cambria"/>
                <a:ea typeface="Cambria"/>
              </a:rPr>
              <a:t>.</a:t>
            </a:r>
            <a:endParaRPr lang="en-US" sz="2800" b="0" i="0" u="none" strike="noStrike" kern="1200" cap="none" spc="0" normalizeH="0" baseline="0" noProof="0" dirty="0">
              <a:ln>
                <a:noFill/>
              </a:ln>
              <a:effectLst/>
              <a:uLnTx/>
              <a:uFillTx/>
              <a:latin typeface="Cambria"/>
              <a:ea typeface="Cambria"/>
            </a:endParaRPr>
          </a:p>
          <a:p>
            <a:pPr marL="971550" lvl="1" indent="-514350">
              <a:buFont typeface="Arial" panose="020B0604020202020204" pitchFamily="34" charset="0"/>
              <a:buChar char="•"/>
              <a:defRPr/>
            </a:pPr>
            <a:r>
              <a:rPr kumimoji="0" lang="en-US" sz="2800" b="1" i="0" u="none" strike="noStrike" kern="1200" cap="none" spc="0" normalizeH="0" baseline="0" noProof="0" dirty="0">
                <a:ln>
                  <a:noFill/>
                </a:ln>
                <a:effectLst/>
                <a:uLnTx/>
                <a:uFillTx/>
                <a:latin typeface="Cambria"/>
                <a:ea typeface="Cambria"/>
              </a:rPr>
              <a:t>Address one</a:t>
            </a:r>
            <a:r>
              <a:rPr kumimoji="0" lang="en-US" sz="2800" b="0" i="0" u="none" strike="noStrike" kern="1200" cap="none" spc="0" normalizeH="0" baseline="0" noProof="0" dirty="0">
                <a:ln>
                  <a:noFill/>
                </a:ln>
                <a:effectLst/>
                <a:uLnTx/>
                <a:uFillTx/>
                <a:latin typeface="Cambria"/>
                <a:ea typeface="Cambria"/>
              </a:rPr>
              <a:t> or more of </a:t>
            </a:r>
            <a:r>
              <a:rPr lang="en-US" sz="2800" dirty="0">
                <a:latin typeface="Cambria"/>
                <a:ea typeface="Cambria"/>
              </a:rPr>
              <a:t>the following </a:t>
            </a:r>
            <a:r>
              <a:rPr lang="en-US" sz="2800" b="1" dirty="0">
                <a:latin typeface="Cambria"/>
                <a:ea typeface="Cambria"/>
              </a:rPr>
              <a:t>5</a:t>
            </a:r>
            <a:r>
              <a:rPr lang="en-US" sz="2800" dirty="0">
                <a:latin typeface="Cambria"/>
                <a:ea typeface="Cambria"/>
              </a:rPr>
              <a:t> impacts...       </a:t>
            </a:r>
            <a:endParaRPr lang="en-US" sz="2800" b="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5" name="Picture 8">
            <a:extLst>
              <a:ext uri="{FF2B5EF4-FFF2-40B4-BE49-F238E27FC236}">
                <a16:creationId xmlns:a16="http://schemas.microsoft.com/office/drawing/2014/main" id="{D416B248-00E5-553B-40DF-4F0EAA665929}"/>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17850D3D-AB1A-0B68-23D2-CF9033E93308}"/>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140233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CB20C3-6320-6EFE-A889-58B1EEC27C71}"/>
              </a:ext>
            </a:extLst>
          </p:cNvPr>
          <p:cNvSpPr txBox="1"/>
          <p:nvPr/>
        </p:nvSpPr>
        <p:spPr>
          <a:xfrm>
            <a:off x="914044" y="1083870"/>
            <a:ext cx="7128821" cy="5355312"/>
          </a:xfrm>
          <a:prstGeom prst="rect">
            <a:avLst/>
          </a:prstGeom>
          <a:noFill/>
        </p:spPr>
        <p:txBody>
          <a:bodyPr wrap="square" lIns="91440" tIns="45720" rIns="91440" bIns="45720" anchor="t">
            <a:spAutoFit/>
          </a:bodyPr>
          <a:lstStyle/>
          <a:p>
            <a:pPr>
              <a:defRPr/>
            </a:pPr>
            <a:r>
              <a:rPr kumimoji="0" lang="en-US" sz="2200" b="1" i="0" u="none" strike="noStrike" kern="1200" cap="none" spc="0" normalizeH="0" baseline="0" noProof="0" dirty="0">
                <a:ln>
                  <a:noFill/>
                </a:ln>
                <a:effectLst/>
                <a:uLnTx/>
                <a:uFillTx/>
                <a:latin typeface="Cambria"/>
                <a:ea typeface="Cambria"/>
              </a:rPr>
              <a:t>Climate Adaption and Resilience</a:t>
            </a:r>
            <a:r>
              <a:rPr lang="en-US" sz="2200" b="1" dirty="0">
                <a:latin typeface="Cambria"/>
                <a:ea typeface="Cambria"/>
              </a:rPr>
              <a:t> </a:t>
            </a:r>
            <a:endParaRPr kumimoji="0" lang="en-US" sz="2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a:noFill/>
                </a:ln>
                <a:solidFill>
                  <a:srgbClr val="000000"/>
                </a:solidFill>
                <a:effectLst/>
                <a:uLnTx/>
                <a:uFillTx/>
                <a:latin typeface="Cambria"/>
                <a:ea typeface="Cambria"/>
              </a:rPr>
              <a:t>Hydrological and Precipitation change including Flood Risk;</a:t>
            </a:r>
            <a:endParaRPr lang="en-US" sz="2800" b="0" i="0" u="none" strike="noStrike" kern="1200" cap="none" spc="0" normalizeH="0" baseline="0" noProof="0" dirty="0">
              <a:ln>
                <a:noFill/>
              </a:ln>
              <a:solidFill>
                <a:srgbClr val="000000"/>
              </a:solidFill>
              <a:effectLst/>
              <a:uLnTx/>
              <a:uFillTx/>
              <a:latin typeface="Cambria"/>
              <a:ea typeface="Cambria"/>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a:noFill/>
                </a:ln>
                <a:solidFill>
                  <a:srgbClr val="000000"/>
                </a:solidFill>
                <a:effectLst/>
                <a:uLnTx/>
                <a:uFillTx/>
                <a:latin typeface="Cambria"/>
                <a:ea typeface="Cambria"/>
              </a:rPr>
              <a:t>Extreme Weather Events;</a:t>
            </a:r>
            <a:endParaRPr lang="en-US" sz="2800" b="0" i="0" u="none" strike="noStrike" kern="1200" cap="none" spc="0" normalizeH="0" baseline="0" noProof="0" dirty="0">
              <a:ln>
                <a:noFill/>
              </a:ln>
              <a:solidFill>
                <a:srgbClr val="000000"/>
              </a:solidFill>
              <a:effectLst/>
              <a:uLnTx/>
              <a:uFillTx/>
              <a:latin typeface="Cambria"/>
              <a:ea typeface="Cambria"/>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a:noFill/>
                </a:ln>
                <a:solidFill>
                  <a:srgbClr val="000000"/>
                </a:solidFill>
                <a:effectLst/>
                <a:uLnTx/>
                <a:uFillTx/>
                <a:latin typeface="Cambria"/>
                <a:ea typeface="Cambria"/>
              </a:rPr>
              <a:t>Temperature Shifts;</a:t>
            </a:r>
            <a:r>
              <a:rPr kumimoji="0" lang="en-US" sz="2800" b="0" i="0" u="none" strike="noStrike" kern="1200" cap="none" spc="0" normalizeH="0" baseline="0" noProof="0" dirty="0">
                <a:ln>
                  <a:noFill/>
                </a:ln>
                <a:effectLst/>
                <a:uLnTx/>
                <a:uFillTx/>
                <a:latin typeface="Cambria"/>
                <a:ea typeface="Cambria"/>
              </a:rPr>
              <a:t> </a:t>
            </a:r>
            <a:r>
              <a:rPr kumimoji="0" lang="en-US" sz="2800" b="0" i="0" u="none" strike="noStrike" kern="1200" cap="none" spc="0" normalizeH="0" baseline="0" noProof="0" dirty="0">
                <a:ln>
                  <a:noFill/>
                </a:ln>
                <a:solidFill>
                  <a:srgbClr val="000000"/>
                </a:solidFill>
                <a:effectLst/>
                <a:uLnTx/>
                <a:uFillTx/>
                <a:latin typeface="Cambria"/>
                <a:ea typeface="Cambria"/>
              </a:rPr>
              <a:t> </a:t>
            </a:r>
            <a:endParaRPr lang="en-US" sz="2800" b="0" i="0" u="none" strike="noStrike" kern="1200" cap="none" spc="0" normalizeH="0" baseline="0" noProof="0" dirty="0">
              <a:ln>
                <a:noFill/>
              </a:ln>
              <a:solidFill>
                <a:srgbClr val="000000"/>
              </a:solidFill>
              <a:effectLst/>
              <a:uLnTx/>
              <a:uFillTx/>
              <a:latin typeface="Cambria"/>
              <a:ea typeface="Cambria"/>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a:noFill/>
                </a:ln>
                <a:solidFill>
                  <a:srgbClr val="000000"/>
                </a:solidFill>
                <a:effectLst/>
                <a:uLnTx/>
                <a:uFillTx/>
                <a:latin typeface="Cambria"/>
                <a:ea typeface="Cambria"/>
              </a:rPr>
              <a:t>Sea Level Rise; and</a:t>
            </a:r>
            <a:endParaRPr lang="en-US" sz="2800" b="0" i="0" u="none" strike="noStrike" kern="1200" cap="none" spc="0" normalizeH="0" baseline="0" noProof="0" dirty="0">
              <a:ln>
                <a:noFill/>
              </a:ln>
              <a:solidFill>
                <a:srgbClr val="000000"/>
              </a:solidFill>
              <a:effectLst/>
              <a:uLnTx/>
              <a:uFillTx/>
              <a:latin typeface="Cambria"/>
              <a:ea typeface="Cambria"/>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r>
              <a:rPr lang="en-US" sz="2800" dirty="0">
                <a:solidFill>
                  <a:srgbClr val="000000"/>
                </a:solidFill>
                <a:latin typeface="Cambria"/>
                <a:ea typeface="Cambria"/>
              </a:rPr>
              <a:t>Wildfires</a:t>
            </a:r>
            <a:endParaRPr lang="en-US" sz="2800" b="0" i="0" u="none" strike="noStrike" kern="1200" cap="none" spc="0" normalizeH="0" baseline="0" noProof="0" dirty="0">
              <a:ln>
                <a:noFill/>
              </a:ln>
              <a:solidFill>
                <a:srgbClr val="000000"/>
              </a:solidFill>
              <a:effectLst/>
              <a:uLnTx/>
              <a:uFillTx/>
              <a:latin typeface="Cambria"/>
              <a:ea typeface="Cambria"/>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lang="en-US" sz="2200">
              <a:solidFill>
                <a:srgbClr val="000000"/>
              </a:solidFill>
              <a:latin typeface="Cambria" panose="02040503050406030204" pitchFamily="18" charset="0"/>
              <a:ea typeface="Cambria" panose="02040503050406030204" pitchFamily="18"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lvl="1"/>
            <a:endParaRPr lang="en-US" sz="2200">
              <a:latin typeface="Cambria" panose="02040503050406030204" pitchFamily="18" charset="0"/>
              <a:ea typeface="Cambria" panose="02040503050406030204" pitchFamily="18"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lphaUcParenR"/>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8">
            <a:extLst>
              <a:ext uri="{FF2B5EF4-FFF2-40B4-BE49-F238E27FC236}">
                <a16:creationId xmlns:a16="http://schemas.microsoft.com/office/drawing/2014/main" id="{8111545C-0C3C-2F79-57A2-4E73FAB53EAA}"/>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83B2A7B9-C544-F5AA-34A5-1026A90C6D5A}"/>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186903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0E140AF1-6476-6169-0FEE-7A20C88E06E7}"/>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B5F3025D-387A-C2DC-2C9A-46F100FF7F45}"/>
              </a:ext>
            </a:extLst>
          </p:cNvPr>
          <p:cNvPicPr>
            <a:picLocks noChangeAspect="1"/>
          </p:cNvPicPr>
          <p:nvPr/>
        </p:nvPicPr>
        <p:blipFill>
          <a:blip r:embed="rId4"/>
          <a:stretch>
            <a:fillRect/>
          </a:stretch>
        </p:blipFill>
        <p:spPr>
          <a:xfrm>
            <a:off x="8568789" y="-3711"/>
            <a:ext cx="571500" cy="5143500"/>
          </a:xfrm>
          <a:prstGeom prst="rect">
            <a:avLst/>
          </a:prstGeom>
        </p:spPr>
      </p:pic>
      <p:pic>
        <p:nvPicPr>
          <p:cNvPr id="9" name="Picture 10">
            <a:extLst>
              <a:ext uri="{FF2B5EF4-FFF2-40B4-BE49-F238E27FC236}">
                <a16:creationId xmlns:a16="http://schemas.microsoft.com/office/drawing/2014/main" id="{E5BF0437-38B1-122B-BFD6-3B7607FD9309}"/>
              </a:ext>
            </a:extLst>
          </p:cNvPr>
          <p:cNvPicPr>
            <a:picLocks noChangeAspect="1"/>
          </p:cNvPicPr>
          <p:nvPr/>
        </p:nvPicPr>
        <p:blipFill rotWithShape="1">
          <a:blip r:embed="rId5"/>
          <a:srcRect l="8238" t="33354" r="32219" b="42405"/>
          <a:stretch/>
        </p:blipFill>
        <p:spPr>
          <a:xfrm>
            <a:off x="1026571" y="1392500"/>
            <a:ext cx="7089105" cy="3634285"/>
          </a:xfrm>
          <a:prstGeom prst="rect">
            <a:avLst/>
          </a:prstGeom>
        </p:spPr>
      </p:pic>
      <p:sp>
        <p:nvSpPr>
          <p:cNvPr id="13" name="TextBox 12">
            <a:extLst>
              <a:ext uri="{FF2B5EF4-FFF2-40B4-BE49-F238E27FC236}">
                <a16:creationId xmlns:a16="http://schemas.microsoft.com/office/drawing/2014/main" id="{8B243B5F-DD59-9257-7D18-894734E7F2F3}"/>
              </a:ext>
            </a:extLst>
          </p:cNvPr>
          <p:cNvSpPr txBox="1"/>
          <p:nvPr/>
        </p:nvSpPr>
        <p:spPr>
          <a:xfrm>
            <a:off x="1025338" y="924485"/>
            <a:ext cx="67991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highlight>
                  <a:srgbClr val="FFFF00"/>
                </a:highlight>
                <a:latin typeface="Cambria"/>
                <a:ea typeface="Cambria"/>
              </a:rPr>
              <a:t>Climate Mitigation (Carbon reduction)</a:t>
            </a:r>
          </a:p>
        </p:txBody>
      </p:sp>
    </p:spTree>
    <p:extLst>
      <p:ext uri="{BB962C8B-B14F-4D97-AF65-F5344CB8AC3E}">
        <p14:creationId xmlns:p14="http://schemas.microsoft.com/office/powerpoint/2010/main" val="258191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0E140AF1-6476-6169-0FEE-7A20C88E06E7}"/>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B5F3025D-387A-C2DC-2C9A-46F100FF7F45}"/>
              </a:ext>
            </a:extLst>
          </p:cNvPr>
          <p:cNvPicPr>
            <a:picLocks noChangeAspect="1"/>
          </p:cNvPicPr>
          <p:nvPr/>
        </p:nvPicPr>
        <p:blipFill>
          <a:blip r:embed="rId4"/>
          <a:stretch>
            <a:fillRect/>
          </a:stretch>
        </p:blipFill>
        <p:spPr>
          <a:xfrm>
            <a:off x="8568789" y="-3711"/>
            <a:ext cx="571500" cy="5143500"/>
          </a:xfrm>
          <a:prstGeom prst="rect">
            <a:avLst/>
          </a:prstGeom>
        </p:spPr>
      </p:pic>
      <p:pic>
        <p:nvPicPr>
          <p:cNvPr id="9" name="Picture 10">
            <a:extLst>
              <a:ext uri="{FF2B5EF4-FFF2-40B4-BE49-F238E27FC236}">
                <a16:creationId xmlns:a16="http://schemas.microsoft.com/office/drawing/2014/main" id="{E5BF0437-38B1-122B-BFD6-3B7607FD9309}"/>
              </a:ext>
            </a:extLst>
          </p:cNvPr>
          <p:cNvPicPr>
            <a:picLocks noChangeAspect="1"/>
          </p:cNvPicPr>
          <p:nvPr/>
        </p:nvPicPr>
        <p:blipFill rotWithShape="1">
          <a:blip r:embed="rId5"/>
          <a:srcRect l="8231" t="57621" r="31703" b="18909"/>
          <a:stretch/>
        </p:blipFill>
        <p:spPr>
          <a:xfrm>
            <a:off x="816460" y="1006849"/>
            <a:ext cx="7411901" cy="3502239"/>
          </a:xfrm>
          <a:prstGeom prst="rect">
            <a:avLst/>
          </a:prstGeom>
        </p:spPr>
      </p:pic>
    </p:spTree>
    <p:extLst>
      <p:ext uri="{BB962C8B-B14F-4D97-AF65-F5344CB8AC3E}">
        <p14:creationId xmlns:p14="http://schemas.microsoft.com/office/powerpoint/2010/main" val="304537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0E140AF1-6476-6169-0FEE-7A20C88E06E7}"/>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B5F3025D-387A-C2DC-2C9A-46F100FF7F45}"/>
              </a:ext>
            </a:extLst>
          </p:cNvPr>
          <p:cNvPicPr>
            <a:picLocks noChangeAspect="1"/>
          </p:cNvPicPr>
          <p:nvPr/>
        </p:nvPicPr>
        <p:blipFill>
          <a:blip r:embed="rId4"/>
          <a:stretch>
            <a:fillRect/>
          </a:stretch>
        </p:blipFill>
        <p:spPr>
          <a:xfrm>
            <a:off x="8568789" y="-3711"/>
            <a:ext cx="571500" cy="5143500"/>
          </a:xfrm>
          <a:prstGeom prst="rect">
            <a:avLst/>
          </a:prstGeom>
        </p:spPr>
      </p:pic>
      <p:pic>
        <p:nvPicPr>
          <p:cNvPr id="4" name="Picture 6">
            <a:extLst>
              <a:ext uri="{FF2B5EF4-FFF2-40B4-BE49-F238E27FC236}">
                <a16:creationId xmlns:a16="http://schemas.microsoft.com/office/drawing/2014/main" id="{39D26DEC-01C9-3CE1-CFA0-A4F11C542994}"/>
              </a:ext>
            </a:extLst>
          </p:cNvPr>
          <p:cNvPicPr>
            <a:picLocks noChangeAspect="1"/>
          </p:cNvPicPr>
          <p:nvPr/>
        </p:nvPicPr>
        <p:blipFill rotWithShape="1">
          <a:blip r:embed="rId5"/>
          <a:srcRect l="5745" t="16920" r="31777" b="59353"/>
          <a:stretch/>
        </p:blipFill>
        <p:spPr>
          <a:xfrm>
            <a:off x="737908" y="969856"/>
            <a:ext cx="7491862" cy="3619141"/>
          </a:xfrm>
          <a:prstGeom prst="rect">
            <a:avLst/>
          </a:prstGeom>
        </p:spPr>
      </p:pic>
    </p:spTree>
    <p:extLst>
      <p:ext uri="{BB962C8B-B14F-4D97-AF65-F5344CB8AC3E}">
        <p14:creationId xmlns:p14="http://schemas.microsoft.com/office/powerpoint/2010/main" val="132409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1026"/>
          <p:cNvSpPr>
            <a:spLocks noGrp="1" noChangeArrowheads="1"/>
          </p:cNvSpPr>
          <p:nvPr>
            <p:ph type="ctrTitle"/>
          </p:nvPr>
        </p:nvSpPr>
        <p:spPr>
          <a:xfrm>
            <a:off x="1219200" y="1542491"/>
            <a:ext cx="7010400" cy="1029803"/>
          </a:xfrm>
        </p:spPr>
        <p:txBody>
          <a:bodyPr rtlCol="0">
            <a:noAutofit/>
          </a:bodyPr>
          <a:lstStyle/>
          <a:p>
            <a:pPr algn="ctr" eaLnBrk="1" fontAlgn="auto" hangingPunct="1">
              <a:spcAft>
                <a:spcPts val="0"/>
              </a:spcAft>
              <a:defRPr/>
            </a:pPr>
            <a:r>
              <a:rPr lang="en-US" sz="3200" b="1">
                <a:solidFill>
                  <a:schemeClr val="accent1"/>
                </a:solidFill>
                <a:latin typeface="Cambria" panose="02040503050406030204" pitchFamily="18" charset="0"/>
              </a:rPr>
              <a:t>Rating Factor 5:</a:t>
            </a:r>
            <a:br>
              <a:rPr lang="en-US" sz="3200" b="1">
                <a:solidFill>
                  <a:schemeClr val="accent1"/>
                </a:solidFill>
                <a:latin typeface="Cambria" panose="02040503050406030204" pitchFamily="18" charset="0"/>
              </a:rPr>
            </a:br>
            <a:r>
              <a:rPr lang="en-US" sz="3200" b="1">
                <a:solidFill>
                  <a:schemeClr val="accent1"/>
                </a:solidFill>
                <a:latin typeface="Cambria" panose="02040503050406030204" pitchFamily="18" charset="0"/>
              </a:rPr>
              <a:t>Comprehensiveness &amp; Coordination</a:t>
            </a:r>
          </a:p>
        </p:txBody>
      </p:sp>
      <p:sp>
        <p:nvSpPr>
          <p:cNvPr id="202755" name="Rectangle 1027"/>
          <p:cNvSpPr>
            <a:spLocks noGrp="1" noChangeArrowheads="1"/>
          </p:cNvSpPr>
          <p:nvPr>
            <p:ph type="subTitle" idx="1"/>
          </p:nvPr>
        </p:nvSpPr>
        <p:spPr>
          <a:xfrm>
            <a:off x="3429000" y="2572294"/>
            <a:ext cx="2819400" cy="838265"/>
          </a:xfrm>
        </p:spPr>
        <p:txBody>
          <a:bodyPr rtlCol="0">
            <a:normAutofit/>
          </a:bodyPr>
          <a:lstStyle/>
          <a:p>
            <a:pPr marL="0" indent="0" eaLnBrk="1" fontAlgn="auto" hangingPunct="1">
              <a:spcAft>
                <a:spcPts val="0"/>
              </a:spcAft>
              <a:buNone/>
              <a:defRPr/>
            </a:pPr>
            <a:r>
              <a:rPr lang="en-US" sz="2800" b="1">
                <a:latin typeface="Cambria" panose="02040503050406030204" pitchFamily="18" charset="0"/>
                <a:cs typeface="Arial" panose="020B0604020202020204" pitchFamily="34" charset="0"/>
              </a:rPr>
              <a:t>Up to 10 points</a:t>
            </a:r>
          </a:p>
          <a:p>
            <a:pPr eaLnBrk="1" fontAlgn="auto" hangingPunct="1">
              <a:spcAft>
                <a:spcPts val="0"/>
              </a:spcAft>
              <a:defRPr/>
            </a:pPr>
            <a:endParaRPr lang="en-US" b="1">
              <a:latin typeface="Cambria" panose="02040503050406030204" pitchFamily="18" charset="0"/>
              <a:cs typeface="Arial" panose="020B0604020202020204" pitchFamily="34" charset="0"/>
            </a:endParaRPr>
          </a:p>
          <a:p>
            <a:pPr eaLnBrk="1" fontAlgn="auto" hangingPunct="1">
              <a:spcAft>
                <a:spcPts val="0"/>
              </a:spcAft>
              <a:buFontTx/>
              <a:buNone/>
              <a:defRPr/>
            </a:pPr>
            <a:endParaRPr lang="en-US">
              <a:latin typeface="Cambria" panose="02040503050406030204" pitchFamily="18" charset="0"/>
            </a:endParaRPr>
          </a:p>
        </p:txBody>
      </p:sp>
      <p:sp>
        <p:nvSpPr>
          <p:cNvPr id="12288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hangingPunct="1">
              <a:spcAft>
                <a:spcPts val="600"/>
              </a:spcAft>
            </a:pPr>
            <a:fld id="{062EEE62-A781-405A-9662-C23A18FD57A8}" type="slidenum">
              <a:rPr lang="en-US" i="0">
                <a:solidFill>
                  <a:srgbClr val="FFFFFF"/>
                </a:solidFill>
              </a:rPr>
              <a:pPr eaLnBrk="1" hangingPunct="1">
                <a:spcAft>
                  <a:spcPts val="600"/>
                </a:spcAft>
              </a:pPr>
              <a:t>2</a:t>
            </a:fld>
            <a:endParaRPr lang="en-US" i="0">
              <a:solidFill>
                <a:srgbClr val="FFFFFF"/>
              </a:solidFill>
            </a:endParaRPr>
          </a:p>
        </p:txBody>
      </p:sp>
      <p:pic>
        <p:nvPicPr>
          <p:cNvPr id="2" name="Picture 2">
            <a:extLst>
              <a:ext uri="{FF2B5EF4-FFF2-40B4-BE49-F238E27FC236}">
                <a16:creationId xmlns:a16="http://schemas.microsoft.com/office/drawing/2014/main" id="{F48EBD45-8D4D-A10E-68BD-A1A28E85C8B1}"/>
              </a:ext>
            </a:extLst>
          </p:cNvPr>
          <p:cNvPicPr>
            <a:picLocks noChangeAspect="1"/>
          </p:cNvPicPr>
          <p:nvPr/>
        </p:nvPicPr>
        <p:blipFill>
          <a:blip r:embed="rId3"/>
          <a:stretch>
            <a:fillRect/>
          </a:stretch>
        </p:blipFill>
        <p:spPr>
          <a:xfrm>
            <a:off x="1856" y="1856"/>
            <a:ext cx="4410075" cy="523875"/>
          </a:xfrm>
          <a:prstGeom prst="rect">
            <a:avLst/>
          </a:prstGeom>
        </p:spPr>
      </p:pic>
      <p:pic>
        <p:nvPicPr>
          <p:cNvPr id="3" name="Picture 3">
            <a:extLst>
              <a:ext uri="{FF2B5EF4-FFF2-40B4-BE49-F238E27FC236}">
                <a16:creationId xmlns:a16="http://schemas.microsoft.com/office/drawing/2014/main" id="{4AE1CFF9-F15B-C2AE-B186-E82762D10C53}"/>
              </a:ext>
            </a:extLst>
          </p:cNvPr>
          <p:cNvPicPr>
            <a:picLocks noChangeAspect="1"/>
          </p:cNvPicPr>
          <p:nvPr/>
        </p:nvPicPr>
        <p:blipFill>
          <a:blip r:embed="rId4"/>
          <a:stretch>
            <a:fillRect/>
          </a:stretch>
        </p:blipFill>
        <p:spPr>
          <a:xfrm>
            <a:off x="4397581" y="-3711"/>
            <a:ext cx="4743450" cy="523875"/>
          </a:xfrm>
          <a:prstGeom prst="rect">
            <a:avLst/>
          </a:prstGeom>
        </p:spPr>
      </p:pic>
      <p:pic>
        <p:nvPicPr>
          <p:cNvPr id="4" name="Picture 2">
            <a:extLst>
              <a:ext uri="{FF2B5EF4-FFF2-40B4-BE49-F238E27FC236}">
                <a16:creationId xmlns:a16="http://schemas.microsoft.com/office/drawing/2014/main" id="{0F7DDD45-C10B-7A80-69B8-868F4B8A2816}"/>
              </a:ext>
            </a:extLst>
          </p:cNvPr>
          <p:cNvPicPr>
            <a:picLocks noChangeAspect="1"/>
          </p:cNvPicPr>
          <p:nvPr/>
        </p:nvPicPr>
        <p:blipFill>
          <a:blip r:embed="rId3"/>
          <a:stretch>
            <a:fillRect/>
          </a:stretch>
        </p:blipFill>
        <p:spPr>
          <a:xfrm>
            <a:off x="16700" y="4581278"/>
            <a:ext cx="4410075" cy="523875"/>
          </a:xfrm>
          <a:prstGeom prst="rect">
            <a:avLst/>
          </a:prstGeom>
        </p:spPr>
      </p:pic>
      <p:pic>
        <p:nvPicPr>
          <p:cNvPr id="8" name="Picture 3">
            <a:extLst>
              <a:ext uri="{FF2B5EF4-FFF2-40B4-BE49-F238E27FC236}">
                <a16:creationId xmlns:a16="http://schemas.microsoft.com/office/drawing/2014/main" id="{9714FA7B-D2CE-6443-0A48-38A40216F6DC}"/>
              </a:ext>
            </a:extLst>
          </p:cNvPr>
          <p:cNvPicPr>
            <a:picLocks noChangeAspect="1"/>
          </p:cNvPicPr>
          <p:nvPr/>
        </p:nvPicPr>
        <p:blipFill>
          <a:blip r:embed="rId4"/>
          <a:stretch>
            <a:fillRect/>
          </a:stretch>
        </p:blipFill>
        <p:spPr>
          <a:xfrm>
            <a:off x="4412425" y="4575711"/>
            <a:ext cx="4743450" cy="523875"/>
          </a:xfrm>
          <a:prstGeom prst="rect">
            <a:avLst/>
          </a:prstGeom>
        </p:spPr>
      </p:pic>
    </p:spTree>
    <p:extLst>
      <p:ext uri="{BB962C8B-B14F-4D97-AF65-F5344CB8AC3E}">
        <p14:creationId xmlns:p14="http://schemas.microsoft.com/office/powerpoint/2010/main" val="259117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0E140AF1-6476-6169-0FEE-7A20C88E06E7}"/>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B5F3025D-387A-C2DC-2C9A-46F100FF7F45}"/>
              </a:ext>
            </a:extLst>
          </p:cNvPr>
          <p:cNvPicPr>
            <a:picLocks noChangeAspect="1"/>
          </p:cNvPicPr>
          <p:nvPr/>
        </p:nvPicPr>
        <p:blipFill>
          <a:blip r:embed="rId4"/>
          <a:stretch>
            <a:fillRect/>
          </a:stretch>
        </p:blipFill>
        <p:spPr>
          <a:xfrm>
            <a:off x="8568789" y="-3711"/>
            <a:ext cx="571500" cy="5143500"/>
          </a:xfrm>
          <a:prstGeom prst="rect">
            <a:avLst/>
          </a:prstGeom>
        </p:spPr>
      </p:pic>
      <p:pic>
        <p:nvPicPr>
          <p:cNvPr id="4" name="Picture 6">
            <a:extLst>
              <a:ext uri="{FF2B5EF4-FFF2-40B4-BE49-F238E27FC236}">
                <a16:creationId xmlns:a16="http://schemas.microsoft.com/office/drawing/2014/main" id="{39D26DEC-01C9-3CE1-CFA0-A4F11C542994}"/>
              </a:ext>
            </a:extLst>
          </p:cNvPr>
          <p:cNvPicPr>
            <a:picLocks noChangeAspect="1"/>
          </p:cNvPicPr>
          <p:nvPr/>
        </p:nvPicPr>
        <p:blipFill rotWithShape="1">
          <a:blip r:embed="rId5"/>
          <a:srcRect l="7774" t="61759" r="31849" b="17594"/>
          <a:stretch/>
        </p:blipFill>
        <p:spPr>
          <a:xfrm>
            <a:off x="964827" y="1166533"/>
            <a:ext cx="7165876" cy="3337653"/>
          </a:xfrm>
          <a:prstGeom prst="rect">
            <a:avLst/>
          </a:prstGeom>
        </p:spPr>
      </p:pic>
      <p:sp>
        <p:nvSpPr>
          <p:cNvPr id="9" name="TextBox 8">
            <a:extLst>
              <a:ext uri="{FF2B5EF4-FFF2-40B4-BE49-F238E27FC236}">
                <a16:creationId xmlns:a16="http://schemas.microsoft.com/office/drawing/2014/main" id="{10EED20B-1344-B429-BE48-D099201701C9}"/>
              </a:ext>
            </a:extLst>
          </p:cNvPr>
          <p:cNvSpPr txBox="1"/>
          <p:nvPr/>
        </p:nvSpPr>
        <p:spPr>
          <a:xfrm>
            <a:off x="1025338" y="832037"/>
            <a:ext cx="67991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highlight>
                  <a:srgbClr val="FFFF00"/>
                </a:highlight>
                <a:latin typeface="Cambria"/>
                <a:ea typeface="Cambria"/>
              </a:rPr>
              <a:t>Climate Adaptation and Resilience</a:t>
            </a:r>
            <a:endParaRPr lang="en-US" dirty="0"/>
          </a:p>
        </p:txBody>
      </p:sp>
      <p:pic>
        <p:nvPicPr>
          <p:cNvPr id="13" name="Picture 12">
            <a:extLst>
              <a:ext uri="{FF2B5EF4-FFF2-40B4-BE49-F238E27FC236}">
                <a16:creationId xmlns:a16="http://schemas.microsoft.com/office/drawing/2014/main" id="{84F5701C-1390-EED7-2BCB-47ADD005C1F7}"/>
              </a:ext>
            </a:extLst>
          </p:cNvPr>
          <p:cNvPicPr>
            <a:picLocks noChangeAspect="1"/>
          </p:cNvPicPr>
          <p:nvPr/>
        </p:nvPicPr>
        <p:blipFill rotWithShape="1">
          <a:blip r:embed="rId6"/>
          <a:srcRect l="8193" t="18849" r="31934" b="75205"/>
          <a:stretch/>
        </p:blipFill>
        <p:spPr>
          <a:xfrm>
            <a:off x="1025338" y="4276163"/>
            <a:ext cx="7072313" cy="789732"/>
          </a:xfrm>
          <a:prstGeom prst="rect">
            <a:avLst/>
          </a:prstGeom>
        </p:spPr>
      </p:pic>
    </p:spTree>
    <p:extLst>
      <p:ext uri="{BB962C8B-B14F-4D97-AF65-F5344CB8AC3E}">
        <p14:creationId xmlns:p14="http://schemas.microsoft.com/office/powerpoint/2010/main" val="258152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0E140AF1-6476-6169-0FEE-7A20C88E06E7}"/>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B5F3025D-387A-C2DC-2C9A-46F100FF7F45}"/>
              </a:ext>
            </a:extLst>
          </p:cNvPr>
          <p:cNvPicPr>
            <a:picLocks noChangeAspect="1"/>
          </p:cNvPicPr>
          <p:nvPr/>
        </p:nvPicPr>
        <p:blipFill>
          <a:blip r:embed="rId4"/>
          <a:stretch>
            <a:fillRect/>
          </a:stretch>
        </p:blipFill>
        <p:spPr>
          <a:xfrm>
            <a:off x="8568789" y="-3711"/>
            <a:ext cx="571500" cy="5143500"/>
          </a:xfrm>
          <a:prstGeom prst="rect">
            <a:avLst/>
          </a:prstGeom>
        </p:spPr>
      </p:pic>
      <p:pic>
        <p:nvPicPr>
          <p:cNvPr id="16" name="Picture 15">
            <a:extLst>
              <a:ext uri="{FF2B5EF4-FFF2-40B4-BE49-F238E27FC236}">
                <a16:creationId xmlns:a16="http://schemas.microsoft.com/office/drawing/2014/main" id="{970BC6ED-F628-7A58-A57E-AF4A46381757}"/>
              </a:ext>
            </a:extLst>
          </p:cNvPr>
          <p:cNvPicPr>
            <a:picLocks noChangeAspect="1"/>
          </p:cNvPicPr>
          <p:nvPr/>
        </p:nvPicPr>
        <p:blipFill rotWithShape="1">
          <a:blip r:embed="rId5"/>
          <a:srcRect l="8272" t="25477" r="31944" b="49523"/>
          <a:stretch/>
        </p:blipFill>
        <p:spPr>
          <a:xfrm>
            <a:off x="838761" y="1006847"/>
            <a:ext cx="7475530" cy="3834618"/>
          </a:xfrm>
          <a:prstGeom prst="rect">
            <a:avLst/>
          </a:prstGeom>
        </p:spPr>
      </p:pic>
    </p:spTree>
    <p:extLst>
      <p:ext uri="{BB962C8B-B14F-4D97-AF65-F5344CB8AC3E}">
        <p14:creationId xmlns:p14="http://schemas.microsoft.com/office/powerpoint/2010/main" val="1838588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0E140AF1-6476-6169-0FEE-7A20C88E06E7}"/>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B5F3025D-387A-C2DC-2C9A-46F100FF7F45}"/>
              </a:ext>
            </a:extLst>
          </p:cNvPr>
          <p:cNvPicPr>
            <a:picLocks noChangeAspect="1"/>
          </p:cNvPicPr>
          <p:nvPr/>
        </p:nvPicPr>
        <p:blipFill>
          <a:blip r:embed="rId4"/>
          <a:stretch>
            <a:fillRect/>
          </a:stretch>
        </p:blipFill>
        <p:spPr>
          <a:xfrm>
            <a:off x="8568789" y="-3711"/>
            <a:ext cx="571500" cy="5143500"/>
          </a:xfrm>
          <a:prstGeom prst="rect">
            <a:avLst/>
          </a:prstGeom>
        </p:spPr>
      </p:pic>
      <p:pic>
        <p:nvPicPr>
          <p:cNvPr id="17" name="Picture 16">
            <a:extLst>
              <a:ext uri="{FF2B5EF4-FFF2-40B4-BE49-F238E27FC236}">
                <a16:creationId xmlns:a16="http://schemas.microsoft.com/office/drawing/2014/main" id="{E5C6AE72-5E26-284B-FAB1-6953DE9BEEB4}"/>
              </a:ext>
            </a:extLst>
          </p:cNvPr>
          <p:cNvPicPr>
            <a:picLocks noChangeAspect="1"/>
          </p:cNvPicPr>
          <p:nvPr/>
        </p:nvPicPr>
        <p:blipFill rotWithShape="1">
          <a:blip r:embed="rId5"/>
          <a:srcRect l="8333" t="51270" r="32040" b="29710"/>
          <a:stretch/>
        </p:blipFill>
        <p:spPr>
          <a:xfrm>
            <a:off x="1065680" y="1034652"/>
            <a:ext cx="7267343" cy="3546476"/>
          </a:xfrm>
          <a:prstGeom prst="rect">
            <a:avLst/>
          </a:prstGeom>
        </p:spPr>
      </p:pic>
    </p:spTree>
    <p:extLst>
      <p:ext uri="{BB962C8B-B14F-4D97-AF65-F5344CB8AC3E}">
        <p14:creationId xmlns:p14="http://schemas.microsoft.com/office/powerpoint/2010/main" val="375901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a:latin typeface="Cambria" panose="02040503050406030204" pitchFamily="18" charset="0"/>
                <a:ea typeface="Cambria" panose="02040503050406030204" pitchFamily="18" charset="0"/>
              </a:rPr>
              <a:t>Preference Points – Climate Change (Up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066800" y="967417"/>
            <a:ext cx="7162800" cy="3083397"/>
          </a:xfrm>
        </p:spPr>
        <p:txBody>
          <a:bodyPr>
            <a:noAutofit/>
          </a:bodyPr>
          <a:lstStyle/>
          <a:p>
            <a:endParaRPr lang="en-US" sz="2000">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 	</a:t>
            </a:r>
            <a:endParaRPr lang="en-US" u="sng">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0E140AF1-6476-6169-0FEE-7A20C88E06E7}"/>
              </a:ext>
            </a:extLst>
          </p:cNvPr>
          <p:cNvPicPr>
            <a:picLocks noChangeAspect="1"/>
          </p:cNvPicPr>
          <p:nvPr/>
        </p:nvPicPr>
        <p:blipFill>
          <a:blip r:embed="rId3"/>
          <a:stretch>
            <a:fillRect/>
          </a:stretch>
        </p:blipFill>
        <p:spPr>
          <a:xfrm>
            <a:off x="1856" y="-5567"/>
            <a:ext cx="571500" cy="5143500"/>
          </a:xfrm>
          <a:prstGeom prst="rect">
            <a:avLst/>
          </a:prstGeom>
        </p:spPr>
      </p:pic>
      <p:pic>
        <p:nvPicPr>
          <p:cNvPr id="12" name="Picture 9">
            <a:extLst>
              <a:ext uri="{FF2B5EF4-FFF2-40B4-BE49-F238E27FC236}">
                <a16:creationId xmlns:a16="http://schemas.microsoft.com/office/drawing/2014/main" id="{B5F3025D-387A-C2DC-2C9A-46F100FF7F45}"/>
              </a:ext>
            </a:extLst>
          </p:cNvPr>
          <p:cNvPicPr>
            <a:picLocks noChangeAspect="1"/>
          </p:cNvPicPr>
          <p:nvPr/>
        </p:nvPicPr>
        <p:blipFill>
          <a:blip r:embed="rId4"/>
          <a:stretch>
            <a:fillRect/>
          </a:stretch>
        </p:blipFill>
        <p:spPr>
          <a:xfrm>
            <a:off x="8568789" y="-3711"/>
            <a:ext cx="571500" cy="5143500"/>
          </a:xfrm>
          <a:prstGeom prst="rect">
            <a:avLst/>
          </a:prstGeom>
        </p:spPr>
      </p:pic>
      <p:pic>
        <p:nvPicPr>
          <p:cNvPr id="17" name="Picture 16">
            <a:extLst>
              <a:ext uri="{FF2B5EF4-FFF2-40B4-BE49-F238E27FC236}">
                <a16:creationId xmlns:a16="http://schemas.microsoft.com/office/drawing/2014/main" id="{E5C6AE72-5E26-284B-FAB1-6953DE9BEEB4}"/>
              </a:ext>
            </a:extLst>
          </p:cNvPr>
          <p:cNvPicPr>
            <a:picLocks noChangeAspect="1"/>
          </p:cNvPicPr>
          <p:nvPr/>
        </p:nvPicPr>
        <p:blipFill rotWithShape="1">
          <a:blip r:embed="rId5"/>
          <a:srcRect l="8333" t="71641" r="32040" b="18366"/>
          <a:stretch/>
        </p:blipFill>
        <p:spPr>
          <a:xfrm>
            <a:off x="1166660" y="895080"/>
            <a:ext cx="6981593" cy="1589708"/>
          </a:xfrm>
          <a:prstGeom prst="rect">
            <a:avLst/>
          </a:prstGeom>
        </p:spPr>
      </p:pic>
      <p:pic>
        <p:nvPicPr>
          <p:cNvPr id="4" name="Picture 6">
            <a:extLst>
              <a:ext uri="{FF2B5EF4-FFF2-40B4-BE49-F238E27FC236}">
                <a16:creationId xmlns:a16="http://schemas.microsoft.com/office/drawing/2014/main" id="{875F4B74-C2DB-687E-25BB-B5AD527D5EB6}"/>
              </a:ext>
            </a:extLst>
          </p:cNvPr>
          <p:cNvPicPr>
            <a:picLocks noChangeAspect="1"/>
          </p:cNvPicPr>
          <p:nvPr/>
        </p:nvPicPr>
        <p:blipFill rotWithShape="1">
          <a:blip r:embed="rId6"/>
          <a:srcRect l="8224" t="18170" r="31743" b="73248"/>
          <a:stretch/>
        </p:blipFill>
        <p:spPr>
          <a:xfrm>
            <a:off x="1166658" y="2433215"/>
            <a:ext cx="7032098" cy="1289971"/>
          </a:xfrm>
          <a:prstGeom prst="rect">
            <a:avLst/>
          </a:prstGeom>
        </p:spPr>
      </p:pic>
      <p:pic>
        <p:nvPicPr>
          <p:cNvPr id="7" name="Picture 7">
            <a:extLst>
              <a:ext uri="{FF2B5EF4-FFF2-40B4-BE49-F238E27FC236}">
                <a16:creationId xmlns:a16="http://schemas.microsoft.com/office/drawing/2014/main" id="{80851909-77B4-1D37-A662-2629D81E14D3}"/>
              </a:ext>
            </a:extLst>
          </p:cNvPr>
          <p:cNvPicPr>
            <a:picLocks noChangeAspect="1"/>
          </p:cNvPicPr>
          <p:nvPr/>
        </p:nvPicPr>
        <p:blipFill rotWithShape="1">
          <a:blip r:embed="rId7"/>
          <a:srcRect l="8416" t="40918" r="31931" b="47610"/>
          <a:stretch/>
        </p:blipFill>
        <p:spPr>
          <a:xfrm>
            <a:off x="1204416" y="3568941"/>
            <a:ext cx="6943717" cy="1476509"/>
          </a:xfrm>
          <a:prstGeom prst="rect">
            <a:avLst/>
          </a:prstGeom>
        </p:spPr>
      </p:pic>
    </p:spTree>
    <p:extLst>
      <p:ext uri="{BB962C8B-B14F-4D97-AF65-F5344CB8AC3E}">
        <p14:creationId xmlns:p14="http://schemas.microsoft.com/office/powerpoint/2010/main" val="341315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00E4-F4D0-4624-9968-9652A3E446DE}"/>
              </a:ext>
            </a:extLst>
          </p:cNvPr>
          <p:cNvSpPr>
            <a:spLocks noGrp="1"/>
          </p:cNvSpPr>
          <p:nvPr>
            <p:ph type="title"/>
          </p:nvPr>
        </p:nvSpPr>
        <p:spPr>
          <a:xfrm>
            <a:off x="1120877" y="110635"/>
            <a:ext cx="6683765" cy="960668"/>
          </a:xfrm>
        </p:spPr>
        <p:txBody>
          <a:bodyPr>
            <a:normAutofit/>
          </a:bodyPr>
          <a:lstStyle/>
          <a:p>
            <a:r>
              <a:rPr lang="en-US" sz="2400" b="1">
                <a:solidFill>
                  <a:schemeClr val="accent4">
                    <a:lumMod val="50000"/>
                  </a:schemeClr>
                </a:solidFill>
                <a:latin typeface="Cambria" panose="02040503050406030204" pitchFamily="18" charset="0"/>
                <a:ea typeface="Cambria" panose="02040503050406030204" pitchFamily="18" charset="0"/>
              </a:rPr>
              <a:t>Preference Points – Promise Zones (2 points)</a:t>
            </a:r>
          </a:p>
        </p:txBody>
      </p:sp>
      <p:sp>
        <p:nvSpPr>
          <p:cNvPr id="3" name="Content Placeholder 2">
            <a:extLst>
              <a:ext uri="{FF2B5EF4-FFF2-40B4-BE49-F238E27FC236}">
                <a16:creationId xmlns:a16="http://schemas.microsoft.com/office/drawing/2014/main" id="{020CF2E2-CBB4-4268-A9DB-AE334487FD95}"/>
              </a:ext>
            </a:extLst>
          </p:cNvPr>
          <p:cNvSpPr>
            <a:spLocks noGrp="1"/>
          </p:cNvSpPr>
          <p:nvPr>
            <p:ph idx="1"/>
          </p:nvPr>
        </p:nvSpPr>
        <p:spPr>
          <a:xfrm>
            <a:off x="1120877" y="1091438"/>
            <a:ext cx="7289698" cy="3413887"/>
          </a:xfrm>
        </p:spPr>
        <p:txBody>
          <a:bodyPr vert="horz" lIns="91440" tIns="45720" rIns="91440" bIns="45720" rtlCol="0" anchor="t">
            <a:noAutofit/>
          </a:bodyPr>
          <a:lstStyle/>
          <a:p>
            <a:r>
              <a:rPr lang="en-US" sz="2400" dirty="0">
                <a:latin typeface="Cambria"/>
                <a:ea typeface="Cambria"/>
              </a:rPr>
              <a:t>Complete/submit Certification of Consistency with Promise Zone Goals and Implementation (HUD-50153).</a:t>
            </a:r>
          </a:p>
          <a:p>
            <a:pPr marL="0" indent="0">
              <a:buNone/>
            </a:pPr>
            <a:endParaRPr lang="en-US" sz="2400" dirty="0">
              <a:latin typeface="Cambria"/>
              <a:ea typeface="Cambria"/>
            </a:endParaRPr>
          </a:p>
          <a:p>
            <a:r>
              <a:rPr lang="en-US" sz="2400" dirty="0">
                <a:latin typeface="Cambria"/>
                <a:ea typeface="Cambria"/>
              </a:rPr>
              <a:t>Signed by Promise Zone Official authorized to certify project meets criteria.</a:t>
            </a:r>
          </a:p>
          <a:p>
            <a:pPr marL="0" indent="0">
              <a:buNone/>
            </a:pPr>
            <a:endParaRPr lang="en-US" sz="2400" dirty="0">
              <a:latin typeface="Cambria"/>
              <a:ea typeface="Cambria"/>
            </a:endParaRPr>
          </a:p>
          <a:p>
            <a:r>
              <a:rPr lang="en-US" sz="2400" dirty="0">
                <a:latin typeface="Cambria"/>
                <a:ea typeface="Cambria"/>
              </a:rPr>
              <a:t>View list of designated Promise Zones and persons authorized to certify at the website: </a:t>
            </a:r>
            <a:endParaRPr lang="en-US" sz="2400" dirty="0">
              <a:latin typeface="Cambria" panose="02040503050406030204" pitchFamily="18" charset="0"/>
              <a:ea typeface="Cambria" panose="02040503050406030204" pitchFamily="18" charset="0"/>
            </a:endParaRPr>
          </a:p>
          <a:p>
            <a:pPr marL="0" indent="0">
              <a:buNone/>
            </a:pPr>
            <a:r>
              <a:rPr lang="en-US" u="sng" dirty="0">
                <a:latin typeface="Cambria"/>
                <a:ea typeface="Cambria"/>
                <a:hlinkClick r:id="rId3"/>
              </a:rPr>
              <a:t>https://www.hudexchange.info/programs/promise-zones/</a:t>
            </a:r>
            <a:endParaRPr lang="en-US" u="sng" dirty="0">
              <a:latin typeface="Cambria"/>
              <a:ea typeface="Cambria"/>
            </a:endParaRPr>
          </a:p>
        </p:txBody>
      </p:sp>
      <p:cxnSp>
        <p:nvCxnSpPr>
          <p:cNvPr id="5" name="Straight Connector 4">
            <a:extLst>
              <a:ext uri="{FF2B5EF4-FFF2-40B4-BE49-F238E27FC236}">
                <a16:creationId xmlns:a16="http://schemas.microsoft.com/office/drawing/2014/main" id="{122B0E3D-78AF-4401-B0C8-32A57F14E08A}"/>
              </a:ext>
            </a:extLst>
          </p:cNvPr>
          <p:cNvCxnSpPr>
            <a:cxnSpLocks/>
          </p:cNvCxnSpPr>
          <p:nvPr/>
        </p:nvCxnSpPr>
        <p:spPr>
          <a:xfrm>
            <a:off x="1120877" y="889173"/>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C0DED21-5967-643E-2C5D-0D0B0A4873E8}"/>
              </a:ext>
            </a:extLst>
          </p:cNvPr>
          <p:cNvPicPr>
            <a:picLocks noChangeAspect="1"/>
          </p:cNvPicPr>
          <p:nvPr/>
        </p:nvPicPr>
        <p:blipFill>
          <a:blip r:embed="rId4"/>
          <a:stretch>
            <a:fillRect/>
          </a:stretch>
        </p:blipFill>
        <p:spPr>
          <a:xfrm>
            <a:off x="1856" y="-5567"/>
            <a:ext cx="571500" cy="5143500"/>
          </a:xfrm>
          <a:prstGeom prst="rect">
            <a:avLst/>
          </a:prstGeom>
        </p:spPr>
      </p:pic>
      <p:pic>
        <p:nvPicPr>
          <p:cNvPr id="11" name="Picture 9">
            <a:extLst>
              <a:ext uri="{FF2B5EF4-FFF2-40B4-BE49-F238E27FC236}">
                <a16:creationId xmlns:a16="http://schemas.microsoft.com/office/drawing/2014/main" id="{718980CD-7629-665C-9CA3-57834E84D9B2}"/>
              </a:ext>
            </a:extLst>
          </p:cNvPr>
          <p:cNvPicPr>
            <a:picLocks noChangeAspect="1"/>
          </p:cNvPicPr>
          <p:nvPr/>
        </p:nvPicPr>
        <p:blipFill>
          <a:blip r:embed="rId5"/>
          <a:stretch>
            <a:fillRect/>
          </a:stretch>
        </p:blipFill>
        <p:spPr>
          <a:xfrm>
            <a:off x="8568789" y="-3711"/>
            <a:ext cx="571500" cy="5143500"/>
          </a:xfrm>
          <a:prstGeom prst="rect">
            <a:avLst/>
          </a:prstGeom>
        </p:spPr>
      </p:pic>
    </p:spTree>
    <p:extLst>
      <p:ext uri="{BB962C8B-B14F-4D97-AF65-F5344CB8AC3E}">
        <p14:creationId xmlns:p14="http://schemas.microsoft.com/office/powerpoint/2010/main" val="391705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3AF4-3528-4BF2-A05F-E0E42A982A0E}"/>
              </a:ext>
            </a:extLst>
          </p:cNvPr>
          <p:cNvSpPr>
            <a:spLocks noGrp="1"/>
          </p:cNvSpPr>
          <p:nvPr>
            <p:ph type="ctrTitle"/>
          </p:nvPr>
        </p:nvSpPr>
        <p:spPr>
          <a:xfrm>
            <a:off x="800100" y="2056848"/>
            <a:ext cx="7543800" cy="1029803"/>
          </a:xfrm>
        </p:spPr>
        <p:txBody>
          <a:bodyPr>
            <a:normAutofit fontScale="90000"/>
          </a:bodyPr>
          <a:lstStyle/>
          <a:p>
            <a:pPr algn="ctr"/>
            <a:r>
              <a:rPr lang="en-US" sz="3600">
                <a:latin typeface="Cambria" panose="02040503050406030204" pitchFamily="18" charset="0"/>
                <a:ea typeface="Cambria" panose="02040503050406030204" pitchFamily="18" charset="0"/>
              </a:rPr>
              <a:t>End of Rating Factor 5</a:t>
            </a:r>
            <a:br>
              <a:rPr lang="en-US" sz="3600">
                <a:latin typeface="Cambria" panose="02040503050406030204" pitchFamily="18" charset="0"/>
                <a:ea typeface="Cambria" panose="02040503050406030204" pitchFamily="18" charset="0"/>
              </a:rPr>
            </a:br>
            <a:r>
              <a:rPr lang="en-US" sz="3600">
                <a:latin typeface="Cambria" panose="02040503050406030204" pitchFamily="18" charset="0"/>
                <a:ea typeface="Cambria" panose="02040503050406030204" pitchFamily="18" charset="0"/>
              </a:rPr>
              <a:t>and</a:t>
            </a:r>
            <a:br>
              <a:rPr lang="en-US" sz="3600">
                <a:latin typeface="Cambria" panose="02040503050406030204" pitchFamily="18" charset="0"/>
                <a:ea typeface="Cambria" panose="02040503050406030204" pitchFamily="18" charset="0"/>
              </a:rPr>
            </a:br>
            <a:r>
              <a:rPr lang="en-US" sz="3600">
                <a:latin typeface="Cambria" panose="02040503050406030204" pitchFamily="18" charset="0"/>
                <a:ea typeface="Cambria" panose="02040503050406030204" pitchFamily="18" charset="0"/>
              </a:rPr>
              <a:t>Preference (Bonus) Points</a:t>
            </a:r>
          </a:p>
        </p:txBody>
      </p:sp>
      <p:pic>
        <p:nvPicPr>
          <p:cNvPr id="4" name="Picture 8">
            <a:extLst>
              <a:ext uri="{FF2B5EF4-FFF2-40B4-BE49-F238E27FC236}">
                <a16:creationId xmlns:a16="http://schemas.microsoft.com/office/drawing/2014/main" id="{176CA791-7C7C-4A27-549C-4624D9A8B83A}"/>
              </a:ext>
            </a:extLst>
          </p:cNvPr>
          <p:cNvPicPr>
            <a:picLocks noChangeAspect="1"/>
          </p:cNvPicPr>
          <p:nvPr/>
        </p:nvPicPr>
        <p:blipFill>
          <a:blip r:embed="rId3"/>
          <a:stretch>
            <a:fillRect/>
          </a:stretch>
        </p:blipFill>
        <p:spPr>
          <a:xfrm>
            <a:off x="1856" y="-5567"/>
            <a:ext cx="571500" cy="5143500"/>
          </a:xfrm>
          <a:prstGeom prst="rect">
            <a:avLst/>
          </a:prstGeom>
        </p:spPr>
      </p:pic>
      <p:pic>
        <p:nvPicPr>
          <p:cNvPr id="9" name="Picture 9">
            <a:extLst>
              <a:ext uri="{FF2B5EF4-FFF2-40B4-BE49-F238E27FC236}">
                <a16:creationId xmlns:a16="http://schemas.microsoft.com/office/drawing/2014/main" id="{4BD945D7-B51F-CD07-EBA7-13628A50C4F2}"/>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378765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03A8-0882-4DE3-8F55-5296F37C6D1B}"/>
              </a:ext>
            </a:extLst>
          </p:cNvPr>
          <p:cNvSpPr>
            <a:spLocks noGrp="1"/>
          </p:cNvSpPr>
          <p:nvPr>
            <p:ph type="title"/>
          </p:nvPr>
        </p:nvSpPr>
        <p:spPr>
          <a:xfrm>
            <a:off x="929640" y="160846"/>
            <a:ext cx="6871855" cy="810704"/>
          </a:xfrm>
        </p:spPr>
        <p:txBody>
          <a:bodyPr>
            <a:noAutofit/>
          </a:bodyPr>
          <a:lstStyle/>
          <a:p>
            <a:r>
              <a:rPr lang="en-US" sz="2400" b="1">
                <a:latin typeface="Cambria" panose="02040503050406030204" pitchFamily="18" charset="0"/>
                <a:ea typeface="Cambria" panose="02040503050406030204" pitchFamily="18" charset="0"/>
              </a:rPr>
              <a:t>Subfactor 5.1: Coordination (Up to 7 points)</a:t>
            </a:r>
          </a:p>
        </p:txBody>
      </p:sp>
      <p:sp>
        <p:nvSpPr>
          <p:cNvPr id="3" name="Content Placeholder 2">
            <a:extLst>
              <a:ext uri="{FF2B5EF4-FFF2-40B4-BE49-F238E27FC236}">
                <a16:creationId xmlns:a16="http://schemas.microsoft.com/office/drawing/2014/main" id="{5B02C9B8-5F0E-4E32-B584-EFDB93A45711}"/>
              </a:ext>
            </a:extLst>
          </p:cNvPr>
          <p:cNvSpPr>
            <a:spLocks noGrp="1"/>
          </p:cNvSpPr>
          <p:nvPr>
            <p:ph idx="1"/>
          </p:nvPr>
        </p:nvSpPr>
        <p:spPr>
          <a:xfrm>
            <a:off x="948690" y="1132396"/>
            <a:ext cx="7273636" cy="2700463"/>
          </a:xfrm>
        </p:spPr>
        <p:txBody>
          <a:bodyPr vert="horz" lIns="91440" tIns="45720" rIns="91440" bIns="45720" rtlCol="0" anchor="t">
            <a:normAutofit/>
          </a:bodyPr>
          <a:lstStyle/>
          <a:p>
            <a:r>
              <a:rPr lang="en-US" sz="2400" dirty="0">
                <a:latin typeface="Cambria"/>
                <a:ea typeface="Cambria"/>
              </a:rPr>
              <a:t>The applicant must address how it has designed the project and plans to implement it in coordination with </a:t>
            </a:r>
            <a:r>
              <a:rPr lang="en-US" sz="2400" b="1" dirty="0">
                <a:latin typeface="Cambria"/>
                <a:ea typeface="Cambria"/>
              </a:rPr>
              <a:t>community members</a:t>
            </a:r>
            <a:r>
              <a:rPr lang="en-US" sz="2400" dirty="0">
                <a:latin typeface="Cambria"/>
                <a:ea typeface="Cambria"/>
              </a:rPr>
              <a:t>, </a:t>
            </a:r>
            <a:r>
              <a:rPr lang="en-US" sz="2400" b="1" dirty="0">
                <a:latin typeface="Cambria"/>
                <a:ea typeface="Cambria"/>
              </a:rPr>
              <a:t>tribal departments</a:t>
            </a:r>
            <a:r>
              <a:rPr lang="en-US" sz="2400" dirty="0">
                <a:latin typeface="Cambria"/>
                <a:ea typeface="Cambria"/>
              </a:rPr>
              <a:t>, and other </a:t>
            </a:r>
            <a:r>
              <a:rPr lang="en-US" sz="2400" b="1" dirty="0">
                <a:latin typeface="Cambria"/>
                <a:ea typeface="Cambria"/>
              </a:rPr>
              <a:t>agencies/organizations</a:t>
            </a:r>
            <a:r>
              <a:rPr lang="en-US" sz="2400" dirty="0">
                <a:latin typeface="Cambria"/>
                <a:ea typeface="Cambria"/>
              </a:rPr>
              <a:t>. </a:t>
            </a:r>
            <a:endParaRPr lang="en-US"/>
          </a:p>
          <a:p>
            <a:pPr marL="0" indent="0">
              <a:buNone/>
            </a:pPr>
            <a:endParaRPr lang="en-US" sz="2400" dirty="0">
              <a:latin typeface="Cambria" panose="02040503050406030204" pitchFamily="18" charset="0"/>
              <a:ea typeface="Cambria" panose="02040503050406030204" pitchFamily="18" charset="0"/>
            </a:endParaRPr>
          </a:p>
          <a:p>
            <a:r>
              <a:rPr lang="en-US" sz="2400" dirty="0">
                <a:latin typeface="Cambria"/>
                <a:ea typeface="Cambria"/>
              </a:rPr>
              <a:t>The applicant must describe its </a:t>
            </a:r>
            <a:r>
              <a:rPr lang="en-US" sz="2400" b="1" dirty="0">
                <a:latin typeface="Cambria"/>
                <a:ea typeface="Cambria"/>
              </a:rPr>
              <a:t>long-term vision </a:t>
            </a:r>
            <a:r>
              <a:rPr lang="en-US" sz="2400" dirty="0">
                <a:latin typeface="Cambria"/>
                <a:ea typeface="Cambria"/>
              </a:rPr>
              <a:t>for the project and how it </a:t>
            </a:r>
            <a:r>
              <a:rPr lang="en-US" sz="2400" b="1" dirty="0">
                <a:latin typeface="Cambria"/>
                <a:ea typeface="Cambria"/>
              </a:rPr>
              <a:t>will continue in the future</a:t>
            </a:r>
            <a:r>
              <a:rPr lang="en-US" sz="2400" dirty="0">
                <a:latin typeface="Cambria"/>
                <a:ea typeface="Cambria"/>
              </a:rPr>
              <a:t>. </a:t>
            </a:r>
            <a:endParaRPr lang="en-US" sz="2400" dirty="0">
              <a:latin typeface="Cambria" panose="02040503050406030204" pitchFamily="18" charset="0"/>
              <a:ea typeface="Cambria" panose="02040503050406030204" pitchFamily="18" charset="0"/>
            </a:endParaRPr>
          </a:p>
          <a:p>
            <a:pPr marL="0" indent="0">
              <a:buNone/>
            </a:pPr>
            <a:endParaRPr lang="en-US"/>
          </a:p>
        </p:txBody>
      </p:sp>
      <p:cxnSp>
        <p:nvCxnSpPr>
          <p:cNvPr id="5" name="Straight Connector 4">
            <a:extLst>
              <a:ext uri="{FF2B5EF4-FFF2-40B4-BE49-F238E27FC236}">
                <a16:creationId xmlns:a16="http://schemas.microsoft.com/office/drawing/2014/main" id="{24586D26-D4DC-48A2-89DF-090987CAB0A0}"/>
              </a:ext>
            </a:extLst>
          </p:cNvPr>
          <p:cNvCxnSpPr>
            <a:cxnSpLocks/>
          </p:cNvCxnSpPr>
          <p:nvPr/>
        </p:nvCxnSpPr>
        <p:spPr>
          <a:xfrm>
            <a:off x="990600" y="900113"/>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8">
            <a:extLst>
              <a:ext uri="{FF2B5EF4-FFF2-40B4-BE49-F238E27FC236}">
                <a16:creationId xmlns:a16="http://schemas.microsoft.com/office/drawing/2014/main" id="{DF229B4B-3FE5-AF59-A64F-DCE7666B1501}"/>
              </a:ext>
            </a:extLst>
          </p:cNvPr>
          <p:cNvPicPr>
            <a:picLocks noChangeAspect="1"/>
          </p:cNvPicPr>
          <p:nvPr/>
        </p:nvPicPr>
        <p:blipFill>
          <a:blip r:embed="rId3"/>
          <a:stretch>
            <a:fillRect/>
          </a:stretch>
        </p:blipFill>
        <p:spPr>
          <a:xfrm>
            <a:off x="1856" y="-5567"/>
            <a:ext cx="571500" cy="5143500"/>
          </a:xfrm>
          <a:prstGeom prst="rect">
            <a:avLst/>
          </a:prstGeom>
        </p:spPr>
      </p:pic>
      <p:pic>
        <p:nvPicPr>
          <p:cNvPr id="9" name="Picture 9">
            <a:extLst>
              <a:ext uri="{FF2B5EF4-FFF2-40B4-BE49-F238E27FC236}">
                <a16:creationId xmlns:a16="http://schemas.microsoft.com/office/drawing/2014/main" id="{9BBC93DE-9F1B-8B23-7E95-AEE1ADE1A679}"/>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324611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41A3-AAD1-44E9-95A3-CA4E2E8F9A39}"/>
              </a:ext>
            </a:extLst>
          </p:cNvPr>
          <p:cNvSpPr>
            <a:spLocks noGrp="1"/>
          </p:cNvSpPr>
          <p:nvPr>
            <p:ph type="title"/>
          </p:nvPr>
        </p:nvSpPr>
        <p:spPr>
          <a:xfrm>
            <a:off x="862090" y="376238"/>
            <a:ext cx="8074741" cy="810704"/>
          </a:xfrm>
        </p:spPr>
        <p:txBody>
          <a:bodyPr>
            <a:noAutofit/>
          </a:bodyPr>
          <a:lstStyle/>
          <a:p>
            <a:r>
              <a:rPr lang="en-US" sz="2400" b="1">
                <a:solidFill>
                  <a:schemeClr val="accent4">
                    <a:lumMod val="50000"/>
                  </a:schemeClr>
                </a:solidFill>
                <a:latin typeface="Cambria" panose="02040503050406030204" pitchFamily="18" charset="0"/>
                <a:ea typeface="Cambria" panose="02040503050406030204" pitchFamily="18" charset="0"/>
              </a:rPr>
              <a:t>Subfactor 5.2 – Outputs &amp; Outcomes (Up to 3 points)</a:t>
            </a:r>
          </a:p>
        </p:txBody>
      </p:sp>
      <p:sp>
        <p:nvSpPr>
          <p:cNvPr id="4" name="Content Placeholder 3">
            <a:extLst>
              <a:ext uri="{FF2B5EF4-FFF2-40B4-BE49-F238E27FC236}">
                <a16:creationId xmlns:a16="http://schemas.microsoft.com/office/drawing/2014/main" id="{2980785B-74E9-459B-86E7-5D4233586008}"/>
              </a:ext>
            </a:extLst>
          </p:cNvPr>
          <p:cNvSpPr>
            <a:spLocks noGrp="1"/>
          </p:cNvSpPr>
          <p:nvPr>
            <p:ph sz="half" idx="1"/>
          </p:nvPr>
        </p:nvSpPr>
        <p:spPr>
          <a:xfrm>
            <a:off x="4572000" y="2118861"/>
            <a:ext cx="3525044" cy="3489960"/>
          </a:xfrm>
        </p:spPr>
        <p:txBody>
          <a:bodyPr>
            <a:normAutofit/>
          </a:bodyPr>
          <a:lstStyle/>
          <a:p>
            <a:pPr marL="0" indent="0">
              <a:buNone/>
            </a:pPr>
            <a:endParaRPr lang="en-US" sz="1200">
              <a:latin typeface="Arial" pitchFamily="34" charset="0"/>
              <a:ea typeface="ＭＳ Ｐゴシック" pitchFamily="34" charset="-128"/>
            </a:endParaRPr>
          </a:p>
          <a:p>
            <a:pPr marL="0" indent="0">
              <a:buNone/>
            </a:pPr>
            <a:endParaRPr lang="en-US"/>
          </a:p>
        </p:txBody>
      </p:sp>
      <p:sp>
        <p:nvSpPr>
          <p:cNvPr id="5" name="Slide Number Placeholder 4">
            <a:extLst>
              <a:ext uri="{FF2B5EF4-FFF2-40B4-BE49-F238E27FC236}">
                <a16:creationId xmlns:a16="http://schemas.microsoft.com/office/drawing/2014/main" id="{E2C9F957-B435-4629-90E4-4D63FE234040}"/>
              </a:ext>
            </a:extLst>
          </p:cNvPr>
          <p:cNvSpPr>
            <a:spLocks noGrp="1"/>
          </p:cNvSpPr>
          <p:nvPr>
            <p:ph type="sldNum" sz="quarter" idx="12"/>
          </p:nvPr>
        </p:nvSpPr>
        <p:spPr/>
        <p:txBody>
          <a:bodyPr/>
          <a:lstStyle/>
          <a:p>
            <a:fld id="{47D326A9-C7FB-474D-8472-18C731E71348}" type="slidenum">
              <a:rPr lang="en-US" smtClean="0"/>
              <a:pPr/>
              <a:t>4</a:t>
            </a:fld>
            <a:endParaRPr lang="en-US"/>
          </a:p>
        </p:txBody>
      </p:sp>
      <p:sp>
        <p:nvSpPr>
          <p:cNvPr id="6" name="TextBox 5">
            <a:extLst>
              <a:ext uri="{FF2B5EF4-FFF2-40B4-BE49-F238E27FC236}">
                <a16:creationId xmlns:a16="http://schemas.microsoft.com/office/drawing/2014/main" id="{8F4721C2-DC64-4AD2-83B9-8C66E0E49002}"/>
              </a:ext>
            </a:extLst>
          </p:cNvPr>
          <p:cNvSpPr txBox="1"/>
          <p:nvPr/>
        </p:nvSpPr>
        <p:spPr>
          <a:xfrm>
            <a:off x="1627579" y="1316556"/>
            <a:ext cx="6503523" cy="2246769"/>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The applicant must;</a:t>
            </a:r>
          </a:p>
          <a:p>
            <a:pPr marL="342900" indent="-342900">
              <a:buFont typeface="Arial" panose="020B0604020202020204" pitchFamily="34" charset="0"/>
              <a:buChar char="•"/>
            </a:pPr>
            <a:r>
              <a:rPr lang="en-US" sz="2800">
                <a:latin typeface="Cambria" panose="02040503050406030204" pitchFamily="18" charset="0"/>
                <a:ea typeface="Cambria" panose="02040503050406030204" pitchFamily="18" charset="0"/>
              </a:rPr>
              <a:t>Include </a:t>
            </a:r>
            <a:r>
              <a:rPr lang="en-US" sz="2800" b="1">
                <a:latin typeface="Cambria" panose="02040503050406030204" pitchFamily="18" charset="0"/>
                <a:ea typeface="Cambria" panose="02040503050406030204" pitchFamily="18" charset="0"/>
              </a:rPr>
              <a:t>outputs</a:t>
            </a:r>
            <a:r>
              <a:rPr lang="en-US" sz="2800">
                <a:latin typeface="Cambria" panose="02040503050406030204" pitchFamily="18" charset="0"/>
                <a:ea typeface="Cambria" panose="02040503050406030204" pitchFamily="18" charset="0"/>
              </a:rPr>
              <a:t> and </a:t>
            </a:r>
            <a:r>
              <a:rPr lang="en-US" sz="2800" b="1">
                <a:latin typeface="Cambria" panose="02040503050406030204" pitchFamily="18" charset="0"/>
                <a:ea typeface="Cambria" panose="02040503050406030204" pitchFamily="18" charset="0"/>
              </a:rPr>
              <a:t>outcomes</a:t>
            </a:r>
            <a:r>
              <a:rPr lang="en-US" sz="2800">
                <a:latin typeface="Cambria" panose="02040503050406030204" pitchFamily="18" charset="0"/>
                <a:ea typeface="Cambria" panose="02040503050406030204" pitchFamily="18" charset="0"/>
              </a:rPr>
              <a:t> it strives </a:t>
            </a:r>
            <a:r>
              <a:rPr lang="en-US" sz="2800" b="1">
                <a:latin typeface="Cambria" panose="02040503050406030204" pitchFamily="18" charset="0"/>
                <a:ea typeface="Cambria" panose="02040503050406030204" pitchFamily="18" charset="0"/>
              </a:rPr>
              <a:t>to achieve</a:t>
            </a:r>
            <a:r>
              <a:rPr lang="en-US" sz="2800">
                <a:latin typeface="Cambria" panose="02040503050406030204" pitchFamily="18" charset="0"/>
                <a:ea typeface="Cambria" panose="02040503050406030204" pitchFamily="18" charset="0"/>
              </a:rPr>
              <a:t> with the project and, </a:t>
            </a:r>
          </a:p>
          <a:p>
            <a:pPr marL="342900" indent="-342900">
              <a:buFont typeface="Arial" panose="020B0604020202020204" pitchFamily="34" charset="0"/>
              <a:buChar char="•"/>
            </a:pPr>
            <a:r>
              <a:rPr lang="en-US" sz="2800">
                <a:latin typeface="Cambria" panose="02040503050406030204" pitchFamily="18" charset="0"/>
                <a:ea typeface="Cambria" panose="02040503050406030204" pitchFamily="18" charset="0"/>
              </a:rPr>
              <a:t>Describe </a:t>
            </a:r>
            <a:r>
              <a:rPr lang="en-US" sz="2800" b="1">
                <a:latin typeface="Cambria" panose="02040503050406030204" pitchFamily="18" charset="0"/>
                <a:ea typeface="Cambria" panose="02040503050406030204" pitchFamily="18" charset="0"/>
              </a:rPr>
              <a:t>outputs</a:t>
            </a:r>
            <a:r>
              <a:rPr lang="en-US" sz="2800">
                <a:latin typeface="Cambria" panose="02040503050406030204" pitchFamily="18" charset="0"/>
                <a:ea typeface="Cambria" panose="02040503050406030204" pitchFamily="18" charset="0"/>
              </a:rPr>
              <a:t> and </a:t>
            </a:r>
            <a:r>
              <a:rPr lang="en-US" sz="2800" b="1">
                <a:latin typeface="Cambria" panose="02040503050406030204" pitchFamily="18" charset="0"/>
                <a:ea typeface="Cambria" panose="02040503050406030204" pitchFamily="18" charset="0"/>
              </a:rPr>
              <a:t>outcomes</a:t>
            </a:r>
            <a:r>
              <a:rPr lang="en-US" sz="2800">
                <a:latin typeface="Cambria" panose="02040503050406030204" pitchFamily="18" charset="0"/>
                <a:ea typeface="Cambria" panose="02040503050406030204" pitchFamily="18" charset="0"/>
              </a:rPr>
              <a:t> in detail. </a:t>
            </a:r>
          </a:p>
        </p:txBody>
      </p:sp>
      <p:cxnSp>
        <p:nvCxnSpPr>
          <p:cNvPr id="7" name="Straight Connector 6">
            <a:extLst>
              <a:ext uri="{FF2B5EF4-FFF2-40B4-BE49-F238E27FC236}">
                <a16:creationId xmlns:a16="http://schemas.microsoft.com/office/drawing/2014/main" id="{51B3DE24-266E-4B89-9F9D-6B6C514156FC}"/>
              </a:ext>
            </a:extLst>
          </p:cNvPr>
          <p:cNvCxnSpPr>
            <a:cxnSpLocks/>
          </p:cNvCxnSpPr>
          <p:nvPr/>
        </p:nvCxnSpPr>
        <p:spPr>
          <a:xfrm>
            <a:off x="964819" y="1108334"/>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Arrow: Right 2">
            <a:extLst>
              <a:ext uri="{FF2B5EF4-FFF2-40B4-BE49-F238E27FC236}">
                <a16:creationId xmlns:a16="http://schemas.microsoft.com/office/drawing/2014/main" id="{E2C68721-A7BF-426E-924B-C101B6CFBAE9}"/>
              </a:ext>
            </a:extLst>
          </p:cNvPr>
          <p:cNvSpPr/>
          <p:nvPr/>
        </p:nvSpPr>
        <p:spPr>
          <a:xfrm>
            <a:off x="1012898" y="1395163"/>
            <a:ext cx="511097" cy="41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BCECFFE9-AC04-B1C0-406B-50CD7C234BBA}"/>
              </a:ext>
            </a:extLst>
          </p:cNvPr>
          <p:cNvPicPr>
            <a:picLocks noChangeAspect="1"/>
          </p:cNvPicPr>
          <p:nvPr/>
        </p:nvPicPr>
        <p:blipFill>
          <a:blip r:embed="rId3"/>
          <a:stretch>
            <a:fillRect/>
          </a:stretch>
        </p:blipFill>
        <p:spPr>
          <a:xfrm>
            <a:off x="1856" y="-5567"/>
            <a:ext cx="571500" cy="5143500"/>
          </a:xfrm>
          <a:prstGeom prst="rect">
            <a:avLst/>
          </a:prstGeom>
        </p:spPr>
      </p:pic>
      <p:pic>
        <p:nvPicPr>
          <p:cNvPr id="14" name="Picture 9">
            <a:extLst>
              <a:ext uri="{FF2B5EF4-FFF2-40B4-BE49-F238E27FC236}">
                <a16:creationId xmlns:a16="http://schemas.microsoft.com/office/drawing/2014/main" id="{257F345C-AD0E-B9AC-2E03-5E73DE0E72B3}"/>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311976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607A-0935-44CE-8D76-940E3772F33D}"/>
              </a:ext>
            </a:extLst>
          </p:cNvPr>
          <p:cNvSpPr>
            <a:spLocks noGrp="1"/>
          </p:cNvSpPr>
          <p:nvPr>
            <p:ph type="title"/>
          </p:nvPr>
        </p:nvSpPr>
        <p:spPr>
          <a:xfrm>
            <a:off x="796872" y="215738"/>
            <a:ext cx="7932790" cy="810704"/>
          </a:xfrm>
        </p:spPr>
        <p:txBody>
          <a:bodyPr>
            <a:normAutofit/>
          </a:bodyPr>
          <a:lstStyle/>
          <a:p>
            <a:r>
              <a:rPr lang="en-US" sz="2400" b="1">
                <a:latin typeface="Cambria" panose="02040503050406030204" pitchFamily="18" charset="0"/>
                <a:ea typeface="Cambria" panose="02040503050406030204" pitchFamily="18" charset="0"/>
              </a:rPr>
              <a:t>Subfactor 5.2 – Outputs &amp; Outcomes (Up to 3 points)</a:t>
            </a:r>
            <a:endParaRPr lang="en-US" sz="240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171E17F-68F0-45B1-AC53-DF085E2AB7E9}"/>
              </a:ext>
            </a:extLst>
          </p:cNvPr>
          <p:cNvSpPr>
            <a:spLocks noGrp="1"/>
          </p:cNvSpPr>
          <p:nvPr>
            <p:ph idx="1"/>
          </p:nvPr>
        </p:nvSpPr>
        <p:spPr>
          <a:xfrm>
            <a:off x="1164291" y="1286841"/>
            <a:ext cx="7190814" cy="3640921"/>
          </a:xfrm>
        </p:spPr>
        <p:txBody>
          <a:bodyPr>
            <a:normAutofit lnSpcReduction="10000"/>
          </a:bodyPr>
          <a:lstStyle/>
          <a:p>
            <a:pPr marL="0" indent="0">
              <a:spcBef>
                <a:spcPts val="0"/>
              </a:spcBef>
              <a:buNone/>
            </a:pPr>
            <a:r>
              <a:rPr lang="en-US" sz="2000" b="1">
                <a:latin typeface="Cambria" panose="02040503050406030204" pitchFamily="18" charset="0"/>
                <a:ea typeface="Cambria" panose="02040503050406030204" pitchFamily="18" charset="0"/>
              </a:rPr>
              <a:t>Outputs</a:t>
            </a:r>
            <a:r>
              <a:rPr lang="en-US" sz="2000">
                <a:latin typeface="Cambria" panose="02040503050406030204" pitchFamily="18" charset="0"/>
                <a:ea typeface="Cambria" panose="02040503050406030204" pitchFamily="18" charset="0"/>
              </a:rPr>
              <a:t> – are measured in the volume of </a:t>
            </a:r>
            <a:r>
              <a:rPr lang="en-US" sz="2000" b="1">
                <a:latin typeface="Cambria" panose="02040503050406030204" pitchFamily="18" charset="0"/>
                <a:ea typeface="Cambria" panose="02040503050406030204" pitchFamily="18" charset="0"/>
              </a:rPr>
              <a:t>work accomplished </a:t>
            </a:r>
            <a:r>
              <a:rPr lang="en-US" sz="2000">
                <a:latin typeface="Cambria" panose="02040503050406030204" pitchFamily="18" charset="0"/>
                <a:ea typeface="Cambria" panose="02040503050406030204" pitchFamily="18" charset="0"/>
              </a:rPr>
              <a:t>and must be identified by each </a:t>
            </a:r>
            <a:r>
              <a:rPr lang="en-US" sz="2000" b="1">
                <a:latin typeface="Cambria" panose="02040503050406030204" pitchFamily="18" charset="0"/>
                <a:ea typeface="Cambria" panose="02040503050406030204" pitchFamily="18" charset="0"/>
              </a:rPr>
              <a:t>key task </a:t>
            </a:r>
            <a:r>
              <a:rPr lang="en-US" sz="2000">
                <a:latin typeface="Cambria" panose="02040503050406030204" pitchFamily="18" charset="0"/>
                <a:ea typeface="Cambria" panose="02040503050406030204" pitchFamily="18" charset="0"/>
              </a:rPr>
              <a:t>proposed in the workplan.</a:t>
            </a:r>
          </a:p>
          <a:p>
            <a:pPr marL="0" indent="0">
              <a:spcBef>
                <a:spcPts val="0"/>
              </a:spcBef>
              <a:buNone/>
            </a:pPr>
            <a:endParaRPr lang="en-US" b="1">
              <a:latin typeface="Cambria" panose="02040503050406030204" pitchFamily="18" charset="0"/>
              <a:ea typeface="Cambria" panose="02040503050406030204" pitchFamily="18" charset="0"/>
            </a:endParaRPr>
          </a:p>
          <a:p>
            <a:pPr marL="0" indent="0">
              <a:spcBef>
                <a:spcPts val="0"/>
              </a:spcBef>
              <a:buNone/>
            </a:pPr>
            <a:r>
              <a:rPr lang="en-US" sz="2000" b="1">
                <a:latin typeface="Cambria" panose="02040503050406030204" pitchFamily="18" charset="0"/>
                <a:ea typeface="Cambria" panose="02040503050406030204" pitchFamily="18" charset="0"/>
              </a:rPr>
              <a:t>Examples of outputs could include but are not limited to:</a:t>
            </a:r>
          </a:p>
          <a:p>
            <a:pPr lvl="1">
              <a:spcBef>
                <a:spcPts val="0"/>
              </a:spcBef>
              <a:buFont typeface="Arial" panose="020B0604020202020204" pitchFamily="34" charset="0"/>
              <a:buChar char="•"/>
            </a:pPr>
            <a:r>
              <a:rPr lang="en-US" sz="1800" b="0" i="0" u="none" strike="noStrike" baseline="0">
                <a:latin typeface="Cambria" panose="02040503050406030204" pitchFamily="18" charset="0"/>
                <a:ea typeface="Cambria" panose="02040503050406030204" pitchFamily="18" charset="0"/>
              </a:rPr>
              <a:t>Number of housing units constructed;</a:t>
            </a:r>
          </a:p>
          <a:p>
            <a:pPr lvl="1">
              <a:spcBef>
                <a:spcPts val="0"/>
              </a:spcBef>
              <a:buFont typeface="Arial" panose="020B0604020202020204" pitchFamily="34" charset="0"/>
              <a:buChar char="•"/>
            </a:pPr>
            <a:r>
              <a:rPr lang="en-US" sz="1800" b="0" i="0" u="none" strike="noStrike" baseline="0">
                <a:latin typeface="Cambria" panose="02040503050406030204" pitchFamily="18" charset="0"/>
                <a:ea typeface="Cambria" panose="02040503050406030204" pitchFamily="18" charset="0"/>
              </a:rPr>
              <a:t>Number of housing units rehabilitated;</a:t>
            </a:r>
          </a:p>
          <a:p>
            <a:pPr lvl="1">
              <a:spcBef>
                <a:spcPts val="0"/>
              </a:spcBef>
              <a:buFont typeface="Arial" panose="020B0604020202020204" pitchFamily="34" charset="0"/>
              <a:buChar char="•"/>
            </a:pPr>
            <a:r>
              <a:rPr lang="en-US" sz="1800" b="0" i="0" u="none" strike="noStrike" baseline="0">
                <a:latin typeface="Cambria" panose="02040503050406030204" pitchFamily="18" charset="0"/>
                <a:ea typeface="Cambria" panose="02040503050406030204" pitchFamily="18" charset="0"/>
              </a:rPr>
              <a:t>Number of housing units acquired to increase the affordable housing stock;</a:t>
            </a:r>
          </a:p>
          <a:p>
            <a:pPr lvl="1">
              <a:spcBef>
                <a:spcPts val="0"/>
              </a:spcBef>
              <a:buFont typeface="Arial" panose="020B0604020202020204" pitchFamily="34" charset="0"/>
              <a:buChar char="•"/>
            </a:pPr>
            <a:r>
              <a:rPr lang="en-US" sz="1800" b="0" i="0" u="none" strike="noStrike" baseline="0">
                <a:latin typeface="Cambria" panose="02040503050406030204" pitchFamily="18" charset="0"/>
                <a:ea typeface="Cambria" panose="02040503050406030204" pitchFamily="18" charset="0"/>
              </a:rPr>
              <a:t>Number of homeownership units constructed or financed;</a:t>
            </a:r>
          </a:p>
          <a:p>
            <a:pPr marR="20510" lvl="1">
              <a:spcBef>
                <a:spcPts val="0"/>
              </a:spcBef>
              <a:buFont typeface="Arial" panose="020B0604020202020204" pitchFamily="34" charset="0"/>
              <a:buChar char="•"/>
            </a:pPr>
            <a:r>
              <a:rPr lang="en-US" sz="1800" b="0" i="0" u="none" strike="noStrike" baseline="0">
                <a:latin typeface="Cambria" panose="02040503050406030204" pitchFamily="18" charset="0"/>
                <a:ea typeface="Cambria" panose="02040503050406030204" pitchFamily="18" charset="0"/>
              </a:rPr>
              <a:t>Number of units connected to utilities (e.g., gas, phone or electric lines/roads/water/sewer, etc.);</a:t>
            </a:r>
          </a:p>
          <a:p>
            <a:pPr lvl="1">
              <a:spcBef>
                <a:spcPts val="0"/>
              </a:spcBef>
              <a:buFont typeface="Arial" panose="020B0604020202020204" pitchFamily="34" charset="0"/>
              <a:buChar char="•"/>
            </a:pPr>
            <a:r>
              <a:rPr lang="en-US" sz="1800" b="0" i="0" u="none" strike="noStrike" baseline="0">
                <a:latin typeface="Cambria" panose="02040503050406030204" pitchFamily="18" charset="0"/>
                <a:ea typeface="Cambria" panose="02040503050406030204" pitchFamily="18" charset="0"/>
              </a:rPr>
              <a:t>Number of persons assisted; and</a:t>
            </a:r>
          </a:p>
          <a:p>
            <a:pPr lvl="1">
              <a:spcBef>
                <a:spcPts val="0"/>
              </a:spcBef>
              <a:buFont typeface="Arial" panose="020B0604020202020204" pitchFamily="34" charset="0"/>
              <a:buChar char="•"/>
            </a:pPr>
            <a:r>
              <a:rPr lang="en-US" sz="1800" b="0" i="0" u="none" strike="noStrike" baseline="0">
                <a:latin typeface="Cambria" panose="02040503050406030204" pitchFamily="18" charset="0"/>
                <a:ea typeface="Cambria" panose="02040503050406030204" pitchFamily="18" charset="0"/>
              </a:rPr>
              <a:t>Number of jobs created.</a:t>
            </a:r>
          </a:p>
          <a:p>
            <a:pPr marL="0" indent="0">
              <a:buNone/>
            </a:pPr>
            <a:endParaRPr lang="en-US"/>
          </a:p>
        </p:txBody>
      </p:sp>
      <p:cxnSp>
        <p:nvCxnSpPr>
          <p:cNvPr id="5" name="Straight Connector 4">
            <a:extLst>
              <a:ext uri="{FF2B5EF4-FFF2-40B4-BE49-F238E27FC236}">
                <a16:creationId xmlns:a16="http://schemas.microsoft.com/office/drawing/2014/main" id="{606A01FF-434E-4396-BB9F-E1CA8B13B11C}"/>
              </a:ext>
            </a:extLst>
          </p:cNvPr>
          <p:cNvCxnSpPr>
            <a:cxnSpLocks/>
          </p:cNvCxnSpPr>
          <p:nvPr/>
        </p:nvCxnSpPr>
        <p:spPr>
          <a:xfrm>
            <a:off x="871876" y="1026442"/>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4C63194A-55DF-4EA5-B93A-4265973981AB}"/>
              </a:ext>
            </a:extLst>
          </p:cNvPr>
          <p:cNvSpPr/>
          <p:nvPr/>
        </p:nvSpPr>
        <p:spPr>
          <a:xfrm>
            <a:off x="749247" y="1309649"/>
            <a:ext cx="373626" cy="27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11E8278-58FB-44BC-9D7C-FCABC9976F15}"/>
              </a:ext>
            </a:extLst>
          </p:cNvPr>
          <p:cNvSpPr/>
          <p:nvPr/>
        </p:nvSpPr>
        <p:spPr>
          <a:xfrm>
            <a:off x="749247" y="2299797"/>
            <a:ext cx="373626" cy="27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a:extLst>
              <a:ext uri="{FF2B5EF4-FFF2-40B4-BE49-F238E27FC236}">
                <a16:creationId xmlns:a16="http://schemas.microsoft.com/office/drawing/2014/main" id="{FD58092F-F40F-9D8E-E83D-6FD767D8DB77}"/>
              </a:ext>
            </a:extLst>
          </p:cNvPr>
          <p:cNvPicPr>
            <a:picLocks noChangeAspect="1"/>
          </p:cNvPicPr>
          <p:nvPr/>
        </p:nvPicPr>
        <p:blipFill>
          <a:blip r:embed="rId3"/>
          <a:stretch>
            <a:fillRect/>
          </a:stretch>
        </p:blipFill>
        <p:spPr>
          <a:xfrm>
            <a:off x="1856" y="-5567"/>
            <a:ext cx="571500" cy="5143500"/>
          </a:xfrm>
          <a:prstGeom prst="rect">
            <a:avLst/>
          </a:prstGeom>
        </p:spPr>
      </p:pic>
      <p:pic>
        <p:nvPicPr>
          <p:cNvPr id="13" name="Picture 9">
            <a:extLst>
              <a:ext uri="{FF2B5EF4-FFF2-40B4-BE49-F238E27FC236}">
                <a16:creationId xmlns:a16="http://schemas.microsoft.com/office/drawing/2014/main" id="{88DB14AC-632D-D842-CDFE-D10F497B440C}"/>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160351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EEE0-CC38-4987-905D-B321CD66BFA2}"/>
              </a:ext>
            </a:extLst>
          </p:cNvPr>
          <p:cNvSpPr>
            <a:spLocks noGrp="1"/>
          </p:cNvSpPr>
          <p:nvPr>
            <p:ph type="title"/>
          </p:nvPr>
        </p:nvSpPr>
        <p:spPr>
          <a:xfrm>
            <a:off x="847130" y="127081"/>
            <a:ext cx="8220030" cy="810704"/>
          </a:xfrm>
        </p:spPr>
        <p:txBody>
          <a:bodyPr>
            <a:normAutofit/>
          </a:bodyPr>
          <a:lstStyle/>
          <a:p>
            <a:r>
              <a:rPr lang="en-US" sz="2400" b="1">
                <a:solidFill>
                  <a:schemeClr val="accent4">
                    <a:lumMod val="50000"/>
                  </a:schemeClr>
                </a:solidFill>
                <a:latin typeface="Cambria" panose="02040503050406030204" pitchFamily="18" charset="0"/>
                <a:ea typeface="Cambria" panose="02040503050406030204" pitchFamily="18" charset="0"/>
              </a:rPr>
              <a:t>Subfactor 5.2 – Outputs &amp; Outcomes (Up to 3 points)</a:t>
            </a:r>
            <a:endParaRPr lang="en-US" sz="2400">
              <a:solidFill>
                <a:schemeClr val="accent4">
                  <a:lumMod val="50000"/>
                </a:schemeClr>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41518D19-FBC5-4CD1-AE99-1C22AD6EEFB6}"/>
              </a:ext>
            </a:extLst>
          </p:cNvPr>
          <p:cNvSpPr>
            <a:spLocks noGrp="1"/>
          </p:cNvSpPr>
          <p:nvPr>
            <p:ph idx="1"/>
          </p:nvPr>
        </p:nvSpPr>
        <p:spPr>
          <a:xfrm>
            <a:off x="1212753" y="1273844"/>
            <a:ext cx="7021645" cy="3464037"/>
          </a:xfrm>
        </p:spPr>
        <p:txBody>
          <a:bodyPr vert="horz" lIns="91440" tIns="45720" rIns="91440" bIns="45720" rtlCol="0" anchor="t">
            <a:normAutofit fontScale="25000" lnSpcReduction="20000"/>
          </a:bodyPr>
          <a:lstStyle/>
          <a:p>
            <a:pPr marL="0" indent="0">
              <a:lnSpc>
                <a:spcPct val="120000"/>
              </a:lnSpc>
              <a:spcBef>
                <a:spcPts val="700"/>
              </a:spcBef>
              <a:buNone/>
            </a:pPr>
            <a:r>
              <a:rPr lang="en-US" sz="8000" b="1" dirty="0">
                <a:latin typeface="Cambria"/>
                <a:ea typeface="Cambria"/>
              </a:rPr>
              <a:t>Outcomes </a:t>
            </a:r>
            <a:r>
              <a:rPr lang="en-US" sz="8000" dirty="0">
                <a:latin typeface="Cambria"/>
                <a:ea typeface="Cambria"/>
              </a:rPr>
              <a:t>– are measured by the </a:t>
            </a:r>
            <a:r>
              <a:rPr lang="en-US" sz="8000" b="1" dirty="0">
                <a:latin typeface="Cambria"/>
                <a:ea typeface="Cambria"/>
              </a:rPr>
              <a:t>impact achieved </a:t>
            </a:r>
            <a:r>
              <a:rPr lang="en-US" sz="8000" dirty="0">
                <a:latin typeface="Cambria"/>
                <a:ea typeface="Cambria"/>
              </a:rPr>
              <a:t>from the </a:t>
            </a:r>
            <a:r>
              <a:rPr lang="en-US" sz="8000" b="1" dirty="0">
                <a:latin typeface="Cambria"/>
                <a:ea typeface="Cambria"/>
              </a:rPr>
              <a:t>outputs</a:t>
            </a:r>
            <a:r>
              <a:rPr lang="en-US" sz="8000" dirty="0">
                <a:latin typeface="Cambria"/>
                <a:ea typeface="Cambria"/>
              </a:rPr>
              <a:t> of the proposed project. Outcomes should be quantifiable measures or indicators that identify the </a:t>
            </a:r>
            <a:r>
              <a:rPr lang="en-US" sz="8000" b="1" dirty="0">
                <a:latin typeface="Cambria"/>
                <a:ea typeface="Cambria"/>
              </a:rPr>
              <a:t>change</a:t>
            </a:r>
            <a:r>
              <a:rPr lang="en-US" sz="8000" dirty="0">
                <a:latin typeface="Cambria"/>
                <a:ea typeface="Cambria"/>
              </a:rPr>
              <a:t> in the community, people’s lives, economic status, etc. </a:t>
            </a:r>
            <a:endParaRPr lang="en-US" sz="8000">
              <a:latin typeface="Cambria" panose="02040503050406030204" pitchFamily="18" charset="0"/>
              <a:ea typeface="Cambria" panose="02040503050406030204" pitchFamily="18" charset="0"/>
            </a:endParaRPr>
          </a:p>
          <a:p>
            <a:pPr marL="0" indent="0">
              <a:buNone/>
            </a:pPr>
            <a:endParaRPr lang="en-US" sz="3200">
              <a:latin typeface="Cambria" panose="02040503050406030204" pitchFamily="18" charset="0"/>
              <a:ea typeface="Cambria" panose="02040503050406030204" pitchFamily="18" charset="0"/>
            </a:endParaRPr>
          </a:p>
          <a:p>
            <a:pPr marL="0" lvl="0" indent="0" defTabSz="914400">
              <a:lnSpc>
                <a:spcPct val="100000"/>
              </a:lnSpc>
              <a:spcBef>
                <a:spcPts val="0"/>
              </a:spcBef>
              <a:buNone/>
              <a:defRPr/>
            </a:pPr>
            <a:r>
              <a:rPr lang="en-US" sz="7200" b="1" dirty="0">
                <a:latin typeface="Cambria"/>
                <a:ea typeface="Cambria"/>
              </a:rPr>
              <a:t>Examples of outcomes could include but are not limited to:</a:t>
            </a:r>
          </a:p>
          <a:p>
            <a:pPr marL="0" lvl="0" indent="0" defTabSz="914400">
              <a:lnSpc>
                <a:spcPct val="100000"/>
              </a:lnSpc>
              <a:spcBef>
                <a:spcPts val="0"/>
              </a:spcBef>
              <a:buNone/>
              <a:defRPr/>
            </a:pPr>
            <a:endParaRPr lang="en-US" sz="7200" b="1">
              <a:latin typeface="Cambria" panose="02040503050406030204" pitchFamily="18" charset="0"/>
              <a:ea typeface="Cambria" panose="02040503050406030204" pitchFamily="18" charset="0"/>
            </a:endParaRPr>
          </a:p>
          <a:p>
            <a:pPr lvl="1" defTabSz="914400">
              <a:lnSpc>
                <a:spcPct val="100000"/>
              </a:lnSpc>
              <a:spcBef>
                <a:spcPts val="0"/>
              </a:spcBef>
              <a:buFont typeface="Arial" panose="020B0604020202020204" pitchFamily="34" charset="0"/>
              <a:buChar char="•"/>
              <a:defRPr/>
            </a:pPr>
            <a:r>
              <a:rPr lang="en-US" sz="7200" dirty="0">
                <a:latin typeface="Cambria"/>
                <a:ea typeface="Cambria"/>
              </a:rPr>
              <a:t>Reduction in the number of families living in substandard housing;</a:t>
            </a:r>
          </a:p>
          <a:p>
            <a:pPr lvl="1" defTabSz="914400">
              <a:lnSpc>
                <a:spcPct val="100000"/>
              </a:lnSpc>
              <a:spcBef>
                <a:spcPts val="0"/>
              </a:spcBef>
              <a:buFont typeface="Arial" panose="020B0604020202020204" pitchFamily="34" charset="0"/>
              <a:buChar char="•"/>
              <a:defRPr/>
            </a:pPr>
            <a:r>
              <a:rPr lang="en-US" sz="7200" dirty="0">
                <a:latin typeface="Cambria"/>
                <a:ea typeface="Cambria"/>
              </a:rPr>
              <a:t>Reduction in overcrowding;</a:t>
            </a:r>
          </a:p>
          <a:p>
            <a:pPr lvl="1" defTabSz="914400">
              <a:lnSpc>
                <a:spcPct val="100000"/>
              </a:lnSpc>
              <a:spcBef>
                <a:spcPts val="0"/>
              </a:spcBef>
              <a:buFont typeface="Arial" panose="020B0604020202020204" pitchFamily="34" charset="0"/>
              <a:buChar char="•"/>
              <a:defRPr/>
            </a:pPr>
            <a:r>
              <a:rPr lang="en-US" sz="7200" dirty="0">
                <a:latin typeface="Cambria"/>
                <a:ea typeface="Cambria"/>
              </a:rPr>
              <a:t>Increase in homeownership rates;</a:t>
            </a:r>
          </a:p>
          <a:p>
            <a:pPr lvl="1" defTabSz="914400">
              <a:lnSpc>
                <a:spcPct val="100000"/>
              </a:lnSpc>
              <a:spcBef>
                <a:spcPts val="0"/>
              </a:spcBef>
              <a:buFont typeface="Arial" panose="020B0604020202020204" pitchFamily="34" charset="0"/>
              <a:buChar char="•"/>
              <a:defRPr/>
            </a:pPr>
            <a:r>
              <a:rPr lang="en-US" sz="7200" dirty="0">
                <a:latin typeface="Cambria"/>
                <a:ea typeface="Cambria"/>
              </a:rPr>
              <a:t>Reduction of drug-related crime or health-related hazards;</a:t>
            </a:r>
          </a:p>
          <a:p>
            <a:pPr lvl="1" defTabSz="914400">
              <a:lnSpc>
                <a:spcPct val="100000"/>
              </a:lnSpc>
              <a:spcBef>
                <a:spcPts val="0"/>
              </a:spcBef>
              <a:buFont typeface="Arial" panose="020B0604020202020204" pitchFamily="34" charset="0"/>
              <a:buChar char="•"/>
              <a:defRPr/>
            </a:pPr>
            <a:r>
              <a:rPr lang="en-US" sz="7200" dirty="0">
                <a:latin typeface="Cambria"/>
                <a:ea typeface="Cambria"/>
              </a:rPr>
              <a:t>Improved accessibility for person with disabilities; and</a:t>
            </a:r>
          </a:p>
          <a:p>
            <a:pPr lvl="1" defTabSz="914400">
              <a:lnSpc>
                <a:spcPct val="100000"/>
              </a:lnSpc>
              <a:spcBef>
                <a:spcPts val="0"/>
              </a:spcBef>
              <a:buFont typeface="Arial" panose="020B0604020202020204" pitchFamily="34" charset="0"/>
              <a:buChar char="•"/>
              <a:defRPr/>
            </a:pPr>
            <a:r>
              <a:rPr lang="en-US" sz="7200" dirty="0">
                <a:latin typeface="Cambria"/>
                <a:ea typeface="Cambria"/>
              </a:rPr>
              <a:t>Improved energy efficiency.</a:t>
            </a:r>
          </a:p>
          <a:p>
            <a:pPr lvl="1" defTabSz="914400">
              <a:lnSpc>
                <a:spcPct val="100000"/>
              </a:lnSpc>
              <a:spcBef>
                <a:spcPts val="0"/>
              </a:spcBef>
              <a:buFont typeface="Arial" panose="020B0604020202020204" pitchFamily="34" charset="0"/>
              <a:buChar char="•"/>
              <a:defRPr/>
            </a:pPr>
            <a:r>
              <a:rPr lang="en-US" sz="7200" b="0" i="0" u="none" strike="noStrike" baseline="0" dirty="0">
                <a:solidFill>
                  <a:srgbClr val="000000"/>
                </a:solidFill>
                <a:latin typeface="Cambria"/>
                <a:ea typeface="Cambria"/>
              </a:rPr>
              <a:t>Cli</a:t>
            </a:r>
            <a:r>
              <a:rPr lang="en-US" sz="7200" dirty="0">
                <a:solidFill>
                  <a:srgbClr val="000000"/>
                </a:solidFill>
                <a:latin typeface="Cambria"/>
                <a:ea typeface="Cambria"/>
              </a:rPr>
              <a:t>mate resilience.</a:t>
            </a:r>
            <a:endParaRPr lang="en-US" sz="7200" b="0" i="0" u="none" strike="noStrike" baseline="0" dirty="0">
              <a:solidFill>
                <a:srgbClr val="000000"/>
              </a:solidFill>
              <a:latin typeface="Cambria"/>
              <a:ea typeface="Cambria"/>
            </a:endParaRPr>
          </a:p>
        </p:txBody>
      </p:sp>
      <p:cxnSp>
        <p:nvCxnSpPr>
          <p:cNvPr id="5" name="Straight Connector 4">
            <a:extLst>
              <a:ext uri="{FF2B5EF4-FFF2-40B4-BE49-F238E27FC236}">
                <a16:creationId xmlns:a16="http://schemas.microsoft.com/office/drawing/2014/main" id="{FE308D79-BAD8-4B5B-9C50-6AEE0E6171E2}"/>
              </a:ext>
            </a:extLst>
          </p:cNvPr>
          <p:cNvCxnSpPr>
            <a:cxnSpLocks/>
          </p:cNvCxnSpPr>
          <p:nvPr/>
        </p:nvCxnSpPr>
        <p:spPr>
          <a:xfrm>
            <a:off x="983685" y="937785"/>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ECA4249E-94DF-42D3-B5E5-DF07E0CA155C}"/>
              </a:ext>
            </a:extLst>
          </p:cNvPr>
          <p:cNvSpPr/>
          <p:nvPr/>
        </p:nvSpPr>
        <p:spPr>
          <a:xfrm>
            <a:off x="776354" y="1328634"/>
            <a:ext cx="373626" cy="27384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0FE9242-191E-4452-8DD9-08D4916F70EF}"/>
              </a:ext>
            </a:extLst>
          </p:cNvPr>
          <p:cNvSpPr/>
          <p:nvPr/>
        </p:nvSpPr>
        <p:spPr>
          <a:xfrm>
            <a:off x="773884" y="2686718"/>
            <a:ext cx="373626" cy="27384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a:extLst>
              <a:ext uri="{FF2B5EF4-FFF2-40B4-BE49-F238E27FC236}">
                <a16:creationId xmlns:a16="http://schemas.microsoft.com/office/drawing/2014/main" id="{85E11570-89D3-B7FB-CD2A-B802DFBF65EC}"/>
              </a:ext>
            </a:extLst>
          </p:cNvPr>
          <p:cNvPicPr>
            <a:picLocks noChangeAspect="1"/>
          </p:cNvPicPr>
          <p:nvPr/>
        </p:nvPicPr>
        <p:blipFill>
          <a:blip r:embed="rId3"/>
          <a:stretch>
            <a:fillRect/>
          </a:stretch>
        </p:blipFill>
        <p:spPr>
          <a:xfrm>
            <a:off x="1856" y="-5567"/>
            <a:ext cx="571500" cy="5143500"/>
          </a:xfrm>
          <a:prstGeom prst="rect">
            <a:avLst/>
          </a:prstGeom>
        </p:spPr>
      </p:pic>
      <p:pic>
        <p:nvPicPr>
          <p:cNvPr id="13" name="Picture 9">
            <a:extLst>
              <a:ext uri="{FF2B5EF4-FFF2-40B4-BE49-F238E27FC236}">
                <a16:creationId xmlns:a16="http://schemas.microsoft.com/office/drawing/2014/main" id="{52539F6E-27C7-B48E-3BDE-419E6A52D8D5}"/>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204344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1026"/>
          <p:cNvSpPr>
            <a:spLocks noGrp="1" noChangeArrowheads="1"/>
          </p:cNvSpPr>
          <p:nvPr>
            <p:ph type="ctrTitle"/>
          </p:nvPr>
        </p:nvSpPr>
        <p:spPr>
          <a:xfrm>
            <a:off x="989116" y="1112010"/>
            <a:ext cx="7010400" cy="1029803"/>
          </a:xfrm>
        </p:spPr>
        <p:txBody>
          <a:bodyPr rtlCol="0">
            <a:noAutofit/>
          </a:bodyPr>
          <a:lstStyle/>
          <a:p>
            <a:pPr algn="ctr" eaLnBrk="1" fontAlgn="auto" hangingPunct="1">
              <a:spcAft>
                <a:spcPts val="0"/>
              </a:spcAft>
              <a:defRPr/>
            </a:pPr>
            <a:r>
              <a:rPr lang="en-US" sz="3200" b="1">
                <a:solidFill>
                  <a:schemeClr val="accent1"/>
                </a:solidFill>
                <a:latin typeface="Cambria" panose="02040503050406030204" pitchFamily="18" charset="0"/>
              </a:rPr>
              <a:t>Preference (Bonus) Points</a:t>
            </a:r>
          </a:p>
        </p:txBody>
      </p:sp>
      <p:sp>
        <p:nvSpPr>
          <p:cNvPr id="202755" name="Rectangle 1027"/>
          <p:cNvSpPr>
            <a:spLocks noGrp="1" noChangeArrowheads="1"/>
          </p:cNvSpPr>
          <p:nvPr>
            <p:ph type="subTitle" idx="1"/>
          </p:nvPr>
        </p:nvSpPr>
        <p:spPr>
          <a:xfrm>
            <a:off x="2924299" y="2409008"/>
            <a:ext cx="2819400" cy="838265"/>
          </a:xfrm>
        </p:spPr>
        <p:txBody>
          <a:bodyPr rtlCol="0">
            <a:normAutofit/>
          </a:bodyPr>
          <a:lstStyle/>
          <a:p>
            <a:pPr marL="0" indent="0" eaLnBrk="1" fontAlgn="auto" hangingPunct="1">
              <a:spcAft>
                <a:spcPts val="0"/>
              </a:spcAft>
              <a:buNone/>
              <a:defRPr/>
            </a:pPr>
            <a:r>
              <a:rPr lang="en-US" sz="2800" b="1">
                <a:latin typeface="Cambria" panose="02040503050406030204" pitchFamily="18" charset="0"/>
                <a:cs typeface="Arial" panose="020B0604020202020204" pitchFamily="34" charset="0"/>
              </a:rPr>
              <a:t>Up to 4 points</a:t>
            </a:r>
          </a:p>
          <a:p>
            <a:pPr eaLnBrk="1" fontAlgn="auto" hangingPunct="1">
              <a:spcAft>
                <a:spcPts val="0"/>
              </a:spcAft>
              <a:defRPr/>
            </a:pPr>
            <a:endParaRPr lang="en-US" b="1">
              <a:latin typeface="Cambria" panose="02040503050406030204" pitchFamily="18" charset="0"/>
              <a:cs typeface="Arial" panose="020B0604020202020204" pitchFamily="34" charset="0"/>
            </a:endParaRPr>
          </a:p>
          <a:p>
            <a:pPr eaLnBrk="1" fontAlgn="auto" hangingPunct="1">
              <a:spcAft>
                <a:spcPts val="0"/>
              </a:spcAft>
              <a:buFontTx/>
              <a:buNone/>
              <a:defRPr/>
            </a:pPr>
            <a:endParaRPr lang="en-US">
              <a:latin typeface="Cambria" panose="02040503050406030204" pitchFamily="18" charset="0"/>
            </a:endParaRPr>
          </a:p>
        </p:txBody>
      </p:sp>
      <p:sp>
        <p:nvSpPr>
          <p:cNvPr id="12288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062EEE62-A781-405A-9662-C23A18FD57A8}" type="slidenum">
              <a:rPr kumimoji="0" lang="en-US" sz="9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9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pic>
        <p:nvPicPr>
          <p:cNvPr id="3" name="Picture 8">
            <a:extLst>
              <a:ext uri="{FF2B5EF4-FFF2-40B4-BE49-F238E27FC236}">
                <a16:creationId xmlns:a16="http://schemas.microsoft.com/office/drawing/2014/main" id="{D091D5D8-AC65-AD19-781D-40C9C5FF7A08}"/>
              </a:ext>
            </a:extLst>
          </p:cNvPr>
          <p:cNvPicPr>
            <a:picLocks noChangeAspect="1"/>
          </p:cNvPicPr>
          <p:nvPr/>
        </p:nvPicPr>
        <p:blipFill>
          <a:blip r:embed="rId3"/>
          <a:stretch>
            <a:fillRect/>
          </a:stretch>
        </p:blipFill>
        <p:spPr>
          <a:xfrm>
            <a:off x="1856" y="-5567"/>
            <a:ext cx="571500" cy="5143500"/>
          </a:xfrm>
          <a:prstGeom prst="rect">
            <a:avLst/>
          </a:prstGeom>
        </p:spPr>
      </p:pic>
      <p:pic>
        <p:nvPicPr>
          <p:cNvPr id="8" name="Picture 9">
            <a:extLst>
              <a:ext uri="{FF2B5EF4-FFF2-40B4-BE49-F238E27FC236}">
                <a16:creationId xmlns:a16="http://schemas.microsoft.com/office/drawing/2014/main" id="{67EC83FD-4389-2A50-1F65-3507F15E6D4D}"/>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311597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5949C034-EC0D-44DC-9307-B03423A91F68}"/>
              </a:ext>
            </a:extLst>
          </p:cNvPr>
          <p:cNvSpPr txBox="1">
            <a:spLocks noChangeArrowheads="1"/>
          </p:cNvSpPr>
          <p:nvPr/>
        </p:nvSpPr>
        <p:spPr>
          <a:xfrm>
            <a:off x="572161" y="370511"/>
            <a:ext cx="8077200" cy="1029803"/>
          </a:xfrm>
          <a:prstGeom prst="rect">
            <a:avLst/>
          </a:prstGeom>
        </p:spPr>
        <p:txBody>
          <a:bodyPr rtlCol="0">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a:solidFill>
                  <a:schemeClr val="accent4">
                    <a:lumMod val="50000"/>
                  </a:schemeClr>
                </a:solidFill>
                <a:latin typeface="Cambria" panose="02040503050406030204" pitchFamily="18" charset="0"/>
              </a:rPr>
              <a:t>Preference (Bonus) Points (Up to 4 points)</a:t>
            </a:r>
          </a:p>
          <a:p>
            <a:pPr algn="ctr">
              <a:defRPr/>
            </a:pPr>
            <a:endParaRPr lang="en-US" sz="3200" b="1">
              <a:solidFill>
                <a:schemeClr val="accent1"/>
              </a:solidFill>
              <a:latin typeface="Cambria" panose="02040503050406030204" pitchFamily="18" charset="0"/>
            </a:endParaRPr>
          </a:p>
        </p:txBody>
      </p:sp>
      <p:sp>
        <p:nvSpPr>
          <p:cNvPr id="5" name="Arrow: Right 4">
            <a:extLst>
              <a:ext uri="{FF2B5EF4-FFF2-40B4-BE49-F238E27FC236}">
                <a16:creationId xmlns:a16="http://schemas.microsoft.com/office/drawing/2014/main" id="{E5EF703B-3E91-43BA-A4A1-00CC65BE0BB7}"/>
              </a:ext>
            </a:extLst>
          </p:cNvPr>
          <p:cNvSpPr/>
          <p:nvPr/>
        </p:nvSpPr>
        <p:spPr>
          <a:xfrm>
            <a:off x="704274" y="1737203"/>
            <a:ext cx="475362" cy="41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D04CBE-8708-4374-83B9-1828EA3F623D}"/>
              </a:ext>
            </a:extLst>
          </p:cNvPr>
          <p:cNvSpPr txBox="1"/>
          <p:nvPr/>
        </p:nvSpPr>
        <p:spPr>
          <a:xfrm>
            <a:off x="1303661" y="1678213"/>
            <a:ext cx="6902245" cy="1338828"/>
          </a:xfrm>
          <a:prstGeom prst="rect">
            <a:avLst/>
          </a:prstGeom>
          <a:noFill/>
        </p:spPr>
        <p:txBody>
          <a:bodyPr wrap="square" rtlCol="0">
            <a:spAutoFit/>
          </a:bodyPr>
          <a:lstStyle/>
          <a:p>
            <a:r>
              <a:rPr lang="en-US" sz="3600" b="1">
                <a:solidFill>
                  <a:srgbClr val="FF0000"/>
                </a:solidFill>
                <a:highlight>
                  <a:srgbClr val="FFFF00"/>
                </a:highlight>
                <a:latin typeface="Cambria" panose="02040503050406030204" pitchFamily="18" charset="0"/>
                <a:ea typeface="Cambria" panose="02040503050406030204" pitchFamily="18" charset="0"/>
              </a:rPr>
              <a:t>Climate Change (Up to 2 points)</a:t>
            </a:r>
          </a:p>
          <a:p>
            <a:endParaRPr lang="en-US" sz="900"/>
          </a:p>
          <a:p>
            <a:r>
              <a:rPr lang="en-US" sz="3600">
                <a:latin typeface="Cambria" panose="02040503050406030204" pitchFamily="18" charset="0"/>
                <a:ea typeface="Cambria" panose="02040503050406030204" pitchFamily="18" charset="0"/>
              </a:rPr>
              <a:t>Promise Zones (PZ) (2 points)</a:t>
            </a:r>
          </a:p>
        </p:txBody>
      </p:sp>
      <p:sp>
        <p:nvSpPr>
          <p:cNvPr id="7" name="Arrow: Right 6">
            <a:extLst>
              <a:ext uri="{FF2B5EF4-FFF2-40B4-BE49-F238E27FC236}">
                <a16:creationId xmlns:a16="http://schemas.microsoft.com/office/drawing/2014/main" id="{4D47D626-B119-4FDA-9909-FD82E8AD8E96}"/>
              </a:ext>
            </a:extLst>
          </p:cNvPr>
          <p:cNvSpPr/>
          <p:nvPr/>
        </p:nvSpPr>
        <p:spPr>
          <a:xfrm>
            <a:off x="708270" y="2475307"/>
            <a:ext cx="479770" cy="41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7F7324-AAC3-4227-AF17-BE631D448808}"/>
              </a:ext>
            </a:extLst>
          </p:cNvPr>
          <p:cNvSpPr txBox="1"/>
          <p:nvPr/>
        </p:nvSpPr>
        <p:spPr>
          <a:xfrm>
            <a:off x="667969" y="3143661"/>
            <a:ext cx="7950419" cy="1323439"/>
          </a:xfrm>
          <a:prstGeom prst="rect">
            <a:avLst/>
          </a:prstGeom>
          <a:noFill/>
        </p:spPr>
        <p:txBody>
          <a:bodyPr wrap="square" rtlCol="0">
            <a:spAutoFit/>
          </a:bodyPr>
          <a:lstStyle/>
          <a:p>
            <a:pPr algn="ctr"/>
            <a:r>
              <a:rPr lang="en-US" sz="2000" b="1">
                <a:latin typeface="Cambria" panose="02040503050406030204" pitchFamily="18" charset="0"/>
                <a:ea typeface="Cambria" panose="02040503050406030204" pitchFamily="18" charset="0"/>
              </a:rPr>
              <a:t>NOTE:</a:t>
            </a:r>
            <a:r>
              <a:rPr lang="en-US">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Applicants can earn points for </a:t>
            </a:r>
            <a:r>
              <a:rPr lang="en-US" sz="2000" b="1">
                <a:latin typeface="Cambria" panose="02040503050406030204" pitchFamily="18" charset="0"/>
                <a:ea typeface="Cambria" panose="02040503050406030204" pitchFamily="18" charset="0"/>
              </a:rPr>
              <a:t>both</a:t>
            </a:r>
            <a:r>
              <a:rPr lang="en-US" sz="2000">
                <a:latin typeface="Cambria" panose="02040503050406030204" pitchFamily="18" charset="0"/>
                <a:ea typeface="Cambria" panose="02040503050406030204" pitchFamily="18" charset="0"/>
              </a:rPr>
              <a:t> </a:t>
            </a:r>
          </a:p>
          <a:p>
            <a:pPr algn="ctr"/>
            <a:r>
              <a:rPr lang="en-US" sz="2000">
                <a:latin typeface="Cambria" panose="02040503050406030204" pitchFamily="18" charset="0"/>
                <a:ea typeface="Cambria" panose="02040503050406030204" pitchFamily="18" charset="0"/>
              </a:rPr>
              <a:t>Climate Change </a:t>
            </a:r>
          </a:p>
          <a:p>
            <a:pPr algn="ctr"/>
            <a:r>
              <a:rPr lang="en-US" sz="2000" b="1">
                <a:latin typeface="Cambria" panose="02040503050406030204" pitchFamily="18" charset="0"/>
                <a:ea typeface="Cambria" panose="02040503050406030204" pitchFamily="18" charset="0"/>
              </a:rPr>
              <a:t>and/or </a:t>
            </a:r>
          </a:p>
          <a:p>
            <a:pPr algn="ctr"/>
            <a:r>
              <a:rPr lang="en-US" sz="2000">
                <a:latin typeface="Cambria" panose="02040503050406030204" pitchFamily="18" charset="0"/>
                <a:ea typeface="Cambria" panose="02040503050406030204" pitchFamily="18" charset="0"/>
              </a:rPr>
              <a:t>Promise Zones (PZ).</a:t>
            </a:r>
          </a:p>
        </p:txBody>
      </p:sp>
      <p:cxnSp>
        <p:nvCxnSpPr>
          <p:cNvPr id="9" name="Straight Connector 8">
            <a:extLst>
              <a:ext uri="{FF2B5EF4-FFF2-40B4-BE49-F238E27FC236}">
                <a16:creationId xmlns:a16="http://schemas.microsoft.com/office/drawing/2014/main" id="{53771E3A-649E-4ACC-8AF0-2C87F103F9D5}"/>
              </a:ext>
            </a:extLst>
          </p:cNvPr>
          <p:cNvCxnSpPr>
            <a:cxnSpLocks/>
          </p:cNvCxnSpPr>
          <p:nvPr/>
        </p:nvCxnSpPr>
        <p:spPr>
          <a:xfrm>
            <a:off x="1172233" y="981237"/>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8">
            <a:extLst>
              <a:ext uri="{FF2B5EF4-FFF2-40B4-BE49-F238E27FC236}">
                <a16:creationId xmlns:a16="http://schemas.microsoft.com/office/drawing/2014/main" id="{223D7AAD-4611-8DA2-5342-1CECB1BC33DC}"/>
              </a:ext>
            </a:extLst>
          </p:cNvPr>
          <p:cNvPicPr>
            <a:picLocks noChangeAspect="1"/>
          </p:cNvPicPr>
          <p:nvPr/>
        </p:nvPicPr>
        <p:blipFill>
          <a:blip r:embed="rId3"/>
          <a:stretch>
            <a:fillRect/>
          </a:stretch>
        </p:blipFill>
        <p:spPr>
          <a:xfrm>
            <a:off x="1856" y="-5567"/>
            <a:ext cx="571500" cy="5143500"/>
          </a:xfrm>
          <a:prstGeom prst="rect">
            <a:avLst/>
          </a:prstGeom>
        </p:spPr>
      </p:pic>
      <p:pic>
        <p:nvPicPr>
          <p:cNvPr id="14" name="Picture 9">
            <a:extLst>
              <a:ext uri="{FF2B5EF4-FFF2-40B4-BE49-F238E27FC236}">
                <a16:creationId xmlns:a16="http://schemas.microsoft.com/office/drawing/2014/main" id="{69DCFDC9-7E1E-954A-0039-D093604A3E67}"/>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120124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438-2F08-4948-AAA0-4585FAD116B1}"/>
              </a:ext>
            </a:extLst>
          </p:cNvPr>
          <p:cNvSpPr>
            <a:spLocks noGrp="1"/>
          </p:cNvSpPr>
          <p:nvPr>
            <p:ph type="title"/>
          </p:nvPr>
        </p:nvSpPr>
        <p:spPr>
          <a:xfrm>
            <a:off x="967740" y="88536"/>
            <a:ext cx="8024159" cy="810704"/>
          </a:xfrm>
        </p:spPr>
        <p:txBody>
          <a:bodyPr>
            <a:normAutofit/>
          </a:bodyPr>
          <a:lstStyle/>
          <a:p>
            <a:r>
              <a:rPr lang="en-US" sz="2400" b="1" dirty="0">
                <a:latin typeface="Cambria"/>
                <a:ea typeface="Cambria"/>
              </a:rPr>
              <a:t>Preference Points – </a:t>
            </a:r>
            <a:r>
              <a:rPr lang="en-US" sz="2400" b="1" dirty="0">
                <a:highlight>
                  <a:srgbClr val="FFFF00"/>
                </a:highlight>
                <a:latin typeface="Cambria"/>
                <a:ea typeface="Cambria"/>
              </a:rPr>
              <a:t>Climate Change </a:t>
            </a:r>
            <a:r>
              <a:rPr lang="en-US" sz="2400" b="1" dirty="0">
                <a:latin typeface="Cambria"/>
                <a:ea typeface="Cambria"/>
              </a:rPr>
              <a:t>(Up to 2 points)</a:t>
            </a:r>
          </a:p>
        </p:txBody>
      </p:sp>
      <p:sp>
        <p:nvSpPr>
          <p:cNvPr id="3" name="Content Placeholder 2">
            <a:extLst>
              <a:ext uri="{FF2B5EF4-FFF2-40B4-BE49-F238E27FC236}">
                <a16:creationId xmlns:a16="http://schemas.microsoft.com/office/drawing/2014/main" id="{D58820DB-5425-44B5-B532-1861DD3C4AFD}"/>
              </a:ext>
            </a:extLst>
          </p:cNvPr>
          <p:cNvSpPr>
            <a:spLocks noGrp="1"/>
          </p:cNvSpPr>
          <p:nvPr>
            <p:ph idx="1"/>
          </p:nvPr>
        </p:nvSpPr>
        <p:spPr>
          <a:xfrm>
            <a:off x="1249987" y="1005837"/>
            <a:ext cx="7119263" cy="3492046"/>
          </a:xfrm>
        </p:spPr>
        <p:txBody>
          <a:bodyPr vert="horz" lIns="91440" tIns="45720" rIns="91440" bIns="45720" rtlCol="0" anchor="t">
            <a:noAutofit/>
          </a:bodyPr>
          <a:lstStyle/>
          <a:p>
            <a:pPr marL="0" indent="0">
              <a:buNone/>
            </a:pPr>
            <a:r>
              <a:rPr lang="en-US" sz="2400" dirty="0">
                <a:latin typeface="Cambria"/>
                <a:ea typeface="Cambria"/>
              </a:rPr>
              <a:t>Propose activities that </a:t>
            </a:r>
            <a:r>
              <a:rPr lang="en-US" sz="2400" b="1" dirty="0">
                <a:latin typeface="Cambria"/>
                <a:ea typeface="Cambria"/>
              </a:rPr>
              <a:t>achieve the goal</a:t>
            </a:r>
            <a:r>
              <a:rPr lang="en-US" sz="2400" dirty="0">
                <a:latin typeface="Cambria"/>
                <a:ea typeface="Cambria"/>
              </a:rPr>
              <a:t> of supporting  </a:t>
            </a:r>
            <a:r>
              <a:rPr lang="en-US" sz="2400" b="1" dirty="0">
                <a:latin typeface="Cambria"/>
                <a:ea typeface="Cambria"/>
              </a:rPr>
              <a:t>adaptation </a:t>
            </a:r>
            <a:r>
              <a:rPr lang="en-US" sz="2400" dirty="0">
                <a:latin typeface="Cambria"/>
                <a:ea typeface="Cambria"/>
              </a:rPr>
              <a:t>and</a:t>
            </a:r>
            <a:r>
              <a:rPr lang="en-US" sz="2400" b="1" dirty="0">
                <a:latin typeface="Cambria"/>
                <a:ea typeface="Cambria"/>
              </a:rPr>
              <a:t> </a:t>
            </a:r>
            <a:r>
              <a:rPr lang="en-US" sz="2400" dirty="0">
                <a:latin typeface="Cambria"/>
                <a:ea typeface="Cambria"/>
              </a:rPr>
              <a:t>increasing</a:t>
            </a:r>
            <a:r>
              <a:rPr lang="en-US" sz="2400" b="1" dirty="0">
                <a:latin typeface="Cambria"/>
                <a:ea typeface="Cambria"/>
              </a:rPr>
              <a:t> </a:t>
            </a:r>
            <a:r>
              <a:rPr lang="en-US" sz="2400" dirty="0">
                <a:latin typeface="Cambria"/>
                <a:ea typeface="Cambria"/>
              </a:rPr>
              <a:t> </a:t>
            </a:r>
            <a:r>
              <a:rPr lang="en-US" sz="2400" b="1" dirty="0">
                <a:latin typeface="Cambria"/>
                <a:ea typeface="Cambria"/>
              </a:rPr>
              <a:t>resilience</a:t>
            </a:r>
            <a:r>
              <a:rPr lang="en-US" sz="2400" dirty="0">
                <a:latin typeface="Cambria"/>
                <a:ea typeface="Cambria"/>
              </a:rPr>
              <a:t> to the effects of </a:t>
            </a:r>
            <a:r>
              <a:rPr lang="en-US" sz="2400" b="1" dirty="0">
                <a:latin typeface="Cambria"/>
                <a:ea typeface="Cambria"/>
              </a:rPr>
              <a:t>climate change</a:t>
            </a:r>
            <a:r>
              <a:rPr lang="en-US" sz="2400" dirty="0">
                <a:latin typeface="Cambria"/>
                <a:ea typeface="Cambria"/>
              </a:rPr>
              <a:t>.</a:t>
            </a:r>
          </a:p>
          <a:p>
            <a:pPr marL="0" indent="0">
              <a:buNone/>
            </a:pPr>
            <a:endParaRPr lang="en-US" sz="2400" dirty="0">
              <a:latin typeface="Cambria"/>
              <a:ea typeface="Cambria"/>
            </a:endParaRPr>
          </a:p>
          <a:p>
            <a:pPr marL="0" indent="0">
              <a:buNone/>
            </a:pPr>
            <a:r>
              <a:rPr lang="en-US" sz="2400" dirty="0">
                <a:latin typeface="Cambria"/>
                <a:ea typeface="Cambria"/>
              </a:rPr>
              <a:t>Identify measures that will be incorporated in the project that will advance </a:t>
            </a:r>
            <a:r>
              <a:rPr lang="en-US" sz="2400" b="1" dirty="0">
                <a:latin typeface="Cambria"/>
                <a:ea typeface="Cambria"/>
              </a:rPr>
              <a:t>carbon reductions</a:t>
            </a:r>
            <a:r>
              <a:rPr lang="en-US" sz="2400" dirty="0">
                <a:latin typeface="Cambria"/>
                <a:ea typeface="Cambria"/>
              </a:rPr>
              <a:t> and reduce </a:t>
            </a:r>
            <a:r>
              <a:rPr lang="en-US" sz="2400" b="1" dirty="0">
                <a:latin typeface="Cambria"/>
                <a:ea typeface="Cambria"/>
              </a:rPr>
              <a:t>vulnerability</a:t>
            </a:r>
            <a:r>
              <a:rPr lang="en-US" sz="2400" dirty="0">
                <a:latin typeface="Cambria"/>
                <a:ea typeface="Cambria"/>
              </a:rPr>
              <a:t> of projects to threats identified by the </a:t>
            </a:r>
            <a:r>
              <a:rPr lang="en-US" sz="2400" b="1" dirty="0">
                <a:latin typeface="Cambria"/>
                <a:ea typeface="Cambria"/>
              </a:rPr>
              <a:t>U.S. Global Change Research National Climate Assessment (NCA).</a:t>
            </a:r>
          </a:p>
          <a:p>
            <a:pPr marL="0" indent="0">
              <a:buNone/>
            </a:pPr>
            <a:r>
              <a:rPr lang="en-US" sz="2800" dirty="0">
                <a:latin typeface="Cambria"/>
                <a:ea typeface="Cambria"/>
              </a:rPr>
              <a:t>	</a:t>
            </a:r>
            <a:endParaRPr lang="en-US" sz="2800" u="sng" dirty="0">
              <a:latin typeface="Cambria"/>
              <a:ea typeface="Cambria"/>
            </a:endParaRPr>
          </a:p>
        </p:txBody>
      </p:sp>
      <p:cxnSp>
        <p:nvCxnSpPr>
          <p:cNvPr id="6" name="Straight Connector 5">
            <a:extLst>
              <a:ext uri="{FF2B5EF4-FFF2-40B4-BE49-F238E27FC236}">
                <a16:creationId xmlns:a16="http://schemas.microsoft.com/office/drawing/2014/main" id="{600A99FC-5F0D-4E30-B52A-8F27ED50111F}"/>
              </a:ext>
            </a:extLst>
          </p:cNvPr>
          <p:cNvCxnSpPr>
            <a:cxnSpLocks/>
          </p:cNvCxnSpPr>
          <p:nvPr/>
        </p:nvCxnSpPr>
        <p:spPr>
          <a:xfrm>
            <a:off x="1066800" y="751341"/>
            <a:ext cx="6934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FE2FCCA6-8EDE-0C14-799C-ACDEB29D2DAC}"/>
              </a:ext>
            </a:extLst>
          </p:cNvPr>
          <p:cNvSpPr/>
          <p:nvPr/>
        </p:nvSpPr>
        <p:spPr>
          <a:xfrm>
            <a:off x="672999" y="1062096"/>
            <a:ext cx="473846" cy="443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EB58232-188E-0E27-0C80-71E9A9377045}"/>
              </a:ext>
            </a:extLst>
          </p:cNvPr>
          <p:cNvSpPr/>
          <p:nvPr/>
        </p:nvSpPr>
        <p:spPr>
          <a:xfrm>
            <a:off x="672999" y="2529705"/>
            <a:ext cx="473846" cy="443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DBBE88EE-6F3A-0267-BF2A-25A08FC31D19}"/>
              </a:ext>
            </a:extLst>
          </p:cNvPr>
          <p:cNvPicPr>
            <a:picLocks noChangeAspect="1"/>
          </p:cNvPicPr>
          <p:nvPr/>
        </p:nvPicPr>
        <p:blipFill>
          <a:blip r:embed="rId3"/>
          <a:stretch>
            <a:fillRect/>
          </a:stretch>
        </p:blipFill>
        <p:spPr>
          <a:xfrm>
            <a:off x="1856" y="-5567"/>
            <a:ext cx="571500" cy="5143500"/>
          </a:xfrm>
          <a:prstGeom prst="rect">
            <a:avLst/>
          </a:prstGeom>
        </p:spPr>
      </p:pic>
      <p:pic>
        <p:nvPicPr>
          <p:cNvPr id="13" name="Picture 9">
            <a:extLst>
              <a:ext uri="{FF2B5EF4-FFF2-40B4-BE49-F238E27FC236}">
                <a16:creationId xmlns:a16="http://schemas.microsoft.com/office/drawing/2014/main" id="{2DF8C711-250C-E095-957D-34591867B757}"/>
              </a:ext>
            </a:extLst>
          </p:cNvPr>
          <p:cNvPicPr>
            <a:picLocks noChangeAspect="1"/>
          </p:cNvPicPr>
          <p:nvPr/>
        </p:nvPicPr>
        <p:blipFill>
          <a:blip r:embed="rId4"/>
          <a:stretch>
            <a:fillRect/>
          </a:stretch>
        </p:blipFill>
        <p:spPr>
          <a:xfrm>
            <a:off x="8568789" y="-3711"/>
            <a:ext cx="571500" cy="5143500"/>
          </a:xfrm>
          <a:prstGeom prst="rect">
            <a:avLst/>
          </a:prstGeom>
        </p:spPr>
      </p:pic>
    </p:spTree>
    <p:extLst>
      <p:ext uri="{BB962C8B-B14F-4D97-AF65-F5344CB8AC3E}">
        <p14:creationId xmlns:p14="http://schemas.microsoft.com/office/powerpoint/2010/main" val="1442842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458C0FB9B114BBE794FB609B446CB" ma:contentTypeVersion="11" ma:contentTypeDescription="Create a new document." ma:contentTypeScope="" ma:versionID="a54b8b0eac959b32aa8d522d860a34e2">
  <xsd:schema xmlns:xsd="http://www.w3.org/2001/XMLSchema" xmlns:xs="http://www.w3.org/2001/XMLSchema" xmlns:p="http://schemas.microsoft.com/office/2006/metadata/properties" xmlns:ns2="d4a638c4-874f-49c0-bb2b-5cb8563c2b18" xmlns:ns3="6500dcfa-9206-42ad-bdf4-b35118252d33" targetNamespace="http://schemas.microsoft.com/office/2006/metadata/properties" ma:root="true" ma:fieldsID="26d5d9a6a94ced4625680aa296543f30" ns2:_="" ns3:_="">
    <xsd:import namespace="d4a638c4-874f-49c0-bb2b-5cb8563c2b18"/>
    <xsd:import namespace="6500dcfa-9206-42ad-bdf4-b35118252d3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Program"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9dd8942-347e-46b8-9e81-6271de9d8c03}" ma:internalName="TaxCatchAll" ma:showField="CatchAllData" ma:web="d4a638c4-874f-49c0-bb2b-5cb8563c2b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00dcfa-9206-42ad-bdf4-b35118252d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Program" ma:index="15" nillable="true" ma:displayName="Program" ma:format="Dropdown" ma:internalName="Program">
      <xsd:simpleType>
        <xsd:restriction base="dms:Text">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d4a638c4-874f-49c0-bb2b-5cb8563c2b18">HUDDASNAP-445412363-3418</_dlc_DocId>
    <_dlc_DocIdUrl xmlns="d4a638c4-874f-49c0-bb2b-5cb8563c2b18">
      <Url>https://hudgov.sharepoint.com/sites/DASNAP/OGM/_layouts/15/DocIdRedir.aspx?ID=HUDDASNAP-445412363-3418</Url>
      <Description>HUDDASNAP-445412363-3418</Description>
    </_dlc_DocIdUrl>
    <Program xmlns="6500dcfa-9206-42ad-bdf4-b35118252d33" xsi:nil="true"/>
    <TaxCatchAll xmlns="d4a638c4-874f-49c0-bb2b-5cb8563c2b18" xsi:nil="true"/>
    <lcf76f155ced4ddcb4097134ff3c332f xmlns="6500dcfa-9206-42ad-bdf4-b35118252d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EB83C6-38D0-4483-BC2A-32E2532605CB}">
  <ds:schemaRefs>
    <ds:schemaRef ds:uri="http://schemas.microsoft.com/sharepoint/v3/contenttype/forms"/>
  </ds:schemaRefs>
</ds:datastoreItem>
</file>

<file path=customXml/itemProps2.xml><?xml version="1.0" encoding="utf-8"?>
<ds:datastoreItem xmlns:ds="http://schemas.openxmlformats.org/officeDocument/2006/customXml" ds:itemID="{41761DB7-A833-4E14-93CB-357E532F1122}">
  <ds:schemaRefs>
    <ds:schemaRef ds:uri="6500dcfa-9206-42ad-bdf4-b35118252d33"/>
    <ds:schemaRef ds:uri="d4a638c4-874f-49c0-bb2b-5cb8563c2b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FEED7D-7D19-4939-AE91-32A09FE74F0E}">
  <ds:schemaRefs>
    <ds:schemaRef ds:uri="http://schemas.microsoft.com/sharepoint/events"/>
  </ds:schemaRefs>
</ds:datastoreItem>
</file>

<file path=customXml/itemProps4.xml><?xml version="1.0" encoding="utf-8"?>
<ds:datastoreItem xmlns:ds="http://schemas.openxmlformats.org/officeDocument/2006/customXml" ds:itemID="{1157BED8-D805-4041-806B-2EC78164724D}">
  <ds:schemaRefs>
    <ds:schemaRef ds:uri="6500dcfa-9206-42ad-bdf4-b35118252d33"/>
    <ds:schemaRef ds:uri="d4a638c4-874f-49c0-bb2b-5cb8563c2b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Fiscal Year (FY) 2022  Indian Housing Block Grant (IHBG) Competitive  Grant Application Review Training </vt:lpstr>
      <vt:lpstr>Rating Factor 5: Comprehensiveness &amp; Coordination</vt:lpstr>
      <vt:lpstr>Subfactor 5.1: Coordination (Up to 7 points)</vt:lpstr>
      <vt:lpstr>Subfactor 5.2 – Outputs &amp; Outcomes (Up to 3 points)</vt:lpstr>
      <vt:lpstr>Subfactor 5.2 – Outputs &amp; Outcomes (Up to 3 points)</vt:lpstr>
      <vt:lpstr>Subfactor 5.2 – Outputs &amp; Outcomes (Up to 3 points)</vt:lpstr>
      <vt:lpstr>Preference (Bonus) Points</vt:lpstr>
      <vt:lpstr>PowerPoint Presentation</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Climate Change (Up to 2 points)</vt:lpstr>
      <vt:lpstr>Preference Points – Promise Zones (2 points)</vt:lpstr>
      <vt:lpstr>End of Rating Factor 5 and Preference (Bonus)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18 Indian Development Block Grant (ICDBG) NOFA Training</dc:title>
  <dc:creator>Wisdom, Monique L</dc:creator>
  <cp:revision>557</cp:revision>
  <cp:lastPrinted>2020-09-22T18:52:01Z</cp:lastPrinted>
  <dcterms:created xsi:type="dcterms:W3CDTF">2018-10-29T18:02:40Z</dcterms:created>
  <dcterms:modified xsi:type="dcterms:W3CDTF">2022-11-09T17:31:43Z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0x010100597458C0FB9B114BBE794FB609B446CB</vt:lpwstr>
  </property>
  <property fmtid="{D5CDD505-2E9C-101B-9397-08002B2CF9AE}" pid="3" name="_dlc_DocIdItemGuid">
    <vt:lpwstr>c5f5eb22-c473-46ae-b0e9-dbb1754b7fc3</vt:lpwstr>
  </property>
  <property fmtid="{D5CDD505-2E9C-101B-9397-08002B2CF9AE}" pid="4" name="MediaServiceImageTags">
    <vt:lpwstr/>
  </property>
</Properties>
</file>