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3" r:id="rId5"/>
  </p:sldMasterIdLst>
  <p:notesMasterIdLst>
    <p:notesMasterId r:id="rId38"/>
  </p:notesMasterIdLst>
  <p:handoutMasterIdLst>
    <p:handoutMasterId r:id="rId39"/>
  </p:handoutMasterIdLst>
  <p:sldIdLst>
    <p:sldId id="691" r:id="rId6"/>
    <p:sldId id="347" r:id="rId7"/>
    <p:sldId id="667" r:id="rId8"/>
    <p:sldId id="659" r:id="rId9"/>
    <p:sldId id="692" r:id="rId10"/>
    <p:sldId id="666" r:id="rId11"/>
    <p:sldId id="663" r:id="rId12"/>
    <p:sldId id="668" r:id="rId13"/>
    <p:sldId id="696" r:id="rId14"/>
    <p:sldId id="711" r:id="rId15"/>
    <p:sldId id="670" r:id="rId16"/>
    <p:sldId id="671" r:id="rId17"/>
    <p:sldId id="672" r:id="rId18"/>
    <p:sldId id="697" r:id="rId19"/>
    <p:sldId id="710" r:id="rId20"/>
    <p:sldId id="669" r:id="rId21"/>
    <p:sldId id="673" r:id="rId22"/>
    <p:sldId id="675" r:id="rId23"/>
    <p:sldId id="712" r:id="rId24"/>
    <p:sldId id="674" r:id="rId25"/>
    <p:sldId id="694" r:id="rId26"/>
    <p:sldId id="707" r:id="rId27"/>
    <p:sldId id="708" r:id="rId28"/>
    <p:sldId id="706" r:id="rId29"/>
    <p:sldId id="701" r:id="rId30"/>
    <p:sldId id="704" r:id="rId31"/>
    <p:sldId id="705" r:id="rId32"/>
    <p:sldId id="693" r:id="rId33"/>
    <p:sldId id="695" r:id="rId34"/>
    <p:sldId id="698" r:id="rId35"/>
    <p:sldId id="699" r:id="rId36"/>
    <p:sldId id="689" r:id="rId37"/>
  </p:sldIdLst>
  <p:sldSz cx="9144000" cy="5143500" type="screen16x9"/>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tos, Marco C" initials="SMC" lastIdx="60" clrIdx="0">
    <p:extLst>
      <p:ext uri="{19B8F6BF-5375-455C-9EA6-DF929625EA0E}">
        <p15:presenceInfo xmlns:p15="http://schemas.microsoft.com/office/powerpoint/2012/main" userId="S::Marco.C.Santos@hud.gov::8fc8fe38-6d00-4a34-b9e3-51208e48ef86" providerId="AD"/>
      </p:ext>
    </p:extLst>
  </p:cmAuthor>
  <p:cmAuthor id="2" name="Taylor, Joseph E" initials="TJE" lastIdx="4" clrIdx="1">
    <p:extLst>
      <p:ext uri="{19B8F6BF-5375-455C-9EA6-DF929625EA0E}">
        <p15:presenceInfo xmlns:p15="http://schemas.microsoft.com/office/powerpoint/2012/main" userId="S::Joseph.E.Taylor@hud.gov::4c5a6b01-bbdf-428b-b4b6-a1a03187b2c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89"/>
    <a:srgbClr val="FFFF66"/>
    <a:srgbClr val="FFFF99"/>
    <a:srgbClr val="DAB7AE"/>
    <a:srgbClr val="F1F626"/>
    <a:srgbClr val="FFFF6D"/>
    <a:srgbClr val="FFFF57"/>
    <a:srgbClr val="FFFF1D"/>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971521-AB3E-787E-BBF4-4D88C60DB632}" v="54" dt="2022-11-09T22:13:18.403"/>
    <p1510:client id="{0C3B63E4-22F5-4B09-6371-BD119DEDB49A}" v="26" dt="2022-10-27T21:54:02.587"/>
    <p1510:client id="{22C403C0-7C75-44B0-BAFE-DC9DD7C6624F}" v="2" dt="2022-10-26T15:01:07.923"/>
    <p1510:client id="{349AD5F2-E37A-30F0-0FDB-D3431124FBEE}" v="80" dt="2022-11-09T22:16:24.405"/>
    <p1510:client id="{ADAE4048-ADDC-E5E1-D975-525A39269365}" v="5" dt="2022-11-09T18:37:25.893"/>
    <p1510:client id="{E61B46A9-B399-695D-3C42-D55B799CEAA9}" v="185" dt="2022-10-27T21:48:02.8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notesViewPr>
    <p:cSldViewPr snapToGrid="0">
      <p:cViewPr>
        <p:scale>
          <a:sx n="1" d="2"/>
          <a:sy n="1" d="2"/>
        </p:scale>
        <p:origin x="0" y="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handoutMaster" Target="handoutMasters/handout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commentAuthors" Target="commentAuthors.xml"/><Relationship Id="rId45" Type="http://schemas.microsoft.com/office/2016/11/relationships/changesInfo" Target="changesInfos/changesInfo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 Id="rId46" Type="http://schemas.microsoft.com/office/2015/10/relationships/revisionInfo" Target="revisionInfo.xml"/><Relationship Id="rId20" Type="http://schemas.openxmlformats.org/officeDocument/2006/relationships/slide" Target="slides/slide15.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nes, Donna A" userId="S::donna.a.hines@hud.gov::ad4f40da-fb4d-443a-ae6e-35f8d8059c35" providerId="AD" clId="Web-{E61B46A9-B399-695D-3C42-D55B799CEAA9}"/>
    <pc:docChg chg="modSld">
      <pc:chgData name="Hines, Donna A" userId="S::donna.a.hines@hud.gov::ad4f40da-fb4d-443a-ae6e-35f8d8059c35" providerId="AD" clId="Web-{E61B46A9-B399-695D-3C42-D55B799CEAA9}" dt="2022-10-27T21:48:02.887" v="182" actId="14100"/>
      <pc:docMkLst>
        <pc:docMk/>
      </pc:docMkLst>
      <pc:sldChg chg="delSp">
        <pc:chgData name="Hines, Donna A" userId="S::donna.a.hines@hud.gov::ad4f40da-fb4d-443a-ae6e-35f8d8059c35" providerId="AD" clId="Web-{E61B46A9-B399-695D-3C42-D55B799CEAA9}" dt="2022-10-27T21:27:54.567" v="1"/>
        <pc:sldMkLst>
          <pc:docMk/>
          <pc:sldMk cId="3152859384" sldId="347"/>
        </pc:sldMkLst>
        <pc:grpChg chg="del">
          <ac:chgData name="Hines, Donna A" userId="S::donna.a.hines@hud.gov::ad4f40da-fb4d-443a-ae6e-35f8d8059c35" providerId="AD" clId="Web-{E61B46A9-B399-695D-3C42-D55B799CEAA9}" dt="2022-10-27T21:27:54.567" v="1"/>
          <ac:grpSpMkLst>
            <pc:docMk/>
            <pc:sldMk cId="3152859384" sldId="347"/>
            <ac:grpSpMk id="6" creationId="{60AC28FF-7132-4739-AE2F-BE1B3E887462}"/>
          </ac:grpSpMkLst>
        </pc:grpChg>
      </pc:sldChg>
      <pc:sldChg chg="addSp delSp modSp">
        <pc:chgData name="Hines, Donna A" userId="S::donna.a.hines@hud.gov::ad4f40da-fb4d-443a-ae6e-35f8d8059c35" providerId="AD" clId="Web-{E61B46A9-B399-695D-3C42-D55B799CEAA9}" dt="2022-10-27T21:47:43.700" v="180" actId="14100"/>
        <pc:sldMkLst>
          <pc:docMk/>
          <pc:sldMk cId="2831839769" sldId="659"/>
        </pc:sldMkLst>
        <pc:grpChg chg="del">
          <ac:chgData name="Hines, Donna A" userId="S::donna.a.hines@hud.gov::ad4f40da-fb4d-443a-ae6e-35f8d8059c35" providerId="AD" clId="Web-{E61B46A9-B399-695D-3C42-D55B799CEAA9}" dt="2022-10-27T21:28:01.614" v="3"/>
          <ac:grpSpMkLst>
            <pc:docMk/>
            <pc:sldMk cId="2831839769" sldId="659"/>
            <ac:grpSpMk id="6" creationId="{2CF6F9AF-1C43-495C-A04D-7C115453803C}"/>
          </ac:grpSpMkLst>
        </pc:grpChg>
        <pc:picChg chg="add">
          <ac:chgData name="Hines, Donna A" userId="S::donna.a.hines@hud.gov::ad4f40da-fb4d-443a-ae6e-35f8d8059c35" providerId="AD" clId="Web-{E61B46A9-B399-695D-3C42-D55B799CEAA9}" dt="2022-10-27T21:37:43.227" v="64"/>
          <ac:picMkLst>
            <pc:docMk/>
            <pc:sldMk cId="2831839769" sldId="659"/>
            <ac:picMk id="10" creationId="{6125D1DC-CDE3-620C-A687-6BBB8486A2CC}"/>
          </ac:picMkLst>
        </pc:picChg>
        <pc:picChg chg="add mod">
          <ac:chgData name="Hines, Donna A" userId="S::donna.a.hines@hud.gov::ad4f40da-fb4d-443a-ae6e-35f8d8059c35" providerId="AD" clId="Web-{E61B46A9-B399-695D-3C42-D55B799CEAA9}" dt="2022-10-27T21:47:43.700" v="180" actId="14100"/>
          <ac:picMkLst>
            <pc:docMk/>
            <pc:sldMk cId="2831839769" sldId="659"/>
            <ac:picMk id="12" creationId="{0C0ACBB8-374C-DC91-1512-6D53C5490369}"/>
          </ac:picMkLst>
        </pc:picChg>
      </pc:sldChg>
      <pc:sldChg chg="addSp delSp modSp">
        <pc:chgData name="Hines, Donna A" userId="S::donna.a.hines@hud.gov::ad4f40da-fb4d-443a-ae6e-35f8d8059c35" providerId="AD" clId="Web-{E61B46A9-B399-695D-3C42-D55B799CEAA9}" dt="2022-10-27T21:47:17.465" v="175" actId="14100"/>
        <pc:sldMkLst>
          <pc:docMk/>
          <pc:sldMk cId="1284013723" sldId="663"/>
        </pc:sldMkLst>
        <pc:grpChg chg="del">
          <ac:chgData name="Hines, Donna A" userId="S::donna.a.hines@hud.gov::ad4f40da-fb4d-443a-ae6e-35f8d8059c35" providerId="AD" clId="Web-{E61B46A9-B399-695D-3C42-D55B799CEAA9}" dt="2022-10-27T21:28:15.911" v="6"/>
          <ac:grpSpMkLst>
            <pc:docMk/>
            <pc:sldMk cId="1284013723" sldId="663"/>
            <ac:grpSpMk id="6" creationId="{276B8B00-8203-4E93-8DFE-624B237797B6}"/>
          </ac:grpSpMkLst>
        </pc:grpChg>
        <pc:picChg chg="add">
          <ac:chgData name="Hines, Donna A" userId="S::donna.a.hines@hud.gov::ad4f40da-fb4d-443a-ae6e-35f8d8059c35" providerId="AD" clId="Web-{E61B46A9-B399-695D-3C42-D55B799CEAA9}" dt="2022-10-27T21:38:05.899" v="70"/>
          <ac:picMkLst>
            <pc:docMk/>
            <pc:sldMk cId="1284013723" sldId="663"/>
            <ac:picMk id="4" creationId="{0634C755-6BA3-6DF5-CBDF-BA2B9A1DFC1E}"/>
          </ac:picMkLst>
        </pc:picChg>
        <pc:picChg chg="add mod">
          <ac:chgData name="Hines, Donna A" userId="S::donna.a.hines@hud.gov::ad4f40da-fb4d-443a-ae6e-35f8d8059c35" providerId="AD" clId="Web-{E61B46A9-B399-695D-3C42-D55B799CEAA9}" dt="2022-10-27T21:47:17.465" v="175" actId="14100"/>
          <ac:picMkLst>
            <pc:docMk/>
            <pc:sldMk cId="1284013723" sldId="663"/>
            <ac:picMk id="10" creationId="{542AC5DC-6C9E-6BDA-3243-3AD2BEE1484F}"/>
          </ac:picMkLst>
        </pc:picChg>
      </pc:sldChg>
      <pc:sldChg chg="addSp delSp modSp">
        <pc:chgData name="Hines, Donna A" userId="S::donna.a.hines@hud.gov::ad4f40da-fb4d-443a-ae6e-35f8d8059c35" providerId="AD" clId="Web-{E61B46A9-B399-695D-3C42-D55B799CEAA9}" dt="2022-10-27T21:47:30.465" v="177" actId="14100"/>
        <pc:sldMkLst>
          <pc:docMk/>
          <pc:sldMk cId="3364071141" sldId="666"/>
        </pc:sldMkLst>
        <pc:grpChg chg="del">
          <ac:chgData name="Hines, Donna A" userId="S::donna.a.hines@hud.gov::ad4f40da-fb4d-443a-ae6e-35f8d8059c35" providerId="AD" clId="Web-{E61B46A9-B399-695D-3C42-D55B799CEAA9}" dt="2022-10-27T21:28:12.754" v="5"/>
          <ac:grpSpMkLst>
            <pc:docMk/>
            <pc:sldMk cId="3364071141" sldId="666"/>
            <ac:grpSpMk id="6" creationId="{A0D53B96-1389-4DCA-99D6-DC28A058C3AD}"/>
          </ac:grpSpMkLst>
        </pc:grpChg>
        <pc:picChg chg="add">
          <ac:chgData name="Hines, Donna A" userId="S::donna.a.hines@hud.gov::ad4f40da-fb4d-443a-ae6e-35f8d8059c35" providerId="AD" clId="Web-{E61B46A9-B399-695D-3C42-D55B799CEAA9}" dt="2022-10-27T21:37:57.133" v="68"/>
          <ac:picMkLst>
            <pc:docMk/>
            <pc:sldMk cId="3364071141" sldId="666"/>
            <ac:picMk id="10" creationId="{6E870FFD-DB49-5249-FE00-D052312E367E}"/>
          </ac:picMkLst>
        </pc:picChg>
        <pc:picChg chg="add mod">
          <ac:chgData name="Hines, Donna A" userId="S::donna.a.hines@hud.gov::ad4f40da-fb4d-443a-ae6e-35f8d8059c35" providerId="AD" clId="Web-{E61B46A9-B399-695D-3C42-D55B799CEAA9}" dt="2022-10-27T21:47:30.465" v="177" actId="14100"/>
          <ac:picMkLst>
            <pc:docMk/>
            <pc:sldMk cId="3364071141" sldId="666"/>
            <ac:picMk id="12" creationId="{03A3279A-C317-8C5F-B6A5-6D70E8E900B6}"/>
          </ac:picMkLst>
        </pc:picChg>
      </pc:sldChg>
      <pc:sldChg chg="addSp delSp modSp">
        <pc:chgData name="Hines, Donna A" userId="S::donna.a.hines@hud.gov::ad4f40da-fb4d-443a-ae6e-35f8d8059c35" providerId="AD" clId="Web-{E61B46A9-B399-695D-3C42-D55B799CEAA9}" dt="2022-10-27T21:48:02.887" v="182" actId="14100"/>
        <pc:sldMkLst>
          <pc:docMk/>
          <pc:sldMk cId="3057418008" sldId="667"/>
        </pc:sldMkLst>
        <pc:grpChg chg="del">
          <ac:chgData name="Hines, Donna A" userId="S::donna.a.hines@hud.gov::ad4f40da-fb4d-443a-ae6e-35f8d8059c35" providerId="AD" clId="Web-{E61B46A9-B399-695D-3C42-D55B799CEAA9}" dt="2022-10-27T21:27:59.473" v="2"/>
          <ac:grpSpMkLst>
            <pc:docMk/>
            <pc:sldMk cId="3057418008" sldId="667"/>
            <ac:grpSpMk id="7" creationId="{57908613-891B-477E-8611-3FB02C4F076F}"/>
          </ac:grpSpMkLst>
        </pc:grpChg>
        <pc:picChg chg="add del mod">
          <ac:chgData name="Hines, Donna A" userId="S::donna.a.hines@hud.gov::ad4f40da-fb4d-443a-ae6e-35f8d8059c35" providerId="AD" clId="Web-{E61B46A9-B399-695D-3C42-D55B799CEAA9}" dt="2022-10-27T21:36:15.117" v="56"/>
          <ac:picMkLst>
            <pc:docMk/>
            <pc:sldMk cId="3057418008" sldId="667"/>
            <ac:picMk id="5" creationId="{51C6C360-88A2-5855-8DFD-208CBF13C788}"/>
          </ac:picMkLst>
        </pc:picChg>
        <pc:picChg chg="add del mod">
          <ac:chgData name="Hines, Donna A" userId="S::donna.a.hines@hud.gov::ad4f40da-fb4d-443a-ae6e-35f8d8059c35" providerId="AD" clId="Web-{E61B46A9-B399-695D-3C42-D55B799CEAA9}" dt="2022-10-27T21:36:15.117" v="55"/>
          <ac:picMkLst>
            <pc:docMk/>
            <pc:sldMk cId="3057418008" sldId="667"/>
            <ac:picMk id="10" creationId="{D1BDE437-AB40-1E61-85A6-E5157727E7BA}"/>
          </ac:picMkLst>
        </pc:picChg>
        <pc:picChg chg="add del mod">
          <ac:chgData name="Hines, Donna A" userId="S::donna.a.hines@hud.gov::ad4f40da-fb4d-443a-ae6e-35f8d8059c35" providerId="AD" clId="Web-{E61B46A9-B399-695D-3C42-D55B799CEAA9}" dt="2022-10-27T21:36:15.117" v="54"/>
          <ac:picMkLst>
            <pc:docMk/>
            <pc:sldMk cId="3057418008" sldId="667"/>
            <ac:picMk id="11" creationId="{8F4ECF97-A43A-2773-D5D0-386173179CC6}"/>
          </ac:picMkLst>
        </pc:picChg>
        <pc:picChg chg="add del mod">
          <ac:chgData name="Hines, Donna A" userId="S::donna.a.hines@hud.gov::ad4f40da-fb4d-443a-ae6e-35f8d8059c35" providerId="AD" clId="Web-{E61B46A9-B399-695D-3C42-D55B799CEAA9}" dt="2022-10-27T21:36:15.117" v="53"/>
          <ac:picMkLst>
            <pc:docMk/>
            <pc:sldMk cId="3057418008" sldId="667"/>
            <ac:picMk id="12" creationId="{41EF1D8F-ED96-6436-1811-020152E438AB}"/>
          </ac:picMkLst>
        </pc:picChg>
        <pc:picChg chg="add mod">
          <ac:chgData name="Hines, Donna A" userId="S::donna.a.hines@hud.gov::ad4f40da-fb4d-443a-ae6e-35f8d8059c35" providerId="AD" clId="Web-{E61B46A9-B399-695D-3C42-D55B799CEAA9}" dt="2022-10-27T21:36:52.414" v="59" actId="14100"/>
          <ac:picMkLst>
            <pc:docMk/>
            <pc:sldMk cId="3057418008" sldId="667"/>
            <ac:picMk id="13" creationId="{E3A8F4E8-D054-3637-E65F-63D3212E104D}"/>
          </ac:picMkLst>
        </pc:picChg>
        <pc:picChg chg="add mod">
          <ac:chgData name="Hines, Donna A" userId="S::donna.a.hines@hud.gov::ad4f40da-fb4d-443a-ae6e-35f8d8059c35" providerId="AD" clId="Web-{E61B46A9-B399-695D-3C42-D55B799CEAA9}" dt="2022-10-27T21:48:02.887" v="182" actId="14100"/>
          <ac:picMkLst>
            <pc:docMk/>
            <pc:sldMk cId="3057418008" sldId="667"/>
            <ac:picMk id="14" creationId="{B582779B-EE79-14A0-87D9-FD97C27B612C}"/>
          </ac:picMkLst>
        </pc:picChg>
      </pc:sldChg>
      <pc:sldChg chg="addSp delSp modSp">
        <pc:chgData name="Hines, Donna A" userId="S::donna.a.hines@hud.gov::ad4f40da-fb4d-443a-ae6e-35f8d8059c35" providerId="AD" clId="Web-{E61B46A9-B399-695D-3C42-D55B799CEAA9}" dt="2022-10-27T21:47:05.200" v="173" actId="14100"/>
        <pc:sldMkLst>
          <pc:docMk/>
          <pc:sldMk cId="2665064642" sldId="668"/>
        </pc:sldMkLst>
        <pc:grpChg chg="del">
          <ac:chgData name="Hines, Donna A" userId="S::donna.a.hines@hud.gov::ad4f40da-fb4d-443a-ae6e-35f8d8059c35" providerId="AD" clId="Web-{E61B46A9-B399-695D-3C42-D55B799CEAA9}" dt="2022-10-27T21:28:19.098" v="7"/>
          <ac:grpSpMkLst>
            <pc:docMk/>
            <pc:sldMk cId="2665064642" sldId="668"/>
            <ac:grpSpMk id="8" creationId="{0606BBA2-1AF5-4776-B4CC-2576335F6ED2}"/>
          </ac:grpSpMkLst>
        </pc:grpChg>
        <pc:picChg chg="add">
          <ac:chgData name="Hines, Donna A" userId="S::donna.a.hines@hud.gov::ad4f40da-fb4d-443a-ae6e-35f8d8059c35" providerId="AD" clId="Web-{E61B46A9-B399-695D-3C42-D55B799CEAA9}" dt="2022-10-27T21:38:12.680" v="72"/>
          <ac:picMkLst>
            <pc:docMk/>
            <pc:sldMk cId="2665064642" sldId="668"/>
            <ac:picMk id="5" creationId="{15111C05-867D-EDF2-3662-AD5472622A45}"/>
          </ac:picMkLst>
        </pc:picChg>
        <pc:picChg chg="add mod">
          <ac:chgData name="Hines, Donna A" userId="S::donna.a.hines@hud.gov::ad4f40da-fb4d-443a-ae6e-35f8d8059c35" providerId="AD" clId="Web-{E61B46A9-B399-695D-3C42-D55B799CEAA9}" dt="2022-10-27T21:47:05.200" v="173" actId="14100"/>
          <ac:picMkLst>
            <pc:docMk/>
            <pc:sldMk cId="2665064642" sldId="668"/>
            <ac:picMk id="11" creationId="{301C56B8-2A49-11B7-9B99-B7020375593D}"/>
          </ac:picMkLst>
        </pc:picChg>
      </pc:sldChg>
      <pc:sldChg chg="addSp delSp modSp mod setBg">
        <pc:chgData name="Hines, Donna A" userId="S::donna.a.hines@hud.gov::ad4f40da-fb4d-443a-ae6e-35f8d8059c35" providerId="AD" clId="Web-{E61B46A9-B399-695D-3C42-D55B799CEAA9}" dt="2022-10-27T21:45:24.621" v="161" actId="14100"/>
        <pc:sldMkLst>
          <pc:docMk/>
          <pc:sldMk cId="3156975481" sldId="669"/>
        </pc:sldMkLst>
        <pc:grpChg chg="del">
          <ac:chgData name="Hines, Donna A" userId="S::donna.a.hines@hud.gov::ad4f40da-fb4d-443a-ae6e-35f8d8059c35" providerId="AD" clId="Web-{E61B46A9-B399-695D-3C42-D55B799CEAA9}" dt="2022-10-27T21:28:57.223" v="16"/>
          <ac:grpSpMkLst>
            <pc:docMk/>
            <pc:sldMk cId="3156975481" sldId="669"/>
            <ac:grpSpMk id="5" creationId="{6AC74C1E-5477-4817-B7F9-8608B2E22845}"/>
          </ac:grpSpMkLst>
        </pc:grpChg>
        <pc:picChg chg="add">
          <ac:chgData name="Hines, Donna A" userId="S::donna.a.hines@hud.gov::ad4f40da-fb4d-443a-ae6e-35f8d8059c35" providerId="AD" clId="Web-{E61B46A9-B399-695D-3C42-D55B799CEAA9}" dt="2022-10-27T21:40:04.915" v="102"/>
          <ac:picMkLst>
            <pc:docMk/>
            <pc:sldMk cId="3156975481" sldId="669"/>
            <ac:picMk id="4" creationId="{93252B83-1A62-B9E8-B6E1-3E54EF6B2B8E}"/>
          </ac:picMkLst>
        </pc:picChg>
        <pc:picChg chg="add mod">
          <ac:chgData name="Hines, Donna A" userId="S::donna.a.hines@hud.gov::ad4f40da-fb4d-443a-ae6e-35f8d8059c35" providerId="AD" clId="Web-{E61B46A9-B399-695D-3C42-D55B799CEAA9}" dt="2022-10-27T21:45:24.621" v="161" actId="14100"/>
          <ac:picMkLst>
            <pc:docMk/>
            <pc:sldMk cId="3156975481" sldId="669"/>
            <ac:picMk id="9" creationId="{872AE9B3-B424-3883-0864-34FEE4C5E9C9}"/>
          </ac:picMkLst>
        </pc:picChg>
      </pc:sldChg>
      <pc:sldChg chg="addSp delSp modSp">
        <pc:chgData name="Hines, Donna A" userId="S::donna.a.hines@hud.gov::ad4f40da-fb4d-443a-ae6e-35f8d8059c35" providerId="AD" clId="Web-{E61B46A9-B399-695D-3C42-D55B799CEAA9}" dt="2022-10-27T21:46:37.059" v="169" actId="14100"/>
        <pc:sldMkLst>
          <pc:docMk/>
          <pc:sldMk cId="1824678318" sldId="670"/>
        </pc:sldMkLst>
        <pc:grpChg chg="del">
          <ac:chgData name="Hines, Donna A" userId="S::donna.a.hines@hud.gov::ad4f40da-fb4d-443a-ae6e-35f8d8059c35" providerId="AD" clId="Web-{E61B46A9-B399-695D-3C42-D55B799CEAA9}" dt="2022-10-27T21:28:30.270" v="10"/>
          <ac:grpSpMkLst>
            <pc:docMk/>
            <pc:sldMk cId="1824678318" sldId="670"/>
            <ac:grpSpMk id="5" creationId="{DE4579A3-F5DD-4DEA-8F5F-2E9691C1D11B}"/>
          </ac:grpSpMkLst>
        </pc:grpChg>
        <pc:picChg chg="add">
          <ac:chgData name="Hines, Donna A" userId="S::donna.a.hines@hud.gov::ad4f40da-fb4d-443a-ae6e-35f8d8059c35" providerId="AD" clId="Web-{E61B46A9-B399-695D-3C42-D55B799CEAA9}" dt="2022-10-27T21:38:29.665" v="78"/>
          <ac:picMkLst>
            <pc:docMk/>
            <pc:sldMk cId="1824678318" sldId="670"/>
            <ac:picMk id="4" creationId="{3C206298-6196-8B83-3294-B1F3E816A0B1}"/>
          </ac:picMkLst>
        </pc:picChg>
        <pc:picChg chg="add mod">
          <ac:chgData name="Hines, Donna A" userId="S::donna.a.hines@hud.gov::ad4f40da-fb4d-443a-ae6e-35f8d8059c35" providerId="AD" clId="Web-{E61B46A9-B399-695D-3C42-D55B799CEAA9}" dt="2022-10-27T21:46:37.059" v="169" actId="14100"/>
          <ac:picMkLst>
            <pc:docMk/>
            <pc:sldMk cId="1824678318" sldId="670"/>
            <ac:picMk id="9" creationId="{911B2289-D26F-A17F-3AB1-E66A86DF1193}"/>
          </ac:picMkLst>
        </pc:picChg>
      </pc:sldChg>
      <pc:sldChg chg="addSp delSp">
        <pc:chgData name="Hines, Donna A" userId="S::donna.a.hines@hud.gov::ad4f40da-fb4d-443a-ae6e-35f8d8059c35" providerId="AD" clId="Web-{E61B46A9-B399-695D-3C42-D55B799CEAA9}" dt="2022-10-27T21:38:34.524" v="81"/>
        <pc:sldMkLst>
          <pc:docMk/>
          <pc:sldMk cId="3163461304" sldId="671"/>
        </pc:sldMkLst>
        <pc:grpChg chg="del">
          <ac:chgData name="Hines, Donna A" userId="S::donna.a.hines@hud.gov::ad4f40da-fb4d-443a-ae6e-35f8d8059c35" providerId="AD" clId="Web-{E61B46A9-B399-695D-3C42-D55B799CEAA9}" dt="2022-10-27T21:28:39.239" v="11"/>
          <ac:grpSpMkLst>
            <pc:docMk/>
            <pc:sldMk cId="3163461304" sldId="671"/>
            <ac:grpSpMk id="6" creationId="{59930EE8-0807-489B-8DFD-10E7D9D8533E}"/>
          </ac:grpSpMkLst>
        </pc:grpChg>
        <pc:picChg chg="add">
          <ac:chgData name="Hines, Donna A" userId="S::donna.a.hines@hud.gov::ad4f40da-fb4d-443a-ae6e-35f8d8059c35" providerId="AD" clId="Web-{E61B46A9-B399-695D-3C42-D55B799CEAA9}" dt="2022-10-27T21:38:34.493" v="80"/>
          <ac:picMkLst>
            <pc:docMk/>
            <pc:sldMk cId="3163461304" sldId="671"/>
            <ac:picMk id="5" creationId="{391B62CD-1BB9-4EEB-BE05-93D1E19D81B2}"/>
          </ac:picMkLst>
        </pc:picChg>
        <pc:picChg chg="add">
          <ac:chgData name="Hines, Donna A" userId="S::donna.a.hines@hud.gov::ad4f40da-fb4d-443a-ae6e-35f8d8059c35" providerId="AD" clId="Web-{E61B46A9-B399-695D-3C42-D55B799CEAA9}" dt="2022-10-27T21:38:34.524" v="81"/>
          <ac:picMkLst>
            <pc:docMk/>
            <pc:sldMk cId="3163461304" sldId="671"/>
            <ac:picMk id="10" creationId="{A2F7AA8E-BAC5-6B3A-3B86-2A4D441BB97F}"/>
          </ac:picMkLst>
        </pc:picChg>
      </pc:sldChg>
      <pc:sldChg chg="addSp delSp">
        <pc:chgData name="Hines, Donna A" userId="S::donna.a.hines@hud.gov::ad4f40da-fb4d-443a-ae6e-35f8d8059c35" providerId="AD" clId="Web-{E61B46A9-B399-695D-3C42-D55B799CEAA9}" dt="2022-10-27T21:38:39.524" v="83"/>
        <pc:sldMkLst>
          <pc:docMk/>
          <pc:sldMk cId="928492941" sldId="672"/>
        </pc:sldMkLst>
        <pc:grpChg chg="del">
          <ac:chgData name="Hines, Donna A" userId="S::donna.a.hines@hud.gov::ad4f40da-fb4d-443a-ae6e-35f8d8059c35" providerId="AD" clId="Web-{E61B46A9-B399-695D-3C42-D55B799CEAA9}" dt="2022-10-27T21:28:44.036" v="12"/>
          <ac:grpSpMkLst>
            <pc:docMk/>
            <pc:sldMk cId="928492941" sldId="672"/>
            <ac:grpSpMk id="5" creationId="{A64D24E5-FCDD-41CA-8560-56EB9FA6F401}"/>
          </ac:grpSpMkLst>
        </pc:grpChg>
        <pc:picChg chg="add">
          <ac:chgData name="Hines, Donna A" userId="S::donna.a.hines@hud.gov::ad4f40da-fb4d-443a-ae6e-35f8d8059c35" providerId="AD" clId="Web-{E61B46A9-B399-695D-3C42-D55B799CEAA9}" dt="2022-10-27T21:38:39.493" v="82"/>
          <ac:picMkLst>
            <pc:docMk/>
            <pc:sldMk cId="928492941" sldId="672"/>
            <ac:picMk id="4" creationId="{EED9055F-16CA-C08D-40E4-539FA5558453}"/>
          </ac:picMkLst>
        </pc:picChg>
        <pc:picChg chg="add">
          <ac:chgData name="Hines, Donna A" userId="S::donna.a.hines@hud.gov::ad4f40da-fb4d-443a-ae6e-35f8d8059c35" providerId="AD" clId="Web-{E61B46A9-B399-695D-3C42-D55B799CEAA9}" dt="2022-10-27T21:38:39.524" v="83"/>
          <ac:picMkLst>
            <pc:docMk/>
            <pc:sldMk cId="928492941" sldId="672"/>
            <ac:picMk id="9" creationId="{4A135CF0-DFAA-3D34-61B8-5EFFB3014A82}"/>
          </ac:picMkLst>
        </pc:picChg>
      </pc:sldChg>
      <pc:sldChg chg="addSp delSp mod setBg">
        <pc:chgData name="Hines, Donna A" userId="S::donna.a.hines@hud.gov::ad4f40da-fb4d-443a-ae6e-35f8d8059c35" providerId="AD" clId="Web-{E61B46A9-B399-695D-3C42-D55B799CEAA9}" dt="2022-10-27T21:40:09.791" v="105"/>
        <pc:sldMkLst>
          <pc:docMk/>
          <pc:sldMk cId="3979404123" sldId="673"/>
        </pc:sldMkLst>
        <pc:grpChg chg="del">
          <ac:chgData name="Hines, Donna A" userId="S::donna.a.hines@hud.gov::ad4f40da-fb4d-443a-ae6e-35f8d8059c35" providerId="AD" clId="Web-{E61B46A9-B399-695D-3C42-D55B799CEAA9}" dt="2022-10-27T21:28:59.520" v="17"/>
          <ac:grpSpMkLst>
            <pc:docMk/>
            <pc:sldMk cId="3979404123" sldId="673"/>
            <ac:grpSpMk id="5" creationId="{4E40D577-D8D0-4CEB-946B-FC7699744970}"/>
          </ac:grpSpMkLst>
        </pc:grpChg>
        <pc:picChg chg="add">
          <ac:chgData name="Hines, Donna A" userId="S::donna.a.hines@hud.gov::ad4f40da-fb4d-443a-ae6e-35f8d8059c35" providerId="AD" clId="Web-{E61B46A9-B399-695D-3C42-D55B799CEAA9}" dt="2022-10-27T21:40:09.775" v="104"/>
          <ac:picMkLst>
            <pc:docMk/>
            <pc:sldMk cId="3979404123" sldId="673"/>
            <ac:picMk id="3" creationId="{EDCF7335-8503-3C90-1BD2-DDD326B9B1AF}"/>
          </ac:picMkLst>
        </pc:picChg>
        <pc:picChg chg="add">
          <ac:chgData name="Hines, Donna A" userId="S::donna.a.hines@hud.gov::ad4f40da-fb4d-443a-ae6e-35f8d8059c35" providerId="AD" clId="Web-{E61B46A9-B399-695D-3C42-D55B799CEAA9}" dt="2022-10-27T21:40:09.791" v="105"/>
          <ac:picMkLst>
            <pc:docMk/>
            <pc:sldMk cId="3979404123" sldId="673"/>
            <ac:picMk id="8" creationId="{64D29E24-656C-D0AE-2D83-32566D63AA25}"/>
          </ac:picMkLst>
        </pc:picChg>
      </pc:sldChg>
      <pc:sldChg chg="addSp delSp mod setBg">
        <pc:chgData name="Hines, Donna A" userId="S::donna.a.hines@hud.gov::ad4f40da-fb4d-443a-ae6e-35f8d8059c35" providerId="AD" clId="Web-{E61B46A9-B399-695D-3C42-D55B799CEAA9}" dt="2022-10-27T21:40:29.478" v="111"/>
        <pc:sldMkLst>
          <pc:docMk/>
          <pc:sldMk cId="3485195264" sldId="674"/>
        </pc:sldMkLst>
        <pc:grpChg chg="del">
          <ac:chgData name="Hines, Donna A" userId="S::donna.a.hines@hud.gov::ad4f40da-fb4d-443a-ae6e-35f8d8059c35" providerId="AD" clId="Web-{E61B46A9-B399-695D-3C42-D55B799CEAA9}" dt="2022-10-27T21:29:07.458" v="20"/>
          <ac:grpSpMkLst>
            <pc:docMk/>
            <pc:sldMk cId="3485195264" sldId="674"/>
            <ac:grpSpMk id="5" creationId="{4A58B01B-0B0C-473A-9A0D-20D107DEB43F}"/>
          </ac:grpSpMkLst>
        </pc:grpChg>
        <pc:picChg chg="add">
          <ac:chgData name="Hines, Donna A" userId="S::donna.a.hines@hud.gov::ad4f40da-fb4d-443a-ae6e-35f8d8059c35" providerId="AD" clId="Web-{E61B46A9-B399-695D-3C42-D55B799CEAA9}" dt="2022-10-27T21:40:29.447" v="110"/>
          <ac:picMkLst>
            <pc:docMk/>
            <pc:sldMk cId="3485195264" sldId="674"/>
            <ac:picMk id="3" creationId="{44D4C3E6-4A3E-E89D-8C62-90358D2A9770}"/>
          </ac:picMkLst>
        </pc:picChg>
        <pc:picChg chg="add">
          <ac:chgData name="Hines, Donna A" userId="S::donna.a.hines@hud.gov::ad4f40da-fb4d-443a-ae6e-35f8d8059c35" providerId="AD" clId="Web-{E61B46A9-B399-695D-3C42-D55B799CEAA9}" dt="2022-10-27T21:40:29.478" v="111"/>
          <ac:picMkLst>
            <pc:docMk/>
            <pc:sldMk cId="3485195264" sldId="674"/>
            <ac:picMk id="9" creationId="{65B4695A-53AC-8D02-B4C8-53FE38A20638}"/>
          </ac:picMkLst>
        </pc:picChg>
      </pc:sldChg>
      <pc:sldChg chg="addSp delSp modSp mod setBg">
        <pc:chgData name="Hines, Donna A" userId="S::donna.a.hines@hud.gov::ad4f40da-fb4d-443a-ae6e-35f8d8059c35" providerId="AD" clId="Web-{E61B46A9-B399-695D-3C42-D55B799CEAA9}" dt="2022-10-27T21:45:01.386" v="159" actId="14100"/>
        <pc:sldMkLst>
          <pc:docMk/>
          <pc:sldMk cId="2905358193" sldId="675"/>
        </pc:sldMkLst>
        <pc:grpChg chg="del">
          <ac:chgData name="Hines, Donna A" userId="S::donna.a.hines@hud.gov::ad4f40da-fb4d-443a-ae6e-35f8d8059c35" providerId="AD" clId="Web-{E61B46A9-B399-695D-3C42-D55B799CEAA9}" dt="2022-10-27T21:29:01.630" v="18"/>
          <ac:grpSpMkLst>
            <pc:docMk/>
            <pc:sldMk cId="2905358193" sldId="675"/>
            <ac:grpSpMk id="5" creationId="{51D162D5-3088-4984-8B97-9F59ABB465C5}"/>
          </ac:grpSpMkLst>
        </pc:grpChg>
        <pc:picChg chg="add">
          <ac:chgData name="Hines, Donna A" userId="S::donna.a.hines@hud.gov::ad4f40da-fb4d-443a-ae6e-35f8d8059c35" providerId="AD" clId="Web-{E61B46A9-B399-695D-3C42-D55B799CEAA9}" dt="2022-10-27T21:40:16.541" v="106"/>
          <ac:picMkLst>
            <pc:docMk/>
            <pc:sldMk cId="2905358193" sldId="675"/>
            <ac:picMk id="3" creationId="{E23EDC0A-0799-1F24-F082-B650CAEB63D7}"/>
          </ac:picMkLst>
        </pc:picChg>
        <pc:picChg chg="add mod">
          <ac:chgData name="Hines, Donna A" userId="S::donna.a.hines@hud.gov::ad4f40da-fb4d-443a-ae6e-35f8d8059c35" providerId="AD" clId="Web-{E61B46A9-B399-695D-3C42-D55B799CEAA9}" dt="2022-10-27T21:45:01.386" v="159" actId="14100"/>
          <ac:picMkLst>
            <pc:docMk/>
            <pc:sldMk cId="2905358193" sldId="675"/>
            <ac:picMk id="9" creationId="{EB0AECD2-6089-68BD-133B-56B6F1F0C111}"/>
          </ac:picMkLst>
        </pc:picChg>
      </pc:sldChg>
      <pc:sldChg chg="addSp delSp modSp">
        <pc:chgData name="Hines, Donna A" userId="S::donna.a.hines@hud.gov::ad4f40da-fb4d-443a-ae6e-35f8d8059c35" providerId="AD" clId="Web-{E61B46A9-B399-695D-3C42-D55B799CEAA9}" dt="2022-10-27T21:42:11.573" v="137" actId="1076"/>
        <pc:sldMkLst>
          <pc:docMk/>
          <pc:sldMk cId="4103552155" sldId="689"/>
        </pc:sldMkLst>
        <pc:grpChg chg="del">
          <ac:chgData name="Hines, Donna A" userId="S::donna.a.hines@hud.gov::ad4f40da-fb4d-443a-ae6e-35f8d8059c35" providerId="AD" clId="Web-{E61B46A9-B399-695D-3C42-D55B799CEAA9}" dt="2022-10-27T21:29:50.833" v="32"/>
          <ac:grpSpMkLst>
            <pc:docMk/>
            <pc:sldMk cId="4103552155" sldId="689"/>
            <ac:grpSpMk id="7" creationId="{33C367B2-AA90-40E2-81FD-9535DD354DCC}"/>
          </ac:grpSpMkLst>
        </pc:grpChg>
        <pc:picChg chg="add">
          <ac:chgData name="Hines, Donna A" userId="S::donna.a.hines@hud.gov::ad4f40da-fb4d-443a-ae6e-35f8d8059c35" providerId="AD" clId="Web-{E61B46A9-B399-695D-3C42-D55B799CEAA9}" dt="2022-10-27T21:41:41.619" v="134"/>
          <ac:picMkLst>
            <pc:docMk/>
            <pc:sldMk cId="4103552155" sldId="689"/>
            <ac:picMk id="4" creationId="{63A64AC3-0809-8B9B-FD8E-B1824689423F}"/>
          </ac:picMkLst>
        </pc:picChg>
        <pc:picChg chg="add mod">
          <ac:chgData name="Hines, Donna A" userId="S::donna.a.hines@hud.gov::ad4f40da-fb4d-443a-ae6e-35f8d8059c35" providerId="AD" clId="Web-{E61B46A9-B399-695D-3C42-D55B799CEAA9}" dt="2022-10-27T21:42:11.573" v="137" actId="1076"/>
          <ac:picMkLst>
            <pc:docMk/>
            <pc:sldMk cId="4103552155" sldId="689"/>
            <ac:picMk id="6" creationId="{787D40ED-68BF-7D08-DF95-60A2C0C88B51}"/>
          </ac:picMkLst>
        </pc:picChg>
      </pc:sldChg>
      <pc:sldChg chg="delSp">
        <pc:chgData name="Hines, Donna A" userId="S::donna.a.hines@hud.gov::ad4f40da-fb4d-443a-ae6e-35f8d8059c35" providerId="AD" clId="Web-{E61B46A9-B399-695D-3C42-D55B799CEAA9}" dt="2022-10-27T21:27:51.864" v="0"/>
        <pc:sldMkLst>
          <pc:docMk/>
          <pc:sldMk cId="464304792" sldId="691"/>
        </pc:sldMkLst>
        <pc:grpChg chg="del">
          <ac:chgData name="Hines, Donna A" userId="S::donna.a.hines@hud.gov::ad4f40da-fb4d-443a-ae6e-35f8d8059c35" providerId="AD" clId="Web-{E61B46A9-B399-695D-3C42-D55B799CEAA9}" dt="2022-10-27T21:27:51.864" v="0"/>
          <ac:grpSpMkLst>
            <pc:docMk/>
            <pc:sldMk cId="464304792" sldId="691"/>
            <ac:grpSpMk id="2" creationId="{54BFA741-F60D-4F4A-8411-FDC9F016ED0A}"/>
          </ac:grpSpMkLst>
        </pc:grpChg>
      </pc:sldChg>
      <pc:sldChg chg="addSp delSp">
        <pc:chgData name="Hines, Donna A" userId="S::donna.a.hines@hud.gov::ad4f40da-fb4d-443a-ae6e-35f8d8059c35" providerId="AD" clId="Web-{E61B46A9-B399-695D-3C42-D55B799CEAA9}" dt="2022-10-27T21:37:49.758" v="67"/>
        <pc:sldMkLst>
          <pc:docMk/>
          <pc:sldMk cId="666677292" sldId="692"/>
        </pc:sldMkLst>
        <pc:grpChg chg="del">
          <ac:chgData name="Hines, Donna A" userId="S::donna.a.hines@hud.gov::ad4f40da-fb4d-443a-ae6e-35f8d8059c35" providerId="AD" clId="Web-{E61B46A9-B399-695D-3C42-D55B799CEAA9}" dt="2022-10-27T21:28:05.786" v="4"/>
          <ac:grpSpMkLst>
            <pc:docMk/>
            <pc:sldMk cId="666677292" sldId="692"/>
            <ac:grpSpMk id="6" creationId="{165613BC-B738-48B0-9F7C-9260159E9D36}"/>
          </ac:grpSpMkLst>
        </pc:grpChg>
        <pc:picChg chg="add">
          <ac:chgData name="Hines, Donna A" userId="S::donna.a.hines@hud.gov::ad4f40da-fb4d-443a-ae6e-35f8d8059c35" providerId="AD" clId="Web-{E61B46A9-B399-695D-3C42-D55B799CEAA9}" dt="2022-10-27T21:37:49.711" v="66"/>
          <ac:picMkLst>
            <pc:docMk/>
            <pc:sldMk cId="666677292" sldId="692"/>
            <ac:picMk id="10" creationId="{E0E39466-1D4C-4E4F-5409-911213A40016}"/>
          </ac:picMkLst>
        </pc:picChg>
        <pc:picChg chg="add">
          <ac:chgData name="Hines, Donna A" userId="S::donna.a.hines@hud.gov::ad4f40da-fb4d-443a-ae6e-35f8d8059c35" providerId="AD" clId="Web-{E61B46A9-B399-695D-3C42-D55B799CEAA9}" dt="2022-10-27T21:37:49.758" v="67"/>
          <ac:picMkLst>
            <pc:docMk/>
            <pc:sldMk cId="666677292" sldId="692"/>
            <ac:picMk id="12" creationId="{11497A72-12CE-7267-A69B-163BACAC39F5}"/>
          </ac:picMkLst>
        </pc:picChg>
      </pc:sldChg>
      <pc:sldChg chg="addSp delSp modSp mod setBg">
        <pc:chgData name="Hines, Donna A" userId="S::donna.a.hines@hud.gov::ad4f40da-fb4d-443a-ae6e-35f8d8059c35" providerId="AD" clId="Web-{E61B46A9-B399-695D-3C42-D55B799CEAA9}" dt="2022-10-27T21:42:38.213" v="142" actId="1076"/>
        <pc:sldMkLst>
          <pc:docMk/>
          <pc:sldMk cId="2819627673" sldId="693"/>
        </pc:sldMkLst>
        <pc:grpChg chg="del">
          <ac:chgData name="Hines, Donna A" userId="S::donna.a.hines@hud.gov::ad4f40da-fb4d-443a-ae6e-35f8d8059c35" providerId="AD" clId="Web-{E61B46A9-B399-695D-3C42-D55B799CEAA9}" dt="2022-10-27T21:29:34.817" v="28"/>
          <ac:grpSpMkLst>
            <pc:docMk/>
            <pc:sldMk cId="2819627673" sldId="693"/>
            <ac:grpSpMk id="5" creationId="{136A8A14-56BE-452A-9A15-C2055C54548C}"/>
          </ac:grpSpMkLst>
        </pc:grpChg>
        <pc:picChg chg="add">
          <ac:chgData name="Hines, Donna A" userId="S::donna.a.hines@hud.gov::ad4f40da-fb4d-443a-ae6e-35f8d8059c35" providerId="AD" clId="Web-{E61B46A9-B399-695D-3C42-D55B799CEAA9}" dt="2022-10-27T21:41:09.978" v="126"/>
          <ac:picMkLst>
            <pc:docMk/>
            <pc:sldMk cId="2819627673" sldId="693"/>
            <ac:picMk id="3" creationId="{6CBAB101-456B-39DF-F1BA-6B8D2CE0DB5B}"/>
          </ac:picMkLst>
        </pc:picChg>
        <pc:picChg chg="add mod">
          <ac:chgData name="Hines, Donna A" userId="S::donna.a.hines@hud.gov::ad4f40da-fb4d-443a-ae6e-35f8d8059c35" providerId="AD" clId="Web-{E61B46A9-B399-695D-3C42-D55B799CEAA9}" dt="2022-10-27T21:42:38.213" v="142" actId="1076"/>
          <ac:picMkLst>
            <pc:docMk/>
            <pc:sldMk cId="2819627673" sldId="693"/>
            <ac:picMk id="9" creationId="{E0BB7D65-3520-DFB8-4994-0927802F8B08}"/>
          </ac:picMkLst>
        </pc:picChg>
      </pc:sldChg>
      <pc:sldChg chg="addSp delSp modSp mod setBg">
        <pc:chgData name="Hines, Donna A" userId="S::donna.a.hines@hud.gov::ad4f40da-fb4d-443a-ae6e-35f8d8059c35" providerId="AD" clId="Web-{E61B46A9-B399-695D-3C42-D55B799CEAA9}" dt="2022-10-27T21:44:36.027" v="155" actId="1076"/>
        <pc:sldMkLst>
          <pc:docMk/>
          <pc:sldMk cId="2135385791" sldId="694"/>
        </pc:sldMkLst>
        <pc:grpChg chg="del">
          <ac:chgData name="Hines, Donna A" userId="S::donna.a.hines@hud.gov::ad4f40da-fb4d-443a-ae6e-35f8d8059c35" providerId="AD" clId="Web-{E61B46A9-B399-695D-3C42-D55B799CEAA9}" dt="2022-10-27T21:29:13.505" v="21"/>
          <ac:grpSpMkLst>
            <pc:docMk/>
            <pc:sldMk cId="2135385791" sldId="694"/>
            <ac:grpSpMk id="5" creationId="{D1856542-9703-4B96-B009-FCA5D766943A}"/>
          </ac:grpSpMkLst>
        </pc:grpChg>
        <pc:picChg chg="add">
          <ac:chgData name="Hines, Donna A" userId="S::donna.a.hines@hud.gov::ad4f40da-fb4d-443a-ae6e-35f8d8059c35" providerId="AD" clId="Web-{E61B46A9-B399-695D-3C42-D55B799CEAA9}" dt="2022-10-27T21:40:34.322" v="112"/>
          <ac:picMkLst>
            <pc:docMk/>
            <pc:sldMk cId="2135385791" sldId="694"/>
            <ac:picMk id="4" creationId="{8010FEFA-E62A-9200-AB20-055D62C1BDDD}"/>
          </ac:picMkLst>
        </pc:picChg>
        <pc:picChg chg="add mod">
          <ac:chgData name="Hines, Donna A" userId="S::donna.a.hines@hud.gov::ad4f40da-fb4d-443a-ae6e-35f8d8059c35" providerId="AD" clId="Web-{E61B46A9-B399-695D-3C42-D55B799CEAA9}" dt="2022-10-27T21:44:36.027" v="155" actId="1076"/>
          <ac:picMkLst>
            <pc:docMk/>
            <pc:sldMk cId="2135385791" sldId="694"/>
            <ac:picMk id="10" creationId="{9EED3962-4032-3925-2813-252BB76D208D}"/>
          </ac:picMkLst>
        </pc:picChg>
      </pc:sldChg>
      <pc:sldChg chg="addSp delSp modSp mod setBg">
        <pc:chgData name="Hines, Donna A" userId="S::donna.a.hines@hud.gov::ad4f40da-fb4d-443a-ae6e-35f8d8059c35" providerId="AD" clId="Web-{E61B46A9-B399-695D-3C42-D55B799CEAA9}" dt="2022-10-27T21:42:28.588" v="140" actId="1076"/>
        <pc:sldMkLst>
          <pc:docMk/>
          <pc:sldMk cId="1075281670" sldId="695"/>
        </pc:sldMkLst>
        <pc:grpChg chg="del">
          <ac:chgData name="Hines, Donna A" userId="S::donna.a.hines@hud.gov::ad4f40da-fb4d-443a-ae6e-35f8d8059c35" providerId="AD" clId="Web-{E61B46A9-B399-695D-3C42-D55B799CEAA9}" dt="2022-10-27T21:29:36.927" v="29"/>
          <ac:grpSpMkLst>
            <pc:docMk/>
            <pc:sldMk cId="1075281670" sldId="695"/>
            <ac:grpSpMk id="5" creationId="{61D2B9E1-D8D9-4B94-819D-2B95613B765A}"/>
          </ac:grpSpMkLst>
        </pc:grpChg>
        <pc:picChg chg="add">
          <ac:chgData name="Hines, Donna A" userId="S::donna.a.hines@hud.gov::ad4f40da-fb4d-443a-ae6e-35f8d8059c35" providerId="AD" clId="Web-{E61B46A9-B399-695D-3C42-D55B799CEAA9}" dt="2022-10-27T21:41:18.228" v="128"/>
          <ac:picMkLst>
            <pc:docMk/>
            <pc:sldMk cId="1075281670" sldId="695"/>
            <ac:picMk id="3" creationId="{97F551AC-EB5F-654C-86C4-A4B3FA1C88D9}"/>
          </ac:picMkLst>
        </pc:picChg>
        <pc:picChg chg="add mod">
          <ac:chgData name="Hines, Donna A" userId="S::donna.a.hines@hud.gov::ad4f40da-fb4d-443a-ae6e-35f8d8059c35" providerId="AD" clId="Web-{E61B46A9-B399-695D-3C42-D55B799CEAA9}" dt="2022-10-27T21:42:28.588" v="140" actId="1076"/>
          <ac:picMkLst>
            <pc:docMk/>
            <pc:sldMk cId="1075281670" sldId="695"/>
            <ac:picMk id="8" creationId="{347E7E8E-8835-FE34-3D09-F1C7269A1A04}"/>
          </ac:picMkLst>
        </pc:picChg>
      </pc:sldChg>
      <pc:sldChg chg="addSp delSp">
        <pc:chgData name="Hines, Donna A" userId="S::donna.a.hines@hud.gov::ad4f40da-fb4d-443a-ae6e-35f8d8059c35" providerId="AD" clId="Web-{E61B46A9-B399-695D-3C42-D55B799CEAA9}" dt="2022-10-27T21:38:17.415" v="75"/>
        <pc:sldMkLst>
          <pc:docMk/>
          <pc:sldMk cId="3250150304" sldId="696"/>
        </pc:sldMkLst>
        <pc:grpChg chg="del">
          <ac:chgData name="Hines, Donna A" userId="S::donna.a.hines@hud.gov::ad4f40da-fb4d-443a-ae6e-35f8d8059c35" providerId="AD" clId="Web-{E61B46A9-B399-695D-3C42-D55B799CEAA9}" dt="2022-10-27T21:28:24.833" v="8"/>
          <ac:grpSpMkLst>
            <pc:docMk/>
            <pc:sldMk cId="3250150304" sldId="696"/>
            <ac:grpSpMk id="8" creationId="{BD4E2A28-2C04-485A-94E5-E9FD423C79CB}"/>
          </ac:grpSpMkLst>
        </pc:grpChg>
        <pc:picChg chg="add">
          <ac:chgData name="Hines, Donna A" userId="S::donna.a.hines@hud.gov::ad4f40da-fb4d-443a-ae6e-35f8d8059c35" providerId="AD" clId="Web-{E61B46A9-B399-695D-3C42-D55B799CEAA9}" dt="2022-10-27T21:38:17.384" v="74"/>
          <ac:picMkLst>
            <pc:docMk/>
            <pc:sldMk cId="3250150304" sldId="696"/>
            <ac:picMk id="5" creationId="{2E10DBBE-6A70-2233-038F-FC4B99AA5E81}"/>
          </ac:picMkLst>
        </pc:picChg>
        <pc:picChg chg="add">
          <ac:chgData name="Hines, Donna A" userId="S::donna.a.hines@hud.gov::ad4f40da-fb4d-443a-ae6e-35f8d8059c35" providerId="AD" clId="Web-{E61B46A9-B399-695D-3C42-D55B799CEAA9}" dt="2022-10-27T21:38:17.415" v="75"/>
          <ac:picMkLst>
            <pc:docMk/>
            <pc:sldMk cId="3250150304" sldId="696"/>
            <ac:picMk id="11" creationId="{AE6574D4-5D34-531E-7AAC-B9CA3CAE6A69}"/>
          </ac:picMkLst>
        </pc:picChg>
      </pc:sldChg>
      <pc:sldChg chg="addSp delSp modSp">
        <pc:chgData name="Hines, Donna A" userId="S::donna.a.hines@hud.gov::ad4f40da-fb4d-443a-ae6e-35f8d8059c35" providerId="AD" clId="Web-{E61B46A9-B399-695D-3C42-D55B799CEAA9}" dt="2022-10-27T21:46:00.637" v="165" actId="14100"/>
        <pc:sldMkLst>
          <pc:docMk/>
          <pc:sldMk cId="1124938526" sldId="697"/>
        </pc:sldMkLst>
        <pc:spChg chg="del mod">
          <ac:chgData name="Hines, Donna A" userId="S::donna.a.hines@hud.gov::ad4f40da-fb4d-443a-ae6e-35f8d8059c35" providerId="AD" clId="Web-{E61B46A9-B399-695D-3C42-D55B799CEAA9}" dt="2022-10-27T21:39:21.462" v="90"/>
          <ac:spMkLst>
            <pc:docMk/>
            <pc:sldMk cId="1124938526" sldId="697"/>
            <ac:spMk id="120836" creationId="{00000000-0000-0000-0000-000000000000}"/>
          </ac:spMkLst>
        </pc:spChg>
        <pc:grpChg chg="del">
          <ac:chgData name="Hines, Donna A" userId="S::donna.a.hines@hud.gov::ad4f40da-fb4d-443a-ae6e-35f8d8059c35" providerId="AD" clId="Web-{E61B46A9-B399-695D-3C42-D55B799CEAA9}" dt="2022-10-27T21:28:51.395" v="15"/>
          <ac:grpSpMkLst>
            <pc:docMk/>
            <pc:sldMk cId="1124938526" sldId="697"/>
            <ac:grpSpMk id="7" creationId="{712C4667-3A93-4449-B4D2-2A66133561DA}"/>
          </ac:grpSpMkLst>
        </pc:grpChg>
        <pc:graphicFrameChg chg="mod modGraphic">
          <ac:chgData name="Hines, Donna A" userId="S::donna.a.hines@hud.gov::ad4f40da-fb4d-443a-ae6e-35f8d8059c35" providerId="AD" clId="Web-{E61B46A9-B399-695D-3C42-D55B799CEAA9}" dt="2022-10-27T21:39:58.244" v="101"/>
          <ac:graphicFrameMkLst>
            <pc:docMk/>
            <pc:sldMk cId="1124938526" sldId="697"/>
            <ac:graphicFrameMk id="2" creationId="{00000000-0000-0000-0000-000000000000}"/>
          </ac:graphicFrameMkLst>
        </pc:graphicFrameChg>
        <pc:picChg chg="add">
          <ac:chgData name="Hines, Donna A" userId="S::donna.a.hines@hud.gov::ad4f40da-fb4d-443a-ae6e-35f8d8059c35" providerId="AD" clId="Web-{E61B46A9-B399-695D-3C42-D55B799CEAA9}" dt="2022-10-27T21:45:36.480" v="162"/>
          <ac:picMkLst>
            <pc:docMk/>
            <pc:sldMk cId="1124938526" sldId="697"/>
            <ac:picMk id="4" creationId="{C14460D9-DC59-B546-E6E4-834A91CF9377}"/>
          </ac:picMkLst>
        </pc:picChg>
        <pc:picChg chg="add mod">
          <ac:chgData name="Hines, Donna A" userId="S::donna.a.hines@hud.gov::ad4f40da-fb4d-443a-ae6e-35f8d8059c35" providerId="AD" clId="Web-{E61B46A9-B399-695D-3C42-D55B799CEAA9}" dt="2022-10-27T21:46:00.637" v="165" actId="14100"/>
          <ac:picMkLst>
            <pc:docMk/>
            <pc:sldMk cId="1124938526" sldId="697"/>
            <ac:picMk id="6" creationId="{10306C6D-B2A5-12FE-A6FC-E6AF38AA56B1}"/>
          </ac:picMkLst>
        </pc:picChg>
      </pc:sldChg>
      <pc:sldChg chg="addSp delSp mod setBg">
        <pc:chgData name="Hines, Donna A" userId="S::donna.a.hines@hud.gov::ad4f40da-fb4d-443a-ae6e-35f8d8059c35" providerId="AD" clId="Web-{E61B46A9-B399-695D-3C42-D55B799CEAA9}" dt="2022-10-27T21:41:29.807" v="131"/>
        <pc:sldMkLst>
          <pc:docMk/>
          <pc:sldMk cId="3204484872" sldId="698"/>
        </pc:sldMkLst>
        <pc:grpChg chg="del">
          <ac:chgData name="Hines, Donna A" userId="S::donna.a.hines@hud.gov::ad4f40da-fb4d-443a-ae6e-35f8d8059c35" providerId="AD" clId="Web-{E61B46A9-B399-695D-3C42-D55B799CEAA9}" dt="2022-10-27T21:29:40.192" v="30"/>
          <ac:grpSpMkLst>
            <pc:docMk/>
            <pc:sldMk cId="3204484872" sldId="698"/>
            <ac:grpSpMk id="5" creationId="{4065856C-CC1A-4AAB-A72C-CABA1419177C}"/>
          </ac:grpSpMkLst>
        </pc:grpChg>
        <pc:picChg chg="add">
          <ac:chgData name="Hines, Donna A" userId="S::donna.a.hines@hud.gov::ad4f40da-fb4d-443a-ae6e-35f8d8059c35" providerId="AD" clId="Web-{E61B46A9-B399-695D-3C42-D55B799CEAA9}" dt="2022-10-27T21:41:29.791" v="130"/>
          <ac:picMkLst>
            <pc:docMk/>
            <pc:sldMk cId="3204484872" sldId="698"/>
            <ac:picMk id="3" creationId="{A7FC83A5-D75C-0A5B-D168-3EF195B46EDD}"/>
          </ac:picMkLst>
        </pc:picChg>
        <pc:picChg chg="add">
          <ac:chgData name="Hines, Donna A" userId="S::donna.a.hines@hud.gov::ad4f40da-fb4d-443a-ae6e-35f8d8059c35" providerId="AD" clId="Web-{E61B46A9-B399-695D-3C42-D55B799CEAA9}" dt="2022-10-27T21:41:29.807" v="131"/>
          <ac:picMkLst>
            <pc:docMk/>
            <pc:sldMk cId="3204484872" sldId="698"/>
            <ac:picMk id="9" creationId="{81EB6B4A-7854-FB07-B355-8FEF19395BC8}"/>
          </ac:picMkLst>
        </pc:picChg>
      </pc:sldChg>
      <pc:sldChg chg="addSp delSp modSp mod setBg">
        <pc:chgData name="Hines, Donna A" userId="S::donna.a.hines@hud.gov::ad4f40da-fb4d-443a-ae6e-35f8d8059c35" providerId="AD" clId="Web-{E61B46A9-B399-695D-3C42-D55B799CEAA9}" dt="2022-10-27T21:42:16.885" v="138" actId="1076"/>
        <pc:sldMkLst>
          <pc:docMk/>
          <pc:sldMk cId="2329456119" sldId="699"/>
        </pc:sldMkLst>
        <pc:grpChg chg="del">
          <ac:chgData name="Hines, Donna A" userId="S::donna.a.hines@hud.gov::ad4f40da-fb4d-443a-ae6e-35f8d8059c35" providerId="AD" clId="Web-{E61B46A9-B399-695D-3C42-D55B799CEAA9}" dt="2022-10-27T21:29:47.630" v="31"/>
          <ac:grpSpMkLst>
            <pc:docMk/>
            <pc:sldMk cId="2329456119" sldId="699"/>
            <ac:grpSpMk id="6" creationId="{D624BA5F-C017-4E78-BE3F-449BA7FAF3B6}"/>
          </ac:grpSpMkLst>
        </pc:grpChg>
        <pc:picChg chg="add">
          <ac:chgData name="Hines, Donna A" userId="S::donna.a.hines@hud.gov::ad4f40da-fb4d-443a-ae6e-35f8d8059c35" providerId="AD" clId="Web-{E61B46A9-B399-695D-3C42-D55B799CEAA9}" dt="2022-10-27T21:41:34.697" v="132"/>
          <ac:picMkLst>
            <pc:docMk/>
            <pc:sldMk cId="2329456119" sldId="699"/>
            <ac:picMk id="4" creationId="{77FA3C66-E223-440D-80F6-5FD2C03853E1}"/>
          </ac:picMkLst>
        </pc:picChg>
        <pc:picChg chg="add mod">
          <ac:chgData name="Hines, Donna A" userId="S::donna.a.hines@hud.gov::ad4f40da-fb4d-443a-ae6e-35f8d8059c35" providerId="AD" clId="Web-{E61B46A9-B399-695D-3C42-D55B799CEAA9}" dt="2022-10-27T21:42:16.885" v="138" actId="1076"/>
          <ac:picMkLst>
            <pc:docMk/>
            <pc:sldMk cId="2329456119" sldId="699"/>
            <ac:picMk id="10" creationId="{EAAA1A2B-68D4-5F64-A540-148376AA705B}"/>
          </ac:picMkLst>
        </pc:picChg>
      </pc:sldChg>
      <pc:sldChg chg="addSp delSp modSp mod setBg">
        <pc:chgData name="Hines, Donna A" userId="S::donna.a.hines@hud.gov::ad4f40da-fb4d-443a-ae6e-35f8d8059c35" providerId="AD" clId="Web-{E61B46A9-B399-695D-3C42-D55B799CEAA9}" dt="2022-10-27T21:43:15.276" v="147" actId="1076"/>
        <pc:sldMkLst>
          <pc:docMk/>
          <pc:sldMk cId="1246316509" sldId="701"/>
        </pc:sldMkLst>
        <pc:grpChg chg="del">
          <ac:chgData name="Hines, Donna A" userId="S::donna.a.hines@hud.gov::ad4f40da-fb4d-443a-ae6e-35f8d8059c35" providerId="AD" clId="Web-{E61B46A9-B399-695D-3C42-D55B799CEAA9}" dt="2022-10-27T21:29:24.536" v="25"/>
          <ac:grpSpMkLst>
            <pc:docMk/>
            <pc:sldMk cId="1246316509" sldId="701"/>
            <ac:grpSpMk id="7" creationId="{2E746FD0-F140-438E-ACA4-05431AB3728D}"/>
          </ac:grpSpMkLst>
        </pc:grpChg>
        <pc:picChg chg="add">
          <ac:chgData name="Hines, Donna A" userId="S::donna.a.hines@hud.gov::ad4f40da-fb4d-443a-ae6e-35f8d8059c35" providerId="AD" clId="Web-{E61B46A9-B399-695D-3C42-D55B799CEAA9}" dt="2022-10-27T21:40:55.244" v="120"/>
          <ac:picMkLst>
            <pc:docMk/>
            <pc:sldMk cId="1246316509" sldId="701"/>
            <ac:picMk id="6" creationId="{CFF8063A-B25C-FD91-3C36-F42031BB908F}"/>
          </ac:picMkLst>
        </pc:picChg>
        <pc:picChg chg="add mod">
          <ac:chgData name="Hines, Donna A" userId="S::donna.a.hines@hud.gov::ad4f40da-fb4d-443a-ae6e-35f8d8059c35" providerId="AD" clId="Web-{E61B46A9-B399-695D-3C42-D55B799CEAA9}" dt="2022-10-27T21:43:15.276" v="147" actId="1076"/>
          <ac:picMkLst>
            <pc:docMk/>
            <pc:sldMk cId="1246316509" sldId="701"/>
            <ac:picMk id="11" creationId="{D1397D99-B57D-8088-76D3-BA0D1F38043A}"/>
          </ac:picMkLst>
        </pc:picChg>
      </pc:sldChg>
      <pc:sldChg chg="addSp delSp mod setBg">
        <pc:chgData name="Hines, Donna A" userId="S::donna.a.hines@hud.gov::ad4f40da-fb4d-443a-ae6e-35f8d8059c35" providerId="AD" clId="Web-{E61B46A9-B399-695D-3C42-D55B799CEAA9}" dt="2022-10-27T21:41:00.697" v="123"/>
        <pc:sldMkLst>
          <pc:docMk/>
          <pc:sldMk cId="3796140976" sldId="704"/>
        </pc:sldMkLst>
        <pc:grpChg chg="del">
          <ac:chgData name="Hines, Donna A" userId="S::donna.a.hines@hud.gov::ad4f40da-fb4d-443a-ae6e-35f8d8059c35" providerId="AD" clId="Web-{E61B46A9-B399-695D-3C42-D55B799CEAA9}" dt="2022-10-27T21:29:27.192" v="26"/>
          <ac:grpSpMkLst>
            <pc:docMk/>
            <pc:sldMk cId="3796140976" sldId="704"/>
            <ac:grpSpMk id="6" creationId="{A8190DE3-E3B9-4919-8C64-9A0E5250796F}"/>
          </ac:grpSpMkLst>
        </pc:grpChg>
        <pc:picChg chg="add">
          <ac:chgData name="Hines, Donna A" userId="S::donna.a.hines@hud.gov::ad4f40da-fb4d-443a-ae6e-35f8d8059c35" providerId="AD" clId="Web-{E61B46A9-B399-695D-3C42-D55B799CEAA9}" dt="2022-10-27T21:41:00.650" v="122"/>
          <ac:picMkLst>
            <pc:docMk/>
            <pc:sldMk cId="3796140976" sldId="704"/>
            <ac:picMk id="4" creationId="{6F92F3F7-767C-BAF5-09AB-77C31AA823A2}"/>
          </ac:picMkLst>
        </pc:picChg>
        <pc:picChg chg="add">
          <ac:chgData name="Hines, Donna A" userId="S::donna.a.hines@hud.gov::ad4f40da-fb4d-443a-ae6e-35f8d8059c35" providerId="AD" clId="Web-{E61B46A9-B399-695D-3C42-D55B799CEAA9}" dt="2022-10-27T21:41:00.697" v="123"/>
          <ac:picMkLst>
            <pc:docMk/>
            <pc:sldMk cId="3796140976" sldId="704"/>
            <ac:picMk id="10" creationId="{46F7773C-B777-F765-5B65-34AAC15A6750}"/>
          </ac:picMkLst>
        </pc:picChg>
      </pc:sldChg>
      <pc:sldChg chg="addSp delSp modSp mod setBg">
        <pc:chgData name="Hines, Donna A" userId="S::donna.a.hines@hud.gov::ad4f40da-fb4d-443a-ae6e-35f8d8059c35" providerId="AD" clId="Web-{E61B46A9-B399-695D-3C42-D55B799CEAA9}" dt="2022-10-27T21:42:50.635" v="144" actId="1076"/>
        <pc:sldMkLst>
          <pc:docMk/>
          <pc:sldMk cId="1144154257" sldId="705"/>
        </pc:sldMkLst>
        <pc:grpChg chg="del">
          <ac:chgData name="Hines, Donna A" userId="S::donna.a.hines@hud.gov::ad4f40da-fb4d-443a-ae6e-35f8d8059c35" providerId="AD" clId="Web-{E61B46A9-B399-695D-3C42-D55B799CEAA9}" dt="2022-10-27T21:29:29.786" v="27"/>
          <ac:grpSpMkLst>
            <pc:docMk/>
            <pc:sldMk cId="1144154257" sldId="705"/>
            <ac:grpSpMk id="7" creationId="{9D22B4BC-DEF1-4BC6-B06A-94A0F66F249E}"/>
          </ac:grpSpMkLst>
        </pc:grpChg>
        <pc:picChg chg="add">
          <ac:chgData name="Hines, Donna A" userId="S::donna.a.hines@hud.gov::ad4f40da-fb4d-443a-ae6e-35f8d8059c35" providerId="AD" clId="Web-{E61B46A9-B399-695D-3C42-D55B799CEAA9}" dt="2022-10-27T21:41:04.572" v="124"/>
          <ac:picMkLst>
            <pc:docMk/>
            <pc:sldMk cId="1144154257" sldId="705"/>
            <ac:picMk id="6" creationId="{B3C8812C-4CD3-0CBA-2488-4869A8E1A210}"/>
          </ac:picMkLst>
        </pc:picChg>
        <pc:picChg chg="add mod">
          <ac:chgData name="Hines, Donna A" userId="S::donna.a.hines@hud.gov::ad4f40da-fb4d-443a-ae6e-35f8d8059c35" providerId="AD" clId="Web-{E61B46A9-B399-695D-3C42-D55B799CEAA9}" dt="2022-10-27T21:42:50.635" v="144" actId="1076"/>
          <ac:picMkLst>
            <pc:docMk/>
            <pc:sldMk cId="1144154257" sldId="705"/>
            <ac:picMk id="11" creationId="{AF04DC13-B677-E042-839C-BB719C0218E9}"/>
          </ac:picMkLst>
        </pc:picChg>
      </pc:sldChg>
      <pc:sldChg chg="addSp delSp modSp mod setBg">
        <pc:chgData name="Hines, Donna A" userId="S::donna.a.hines@hud.gov::ad4f40da-fb4d-443a-ae6e-35f8d8059c35" providerId="AD" clId="Web-{E61B46A9-B399-695D-3C42-D55B799CEAA9}" dt="2022-10-27T21:43:32.651" v="149" actId="1076"/>
        <pc:sldMkLst>
          <pc:docMk/>
          <pc:sldMk cId="1455742199" sldId="706"/>
        </pc:sldMkLst>
        <pc:grpChg chg="del">
          <ac:chgData name="Hines, Donna A" userId="S::donna.a.hines@hud.gov::ad4f40da-fb4d-443a-ae6e-35f8d8059c35" providerId="AD" clId="Web-{E61B46A9-B399-695D-3C42-D55B799CEAA9}" dt="2022-10-27T21:29:20.911" v="24"/>
          <ac:grpSpMkLst>
            <pc:docMk/>
            <pc:sldMk cId="1455742199" sldId="706"/>
            <ac:grpSpMk id="6" creationId="{77C876C0-B5A3-4810-BFF3-13AB3D44B77B}"/>
          </ac:grpSpMkLst>
        </pc:grpChg>
        <pc:picChg chg="add">
          <ac:chgData name="Hines, Donna A" userId="S::donna.a.hines@hud.gov::ad4f40da-fb4d-443a-ae6e-35f8d8059c35" providerId="AD" clId="Web-{E61B46A9-B399-695D-3C42-D55B799CEAA9}" dt="2022-10-27T21:40:50.775" v="118"/>
          <ac:picMkLst>
            <pc:docMk/>
            <pc:sldMk cId="1455742199" sldId="706"/>
            <ac:picMk id="4" creationId="{DCB34927-21BE-C643-5409-E17313B48FFB}"/>
          </ac:picMkLst>
        </pc:picChg>
        <pc:picChg chg="add mod">
          <ac:chgData name="Hines, Donna A" userId="S::donna.a.hines@hud.gov::ad4f40da-fb4d-443a-ae6e-35f8d8059c35" providerId="AD" clId="Web-{E61B46A9-B399-695D-3C42-D55B799CEAA9}" dt="2022-10-27T21:43:32.651" v="149" actId="1076"/>
          <ac:picMkLst>
            <pc:docMk/>
            <pc:sldMk cId="1455742199" sldId="706"/>
            <ac:picMk id="10" creationId="{7B09D042-21FB-BD43-52C9-0D21A4B6A283}"/>
          </ac:picMkLst>
        </pc:picChg>
      </pc:sldChg>
      <pc:sldChg chg="addSp delSp modSp mod setBg">
        <pc:chgData name="Hines, Donna A" userId="S::donna.a.hines@hud.gov::ad4f40da-fb4d-443a-ae6e-35f8d8059c35" providerId="AD" clId="Web-{E61B46A9-B399-695D-3C42-D55B799CEAA9}" dt="2022-10-27T21:44:11.792" v="153" actId="1076"/>
        <pc:sldMkLst>
          <pc:docMk/>
          <pc:sldMk cId="1471302091" sldId="707"/>
        </pc:sldMkLst>
        <pc:grpChg chg="del">
          <ac:chgData name="Hines, Donna A" userId="S::donna.a.hines@hud.gov::ad4f40da-fb4d-443a-ae6e-35f8d8059c35" providerId="AD" clId="Web-{E61B46A9-B399-695D-3C42-D55B799CEAA9}" dt="2022-10-27T21:29:16.020" v="22"/>
          <ac:grpSpMkLst>
            <pc:docMk/>
            <pc:sldMk cId="1471302091" sldId="707"/>
            <ac:grpSpMk id="7" creationId="{64CD84C8-ECFE-4E5B-B5F0-FA08D25CD3F9}"/>
          </ac:grpSpMkLst>
        </pc:grpChg>
        <pc:picChg chg="add">
          <ac:chgData name="Hines, Donna A" userId="S::donna.a.hines@hud.gov::ad4f40da-fb4d-443a-ae6e-35f8d8059c35" providerId="AD" clId="Web-{E61B46A9-B399-695D-3C42-D55B799CEAA9}" dt="2022-10-27T21:40:40.384" v="114"/>
          <ac:picMkLst>
            <pc:docMk/>
            <pc:sldMk cId="1471302091" sldId="707"/>
            <ac:picMk id="5" creationId="{8F01BF09-2807-3785-3B2E-DE6CD6C23E78}"/>
          </ac:picMkLst>
        </pc:picChg>
        <pc:picChg chg="add mod">
          <ac:chgData name="Hines, Donna A" userId="S::donna.a.hines@hud.gov::ad4f40da-fb4d-443a-ae6e-35f8d8059c35" providerId="AD" clId="Web-{E61B46A9-B399-695D-3C42-D55B799CEAA9}" dt="2022-10-27T21:44:11.792" v="153" actId="1076"/>
          <ac:picMkLst>
            <pc:docMk/>
            <pc:sldMk cId="1471302091" sldId="707"/>
            <ac:picMk id="12" creationId="{F437D2B8-AF89-56A8-1993-1521CF0DCCA0}"/>
          </ac:picMkLst>
        </pc:picChg>
      </pc:sldChg>
      <pc:sldChg chg="addSp delSp modSp mod setBg">
        <pc:chgData name="Hines, Donna A" userId="S::donna.a.hines@hud.gov::ad4f40da-fb4d-443a-ae6e-35f8d8059c35" providerId="AD" clId="Web-{E61B46A9-B399-695D-3C42-D55B799CEAA9}" dt="2022-10-27T21:43:56.230" v="151" actId="14100"/>
        <pc:sldMkLst>
          <pc:docMk/>
          <pc:sldMk cId="789586957" sldId="708"/>
        </pc:sldMkLst>
        <pc:grpChg chg="del">
          <ac:chgData name="Hines, Donna A" userId="S::donna.a.hines@hud.gov::ad4f40da-fb4d-443a-ae6e-35f8d8059c35" providerId="AD" clId="Web-{E61B46A9-B399-695D-3C42-D55B799CEAA9}" dt="2022-10-27T21:29:18.630" v="23"/>
          <ac:grpSpMkLst>
            <pc:docMk/>
            <pc:sldMk cId="789586957" sldId="708"/>
            <ac:grpSpMk id="16" creationId="{BC3FC8C8-77B4-4EE5-BAE9-9546F9CD4AE9}"/>
          </ac:grpSpMkLst>
        </pc:grpChg>
        <pc:picChg chg="add">
          <ac:chgData name="Hines, Donna A" userId="S::donna.a.hines@hud.gov::ad4f40da-fb4d-443a-ae6e-35f8d8059c35" providerId="AD" clId="Web-{E61B46A9-B399-695D-3C42-D55B799CEAA9}" dt="2022-10-27T21:40:46.416" v="116"/>
          <ac:picMkLst>
            <pc:docMk/>
            <pc:sldMk cId="789586957" sldId="708"/>
            <ac:picMk id="3" creationId="{D6E86158-8D1B-ADB6-2141-88B40BC9EB94}"/>
          </ac:picMkLst>
        </pc:picChg>
        <pc:picChg chg="add mod">
          <ac:chgData name="Hines, Donna A" userId="S::donna.a.hines@hud.gov::ad4f40da-fb4d-443a-ae6e-35f8d8059c35" providerId="AD" clId="Web-{E61B46A9-B399-695D-3C42-D55B799CEAA9}" dt="2022-10-27T21:43:56.230" v="151" actId="14100"/>
          <ac:picMkLst>
            <pc:docMk/>
            <pc:sldMk cId="789586957" sldId="708"/>
            <ac:picMk id="8" creationId="{54F70DA6-2891-D844-AC85-2BDF7B170AAA}"/>
          </ac:picMkLst>
        </pc:picChg>
      </pc:sldChg>
      <pc:sldChg chg="addSp delSp">
        <pc:chgData name="Hines, Donna A" userId="S::donna.a.hines@hud.gov::ad4f40da-fb4d-443a-ae6e-35f8d8059c35" providerId="AD" clId="Web-{E61B46A9-B399-695D-3C42-D55B799CEAA9}" dt="2022-10-27T21:38:45.196" v="85"/>
        <pc:sldMkLst>
          <pc:docMk/>
          <pc:sldMk cId="4010574550" sldId="709"/>
        </pc:sldMkLst>
        <pc:grpChg chg="del">
          <ac:chgData name="Hines, Donna A" userId="S::donna.a.hines@hud.gov::ad4f40da-fb4d-443a-ae6e-35f8d8059c35" providerId="AD" clId="Web-{E61B46A9-B399-695D-3C42-D55B799CEAA9}" dt="2022-10-27T21:28:46.708" v="13"/>
          <ac:grpSpMkLst>
            <pc:docMk/>
            <pc:sldMk cId="4010574550" sldId="709"/>
            <ac:grpSpMk id="5" creationId="{A64D24E5-FCDD-41CA-8560-56EB9FA6F401}"/>
          </ac:grpSpMkLst>
        </pc:grpChg>
        <pc:picChg chg="add">
          <ac:chgData name="Hines, Donna A" userId="S::donna.a.hines@hud.gov::ad4f40da-fb4d-443a-ae6e-35f8d8059c35" providerId="AD" clId="Web-{E61B46A9-B399-695D-3C42-D55B799CEAA9}" dt="2022-10-27T21:38:45.165" v="84"/>
          <ac:picMkLst>
            <pc:docMk/>
            <pc:sldMk cId="4010574550" sldId="709"/>
            <ac:picMk id="4" creationId="{F7FB8E02-4FC9-3C6C-AE7F-8F9B1A7D83FB}"/>
          </ac:picMkLst>
        </pc:picChg>
        <pc:picChg chg="add">
          <ac:chgData name="Hines, Donna A" userId="S::donna.a.hines@hud.gov::ad4f40da-fb4d-443a-ae6e-35f8d8059c35" providerId="AD" clId="Web-{E61B46A9-B399-695D-3C42-D55B799CEAA9}" dt="2022-10-27T21:38:45.196" v="85"/>
          <ac:picMkLst>
            <pc:docMk/>
            <pc:sldMk cId="4010574550" sldId="709"/>
            <ac:picMk id="9" creationId="{FEA55075-5666-AAF3-15B0-8ABB4A2ACD32}"/>
          </ac:picMkLst>
        </pc:picChg>
      </pc:sldChg>
      <pc:sldChg chg="addSp delSp modSp">
        <pc:chgData name="Hines, Donna A" userId="S::donna.a.hines@hud.gov::ad4f40da-fb4d-443a-ae6e-35f8d8059c35" providerId="AD" clId="Web-{E61B46A9-B399-695D-3C42-D55B799CEAA9}" dt="2022-10-27T21:46:17.121" v="167" actId="14100"/>
        <pc:sldMkLst>
          <pc:docMk/>
          <pc:sldMk cId="2331965897" sldId="710"/>
        </pc:sldMkLst>
        <pc:grpChg chg="del">
          <ac:chgData name="Hines, Donna A" userId="S::donna.a.hines@hud.gov::ad4f40da-fb4d-443a-ae6e-35f8d8059c35" providerId="AD" clId="Web-{E61B46A9-B399-695D-3C42-D55B799CEAA9}" dt="2022-10-27T21:28:48.989" v="14"/>
          <ac:grpSpMkLst>
            <pc:docMk/>
            <pc:sldMk cId="2331965897" sldId="710"/>
            <ac:grpSpMk id="5" creationId="{A64D24E5-FCDD-41CA-8560-56EB9FA6F401}"/>
          </ac:grpSpMkLst>
        </pc:grpChg>
        <pc:picChg chg="add">
          <ac:chgData name="Hines, Donna A" userId="S::donna.a.hines@hud.gov::ad4f40da-fb4d-443a-ae6e-35f8d8059c35" providerId="AD" clId="Web-{E61B46A9-B399-695D-3C42-D55B799CEAA9}" dt="2022-10-27T21:38:48.915" v="86"/>
          <ac:picMkLst>
            <pc:docMk/>
            <pc:sldMk cId="2331965897" sldId="710"/>
            <ac:picMk id="4" creationId="{65493CA7-9891-6A24-452E-306BB133EF9E}"/>
          </ac:picMkLst>
        </pc:picChg>
        <pc:picChg chg="add mod">
          <ac:chgData name="Hines, Donna A" userId="S::donna.a.hines@hud.gov::ad4f40da-fb4d-443a-ae6e-35f8d8059c35" providerId="AD" clId="Web-{E61B46A9-B399-695D-3C42-D55B799CEAA9}" dt="2022-10-27T21:46:17.121" v="167" actId="14100"/>
          <ac:picMkLst>
            <pc:docMk/>
            <pc:sldMk cId="2331965897" sldId="710"/>
            <ac:picMk id="9" creationId="{550FAA0C-51E5-E250-3C47-4BBEC09D52F1}"/>
          </ac:picMkLst>
        </pc:picChg>
      </pc:sldChg>
      <pc:sldChg chg="addSp delSp modSp">
        <pc:chgData name="Hines, Donna A" userId="S::donna.a.hines@hud.gov::ad4f40da-fb4d-443a-ae6e-35f8d8059c35" providerId="AD" clId="Web-{E61B46A9-B399-695D-3C42-D55B799CEAA9}" dt="2022-10-27T21:46:50.528" v="171" actId="14100"/>
        <pc:sldMkLst>
          <pc:docMk/>
          <pc:sldMk cId="3359445121" sldId="711"/>
        </pc:sldMkLst>
        <pc:grpChg chg="del">
          <ac:chgData name="Hines, Donna A" userId="S::donna.a.hines@hud.gov::ad4f40da-fb4d-443a-ae6e-35f8d8059c35" providerId="AD" clId="Web-{E61B46A9-B399-695D-3C42-D55B799CEAA9}" dt="2022-10-27T21:28:27.208" v="9"/>
          <ac:grpSpMkLst>
            <pc:docMk/>
            <pc:sldMk cId="3359445121" sldId="711"/>
            <ac:grpSpMk id="8" creationId="{BD4E2A28-2C04-485A-94E5-E9FD423C79CB}"/>
          </ac:grpSpMkLst>
        </pc:grpChg>
        <pc:picChg chg="add">
          <ac:chgData name="Hines, Donna A" userId="S::donna.a.hines@hud.gov::ad4f40da-fb4d-443a-ae6e-35f8d8059c35" providerId="AD" clId="Web-{E61B46A9-B399-695D-3C42-D55B799CEAA9}" dt="2022-10-27T21:38:21.899" v="76"/>
          <ac:picMkLst>
            <pc:docMk/>
            <pc:sldMk cId="3359445121" sldId="711"/>
            <ac:picMk id="5" creationId="{33A59756-6128-684B-E8F5-B13EAD773191}"/>
          </ac:picMkLst>
        </pc:picChg>
        <pc:picChg chg="add mod">
          <ac:chgData name="Hines, Donna A" userId="S::donna.a.hines@hud.gov::ad4f40da-fb4d-443a-ae6e-35f8d8059c35" providerId="AD" clId="Web-{E61B46A9-B399-695D-3C42-D55B799CEAA9}" dt="2022-10-27T21:46:50.528" v="171" actId="14100"/>
          <ac:picMkLst>
            <pc:docMk/>
            <pc:sldMk cId="3359445121" sldId="711"/>
            <ac:picMk id="11" creationId="{8BE7329A-2AC2-C383-0F9B-0C3294396D4E}"/>
          </ac:picMkLst>
        </pc:picChg>
      </pc:sldChg>
      <pc:sldChg chg="addSp delSp modSp mod setBg">
        <pc:chgData name="Hines, Donna A" userId="S::donna.a.hines@hud.gov::ad4f40da-fb4d-443a-ae6e-35f8d8059c35" providerId="AD" clId="Web-{E61B46A9-B399-695D-3C42-D55B799CEAA9}" dt="2022-10-27T21:44:49.636" v="157" actId="1076"/>
        <pc:sldMkLst>
          <pc:docMk/>
          <pc:sldMk cId="1180321364" sldId="712"/>
        </pc:sldMkLst>
        <pc:grpChg chg="del">
          <ac:chgData name="Hines, Donna A" userId="S::donna.a.hines@hud.gov::ad4f40da-fb4d-443a-ae6e-35f8d8059c35" providerId="AD" clId="Web-{E61B46A9-B399-695D-3C42-D55B799CEAA9}" dt="2022-10-27T21:29:04.067" v="19"/>
          <ac:grpSpMkLst>
            <pc:docMk/>
            <pc:sldMk cId="1180321364" sldId="712"/>
            <ac:grpSpMk id="5" creationId="{51D162D5-3088-4984-8B97-9F59ABB465C5}"/>
          </ac:grpSpMkLst>
        </pc:grpChg>
        <pc:picChg chg="add">
          <ac:chgData name="Hines, Donna A" userId="S::donna.a.hines@hud.gov::ad4f40da-fb4d-443a-ae6e-35f8d8059c35" providerId="AD" clId="Web-{E61B46A9-B399-695D-3C42-D55B799CEAA9}" dt="2022-10-27T21:40:21.447" v="108"/>
          <ac:picMkLst>
            <pc:docMk/>
            <pc:sldMk cId="1180321364" sldId="712"/>
            <ac:picMk id="3" creationId="{90E2CD66-8029-7F4E-E91A-8B0F72734188}"/>
          </ac:picMkLst>
        </pc:picChg>
        <pc:picChg chg="add mod">
          <ac:chgData name="Hines, Donna A" userId="S::donna.a.hines@hud.gov::ad4f40da-fb4d-443a-ae6e-35f8d8059c35" providerId="AD" clId="Web-{E61B46A9-B399-695D-3C42-D55B799CEAA9}" dt="2022-10-27T21:44:49.636" v="157" actId="1076"/>
          <ac:picMkLst>
            <pc:docMk/>
            <pc:sldMk cId="1180321364" sldId="712"/>
            <ac:picMk id="9" creationId="{18B53295-BD1A-3DBA-30FF-1AA20DE28383}"/>
          </ac:picMkLst>
        </pc:picChg>
      </pc:sldChg>
    </pc:docChg>
  </pc:docChgLst>
  <pc:docChgLst>
    <pc:chgData name="Hines, Donna A" userId="ad4f40da-fb4d-443a-ae6e-35f8d8059c35" providerId="ADAL" clId="{03E01E14-90C9-4C4C-9573-535C21D0EDCB}"/>
    <pc:docChg chg="custSel modSld">
      <pc:chgData name="Hines, Donna A" userId="ad4f40da-fb4d-443a-ae6e-35f8d8059c35" providerId="ADAL" clId="{03E01E14-90C9-4C4C-9573-535C21D0EDCB}" dt="2021-09-22T19:23:41.170" v="94" actId="167"/>
      <pc:docMkLst>
        <pc:docMk/>
      </pc:docMkLst>
      <pc:sldChg chg="addSp delSp modSp">
        <pc:chgData name="Hines, Donna A" userId="ad4f40da-fb4d-443a-ae6e-35f8d8059c35" providerId="ADAL" clId="{03E01E14-90C9-4C4C-9573-535C21D0EDCB}" dt="2021-09-22T19:21:13.607" v="67" actId="167"/>
        <pc:sldMkLst>
          <pc:docMk/>
          <pc:sldMk cId="3152859384" sldId="347"/>
        </pc:sldMkLst>
        <pc:grpChg chg="add mod">
          <ac:chgData name="Hines, Donna A" userId="ad4f40da-fb4d-443a-ae6e-35f8d8059c35" providerId="ADAL" clId="{03E01E14-90C9-4C4C-9573-535C21D0EDCB}" dt="2021-09-22T19:21:13.607" v="67" actId="167"/>
          <ac:grpSpMkLst>
            <pc:docMk/>
            <pc:sldMk cId="3152859384" sldId="347"/>
            <ac:grpSpMk id="6" creationId="{60AC28FF-7132-4739-AE2F-BE1B3E887462}"/>
          </ac:grpSpMkLst>
        </pc:grpChg>
        <pc:grpChg chg="add del mod">
          <ac:chgData name="Hines, Donna A" userId="ad4f40da-fb4d-443a-ae6e-35f8d8059c35" providerId="ADAL" clId="{03E01E14-90C9-4C4C-9573-535C21D0EDCB}" dt="2021-09-22T19:21:06.459" v="65" actId="478"/>
          <ac:grpSpMkLst>
            <pc:docMk/>
            <pc:sldMk cId="3152859384" sldId="347"/>
            <ac:grpSpMk id="9" creationId="{5F9472D2-055A-4566-BC85-906E67A4B13F}"/>
          </ac:grpSpMkLst>
        </pc:grpChg>
        <pc:picChg chg="mod">
          <ac:chgData name="Hines, Donna A" userId="ad4f40da-fb4d-443a-ae6e-35f8d8059c35" providerId="ADAL" clId="{03E01E14-90C9-4C4C-9573-535C21D0EDCB}" dt="2021-09-22T19:18:21.315" v="29"/>
          <ac:picMkLst>
            <pc:docMk/>
            <pc:sldMk cId="3152859384" sldId="347"/>
            <ac:picMk id="7" creationId="{BE354ECF-136E-4236-B05F-21D244BA3E7B}"/>
          </ac:picMkLst>
        </pc:picChg>
        <pc:picChg chg="mod">
          <ac:chgData name="Hines, Donna A" userId="ad4f40da-fb4d-443a-ae6e-35f8d8059c35" providerId="ADAL" clId="{03E01E14-90C9-4C4C-9573-535C21D0EDCB}" dt="2021-09-22T19:18:21.315" v="29"/>
          <ac:picMkLst>
            <pc:docMk/>
            <pc:sldMk cId="3152859384" sldId="347"/>
            <ac:picMk id="8" creationId="{BFFF3BBB-0035-469A-AF6C-46761C2E25F5}"/>
          </ac:picMkLst>
        </pc:picChg>
        <pc:picChg chg="del mod">
          <ac:chgData name="Hines, Donna A" userId="ad4f40da-fb4d-443a-ae6e-35f8d8059c35" providerId="ADAL" clId="{03E01E14-90C9-4C4C-9573-535C21D0EDCB}" dt="2021-09-22T19:21:09.443" v="66" actId="478"/>
          <ac:picMkLst>
            <pc:docMk/>
            <pc:sldMk cId="3152859384" sldId="347"/>
            <ac:picMk id="10" creationId="{5D99059F-E15D-42E2-874D-9B2D0AEF0D93}"/>
          </ac:picMkLst>
        </pc:picChg>
        <pc:picChg chg="del mod">
          <ac:chgData name="Hines, Donna A" userId="ad4f40da-fb4d-443a-ae6e-35f8d8059c35" providerId="ADAL" clId="{03E01E14-90C9-4C4C-9573-535C21D0EDCB}" dt="2021-09-22T19:21:06.459" v="65" actId="478"/>
          <ac:picMkLst>
            <pc:docMk/>
            <pc:sldMk cId="3152859384" sldId="347"/>
            <ac:picMk id="11" creationId="{4E21131D-84E9-43EE-876D-2FF0C4F5D77B}"/>
          </ac:picMkLst>
        </pc:picChg>
      </pc:sldChg>
      <pc:sldChg chg="addSp modSp">
        <pc:chgData name="Hines, Donna A" userId="ad4f40da-fb4d-443a-ae6e-35f8d8059c35" providerId="ADAL" clId="{03E01E14-90C9-4C4C-9573-535C21D0EDCB}" dt="2021-09-22T19:21:23.890" v="69" actId="167"/>
        <pc:sldMkLst>
          <pc:docMk/>
          <pc:sldMk cId="2831839769" sldId="659"/>
        </pc:sldMkLst>
        <pc:spChg chg="mod">
          <ac:chgData name="Hines, Donna A" userId="ad4f40da-fb4d-443a-ae6e-35f8d8059c35" providerId="ADAL" clId="{03E01E14-90C9-4C4C-9573-535C21D0EDCB}" dt="2021-09-22T19:17:22.018" v="0"/>
          <ac:spMkLst>
            <pc:docMk/>
            <pc:sldMk cId="2831839769" sldId="659"/>
            <ac:spMk id="4" creationId="{5AE3CBEC-5E49-4387-AA77-DE2EA8B83319}"/>
          </ac:spMkLst>
        </pc:spChg>
        <pc:grpChg chg="add mod">
          <ac:chgData name="Hines, Donna A" userId="ad4f40da-fb4d-443a-ae6e-35f8d8059c35" providerId="ADAL" clId="{03E01E14-90C9-4C4C-9573-535C21D0EDCB}" dt="2021-09-22T19:21:23.890" v="69" actId="167"/>
          <ac:grpSpMkLst>
            <pc:docMk/>
            <pc:sldMk cId="2831839769" sldId="659"/>
            <ac:grpSpMk id="6" creationId="{2CF6F9AF-1C43-495C-A04D-7C115453803C}"/>
          </ac:grpSpMkLst>
        </pc:grpChg>
        <pc:picChg chg="mod">
          <ac:chgData name="Hines, Donna A" userId="ad4f40da-fb4d-443a-ae6e-35f8d8059c35" providerId="ADAL" clId="{03E01E14-90C9-4C4C-9573-535C21D0EDCB}" dt="2021-09-22T19:18:27.540" v="31"/>
          <ac:picMkLst>
            <pc:docMk/>
            <pc:sldMk cId="2831839769" sldId="659"/>
            <ac:picMk id="7" creationId="{A4161036-F603-4E8E-9493-9DE588E986F5}"/>
          </ac:picMkLst>
        </pc:picChg>
        <pc:picChg chg="mod">
          <ac:chgData name="Hines, Donna A" userId="ad4f40da-fb4d-443a-ae6e-35f8d8059c35" providerId="ADAL" clId="{03E01E14-90C9-4C4C-9573-535C21D0EDCB}" dt="2021-09-22T19:18:27.540" v="31"/>
          <ac:picMkLst>
            <pc:docMk/>
            <pc:sldMk cId="2831839769" sldId="659"/>
            <ac:picMk id="8" creationId="{23BF4FE2-3A79-4332-8372-4A79ADC81E93}"/>
          </ac:picMkLst>
        </pc:picChg>
      </pc:sldChg>
      <pc:sldChg chg="addSp modSp">
        <pc:chgData name="Hines, Donna A" userId="ad4f40da-fb4d-443a-ae6e-35f8d8059c35" providerId="ADAL" clId="{03E01E14-90C9-4C4C-9573-535C21D0EDCB}" dt="2021-09-22T19:21:56.886" v="75" actId="167"/>
        <pc:sldMkLst>
          <pc:docMk/>
          <pc:sldMk cId="1284013723" sldId="663"/>
        </pc:sldMkLst>
        <pc:grpChg chg="add mod">
          <ac:chgData name="Hines, Donna A" userId="ad4f40da-fb4d-443a-ae6e-35f8d8059c35" providerId="ADAL" clId="{03E01E14-90C9-4C4C-9573-535C21D0EDCB}" dt="2021-09-22T19:21:56.886" v="75" actId="167"/>
          <ac:grpSpMkLst>
            <pc:docMk/>
            <pc:sldMk cId="1284013723" sldId="663"/>
            <ac:grpSpMk id="6" creationId="{276B8B00-8203-4E93-8DFE-624B237797B6}"/>
          </ac:grpSpMkLst>
        </pc:grpChg>
        <pc:picChg chg="mod">
          <ac:chgData name="Hines, Donna A" userId="ad4f40da-fb4d-443a-ae6e-35f8d8059c35" providerId="ADAL" clId="{03E01E14-90C9-4C4C-9573-535C21D0EDCB}" dt="2021-09-22T19:18:39.905" v="34"/>
          <ac:picMkLst>
            <pc:docMk/>
            <pc:sldMk cId="1284013723" sldId="663"/>
            <ac:picMk id="7" creationId="{E54EB271-72E5-4DE6-983D-1EFE3EFB489A}"/>
          </ac:picMkLst>
        </pc:picChg>
        <pc:picChg chg="mod">
          <ac:chgData name="Hines, Donna A" userId="ad4f40da-fb4d-443a-ae6e-35f8d8059c35" providerId="ADAL" clId="{03E01E14-90C9-4C4C-9573-535C21D0EDCB}" dt="2021-09-22T19:18:39.905" v="34"/>
          <ac:picMkLst>
            <pc:docMk/>
            <pc:sldMk cId="1284013723" sldId="663"/>
            <ac:picMk id="8" creationId="{EC18C32D-3D57-4F3A-8517-154369E02007}"/>
          </ac:picMkLst>
        </pc:picChg>
      </pc:sldChg>
      <pc:sldChg chg="addSp modSp">
        <pc:chgData name="Hines, Donna A" userId="ad4f40da-fb4d-443a-ae6e-35f8d8059c35" providerId="ADAL" clId="{03E01E14-90C9-4C4C-9573-535C21D0EDCB}" dt="2021-09-22T19:21:32.091" v="71" actId="167"/>
        <pc:sldMkLst>
          <pc:docMk/>
          <pc:sldMk cId="3364071141" sldId="666"/>
        </pc:sldMkLst>
        <pc:spChg chg="mod">
          <ac:chgData name="Hines, Donna A" userId="ad4f40da-fb4d-443a-ae6e-35f8d8059c35" providerId="ADAL" clId="{03E01E14-90C9-4C4C-9573-535C21D0EDCB}" dt="2021-09-22T19:17:22.018" v="0"/>
          <ac:spMkLst>
            <pc:docMk/>
            <pc:sldMk cId="3364071141" sldId="666"/>
            <ac:spMk id="4" creationId="{D02C4981-FA4D-41B9-906B-AE3A77095A1B}"/>
          </ac:spMkLst>
        </pc:spChg>
        <pc:grpChg chg="add mod">
          <ac:chgData name="Hines, Donna A" userId="ad4f40da-fb4d-443a-ae6e-35f8d8059c35" providerId="ADAL" clId="{03E01E14-90C9-4C4C-9573-535C21D0EDCB}" dt="2021-09-22T19:21:32.091" v="71" actId="167"/>
          <ac:grpSpMkLst>
            <pc:docMk/>
            <pc:sldMk cId="3364071141" sldId="666"/>
            <ac:grpSpMk id="6" creationId="{A0D53B96-1389-4DCA-99D6-DC28A058C3AD}"/>
          </ac:grpSpMkLst>
        </pc:grpChg>
        <pc:picChg chg="mod">
          <ac:chgData name="Hines, Donna A" userId="ad4f40da-fb4d-443a-ae6e-35f8d8059c35" providerId="ADAL" clId="{03E01E14-90C9-4C4C-9573-535C21D0EDCB}" dt="2021-09-22T19:18:34.644" v="33"/>
          <ac:picMkLst>
            <pc:docMk/>
            <pc:sldMk cId="3364071141" sldId="666"/>
            <ac:picMk id="7" creationId="{CC400EFF-79D8-4D62-A2B8-261A3389A181}"/>
          </ac:picMkLst>
        </pc:picChg>
        <pc:picChg chg="mod">
          <ac:chgData name="Hines, Donna A" userId="ad4f40da-fb4d-443a-ae6e-35f8d8059c35" providerId="ADAL" clId="{03E01E14-90C9-4C4C-9573-535C21D0EDCB}" dt="2021-09-22T19:18:34.644" v="33"/>
          <ac:picMkLst>
            <pc:docMk/>
            <pc:sldMk cId="3364071141" sldId="666"/>
            <ac:picMk id="8" creationId="{9B6046DB-A4D9-4A8A-BB91-E96AD0C6EEBC}"/>
          </ac:picMkLst>
        </pc:picChg>
      </pc:sldChg>
      <pc:sldChg chg="addSp modSp">
        <pc:chgData name="Hines, Donna A" userId="ad4f40da-fb4d-443a-ae6e-35f8d8059c35" providerId="ADAL" clId="{03E01E14-90C9-4C4C-9573-535C21D0EDCB}" dt="2021-09-22T19:21:19.061" v="68" actId="167"/>
        <pc:sldMkLst>
          <pc:docMk/>
          <pc:sldMk cId="3057418008" sldId="667"/>
        </pc:sldMkLst>
        <pc:spChg chg="mod">
          <ac:chgData name="Hines, Donna A" userId="ad4f40da-fb4d-443a-ae6e-35f8d8059c35" providerId="ADAL" clId="{03E01E14-90C9-4C4C-9573-535C21D0EDCB}" dt="2021-09-22T19:17:22.018" v="0"/>
          <ac:spMkLst>
            <pc:docMk/>
            <pc:sldMk cId="3057418008" sldId="667"/>
            <ac:spMk id="4" creationId="{1D8E88EC-09D2-49FD-9220-C7481E59F82C}"/>
          </ac:spMkLst>
        </pc:spChg>
        <pc:grpChg chg="add mod">
          <ac:chgData name="Hines, Donna A" userId="ad4f40da-fb4d-443a-ae6e-35f8d8059c35" providerId="ADAL" clId="{03E01E14-90C9-4C4C-9573-535C21D0EDCB}" dt="2021-09-22T19:21:19.061" v="68" actId="167"/>
          <ac:grpSpMkLst>
            <pc:docMk/>
            <pc:sldMk cId="3057418008" sldId="667"/>
            <ac:grpSpMk id="7" creationId="{57908613-891B-477E-8611-3FB02C4F076F}"/>
          </ac:grpSpMkLst>
        </pc:grpChg>
        <pc:picChg chg="mod">
          <ac:chgData name="Hines, Donna A" userId="ad4f40da-fb4d-443a-ae6e-35f8d8059c35" providerId="ADAL" clId="{03E01E14-90C9-4C4C-9573-535C21D0EDCB}" dt="2021-09-22T19:18:24.391" v="30"/>
          <ac:picMkLst>
            <pc:docMk/>
            <pc:sldMk cId="3057418008" sldId="667"/>
            <ac:picMk id="8" creationId="{C2971C48-07CD-4F3B-85CC-E15A9D31EC81}"/>
          </ac:picMkLst>
        </pc:picChg>
        <pc:picChg chg="mod">
          <ac:chgData name="Hines, Donna A" userId="ad4f40da-fb4d-443a-ae6e-35f8d8059c35" providerId="ADAL" clId="{03E01E14-90C9-4C4C-9573-535C21D0EDCB}" dt="2021-09-22T19:18:24.391" v="30"/>
          <ac:picMkLst>
            <pc:docMk/>
            <pc:sldMk cId="3057418008" sldId="667"/>
            <ac:picMk id="9" creationId="{E5092195-303A-48D2-B575-F33176C9C853}"/>
          </ac:picMkLst>
        </pc:picChg>
      </pc:sldChg>
      <pc:sldChg chg="addSp modSp">
        <pc:chgData name="Hines, Donna A" userId="ad4f40da-fb4d-443a-ae6e-35f8d8059c35" providerId="ADAL" clId="{03E01E14-90C9-4C4C-9573-535C21D0EDCB}" dt="2021-09-22T19:21:36.532" v="72" actId="167"/>
        <pc:sldMkLst>
          <pc:docMk/>
          <pc:sldMk cId="2665064642" sldId="668"/>
        </pc:sldMkLst>
        <pc:grpChg chg="add mod">
          <ac:chgData name="Hines, Donna A" userId="ad4f40da-fb4d-443a-ae6e-35f8d8059c35" providerId="ADAL" clId="{03E01E14-90C9-4C4C-9573-535C21D0EDCB}" dt="2021-09-22T19:21:36.532" v="72" actId="167"/>
          <ac:grpSpMkLst>
            <pc:docMk/>
            <pc:sldMk cId="2665064642" sldId="668"/>
            <ac:grpSpMk id="8" creationId="{0606BBA2-1AF5-4776-B4CC-2576335F6ED2}"/>
          </ac:grpSpMkLst>
        </pc:grpChg>
        <pc:picChg chg="mod">
          <ac:chgData name="Hines, Donna A" userId="ad4f40da-fb4d-443a-ae6e-35f8d8059c35" providerId="ADAL" clId="{03E01E14-90C9-4C4C-9573-535C21D0EDCB}" dt="2021-09-22T19:18:43.416" v="35"/>
          <ac:picMkLst>
            <pc:docMk/>
            <pc:sldMk cId="2665064642" sldId="668"/>
            <ac:picMk id="9" creationId="{36ACF078-A188-49E5-9775-54CC79B4A6AF}"/>
          </ac:picMkLst>
        </pc:picChg>
        <pc:picChg chg="mod">
          <ac:chgData name="Hines, Donna A" userId="ad4f40da-fb4d-443a-ae6e-35f8d8059c35" providerId="ADAL" clId="{03E01E14-90C9-4C4C-9573-535C21D0EDCB}" dt="2021-09-22T19:18:43.416" v="35"/>
          <ac:picMkLst>
            <pc:docMk/>
            <pc:sldMk cId="2665064642" sldId="668"/>
            <ac:picMk id="10" creationId="{95D30E59-E5C1-44B9-AD65-622B36BC2DB1}"/>
          </ac:picMkLst>
        </pc:picChg>
      </pc:sldChg>
      <pc:sldChg chg="addSp modSp mod">
        <pc:chgData name="Hines, Donna A" userId="ad4f40da-fb4d-443a-ae6e-35f8d8059c35" providerId="ADAL" clId="{03E01E14-90C9-4C4C-9573-535C21D0EDCB}" dt="2021-09-22T19:22:18.126" v="79" actId="167"/>
        <pc:sldMkLst>
          <pc:docMk/>
          <pc:sldMk cId="3156975481" sldId="669"/>
        </pc:sldMkLst>
        <pc:spChg chg="mod">
          <ac:chgData name="Hines, Donna A" userId="ad4f40da-fb4d-443a-ae6e-35f8d8059c35" providerId="ADAL" clId="{03E01E14-90C9-4C4C-9573-535C21D0EDCB}" dt="2021-09-22T19:17:22.134" v="1" actId="27636"/>
          <ac:spMkLst>
            <pc:docMk/>
            <pc:sldMk cId="3156975481" sldId="669"/>
            <ac:spMk id="119812" creationId="{00000000-0000-0000-0000-000000000000}"/>
          </ac:spMkLst>
        </pc:spChg>
        <pc:spChg chg="mod">
          <ac:chgData name="Hines, Donna A" userId="ad4f40da-fb4d-443a-ae6e-35f8d8059c35" providerId="ADAL" clId="{03E01E14-90C9-4C4C-9573-535C21D0EDCB}" dt="2021-09-22T19:17:22.134" v="2" actId="27636"/>
          <ac:spMkLst>
            <pc:docMk/>
            <pc:sldMk cId="3156975481" sldId="669"/>
            <ac:spMk id="199682" creationId="{00000000-0000-0000-0000-000000000000}"/>
          </ac:spMkLst>
        </pc:spChg>
        <pc:grpChg chg="add mod">
          <ac:chgData name="Hines, Donna A" userId="ad4f40da-fb4d-443a-ae6e-35f8d8059c35" providerId="ADAL" clId="{03E01E14-90C9-4C4C-9573-535C21D0EDCB}" dt="2021-09-22T19:22:18.126" v="79" actId="167"/>
          <ac:grpSpMkLst>
            <pc:docMk/>
            <pc:sldMk cId="3156975481" sldId="669"/>
            <ac:grpSpMk id="5" creationId="{6AC74C1E-5477-4817-B7F9-8608B2E22845}"/>
          </ac:grpSpMkLst>
        </pc:grpChg>
        <pc:picChg chg="mod">
          <ac:chgData name="Hines, Donna A" userId="ad4f40da-fb4d-443a-ae6e-35f8d8059c35" providerId="ADAL" clId="{03E01E14-90C9-4C4C-9573-535C21D0EDCB}" dt="2021-09-22T19:19:14.046" v="41"/>
          <ac:picMkLst>
            <pc:docMk/>
            <pc:sldMk cId="3156975481" sldId="669"/>
            <ac:picMk id="6" creationId="{0AD6F111-AB67-4949-AD04-3F4C087DFE92}"/>
          </ac:picMkLst>
        </pc:picChg>
        <pc:picChg chg="mod">
          <ac:chgData name="Hines, Donna A" userId="ad4f40da-fb4d-443a-ae6e-35f8d8059c35" providerId="ADAL" clId="{03E01E14-90C9-4C4C-9573-535C21D0EDCB}" dt="2021-09-22T19:19:14.046" v="41"/>
          <ac:picMkLst>
            <pc:docMk/>
            <pc:sldMk cId="3156975481" sldId="669"/>
            <ac:picMk id="7" creationId="{D1D8FCB7-7B78-401B-B19C-08882ECB670C}"/>
          </ac:picMkLst>
        </pc:picChg>
      </pc:sldChg>
      <pc:sldChg chg="addSp modSp">
        <pc:chgData name="Hines, Donna A" userId="ad4f40da-fb4d-443a-ae6e-35f8d8059c35" providerId="ADAL" clId="{03E01E14-90C9-4C4C-9573-535C21D0EDCB}" dt="2021-09-22T19:21:50.222" v="74" actId="167"/>
        <pc:sldMkLst>
          <pc:docMk/>
          <pc:sldMk cId="1824678318" sldId="670"/>
        </pc:sldMkLst>
        <pc:grpChg chg="add mod">
          <ac:chgData name="Hines, Donna A" userId="ad4f40da-fb4d-443a-ae6e-35f8d8059c35" providerId="ADAL" clId="{03E01E14-90C9-4C4C-9573-535C21D0EDCB}" dt="2021-09-22T19:21:50.222" v="74" actId="167"/>
          <ac:grpSpMkLst>
            <pc:docMk/>
            <pc:sldMk cId="1824678318" sldId="670"/>
            <ac:grpSpMk id="5" creationId="{DE4579A3-F5DD-4DEA-8F5F-2E9691C1D11B}"/>
          </ac:grpSpMkLst>
        </pc:grpChg>
        <pc:picChg chg="mod">
          <ac:chgData name="Hines, Donna A" userId="ad4f40da-fb4d-443a-ae6e-35f8d8059c35" providerId="ADAL" clId="{03E01E14-90C9-4C4C-9573-535C21D0EDCB}" dt="2021-09-22T19:18:54.703" v="37"/>
          <ac:picMkLst>
            <pc:docMk/>
            <pc:sldMk cId="1824678318" sldId="670"/>
            <ac:picMk id="6" creationId="{F55048DA-C124-493C-9285-B7F9B43E0657}"/>
          </ac:picMkLst>
        </pc:picChg>
        <pc:picChg chg="mod">
          <ac:chgData name="Hines, Donna A" userId="ad4f40da-fb4d-443a-ae6e-35f8d8059c35" providerId="ADAL" clId="{03E01E14-90C9-4C4C-9573-535C21D0EDCB}" dt="2021-09-22T19:18:54.703" v="37"/>
          <ac:picMkLst>
            <pc:docMk/>
            <pc:sldMk cId="1824678318" sldId="670"/>
            <ac:picMk id="7" creationId="{B6BE15BF-8988-4B3F-BA0B-9053A8C50E9A}"/>
          </ac:picMkLst>
        </pc:picChg>
      </pc:sldChg>
      <pc:sldChg chg="addSp modSp">
        <pc:chgData name="Hines, Donna A" userId="ad4f40da-fb4d-443a-ae6e-35f8d8059c35" providerId="ADAL" clId="{03E01E14-90C9-4C4C-9573-535C21D0EDCB}" dt="2021-09-22T19:22:05.311" v="76" actId="167"/>
        <pc:sldMkLst>
          <pc:docMk/>
          <pc:sldMk cId="3163461304" sldId="671"/>
        </pc:sldMkLst>
        <pc:grpChg chg="add mod">
          <ac:chgData name="Hines, Donna A" userId="ad4f40da-fb4d-443a-ae6e-35f8d8059c35" providerId="ADAL" clId="{03E01E14-90C9-4C4C-9573-535C21D0EDCB}" dt="2021-09-22T19:22:05.311" v="76" actId="167"/>
          <ac:grpSpMkLst>
            <pc:docMk/>
            <pc:sldMk cId="3163461304" sldId="671"/>
            <ac:grpSpMk id="6" creationId="{59930EE8-0807-489B-8DFD-10E7D9D8533E}"/>
          </ac:grpSpMkLst>
        </pc:grpChg>
        <pc:picChg chg="mod">
          <ac:chgData name="Hines, Donna A" userId="ad4f40da-fb4d-443a-ae6e-35f8d8059c35" providerId="ADAL" clId="{03E01E14-90C9-4C4C-9573-535C21D0EDCB}" dt="2021-09-22T19:18:59.809" v="38"/>
          <ac:picMkLst>
            <pc:docMk/>
            <pc:sldMk cId="3163461304" sldId="671"/>
            <ac:picMk id="7" creationId="{9E39AEA4-8AEE-4783-A6FE-9524CA5FD8AC}"/>
          </ac:picMkLst>
        </pc:picChg>
        <pc:picChg chg="mod">
          <ac:chgData name="Hines, Donna A" userId="ad4f40da-fb4d-443a-ae6e-35f8d8059c35" providerId="ADAL" clId="{03E01E14-90C9-4C4C-9573-535C21D0EDCB}" dt="2021-09-22T19:18:59.809" v="38"/>
          <ac:picMkLst>
            <pc:docMk/>
            <pc:sldMk cId="3163461304" sldId="671"/>
            <ac:picMk id="8" creationId="{7BFD9CD3-9610-4E57-B937-2591BE6F44D4}"/>
          </ac:picMkLst>
        </pc:picChg>
      </pc:sldChg>
      <pc:sldChg chg="addSp modSp">
        <pc:chgData name="Hines, Donna A" userId="ad4f40da-fb4d-443a-ae6e-35f8d8059c35" providerId="ADAL" clId="{03E01E14-90C9-4C4C-9573-535C21D0EDCB}" dt="2021-09-22T19:22:09.701" v="77" actId="167"/>
        <pc:sldMkLst>
          <pc:docMk/>
          <pc:sldMk cId="928492941" sldId="672"/>
        </pc:sldMkLst>
        <pc:grpChg chg="add mod">
          <ac:chgData name="Hines, Donna A" userId="ad4f40da-fb4d-443a-ae6e-35f8d8059c35" providerId="ADAL" clId="{03E01E14-90C9-4C4C-9573-535C21D0EDCB}" dt="2021-09-22T19:22:09.701" v="77" actId="167"/>
          <ac:grpSpMkLst>
            <pc:docMk/>
            <pc:sldMk cId="928492941" sldId="672"/>
            <ac:grpSpMk id="5" creationId="{A64D24E5-FCDD-41CA-8560-56EB9FA6F401}"/>
          </ac:grpSpMkLst>
        </pc:grpChg>
        <pc:picChg chg="mod">
          <ac:chgData name="Hines, Donna A" userId="ad4f40da-fb4d-443a-ae6e-35f8d8059c35" providerId="ADAL" clId="{03E01E14-90C9-4C4C-9573-535C21D0EDCB}" dt="2021-09-22T19:19:03.001" v="39"/>
          <ac:picMkLst>
            <pc:docMk/>
            <pc:sldMk cId="928492941" sldId="672"/>
            <ac:picMk id="6" creationId="{54C5B523-DD0A-4CF1-9E94-1EF019639F76}"/>
          </ac:picMkLst>
        </pc:picChg>
        <pc:picChg chg="mod">
          <ac:chgData name="Hines, Donna A" userId="ad4f40da-fb4d-443a-ae6e-35f8d8059c35" providerId="ADAL" clId="{03E01E14-90C9-4C4C-9573-535C21D0EDCB}" dt="2021-09-22T19:19:03.001" v="39"/>
          <ac:picMkLst>
            <pc:docMk/>
            <pc:sldMk cId="928492941" sldId="672"/>
            <ac:picMk id="7" creationId="{605692EB-B391-4F4E-A2AF-C64593E57484}"/>
          </ac:picMkLst>
        </pc:picChg>
      </pc:sldChg>
      <pc:sldChg chg="addSp modSp mod">
        <pc:chgData name="Hines, Donna A" userId="ad4f40da-fb4d-443a-ae6e-35f8d8059c35" providerId="ADAL" clId="{03E01E14-90C9-4C4C-9573-535C21D0EDCB}" dt="2021-09-22T19:22:22.871" v="80" actId="167"/>
        <pc:sldMkLst>
          <pc:docMk/>
          <pc:sldMk cId="3979404123" sldId="673"/>
        </pc:sldMkLst>
        <pc:spChg chg="mod">
          <ac:chgData name="Hines, Donna A" userId="ad4f40da-fb4d-443a-ae6e-35f8d8059c35" providerId="ADAL" clId="{03E01E14-90C9-4C4C-9573-535C21D0EDCB}" dt="2021-09-22T19:17:22.134" v="3" actId="27636"/>
          <ac:spMkLst>
            <pc:docMk/>
            <pc:sldMk cId="3979404123" sldId="673"/>
            <ac:spMk id="119812" creationId="{00000000-0000-0000-0000-000000000000}"/>
          </ac:spMkLst>
        </pc:spChg>
        <pc:spChg chg="mod">
          <ac:chgData name="Hines, Donna A" userId="ad4f40da-fb4d-443a-ae6e-35f8d8059c35" providerId="ADAL" clId="{03E01E14-90C9-4C4C-9573-535C21D0EDCB}" dt="2021-09-22T19:17:22.134" v="4" actId="27636"/>
          <ac:spMkLst>
            <pc:docMk/>
            <pc:sldMk cId="3979404123" sldId="673"/>
            <ac:spMk id="199683" creationId="{00000000-0000-0000-0000-000000000000}"/>
          </ac:spMkLst>
        </pc:spChg>
        <pc:grpChg chg="add mod">
          <ac:chgData name="Hines, Donna A" userId="ad4f40da-fb4d-443a-ae6e-35f8d8059c35" providerId="ADAL" clId="{03E01E14-90C9-4C4C-9573-535C21D0EDCB}" dt="2021-09-22T19:22:22.871" v="80" actId="167"/>
          <ac:grpSpMkLst>
            <pc:docMk/>
            <pc:sldMk cId="3979404123" sldId="673"/>
            <ac:grpSpMk id="5" creationId="{4E40D577-D8D0-4CEB-946B-FC7699744970}"/>
          </ac:grpSpMkLst>
        </pc:grpChg>
        <pc:picChg chg="mod">
          <ac:chgData name="Hines, Donna A" userId="ad4f40da-fb4d-443a-ae6e-35f8d8059c35" providerId="ADAL" clId="{03E01E14-90C9-4C4C-9573-535C21D0EDCB}" dt="2021-09-22T19:19:18.756" v="42"/>
          <ac:picMkLst>
            <pc:docMk/>
            <pc:sldMk cId="3979404123" sldId="673"/>
            <ac:picMk id="6" creationId="{340749B6-325E-433B-BB80-1C3E19DE310F}"/>
          </ac:picMkLst>
        </pc:picChg>
        <pc:picChg chg="mod">
          <ac:chgData name="Hines, Donna A" userId="ad4f40da-fb4d-443a-ae6e-35f8d8059c35" providerId="ADAL" clId="{03E01E14-90C9-4C4C-9573-535C21D0EDCB}" dt="2021-09-22T19:19:18.756" v="42"/>
          <ac:picMkLst>
            <pc:docMk/>
            <pc:sldMk cId="3979404123" sldId="673"/>
            <ac:picMk id="7" creationId="{B1193A1E-B965-4CC0-AA7C-DF657DA3CDD6}"/>
          </ac:picMkLst>
        </pc:picChg>
      </pc:sldChg>
      <pc:sldChg chg="addSp modSp mod">
        <pc:chgData name="Hines, Donna A" userId="ad4f40da-fb4d-443a-ae6e-35f8d8059c35" providerId="ADAL" clId="{03E01E14-90C9-4C4C-9573-535C21D0EDCB}" dt="2021-09-22T19:22:39.063" v="82" actId="167"/>
        <pc:sldMkLst>
          <pc:docMk/>
          <pc:sldMk cId="3485195264" sldId="674"/>
        </pc:sldMkLst>
        <pc:spChg chg="mod">
          <ac:chgData name="Hines, Donna A" userId="ad4f40da-fb4d-443a-ae6e-35f8d8059c35" providerId="ADAL" clId="{03E01E14-90C9-4C4C-9573-535C21D0EDCB}" dt="2021-09-22T19:17:22.149" v="7" actId="27636"/>
          <ac:spMkLst>
            <pc:docMk/>
            <pc:sldMk cId="3485195264" sldId="674"/>
            <ac:spMk id="119812" creationId="{00000000-0000-0000-0000-000000000000}"/>
          </ac:spMkLst>
        </pc:spChg>
        <pc:grpChg chg="add mod">
          <ac:chgData name="Hines, Donna A" userId="ad4f40da-fb4d-443a-ae6e-35f8d8059c35" providerId="ADAL" clId="{03E01E14-90C9-4C4C-9573-535C21D0EDCB}" dt="2021-09-22T19:22:39.063" v="82" actId="167"/>
          <ac:grpSpMkLst>
            <pc:docMk/>
            <pc:sldMk cId="3485195264" sldId="674"/>
            <ac:grpSpMk id="5" creationId="{4A58B01B-0B0C-473A-9A0D-20D107DEB43F}"/>
          </ac:grpSpMkLst>
        </pc:grpChg>
        <pc:picChg chg="mod">
          <ac:chgData name="Hines, Donna A" userId="ad4f40da-fb4d-443a-ae6e-35f8d8059c35" providerId="ADAL" clId="{03E01E14-90C9-4C4C-9573-535C21D0EDCB}" dt="2021-09-22T19:19:25.453" v="44"/>
          <ac:picMkLst>
            <pc:docMk/>
            <pc:sldMk cId="3485195264" sldId="674"/>
            <ac:picMk id="6" creationId="{E33F6F21-1891-4577-89E6-1B49631060CA}"/>
          </ac:picMkLst>
        </pc:picChg>
        <pc:picChg chg="mod">
          <ac:chgData name="Hines, Donna A" userId="ad4f40da-fb4d-443a-ae6e-35f8d8059c35" providerId="ADAL" clId="{03E01E14-90C9-4C4C-9573-535C21D0EDCB}" dt="2021-09-22T19:19:25.453" v="44"/>
          <ac:picMkLst>
            <pc:docMk/>
            <pc:sldMk cId="3485195264" sldId="674"/>
            <ac:picMk id="7" creationId="{3EA6500D-E2D8-4C9B-B695-6CD1EC9E938D}"/>
          </ac:picMkLst>
        </pc:picChg>
      </pc:sldChg>
      <pc:sldChg chg="addSp modSp mod">
        <pc:chgData name="Hines, Donna A" userId="ad4f40da-fb4d-443a-ae6e-35f8d8059c35" providerId="ADAL" clId="{03E01E14-90C9-4C4C-9573-535C21D0EDCB}" dt="2021-09-22T19:22:34.708" v="81" actId="167"/>
        <pc:sldMkLst>
          <pc:docMk/>
          <pc:sldMk cId="2905358193" sldId="675"/>
        </pc:sldMkLst>
        <pc:spChg chg="mod">
          <ac:chgData name="Hines, Donna A" userId="ad4f40da-fb4d-443a-ae6e-35f8d8059c35" providerId="ADAL" clId="{03E01E14-90C9-4C4C-9573-535C21D0EDCB}" dt="2021-09-22T19:17:22.149" v="6" actId="27636"/>
          <ac:spMkLst>
            <pc:docMk/>
            <pc:sldMk cId="2905358193" sldId="675"/>
            <ac:spMk id="119812" creationId="{00000000-0000-0000-0000-000000000000}"/>
          </ac:spMkLst>
        </pc:spChg>
        <pc:spChg chg="mod">
          <ac:chgData name="Hines, Donna A" userId="ad4f40da-fb4d-443a-ae6e-35f8d8059c35" providerId="ADAL" clId="{03E01E14-90C9-4C4C-9573-535C21D0EDCB}" dt="2021-09-22T19:17:22.134" v="5" actId="27636"/>
          <ac:spMkLst>
            <pc:docMk/>
            <pc:sldMk cId="2905358193" sldId="675"/>
            <ac:spMk id="199682" creationId="{00000000-0000-0000-0000-000000000000}"/>
          </ac:spMkLst>
        </pc:spChg>
        <pc:grpChg chg="add mod">
          <ac:chgData name="Hines, Donna A" userId="ad4f40da-fb4d-443a-ae6e-35f8d8059c35" providerId="ADAL" clId="{03E01E14-90C9-4C4C-9573-535C21D0EDCB}" dt="2021-09-22T19:22:34.708" v="81" actId="167"/>
          <ac:grpSpMkLst>
            <pc:docMk/>
            <pc:sldMk cId="2905358193" sldId="675"/>
            <ac:grpSpMk id="5" creationId="{51D162D5-3088-4984-8B97-9F59ABB465C5}"/>
          </ac:grpSpMkLst>
        </pc:grpChg>
        <pc:picChg chg="mod">
          <ac:chgData name="Hines, Donna A" userId="ad4f40da-fb4d-443a-ae6e-35f8d8059c35" providerId="ADAL" clId="{03E01E14-90C9-4C4C-9573-535C21D0EDCB}" dt="2021-09-22T19:19:22.661" v="43"/>
          <ac:picMkLst>
            <pc:docMk/>
            <pc:sldMk cId="2905358193" sldId="675"/>
            <ac:picMk id="6" creationId="{F7A3A214-9D1F-43A4-BBC3-A527A18A422D}"/>
          </ac:picMkLst>
        </pc:picChg>
        <pc:picChg chg="mod">
          <ac:chgData name="Hines, Donna A" userId="ad4f40da-fb4d-443a-ae6e-35f8d8059c35" providerId="ADAL" clId="{03E01E14-90C9-4C4C-9573-535C21D0EDCB}" dt="2021-09-22T19:19:22.661" v="43"/>
          <ac:picMkLst>
            <pc:docMk/>
            <pc:sldMk cId="2905358193" sldId="675"/>
            <ac:picMk id="7" creationId="{86C00544-4C85-40DD-B4DC-94C6FF1DDDBA}"/>
          </ac:picMkLst>
        </pc:picChg>
      </pc:sldChg>
      <pc:sldChg chg="addSp delSp modSp mod delCm modCm">
        <pc:chgData name="Hines, Donna A" userId="ad4f40da-fb4d-443a-ae6e-35f8d8059c35" providerId="ADAL" clId="{03E01E14-90C9-4C4C-9573-535C21D0EDCB}" dt="2021-09-22T19:23:41.170" v="94" actId="167"/>
        <pc:sldMkLst>
          <pc:docMk/>
          <pc:sldMk cId="4103552155" sldId="689"/>
        </pc:sldMkLst>
        <pc:spChg chg="mod">
          <ac:chgData name="Hines, Donna A" userId="ad4f40da-fb4d-443a-ae6e-35f8d8059c35" providerId="ADAL" clId="{03E01E14-90C9-4C4C-9573-535C21D0EDCB}" dt="2021-09-22T19:17:22.218" v="25" actId="27636"/>
          <ac:spMkLst>
            <pc:docMk/>
            <pc:sldMk cId="4103552155" sldId="689"/>
            <ac:spMk id="2" creationId="{2E232AE6-B70C-445E-8D04-EE8F3B05F176}"/>
          </ac:spMkLst>
        </pc:spChg>
        <pc:spChg chg="add del">
          <ac:chgData name="Hines, Donna A" userId="ad4f40da-fb4d-443a-ae6e-35f8d8059c35" providerId="ADAL" clId="{03E01E14-90C9-4C4C-9573-535C21D0EDCB}" dt="2021-09-22T19:20:33.667" v="59" actId="478"/>
          <ac:spMkLst>
            <pc:docMk/>
            <pc:sldMk cId="4103552155" sldId="689"/>
            <ac:spMk id="6" creationId="{429336D3-C7B0-416F-A945-F52338044449}"/>
          </ac:spMkLst>
        </pc:spChg>
        <pc:grpChg chg="add mod">
          <ac:chgData name="Hines, Donna A" userId="ad4f40da-fb4d-443a-ae6e-35f8d8059c35" providerId="ADAL" clId="{03E01E14-90C9-4C4C-9573-535C21D0EDCB}" dt="2021-09-22T19:23:41.170" v="94" actId="167"/>
          <ac:grpSpMkLst>
            <pc:docMk/>
            <pc:sldMk cId="4103552155" sldId="689"/>
            <ac:grpSpMk id="7" creationId="{33C367B2-AA90-40E2-81FD-9535DD354DCC}"/>
          </ac:grpSpMkLst>
        </pc:grpChg>
        <pc:picChg chg="mod">
          <ac:chgData name="Hines, Donna A" userId="ad4f40da-fb4d-443a-ae6e-35f8d8059c35" providerId="ADAL" clId="{03E01E14-90C9-4C4C-9573-535C21D0EDCB}" dt="2021-09-22T19:20:49.428" v="62"/>
          <ac:picMkLst>
            <pc:docMk/>
            <pc:sldMk cId="4103552155" sldId="689"/>
            <ac:picMk id="8" creationId="{5562A260-EDF1-4A97-B3DA-8E75A97C2D22}"/>
          </ac:picMkLst>
        </pc:picChg>
        <pc:picChg chg="mod">
          <ac:chgData name="Hines, Donna A" userId="ad4f40da-fb4d-443a-ae6e-35f8d8059c35" providerId="ADAL" clId="{03E01E14-90C9-4C4C-9573-535C21D0EDCB}" dt="2021-09-22T19:20:49.428" v="62"/>
          <ac:picMkLst>
            <pc:docMk/>
            <pc:sldMk cId="4103552155" sldId="689"/>
            <ac:picMk id="9" creationId="{F4ED97AF-07B1-423C-8BF8-208D6C969666}"/>
          </ac:picMkLst>
        </pc:picChg>
      </pc:sldChg>
      <pc:sldChg chg="addSp modSp">
        <pc:chgData name="Hines, Donna A" userId="ad4f40da-fb4d-443a-ae6e-35f8d8059c35" providerId="ADAL" clId="{03E01E14-90C9-4C4C-9573-535C21D0EDCB}" dt="2021-09-22T19:20:58.808" v="63" actId="167"/>
        <pc:sldMkLst>
          <pc:docMk/>
          <pc:sldMk cId="464304792" sldId="691"/>
        </pc:sldMkLst>
        <pc:grpChg chg="add mod">
          <ac:chgData name="Hines, Donna A" userId="ad4f40da-fb4d-443a-ae6e-35f8d8059c35" providerId="ADAL" clId="{03E01E14-90C9-4C4C-9573-535C21D0EDCB}" dt="2021-09-22T19:20:58.808" v="63" actId="167"/>
          <ac:grpSpMkLst>
            <pc:docMk/>
            <pc:sldMk cId="464304792" sldId="691"/>
            <ac:grpSpMk id="2" creationId="{54BFA741-F60D-4F4A-8411-FDC9F016ED0A}"/>
          </ac:grpSpMkLst>
        </pc:grpChg>
        <pc:picChg chg="add mod">
          <ac:chgData name="Hines, Donna A" userId="ad4f40da-fb4d-443a-ae6e-35f8d8059c35" providerId="ADAL" clId="{03E01E14-90C9-4C4C-9573-535C21D0EDCB}" dt="2021-09-22T19:18:15.564" v="28" actId="164"/>
          <ac:picMkLst>
            <pc:docMk/>
            <pc:sldMk cId="464304792" sldId="691"/>
            <ac:picMk id="1026" creationId="{89C23195-9EAD-4950-943C-01454C66822D}"/>
          </ac:picMkLst>
        </pc:picChg>
        <pc:picChg chg="add mod">
          <ac:chgData name="Hines, Donna A" userId="ad4f40da-fb4d-443a-ae6e-35f8d8059c35" providerId="ADAL" clId="{03E01E14-90C9-4C4C-9573-535C21D0EDCB}" dt="2021-09-22T19:18:15.564" v="28" actId="164"/>
          <ac:picMkLst>
            <pc:docMk/>
            <pc:sldMk cId="464304792" sldId="691"/>
            <ac:picMk id="1028" creationId="{BF61CC08-C7AD-4A1F-9C5B-4505B675D27B}"/>
          </ac:picMkLst>
        </pc:picChg>
      </pc:sldChg>
      <pc:sldChg chg="addSp modSp">
        <pc:chgData name="Hines, Donna A" userId="ad4f40da-fb4d-443a-ae6e-35f8d8059c35" providerId="ADAL" clId="{03E01E14-90C9-4C4C-9573-535C21D0EDCB}" dt="2021-09-22T19:21:27.835" v="70" actId="167"/>
        <pc:sldMkLst>
          <pc:docMk/>
          <pc:sldMk cId="666677292" sldId="692"/>
        </pc:sldMkLst>
        <pc:spChg chg="mod">
          <ac:chgData name="Hines, Donna A" userId="ad4f40da-fb4d-443a-ae6e-35f8d8059c35" providerId="ADAL" clId="{03E01E14-90C9-4C4C-9573-535C21D0EDCB}" dt="2021-09-22T19:17:22.018" v="0"/>
          <ac:spMkLst>
            <pc:docMk/>
            <pc:sldMk cId="666677292" sldId="692"/>
            <ac:spMk id="4" creationId="{5AE3CBEC-5E49-4387-AA77-DE2EA8B83319}"/>
          </ac:spMkLst>
        </pc:spChg>
        <pc:grpChg chg="add mod">
          <ac:chgData name="Hines, Donna A" userId="ad4f40da-fb4d-443a-ae6e-35f8d8059c35" providerId="ADAL" clId="{03E01E14-90C9-4C4C-9573-535C21D0EDCB}" dt="2021-09-22T19:21:27.835" v="70" actId="167"/>
          <ac:grpSpMkLst>
            <pc:docMk/>
            <pc:sldMk cId="666677292" sldId="692"/>
            <ac:grpSpMk id="6" creationId="{165613BC-B738-48B0-9F7C-9260159E9D36}"/>
          </ac:grpSpMkLst>
        </pc:grpChg>
        <pc:picChg chg="mod">
          <ac:chgData name="Hines, Donna A" userId="ad4f40da-fb4d-443a-ae6e-35f8d8059c35" providerId="ADAL" clId="{03E01E14-90C9-4C4C-9573-535C21D0EDCB}" dt="2021-09-22T19:18:30.797" v="32"/>
          <ac:picMkLst>
            <pc:docMk/>
            <pc:sldMk cId="666677292" sldId="692"/>
            <ac:picMk id="7" creationId="{B6EED5AA-D793-46BF-A720-5F131004B8CC}"/>
          </ac:picMkLst>
        </pc:picChg>
        <pc:picChg chg="mod">
          <ac:chgData name="Hines, Donna A" userId="ad4f40da-fb4d-443a-ae6e-35f8d8059c35" providerId="ADAL" clId="{03E01E14-90C9-4C4C-9573-535C21D0EDCB}" dt="2021-09-22T19:18:30.797" v="32"/>
          <ac:picMkLst>
            <pc:docMk/>
            <pc:sldMk cId="666677292" sldId="692"/>
            <ac:picMk id="8" creationId="{12CE0646-5997-4295-951E-EC3B2DB9ABC3}"/>
          </ac:picMkLst>
        </pc:picChg>
      </pc:sldChg>
      <pc:sldChg chg="addSp modSp mod">
        <pc:chgData name="Hines, Donna A" userId="ad4f40da-fb4d-443a-ae6e-35f8d8059c35" providerId="ADAL" clId="{03E01E14-90C9-4C4C-9573-535C21D0EDCB}" dt="2021-09-22T19:23:19.377" v="90" actId="167"/>
        <pc:sldMkLst>
          <pc:docMk/>
          <pc:sldMk cId="2819627673" sldId="693"/>
        </pc:sldMkLst>
        <pc:spChg chg="mod">
          <ac:chgData name="Hines, Donna A" userId="ad4f40da-fb4d-443a-ae6e-35f8d8059c35" providerId="ADAL" clId="{03E01E14-90C9-4C4C-9573-535C21D0EDCB}" dt="2021-09-22T19:17:22.180" v="18" actId="27636"/>
          <ac:spMkLst>
            <pc:docMk/>
            <pc:sldMk cId="2819627673" sldId="693"/>
            <ac:spMk id="119812" creationId="{00000000-0000-0000-0000-000000000000}"/>
          </ac:spMkLst>
        </pc:spChg>
        <pc:spChg chg="mod">
          <ac:chgData name="Hines, Donna A" userId="ad4f40da-fb4d-443a-ae6e-35f8d8059c35" providerId="ADAL" clId="{03E01E14-90C9-4C4C-9573-535C21D0EDCB}" dt="2021-09-22T19:17:22.180" v="17" actId="27636"/>
          <ac:spMkLst>
            <pc:docMk/>
            <pc:sldMk cId="2819627673" sldId="693"/>
            <ac:spMk id="199683" creationId="{00000000-0000-0000-0000-000000000000}"/>
          </ac:spMkLst>
        </pc:spChg>
        <pc:grpChg chg="add mod">
          <ac:chgData name="Hines, Donna A" userId="ad4f40da-fb4d-443a-ae6e-35f8d8059c35" providerId="ADAL" clId="{03E01E14-90C9-4C4C-9573-535C21D0EDCB}" dt="2021-09-22T19:23:19.377" v="90" actId="167"/>
          <ac:grpSpMkLst>
            <pc:docMk/>
            <pc:sldMk cId="2819627673" sldId="693"/>
            <ac:grpSpMk id="5" creationId="{136A8A14-56BE-452A-9A15-C2055C54548C}"/>
          </ac:grpSpMkLst>
        </pc:grpChg>
        <pc:picChg chg="mod">
          <ac:chgData name="Hines, Donna A" userId="ad4f40da-fb4d-443a-ae6e-35f8d8059c35" providerId="ADAL" clId="{03E01E14-90C9-4C4C-9573-535C21D0EDCB}" dt="2021-09-22T19:19:58.341" v="52"/>
          <ac:picMkLst>
            <pc:docMk/>
            <pc:sldMk cId="2819627673" sldId="693"/>
            <ac:picMk id="6" creationId="{648B43C1-8823-4548-B6CB-BDC04BA6FC6C}"/>
          </ac:picMkLst>
        </pc:picChg>
        <pc:picChg chg="mod">
          <ac:chgData name="Hines, Donna A" userId="ad4f40da-fb4d-443a-ae6e-35f8d8059c35" providerId="ADAL" clId="{03E01E14-90C9-4C4C-9573-535C21D0EDCB}" dt="2021-09-22T19:19:58.341" v="52"/>
          <ac:picMkLst>
            <pc:docMk/>
            <pc:sldMk cId="2819627673" sldId="693"/>
            <ac:picMk id="7" creationId="{F0F29E04-5573-410C-96E9-9E574C063F37}"/>
          </ac:picMkLst>
        </pc:picChg>
      </pc:sldChg>
      <pc:sldChg chg="addSp modSp mod">
        <pc:chgData name="Hines, Donna A" userId="ad4f40da-fb4d-443a-ae6e-35f8d8059c35" providerId="ADAL" clId="{03E01E14-90C9-4C4C-9573-535C21D0EDCB}" dt="2021-09-22T19:22:43.518" v="83" actId="167"/>
        <pc:sldMkLst>
          <pc:docMk/>
          <pc:sldMk cId="2135385791" sldId="694"/>
        </pc:sldMkLst>
        <pc:spChg chg="mod">
          <ac:chgData name="Hines, Donna A" userId="ad4f40da-fb4d-443a-ae6e-35f8d8059c35" providerId="ADAL" clId="{03E01E14-90C9-4C4C-9573-535C21D0EDCB}" dt="2021-09-22T19:17:22.149" v="8" actId="27636"/>
          <ac:spMkLst>
            <pc:docMk/>
            <pc:sldMk cId="2135385791" sldId="694"/>
            <ac:spMk id="119812" creationId="{00000000-0000-0000-0000-000000000000}"/>
          </ac:spMkLst>
        </pc:spChg>
        <pc:grpChg chg="add mod">
          <ac:chgData name="Hines, Donna A" userId="ad4f40da-fb4d-443a-ae6e-35f8d8059c35" providerId="ADAL" clId="{03E01E14-90C9-4C4C-9573-535C21D0EDCB}" dt="2021-09-22T19:22:43.518" v="83" actId="167"/>
          <ac:grpSpMkLst>
            <pc:docMk/>
            <pc:sldMk cId="2135385791" sldId="694"/>
            <ac:grpSpMk id="5" creationId="{D1856542-9703-4B96-B009-FCA5D766943A}"/>
          </ac:grpSpMkLst>
        </pc:grpChg>
        <pc:picChg chg="mod">
          <ac:chgData name="Hines, Donna A" userId="ad4f40da-fb4d-443a-ae6e-35f8d8059c35" providerId="ADAL" clId="{03E01E14-90C9-4C4C-9573-535C21D0EDCB}" dt="2021-09-22T19:19:29.802" v="45"/>
          <ac:picMkLst>
            <pc:docMk/>
            <pc:sldMk cId="2135385791" sldId="694"/>
            <ac:picMk id="6" creationId="{6605A19D-161B-4F17-9F0F-A05288F3CA0A}"/>
          </ac:picMkLst>
        </pc:picChg>
        <pc:picChg chg="mod">
          <ac:chgData name="Hines, Donna A" userId="ad4f40da-fb4d-443a-ae6e-35f8d8059c35" providerId="ADAL" clId="{03E01E14-90C9-4C4C-9573-535C21D0EDCB}" dt="2021-09-22T19:19:29.802" v="45"/>
          <ac:picMkLst>
            <pc:docMk/>
            <pc:sldMk cId="2135385791" sldId="694"/>
            <ac:picMk id="7" creationId="{DC5FE3C5-7953-4C70-A920-350F2CA3D94E}"/>
          </ac:picMkLst>
        </pc:picChg>
      </pc:sldChg>
      <pc:sldChg chg="addSp modSp mod">
        <pc:chgData name="Hines, Donna A" userId="ad4f40da-fb4d-443a-ae6e-35f8d8059c35" providerId="ADAL" clId="{03E01E14-90C9-4C4C-9573-535C21D0EDCB}" dt="2021-09-22T19:23:23.822" v="91" actId="167"/>
        <pc:sldMkLst>
          <pc:docMk/>
          <pc:sldMk cId="1075281670" sldId="695"/>
        </pc:sldMkLst>
        <pc:spChg chg="mod">
          <ac:chgData name="Hines, Donna A" userId="ad4f40da-fb4d-443a-ae6e-35f8d8059c35" providerId="ADAL" clId="{03E01E14-90C9-4C4C-9573-535C21D0EDCB}" dt="2021-09-22T19:17:22.196" v="20" actId="27636"/>
          <ac:spMkLst>
            <pc:docMk/>
            <pc:sldMk cId="1075281670" sldId="695"/>
            <ac:spMk id="119812" creationId="{00000000-0000-0000-0000-000000000000}"/>
          </ac:spMkLst>
        </pc:spChg>
        <pc:spChg chg="mod">
          <ac:chgData name="Hines, Donna A" userId="ad4f40da-fb4d-443a-ae6e-35f8d8059c35" providerId="ADAL" clId="{03E01E14-90C9-4C4C-9573-535C21D0EDCB}" dt="2021-09-22T19:17:22.196" v="19" actId="27636"/>
          <ac:spMkLst>
            <pc:docMk/>
            <pc:sldMk cId="1075281670" sldId="695"/>
            <ac:spMk id="199683" creationId="{00000000-0000-0000-0000-000000000000}"/>
          </ac:spMkLst>
        </pc:spChg>
        <pc:grpChg chg="add mod">
          <ac:chgData name="Hines, Donna A" userId="ad4f40da-fb4d-443a-ae6e-35f8d8059c35" providerId="ADAL" clId="{03E01E14-90C9-4C4C-9573-535C21D0EDCB}" dt="2021-09-22T19:23:23.822" v="91" actId="167"/>
          <ac:grpSpMkLst>
            <pc:docMk/>
            <pc:sldMk cId="1075281670" sldId="695"/>
            <ac:grpSpMk id="5" creationId="{61D2B9E1-D8D9-4B94-819D-2B95613B765A}"/>
          </ac:grpSpMkLst>
        </pc:grpChg>
        <pc:picChg chg="mod">
          <ac:chgData name="Hines, Donna A" userId="ad4f40da-fb4d-443a-ae6e-35f8d8059c35" providerId="ADAL" clId="{03E01E14-90C9-4C4C-9573-535C21D0EDCB}" dt="2021-09-22T19:20:01.938" v="53"/>
          <ac:picMkLst>
            <pc:docMk/>
            <pc:sldMk cId="1075281670" sldId="695"/>
            <ac:picMk id="6" creationId="{2C845765-CE06-4422-AB25-40ACD28B3964}"/>
          </ac:picMkLst>
        </pc:picChg>
        <pc:picChg chg="mod">
          <ac:chgData name="Hines, Donna A" userId="ad4f40da-fb4d-443a-ae6e-35f8d8059c35" providerId="ADAL" clId="{03E01E14-90C9-4C4C-9573-535C21D0EDCB}" dt="2021-09-22T19:20:01.938" v="53"/>
          <ac:picMkLst>
            <pc:docMk/>
            <pc:sldMk cId="1075281670" sldId="695"/>
            <ac:picMk id="7" creationId="{832BEF7C-8727-48F3-AB0E-1EE895709B28}"/>
          </ac:picMkLst>
        </pc:picChg>
      </pc:sldChg>
      <pc:sldChg chg="addSp modSp">
        <pc:chgData name="Hines, Donna A" userId="ad4f40da-fb4d-443a-ae6e-35f8d8059c35" providerId="ADAL" clId="{03E01E14-90C9-4C4C-9573-535C21D0EDCB}" dt="2021-09-22T19:21:42.614" v="73" actId="167"/>
        <pc:sldMkLst>
          <pc:docMk/>
          <pc:sldMk cId="3250150304" sldId="696"/>
        </pc:sldMkLst>
        <pc:grpChg chg="add mod">
          <ac:chgData name="Hines, Donna A" userId="ad4f40da-fb4d-443a-ae6e-35f8d8059c35" providerId="ADAL" clId="{03E01E14-90C9-4C4C-9573-535C21D0EDCB}" dt="2021-09-22T19:21:42.614" v="73" actId="167"/>
          <ac:grpSpMkLst>
            <pc:docMk/>
            <pc:sldMk cId="3250150304" sldId="696"/>
            <ac:grpSpMk id="8" creationId="{BD4E2A28-2C04-485A-94E5-E9FD423C79CB}"/>
          </ac:grpSpMkLst>
        </pc:grpChg>
        <pc:picChg chg="mod">
          <ac:chgData name="Hines, Donna A" userId="ad4f40da-fb4d-443a-ae6e-35f8d8059c35" providerId="ADAL" clId="{03E01E14-90C9-4C4C-9573-535C21D0EDCB}" dt="2021-09-22T19:18:47.887" v="36"/>
          <ac:picMkLst>
            <pc:docMk/>
            <pc:sldMk cId="3250150304" sldId="696"/>
            <ac:picMk id="9" creationId="{C54C906E-37A7-4019-828B-E99BE1DFAA67}"/>
          </ac:picMkLst>
        </pc:picChg>
        <pc:picChg chg="mod">
          <ac:chgData name="Hines, Donna A" userId="ad4f40da-fb4d-443a-ae6e-35f8d8059c35" providerId="ADAL" clId="{03E01E14-90C9-4C4C-9573-535C21D0EDCB}" dt="2021-09-22T19:18:47.887" v="36"/>
          <ac:picMkLst>
            <pc:docMk/>
            <pc:sldMk cId="3250150304" sldId="696"/>
            <ac:picMk id="10" creationId="{1ED3E57D-A84E-4EDC-9715-B6AAAFB5C263}"/>
          </ac:picMkLst>
        </pc:picChg>
      </pc:sldChg>
      <pc:sldChg chg="addSp modSp">
        <pc:chgData name="Hines, Donna A" userId="ad4f40da-fb4d-443a-ae6e-35f8d8059c35" providerId="ADAL" clId="{03E01E14-90C9-4C4C-9573-535C21D0EDCB}" dt="2021-09-22T19:22:14.468" v="78" actId="167"/>
        <pc:sldMkLst>
          <pc:docMk/>
          <pc:sldMk cId="1124938526" sldId="697"/>
        </pc:sldMkLst>
        <pc:grpChg chg="add mod">
          <ac:chgData name="Hines, Donna A" userId="ad4f40da-fb4d-443a-ae6e-35f8d8059c35" providerId="ADAL" clId="{03E01E14-90C9-4C4C-9573-535C21D0EDCB}" dt="2021-09-22T19:22:14.468" v="78" actId="167"/>
          <ac:grpSpMkLst>
            <pc:docMk/>
            <pc:sldMk cId="1124938526" sldId="697"/>
            <ac:grpSpMk id="7" creationId="{712C4667-3A93-4449-B4D2-2A66133561DA}"/>
          </ac:grpSpMkLst>
        </pc:grpChg>
        <pc:picChg chg="mod">
          <ac:chgData name="Hines, Donna A" userId="ad4f40da-fb4d-443a-ae6e-35f8d8059c35" providerId="ADAL" clId="{03E01E14-90C9-4C4C-9573-535C21D0EDCB}" dt="2021-09-22T19:19:10.380" v="40"/>
          <ac:picMkLst>
            <pc:docMk/>
            <pc:sldMk cId="1124938526" sldId="697"/>
            <ac:picMk id="8" creationId="{9E3B69D7-92EC-4BEA-9C68-3F3ED74FA949}"/>
          </ac:picMkLst>
        </pc:picChg>
        <pc:picChg chg="mod">
          <ac:chgData name="Hines, Donna A" userId="ad4f40da-fb4d-443a-ae6e-35f8d8059c35" providerId="ADAL" clId="{03E01E14-90C9-4C4C-9573-535C21D0EDCB}" dt="2021-09-22T19:19:10.380" v="40"/>
          <ac:picMkLst>
            <pc:docMk/>
            <pc:sldMk cId="1124938526" sldId="697"/>
            <ac:picMk id="9" creationId="{0AE91D1B-0E7B-4172-9884-ABFE28BE1361}"/>
          </ac:picMkLst>
        </pc:picChg>
      </pc:sldChg>
      <pc:sldChg chg="addSp modSp mod">
        <pc:chgData name="Hines, Donna A" userId="ad4f40da-fb4d-443a-ae6e-35f8d8059c35" providerId="ADAL" clId="{03E01E14-90C9-4C4C-9573-535C21D0EDCB}" dt="2021-09-22T19:23:28.543" v="92" actId="167"/>
        <pc:sldMkLst>
          <pc:docMk/>
          <pc:sldMk cId="3204484872" sldId="698"/>
        </pc:sldMkLst>
        <pc:spChg chg="mod">
          <ac:chgData name="Hines, Donna A" userId="ad4f40da-fb4d-443a-ae6e-35f8d8059c35" providerId="ADAL" clId="{03E01E14-90C9-4C4C-9573-535C21D0EDCB}" dt="2021-09-22T19:17:22.196" v="22" actId="27636"/>
          <ac:spMkLst>
            <pc:docMk/>
            <pc:sldMk cId="3204484872" sldId="698"/>
            <ac:spMk id="119812" creationId="{00000000-0000-0000-0000-000000000000}"/>
          </ac:spMkLst>
        </pc:spChg>
        <pc:spChg chg="mod">
          <ac:chgData name="Hines, Donna A" userId="ad4f40da-fb4d-443a-ae6e-35f8d8059c35" providerId="ADAL" clId="{03E01E14-90C9-4C4C-9573-535C21D0EDCB}" dt="2021-09-22T19:17:22.196" v="21" actId="27636"/>
          <ac:spMkLst>
            <pc:docMk/>
            <pc:sldMk cId="3204484872" sldId="698"/>
            <ac:spMk id="199683" creationId="{00000000-0000-0000-0000-000000000000}"/>
          </ac:spMkLst>
        </pc:spChg>
        <pc:grpChg chg="add mod">
          <ac:chgData name="Hines, Donna A" userId="ad4f40da-fb4d-443a-ae6e-35f8d8059c35" providerId="ADAL" clId="{03E01E14-90C9-4C4C-9573-535C21D0EDCB}" dt="2021-09-22T19:23:28.543" v="92" actId="167"/>
          <ac:grpSpMkLst>
            <pc:docMk/>
            <pc:sldMk cId="3204484872" sldId="698"/>
            <ac:grpSpMk id="5" creationId="{4065856C-CC1A-4AAB-A72C-CABA1419177C}"/>
          </ac:grpSpMkLst>
        </pc:grpChg>
        <pc:picChg chg="mod">
          <ac:chgData name="Hines, Donna A" userId="ad4f40da-fb4d-443a-ae6e-35f8d8059c35" providerId="ADAL" clId="{03E01E14-90C9-4C4C-9573-535C21D0EDCB}" dt="2021-09-22T19:20:05.931" v="54"/>
          <ac:picMkLst>
            <pc:docMk/>
            <pc:sldMk cId="3204484872" sldId="698"/>
            <ac:picMk id="6" creationId="{F7DDC491-636A-40E2-9E07-199D923BCEB0}"/>
          </ac:picMkLst>
        </pc:picChg>
        <pc:picChg chg="mod">
          <ac:chgData name="Hines, Donna A" userId="ad4f40da-fb4d-443a-ae6e-35f8d8059c35" providerId="ADAL" clId="{03E01E14-90C9-4C4C-9573-535C21D0EDCB}" dt="2021-09-22T19:20:05.931" v="54"/>
          <ac:picMkLst>
            <pc:docMk/>
            <pc:sldMk cId="3204484872" sldId="698"/>
            <ac:picMk id="7" creationId="{C1B0506E-F5D3-4ADF-92DB-A5EAFBDBF33B}"/>
          </ac:picMkLst>
        </pc:picChg>
      </pc:sldChg>
      <pc:sldChg chg="addSp delSp modSp mod">
        <pc:chgData name="Hines, Donna A" userId="ad4f40da-fb4d-443a-ae6e-35f8d8059c35" providerId="ADAL" clId="{03E01E14-90C9-4C4C-9573-535C21D0EDCB}" dt="2021-09-22T19:23:36.565" v="93" actId="167"/>
        <pc:sldMkLst>
          <pc:docMk/>
          <pc:sldMk cId="2329456119" sldId="699"/>
        </pc:sldMkLst>
        <pc:spChg chg="add del">
          <ac:chgData name="Hines, Donna A" userId="ad4f40da-fb4d-443a-ae6e-35f8d8059c35" providerId="ADAL" clId="{03E01E14-90C9-4C4C-9573-535C21D0EDCB}" dt="2021-09-22T19:20:41.810" v="61" actId="478"/>
          <ac:spMkLst>
            <pc:docMk/>
            <pc:sldMk cId="2329456119" sldId="699"/>
            <ac:spMk id="10" creationId="{831EC4FC-2979-4C2B-AE5B-46FAEE3478B5}"/>
          </ac:spMkLst>
        </pc:spChg>
        <pc:spChg chg="mod">
          <ac:chgData name="Hines, Donna A" userId="ad4f40da-fb4d-443a-ae6e-35f8d8059c35" providerId="ADAL" clId="{03E01E14-90C9-4C4C-9573-535C21D0EDCB}" dt="2021-09-22T19:17:22.212" v="23" actId="27636"/>
          <ac:spMkLst>
            <pc:docMk/>
            <pc:sldMk cId="2329456119" sldId="699"/>
            <ac:spMk id="119812" creationId="{00000000-0000-0000-0000-000000000000}"/>
          </ac:spMkLst>
        </pc:spChg>
        <pc:spChg chg="mod">
          <ac:chgData name="Hines, Donna A" userId="ad4f40da-fb4d-443a-ae6e-35f8d8059c35" providerId="ADAL" clId="{03E01E14-90C9-4C4C-9573-535C21D0EDCB}" dt="2021-09-22T19:17:22.218" v="24" actId="27636"/>
          <ac:spMkLst>
            <pc:docMk/>
            <pc:sldMk cId="2329456119" sldId="699"/>
            <ac:spMk id="199683" creationId="{00000000-0000-0000-0000-000000000000}"/>
          </ac:spMkLst>
        </pc:spChg>
        <pc:grpChg chg="add mod">
          <ac:chgData name="Hines, Donna A" userId="ad4f40da-fb4d-443a-ae6e-35f8d8059c35" providerId="ADAL" clId="{03E01E14-90C9-4C4C-9573-535C21D0EDCB}" dt="2021-09-22T19:23:36.565" v="93" actId="167"/>
          <ac:grpSpMkLst>
            <pc:docMk/>
            <pc:sldMk cId="2329456119" sldId="699"/>
            <ac:grpSpMk id="6" creationId="{D624BA5F-C017-4E78-BE3F-449BA7FAF3B6}"/>
          </ac:grpSpMkLst>
        </pc:grpChg>
        <pc:picChg chg="mod">
          <ac:chgData name="Hines, Donna A" userId="ad4f40da-fb4d-443a-ae6e-35f8d8059c35" providerId="ADAL" clId="{03E01E14-90C9-4C4C-9573-535C21D0EDCB}" dt="2021-09-22T19:20:09.985" v="55"/>
          <ac:picMkLst>
            <pc:docMk/>
            <pc:sldMk cId="2329456119" sldId="699"/>
            <ac:picMk id="7" creationId="{D45572C9-A20E-4F3E-B3CB-364235F6D23D}"/>
          </ac:picMkLst>
        </pc:picChg>
        <pc:picChg chg="mod">
          <ac:chgData name="Hines, Donna A" userId="ad4f40da-fb4d-443a-ae6e-35f8d8059c35" providerId="ADAL" clId="{03E01E14-90C9-4C4C-9573-535C21D0EDCB}" dt="2021-09-22T19:20:09.985" v="55"/>
          <ac:picMkLst>
            <pc:docMk/>
            <pc:sldMk cId="2329456119" sldId="699"/>
            <ac:picMk id="8" creationId="{2F0F7308-C225-41B6-8D42-753A2C61F454}"/>
          </ac:picMkLst>
        </pc:picChg>
      </pc:sldChg>
      <pc:sldChg chg="addSp modSp mod">
        <pc:chgData name="Hines, Donna A" userId="ad4f40da-fb4d-443a-ae6e-35f8d8059c35" providerId="ADAL" clId="{03E01E14-90C9-4C4C-9573-535C21D0EDCB}" dt="2021-09-22T19:23:07.268" v="87" actId="167"/>
        <pc:sldMkLst>
          <pc:docMk/>
          <pc:sldMk cId="1246316509" sldId="701"/>
        </pc:sldMkLst>
        <pc:spChg chg="mod">
          <ac:chgData name="Hines, Donna A" userId="ad4f40da-fb4d-443a-ae6e-35f8d8059c35" providerId="ADAL" clId="{03E01E14-90C9-4C4C-9573-535C21D0EDCB}" dt="2021-09-22T19:17:22.165" v="13" actId="27636"/>
          <ac:spMkLst>
            <pc:docMk/>
            <pc:sldMk cId="1246316509" sldId="701"/>
            <ac:spMk id="3" creationId="{25A74080-83B9-4B18-A97E-4BC8B5A63734}"/>
          </ac:spMkLst>
        </pc:spChg>
        <pc:spChg chg="mod">
          <ac:chgData name="Hines, Donna A" userId="ad4f40da-fb4d-443a-ae6e-35f8d8059c35" providerId="ADAL" clId="{03E01E14-90C9-4C4C-9573-535C21D0EDCB}" dt="2021-09-22T19:17:22.165" v="12" actId="27636"/>
          <ac:spMkLst>
            <pc:docMk/>
            <pc:sldMk cId="1246316509" sldId="701"/>
            <ac:spMk id="119812" creationId="{00000000-0000-0000-0000-000000000000}"/>
          </ac:spMkLst>
        </pc:spChg>
        <pc:grpChg chg="add mod">
          <ac:chgData name="Hines, Donna A" userId="ad4f40da-fb4d-443a-ae6e-35f8d8059c35" providerId="ADAL" clId="{03E01E14-90C9-4C4C-9573-535C21D0EDCB}" dt="2021-09-22T19:23:07.268" v="87" actId="167"/>
          <ac:grpSpMkLst>
            <pc:docMk/>
            <pc:sldMk cId="1246316509" sldId="701"/>
            <ac:grpSpMk id="7" creationId="{2E746FD0-F140-438E-ACA4-05431AB3728D}"/>
          </ac:grpSpMkLst>
        </pc:grpChg>
        <pc:picChg chg="mod">
          <ac:chgData name="Hines, Donna A" userId="ad4f40da-fb4d-443a-ae6e-35f8d8059c35" providerId="ADAL" clId="{03E01E14-90C9-4C4C-9573-535C21D0EDCB}" dt="2021-09-22T19:19:46.419" v="49"/>
          <ac:picMkLst>
            <pc:docMk/>
            <pc:sldMk cId="1246316509" sldId="701"/>
            <ac:picMk id="8" creationId="{2F1C4C1D-01C3-4E98-8D91-E376C905FA76}"/>
          </ac:picMkLst>
        </pc:picChg>
        <pc:picChg chg="mod">
          <ac:chgData name="Hines, Donna A" userId="ad4f40da-fb4d-443a-ae6e-35f8d8059c35" providerId="ADAL" clId="{03E01E14-90C9-4C4C-9573-535C21D0EDCB}" dt="2021-09-22T19:19:46.419" v="49"/>
          <ac:picMkLst>
            <pc:docMk/>
            <pc:sldMk cId="1246316509" sldId="701"/>
            <ac:picMk id="9" creationId="{1C8266DD-F06D-4FAE-A687-FE315DE30781}"/>
          </ac:picMkLst>
        </pc:picChg>
      </pc:sldChg>
      <pc:sldChg chg="addSp modSp mod">
        <pc:chgData name="Hines, Donna A" userId="ad4f40da-fb4d-443a-ae6e-35f8d8059c35" providerId="ADAL" clId="{03E01E14-90C9-4C4C-9573-535C21D0EDCB}" dt="2021-09-22T19:23:11.119" v="88" actId="167"/>
        <pc:sldMkLst>
          <pc:docMk/>
          <pc:sldMk cId="3796140976" sldId="704"/>
        </pc:sldMkLst>
        <pc:spChg chg="mod">
          <ac:chgData name="Hines, Donna A" userId="ad4f40da-fb4d-443a-ae6e-35f8d8059c35" providerId="ADAL" clId="{03E01E14-90C9-4C4C-9573-535C21D0EDCB}" dt="2021-09-22T19:17:22.180" v="14" actId="27636"/>
          <ac:spMkLst>
            <pc:docMk/>
            <pc:sldMk cId="3796140976" sldId="704"/>
            <ac:spMk id="119812" creationId="{00000000-0000-0000-0000-000000000000}"/>
          </ac:spMkLst>
        </pc:spChg>
        <pc:grpChg chg="add mod">
          <ac:chgData name="Hines, Donna A" userId="ad4f40da-fb4d-443a-ae6e-35f8d8059c35" providerId="ADAL" clId="{03E01E14-90C9-4C4C-9573-535C21D0EDCB}" dt="2021-09-22T19:23:11.119" v="88" actId="167"/>
          <ac:grpSpMkLst>
            <pc:docMk/>
            <pc:sldMk cId="3796140976" sldId="704"/>
            <ac:grpSpMk id="6" creationId="{A8190DE3-E3B9-4919-8C64-9A0E5250796F}"/>
          </ac:grpSpMkLst>
        </pc:grpChg>
        <pc:picChg chg="mod">
          <ac:chgData name="Hines, Donna A" userId="ad4f40da-fb4d-443a-ae6e-35f8d8059c35" providerId="ADAL" clId="{03E01E14-90C9-4C4C-9573-535C21D0EDCB}" dt="2021-09-22T19:19:50.413" v="50"/>
          <ac:picMkLst>
            <pc:docMk/>
            <pc:sldMk cId="3796140976" sldId="704"/>
            <ac:picMk id="7" creationId="{6D16E987-7EF6-4042-BEA9-5239F7C94BAB}"/>
          </ac:picMkLst>
        </pc:picChg>
        <pc:picChg chg="mod">
          <ac:chgData name="Hines, Donna A" userId="ad4f40da-fb4d-443a-ae6e-35f8d8059c35" providerId="ADAL" clId="{03E01E14-90C9-4C4C-9573-535C21D0EDCB}" dt="2021-09-22T19:19:50.413" v="50"/>
          <ac:picMkLst>
            <pc:docMk/>
            <pc:sldMk cId="3796140976" sldId="704"/>
            <ac:picMk id="9" creationId="{3B8EB1C6-0295-4335-95CE-B73F20126305}"/>
          </ac:picMkLst>
        </pc:picChg>
      </pc:sldChg>
      <pc:sldChg chg="addSp modSp mod">
        <pc:chgData name="Hines, Donna A" userId="ad4f40da-fb4d-443a-ae6e-35f8d8059c35" providerId="ADAL" clId="{03E01E14-90C9-4C4C-9573-535C21D0EDCB}" dt="2021-09-22T19:23:15.157" v="89" actId="167"/>
        <pc:sldMkLst>
          <pc:docMk/>
          <pc:sldMk cId="1144154257" sldId="705"/>
        </pc:sldMkLst>
        <pc:spChg chg="mod">
          <ac:chgData name="Hines, Donna A" userId="ad4f40da-fb4d-443a-ae6e-35f8d8059c35" providerId="ADAL" clId="{03E01E14-90C9-4C4C-9573-535C21D0EDCB}" dt="2021-09-22T19:17:22.180" v="15" actId="27636"/>
          <ac:spMkLst>
            <pc:docMk/>
            <pc:sldMk cId="1144154257" sldId="705"/>
            <ac:spMk id="3" creationId="{25A74080-83B9-4B18-A97E-4BC8B5A63734}"/>
          </ac:spMkLst>
        </pc:spChg>
        <pc:spChg chg="mod">
          <ac:chgData name="Hines, Donna A" userId="ad4f40da-fb4d-443a-ae6e-35f8d8059c35" providerId="ADAL" clId="{03E01E14-90C9-4C4C-9573-535C21D0EDCB}" dt="2021-09-22T19:17:22.180" v="16" actId="27636"/>
          <ac:spMkLst>
            <pc:docMk/>
            <pc:sldMk cId="1144154257" sldId="705"/>
            <ac:spMk id="119812" creationId="{00000000-0000-0000-0000-000000000000}"/>
          </ac:spMkLst>
        </pc:spChg>
        <pc:grpChg chg="add mod">
          <ac:chgData name="Hines, Donna A" userId="ad4f40da-fb4d-443a-ae6e-35f8d8059c35" providerId="ADAL" clId="{03E01E14-90C9-4C4C-9573-535C21D0EDCB}" dt="2021-09-22T19:23:15.157" v="89" actId="167"/>
          <ac:grpSpMkLst>
            <pc:docMk/>
            <pc:sldMk cId="1144154257" sldId="705"/>
            <ac:grpSpMk id="7" creationId="{9D22B4BC-DEF1-4BC6-B06A-94A0F66F249E}"/>
          </ac:grpSpMkLst>
        </pc:grpChg>
        <pc:picChg chg="mod">
          <ac:chgData name="Hines, Donna A" userId="ad4f40da-fb4d-443a-ae6e-35f8d8059c35" providerId="ADAL" clId="{03E01E14-90C9-4C4C-9573-535C21D0EDCB}" dt="2021-09-22T19:19:54.767" v="51"/>
          <ac:picMkLst>
            <pc:docMk/>
            <pc:sldMk cId="1144154257" sldId="705"/>
            <ac:picMk id="8" creationId="{75DD18F6-32FE-4048-9715-5969281CA12D}"/>
          </ac:picMkLst>
        </pc:picChg>
        <pc:picChg chg="mod">
          <ac:chgData name="Hines, Donna A" userId="ad4f40da-fb4d-443a-ae6e-35f8d8059c35" providerId="ADAL" clId="{03E01E14-90C9-4C4C-9573-535C21D0EDCB}" dt="2021-09-22T19:19:54.767" v="51"/>
          <ac:picMkLst>
            <pc:docMk/>
            <pc:sldMk cId="1144154257" sldId="705"/>
            <ac:picMk id="9" creationId="{C70F60C5-F14C-4736-AEF4-6BA40D8243F8}"/>
          </ac:picMkLst>
        </pc:picChg>
      </pc:sldChg>
      <pc:sldChg chg="addSp modSp mod">
        <pc:chgData name="Hines, Donna A" userId="ad4f40da-fb4d-443a-ae6e-35f8d8059c35" providerId="ADAL" clId="{03E01E14-90C9-4C4C-9573-535C21D0EDCB}" dt="2021-09-22T19:22:58.103" v="86" actId="167"/>
        <pc:sldMkLst>
          <pc:docMk/>
          <pc:sldMk cId="1455742199" sldId="706"/>
        </pc:sldMkLst>
        <pc:spChg chg="mod">
          <ac:chgData name="Hines, Donna A" userId="ad4f40da-fb4d-443a-ae6e-35f8d8059c35" providerId="ADAL" clId="{03E01E14-90C9-4C4C-9573-535C21D0EDCB}" dt="2021-09-22T19:17:22.165" v="11" actId="27636"/>
          <ac:spMkLst>
            <pc:docMk/>
            <pc:sldMk cId="1455742199" sldId="706"/>
            <ac:spMk id="119812" creationId="{00000000-0000-0000-0000-000000000000}"/>
          </ac:spMkLst>
        </pc:spChg>
        <pc:grpChg chg="add mod">
          <ac:chgData name="Hines, Donna A" userId="ad4f40da-fb4d-443a-ae6e-35f8d8059c35" providerId="ADAL" clId="{03E01E14-90C9-4C4C-9573-535C21D0EDCB}" dt="2021-09-22T19:22:58.103" v="86" actId="167"/>
          <ac:grpSpMkLst>
            <pc:docMk/>
            <pc:sldMk cId="1455742199" sldId="706"/>
            <ac:grpSpMk id="6" creationId="{77C876C0-B5A3-4810-BFF3-13AB3D44B77B}"/>
          </ac:grpSpMkLst>
        </pc:grpChg>
        <pc:picChg chg="mod">
          <ac:chgData name="Hines, Donna A" userId="ad4f40da-fb4d-443a-ae6e-35f8d8059c35" providerId="ADAL" clId="{03E01E14-90C9-4C4C-9573-535C21D0EDCB}" dt="2021-09-22T19:19:41.987" v="48"/>
          <ac:picMkLst>
            <pc:docMk/>
            <pc:sldMk cId="1455742199" sldId="706"/>
            <ac:picMk id="8" creationId="{57D6692D-A491-444E-9812-8736BCFB646D}"/>
          </ac:picMkLst>
        </pc:picChg>
        <pc:picChg chg="mod">
          <ac:chgData name="Hines, Donna A" userId="ad4f40da-fb4d-443a-ae6e-35f8d8059c35" providerId="ADAL" clId="{03E01E14-90C9-4C4C-9573-535C21D0EDCB}" dt="2021-09-22T19:19:41.987" v="48"/>
          <ac:picMkLst>
            <pc:docMk/>
            <pc:sldMk cId="1455742199" sldId="706"/>
            <ac:picMk id="9" creationId="{5B021E71-3944-46B5-92C8-4846D5D1059F}"/>
          </ac:picMkLst>
        </pc:picChg>
      </pc:sldChg>
      <pc:sldChg chg="addSp modSp mod">
        <pc:chgData name="Hines, Donna A" userId="ad4f40da-fb4d-443a-ae6e-35f8d8059c35" providerId="ADAL" clId="{03E01E14-90C9-4C4C-9573-535C21D0EDCB}" dt="2021-09-22T19:22:48.498" v="84" actId="167"/>
        <pc:sldMkLst>
          <pc:docMk/>
          <pc:sldMk cId="1471302091" sldId="707"/>
        </pc:sldMkLst>
        <pc:spChg chg="mod">
          <ac:chgData name="Hines, Donna A" userId="ad4f40da-fb4d-443a-ae6e-35f8d8059c35" providerId="ADAL" clId="{03E01E14-90C9-4C4C-9573-535C21D0EDCB}" dt="2021-09-22T19:17:22.149" v="9" actId="27636"/>
          <ac:spMkLst>
            <pc:docMk/>
            <pc:sldMk cId="1471302091" sldId="707"/>
            <ac:spMk id="119812" creationId="{00000000-0000-0000-0000-000000000000}"/>
          </ac:spMkLst>
        </pc:spChg>
        <pc:grpChg chg="add mod">
          <ac:chgData name="Hines, Donna A" userId="ad4f40da-fb4d-443a-ae6e-35f8d8059c35" providerId="ADAL" clId="{03E01E14-90C9-4C4C-9573-535C21D0EDCB}" dt="2021-09-22T19:22:48.498" v="84" actId="167"/>
          <ac:grpSpMkLst>
            <pc:docMk/>
            <pc:sldMk cId="1471302091" sldId="707"/>
            <ac:grpSpMk id="7" creationId="{64CD84C8-ECFE-4E5B-B5F0-FA08D25CD3F9}"/>
          </ac:grpSpMkLst>
        </pc:grpChg>
        <pc:picChg chg="mod">
          <ac:chgData name="Hines, Donna A" userId="ad4f40da-fb4d-443a-ae6e-35f8d8059c35" providerId="ADAL" clId="{03E01E14-90C9-4C4C-9573-535C21D0EDCB}" dt="2021-09-22T19:19:33.099" v="46"/>
          <ac:picMkLst>
            <pc:docMk/>
            <pc:sldMk cId="1471302091" sldId="707"/>
            <ac:picMk id="8" creationId="{2142A07D-C949-4624-8E9E-9C8AF8131A50}"/>
          </ac:picMkLst>
        </pc:picChg>
        <pc:picChg chg="mod">
          <ac:chgData name="Hines, Donna A" userId="ad4f40da-fb4d-443a-ae6e-35f8d8059c35" providerId="ADAL" clId="{03E01E14-90C9-4C4C-9573-535C21D0EDCB}" dt="2021-09-22T19:19:33.099" v="46"/>
          <ac:picMkLst>
            <pc:docMk/>
            <pc:sldMk cId="1471302091" sldId="707"/>
            <ac:picMk id="9" creationId="{AB9EB863-E06E-4FC8-9808-53DC8FEE2C4E}"/>
          </ac:picMkLst>
        </pc:picChg>
      </pc:sldChg>
      <pc:sldChg chg="addSp modSp mod">
        <pc:chgData name="Hines, Donna A" userId="ad4f40da-fb4d-443a-ae6e-35f8d8059c35" providerId="ADAL" clId="{03E01E14-90C9-4C4C-9573-535C21D0EDCB}" dt="2021-09-22T19:22:52.223" v="85" actId="167"/>
        <pc:sldMkLst>
          <pc:docMk/>
          <pc:sldMk cId="789586957" sldId="708"/>
        </pc:sldMkLst>
        <pc:spChg chg="mod">
          <ac:chgData name="Hines, Donna A" userId="ad4f40da-fb4d-443a-ae6e-35f8d8059c35" providerId="ADAL" clId="{03E01E14-90C9-4C4C-9573-535C21D0EDCB}" dt="2021-09-22T19:17:22.165" v="10" actId="27636"/>
          <ac:spMkLst>
            <pc:docMk/>
            <pc:sldMk cId="789586957" sldId="708"/>
            <ac:spMk id="119812" creationId="{00000000-0000-0000-0000-000000000000}"/>
          </ac:spMkLst>
        </pc:spChg>
        <pc:grpChg chg="add mod">
          <ac:chgData name="Hines, Donna A" userId="ad4f40da-fb4d-443a-ae6e-35f8d8059c35" providerId="ADAL" clId="{03E01E14-90C9-4C4C-9573-535C21D0EDCB}" dt="2021-09-22T19:22:52.223" v="85" actId="167"/>
          <ac:grpSpMkLst>
            <pc:docMk/>
            <pc:sldMk cId="789586957" sldId="708"/>
            <ac:grpSpMk id="16" creationId="{BC3FC8C8-77B4-4EE5-BAE9-9546F9CD4AE9}"/>
          </ac:grpSpMkLst>
        </pc:grpChg>
        <pc:picChg chg="mod">
          <ac:chgData name="Hines, Donna A" userId="ad4f40da-fb4d-443a-ae6e-35f8d8059c35" providerId="ADAL" clId="{03E01E14-90C9-4C4C-9573-535C21D0EDCB}" dt="2021-09-22T19:19:36.306" v="47"/>
          <ac:picMkLst>
            <pc:docMk/>
            <pc:sldMk cId="789586957" sldId="708"/>
            <ac:picMk id="17" creationId="{F5BBC33E-E875-4424-A1D9-0268CE5565F5}"/>
          </ac:picMkLst>
        </pc:picChg>
        <pc:picChg chg="mod">
          <ac:chgData name="Hines, Donna A" userId="ad4f40da-fb4d-443a-ae6e-35f8d8059c35" providerId="ADAL" clId="{03E01E14-90C9-4C4C-9573-535C21D0EDCB}" dt="2021-09-22T19:19:36.306" v="47"/>
          <ac:picMkLst>
            <pc:docMk/>
            <pc:sldMk cId="789586957" sldId="708"/>
            <ac:picMk id="18" creationId="{1C4DC7DC-81BA-4D31-9B63-2A034E65C588}"/>
          </ac:picMkLst>
        </pc:picChg>
      </pc:sldChg>
    </pc:docChg>
  </pc:docChgLst>
  <pc:docChgLst>
    <pc:chgData name="Taylor, Joseph E" userId="4c5a6b01-bbdf-428b-b4b6-a1a03187b2c2" providerId="ADAL" clId="{22C403C0-7C75-44B0-BAFE-DC9DD7C6624F}"/>
    <pc:docChg chg="undo custSel addSld modSld">
      <pc:chgData name="Taylor, Joseph E" userId="4c5a6b01-bbdf-428b-b4b6-a1a03187b2c2" providerId="ADAL" clId="{22C403C0-7C75-44B0-BAFE-DC9DD7C6624F}" dt="2022-10-26T15:56:49.086" v="1095" actId="13926"/>
      <pc:docMkLst>
        <pc:docMk/>
      </pc:docMkLst>
      <pc:sldChg chg="modSp mod modNotesTx">
        <pc:chgData name="Taylor, Joseph E" userId="4c5a6b01-bbdf-428b-b4b6-a1a03187b2c2" providerId="ADAL" clId="{22C403C0-7C75-44B0-BAFE-DC9DD7C6624F}" dt="2022-10-23T22:49:43.353" v="5" actId="20577"/>
        <pc:sldMkLst>
          <pc:docMk/>
          <pc:sldMk cId="2831839769" sldId="659"/>
        </pc:sldMkLst>
        <pc:spChg chg="mod">
          <ac:chgData name="Taylor, Joseph E" userId="4c5a6b01-bbdf-428b-b4b6-a1a03187b2c2" providerId="ADAL" clId="{22C403C0-7C75-44B0-BAFE-DC9DD7C6624F}" dt="2022-10-23T22:49:25.849" v="3" actId="20577"/>
          <ac:spMkLst>
            <pc:docMk/>
            <pc:sldMk cId="2831839769" sldId="659"/>
            <ac:spMk id="3" creationId="{1B8203A0-1621-4D1B-9995-2B4E42C8877C}"/>
          </ac:spMkLst>
        </pc:spChg>
      </pc:sldChg>
      <pc:sldChg chg="modNotesTx">
        <pc:chgData name="Taylor, Joseph E" userId="4c5a6b01-bbdf-428b-b4b6-a1a03187b2c2" providerId="ADAL" clId="{22C403C0-7C75-44B0-BAFE-DC9DD7C6624F}" dt="2022-10-23T22:59:24.166" v="52" actId="20577"/>
        <pc:sldMkLst>
          <pc:docMk/>
          <pc:sldMk cId="1284013723" sldId="663"/>
        </pc:sldMkLst>
      </pc:sldChg>
      <pc:sldChg chg="modNotesTx">
        <pc:chgData name="Taylor, Joseph E" userId="4c5a6b01-bbdf-428b-b4b6-a1a03187b2c2" providerId="ADAL" clId="{22C403C0-7C75-44B0-BAFE-DC9DD7C6624F}" dt="2022-10-23T23:00:19.503" v="62" actId="20577"/>
        <pc:sldMkLst>
          <pc:docMk/>
          <pc:sldMk cId="2665064642" sldId="668"/>
        </pc:sldMkLst>
      </pc:sldChg>
      <pc:sldChg chg="modSp mod">
        <pc:chgData name="Taylor, Joseph E" userId="4c5a6b01-bbdf-428b-b4b6-a1a03187b2c2" providerId="ADAL" clId="{22C403C0-7C75-44B0-BAFE-DC9DD7C6624F}" dt="2022-10-23T23:57:12.407" v="213" actId="1076"/>
        <pc:sldMkLst>
          <pc:docMk/>
          <pc:sldMk cId="3156975481" sldId="669"/>
        </pc:sldMkLst>
        <pc:spChg chg="mod">
          <ac:chgData name="Taylor, Joseph E" userId="4c5a6b01-bbdf-428b-b4b6-a1a03187b2c2" providerId="ADAL" clId="{22C403C0-7C75-44B0-BAFE-DC9DD7C6624F}" dt="2022-10-23T23:57:12.407" v="213" actId="1076"/>
          <ac:spMkLst>
            <pc:docMk/>
            <pc:sldMk cId="3156975481" sldId="669"/>
            <ac:spMk id="199683" creationId="{00000000-0000-0000-0000-000000000000}"/>
          </ac:spMkLst>
        </pc:spChg>
      </pc:sldChg>
      <pc:sldChg chg="modNotesTx">
        <pc:chgData name="Taylor, Joseph E" userId="4c5a6b01-bbdf-428b-b4b6-a1a03187b2c2" providerId="ADAL" clId="{22C403C0-7C75-44B0-BAFE-DC9DD7C6624F}" dt="2022-10-24T01:18:25.242" v="245" actId="6549"/>
        <pc:sldMkLst>
          <pc:docMk/>
          <pc:sldMk cId="3979404123" sldId="673"/>
        </pc:sldMkLst>
      </pc:sldChg>
      <pc:sldChg chg="modSp mod modNotesTx">
        <pc:chgData name="Taylor, Joseph E" userId="4c5a6b01-bbdf-428b-b4b6-a1a03187b2c2" providerId="ADAL" clId="{22C403C0-7C75-44B0-BAFE-DC9DD7C6624F}" dt="2022-10-24T01:49:02.062" v="976" actId="113"/>
        <pc:sldMkLst>
          <pc:docMk/>
          <pc:sldMk cId="3485195264" sldId="674"/>
        </pc:sldMkLst>
        <pc:spChg chg="mod">
          <ac:chgData name="Taylor, Joseph E" userId="4c5a6b01-bbdf-428b-b4b6-a1a03187b2c2" providerId="ADAL" clId="{22C403C0-7C75-44B0-BAFE-DC9DD7C6624F}" dt="2022-10-24T01:49:02.062" v="976" actId="113"/>
          <ac:spMkLst>
            <pc:docMk/>
            <pc:sldMk cId="3485195264" sldId="674"/>
            <ac:spMk id="199683" creationId="{00000000-0000-0000-0000-000000000000}"/>
          </ac:spMkLst>
        </pc:spChg>
      </pc:sldChg>
      <pc:sldChg chg="modSp mod modNotesTx">
        <pc:chgData name="Taylor, Joseph E" userId="4c5a6b01-bbdf-428b-b4b6-a1a03187b2c2" providerId="ADAL" clId="{22C403C0-7C75-44B0-BAFE-DC9DD7C6624F}" dt="2022-10-24T17:17:05.841" v="1044" actId="113"/>
        <pc:sldMkLst>
          <pc:docMk/>
          <pc:sldMk cId="2905358193" sldId="675"/>
        </pc:sldMkLst>
        <pc:spChg chg="mod">
          <ac:chgData name="Taylor, Joseph E" userId="4c5a6b01-bbdf-428b-b4b6-a1a03187b2c2" providerId="ADAL" clId="{22C403C0-7C75-44B0-BAFE-DC9DD7C6624F}" dt="2022-10-24T17:17:05.841" v="1044" actId="113"/>
          <ac:spMkLst>
            <pc:docMk/>
            <pc:sldMk cId="2905358193" sldId="675"/>
            <ac:spMk id="199683" creationId="{00000000-0000-0000-0000-000000000000}"/>
          </ac:spMkLst>
        </pc:spChg>
      </pc:sldChg>
      <pc:sldChg chg="modSp mod">
        <pc:chgData name="Taylor, Joseph E" userId="4c5a6b01-bbdf-428b-b4b6-a1a03187b2c2" providerId="ADAL" clId="{22C403C0-7C75-44B0-BAFE-DC9DD7C6624F}" dt="2022-10-22T02:02:56.484" v="1" actId="20577"/>
        <pc:sldMkLst>
          <pc:docMk/>
          <pc:sldMk cId="464304792" sldId="691"/>
        </pc:sldMkLst>
        <pc:spChg chg="mod">
          <ac:chgData name="Taylor, Joseph E" userId="4c5a6b01-bbdf-428b-b4b6-a1a03187b2c2" providerId="ADAL" clId="{22C403C0-7C75-44B0-BAFE-DC9DD7C6624F}" dt="2022-10-22T02:02:56.484" v="1" actId="20577"/>
          <ac:spMkLst>
            <pc:docMk/>
            <pc:sldMk cId="464304792" sldId="691"/>
            <ac:spMk id="5" creationId="{9BE384C3-05D9-43DB-B602-8850BF8BCF6F}"/>
          </ac:spMkLst>
        </pc:spChg>
      </pc:sldChg>
      <pc:sldChg chg="modNotesTx">
        <pc:chgData name="Taylor, Joseph E" userId="4c5a6b01-bbdf-428b-b4b6-a1a03187b2c2" providerId="ADAL" clId="{22C403C0-7C75-44B0-BAFE-DC9DD7C6624F}" dt="2022-10-23T22:59:04.199" v="51" actId="20577"/>
        <pc:sldMkLst>
          <pc:docMk/>
          <pc:sldMk cId="666677292" sldId="692"/>
        </pc:sldMkLst>
      </pc:sldChg>
      <pc:sldChg chg="modSp mod">
        <pc:chgData name="Taylor, Joseph E" userId="4c5a6b01-bbdf-428b-b4b6-a1a03187b2c2" providerId="ADAL" clId="{22C403C0-7C75-44B0-BAFE-DC9DD7C6624F}" dt="2022-10-24T01:49:45.188" v="978" actId="20577"/>
        <pc:sldMkLst>
          <pc:docMk/>
          <pc:sldMk cId="2819627673" sldId="693"/>
        </pc:sldMkLst>
        <pc:spChg chg="mod">
          <ac:chgData name="Taylor, Joseph E" userId="4c5a6b01-bbdf-428b-b4b6-a1a03187b2c2" providerId="ADAL" clId="{22C403C0-7C75-44B0-BAFE-DC9DD7C6624F}" dt="2022-10-24T01:49:45.188" v="978" actId="20577"/>
          <ac:spMkLst>
            <pc:docMk/>
            <pc:sldMk cId="2819627673" sldId="693"/>
            <ac:spMk id="199683" creationId="{00000000-0000-0000-0000-000000000000}"/>
          </ac:spMkLst>
        </pc:spChg>
      </pc:sldChg>
      <pc:sldChg chg="modNotesTx">
        <pc:chgData name="Taylor, Joseph E" userId="4c5a6b01-bbdf-428b-b4b6-a1a03187b2c2" providerId="ADAL" clId="{22C403C0-7C75-44B0-BAFE-DC9DD7C6624F}" dt="2022-10-24T01:20:31.409" v="278" actId="6549"/>
        <pc:sldMkLst>
          <pc:docMk/>
          <pc:sldMk cId="2135385791" sldId="694"/>
        </pc:sldMkLst>
      </pc:sldChg>
      <pc:sldChg chg="modSp mod modNotesTx">
        <pc:chgData name="Taylor, Joseph E" userId="4c5a6b01-bbdf-428b-b4b6-a1a03187b2c2" providerId="ADAL" clId="{22C403C0-7C75-44B0-BAFE-DC9DD7C6624F}" dt="2022-10-24T17:16:36.131" v="1043" actId="20577"/>
        <pc:sldMkLst>
          <pc:docMk/>
          <pc:sldMk cId="3250150304" sldId="696"/>
        </pc:sldMkLst>
        <pc:graphicFrameChg chg="modGraphic">
          <ac:chgData name="Taylor, Joseph E" userId="4c5a6b01-bbdf-428b-b4b6-a1a03187b2c2" providerId="ADAL" clId="{22C403C0-7C75-44B0-BAFE-DC9DD7C6624F}" dt="2022-10-24T17:16:36.131" v="1043" actId="20577"/>
          <ac:graphicFrameMkLst>
            <pc:docMk/>
            <pc:sldMk cId="3250150304" sldId="696"/>
            <ac:graphicFrameMk id="2" creationId="{00000000-0000-0000-0000-000000000000}"/>
          </ac:graphicFrameMkLst>
        </pc:graphicFrameChg>
      </pc:sldChg>
      <pc:sldChg chg="modNotesTx">
        <pc:chgData name="Taylor, Joseph E" userId="4c5a6b01-bbdf-428b-b4b6-a1a03187b2c2" providerId="ADAL" clId="{22C403C0-7C75-44B0-BAFE-DC9DD7C6624F}" dt="2022-10-24T01:57:15.937" v="1023" actId="113"/>
        <pc:sldMkLst>
          <pc:docMk/>
          <pc:sldMk cId="3204484872" sldId="698"/>
        </pc:sldMkLst>
      </pc:sldChg>
      <pc:sldChg chg="modSp mod modNotesTx">
        <pc:chgData name="Taylor, Joseph E" userId="4c5a6b01-bbdf-428b-b4b6-a1a03187b2c2" providerId="ADAL" clId="{22C403C0-7C75-44B0-BAFE-DC9DD7C6624F}" dt="2022-10-26T15:56:49.086" v="1095" actId="13926"/>
        <pc:sldMkLst>
          <pc:docMk/>
          <pc:sldMk cId="2329456119" sldId="699"/>
        </pc:sldMkLst>
        <pc:spChg chg="mod">
          <ac:chgData name="Taylor, Joseph E" userId="4c5a6b01-bbdf-428b-b4b6-a1a03187b2c2" providerId="ADAL" clId="{22C403C0-7C75-44B0-BAFE-DC9DD7C6624F}" dt="2022-10-24T01:55:47.093" v="1012" actId="14100"/>
          <ac:spMkLst>
            <pc:docMk/>
            <pc:sldMk cId="2329456119" sldId="699"/>
            <ac:spMk id="199682" creationId="{00000000-0000-0000-0000-000000000000}"/>
          </ac:spMkLst>
        </pc:spChg>
        <pc:spChg chg="mod">
          <ac:chgData name="Taylor, Joseph E" userId="4c5a6b01-bbdf-428b-b4b6-a1a03187b2c2" providerId="ADAL" clId="{22C403C0-7C75-44B0-BAFE-DC9DD7C6624F}" dt="2022-10-26T15:56:49.086" v="1095" actId="13926"/>
          <ac:spMkLst>
            <pc:docMk/>
            <pc:sldMk cId="2329456119" sldId="699"/>
            <ac:spMk id="199683" creationId="{00000000-0000-0000-0000-000000000000}"/>
          </ac:spMkLst>
        </pc:spChg>
        <pc:graphicFrameChg chg="mod modGraphic">
          <ac:chgData name="Taylor, Joseph E" userId="4c5a6b01-bbdf-428b-b4b6-a1a03187b2c2" providerId="ADAL" clId="{22C403C0-7C75-44B0-BAFE-DC9DD7C6624F}" dt="2022-10-24T01:55:32.175" v="1011" actId="207"/>
          <ac:graphicFrameMkLst>
            <pc:docMk/>
            <pc:sldMk cId="2329456119" sldId="699"/>
            <ac:graphicFrameMk id="2" creationId="{03B154AC-637D-438A-B6D3-E14C0B1DDDA5}"/>
          </ac:graphicFrameMkLst>
        </pc:graphicFrameChg>
        <pc:cxnChg chg="mod">
          <ac:chgData name="Taylor, Joseph E" userId="4c5a6b01-bbdf-428b-b4b6-a1a03187b2c2" providerId="ADAL" clId="{22C403C0-7C75-44B0-BAFE-DC9DD7C6624F}" dt="2022-10-24T01:52:24.481" v="986" actId="1076"/>
          <ac:cxnSpMkLst>
            <pc:docMk/>
            <pc:sldMk cId="2329456119" sldId="699"/>
            <ac:cxnSpMk id="9" creationId="{7C2D8FFB-B7A3-4154-AD1C-89CF575BB2B8}"/>
          </ac:cxnSpMkLst>
        </pc:cxnChg>
      </pc:sldChg>
      <pc:sldChg chg="modSp mod">
        <pc:chgData name="Taylor, Joseph E" userId="4c5a6b01-bbdf-428b-b4b6-a1a03187b2c2" providerId="ADAL" clId="{22C403C0-7C75-44B0-BAFE-DC9DD7C6624F}" dt="2022-10-24T01:57:31.804" v="1024" actId="1076"/>
        <pc:sldMkLst>
          <pc:docMk/>
          <pc:sldMk cId="1144154257" sldId="705"/>
        </pc:sldMkLst>
        <pc:spChg chg="mod">
          <ac:chgData name="Taylor, Joseph E" userId="4c5a6b01-bbdf-428b-b4b6-a1a03187b2c2" providerId="ADAL" clId="{22C403C0-7C75-44B0-BAFE-DC9DD7C6624F}" dt="2022-10-24T01:57:31.804" v="1024" actId="1076"/>
          <ac:spMkLst>
            <pc:docMk/>
            <pc:sldMk cId="1144154257" sldId="705"/>
            <ac:spMk id="199682" creationId="{00000000-0000-0000-0000-000000000000}"/>
          </ac:spMkLst>
        </pc:spChg>
      </pc:sldChg>
      <pc:sldChg chg="modSp mod">
        <pc:chgData name="Taylor, Joseph E" userId="4c5a6b01-bbdf-428b-b4b6-a1a03187b2c2" providerId="ADAL" clId="{22C403C0-7C75-44B0-BAFE-DC9DD7C6624F}" dt="2022-10-24T17:18:20.038" v="1089" actId="1076"/>
        <pc:sldMkLst>
          <pc:docMk/>
          <pc:sldMk cId="1471302091" sldId="707"/>
        </pc:sldMkLst>
        <pc:spChg chg="mod">
          <ac:chgData name="Taylor, Joseph E" userId="4c5a6b01-bbdf-428b-b4b6-a1a03187b2c2" providerId="ADAL" clId="{22C403C0-7C75-44B0-BAFE-DC9DD7C6624F}" dt="2022-10-24T17:18:20.038" v="1089" actId="1076"/>
          <ac:spMkLst>
            <pc:docMk/>
            <pc:sldMk cId="1471302091" sldId="707"/>
            <ac:spMk id="2" creationId="{D04B11C6-6B03-4BA0-AE4D-915210817B7D}"/>
          </ac:spMkLst>
        </pc:spChg>
        <pc:spChg chg="mod">
          <ac:chgData name="Taylor, Joseph E" userId="4c5a6b01-bbdf-428b-b4b6-a1a03187b2c2" providerId="ADAL" clId="{22C403C0-7C75-44B0-BAFE-DC9DD7C6624F}" dt="2022-10-24T17:18:04.404" v="1087" actId="20577"/>
          <ac:spMkLst>
            <pc:docMk/>
            <pc:sldMk cId="1471302091" sldId="707"/>
            <ac:spMk id="3" creationId="{25A74080-83B9-4B18-A97E-4BC8B5A63734}"/>
          </ac:spMkLst>
        </pc:spChg>
      </pc:sldChg>
      <pc:sldChg chg="modSp mod">
        <pc:chgData name="Taylor, Joseph E" userId="4c5a6b01-bbdf-428b-b4b6-a1a03187b2c2" providerId="ADAL" clId="{22C403C0-7C75-44B0-BAFE-DC9DD7C6624F}" dt="2022-10-23T23:56:54.131" v="212" actId="207"/>
        <pc:sldMkLst>
          <pc:docMk/>
          <pc:sldMk cId="2331965897" sldId="710"/>
        </pc:sldMkLst>
        <pc:graphicFrameChg chg="modGraphic">
          <ac:chgData name="Taylor, Joseph E" userId="4c5a6b01-bbdf-428b-b4b6-a1a03187b2c2" providerId="ADAL" clId="{22C403C0-7C75-44B0-BAFE-DC9DD7C6624F}" dt="2022-10-23T23:56:54.131" v="212" actId="207"/>
          <ac:graphicFrameMkLst>
            <pc:docMk/>
            <pc:sldMk cId="2331965897" sldId="710"/>
            <ac:graphicFrameMk id="2" creationId="{00000000-0000-0000-0000-000000000000}"/>
          </ac:graphicFrameMkLst>
        </pc:graphicFrameChg>
      </pc:sldChg>
      <pc:sldChg chg="modSp add mod modNotesTx">
        <pc:chgData name="Taylor, Joseph E" userId="4c5a6b01-bbdf-428b-b4b6-a1a03187b2c2" providerId="ADAL" clId="{22C403C0-7C75-44B0-BAFE-DC9DD7C6624F}" dt="2022-10-23T23:45:17.286" v="210" actId="5793"/>
        <pc:sldMkLst>
          <pc:docMk/>
          <pc:sldMk cId="3359445121" sldId="711"/>
        </pc:sldMkLst>
        <pc:graphicFrameChg chg="mod modGraphic">
          <ac:chgData name="Taylor, Joseph E" userId="4c5a6b01-bbdf-428b-b4b6-a1a03187b2c2" providerId="ADAL" clId="{22C403C0-7C75-44B0-BAFE-DC9DD7C6624F}" dt="2022-10-23T23:44:43.682" v="204" actId="113"/>
          <ac:graphicFrameMkLst>
            <pc:docMk/>
            <pc:sldMk cId="3359445121" sldId="711"/>
            <ac:graphicFrameMk id="2" creationId="{00000000-0000-0000-0000-000000000000}"/>
          </ac:graphicFrameMkLst>
        </pc:graphicFrameChg>
      </pc:sldChg>
      <pc:sldChg chg="modSp add mod modNotesTx">
        <pc:chgData name="Taylor, Joseph E" userId="4c5a6b01-bbdf-428b-b4b6-a1a03187b2c2" providerId="ADAL" clId="{22C403C0-7C75-44B0-BAFE-DC9DD7C6624F}" dt="2022-10-24T01:48:13.609" v="969" actId="13926"/>
        <pc:sldMkLst>
          <pc:docMk/>
          <pc:sldMk cId="1180321364" sldId="712"/>
        </pc:sldMkLst>
        <pc:spChg chg="mod">
          <ac:chgData name="Taylor, Joseph E" userId="4c5a6b01-bbdf-428b-b4b6-a1a03187b2c2" providerId="ADAL" clId="{22C403C0-7C75-44B0-BAFE-DC9DD7C6624F}" dt="2022-10-24T01:25:00.001" v="341" actId="20577"/>
          <ac:spMkLst>
            <pc:docMk/>
            <pc:sldMk cId="1180321364" sldId="712"/>
            <ac:spMk id="199682" creationId="{00000000-0000-0000-0000-000000000000}"/>
          </ac:spMkLst>
        </pc:spChg>
        <pc:spChg chg="mod">
          <ac:chgData name="Taylor, Joseph E" userId="4c5a6b01-bbdf-428b-b4b6-a1a03187b2c2" providerId="ADAL" clId="{22C403C0-7C75-44B0-BAFE-DC9DD7C6624F}" dt="2022-10-24T01:48:13.609" v="969" actId="13926"/>
          <ac:spMkLst>
            <pc:docMk/>
            <pc:sldMk cId="1180321364" sldId="712"/>
            <ac:spMk id="199683" creationId="{00000000-0000-0000-0000-000000000000}"/>
          </ac:spMkLst>
        </pc:spChg>
      </pc:sldChg>
    </pc:docChg>
  </pc:docChgLst>
  <pc:docChgLst>
    <pc:chgData name="Hines, Donna A" userId="ad4f40da-fb4d-443a-ae6e-35f8d8059c35" providerId="ADAL" clId="{973178F5-719F-41C4-B185-60735405A183}"/>
    <pc:docChg chg="undo redo custSel modSld">
      <pc:chgData name="Hines, Donna A" userId="ad4f40da-fb4d-443a-ae6e-35f8d8059c35" providerId="ADAL" clId="{973178F5-719F-41C4-B185-60735405A183}" dt="2021-10-19T22:21:44.897" v="309" actId="1076"/>
      <pc:docMkLst>
        <pc:docMk/>
      </pc:docMkLst>
      <pc:sldChg chg="modSp mod">
        <pc:chgData name="Hines, Donna A" userId="ad4f40da-fb4d-443a-ae6e-35f8d8059c35" providerId="ADAL" clId="{973178F5-719F-41C4-B185-60735405A183}" dt="2021-10-18T23:49:56.217" v="303"/>
        <pc:sldMkLst>
          <pc:docMk/>
          <pc:sldMk cId="3152859384" sldId="347"/>
        </pc:sldMkLst>
        <pc:spChg chg="mod">
          <ac:chgData name="Hines, Donna A" userId="ad4f40da-fb4d-443a-ae6e-35f8d8059c35" providerId="ADAL" clId="{973178F5-719F-41C4-B185-60735405A183}" dt="2021-10-18T23:36:16.763" v="302" actId="14100"/>
          <ac:spMkLst>
            <pc:docMk/>
            <pc:sldMk cId="3152859384" sldId="347"/>
            <ac:spMk id="3" creationId="{47B1D73E-65BF-48FA-9420-C4A536C68682}"/>
          </ac:spMkLst>
        </pc:spChg>
        <pc:spChg chg="mod">
          <ac:chgData name="Hines, Donna A" userId="ad4f40da-fb4d-443a-ae6e-35f8d8059c35" providerId="ADAL" clId="{973178F5-719F-41C4-B185-60735405A183}" dt="2021-10-18T20:53:18.078" v="43" actId="1076"/>
          <ac:spMkLst>
            <pc:docMk/>
            <pc:sldMk cId="3152859384" sldId="347"/>
            <ac:spMk id="186370" creationId="{00000000-0000-0000-0000-000000000000}"/>
          </ac:spMkLst>
        </pc:spChg>
        <pc:grpChg chg="mod">
          <ac:chgData name="Hines, Donna A" userId="ad4f40da-fb4d-443a-ae6e-35f8d8059c35" providerId="ADAL" clId="{973178F5-719F-41C4-B185-60735405A183}" dt="2021-10-18T23:49:56.217" v="303"/>
          <ac:grpSpMkLst>
            <pc:docMk/>
            <pc:sldMk cId="3152859384" sldId="347"/>
            <ac:grpSpMk id="6" creationId="{60AC28FF-7132-4739-AE2F-BE1B3E887462}"/>
          </ac:grpSpMkLst>
        </pc:grpChg>
        <pc:graphicFrameChg chg="mod modGraphic">
          <ac:chgData name="Hines, Donna A" userId="ad4f40da-fb4d-443a-ae6e-35f8d8059c35" providerId="ADAL" clId="{973178F5-719F-41C4-B185-60735405A183}" dt="2021-10-18T23:36:06.410" v="300"/>
          <ac:graphicFrameMkLst>
            <pc:docMk/>
            <pc:sldMk cId="3152859384" sldId="347"/>
            <ac:graphicFrameMk id="2" creationId="{00000000-0000-0000-0000-000000000000}"/>
          </ac:graphicFrameMkLst>
        </pc:graphicFrameChg>
      </pc:sldChg>
      <pc:sldChg chg="modSp">
        <pc:chgData name="Hines, Donna A" userId="ad4f40da-fb4d-443a-ae6e-35f8d8059c35" providerId="ADAL" clId="{973178F5-719F-41C4-B185-60735405A183}" dt="2021-10-18T20:53:28.697" v="44" actId="1076"/>
        <pc:sldMkLst>
          <pc:docMk/>
          <pc:sldMk cId="2831839769" sldId="659"/>
        </pc:sldMkLst>
        <pc:grpChg chg="mod">
          <ac:chgData name="Hines, Donna A" userId="ad4f40da-fb4d-443a-ae6e-35f8d8059c35" providerId="ADAL" clId="{973178F5-719F-41C4-B185-60735405A183}" dt="2021-10-18T20:53:28.697" v="44" actId="1076"/>
          <ac:grpSpMkLst>
            <pc:docMk/>
            <pc:sldMk cId="2831839769" sldId="659"/>
            <ac:grpSpMk id="6" creationId="{2CF6F9AF-1C43-495C-A04D-7C115453803C}"/>
          </ac:grpSpMkLst>
        </pc:grpChg>
        <pc:picChg chg="mod">
          <ac:chgData name="Hines, Donna A" userId="ad4f40da-fb4d-443a-ae6e-35f8d8059c35" providerId="ADAL" clId="{973178F5-719F-41C4-B185-60735405A183}" dt="2021-10-18T20:53:28.697" v="44" actId="1076"/>
          <ac:picMkLst>
            <pc:docMk/>
            <pc:sldMk cId="2831839769" sldId="659"/>
            <ac:picMk id="7" creationId="{A4161036-F603-4E8E-9493-9DE588E986F5}"/>
          </ac:picMkLst>
        </pc:picChg>
        <pc:picChg chg="mod">
          <ac:chgData name="Hines, Donna A" userId="ad4f40da-fb4d-443a-ae6e-35f8d8059c35" providerId="ADAL" clId="{973178F5-719F-41C4-B185-60735405A183}" dt="2021-10-18T20:53:28.697" v="44" actId="1076"/>
          <ac:picMkLst>
            <pc:docMk/>
            <pc:sldMk cId="2831839769" sldId="659"/>
            <ac:picMk id="8" creationId="{23BF4FE2-3A79-4332-8372-4A79ADC81E93}"/>
          </ac:picMkLst>
        </pc:picChg>
      </pc:sldChg>
      <pc:sldChg chg="modSp mod">
        <pc:chgData name="Hines, Donna A" userId="ad4f40da-fb4d-443a-ae6e-35f8d8059c35" providerId="ADAL" clId="{973178F5-719F-41C4-B185-60735405A183}" dt="2021-10-18T22:58:03.269" v="70" actId="2711"/>
        <pc:sldMkLst>
          <pc:docMk/>
          <pc:sldMk cId="1284013723" sldId="663"/>
        </pc:sldMkLst>
        <pc:spChg chg="mod">
          <ac:chgData name="Hines, Donna A" userId="ad4f40da-fb4d-443a-ae6e-35f8d8059c35" providerId="ADAL" clId="{973178F5-719F-41C4-B185-60735405A183}" dt="2021-10-18T22:55:36.638" v="49" actId="1076"/>
          <ac:spMkLst>
            <pc:docMk/>
            <pc:sldMk cId="1284013723" sldId="663"/>
            <ac:spMk id="200706" creationId="{00000000-0000-0000-0000-000000000000}"/>
          </ac:spMkLst>
        </pc:spChg>
        <pc:graphicFrameChg chg="mod modGraphic">
          <ac:chgData name="Hines, Donna A" userId="ad4f40da-fb4d-443a-ae6e-35f8d8059c35" providerId="ADAL" clId="{973178F5-719F-41C4-B185-60735405A183}" dt="2021-10-18T22:58:03.269" v="70" actId="2711"/>
          <ac:graphicFrameMkLst>
            <pc:docMk/>
            <pc:sldMk cId="1284013723" sldId="663"/>
            <ac:graphicFrameMk id="2" creationId="{00000000-0000-0000-0000-000000000000}"/>
          </ac:graphicFrameMkLst>
        </pc:graphicFrameChg>
        <pc:cxnChg chg="mod">
          <ac:chgData name="Hines, Donna A" userId="ad4f40da-fb4d-443a-ae6e-35f8d8059c35" providerId="ADAL" clId="{973178F5-719F-41C4-B185-60735405A183}" dt="2021-10-18T22:55:32.775" v="48" actId="1076"/>
          <ac:cxnSpMkLst>
            <pc:docMk/>
            <pc:sldMk cId="1284013723" sldId="663"/>
            <ac:cxnSpMk id="5" creationId="{29B3C895-2613-4A97-92CC-1FDB8460B2AF}"/>
          </ac:cxnSpMkLst>
        </pc:cxnChg>
      </pc:sldChg>
      <pc:sldChg chg="modSp mod">
        <pc:chgData name="Hines, Donna A" userId="ad4f40da-fb4d-443a-ae6e-35f8d8059c35" providerId="ADAL" clId="{973178F5-719F-41C4-B185-60735405A183}" dt="2021-10-19T00:33:22.806" v="304" actId="1076"/>
        <pc:sldMkLst>
          <pc:docMk/>
          <pc:sldMk cId="3364071141" sldId="666"/>
        </pc:sldMkLst>
        <pc:spChg chg="mod">
          <ac:chgData name="Hines, Donna A" userId="ad4f40da-fb4d-443a-ae6e-35f8d8059c35" providerId="ADAL" clId="{973178F5-719F-41C4-B185-60735405A183}" dt="2021-10-18T20:53:44.231" v="45" actId="1076"/>
          <ac:spMkLst>
            <pc:docMk/>
            <pc:sldMk cId="3364071141" sldId="666"/>
            <ac:spMk id="2" creationId="{E0A526F7-EBCF-42DD-850E-38F37B9D9C0E}"/>
          </ac:spMkLst>
        </pc:spChg>
        <pc:spChg chg="mod">
          <ac:chgData name="Hines, Donna A" userId="ad4f40da-fb4d-443a-ae6e-35f8d8059c35" providerId="ADAL" clId="{973178F5-719F-41C4-B185-60735405A183}" dt="2021-10-19T00:33:22.806" v="304" actId="1076"/>
          <ac:spMkLst>
            <pc:docMk/>
            <pc:sldMk cId="3364071141" sldId="666"/>
            <ac:spMk id="3" creationId="{597AD05E-DDFE-4B28-9D37-F5C33893646C}"/>
          </ac:spMkLst>
        </pc:spChg>
        <pc:cxnChg chg="mod">
          <ac:chgData name="Hines, Donna A" userId="ad4f40da-fb4d-443a-ae6e-35f8d8059c35" providerId="ADAL" clId="{973178F5-719F-41C4-B185-60735405A183}" dt="2021-10-18T20:53:47.130" v="46" actId="1076"/>
          <ac:cxnSpMkLst>
            <pc:docMk/>
            <pc:sldMk cId="3364071141" sldId="666"/>
            <ac:cxnSpMk id="5" creationId="{F9205C60-58D4-43FC-95FA-AE75C9877117}"/>
          </ac:cxnSpMkLst>
        </pc:cxnChg>
      </pc:sldChg>
      <pc:sldChg chg="delSp modSp mod">
        <pc:chgData name="Hines, Donna A" userId="ad4f40da-fb4d-443a-ae6e-35f8d8059c35" providerId="ADAL" clId="{973178F5-719F-41C4-B185-60735405A183}" dt="2021-10-18T22:57:48.875" v="69" actId="478"/>
        <pc:sldMkLst>
          <pc:docMk/>
          <pc:sldMk cId="2665064642" sldId="668"/>
        </pc:sldMkLst>
        <pc:spChg chg="del">
          <ac:chgData name="Hines, Donna A" userId="ad4f40da-fb4d-443a-ae6e-35f8d8059c35" providerId="ADAL" clId="{973178F5-719F-41C4-B185-60735405A183}" dt="2021-10-18T22:57:48.875" v="69" actId="478"/>
          <ac:spMkLst>
            <pc:docMk/>
            <pc:sldMk cId="2665064642" sldId="668"/>
            <ac:spMk id="5" creationId="{74212798-B7D6-4D22-B9AB-29A88301B656}"/>
          </ac:spMkLst>
        </pc:spChg>
        <pc:spChg chg="mod">
          <ac:chgData name="Hines, Donna A" userId="ad4f40da-fb4d-443a-ae6e-35f8d8059c35" providerId="ADAL" clId="{973178F5-719F-41C4-B185-60735405A183}" dt="2021-10-18T22:57:31.673" v="66" actId="1076"/>
          <ac:spMkLst>
            <pc:docMk/>
            <pc:sldMk cId="2665064642" sldId="668"/>
            <ac:spMk id="200706" creationId="{00000000-0000-0000-0000-000000000000}"/>
          </ac:spMkLst>
        </pc:spChg>
        <pc:graphicFrameChg chg="mod modGraphic">
          <ac:chgData name="Hines, Donna A" userId="ad4f40da-fb4d-443a-ae6e-35f8d8059c35" providerId="ADAL" clId="{973178F5-719F-41C4-B185-60735405A183}" dt="2021-10-18T22:57:28.398" v="65" actId="1076"/>
          <ac:graphicFrameMkLst>
            <pc:docMk/>
            <pc:sldMk cId="2665064642" sldId="668"/>
            <ac:graphicFrameMk id="2" creationId="{00000000-0000-0000-0000-000000000000}"/>
          </ac:graphicFrameMkLst>
        </pc:graphicFrameChg>
        <pc:cxnChg chg="mod">
          <ac:chgData name="Hines, Donna A" userId="ad4f40da-fb4d-443a-ae6e-35f8d8059c35" providerId="ADAL" clId="{973178F5-719F-41C4-B185-60735405A183}" dt="2021-10-18T22:57:37.574" v="68" actId="13822"/>
          <ac:cxnSpMkLst>
            <pc:docMk/>
            <pc:sldMk cId="2665064642" sldId="668"/>
            <ac:cxnSpMk id="7" creationId="{8AA38656-10BB-485E-92E1-EA560EC23EB0}"/>
          </ac:cxnSpMkLst>
        </pc:cxnChg>
      </pc:sldChg>
      <pc:sldChg chg="addSp modSp mod">
        <pc:chgData name="Hines, Donna A" userId="ad4f40da-fb4d-443a-ae6e-35f8d8059c35" providerId="ADAL" clId="{973178F5-719F-41C4-B185-60735405A183}" dt="2021-10-18T23:30:55.881" v="245" actId="14100"/>
        <pc:sldMkLst>
          <pc:docMk/>
          <pc:sldMk cId="3156975481" sldId="669"/>
        </pc:sldMkLst>
        <pc:spChg chg="mod">
          <ac:chgData name="Hines, Donna A" userId="ad4f40da-fb4d-443a-ae6e-35f8d8059c35" providerId="ADAL" clId="{973178F5-719F-41C4-B185-60735405A183}" dt="2021-10-18T23:17:45.721" v="148" actId="1076"/>
          <ac:spMkLst>
            <pc:docMk/>
            <pc:sldMk cId="3156975481" sldId="669"/>
            <ac:spMk id="199682" creationId="{00000000-0000-0000-0000-000000000000}"/>
          </ac:spMkLst>
        </pc:spChg>
        <pc:spChg chg="mod">
          <ac:chgData name="Hines, Donna A" userId="ad4f40da-fb4d-443a-ae6e-35f8d8059c35" providerId="ADAL" clId="{973178F5-719F-41C4-B185-60735405A183}" dt="2021-10-18T23:18:55.556" v="159" actId="113"/>
          <ac:spMkLst>
            <pc:docMk/>
            <pc:sldMk cId="3156975481" sldId="669"/>
            <ac:spMk id="199683" creationId="{00000000-0000-0000-0000-000000000000}"/>
          </ac:spMkLst>
        </pc:spChg>
        <pc:grpChg chg="mod">
          <ac:chgData name="Hines, Donna A" userId="ad4f40da-fb4d-443a-ae6e-35f8d8059c35" providerId="ADAL" clId="{973178F5-719F-41C4-B185-60735405A183}" dt="2021-10-18T23:30:55.881" v="245" actId="14100"/>
          <ac:grpSpMkLst>
            <pc:docMk/>
            <pc:sldMk cId="3156975481" sldId="669"/>
            <ac:grpSpMk id="5" creationId="{6AC74C1E-5477-4817-B7F9-8608B2E22845}"/>
          </ac:grpSpMkLst>
        </pc:grpChg>
        <pc:picChg chg="mod">
          <ac:chgData name="Hines, Donna A" userId="ad4f40da-fb4d-443a-ae6e-35f8d8059c35" providerId="ADAL" clId="{973178F5-719F-41C4-B185-60735405A183}" dt="2021-10-18T23:30:55.881" v="245" actId="14100"/>
          <ac:picMkLst>
            <pc:docMk/>
            <pc:sldMk cId="3156975481" sldId="669"/>
            <ac:picMk id="6" creationId="{0AD6F111-AB67-4949-AD04-3F4C087DFE92}"/>
          </ac:picMkLst>
        </pc:picChg>
        <pc:picChg chg="mod">
          <ac:chgData name="Hines, Donna A" userId="ad4f40da-fb4d-443a-ae6e-35f8d8059c35" providerId="ADAL" clId="{973178F5-719F-41C4-B185-60735405A183}" dt="2021-10-18T23:30:55.881" v="245" actId="14100"/>
          <ac:picMkLst>
            <pc:docMk/>
            <pc:sldMk cId="3156975481" sldId="669"/>
            <ac:picMk id="7" creationId="{D1D8FCB7-7B78-401B-B19C-08882ECB670C}"/>
          </ac:picMkLst>
        </pc:picChg>
        <pc:cxnChg chg="add mod">
          <ac:chgData name="Hines, Donna A" userId="ad4f40da-fb4d-443a-ae6e-35f8d8059c35" providerId="ADAL" clId="{973178F5-719F-41C4-B185-60735405A183}" dt="2021-10-18T23:18:07.859" v="152" actId="13822"/>
          <ac:cxnSpMkLst>
            <pc:docMk/>
            <pc:sldMk cId="3156975481" sldId="669"/>
            <ac:cxnSpMk id="3" creationId="{3228D078-2D96-4DD1-8187-7C18C2820CAD}"/>
          </ac:cxnSpMkLst>
        </pc:cxnChg>
      </pc:sldChg>
      <pc:sldChg chg="delSp modSp mod">
        <pc:chgData name="Hines, Donna A" userId="ad4f40da-fb4d-443a-ae6e-35f8d8059c35" providerId="ADAL" clId="{973178F5-719F-41C4-B185-60735405A183}" dt="2021-10-18T23:30:13.230" v="242" actId="207"/>
        <pc:sldMkLst>
          <pc:docMk/>
          <pc:sldMk cId="1824678318" sldId="670"/>
        </pc:sldMkLst>
        <pc:spChg chg="del">
          <ac:chgData name="Hines, Donna A" userId="ad4f40da-fb4d-443a-ae6e-35f8d8059c35" providerId="ADAL" clId="{973178F5-719F-41C4-B185-60735405A183}" dt="2021-10-18T23:11:14.056" v="87" actId="478"/>
          <ac:spMkLst>
            <pc:docMk/>
            <pc:sldMk cId="1824678318" sldId="670"/>
            <ac:spMk id="120836" creationId="{00000000-0000-0000-0000-000000000000}"/>
          </ac:spMkLst>
        </pc:spChg>
        <pc:spChg chg="mod">
          <ac:chgData name="Hines, Donna A" userId="ad4f40da-fb4d-443a-ae6e-35f8d8059c35" providerId="ADAL" clId="{973178F5-719F-41C4-B185-60735405A183}" dt="2021-10-18T23:11:10.331" v="86" actId="1076"/>
          <ac:spMkLst>
            <pc:docMk/>
            <pc:sldMk cId="1824678318" sldId="670"/>
            <ac:spMk id="200706" creationId="{00000000-0000-0000-0000-000000000000}"/>
          </ac:spMkLst>
        </pc:spChg>
        <pc:graphicFrameChg chg="mod modGraphic">
          <ac:chgData name="Hines, Donna A" userId="ad4f40da-fb4d-443a-ae6e-35f8d8059c35" providerId="ADAL" clId="{973178F5-719F-41C4-B185-60735405A183}" dt="2021-10-18T23:30:13.230" v="242" actId="207"/>
          <ac:graphicFrameMkLst>
            <pc:docMk/>
            <pc:sldMk cId="1824678318" sldId="670"/>
            <ac:graphicFrameMk id="2" creationId="{00000000-0000-0000-0000-000000000000}"/>
          </ac:graphicFrameMkLst>
        </pc:graphicFrameChg>
      </pc:sldChg>
      <pc:sldChg chg="delSp modSp mod">
        <pc:chgData name="Hines, Donna A" userId="ad4f40da-fb4d-443a-ae6e-35f8d8059c35" providerId="ADAL" clId="{973178F5-719F-41C4-B185-60735405A183}" dt="2021-10-18T23:29:55.020" v="240" actId="207"/>
        <pc:sldMkLst>
          <pc:docMk/>
          <pc:sldMk cId="3163461304" sldId="671"/>
        </pc:sldMkLst>
        <pc:spChg chg="del">
          <ac:chgData name="Hines, Donna A" userId="ad4f40da-fb4d-443a-ae6e-35f8d8059c35" providerId="ADAL" clId="{973178F5-719F-41C4-B185-60735405A183}" dt="2021-10-18T23:12:03.008" v="95" actId="478"/>
          <ac:spMkLst>
            <pc:docMk/>
            <pc:sldMk cId="3163461304" sldId="671"/>
            <ac:spMk id="120836" creationId="{00000000-0000-0000-0000-000000000000}"/>
          </ac:spMkLst>
        </pc:spChg>
        <pc:spChg chg="mod">
          <ac:chgData name="Hines, Donna A" userId="ad4f40da-fb4d-443a-ae6e-35f8d8059c35" providerId="ADAL" clId="{973178F5-719F-41C4-B185-60735405A183}" dt="2021-10-18T23:11:56.340" v="93" actId="1076"/>
          <ac:spMkLst>
            <pc:docMk/>
            <pc:sldMk cId="3163461304" sldId="671"/>
            <ac:spMk id="200706" creationId="{00000000-0000-0000-0000-000000000000}"/>
          </ac:spMkLst>
        </pc:spChg>
        <pc:graphicFrameChg chg="mod modGraphic">
          <ac:chgData name="Hines, Donna A" userId="ad4f40da-fb4d-443a-ae6e-35f8d8059c35" providerId="ADAL" clId="{973178F5-719F-41C4-B185-60735405A183}" dt="2021-10-18T23:29:55.020" v="240" actId="207"/>
          <ac:graphicFrameMkLst>
            <pc:docMk/>
            <pc:sldMk cId="3163461304" sldId="671"/>
            <ac:graphicFrameMk id="2" creationId="{00000000-0000-0000-0000-000000000000}"/>
          </ac:graphicFrameMkLst>
        </pc:graphicFrameChg>
        <pc:picChg chg="mod">
          <ac:chgData name="Hines, Donna A" userId="ad4f40da-fb4d-443a-ae6e-35f8d8059c35" providerId="ADAL" clId="{973178F5-719F-41C4-B185-60735405A183}" dt="2021-10-18T23:11:59.323" v="94" actId="1076"/>
          <ac:picMkLst>
            <pc:docMk/>
            <pc:sldMk cId="3163461304" sldId="671"/>
            <ac:picMk id="4" creationId="{ADFB2FA2-3328-402B-97DD-35253654EE17}"/>
          </ac:picMkLst>
        </pc:picChg>
      </pc:sldChg>
      <pc:sldChg chg="delSp modSp mod">
        <pc:chgData name="Hines, Donna A" userId="ad4f40da-fb4d-443a-ae6e-35f8d8059c35" providerId="ADAL" clId="{973178F5-719F-41C4-B185-60735405A183}" dt="2021-10-18T23:30:07.058" v="241" actId="2711"/>
        <pc:sldMkLst>
          <pc:docMk/>
          <pc:sldMk cId="928492941" sldId="672"/>
        </pc:sldMkLst>
        <pc:spChg chg="del">
          <ac:chgData name="Hines, Donna A" userId="ad4f40da-fb4d-443a-ae6e-35f8d8059c35" providerId="ADAL" clId="{973178F5-719F-41C4-B185-60735405A183}" dt="2021-10-18T23:13:01.872" v="104" actId="478"/>
          <ac:spMkLst>
            <pc:docMk/>
            <pc:sldMk cId="928492941" sldId="672"/>
            <ac:spMk id="120836" creationId="{00000000-0000-0000-0000-000000000000}"/>
          </ac:spMkLst>
        </pc:spChg>
        <pc:spChg chg="mod">
          <ac:chgData name="Hines, Donna A" userId="ad4f40da-fb4d-443a-ae6e-35f8d8059c35" providerId="ADAL" clId="{973178F5-719F-41C4-B185-60735405A183}" dt="2021-10-18T23:12:34.786" v="99" actId="1076"/>
          <ac:spMkLst>
            <pc:docMk/>
            <pc:sldMk cId="928492941" sldId="672"/>
            <ac:spMk id="200706" creationId="{00000000-0000-0000-0000-000000000000}"/>
          </ac:spMkLst>
        </pc:spChg>
        <pc:graphicFrameChg chg="mod modGraphic">
          <ac:chgData name="Hines, Donna A" userId="ad4f40da-fb4d-443a-ae6e-35f8d8059c35" providerId="ADAL" clId="{973178F5-719F-41C4-B185-60735405A183}" dt="2021-10-18T23:30:07.058" v="241" actId="2711"/>
          <ac:graphicFrameMkLst>
            <pc:docMk/>
            <pc:sldMk cId="928492941" sldId="672"/>
            <ac:graphicFrameMk id="2" creationId="{00000000-0000-0000-0000-000000000000}"/>
          </ac:graphicFrameMkLst>
        </pc:graphicFrameChg>
      </pc:sldChg>
      <pc:sldChg chg="addSp modSp mod">
        <pc:chgData name="Hines, Donna A" userId="ad4f40da-fb4d-443a-ae6e-35f8d8059c35" providerId="ADAL" clId="{973178F5-719F-41C4-B185-60735405A183}" dt="2021-10-18T23:20:15.083" v="169" actId="207"/>
        <pc:sldMkLst>
          <pc:docMk/>
          <pc:sldMk cId="3485195264" sldId="674"/>
        </pc:sldMkLst>
        <pc:spChg chg="mod">
          <ac:chgData name="Hines, Donna A" userId="ad4f40da-fb4d-443a-ae6e-35f8d8059c35" providerId="ADAL" clId="{973178F5-719F-41C4-B185-60735405A183}" dt="2021-10-18T23:20:06.804" v="166" actId="207"/>
          <ac:spMkLst>
            <pc:docMk/>
            <pc:sldMk cId="3485195264" sldId="674"/>
            <ac:spMk id="199682" creationId="{00000000-0000-0000-0000-000000000000}"/>
          </ac:spMkLst>
        </pc:spChg>
        <pc:spChg chg="mod">
          <ac:chgData name="Hines, Donna A" userId="ad4f40da-fb4d-443a-ae6e-35f8d8059c35" providerId="ADAL" clId="{973178F5-719F-41C4-B185-60735405A183}" dt="2021-10-18T23:20:15.083" v="169" actId="207"/>
          <ac:spMkLst>
            <pc:docMk/>
            <pc:sldMk cId="3485195264" sldId="674"/>
            <ac:spMk id="199683" creationId="{00000000-0000-0000-0000-000000000000}"/>
          </ac:spMkLst>
        </pc:spChg>
        <pc:cxnChg chg="add mod">
          <ac:chgData name="Hines, Donna A" userId="ad4f40da-fb4d-443a-ae6e-35f8d8059c35" providerId="ADAL" clId="{973178F5-719F-41C4-B185-60735405A183}" dt="2021-10-18T23:20:11.438" v="168"/>
          <ac:cxnSpMkLst>
            <pc:docMk/>
            <pc:sldMk cId="3485195264" sldId="674"/>
            <ac:cxnSpMk id="8" creationId="{17DFAF4E-44AF-4731-8113-AEE138987134}"/>
          </ac:cxnSpMkLst>
        </pc:cxnChg>
      </pc:sldChg>
      <pc:sldChg chg="addSp modSp mod modNotes">
        <pc:chgData name="Hines, Donna A" userId="ad4f40da-fb4d-443a-ae6e-35f8d8059c35" providerId="ADAL" clId="{973178F5-719F-41C4-B185-60735405A183}" dt="2021-10-18T23:49:56.217" v="303"/>
        <pc:sldMkLst>
          <pc:docMk/>
          <pc:sldMk cId="2905358193" sldId="675"/>
        </pc:sldMkLst>
        <pc:spChg chg="mod">
          <ac:chgData name="Hines, Donna A" userId="ad4f40da-fb4d-443a-ae6e-35f8d8059c35" providerId="ADAL" clId="{973178F5-719F-41C4-B185-60735405A183}" dt="2021-10-18T23:19:39.081" v="163" actId="207"/>
          <ac:spMkLst>
            <pc:docMk/>
            <pc:sldMk cId="2905358193" sldId="675"/>
            <ac:spMk id="199682" creationId="{00000000-0000-0000-0000-000000000000}"/>
          </ac:spMkLst>
        </pc:spChg>
        <pc:spChg chg="mod">
          <ac:chgData name="Hines, Donna A" userId="ad4f40da-fb4d-443a-ae6e-35f8d8059c35" providerId="ADAL" clId="{973178F5-719F-41C4-B185-60735405A183}" dt="2021-10-18T23:19:45.647" v="164" actId="123"/>
          <ac:spMkLst>
            <pc:docMk/>
            <pc:sldMk cId="2905358193" sldId="675"/>
            <ac:spMk id="199683" creationId="{00000000-0000-0000-0000-000000000000}"/>
          </ac:spMkLst>
        </pc:spChg>
        <pc:cxnChg chg="add mod">
          <ac:chgData name="Hines, Donna A" userId="ad4f40da-fb4d-443a-ae6e-35f8d8059c35" providerId="ADAL" clId="{973178F5-719F-41C4-B185-60735405A183}" dt="2021-10-18T23:18:29.208" v="154"/>
          <ac:cxnSpMkLst>
            <pc:docMk/>
            <pc:sldMk cId="2905358193" sldId="675"/>
            <ac:cxnSpMk id="8" creationId="{9C994953-381F-4872-BB56-258A3C1232BD}"/>
          </ac:cxnSpMkLst>
        </pc:cxnChg>
      </pc:sldChg>
      <pc:sldChg chg="addSp delSp modSp mod">
        <pc:chgData name="Hines, Donna A" userId="ad4f40da-fb4d-443a-ae6e-35f8d8059c35" providerId="ADAL" clId="{973178F5-719F-41C4-B185-60735405A183}" dt="2021-10-18T23:35:19.809" v="297" actId="2711"/>
        <pc:sldMkLst>
          <pc:docMk/>
          <pc:sldMk cId="4103552155" sldId="689"/>
        </pc:sldMkLst>
        <pc:spChg chg="mod">
          <ac:chgData name="Hines, Donna A" userId="ad4f40da-fb4d-443a-ae6e-35f8d8059c35" providerId="ADAL" clId="{973178F5-719F-41C4-B185-60735405A183}" dt="2021-10-18T23:35:19.809" v="297" actId="2711"/>
          <ac:spMkLst>
            <pc:docMk/>
            <pc:sldMk cId="4103552155" sldId="689"/>
            <ac:spMk id="2" creationId="{2E232AE6-B70C-445E-8D04-EE8F3B05F176}"/>
          </ac:spMkLst>
        </pc:spChg>
        <pc:spChg chg="del">
          <ac:chgData name="Hines, Donna A" userId="ad4f40da-fb4d-443a-ae6e-35f8d8059c35" providerId="ADAL" clId="{973178F5-719F-41C4-B185-60735405A183}" dt="2021-10-18T23:34:58.600" v="294" actId="478"/>
          <ac:spMkLst>
            <pc:docMk/>
            <pc:sldMk cId="4103552155" sldId="689"/>
            <ac:spMk id="3" creationId="{732E24B8-E405-4087-BE2A-2B33CD74F023}"/>
          </ac:spMkLst>
        </pc:spChg>
        <pc:spChg chg="del">
          <ac:chgData name="Hines, Donna A" userId="ad4f40da-fb4d-443a-ae6e-35f8d8059c35" providerId="ADAL" clId="{973178F5-719F-41C4-B185-60735405A183}" dt="2021-10-18T23:34:51.766" v="293" actId="478"/>
          <ac:spMkLst>
            <pc:docMk/>
            <pc:sldMk cId="4103552155" sldId="689"/>
            <ac:spMk id="4" creationId="{F143A1A1-A52B-41FF-9D8B-064A0200604F}"/>
          </ac:spMkLst>
        </pc:spChg>
        <pc:spChg chg="add del mod">
          <ac:chgData name="Hines, Donna A" userId="ad4f40da-fb4d-443a-ae6e-35f8d8059c35" providerId="ADAL" clId="{973178F5-719F-41C4-B185-60735405A183}" dt="2021-10-18T23:35:09.369" v="295" actId="478"/>
          <ac:spMkLst>
            <pc:docMk/>
            <pc:sldMk cId="4103552155" sldId="689"/>
            <ac:spMk id="6" creationId="{68F6254C-D9AA-4EB5-8F54-5E212F3AAE5D}"/>
          </ac:spMkLst>
        </pc:spChg>
      </pc:sldChg>
      <pc:sldChg chg="addSp delSp modSp mod">
        <pc:chgData name="Hines, Donna A" userId="ad4f40da-fb4d-443a-ae6e-35f8d8059c35" providerId="ADAL" clId="{973178F5-719F-41C4-B185-60735405A183}" dt="2021-10-19T22:21:44.897" v="309" actId="1076"/>
        <pc:sldMkLst>
          <pc:docMk/>
          <pc:sldMk cId="464304792" sldId="691"/>
        </pc:sldMkLst>
        <pc:spChg chg="mod">
          <ac:chgData name="Hines, Donna A" userId="ad4f40da-fb4d-443a-ae6e-35f8d8059c35" providerId="ADAL" clId="{973178F5-719F-41C4-B185-60735405A183}" dt="2021-10-18T20:51:44.161" v="0" actId="207"/>
          <ac:spMkLst>
            <pc:docMk/>
            <pc:sldMk cId="464304792" sldId="691"/>
            <ac:spMk id="5" creationId="{9BE384C3-05D9-43DB-B602-8850BF8BCF6F}"/>
          </ac:spMkLst>
        </pc:spChg>
        <pc:spChg chg="mod">
          <ac:chgData name="Hines, Donna A" userId="ad4f40da-fb4d-443a-ae6e-35f8d8059c35" providerId="ADAL" clId="{973178F5-719F-41C4-B185-60735405A183}" dt="2021-10-18T20:52:11.456" v="35" actId="1076"/>
          <ac:spMkLst>
            <pc:docMk/>
            <pc:sldMk cId="464304792" sldId="691"/>
            <ac:spMk id="6" creationId="{BAAFB66E-4849-4834-BDE8-B949B9C7D4EB}"/>
          </ac:spMkLst>
        </pc:spChg>
        <pc:picChg chg="add mod">
          <ac:chgData name="Hines, Donna A" userId="ad4f40da-fb4d-443a-ae6e-35f8d8059c35" providerId="ADAL" clId="{973178F5-719F-41C4-B185-60735405A183}" dt="2021-10-19T22:21:44.897" v="309" actId="1076"/>
          <ac:picMkLst>
            <pc:docMk/>
            <pc:sldMk cId="464304792" sldId="691"/>
            <ac:picMk id="3" creationId="{89515C72-9F73-4D4D-91DA-15DC1147599C}"/>
          </ac:picMkLst>
        </pc:picChg>
        <pc:picChg chg="del">
          <ac:chgData name="Hines, Donna A" userId="ad4f40da-fb4d-443a-ae6e-35f8d8059c35" providerId="ADAL" clId="{973178F5-719F-41C4-B185-60735405A183}" dt="2021-10-19T22:21:34.940" v="305" actId="478"/>
          <ac:picMkLst>
            <pc:docMk/>
            <pc:sldMk cId="464304792" sldId="691"/>
            <ac:picMk id="12" creationId="{7D955E03-3F9D-4E6D-B5CB-19D704BFF932}"/>
          </ac:picMkLst>
        </pc:picChg>
      </pc:sldChg>
      <pc:sldChg chg="addSp modSp mod">
        <pc:chgData name="Hines, Donna A" userId="ad4f40da-fb4d-443a-ae6e-35f8d8059c35" providerId="ADAL" clId="{973178F5-719F-41C4-B185-60735405A183}" dt="2021-10-18T23:32:15.938" v="260" actId="207"/>
        <pc:sldMkLst>
          <pc:docMk/>
          <pc:sldMk cId="2819627673" sldId="693"/>
        </pc:sldMkLst>
        <pc:spChg chg="mod">
          <ac:chgData name="Hines, Donna A" userId="ad4f40da-fb4d-443a-ae6e-35f8d8059c35" providerId="ADAL" clId="{973178F5-719F-41C4-B185-60735405A183}" dt="2021-10-18T23:31:20.535" v="247" actId="207"/>
          <ac:spMkLst>
            <pc:docMk/>
            <pc:sldMk cId="2819627673" sldId="693"/>
            <ac:spMk id="199682" creationId="{00000000-0000-0000-0000-000000000000}"/>
          </ac:spMkLst>
        </pc:spChg>
        <pc:spChg chg="mod">
          <ac:chgData name="Hines, Donna A" userId="ad4f40da-fb4d-443a-ae6e-35f8d8059c35" providerId="ADAL" clId="{973178F5-719F-41C4-B185-60735405A183}" dt="2021-10-18T23:32:15.938" v="260" actId="207"/>
          <ac:spMkLst>
            <pc:docMk/>
            <pc:sldMk cId="2819627673" sldId="693"/>
            <ac:spMk id="199683" creationId="{00000000-0000-0000-0000-000000000000}"/>
          </ac:spMkLst>
        </pc:spChg>
        <pc:grpChg chg="mod">
          <ac:chgData name="Hines, Donna A" userId="ad4f40da-fb4d-443a-ae6e-35f8d8059c35" providerId="ADAL" clId="{973178F5-719F-41C4-B185-60735405A183}" dt="2021-10-18T23:31:50.583" v="255" actId="14100"/>
          <ac:grpSpMkLst>
            <pc:docMk/>
            <pc:sldMk cId="2819627673" sldId="693"/>
            <ac:grpSpMk id="5" creationId="{136A8A14-56BE-452A-9A15-C2055C54548C}"/>
          </ac:grpSpMkLst>
        </pc:grpChg>
        <pc:picChg chg="mod">
          <ac:chgData name="Hines, Donna A" userId="ad4f40da-fb4d-443a-ae6e-35f8d8059c35" providerId="ADAL" clId="{973178F5-719F-41C4-B185-60735405A183}" dt="2021-10-18T23:31:50.583" v="255" actId="14100"/>
          <ac:picMkLst>
            <pc:docMk/>
            <pc:sldMk cId="2819627673" sldId="693"/>
            <ac:picMk id="6" creationId="{648B43C1-8823-4548-B6CB-BDC04BA6FC6C}"/>
          </ac:picMkLst>
        </pc:picChg>
        <pc:picChg chg="mod">
          <ac:chgData name="Hines, Donna A" userId="ad4f40da-fb4d-443a-ae6e-35f8d8059c35" providerId="ADAL" clId="{973178F5-719F-41C4-B185-60735405A183}" dt="2021-10-18T23:31:50.583" v="255" actId="14100"/>
          <ac:picMkLst>
            <pc:docMk/>
            <pc:sldMk cId="2819627673" sldId="693"/>
            <ac:picMk id="7" creationId="{F0F29E04-5573-410C-96E9-9E574C063F37}"/>
          </ac:picMkLst>
        </pc:picChg>
        <pc:cxnChg chg="add mod">
          <ac:chgData name="Hines, Donna A" userId="ad4f40da-fb4d-443a-ae6e-35f8d8059c35" providerId="ADAL" clId="{973178F5-719F-41C4-B185-60735405A183}" dt="2021-10-18T23:31:31.812" v="250" actId="1076"/>
          <ac:cxnSpMkLst>
            <pc:docMk/>
            <pc:sldMk cId="2819627673" sldId="693"/>
            <ac:cxnSpMk id="8" creationId="{CFE8C501-4935-4370-B6BB-1CEC3EE9BB8B}"/>
          </ac:cxnSpMkLst>
        </pc:cxnChg>
      </pc:sldChg>
      <pc:sldChg chg="addSp modSp mod">
        <pc:chgData name="Hines, Donna A" userId="ad4f40da-fb4d-443a-ae6e-35f8d8059c35" providerId="ADAL" clId="{973178F5-719F-41C4-B185-60735405A183}" dt="2021-10-18T23:20:30.073" v="173" actId="1076"/>
        <pc:sldMkLst>
          <pc:docMk/>
          <pc:sldMk cId="2135385791" sldId="694"/>
        </pc:sldMkLst>
        <pc:spChg chg="mod">
          <ac:chgData name="Hines, Donna A" userId="ad4f40da-fb4d-443a-ae6e-35f8d8059c35" providerId="ADAL" clId="{973178F5-719F-41C4-B185-60735405A183}" dt="2021-10-18T23:20:23.475" v="171" actId="1076"/>
          <ac:spMkLst>
            <pc:docMk/>
            <pc:sldMk cId="2135385791" sldId="694"/>
            <ac:spMk id="199682" creationId="{00000000-0000-0000-0000-000000000000}"/>
          </ac:spMkLst>
        </pc:spChg>
        <pc:cxnChg chg="add mod">
          <ac:chgData name="Hines, Donna A" userId="ad4f40da-fb4d-443a-ae6e-35f8d8059c35" providerId="ADAL" clId="{973178F5-719F-41C4-B185-60735405A183}" dt="2021-10-18T23:20:30.073" v="173" actId="1076"/>
          <ac:cxnSpMkLst>
            <pc:docMk/>
            <pc:sldMk cId="2135385791" sldId="694"/>
            <ac:cxnSpMk id="8" creationId="{99F614AE-5313-4647-8C06-030623A908AB}"/>
          </ac:cxnSpMkLst>
        </pc:cxnChg>
      </pc:sldChg>
      <pc:sldChg chg="modSp mod modNotes">
        <pc:chgData name="Hines, Donna A" userId="ad4f40da-fb4d-443a-ae6e-35f8d8059c35" providerId="ADAL" clId="{973178F5-719F-41C4-B185-60735405A183}" dt="2021-10-18T23:49:56.217" v="303"/>
        <pc:sldMkLst>
          <pc:docMk/>
          <pc:sldMk cId="1075281670" sldId="695"/>
        </pc:sldMkLst>
        <pc:spChg chg="mod">
          <ac:chgData name="Hines, Donna A" userId="ad4f40da-fb4d-443a-ae6e-35f8d8059c35" providerId="ADAL" clId="{973178F5-719F-41C4-B185-60735405A183}" dt="2021-10-18T23:32:33.083" v="263" actId="207"/>
          <ac:spMkLst>
            <pc:docMk/>
            <pc:sldMk cId="1075281670" sldId="695"/>
            <ac:spMk id="199682" creationId="{00000000-0000-0000-0000-000000000000}"/>
          </ac:spMkLst>
        </pc:spChg>
        <pc:spChg chg="mod">
          <ac:chgData name="Hines, Donna A" userId="ad4f40da-fb4d-443a-ae6e-35f8d8059c35" providerId="ADAL" clId="{973178F5-719F-41C4-B185-60735405A183}" dt="2021-10-18T23:32:59.122" v="272" actId="27636"/>
          <ac:spMkLst>
            <pc:docMk/>
            <pc:sldMk cId="1075281670" sldId="695"/>
            <ac:spMk id="199683" creationId="{00000000-0000-0000-0000-000000000000}"/>
          </ac:spMkLst>
        </pc:spChg>
        <pc:grpChg chg="mod">
          <ac:chgData name="Hines, Donna A" userId="ad4f40da-fb4d-443a-ae6e-35f8d8059c35" providerId="ADAL" clId="{973178F5-719F-41C4-B185-60735405A183}" dt="2021-10-18T23:32:49.059" v="267" actId="14100"/>
          <ac:grpSpMkLst>
            <pc:docMk/>
            <pc:sldMk cId="1075281670" sldId="695"/>
            <ac:grpSpMk id="5" creationId="{61D2B9E1-D8D9-4B94-819D-2B95613B765A}"/>
          </ac:grpSpMkLst>
        </pc:grpChg>
        <pc:picChg chg="mod">
          <ac:chgData name="Hines, Donna A" userId="ad4f40da-fb4d-443a-ae6e-35f8d8059c35" providerId="ADAL" clId="{973178F5-719F-41C4-B185-60735405A183}" dt="2021-10-18T23:32:49.059" v="267" actId="14100"/>
          <ac:picMkLst>
            <pc:docMk/>
            <pc:sldMk cId="1075281670" sldId="695"/>
            <ac:picMk id="6" creationId="{2C845765-CE06-4422-AB25-40ACD28B3964}"/>
          </ac:picMkLst>
        </pc:picChg>
        <pc:picChg chg="mod">
          <ac:chgData name="Hines, Donna A" userId="ad4f40da-fb4d-443a-ae6e-35f8d8059c35" providerId="ADAL" clId="{973178F5-719F-41C4-B185-60735405A183}" dt="2021-10-18T23:32:49.059" v="267" actId="14100"/>
          <ac:picMkLst>
            <pc:docMk/>
            <pc:sldMk cId="1075281670" sldId="695"/>
            <ac:picMk id="7" creationId="{832BEF7C-8727-48F3-AB0E-1EE895709B28}"/>
          </ac:picMkLst>
        </pc:picChg>
      </pc:sldChg>
      <pc:sldChg chg="delSp modSp mod">
        <pc:chgData name="Hines, Donna A" userId="ad4f40da-fb4d-443a-ae6e-35f8d8059c35" providerId="ADAL" clId="{973178F5-719F-41C4-B185-60735405A183}" dt="2021-10-18T23:11:05.162" v="85" actId="207"/>
        <pc:sldMkLst>
          <pc:docMk/>
          <pc:sldMk cId="3250150304" sldId="696"/>
        </pc:sldMkLst>
        <pc:spChg chg="del">
          <ac:chgData name="Hines, Donna A" userId="ad4f40da-fb4d-443a-ae6e-35f8d8059c35" providerId="ADAL" clId="{973178F5-719F-41C4-B185-60735405A183}" dt="2021-10-18T23:09:45.115" v="75" actId="478"/>
          <ac:spMkLst>
            <pc:docMk/>
            <pc:sldMk cId="3250150304" sldId="696"/>
            <ac:spMk id="4" creationId="{73AAE98C-CCF2-49B5-9392-3444B4D673BF}"/>
          </ac:spMkLst>
        </pc:spChg>
        <pc:spChg chg="mod">
          <ac:chgData name="Hines, Donna A" userId="ad4f40da-fb4d-443a-ae6e-35f8d8059c35" providerId="ADAL" clId="{973178F5-719F-41C4-B185-60735405A183}" dt="2021-10-18T23:09:28.765" v="71" actId="1076"/>
          <ac:spMkLst>
            <pc:docMk/>
            <pc:sldMk cId="3250150304" sldId="696"/>
            <ac:spMk id="200706" creationId="{00000000-0000-0000-0000-000000000000}"/>
          </ac:spMkLst>
        </pc:spChg>
        <pc:graphicFrameChg chg="mod modGraphic">
          <ac:chgData name="Hines, Donna A" userId="ad4f40da-fb4d-443a-ae6e-35f8d8059c35" providerId="ADAL" clId="{973178F5-719F-41C4-B185-60735405A183}" dt="2021-10-18T23:11:05.162" v="85" actId="207"/>
          <ac:graphicFrameMkLst>
            <pc:docMk/>
            <pc:sldMk cId="3250150304" sldId="696"/>
            <ac:graphicFrameMk id="2" creationId="{00000000-0000-0000-0000-000000000000}"/>
          </ac:graphicFrameMkLst>
        </pc:graphicFrameChg>
        <pc:cxnChg chg="mod">
          <ac:chgData name="Hines, Donna A" userId="ad4f40da-fb4d-443a-ae6e-35f8d8059c35" providerId="ADAL" clId="{973178F5-719F-41C4-B185-60735405A183}" dt="2021-10-18T23:09:35.490" v="73" actId="14100"/>
          <ac:cxnSpMkLst>
            <pc:docMk/>
            <pc:sldMk cId="3250150304" sldId="696"/>
            <ac:cxnSpMk id="7" creationId="{196E3501-7A53-478F-A56C-F232E70F62A4}"/>
          </ac:cxnSpMkLst>
        </pc:cxnChg>
      </pc:sldChg>
      <pc:sldChg chg="delSp modSp mod">
        <pc:chgData name="Hines, Donna A" userId="ad4f40da-fb4d-443a-ae6e-35f8d8059c35" providerId="ADAL" clId="{973178F5-719F-41C4-B185-60735405A183}" dt="2021-10-18T23:49:56.217" v="303"/>
        <pc:sldMkLst>
          <pc:docMk/>
          <pc:sldMk cId="1124938526" sldId="697"/>
        </pc:sldMkLst>
        <pc:spChg chg="del mod">
          <ac:chgData name="Hines, Donna A" userId="ad4f40da-fb4d-443a-ae6e-35f8d8059c35" providerId="ADAL" clId="{973178F5-719F-41C4-B185-60735405A183}" dt="2021-10-18T23:16:31.362" v="138" actId="478"/>
          <ac:spMkLst>
            <pc:docMk/>
            <pc:sldMk cId="1124938526" sldId="697"/>
            <ac:spMk id="3" creationId="{B2F4B049-D008-4E11-8A88-EC8BB5438356}"/>
          </ac:spMkLst>
        </pc:spChg>
        <pc:spChg chg="del">
          <ac:chgData name="Hines, Donna A" userId="ad4f40da-fb4d-443a-ae6e-35f8d8059c35" providerId="ADAL" clId="{973178F5-719F-41C4-B185-60735405A183}" dt="2021-10-18T23:15:34.083" v="127" actId="478"/>
          <ac:spMkLst>
            <pc:docMk/>
            <pc:sldMk cId="1124938526" sldId="697"/>
            <ac:spMk id="4" creationId="{6567EB7E-8AE6-4F45-9C0B-CAC7945C6F23}"/>
          </ac:spMkLst>
        </pc:spChg>
        <pc:spChg chg="mod">
          <ac:chgData name="Hines, Donna A" userId="ad4f40da-fb4d-443a-ae6e-35f8d8059c35" providerId="ADAL" clId="{973178F5-719F-41C4-B185-60735405A183}" dt="2021-10-18T23:16:04.948" v="134" actId="1076"/>
          <ac:spMkLst>
            <pc:docMk/>
            <pc:sldMk cId="1124938526" sldId="697"/>
            <ac:spMk id="200706" creationId="{00000000-0000-0000-0000-000000000000}"/>
          </ac:spMkLst>
        </pc:spChg>
        <pc:graphicFrameChg chg="mod modGraphic">
          <ac:chgData name="Hines, Donna A" userId="ad4f40da-fb4d-443a-ae6e-35f8d8059c35" providerId="ADAL" clId="{973178F5-719F-41C4-B185-60735405A183}" dt="2021-10-18T23:49:56.217" v="303"/>
          <ac:graphicFrameMkLst>
            <pc:docMk/>
            <pc:sldMk cId="1124938526" sldId="697"/>
            <ac:graphicFrameMk id="2" creationId="{00000000-0000-0000-0000-000000000000}"/>
          </ac:graphicFrameMkLst>
        </pc:graphicFrameChg>
      </pc:sldChg>
      <pc:sldChg chg="addSp modSp mod">
        <pc:chgData name="Hines, Donna A" userId="ad4f40da-fb4d-443a-ae6e-35f8d8059c35" providerId="ADAL" clId="{973178F5-719F-41C4-B185-60735405A183}" dt="2021-10-18T23:33:43.461" v="280" actId="207"/>
        <pc:sldMkLst>
          <pc:docMk/>
          <pc:sldMk cId="3204484872" sldId="698"/>
        </pc:sldMkLst>
        <pc:spChg chg="mod">
          <ac:chgData name="Hines, Donna A" userId="ad4f40da-fb4d-443a-ae6e-35f8d8059c35" providerId="ADAL" clId="{973178F5-719F-41C4-B185-60735405A183}" dt="2021-10-18T23:33:20.928" v="274" actId="207"/>
          <ac:spMkLst>
            <pc:docMk/>
            <pc:sldMk cId="3204484872" sldId="698"/>
            <ac:spMk id="199682" creationId="{00000000-0000-0000-0000-000000000000}"/>
          </ac:spMkLst>
        </pc:spChg>
        <pc:spChg chg="mod">
          <ac:chgData name="Hines, Donna A" userId="ad4f40da-fb4d-443a-ae6e-35f8d8059c35" providerId="ADAL" clId="{973178F5-719F-41C4-B185-60735405A183}" dt="2021-10-18T23:33:43.461" v="280" actId="207"/>
          <ac:spMkLst>
            <pc:docMk/>
            <pc:sldMk cId="3204484872" sldId="698"/>
            <ac:spMk id="199683" creationId="{00000000-0000-0000-0000-000000000000}"/>
          </ac:spMkLst>
        </pc:spChg>
        <pc:cxnChg chg="add mod">
          <ac:chgData name="Hines, Donna A" userId="ad4f40da-fb4d-443a-ae6e-35f8d8059c35" providerId="ADAL" clId="{973178F5-719F-41C4-B185-60735405A183}" dt="2021-10-18T23:33:26.849" v="276" actId="1076"/>
          <ac:cxnSpMkLst>
            <pc:docMk/>
            <pc:sldMk cId="3204484872" sldId="698"/>
            <ac:cxnSpMk id="8" creationId="{A07A482C-2E9C-438C-8E0B-F3D376507240}"/>
          </ac:cxnSpMkLst>
        </pc:cxnChg>
      </pc:sldChg>
      <pc:sldChg chg="addSp modSp mod">
        <pc:chgData name="Hines, Donna A" userId="ad4f40da-fb4d-443a-ae6e-35f8d8059c35" providerId="ADAL" clId="{973178F5-719F-41C4-B185-60735405A183}" dt="2021-10-18T23:34:40.625" v="292" actId="14100"/>
        <pc:sldMkLst>
          <pc:docMk/>
          <pc:sldMk cId="2329456119" sldId="699"/>
        </pc:sldMkLst>
        <pc:spChg chg="mod">
          <ac:chgData name="Hines, Donna A" userId="ad4f40da-fb4d-443a-ae6e-35f8d8059c35" providerId="ADAL" clId="{973178F5-719F-41C4-B185-60735405A183}" dt="2021-10-18T23:33:55.872" v="282" actId="207"/>
          <ac:spMkLst>
            <pc:docMk/>
            <pc:sldMk cId="2329456119" sldId="699"/>
            <ac:spMk id="199682" creationId="{00000000-0000-0000-0000-000000000000}"/>
          </ac:spMkLst>
        </pc:spChg>
        <pc:spChg chg="mod">
          <ac:chgData name="Hines, Donna A" userId="ad4f40da-fb4d-443a-ae6e-35f8d8059c35" providerId="ADAL" clId="{973178F5-719F-41C4-B185-60735405A183}" dt="2021-10-18T23:34:40.625" v="292" actId="14100"/>
          <ac:spMkLst>
            <pc:docMk/>
            <pc:sldMk cId="2329456119" sldId="699"/>
            <ac:spMk id="199683" creationId="{00000000-0000-0000-0000-000000000000}"/>
          </ac:spMkLst>
        </pc:spChg>
        <pc:graphicFrameChg chg="mod modGraphic">
          <ac:chgData name="Hines, Donna A" userId="ad4f40da-fb4d-443a-ae6e-35f8d8059c35" providerId="ADAL" clId="{973178F5-719F-41C4-B185-60735405A183}" dt="2021-10-18T23:34:15.614" v="287" actId="1076"/>
          <ac:graphicFrameMkLst>
            <pc:docMk/>
            <pc:sldMk cId="2329456119" sldId="699"/>
            <ac:graphicFrameMk id="2" creationId="{03B154AC-637D-438A-B6D3-E14C0B1DDDA5}"/>
          </ac:graphicFrameMkLst>
        </pc:graphicFrameChg>
        <pc:cxnChg chg="add mod">
          <ac:chgData name="Hines, Donna A" userId="ad4f40da-fb4d-443a-ae6e-35f8d8059c35" providerId="ADAL" clId="{973178F5-719F-41C4-B185-60735405A183}" dt="2021-10-18T23:34:01.457" v="284" actId="1076"/>
          <ac:cxnSpMkLst>
            <pc:docMk/>
            <pc:sldMk cId="2329456119" sldId="699"/>
            <ac:cxnSpMk id="9" creationId="{7C2D8FFB-B7A3-4154-AD1C-89CF575BB2B8}"/>
          </ac:cxnSpMkLst>
        </pc:cxnChg>
      </pc:sldChg>
      <pc:sldChg chg="modSp mod">
        <pc:chgData name="Hines, Donna A" userId="ad4f40da-fb4d-443a-ae6e-35f8d8059c35" providerId="ADAL" clId="{973178F5-719F-41C4-B185-60735405A183}" dt="2021-10-18T23:27:17.828" v="227" actId="1076"/>
        <pc:sldMkLst>
          <pc:docMk/>
          <pc:sldMk cId="1246316509" sldId="701"/>
        </pc:sldMkLst>
        <pc:spChg chg="mod">
          <ac:chgData name="Hines, Donna A" userId="ad4f40da-fb4d-443a-ae6e-35f8d8059c35" providerId="ADAL" clId="{973178F5-719F-41C4-B185-60735405A183}" dt="2021-10-18T23:26:43.952" v="223" actId="255"/>
          <ac:spMkLst>
            <pc:docMk/>
            <pc:sldMk cId="1246316509" sldId="701"/>
            <ac:spMk id="2" creationId="{48668A47-624D-4B7D-8B5C-020AEBEB0472}"/>
          </ac:spMkLst>
        </pc:spChg>
        <pc:spChg chg="mod">
          <ac:chgData name="Hines, Donna A" userId="ad4f40da-fb4d-443a-ae6e-35f8d8059c35" providerId="ADAL" clId="{973178F5-719F-41C4-B185-60735405A183}" dt="2021-10-18T23:27:17.828" v="227" actId="1076"/>
          <ac:spMkLst>
            <pc:docMk/>
            <pc:sldMk cId="1246316509" sldId="701"/>
            <ac:spMk id="3" creationId="{25A74080-83B9-4B18-A97E-4BC8B5A63734}"/>
          </ac:spMkLst>
        </pc:spChg>
        <pc:spChg chg="mod">
          <ac:chgData name="Hines, Donna A" userId="ad4f40da-fb4d-443a-ae6e-35f8d8059c35" providerId="ADAL" clId="{973178F5-719F-41C4-B185-60735405A183}" dt="2021-10-18T23:26:51.844" v="225" actId="207"/>
          <ac:spMkLst>
            <pc:docMk/>
            <pc:sldMk cId="1246316509" sldId="701"/>
            <ac:spMk id="4" creationId="{0FB33B9B-ABCA-4092-AEC7-675B89033D55}"/>
          </ac:spMkLst>
        </pc:spChg>
        <pc:spChg chg="mod">
          <ac:chgData name="Hines, Donna A" userId="ad4f40da-fb4d-443a-ae6e-35f8d8059c35" providerId="ADAL" clId="{973178F5-719F-41C4-B185-60735405A183}" dt="2021-10-18T23:26:20.807" v="221" actId="207"/>
          <ac:spMkLst>
            <pc:docMk/>
            <pc:sldMk cId="1246316509" sldId="701"/>
            <ac:spMk id="199682" creationId="{00000000-0000-0000-0000-000000000000}"/>
          </ac:spMkLst>
        </pc:spChg>
      </pc:sldChg>
      <pc:sldChg chg="modSp mod">
        <pc:chgData name="Hines, Donna A" userId="ad4f40da-fb4d-443a-ae6e-35f8d8059c35" providerId="ADAL" clId="{973178F5-719F-41C4-B185-60735405A183}" dt="2021-10-18T23:28:28.514" v="235" actId="12385"/>
        <pc:sldMkLst>
          <pc:docMk/>
          <pc:sldMk cId="3796140976" sldId="704"/>
        </pc:sldMkLst>
        <pc:spChg chg="mod">
          <ac:chgData name="Hines, Donna A" userId="ad4f40da-fb4d-443a-ae6e-35f8d8059c35" providerId="ADAL" clId="{973178F5-719F-41C4-B185-60735405A183}" dt="2021-10-18T23:27:38.463" v="230" actId="1076"/>
          <ac:spMkLst>
            <pc:docMk/>
            <pc:sldMk cId="3796140976" sldId="704"/>
            <ac:spMk id="2" creationId="{48668A47-624D-4B7D-8B5C-020AEBEB0472}"/>
          </ac:spMkLst>
        </pc:spChg>
        <pc:spChg chg="mod">
          <ac:chgData name="Hines, Donna A" userId="ad4f40da-fb4d-443a-ae6e-35f8d8059c35" providerId="ADAL" clId="{973178F5-719F-41C4-B185-60735405A183}" dt="2021-10-18T23:27:34.883" v="229" actId="14100"/>
          <ac:spMkLst>
            <pc:docMk/>
            <pc:sldMk cId="3796140976" sldId="704"/>
            <ac:spMk id="199682" creationId="{00000000-0000-0000-0000-000000000000}"/>
          </ac:spMkLst>
        </pc:spChg>
        <pc:graphicFrameChg chg="mod modGraphic">
          <ac:chgData name="Hines, Donna A" userId="ad4f40da-fb4d-443a-ae6e-35f8d8059c35" providerId="ADAL" clId="{973178F5-719F-41C4-B185-60735405A183}" dt="2021-10-18T23:28:28.514" v="235" actId="12385"/>
          <ac:graphicFrameMkLst>
            <pc:docMk/>
            <pc:sldMk cId="3796140976" sldId="704"/>
            <ac:graphicFrameMk id="8" creationId="{70C22B07-62CB-40DF-A302-3494DDC18484}"/>
          </ac:graphicFrameMkLst>
        </pc:graphicFrameChg>
      </pc:sldChg>
      <pc:sldChg chg="modSp mod">
        <pc:chgData name="Hines, Donna A" userId="ad4f40da-fb4d-443a-ae6e-35f8d8059c35" providerId="ADAL" clId="{973178F5-719F-41C4-B185-60735405A183}" dt="2021-10-18T23:28:34.814" v="236" actId="12385"/>
        <pc:sldMkLst>
          <pc:docMk/>
          <pc:sldMk cId="1455742199" sldId="706"/>
        </pc:sldMkLst>
        <pc:spChg chg="mod">
          <ac:chgData name="Hines, Donna A" userId="ad4f40da-fb4d-443a-ae6e-35f8d8059c35" providerId="ADAL" clId="{973178F5-719F-41C4-B185-60735405A183}" dt="2021-10-18T23:24:22.768" v="206" actId="1076"/>
          <ac:spMkLst>
            <pc:docMk/>
            <pc:sldMk cId="1455742199" sldId="706"/>
            <ac:spMk id="2" creationId="{48668A47-624D-4B7D-8B5C-020AEBEB0472}"/>
          </ac:spMkLst>
        </pc:spChg>
        <pc:spChg chg="mod">
          <ac:chgData name="Hines, Donna A" userId="ad4f40da-fb4d-443a-ae6e-35f8d8059c35" providerId="ADAL" clId="{973178F5-719F-41C4-B185-60735405A183}" dt="2021-10-18T23:24:15.404" v="205" actId="14100"/>
          <ac:spMkLst>
            <pc:docMk/>
            <pc:sldMk cId="1455742199" sldId="706"/>
            <ac:spMk id="199682" creationId="{00000000-0000-0000-0000-000000000000}"/>
          </ac:spMkLst>
        </pc:spChg>
        <pc:graphicFrameChg chg="mod modGraphic">
          <ac:chgData name="Hines, Donna A" userId="ad4f40da-fb4d-443a-ae6e-35f8d8059c35" providerId="ADAL" clId="{973178F5-719F-41C4-B185-60735405A183}" dt="2021-10-18T23:28:34.814" v="236" actId="12385"/>
          <ac:graphicFrameMkLst>
            <pc:docMk/>
            <pc:sldMk cId="1455742199" sldId="706"/>
            <ac:graphicFrameMk id="7" creationId="{D28C49DD-D41D-4CE6-9E43-4AEEE36FCE35}"/>
          </ac:graphicFrameMkLst>
        </pc:graphicFrameChg>
      </pc:sldChg>
      <pc:sldChg chg="addSp modSp mod">
        <pc:chgData name="Hines, Donna A" userId="ad4f40da-fb4d-443a-ae6e-35f8d8059c35" providerId="ADAL" clId="{973178F5-719F-41C4-B185-60735405A183}" dt="2021-10-18T23:21:34.633" v="187" actId="207"/>
        <pc:sldMkLst>
          <pc:docMk/>
          <pc:sldMk cId="1471302091" sldId="707"/>
        </pc:sldMkLst>
        <pc:spChg chg="mod">
          <ac:chgData name="Hines, Donna A" userId="ad4f40da-fb4d-443a-ae6e-35f8d8059c35" providerId="ADAL" clId="{973178F5-719F-41C4-B185-60735405A183}" dt="2021-10-18T23:21:31.727" v="186" actId="207"/>
          <ac:spMkLst>
            <pc:docMk/>
            <pc:sldMk cId="1471302091" sldId="707"/>
            <ac:spMk id="2" creationId="{D04B11C6-6B03-4BA0-AE4D-915210817B7D}"/>
          </ac:spMkLst>
        </pc:spChg>
        <pc:spChg chg="mod">
          <ac:chgData name="Hines, Donna A" userId="ad4f40da-fb4d-443a-ae6e-35f8d8059c35" providerId="ADAL" clId="{973178F5-719F-41C4-B185-60735405A183}" dt="2021-10-18T23:21:34.633" v="187" actId="207"/>
          <ac:spMkLst>
            <pc:docMk/>
            <pc:sldMk cId="1471302091" sldId="707"/>
            <ac:spMk id="6" creationId="{398439A4-C65A-47FD-8B24-50F1BA836069}"/>
          </ac:spMkLst>
        </pc:spChg>
        <pc:spChg chg="mod">
          <ac:chgData name="Hines, Donna A" userId="ad4f40da-fb4d-443a-ae6e-35f8d8059c35" providerId="ADAL" clId="{973178F5-719F-41C4-B185-60735405A183}" dt="2021-10-18T23:21:18.492" v="183" actId="207"/>
          <ac:spMkLst>
            <pc:docMk/>
            <pc:sldMk cId="1471302091" sldId="707"/>
            <ac:spMk id="199682" creationId="{00000000-0000-0000-0000-000000000000}"/>
          </ac:spMkLst>
        </pc:spChg>
        <pc:cxnChg chg="add mod">
          <ac:chgData name="Hines, Donna A" userId="ad4f40da-fb4d-443a-ae6e-35f8d8059c35" providerId="ADAL" clId="{973178F5-719F-41C4-B185-60735405A183}" dt="2021-10-18T23:21:24.086" v="185" actId="1076"/>
          <ac:cxnSpMkLst>
            <pc:docMk/>
            <pc:sldMk cId="1471302091" sldId="707"/>
            <ac:cxnSpMk id="10" creationId="{ED14C500-0D3E-42A0-8B73-BD28C8632417}"/>
          </ac:cxnSpMkLst>
        </pc:cxnChg>
      </pc:sldChg>
      <pc:sldChg chg="modSp mod">
        <pc:chgData name="Hines, Donna A" userId="ad4f40da-fb4d-443a-ae6e-35f8d8059c35" providerId="ADAL" clId="{973178F5-719F-41C4-B185-60735405A183}" dt="2021-10-18T23:23:51.014" v="203" actId="14100"/>
        <pc:sldMkLst>
          <pc:docMk/>
          <pc:sldMk cId="789586957" sldId="708"/>
        </pc:sldMkLst>
        <pc:spChg chg="mod">
          <ac:chgData name="Hines, Donna A" userId="ad4f40da-fb4d-443a-ae6e-35f8d8059c35" providerId="ADAL" clId="{973178F5-719F-41C4-B185-60735405A183}" dt="2021-10-18T23:22:09.448" v="193" actId="1076"/>
          <ac:spMkLst>
            <pc:docMk/>
            <pc:sldMk cId="789586957" sldId="708"/>
            <ac:spMk id="5" creationId="{F81D57C0-EFEE-4DA4-85CD-2E56501D6192}"/>
          </ac:spMkLst>
        </pc:spChg>
        <pc:spChg chg="mod">
          <ac:chgData name="Hines, Donna A" userId="ad4f40da-fb4d-443a-ae6e-35f8d8059c35" providerId="ADAL" clId="{973178F5-719F-41C4-B185-60735405A183}" dt="2021-10-18T23:23:17.143" v="199" actId="1076"/>
          <ac:spMkLst>
            <pc:docMk/>
            <pc:sldMk cId="789586957" sldId="708"/>
            <ac:spMk id="7" creationId="{4DD5F9A7-9DB1-4735-913B-071A4AAFB585}"/>
          </ac:spMkLst>
        </pc:spChg>
        <pc:spChg chg="mod">
          <ac:chgData name="Hines, Donna A" userId="ad4f40da-fb4d-443a-ae6e-35f8d8059c35" providerId="ADAL" clId="{973178F5-719F-41C4-B185-60735405A183}" dt="2021-10-18T23:23:43.636" v="202" actId="1076"/>
          <ac:spMkLst>
            <pc:docMk/>
            <pc:sldMk cId="789586957" sldId="708"/>
            <ac:spMk id="12" creationId="{753DC3F5-C628-44D5-AE9B-580A8F24D1A6}"/>
          </ac:spMkLst>
        </pc:spChg>
        <pc:spChg chg="mod">
          <ac:chgData name="Hines, Donna A" userId="ad4f40da-fb4d-443a-ae6e-35f8d8059c35" providerId="ADAL" clId="{973178F5-719F-41C4-B185-60735405A183}" dt="2021-10-18T23:22:53.294" v="197" actId="6549"/>
          <ac:spMkLst>
            <pc:docMk/>
            <pc:sldMk cId="789586957" sldId="708"/>
            <ac:spMk id="14" creationId="{411C4649-C0E0-41B2-94BC-11F4DDA427A9}"/>
          </ac:spMkLst>
        </pc:spChg>
        <pc:spChg chg="mod">
          <ac:chgData name="Hines, Donna A" userId="ad4f40da-fb4d-443a-ae6e-35f8d8059c35" providerId="ADAL" clId="{973178F5-719F-41C4-B185-60735405A183}" dt="2021-10-18T23:21:58.081" v="191" actId="14100"/>
          <ac:spMkLst>
            <pc:docMk/>
            <pc:sldMk cId="789586957" sldId="708"/>
            <ac:spMk id="199682" creationId="{00000000-0000-0000-0000-000000000000}"/>
          </ac:spMkLst>
        </pc:spChg>
        <pc:picChg chg="mod">
          <ac:chgData name="Hines, Donna A" userId="ad4f40da-fb4d-443a-ae6e-35f8d8059c35" providerId="ADAL" clId="{973178F5-719F-41C4-B185-60735405A183}" dt="2021-10-18T23:23:51.014" v="203" actId="14100"/>
          <ac:picMkLst>
            <pc:docMk/>
            <pc:sldMk cId="789586957" sldId="708"/>
            <ac:picMk id="4" creationId="{69CE7108-E5AC-46D6-A6BC-6B0877132A57}"/>
          </ac:picMkLst>
        </pc:picChg>
        <pc:cxnChg chg="mod">
          <ac:chgData name="Hines, Donna A" userId="ad4f40da-fb4d-443a-ae6e-35f8d8059c35" providerId="ADAL" clId="{973178F5-719F-41C4-B185-60735405A183}" dt="2021-10-18T23:23:26.979" v="200" actId="14100"/>
          <ac:cxnSpMkLst>
            <pc:docMk/>
            <pc:sldMk cId="789586957" sldId="708"/>
            <ac:cxnSpMk id="9" creationId="{E8779850-5C05-459C-9855-40D23BFA646A}"/>
          </ac:cxnSpMkLst>
        </pc:cxnChg>
        <pc:cxnChg chg="mod">
          <ac:chgData name="Hines, Donna A" userId="ad4f40da-fb4d-443a-ae6e-35f8d8059c35" providerId="ADAL" clId="{973178F5-719F-41C4-B185-60735405A183}" dt="2021-10-18T23:23:34.591" v="201" actId="1076"/>
          <ac:cxnSpMkLst>
            <pc:docMk/>
            <pc:sldMk cId="789586957" sldId="708"/>
            <ac:cxnSpMk id="13" creationId="{F252A6EE-E310-4E0D-B2B6-A041CA132FE7}"/>
          </ac:cxnSpMkLst>
        </pc:cxnChg>
        <pc:cxnChg chg="mod">
          <ac:chgData name="Hines, Donna A" userId="ad4f40da-fb4d-443a-ae6e-35f8d8059c35" providerId="ADAL" clId="{973178F5-719F-41C4-B185-60735405A183}" dt="2021-10-18T23:22:28.372" v="195" actId="1076"/>
          <ac:cxnSpMkLst>
            <pc:docMk/>
            <pc:sldMk cId="789586957" sldId="708"/>
            <ac:cxnSpMk id="15" creationId="{0E78BB77-DF88-499D-A3BC-6BC85605B700}"/>
          </ac:cxnSpMkLst>
        </pc:cxnChg>
      </pc:sldChg>
      <pc:sldChg chg="delSp modSp mod">
        <pc:chgData name="Hines, Donna A" userId="ad4f40da-fb4d-443a-ae6e-35f8d8059c35" providerId="ADAL" clId="{973178F5-719F-41C4-B185-60735405A183}" dt="2021-10-18T23:14:53.570" v="122" actId="1076"/>
        <pc:sldMkLst>
          <pc:docMk/>
          <pc:sldMk cId="4010574550" sldId="709"/>
        </pc:sldMkLst>
        <pc:spChg chg="del">
          <ac:chgData name="Hines, Donna A" userId="ad4f40da-fb4d-443a-ae6e-35f8d8059c35" providerId="ADAL" clId="{973178F5-719F-41C4-B185-60735405A183}" dt="2021-10-18T23:13:59.346" v="115" actId="478"/>
          <ac:spMkLst>
            <pc:docMk/>
            <pc:sldMk cId="4010574550" sldId="709"/>
            <ac:spMk id="120836" creationId="{00000000-0000-0000-0000-000000000000}"/>
          </ac:spMkLst>
        </pc:spChg>
        <pc:spChg chg="mod">
          <ac:chgData name="Hines, Donna A" userId="ad4f40da-fb4d-443a-ae6e-35f8d8059c35" providerId="ADAL" clId="{973178F5-719F-41C4-B185-60735405A183}" dt="2021-10-18T23:13:43.425" v="111" actId="1076"/>
          <ac:spMkLst>
            <pc:docMk/>
            <pc:sldMk cId="4010574550" sldId="709"/>
            <ac:spMk id="200706" creationId="{00000000-0000-0000-0000-000000000000}"/>
          </ac:spMkLst>
        </pc:spChg>
        <pc:graphicFrameChg chg="mod modGraphic">
          <ac:chgData name="Hines, Donna A" userId="ad4f40da-fb4d-443a-ae6e-35f8d8059c35" providerId="ADAL" clId="{973178F5-719F-41C4-B185-60735405A183}" dt="2021-10-18T23:14:53.570" v="122" actId="1076"/>
          <ac:graphicFrameMkLst>
            <pc:docMk/>
            <pc:sldMk cId="4010574550" sldId="709"/>
            <ac:graphicFrameMk id="2" creationId="{00000000-0000-0000-0000-000000000000}"/>
          </ac:graphicFrameMkLst>
        </pc:graphicFrameChg>
      </pc:sldChg>
      <pc:sldChg chg="delSp modSp mod">
        <pc:chgData name="Hines, Donna A" userId="ad4f40da-fb4d-443a-ae6e-35f8d8059c35" providerId="ADAL" clId="{973178F5-719F-41C4-B185-60735405A183}" dt="2021-10-18T23:29:25.056" v="238" actId="12385"/>
        <pc:sldMkLst>
          <pc:docMk/>
          <pc:sldMk cId="2331965897" sldId="710"/>
        </pc:sldMkLst>
        <pc:spChg chg="del">
          <ac:chgData name="Hines, Donna A" userId="ad4f40da-fb4d-443a-ae6e-35f8d8059c35" providerId="ADAL" clId="{973178F5-719F-41C4-B185-60735405A183}" dt="2021-10-18T23:19:14.319" v="161" actId="478"/>
          <ac:spMkLst>
            <pc:docMk/>
            <pc:sldMk cId="2331965897" sldId="710"/>
            <ac:spMk id="120836" creationId="{00000000-0000-0000-0000-000000000000}"/>
          </ac:spMkLst>
        </pc:spChg>
        <pc:spChg chg="mod">
          <ac:chgData name="Hines, Donna A" userId="ad4f40da-fb4d-443a-ae6e-35f8d8059c35" providerId="ADAL" clId="{973178F5-719F-41C4-B185-60735405A183}" dt="2021-10-18T23:15:03.148" v="123" actId="1076"/>
          <ac:spMkLst>
            <pc:docMk/>
            <pc:sldMk cId="2331965897" sldId="710"/>
            <ac:spMk id="200706" creationId="{00000000-0000-0000-0000-000000000000}"/>
          </ac:spMkLst>
        </pc:spChg>
        <pc:graphicFrameChg chg="mod modGraphic">
          <ac:chgData name="Hines, Donna A" userId="ad4f40da-fb4d-443a-ae6e-35f8d8059c35" providerId="ADAL" clId="{973178F5-719F-41C4-B185-60735405A183}" dt="2021-10-18T23:29:25.056" v="238" actId="12385"/>
          <ac:graphicFrameMkLst>
            <pc:docMk/>
            <pc:sldMk cId="2331965897" sldId="710"/>
            <ac:graphicFrameMk id="2" creationId="{00000000-0000-0000-0000-000000000000}"/>
          </ac:graphicFrameMkLst>
        </pc:graphicFrameChg>
      </pc:sldChg>
    </pc:docChg>
  </pc:docChgLst>
  <pc:docChgLst>
    <pc:chgData name="Hines, Donna A" userId="S::donna.a.hines@hud.gov::ad4f40da-fb4d-443a-ae6e-35f8d8059c35" providerId="AD" clId="Web-{4F792FBB-A75E-7DC2-E242-13D663316D32}"/>
    <pc:docChg chg="modSld">
      <pc:chgData name="Hines, Donna A" userId="S::donna.a.hines@hud.gov::ad4f40da-fb4d-443a-ae6e-35f8d8059c35" providerId="AD" clId="Web-{4F792FBB-A75E-7DC2-E242-13D663316D32}" dt="2021-10-18T20:50:54.987" v="4" actId="20577"/>
      <pc:docMkLst>
        <pc:docMk/>
      </pc:docMkLst>
      <pc:sldChg chg="modSp">
        <pc:chgData name="Hines, Donna A" userId="S::donna.a.hines@hud.gov::ad4f40da-fb4d-443a-ae6e-35f8d8059c35" providerId="AD" clId="Web-{4F792FBB-A75E-7DC2-E242-13D663316D32}" dt="2021-10-18T20:50:54.987" v="4" actId="20577"/>
        <pc:sldMkLst>
          <pc:docMk/>
          <pc:sldMk cId="3152859384" sldId="347"/>
        </pc:sldMkLst>
        <pc:spChg chg="mod">
          <ac:chgData name="Hines, Donna A" userId="S::donna.a.hines@hud.gov::ad4f40da-fb4d-443a-ae6e-35f8d8059c35" providerId="AD" clId="Web-{4F792FBB-A75E-7DC2-E242-13D663316D32}" dt="2021-10-18T20:50:54.987" v="4" actId="20577"/>
          <ac:spMkLst>
            <pc:docMk/>
            <pc:sldMk cId="3152859384" sldId="347"/>
            <ac:spMk id="186370" creationId="{00000000-0000-0000-0000-000000000000}"/>
          </ac:spMkLst>
        </pc:spChg>
      </pc:sldChg>
      <pc:sldChg chg="delSp modSp">
        <pc:chgData name="Hines, Donna A" userId="S::donna.a.hines@hud.gov::ad4f40da-fb4d-443a-ae6e-35f8d8059c35" providerId="AD" clId="Web-{4F792FBB-A75E-7DC2-E242-13D663316D32}" dt="2021-10-18T20:50:46.002" v="3" actId="20577"/>
        <pc:sldMkLst>
          <pc:docMk/>
          <pc:sldMk cId="464304792" sldId="691"/>
        </pc:sldMkLst>
        <pc:spChg chg="mod">
          <ac:chgData name="Hines, Donna A" userId="S::donna.a.hines@hud.gov::ad4f40da-fb4d-443a-ae6e-35f8d8059c35" providerId="AD" clId="Web-{4F792FBB-A75E-7DC2-E242-13D663316D32}" dt="2021-10-18T20:50:46.002" v="3" actId="20577"/>
          <ac:spMkLst>
            <pc:docMk/>
            <pc:sldMk cId="464304792" sldId="691"/>
            <ac:spMk id="5" creationId="{9BE384C3-05D9-43DB-B602-8850BF8BCF6F}"/>
          </ac:spMkLst>
        </pc:spChg>
        <pc:spChg chg="mod">
          <ac:chgData name="Hines, Donna A" userId="S::donna.a.hines@hud.gov::ad4f40da-fb4d-443a-ae6e-35f8d8059c35" providerId="AD" clId="Web-{4F792FBB-A75E-7DC2-E242-13D663316D32}" dt="2021-10-18T20:50:38.080" v="2" actId="20577"/>
          <ac:spMkLst>
            <pc:docMk/>
            <pc:sldMk cId="464304792" sldId="691"/>
            <ac:spMk id="6" creationId="{BAAFB66E-4849-4834-BDE8-B949B9C7D4EB}"/>
          </ac:spMkLst>
        </pc:spChg>
        <pc:spChg chg="del">
          <ac:chgData name="Hines, Donna A" userId="S::donna.a.hines@hud.gov::ad4f40da-fb4d-443a-ae6e-35f8d8059c35" providerId="AD" clId="Web-{4F792FBB-A75E-7DC2-E242-13D663316D32}" dt="2021-10-18T20:50:26.674" v="1"/>
          <ac:spMkLst>
            <pc:docMk/>
            <pc:sldMk cId="464304792" sldId="691"/>
            <ac:spMk id="11" creationId="{F50601FA-0533-4AF7-84F6-8C0A3E5CC056}"/>
          </ac:spMkLst>
        </pc:spChg>
        <pc:picChg chg="mod">
          <ac:chgData name="Hines, Donna A" userId="S::donna.a.hines@hud.gov::ad4f40da-fb4d-443a-ae6e-35f8d8059c35" providerId="AD" clId="Web-{4F792FBB-A75E-7DC2-E242-13D663316D32}" dt="2021-10-18T20:50:21.893" v="0" actId="1076"/>
          <ac:picMkLst>
            <pc:docMk/>
            <pc:sldMk cId="464304792" sldId="691"/>
            <ac:picMk id="12" creationId="{7D955E03-3F9D-4E6D-B5CB-19D704BFF932}"/>
          </ac:picMkLst>
        </pc:picChg>
      </pc:sldChg>
    </pc:docChg>
  </pc:docChgLst>
  <pc:docChgLst>
    <pc:chgData name="Hines, Donna A" userId="S::donna.a.hines@hud.gov::ad4f40da-fb4d-443a-ae6e-35f8d8059c35" providerId="AD" clId="Web-{04971521-AB3E-787E-BBF4-4D88C60DB632}"/>
    <pc:docChg chg="modSld">
      <pc:chgData name="Hines, Donna A" userId="S::donna.a.hines@hud.gov::ad4f40da-fb4d-443a-ae6e-35f8d8059c35" providerId="AD" clId="Web-{04971521-AB3E-787E-BBF4-4D88C60DB632}" dt="2022-11-09T22:13:18.403" v="48"/>
      <pc:docMkLst>
        <pc:docMk/>
      </pc:docMkLst>
      <pc:sldChg chg="modSp">
        <pc:chgData name="Hines, Donna A" userId="S::donna.a.hines@hud.gov::ad4f40da-fb4d-443a-ae6e-35f8d8059c35" providerId="AD" clId="Web-{04971521-AB3E-787E-BBF4-4D88C60DB632}" dt="2022-11-09T21:44:29.539" v="32" actId="20577"/>
        <pc:sldMkLst>
          <pc:docMk/>
          <pc:sldMk cId="3152859384" sldId="347"/>
        </pc:sldMkLst>
        <pc:spChg chg="mod">
          <ac:chgData name="Hines, Donna A" userId="S::donna.a.hines@hud.gov::ad4f40da-fb4d-443a-ae6e-35f8d8059c35" providerId="AD" clId="Web-{04971521-AB3E-787E-BBF4-4D88C60DB632}" dt="2022-11-09T21:44:29.539" v="32" actId="20577"/>
          <ac:spMkLst>
            <pc:docMk/>
            <pc:sldMk cId="3152859384" sldId="347"/>
            <ac:spMk id="186370" creationId="{00000000-0000-0000-0000-000000000000}"/>
          </ac:spMkLst>
        </pc:spChg>
      </pc:sldChg>
      <pc:sldChg chg="modSp">
        <pc:chgData name="Hines, Donna A" userId="S::donna.a.hines@hud.gov::ad4f40da-fb4d-443a-ae6e-35f8d8059c35" providerId="AD" clId="Web-{04971521-AB3E-787E-BBF4-4D88C60DB632}" dt="2022-11-09T21:50:30.230" v="46" actId="14100"/>
        <pc:sldMkLst>
          <pc:docMk/>
          <pc:sldMk cId="2831839769" sldId="659"/>
        </pc:sldMkLst>
        <pc:spChg chg="mod">
          <ac:chgData name="Hines, Donna A" userId="S::donna.a.hines@hud.gov::ad4f40da-fb4d-443a-ae6e-35f8d8059c35" providerId="AD" clId="Web-{04971521-AB3E-787E-BBF4-4D88C60DB632}" dt="2022-11-09T21:49:08.229" v="44" actId="1076"/>
          <ac:spMkLst>
            <pc:docMk/>
            <pc:sldMk cId="2831839769" sldId="659"/>
            <ac:spMk id="2" creationId="{A4B6335F-D7C4-47E0-80C6-A0FD1FA930BF}"/>
          </ac:spMkLst>
        </pc:spChg>
        <pc:spChg chg="mod">
          <ac:chgData name="Hines, Donna A" userId="S::donna.a.hines@hud.gov::ad4f40da-fb4d-443a-ae6e-35f8d8059c35" providerId="AD" clId="Web-{04971521-AB3E-787E-BBF4-4D88C60DB632}" dt="2022-11-09T21:50:30.230" v="46" actId="14100"/>
          <ac:spMkLst>
            <pc:docMk/>
            <pc:sldMk cId="2831839769" sldId="659"/>
            <ac:spMk id="3" creationId="{1B8203A0-1621-4D1B-9995-2B4E42C8877C}"/>
          </ac:spMkLst>
        </pc:spChg>
        <pc:picChg chg="mod">
          <ac:chgData name="Hines, Donna A" userId="S::donna.a.hines@hud.gov::ad4f40da-fb4d-443a-ae6e-35f8d8059c35" providerId="AD" clId="Web-{04971521-AB3E-787E-BBF4-4D88C60DB632}" dt="2022-11-09T21:48:12.526" v="40" actId="1076"/>
          <ac:picMkLst>
            <pc:docMk/>
            <pc:sldMk cId="2831839769" sldId="659"/>
            <ac:picMk id="12" creationId="{0C0ACBB8-374C-DC91-1512-6D53C5490369}"/>
          </ac:picMkLst>
        </pc:picChg>
      </pc:sldChg>
      <pc:sldChg chg="modSp">
        <pc:chgData name="Hines, Donna A" userId="S::donna.a.hines@hud.gov::ad4f40da-fb4d-443a-ae6e-35f8d8059c35" providerId="AD" clId="Web-{04971521-AB3E-787E-BBF4-4D88C60DB632}" dt="2022-11-09T21:48:58.339" v="43" actId="1076"/>
        <pc:sldMkLst>
          <pc:docMk/>
          <pc:sldMk cId="3057418008" sldId="667"/>
        </pc:sldMkLst>
        <pc:spChg chg="mod">
          <ac:chgData name="Hines, Donna A" userId="S::donna.a.hines@hud.gov::ad4f40da-fb4d-443a-ae6e-35f8d8059c35" providerId="AD" clId="Web-{04971521-AB3E-787E-BBF4-4D88C60DB632}" dt="2022-11-09T21:48:48.589" v="41" actId="1076"/>
          <ac:spMkLst>
            <pc:docMk/>
            <pc:sldMk cId="3057418008" sldId="667"/>
            <ac:spMk id="2" creationId="{5EBFA8D2-41BC-4F33-B167-B14F4CC8CDD6}"/>
          </ac:spMkLst>
        </pc:spChg>
        <pc:spChg chg="mod">
          <ac:chgData name="Hines, Donna A" userId="S::donna.a.hines@hud.gov::ad4f40da-fb4d-443a-ae6e-35f8d8059c35" providerId="AD" clId="Web-{04971521-AB3E-787E-BBF4-4D88C60DB632}" dt="2022-11-09T21:48:58.339" v="43" actId="1076"/>
          <ac:spMkLst>
            <pc:docMk/>
            <pc:sldMk cId="3057418008" sldId="667"/>
            <ac:spMk id="3" creationId="{30175C6B-70EA-4C54-B623-265B97E87178}"/>
          </ac:spMkLst>
        </pc:spChg>
        <pc:cxnChg chg="mod">
          <ac:chgData name="Hines, Donna A" userId="S::donna.a.hines@hud.gov::ad4f40da-fb4d-443a-ae6e-35f8d8059c35" providerId="AD" clId="Web-{04971521-AB3E-787E-BBF4-4D88C60DB632}" dt="2022-11-09T21:48:51.776" v="42" actId="1076"/>
          <ac:cxnSpMkLst>
            <pc:docMk/>
            <pc:sldMk cId="3057418008" sldId="667"/>
            <ac:cxnSpMk id="6" creationId="{67E805EB-01EC-4D1A-B816-AF7D84E26EFA}"/>
          </ac:cxnSpMkLst>
        </pc:cxnChg>
      </pc:sldChg>
      <pc:sldChg chg="modSp">
        <pc:chgData name="Hines, Donna A" userId="S::donna.a.hines@hud.gov::ad4f40da-fb4d-443a-ae6e-35f8d8059c35" providerId="AD" clId="Web-{04971521-AB3E-787E-BBF4-4D88C60DB632}" dt="2022-11-09T21:38:43.722" v="22" actId="1076"/>
        <pc:sldMkLst>
          <pc:docMk/>
          <pc:sldMk cId="928492941" sldId="672"/>
        </pc:sldMkLst>
        <pc:graphicFrameChg chg="mod modGraphic">
          <ac:chgData name="Hines, Donna A" userId="S::donna.a.hines@hud.gov::ad4f40da-fb4d-443a-ae6e-35f8d8059c35" providerId="AD" clId="Web-{04971521-AB3E-787E-BBF4-4D88C60DB632}" dt="2022-11-09T21:33:24.859" v="19"/>
          <ac:graphicFrameMkLst>
            <pc:docMk/>
            <pc:sldMk cId="928492941" sldId="672"/>
            <ac:graphicFrameMk id="2" creationId="{00000000-0000-0000-0000-000000000000}"/>
          </ac:graphicFrameMkLst>
        </pc:graphicFrameChg>
        <pc:picChg chg="mod">
          <ac:chgData name="Hines, Donna A" userId="S::donna.a.hines@hud.gov::ad4f40da-fb4d-443a-ae6e-35f8d8059c35" providerId="AD" clId="Web-{04971521-AB3E-787E-BBF4-4D88C60DB632}" dt="2022-11-09T21:38:43.722" v="22" actId="1076"/>
          <ac:picMkLst>
            <pc:docMk/>
            <pc:sldMk cId="928492941" sldId="672"/>
            <ac:picMk id="9" creationId="{4A135CF0-DFAA-3D34-61B8-5EFFB3014A82}"/>
          </ac:picMkLst>
        </pc:picChg>
      </pc:sldChg>
      <pc:sldChg chg="modSp">
        <pc:chgData name="Hines, Donna A" userId="S::donna.a.hines@hud.gov::ad4f40da-fb4d-443a-ae6e-35f8d8059c35" providerId="AD" clId="Web-{04971521-AB3E-787E-BBF4-4D88C60DB632}" dt="2022-11-09T21:41:00.567" v="26" actId="14100"/>
        <pc:sldMkLst>
          <pc:docMk/>
          <pc:sldMk cId="3979404123" sldId="673"/>
        </pc:sldMkLst>
        <pc:picChg chg="mod">
          <ac:chgData name="Hines, Donna A" userId="S::donna.a.hines@hud.gov::ad4f40da-fb4d-443a-ae6e-35f8d8059c35" providerId="AD" clId="Web-{04971521-AB3E-787E-BBF4-4D88C60DB632}" dt="2022-11-09T21:41:00.567" v="26" actId="14100"/>
          <ac:picMkLst>
            <pc:docMk/>
            <pc:sldMk cId="3979404123" sldId="673"/>
            <ac:picMk id="8" creationId="{64D29E24-656C-D0AE-2D83-32566D63AA25}"/>
          </ac:picMkLst>
        </pc:picChg>
      </pc:sldChg>
      <pc:sldChg chg="modSp">
        <pc:chgData name="Hines, Donna A" userId="S::donna.a.hines@hud.gov::ad4f40da-fb4d-443a-ae6e-35f8d8059c35" providerId="AD" clId="Web-{04971521-AB3E-787E-BBF4-4D88C60DB632}" dt="2022-11-09T21:32:06.717" v="15" actId="20577"/>
        <pc:sldMkLst>
          <pc:docMk/>
          <pc:sldMk cId="666677292" sldId="692"/>
        </pc:sldMkLst>
        <pc:spChg chg="mod">
          <ac:chgData name="Hines, Donna A" userId="S::donna.a.hines@hud.gov::ad4f40da-fb4d-443a-ae6e-35f8d8059c35" providerId="AD" clId="Web-{04971521-AB3E-787E-BBF4-4D88C60DB632}" dt="2022-11-09T21:32:06.717" v="15" actId="20577"/>
          <ac:spMkLst>
            <pc:docMk/>
            <pc:sldMk cId="666677292" sldId="692"/>
            <ac:spMk id="3" creationId="{1B8203A0-1621-4D1B-9995-2B4E42C8877C}"/>
          </ac:spMkLst>
        </pc:spChg>
      </pc:sldChg>
      <pc:sldChg chg="delSp">
        <pc:chgData name="Hines, Donna A" userId="S::donna.a.hines@hud.gov::ad4f40da-fb4d-443a-ae6e-35f8d8059c35" providerId="AD" clId="Web-{04971521-AB3E-787E-BBF4-4D88C60DB632}" dt="2022-11-09T21:33:58.500" v="20"/>
        <pc:sldMkLst>
          <pc:docMk/>
          <pc:sldMk cId="3250150304" sldId="696"/>
        </pc:sldMkLst>
        <pc:spChg chg="del">
          <ac:chgData name="Hines, Donna A" userId="S::donna.a.hines@hud.gov::ad4f40da-fb4d-443a-ae6e-35f8d8059c35" providerId="AD" clId="Web-{04971521-AB3E-787E-BBF4-4D88C60DB632}" dt="2022-11-09T21:33:58.500" v="20"/>
          <ac:spMkLst>
            <pc:docMk/>
            <pc:sldMk cId="3250150304" sldId="696"/>
            <ac:spMk id="3" creationId="{01173C3F-E27E-46C1-93C5-43393CB69459}"/>
          </ac:spMkLst>
        </pc:spChg>
      </pc:sldChg>
      <pc:sldChg chg="modSp">
        <pc:chgData name="Hines, Donna A" userId="S::donna.a.hines@hud.gov::ad4f40da-fb4d-443a-ae6e-35f8d8059c35" providerId="AD" clId="Web-{04971521-AB3E-787E-BBF4-4D88C60DB632}" dt="2022-11-09T22:13:18.403" v="48"/>
        <pc:sldMkLst>
          <pc:docMk/>
          <pc:sldMk cId="1124938526" sldId="697"/>
        </pc:sldMkLst>
        <pc:graphicFrameChg chg="mod modGraphic">
          <ac:chgData name="Hines, Donna A" userId="S::donna.a.hines@hud.gov::ad4f40da-fb4d-443a-ae6e-35f8d8059c35" providerId="AD" clId="Web-{04971521-AB3E-787E-BBF4-4D88C60DB632}" dt="2022-11-09T22:13:18.403" v="48"/>
          <ac:graphicFrameMkLst>
            <pc:docMk/>
            <pc:sldMk cId="1124938526" sldId="697"/>
            <ac:graphicFrameMk id="2" creationId="{00000000-0000-0000-0000-000000000000}"/>
          </ac:graphicFrameMkLst>
        </pc:graphicFrameChg>
      </pc:sldChg>
      <pc:sldChg chg="modSp">
        <pc:chgData name="Hines, Donna A" userId="S::donna.a.hines@hud.gov::ad4f40da-fb4d-443a-ae6e-35f8d8059c35" providerId="AD" clId="Web-{04971521-AB3E-787E-BBF4-4D88C60DB632}" dt="2022-11-09T21:43:19.194" v="30" actId="1076"/>
        <pc:sldMkLst>
          <pc:docMk/>
          <pc:sldMk cId="2329456119" sldId="699"/>
        </pc:sldMkLst>
        <pc:picChg chg="mod">
          <ac:chgData name="Hines, Donna A" userId="S::donna.a.hines@hud.gov::ad4f40da-fb4d-443a-ae6e-35f8d8059c35" providerId="AD" clId="Web-{04971521-AB3E-787E-BBF4-4D88C60DB632}" dt="2022-11-09T21:43:19.194" v="30" actId="1076"/>
          <ac:picMkLst>
            <pc:docMk/>
            <pc:sldMk cId="2329456119" sldId="699"/>
            <ac:picMk id="10" creationId="{EAAA1A2B-68D4-5F64-A540-148376AA705B}"/>
          </ac:picMkLst>
        </pc:picChg>
      </pc:sldChg>
      <pc:sldChg chg="modSp">
        <pc:chgData name="Hines, Donna A" userId="S::donna.a.hines@hud.gov::ad4f40da-fb4d-443a-ae6e-35f8d8059c35" providerId="AD" clId="Web-{04971521-AB3E-787E-BBF4-4D88C60DB632}" dt="2022-11-09T21:39:26.644" v="24" actId="1076"/>
        <pc:sldMkLst>
          <pc:docMk/>
          <pc:sldMk cId="4010574550" sldId="709"/>
        </pc:sldMkLst>
        <pc:picChg chg="mod">
          <ac:chgData name="Hines, Donna A" userId="S::donna.a.hines@hud.gov::ad4f40da-fb4d-443a-ae6e-35f8d8059c35" providerId="AD" clId="Web-{04971521-AB3E-787E-BBF4-4D88C60DB632}" dt="2022-11-09T21:39:26.644" v="24" actId="1076"/>
          <ac:picMkLst>
            <pc:docMk/>
            <pc:sldMk cId="4010574550" sldId="709"/>
            <ac:picMk id="9" creationId="{FEA55075-5666-AAF3-15B0-8ABB4A2ACD32}"/>
          </ac:picMkLst>
        </pc:picChg>
      </pc:sldChg>
      <pc:sldChg chg="modSp">
        <pc:chgData name="Hines, Donna A" userId="S::donna.a.hines@hud.gov::ad4f40da-fb4d-443a-ae6e-35f8d8059c35" providerId="AD" clId="Web-{04971521-AB3E-787E-BBF4-4D88C60DB632}" dt="2022-11-09T21:41:27.693" v="28" actId="20577"/>
        <pc:sldMkLst>
          <pc:docMk/>
          <pc:sldMk cId="1180321364" sldId="712"/>
        </pc:sldMkLst>
        <pc:spChg chg="mod">
          <ac:chgData name="Hines, Donna A" userId="S::donna.a.hines@hud.gov::ad4f40da-fb4d-443a-ae6e-35f8d8059c35" providerId="AD" clId="Web-{04971521-AB3E-787E-BBF4-4D88C60DB632}" dt="2022-11-09T21:41:27.693" v="28" actId="20577"/>
          <ac:spMkLst>
            <pc:docMk/>
            <pc:sldMk cId="1180321364" sldId="712"/>
            <ac:spMk id="199683" creationId="{00000000-0000-0000-0000-000000000000}"/>
          </ac:spMkLst>
        </pc:spChg>
      </pc:sldChg>
    </pc:docChg>
  </pc:docChgLst>
  <pc:docChgLst>
    <pc:chgData name="Taylor, Joseph E" userId="S::joseph.e.taylor@hud.gov::4c5a6b01-bbdf-428b-b4b6-a1a03187b2c2" providerId="AD" clId="Web-{349AD5F2-E37A-30F0-0FDB-D3431124FBEE}"/>
    <pc:docChg chg="delSld modSld sldOrd">
      <pc:chgData name="Taylor, Joseph E" userId="S::joseph.e.taylor@hud.gov::4c5a6b01-bbdf-428b-b4b6-a1a03187b2c2" providerId="AD" clId="Web-{349AD5F2-E37A-30F0-0FDB-D3431124FBEE}" dt="2022-11-09T22:16:24.405" v="66" actId="1076"/>
      <pc:docMkLst>
        <pc:docMk/>
      </pc:docMkLst>
      <pc:sldChg chg="modSp">
        <pc:chgData name="Taylor, Joseph E" userId="S::joseph.e.taylor@hud.gov::4c5a6b01-bbdf-428b-b4b6-a1a03187b2c2" providerId="AD" clId="Web-{349AD5F2-E37A-30F0-0FDB-D3431124FBEE}" dt="2022-11-09T22:09:34.196" v="39"/>
        <pc:sldMkLst>
          <pc:docMk/>
          <pc:sldMk cId="928492941" sldId="672"/>
        </pc:sldMkLst>
        <pc:graphicFrameChg chg="mod modGraphic">
          <ac:chgData name="Taylor, Joseph E" userId="S::joseph.e.taylor@hud.gov::4c5a6b01-bbdf-428b-b4b6-a1a03187b2c2" providerId="AD" clId="Web-{349AD5F2-E37A-30F0-0FDB-D3431124FBEE}" dt="2022-11-09T22:09:34.196" v="39"/>
          <ac:graphicFrameMkLst>
            <pc:docMk/>
            <pc:sldMk cId="928492941" sldId="672"/>
            <ac:graphicFrameMk id="2" creationId="{00000000-0000-0000-0000-000000000000}"/>
          </ac:graphicFrameMkLst>
        </pc:graphicFrameChg>
      </pc:sldChg>
      <pc:sldChg chg="modSp ord">
        <pc:chgData name="Taylor, Joseph E" userId="S::joseph.e.taylor@hud.gov::4c5a6b01-bbdf-428b-b4b6-a1a03187b2c2" providerId="AD" clId="Web-{349AD5F2-E37A-30F0-0FDB-D3431124FBEE}" dt="2022-11-09T22:12:34.855" v="59"/>
        <pc:sldMkLst>
          <pc:docMk/>
          <pc:sldMk cId="1124938526" sldId="697"/>
        </pc:sldMkLst>
        <pc:graphicFrameChg chg="mod modGraphic">
          <ac:chgData name="Taylor, Joseph E" userId="S::joseph.e.taylor@hud.gov::4c5a6b01-bbdf-428b-b4b6-a1a03187b2c2" providerId="AD" clId="Web-{349AD5F2-E37A-30F0-0FDB-D3431124FBEE}" dt="2022-11-09T22:12:34.855" v="59"/>
          <ac:graphicFrameMkLst>
            <pc:docMk/>
            <pc:sldMk cId="1124938526" sldId="697"/>
            <ac:graphicFrameMk id="2" creationId="{00000000-0000-0000-0000-000000000000}"/>
          </ac:graphicFrameMkLst>
        </pc:graphicFrameChg>
      </pc:sldChg>
      <pc:sldChg chg="ord">
        <pc:chgData name="Taylor, Joseph E" userId="S::joseph.e.taylor@hud.gov::4c5a6b01-bbdf-428b-b4b6-a1a03187b2c2" providerId="AD" clId="Web-{349AD5F2-E37A-30F0-0FDB-D3431124FBEE}" dt="2022-11-09T22:15:30.794" v="65"/>
        <pc:sldMkLst>
          <pc:docMk/>
          <pc:sldMk cId="2329456119" sldId="699"/>
        </pc:sldMkLst>
      </pc:sldChg>
      <pc:sldChg chg="modSp">
        <pc:chgData name="Taylor, Joseph E" userId="S::joseph.e.taylor@hud.gov::4c5a6b01-bbdf-428b-b4b6-a1a03187b2c2" providerId="AD" clId="Web-{349AD5F2-E37A-30F0-0FDB-D3431124FBEE}" dt="2022-11-09T22:16:24.405" v="66" actId="1076"/>
        <pc:sldMkLst>
          <pc:docMk/>
          <pc:sldMk cId="1246316509" sldId="701"/>
        </pc:sldMkLst>
        <pc:spChg chg="mod">
          <ac:chgData name="Taylor, Joseph E" userId="S::joseph.e.taylor@hud.gov::4c5a6b01-bbdf-428b-b4b6-a1a03187b2c2" providerId="AD" clId="Web-{349AD5F2-E37A-30F0-0FDB-D3431124FBEE}" dt="2022-11-09T22:16:24.405" v="66" actId="1076"/>
          <ac:spMkLst>
            <pc:docMk/>
            <pc:sldMk cId="1246316509" sldId="701"/>
            <ac:spMk id="4" creationId="{0FB33B9B-ABCA-4092-AEC7-675B89033D55}"/>
          </ac:spMkLst>
        </pc:spChg>
      </pc:sldChg>
      <pc:sldChg chg="del">
        <pc:chgData name="Taylor, Joseph E" userId="S::joseph.e.taylor@hud.gov::4c5a6b01-bbdf-428b-b4b6-a1a03187b2c2" providerId="AD" clId="Web-{349AD5F2-E37A-30F0-0FDB-D3431124FBEE}" dt="2022-11-09T22:11:53.182" v="45"/>
        <pc:sldMkLst>
          <pc:docMk/>
          <pc:sldMk cId="4010574550" sldId="709"/>
        </pc:sldMkLst>
      </pc:sldChg>
      <pc:sldChg chg="modSp">
        <pc:chgData name="Taylor, Joseph E" userId="S::joseph.e.taylor@hud.gov::4c5a6b01-bbdf-428b-b4b6-a1a03187b2c2" providerId="AD" clId="Web-{349AD5F2-E37A-30F0-0FDB-D3431124FBEE}" dt="2022-11-09T22:13:36.668" v="61"/>
        <pc:sldMkLst>
          <pc:docMk/>
          <pc:sldMk cId="2331965897" sldId="710"/>
        </pc:sldMkLst>
        <pc:graphicFrameChg chg="mod modGraphic">
          <ac:chgData name="Taylor, Joseph E" userId="S::joseph.e.taylor@hud.gov::4c5a6b01-bbdf-428b-b4b6-a1a03187b2c2" providerId="AD" clId="Web-{349AD5F2-E37A-30F0-0FDB-D3431124FBEE}" dt="2022-11-09T22:13:36.668" v="61"/>
          <ac:graphicFrameMkLst>
            <pc:docMk/>
            <pc:sldMk cId="2331965897" sldId="710"/>
            <ac:graphicFrameMk id="2" creationId="{00000000-0000-0000-0000-000000000000}"/>
          </ac:graphicFrameMkLst>
        </pc:graphicFrameChg>
      </pc:sldChg>
    </pc:docChg>
  </pc:docChgLst>
  <pc:docChgLst>
    <pc:chgData name="Hines, Donna A" userId="S::donna.a.hines@hud.gov::ad4f40da-fb4d-443a-ae6e-35f8d8059c35" providerId="AD" clId="Web-{0C3B63E4-22F5-4B09-6371-BD119DEDB49A}"/>
    <pc:docChg chg="modSld">
      <pc:chgData name="Hines, Donna A" userId="S::donna.a.hines@hud.gov::ad4f40da-fb4d-443a-ae6e-35f8d8059c35" providerId="AD" clId="Web-{0C3B63E4-22F5-4B09-6371-BD119DEDB49A}" dt="2022-10-27T21:54:02.587" v="25" actId="1076"/>
      <pc:docMkLst>
        <pc:docMk/>
      </pc:docMkLst>
      <pc:sldChg chg="addSp delSp modSp">
        <pc:chgData name="Hines, Donna A" userId="S::donna.a.hines@hud.gov::ad4f40da-fb4d-443a-ae6e-35f8d8059c35" providerId="AD" clId="Web-{0C3B63E4-22F5-4B09-6371-BD119DEDB49A}" dt="2022-10-27T21:54:02.587" v="25" actId="1076"/>
        <pc:sldMkLst>
          <pc:docMk/>
          <pc:sldMk cId="3152859384" sldId="347"/>
        </pc:sldMkLst>
        <pc:picChg chg="add del">
          <ac:chgData name="Hines, Donna A" userId="S::donna.a.hines@hud.gov::ad4f40da-fb4d-443a-ae6e-35f8d8059c35" providerId="AD" clId="Web-{0C3B63E4-22F5-4B09-6371-BD119DEDB49A}" dt="2022-10-27T21:52:53.758" v="15"/>
          <ac:picMkLst>
            <pc:docMk/>
            <pc:sldMk cId="3152859384" sldId="347"/>
            <ac:picMk id="5" creationId="{02470E57-991F-883F-8CF5-EFC65718A30E}"/>
          </ac:picMkLst>
        </pc:picChg>
        <pc:picChg chg="add">
          <ac:chgData name="Hines, Donna A" userId="S::donna.a.hines@hud.gov::ad4f40da-fb4d-443a-ae6e-35f8d8059c35" providerId="AD" clId="Web-{0C3B63E4-22F5-4B09-6371-BD119DEDB49A}" dt="2022-10-27T21:53:29.540" v="18"/>
          <ac:picMkLst>
            <pc:docMk/>
            <pc:sldMk cId="3152859384" sldId="347"/>
            <ac:picMk id="7" creationId="{8AD5E441-0D87-B7AA-BBF8-C3A51D41B3CB}"/>
          </ac:picMkLst>
        </pc:picChg>
        <pc:picChg chg="add mod">
          <ac:chgData name="Hines, Donna A" userId="S::donna.a.hines@hud.gov::ad4f40da-fb4d-443a-ae6e-35f8d8059c35" providerId="AD" clId="Web-{0C3B63E4-22F5-4B09-6371-BD119DEDB49A}" dt="2022-10-27T21:53:47.853" v="21" actId="14100"/>
          <ac:picMkLst>
            <pc:docMk/>
            <pc:sldMk cId="3152859384" sldId="347"/>
            <ac:picMk id="8" creationId="{F0BF2124-C4B9-5882-03DB-E383F06ACEB3}"/>
          </ac:picMkLst>
        </pc:picChg>
        <pc:picChg chg="add mod">
          <ac:chgData name="Hines, Donna A" userId="S::donna.a.hines@hud.gov::ad4f40da-fb4d-443a-ae6e-35f8d8059c35" providerId="AD" clId="Web-{0C3B63E4-22F5-4B09-6371-BD119DEDB49A}" dt="2022-10-27T21:54:02.571" v="24" actId="1076"/>
          <ac:picMkLst>
            <pc:docMk/>
            <pc:sldMk cId="3152859384" sldId="347"/>
            <ac:picMk id="9" creationId="{D7A985AD-72F1-71EA-E31C-BE1B20AFE424}"/>
          </ac:picMkLst>
        </pc:picChg>
        <pc:picChg chg="add mod">
          <ac:chgData name="Hines, Donna A" userId="S::donna.a.hines@hud.gov::ad4f40da-fb4d-443a-ae6e-35f8d8059c35" providerId="AD" clId="Web-{0C3B63E4-22F5-4B09-6371-BD119DEDB49A}" dt="2022-10-27T21:54:02.587" v="25" actId="1076"/>
          <ac:picMkLst>
            <pc:docMk/>
            <pc:sldMk cId="3152859384" sldId="347"/>
            <ac:picMk id="10" creationId="{F16DCBF9-ABD4-E99C-97F0-156ED2F66856}"/>
          </ac:picMkLst>
        </pc:picChg>
      </pc:sldChg>
      <pc:sldChg chg="addSp delSp modSp">
        <pc:chgData name="Hines, Donna A" userId="S::donna.a.hines@hud.gov::ad4f40da-fb4d-443a-ae6e-35f8d8059c35" providerId="AD" clId="Web-{0C3B63E4-22F5-4B09-6371-BD119DEDB49A}" dt="2022-10-27T21:53:22.509" v="17"/>
        <pc:sldMkLst>
          <pc:docMk/>
          <pc:sldMk cId="464304792" sldId="691"/>
        </pc:sldMkLst>
        <pc:grpChg chg="add del">
          <ac:chgData name="Hines, Donna A" userId="S::donna.a.hines@hud.gov::ad4f40da-fb4d-443a-ae6e-35f8d8059c35" providerId="AD" clId="Web-{0C3B63E4-22F5-4B09-6371-BD119DEDB49A}" dt="2022-10-27T21:52:28.711" v="12"/>
          <ac:grpSpMkLst>
            <pc:docMk/>
            <pc:sldMk cId="464304792" sldId="691"/>
            <ac:grpSpMk id="10" creationId="{6D5E9F38-2E59-BC96-C080-F8E7A21DC4A2}"/>
          </ac:grpSpMkLst>
        </pc:grpChg>
        <pc:grpChg chg="add del">
          <ac:chgData name="Hines, Donna A" userId="S::donna.a.hines@hud.gov::ad4f40da-fb4d-443a-ae6e-35f8d8059c35" providerId="AD" clId="Web-{0C3B63E4-22F5-4B09-6371-BD119DEDB49A}" dt="2022-10-27T21:53:10.352" v="16"/>
          <ac:grpSpMkLst>
            <pc:docMk/>
            <pc:sldMk cId="464304792" sldId="691"/>
            <ac:grpSpMk id="11" creationId="{9D87BAC5-939F-B329-D174-C0ED5B6EF794}"/>
          </ac:grpSpMkLst>
        </pc:grpChg>
        <pc:grpChg chg="add">
          <ac:chgData name="Hines, Donna A" userId="S::donna.a.hines@hud.gov::ad4f40da-fb4d-443a-ae6e-35f8d8059c35" providerId="AD" clId="Web-{0C3B63E4-22F5-4B09-6371-BD119DEDB49A}" dt="2022-10-27T21:53:22.509" v="17"/>
          <ac:grpSpMkLst>
            <pc:docMk/>
            <pc:sldMk cId="464304792" sldId="691"/>
            <ac:grpSpMk id="12" creationId="{B99E9FD0-4E87-C89E-35CE-BBC56E0B1E57}"/>
          </ac:grpSpMkLst>
        </pc:grpChg>
        <pc:picChg chg="add mod topLvl">
          <ac:chgData name="Hines, Donna A" userId="S::donna.a.hines@hud.gov::ad4f40da-fb4d-443a-ae6e-35f8d8059c35" providerId="AD" clId="Web-{0C3B63E4-22F5-4B09-6371-BD119DEDB49A}" dt="2022-10-27T21:53:10.352" v="16"/>
          <ac:picMkLst>
            <pc:docMk/>
            <pc:sldMk cId="464304792" sldId="691"/>
            <ac:picMk id="2" creationId="{3B99D7B2-5E14-31A5-ED97-BF29B8B07D8A}"/>
          </ac:picMkLst>
        </pc:picChg>
        <pc:picChg chg="add mod topLvl">
          <ac:chgData name="Hines, Donna A" userId="S::donna.a.hines@hud.gov::ad4f40da-fb4d-443a-ae6e-35f8d8059c35" providerId="AD" clId="Web-{0C3B63E4-22F5-4B09-6371-BD119DEDB49A}" dt="2022-10-27T21:53:10.352" v="16"/>
          <ac:picMkLst>
            <pc:docMk/>
            <pc:sldMk cId="464304792" sldId="691"/>
            <ac:picMk id="7" creationId="{97BB9AE1-8920-2F58-D252-10BF5E7D8759}"/>
          </ac:picMkLst>
        </pc:picChg>
        <pc:picChg chg="add mod topLvl">
          <ac:chgData name="Hines, Donna A" userId="S::donna.a.hines@hud.gov::ad4f40da-fb4d-443a-ae6e-35f8d8059c35" providerId="AD" clId="Web-{0C3B63E4-22F5-4B09-6371-BD119DEDB49A}" dt="2022-10-27T21:53:10.352" v="16"/>
          <ac:picMkLst>
            <pc:docMk/>
            <pc:sldMk cId="464304792" sldId="691"/>
            <ac:picMk id="8" creationId="{2FDB72BD-1F0B-04B6-1E0E-2D4AC9D827FC}"/>
          </ac:picMkLst>
        </pc:picChg>
        <pc:picChg chg="add mod topLvl">
          <ac:chgData name="Hines, Donna A" userId="S::donna.a.hines@hud.gov::ad4f40da-fb4d-443a-ae6e-35f8d8059c35" providerId="AD" clId="Web-{0C3B63E4-22F5-4B09-6371-BD119DEDB49A}" dt="2022-10-27T21:53:10.352" v="16"/>
          <ac:picMkLst>
            <pc:docMk/>
            <pc:sldMk cId="464304792" sldId="691"/>
            <ac:picMk id="9" creationId="{BC2ED00A-EB5B-0096-F847-DE136BAD7AB9}"/>
          </ac:picMkLst>
        </pc:picChg>
      </pc:sldChg>
    </pc:docChg>
  </pc:docChgLst>
  <pc:docChgLst>
    <pc:chgData name="Taylor, Joseph E" userId="4c5a6b01-bbdf-428b-b4b6-a1a03187b2c2" providerId="ADAL" clId="{4FEFB5A8-68A9-4805-9394-C38D00726151}"/>
    <pc:docChg chg="custSel addSld modSld">
      <pc:chgData name="Taylor, Joseph E" userId="4c5a6b01-bbdf-428b-b4b6-a1a03187b2c2" providerId="ADAL" clId="{4FEFB5A8-68A9-4805-9394-C38D00726151}" dt="2021-10-05T14:25:57.614" v="1338" actId="20577"/>
      <pc:docMkLst>
        <pc:docMk/>
      </pc:docMkLst>
      <pc:sldChg chg="modSp mod">
        <pc:chgData name="Taylor, Joseph E" userId="4c5a6b01-bbdf-428b-b4b6-a1a03187b2c2" providerId="ADAL" clId="{4FEFB5A8-68A9-4805-9394-C38D00726151}" dt="2021-10-01T15:03:25.519" v="2" actId="1076"/>
        <pc:sldMkLst>
          <pc:docMk/>
          <pc:sldMk cId="3152859384" sldId="347"/>
        </pc:sldMkLst>
        <pc:spChg chg="mod">
          <ac:chgData name="Taylor, Joseph E" userId="4c5a6b01-bbdf-428b-b4b6-a1a03187b2c2" providerId="ADAL" clId="{4FEFB5A8-68A9-4805-9394-C38D00726151}" dt="2021-10-01T15:03:25.519" v="2" actId="1076"/>
          <ac:spMkLst>
            <pc:docMk/>
            <pc:sldMk cId="3152859384" sldId="347"/>
            <ac:spMk id="3" creationId="{47B1D73E-65BF-48FA-9420-C4A536C68682}"/>
          </ac:spMkLst>
        </pc:spChg>
      </pc:sldChg>
      <pc:sldChg chg="modSp mod modNotesTx">
        <pc:chgData name="Taylor, Joseph E" userId="4c5a6b01-bbdf-428b-b4b6-a1a03187b2c2" providerId="ADAL" clId="{4FEFB5A8-68A9-4805-9394-C38D00726151}" dt="2021-10-01T16:26:59.579" v="456"/>
        <pc:sldMkLst>
          <pc:docMk/>
          <pc:sldMk cId="2831839769" sldId="659"/>
        </pc:sldMkLst>
        <pc:spChg chg="mod">
          <ac:chgData name="Taylor, Joseph E" userId="4c5a6b01-bbdf-428b-b4b6-a1a03187b2c2" providerId="ADAL" clId="{4FEFB5A8-68A9-4805-9394-C38D00726151}" dt="2021-10-01T16:12:24.037" v="13" actId="1076"/>
          <ac:spMkLst>
            <pc:docMk/>
            <pc:sldMk cId="2831839769" sldId="659"/>
            <ac:spMk id="2" creationId="{A4B6335F-D7C4-47E0-80C6-A0FD1FA930BF}"/>
          </ac:spMkLst>
        </pc:spChg>
        <pc:spChg chg="mod">
          <ac:chgData name="Taylor, Joseph E" userId="4c5a6b01-bbdf-428b-b4b6-a1a03187b2c2" providerId="ADAL" clId="{4FEFB5A8-68A9-4805-9394-C38D00726151}" dt="2021-10-01T16:26:34.783" v="453" actId="20577"/>
          <ac:spMkLst>
            <pc:docMk/>
            <pc:sldMk cId="2831839769" sldId="659"/>
            <ac:spMk id="3" creationId="{1B8203A0-1621-4D1B-9995-2B4E42C8877C}"/>
          </ac:spMkLst>
        </pc:spChg>
        <pc:cxnChg chg="mod">
          <ac:chgData name="Taylor, Joseph E" userId="4c5a6b01-bbdf-428b-b4b6-a1a03187b2c2" providerId="ADAL" clId="{4FEFB5A8-68A9-4805-9394-C38D00726151}" dt="2021-10-01T16:12:29.483" v="14" actId="1076"/>
          <ac:cxnSpMkLst>
            <pc:docMk/>
            <pc:sldMk cId="2831839769" sldId="659"/>
            <ac:cxnSpMk id="5" creationId="{6B28B75D-D420-4A19-BEA7-BC3671907553}"/>
          </ac:cxnSpMkLst>
        </pc:cxnChg>
      </pc:sldChg>
      <pc:sldChg chg="modSp mod modNotesTx">
        <pc:chgData name="Taylor, Joseph E" userId="4c5a6b01-bbdf-428b-b4b6-a1a03187b2c2" providerId="ADAL" clId="{4FEFB5A8-68A9-4805-9394-C38D00726151}" dt="2021-10-01T17:00:20.244" v="789" actId="20577"/>
        <pc:sldMkLst>
          <pc:docMk/>
          <pc:sldMk cId="1284013723" sldId="663"/>
        </pc:sldMkLst>
        <pc:graphicFrameChg chg="mod modGraphic">
          <ac:chgData name="Taylor, Joseph E" userId="4c5a6b01-bbdf-428b-b4b6-a1a03187b2c2" providerId="ADAL" clId="{4FEFB5A8-68A9-4805-9394-C38D00726151}" dt="2021-10-01T16:59:12.194" v="703" actId="20577"/>
          <ac:graphicFrameMkLst>
            <pc:docMk/>
            <pc:sldMk cId="1284013723" sldId="663"/>
            <ac:graphicFrameMk id="2" creationId="{00000000-0000-0000-0000-000000000000}"/>
          </ac:graphicFrameMkLst>
        </pc:graphicFrameChg>
      </pc:sldChg>
      <pc:sldChg chg="modSp mod">
        <pc:chgData name="Taylor, Joseph E" userId="4c5a6b01-bbdf-428b-b4b6-a1a03187b2c2" providerId="ADAL" clId="{4FEFB5A8-68A9-4805-9394-C38D00726151}" dt="2021-10-01T17:05:06.681" v="804" actId="20577"/>
        <pc:sldMkLst>
          <pc:docMk/>
          <pc:sldMk cId="2665064642" sldId="668"/>
        </pc:sldMkLst>
        <pc:graphicFrameChg chg="modGraphic">
          <ac:chgData name="Taylor, Joseph E" userId="4c5a6b01-bbdf-428b-b4b6-a1a03187b2c2" providerId="ADAL" clId="{4FEFB5A8-68A9-4805-9394-C38D00726151}" dt="2021-10-01T17:05:06.681" v="804" actId="20577"/>
          <ac:graphicFrameMkLst>
            <pc:docMk/>
            <pc:sldMk cId="2665064642" sldId="668"/>
            <ac:graphicFrameMk id="2" creationId="{00000000-0000-0000-0000-000000000000}"/>
          </ac:graphicFrameMkLst>
        </pc:graphicFrameChg>
      </pc:sldChg>
      <pc:sldChg chg="modSp mod modNotesTx">
        <pc:chgData name="Taylor, Joseph E" userId="4c5a6b01-bbdf-428b-b4b6-a1a03187b2c2" providerId="ADAL" clId="{4FEFB5A8-68A9-4805-9394-C38D00726151}" dt="2021-10-01T17:10:21.707" v="822" actId="20577"/>
        <pc:sldMkLst>
          <pc:docMk/>
          <pc:sldMk cId="3163461304" sldId="671"/>
        </pc:sldMkLst>
        <pc:graphicFrameChg chg="modGraphic">
          <ac:chgData name="Taylor, Joseph E" userId="4c5a6b01-bbdf-428b-b4b6-a1a03187b2c2" providerId="ADAL" clId="{4FEFB5A8-68A9-4805-9394-C38D00726151}" dt="2021-10-01T17:10:11.958" v="816" actId="20577"/>
          <ac:graphicFrameMkLst>
            <pc:docMk/>
            <pc:sldMk cId="3163461304" sldId="671"/>
            <ac:graphicFrameMk id="2" creationId="{00000000-0000-0000-0000-000000000000}"/>
          </ac:graphicFrameMkLst>
        </pc:graphicFrameChg>
      </pc:sldChg>
      <pc:sldChg chg="modSp mod">
        <pc:chgData name="Taylor, Joseph E" userId="4c5a6b01-bbdf-428b-b4b6-a1a03187b2c2" providerId="ADAL" clId="{4FEFB5A8-68A9-4805-9394-C38D00726151}" dt="2021-10-01T17:19:46.004" v="1018" actId="5793"/>
        <pc:sldMkLst>
          <pc:docMk/>
          <pc:sldMk cId="928492941" sldId="672"/>
        </pc:sldMkLst>
        <pc:graphicFrameChg chg="modGraphic">
          <ac:chgData name="Taylor, Joseph E" userId="4c5a6b01-bbdf-428b-b4b6-a1a03187b2c2" providerId="ADAL" clId="{4FEFB5A8-68A9-4805-9394-C38D00726151}" dt="2021-10-01T17:19:46.004" v="1018" actId="5793"/>
          <ac:graphicFrameMkLst>
            <pc:docMk/>
            <pc:sldMk cId="928492941" sldId="672"/>
            <ac:graphicFrameMk id="2" creationId="{00000000-0000-0000-0000-000000000000}"/>
          </ac:graphicFrameMkLst>
        </pc:graphicFrameChg>
      </pc:sldChg>
      <pc:sldChg chg="modNotesTx">
        <pc:chgData name="Taylor, Joseph E" userId="4c5a6b01-bbdf-428b-b4b6-a1a03187b2c2" providerId="ADAL" clId="{4FEFB5A8-68A9-4805-9394-C38D00726151}" dt="2021-10-04T18:45:42.566" v="1336" actId="20577"/>
        <pc:sldMkLst>
          <pc:docMk/>
          <pc:sldMk cId="3979404123" sldId="673"/>
        </pc:sldMkLst>
      </pc:sldChg>
      <pc:sldChg chg="modNotesTx">
        <pc:chgData name="Taylor, Joseph E" userId="4c5a6b01-bbdf-428b-b4b6-a1a03187b2c2" providerId="ADAL" clId="{4FEFB5A8-68A9-4805-9394-C38D00726151}" dt="2021-10-05T14:25:57.614" v="1338" actId="20577"/>
        <pc:sldMkLst>
          <pc:docMk/>
          <pc:sldMk cId="4103552155" sldId="689"/>
        </pc:sldMkLst>
      </pc:sldChg>
      <pc:sldChg chg="modSp mod">
        <pc:chgData name="Taylor, Joseph E" userId="4c5a6b01-bbdf-428b-b4b6-a1a03187b2c2" providerId="ADAL" clId="{4FEFB5A8-68A9-4805-9394-C38D00726151}" dt="2021-08-10T12:54:43.007" v="1" actId="20577"/>
        <pc:sldMkLst>
          <pc:docMk/>
          <pc:sldMk cId="464304792" sldId="691"/>
        </pc:sldMkLst>
        <pc:spChg chg="mod">
          <ac:chgData name="Taylor, Joseph E" userId="4c5a6b01-bbdf-428b-b4b6-a1a03187b2c2" providerId="ADAL" clId="{4FEFB5A8-68A9-4805-9394-C38D00726151}" dt="2021-08-10T12:54:43.007" v="1" actId="20577"/>
          <ac:spMkLst>
            <pc:docMk/>
            <pc:sldMk cId="464304792" sldId="691"/>
            <ac:spMk id="5" creationId="{9BE384C3-05D9-43DB-B602-8850BF8BCF6F}"/>
          </ac:spMkLst>
        </pc:spChg>
      </pc:sldChg>
      <pc:sldChg chg="modSp mod modNotesTx">
        <pc:chgData name="Taylor, Joseph E" userId="4c5a6b01-bbdf-428b-b4b6-a1a03187b2c2" providerId="ADAL" clId="{4FEFB5A8-68A9-4805-9394-C38D00726151}" dt="2021-10-01T16:56:51.974" v="588" actId="6549"/>
        <pc:sldMkLst>
          <pc:docMk/>
          <pc:sldMk cId="666677292" sldId="692"/>
        </pc:sldMkLst>
        <pc:spChg chg="mod">
          <ac:chgData name="Taylor, Joseph E" userId="4c5a6b01-bbdf-428b-b4b6-a1a03187b2c2" providerId="ADAL" clId="{4FEFB5A8-68A9-4805-9394-C38D00726151}" dt="2021-10-01T16:27:20.071" v="457" actId="1076"/>
          <ac:spMkLst>
            <pc:docMk/>
            <pc:sldMk cId="666677292" sldId="692"/>
            <ac:spMk id="2" creationId="{A4B6335F-D7C4-47E0-80C6-A0FD1FA930BF}"/>
          </ac:spMkLst>
        </pc:spChg>
        <pc:spChg chg="mod">
          <ac:chgData name="Taylor, Joseph E" userId="4c5a6b01-bbdf-428b-b4b6-a1a03187b2c2" providerId="ADAL" clId="{4FEFB5A8-68A9-4805-9394-C38D00726151}" dt="2021-10-01T16:56:29.820" v="584" actId="20577"/>
          <ac:spMkLst>
            <pc:docMk/>
            <pc:sldMk cId="666677292" sldId="692"/>
            <ac:spMk id="3" creationId="{1B8203A0-1621-4D1B-9995-2B4E42C8877C}"/>
          </ac:spMkLst>
        </pc:spChg>
        <pc:cxnChg chg="mod">
          <ac:chgData name="Taylor, Joseph E" userId="4c5a6b01-bbdf-428b-b4b6-a1a03187b2c2" providerId="ADAL" clId="{4FEFB5A8-68A9-4805-9394-C38D00726151}" dt="2021-10-01T16:27:23.548" v="458" actId="1076"/>
          <ac:cxnSpMkLst>
            <pc:docMk/>
            <pc:sldMk cId="666677292" sldId="692"/>
            <ac:cxnSpMk id="5" creationId="{6B28B75D-D420-4A19-BEA7-BC3671907553}"/>
          </ac:cxnSpMkLst>
        </pc:cxnChg>
      </pc:sldChg>
      <pc:sldChg chg="modNotesTx">
        <pc:chgData name="Taylor, Joseph E" userId="4c5a6b01-bbdf-428b-b4b6-a1a03187b2c2" providerId="ADAL" clId="{4FEFB5A8-68A9-4805-9394-C38D00726151}" dt="2021-10-04T18:44:56.119" v="1333" actId="20577"/>
        <pc:sldMkLst>
          <pc:docMk/>
          <pc:sldMk cId="2819627673" sldId="693"/>
        </pc:sldMkLst>
      </pc:sldChg>
      <pc:sldChg chg="modSp mod modNotesTx">
        <pc:chgData name="Taylor, Joseph E" userId="4c5a6b01-bbdf-428b-b4b6-a1a03187b2c2" providerId="ADAL" clId="{4FEFB5A8-68A9-4805-9394-C38D00726151}" dt="2021-10-01T20:27:21.709" v="1319" actId="255"/>
        <pc:sldMkLst>
          <pc:docMk/>
          <pc:sldMk cId="1124938526" sldId="697"/>
        </pc:sldMkLst>
        <pc:spChg chg="mod">
          <ac:chgData name="Taylor, Joseph E" userId="4c5a6b01-bbdf-428b-b4b6-a1a03187b2c2" providerId="ADAL" clId="{4FEFB5A8-68A9-4805-9394-C38D00726151}" dt="2021-10-01T20:27:21.709" v="1319" actId="255"/>
          <ac:spMkLst>
            <pc:docMk/>
            <pc:sldMk cId="1124938526" sldId="697"/>
            <ac:spMk id="3" creationId="{B2F4B049-D008-4E11-8A88-EC8BB5438356}"/>
          </ac:spMkLst>
        </pc:spChg>
        <pc:spChg chg="mod">
          <ac:chgData name="Taylor, Joseph E" userId="4c5a6b01-bbdf-428b-b4b6-a1a03187b2c2" providerId="ADAL" clId="{4FEFB5A8-68A9-4805-9394-C38D00726151}" dt="2021-10-01T17:14:26.113" v="847" actId="1076"/>
          <ac:spMkLst>
            <pc:docMk/>
            <pc:sldMk cId="1124938526" sldId="697"/>
            <ac:spMk id="4" creationId="{6567EB7E-8AE6-4F45-9C0B-CAC7945C6F23}"/>
          </ac:spMkLst>
        </pc:spChg>
      </pc:sldChg>
      <pc:sldChg chg="modSp mod">
        <pc:chgData name="Taylor, Joseph E" userId="4c5a6b01-bbdf-428b-b4b6-a1a03187b2c2" providerId="ADAL" clId="{4FEFB5A8-68A9-4805-9394-C38D00726151}" dt="2021-10-01T20:28:04.158" v="1322" actId="1076"/>
        <pc:sldMkLst>
          <pc:docMk/>
          <pc:sldMk cId="1471302091" sldId="707"/>
        </pc:sldMkLst>
        <pc:spChg chg="mod">
          <ac:chgData name="Taylor, Joseph E" userId="4c5a6b01-bbdf-428b-b4b6-a1a03187b2c2" providerId="ADAL" clId="{4FEFB5A8-68A9-4805-9394-C38D00726151}" dt="2021-10-01T20:28:00.022" v="1321" actId="1076"/>
          <ac:spMkLst>
            <pc:docMk/>
            <pc:sldMk cId="1471302091" sldId="707"/>
            <ac:spMk id="2" creationId="{D04B11C6-6B03-4BA0-AE4D-915210817B7D}"/>
          </ac:spMkLst>
        </pc:spChg>
        <pc:spChg chg="mod">
          <ac:chgData name="Taylor, Joseph E" userId="4c5a6b01-bbdf-428b-b4b6-a1a03187b2c2" providerId="ADAL" clId="{4FEFB5A8-68A9-4805-9394-C38D00726151}" dt="2021-10-01T20:28:04.158" v="1322" actId="1076"/>
          <ac:spMkLst>
            <pc:docMk/>
            <pc:sldMk cId="1471302091" sldId="707"/>
            <ac:spMk id="6" creationId="{398439A4-C65A-47FD-8B24-50F1BA836069}"/>
          </ac:spMkLst>
        </pc:spChg>
      </pc:sldChg>
      <pc:sldChg chg="modSp add mod modNotesTx">
        <pc:chgData name="Taylor, Joseph E" userId="4c5a6b01-bbdf-428b-b4b6-a1a03187b2c2" providerId="ADAL" clId="{4FEFB5A8-68A9-4805-9394-C38D00726151}" dt="2021-10-04T15:34:54.920" v="1328" actId="255"/>
        <pc:sldMkLst>
          <pc:docMk/>
          <pc:sldMk cId="4010574550" sldId="709"/>
        </pc:sldMkLst>
        <pc:graphicFrameChg chg="mod modGraphic">
          <ac:chgData name="Taylor, Joseph E" userId="4c5a6b01-bbdf-428b-b4b6-a1a03187b2c2" providerId="ADAL" clId="{4FEFB5A8-68A9-4805-9394-C38D00726151}" dt="2021-10-04T15:34:54.920" v="1328" actId="255"/>
          <ac:graphicFrameMkLst>
            <pc:docMk/>
            <pc:sldMk cId="4010574550" sldId="709"/>
            <ac:graphicFrameMk id="2" creationId="{00000000-0000-0000-0000-000000000000}"/>
          </ac:graphicFrameMkLst>
        </pc:graphicFrameChg>
      </pc:sldChg>
      <pc:sldChg chg="modSp add mod modNotesTx">
        <pc:chgData name="Taylor, Joseph E" userId="4c5a6b01-bbdf-428b-b4b6-a1a03187b2c2" providerId="ADAL" clId="{4FEFB5A8-68A9-4805-9394-C38D00726151}" dt="2021-10-01T20:27:07.377" v="1318" actId="113"/>
        <pc:sldMkLst>
          <pc:docMk/>
          <pc:sldMk cId="2331965897" sldId="710"/>
        </pc:sldMkLst>
        <pc:graphicFrameChg chg="mod modGraphic">
          <ac:chgData name="Taylor, Joseph E" userId="4c5a6b01-bbdf-428b-b4b6-a1a03187b2c2" providerId="ADAL" clId="{4FEFB5A8-68A9-4805-9394-C38D00726151}" dt="2021-10-01T20:26:26.373" v="1266" actId="207"/>
          <ac:graphicFrameMkLst>
            <pc:docMk/>
            <pc:sldMk cId="2331965897" sldId="710"/>
            <ac:graphicFrameMk id="2" creationId="{00000000-0000-0000-0000-000000000000}"/>
          </ac:graphicFrameMkLst>
        </pc:graphicFrameChg>
      </pc:sldChg>
    </pc:docChg>
  </pc:docChgLst>
  <pc:docChgLst>
    <pc:chgData name="Swearinger, Javin R" userId="S::javin.r.swearinger@hud.gov::3741fed8-df43-42bf-b78e-82276b68d493" providerId="AD" clId="Web-{ADAE4048-ADDC-E5E1-D975-525A39269365}"/>
    <pc:docChg chg="modSld sldOrd">
      <pc:chgData name="Swearinger, Javin R" userId="S::javin.r.swearinger@hud.gov::3741fed8-df43-42bf-b78e-82276b68d493" providerId="AD" clId="Web-{ADAE4048-ADDC-E5E1-D975-525A39269365}" dt="2022-11-09T18:42:42.989" v="75"/>
      <pc:docMkLst>
        <pc:docMk/>
      </pc:docMkLst>
      <pc:sldChg chg="modNotes">
        <pc:chgData name="Swearinger, Javin R" userId="S::javin.r.swearinger@hud.gov::3741fed8-df43-42bf-b78e-82276b68d493" providerId="AD" clId="Web-{ADAE4048-ADDC-E5E1-D975-525A39269365}" dt="2022-11-09T18:42:42.989" v="75"/>
        <pc:sldMkLst>
          <pc:docMk/>
          <pc:sldMk cId="3152859384" sldId="347"/>
        </pc:sldMkLst>
      </pc:sldChg>
      <pc:sldChg chg="modNotes">
        <pc:chgData name="Swearinger, Javin R" userId="S::javin.r.swearinger@hud.gov::3741fed8-df43-42bf-b78e-82276b68d493" providerId="AD" clId="Web-{ADAE4048-ADDC-E5E1-D975-525A39269365}" dt="2022-11-09T18:19:18.214" v="55"/>
        <pc:sldMkLst>
          <pc:docMk/>
          <pc:sldMk cId="2831839769" sldId="659"/>
        </pc:sldMkLst>
      </pc:sldChg>
      <pc:sldChg chg="modNotes">
        <pc:chgData name="Swearinger, Javin R" userId="S::javin.r.swearinger@hud.gov::3741fed8-df43-42bf-b78e-82276b68d493" providerId="AD" clId="Web-{ADAE4048-ADDC-E5E1-D975-525A39269365}" dt="2022-11-09T18:21:06.683" v="62"/>
        <pc:sldMkLst>
          <pc:docMk/>
          <pc:sldMk cId="1284013723" sldId="663"/>
        </pc:sldMkLst>
      </pc:sldChg>
      <pc:sldChg chg="modNotes">
        <pc:chgData name="Swearinger, Javin R" userId="S::javin.r.swearinger@hud.gov::3741fed8-df43-42bf-b78e-82276b68d493" providerId="AD" clId="Web-{ADAE4048-ADDC-E5E1-D975-525A39269365}" dt="2022-11-09T18:22:14.012" v="65"/>
        <pc:sldMkLst>
          <pc:docMk/>
          <pc:sldMk cId="2665064642" sldId="668"/>
        </pc:sldMkLst>
      </pc:sldChg>
      <pc:sldChg chg="ord">
        <pc:chgData name="Swearinger, Javin R" userId="S::javin.r.swearinger@hud.gov::3741fed8-df43-42bf-b78e-82276b68d493" providerId="AD" clId="Web-{ADAE4048-ADDC-E5E1-D975-525A39269365}" dt="2022-11-09T18:37:25.893" v="72"/>
        <pc:sldMkLst>
          <pc:docMk/>
          <pc:sldMk cId="4103552155" sldId="689"/>
        </pc:sldMkLst>
      </pc:sldChg>
      <pc:sldChg chg="modNotes">
        <pc:chgData name="Swearinger, Javin R" userId="S::javin.r.swearinger@hud.gov::3741fed8-df43-42bf-b78e-82276b68d493" providerId="AD" clId="Web-{ADAE4048-ADDC-E5E1-D975-525A39269365}" dt="2022-11-09T18:19:54.058" v="59"/>
        <pc:sldMkLst>
          <pc:docMk/>
          <pc:sldMk cId="666677292" sldId="692"/>
        </pc:sldMkLst>
      </pc:sldChg>
      <pc:sldChg chg="modNotes">
        <pc:chgData name="Swearinger, Javin R" userId="S::javin.r.swearinger@hud.gov::3741fed8-df43-42bf-b78e-82276b68d493" providerId="AD" clId="Web-{ADAE4048-ADDC-E5E1-D975-525A39269365}" dt="2022-11-09T18:14:08.758" v="4"/>
        <pc:sldMkLst>
          <pc:docMk/>
          <pc:sldMk cId="2819627673" sldId="693"/>
        </pc:sldMkLst>
      </pc:sldChg>
      <pc:sldChg chg="modNotes">
        <pc:chgData name="Swearinger, Javin R" userId="S::javin.r.swearinger@hud.gov::3741fed8-df43-42bf-b78e-82276b68d493" providerId="AD" clId="Web-{ADAE4048-ADDC-E5E1-D975-525A39269365}" dt="2022-11-09T18:35:18.924" v="71"/>
        <pc:sldMkLst>
          <pc:docMk/>
          <pc:sldMk cId="1075281670" sldId="695"/>
        </pc:sldMkLst>
      </pc:sldChg>
    </pc:docChg>
  </pc:docChgLst>
  <pc:docChgLst>
    <pc:chgData name="Hines, Donna A" userId="S::donna.a.hines@hud.gov::ad4f40da-fb4d-443a-ae6e-35f8d8059c35" providerId="AD" clId="Web-{D2BAD4E6-2EEB-28FD-EE45-2113B732F15B}"/>
    <pc:docChg chg="modSld">
      <pc:chgData name="Hines, Donna A" userId="S::donna.a.hines@hud.gov::ad4f40da-fb4d-443a-ae6e-35f8d8059c35" providerId="AD" clId="Web-{D2BAD4E6-2EEB-28FD-EE45-2113B732F15B}" dt="2021-10-19T00:32:38.259" v="12" actId="20577"/>
      <pc:docMkLst>
        <pc:docMk/>
      </pc:docMkLst>
      <pc:sldChg chg="modSp">
        <pc:chgData name="Hines, Donna A" userId="S::donna.a.hines@hud.gov::ad4f40da-fb4d-443a-ae6e-35f8d8059c35" providerId="AD" clId="Web-{D2BAD4E6-2EEB-28FD-EE45-2113B732F15B}" dt="2021-10-19T00:32:38.259" v="12" actId="20577"/>
        <pc:sldMkLst>
          <pc:docMk/>
          <pc:sldMk cId="666677292" sldId="692"/>
        </pc:sldMkLst>
        <pc:spChg chg="mod">
          <ac:chgData name="Hines, Donna A" userId="S::donna.a.hines@hud.gov::ad4f40da-fb4d-443a-ae6e-35f8d8059c35" providerId="AD" clId="Web-{D2BAD4E6-2EEB-28FD-EE45-2113B732F15B}" dt="2021-10-19T00:32:09.743" v="7" actId="1076"/>
          <ac:spMkLst>
            <pc:docMk/>
            <pc:sldMk cId="666677292" sldId="692"/>
            <ac:spMk id="2" creationId="{A4B6335F-D7C4-47E0-80C6-A0FD1FA930BF}"/>
          </ac:spMkLst>
        </pc:spChg>
        <pc:spChg chg="mod">
          <ac:chgData name="Hines, Donna A" userId="S::donna.a.hines@hud.gov::ad4f40da-fb4d-443a-ae6e-35f8d8059c35" providerId="AD" clId="Web-{D2BAD4E6-2EEB-28FD-EE45-2113B732F15B}" dt="2021-10-19T00:32:38.259" v="12" actId="20577"/>
          <ac:spMkLst>
            <pc:docMk/>
            <pc:sldMk cId="666677292" sldId="692"/>
            <ac:spMk id="3" creationId="{1B8203A0-1621-4D1B-9995-2B4E42C8877C}"/>
          </ac:spMkLst>
        </pc:spChg>
        <pc:picChg chg="mod">
          <ac:chgData name="Hines, Donna A" userId="S::donna.a.hines@hud.gov::ad4f40da-fb4d-443a-ae6e-35f8d8059c35" providerId="AD" clId="Web-{D2BAD4E6-2EEB-28FD-EE45-2113B732F15B}" dt="2021-10-19T00:31:41.649" v="2" actId="14100"/>
          <ac:picMkLst>
            <pc:docMk/>
            <pc:sldMk cId="666677292" sldId="692"/>
            <ac:picMk id="8" creationId="{12CE0646-5997-4295-951E-EC3B2DB9ABC3}"/>
          </ac:picMkLst>
        </pc:picChg>
        <pc:cxnChg chg="mod">
          <ac:chgData name="Hines, Donna A" userId="S::donna.a.hines@hud.gov::ad4f40da-fb4d-443a-ae6e-35f8d8059c35" providerId="AD" clId="Web-{D2BAD4E6-2EEB-28FD-EE45-2113B732F15B}" dt="2021-10-19T00:32:15.165" v="8" actId="1076"/>
          <ac:cxnSpMkLst>
            <pc:docMk/>
            <pc:sldMk cId="666677292" sldId="692"/>
            <ac:cxnSpMk id="5" creationId="{6B28B75D-D420-4A19-BEA7-BC3671907553}"/>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43343" cy="465455"/>
          </a:xfrm>
          <a:prstGeom prst="rect">
            <a:avLst/>
          </a:prstGeom>
        </p:spPr>
        <p:txBody>
          <a:bodyPr vert="horz" lIns="93312" tIns="46656" rIns="93312" bIns="46656" rtlCol="0"/>
          <a:lstStyle>
            <a:lvl1pPr algn="l">
              <a:defRPr sz="1200"/>
            </a:lvl1pPr>
          </a:lstStyle>
          <a:p>
            <a:endParaRPr lang="en-US"/>
          </a:p>
        </p:txBody>
      </p:sp>
      <p:sp>
        <p:nvSpPr>
          <p:cNvPr id="3" name="Date Placeholder 2"/>
          <p:cNvSpPr>
            <a:spLocks noGrp="1"/>
          </p:cNvSpPr>
          <p:nvPr>
            <p:ph type="dt" sz="quarter" idx="1"/>
          </p:nvPr>
        </p:nvSpPr>
        <p:spPr>
          <a:xfrm>
            <a:off x="3978133" y="2"/>
            <a:ext cx="3043343" cy="465455"/>
          </a:xfrm>
          <a:prstGeom prst="rect">
            <a:avLst/>
          </a:prstGeom>
        </p:spPr>
        <p:txBody>
          <a:bodyPr vert="horz" lIns="93312" tIns="46656" rIns="93312" bIns="46656" rtlCol="0"/>
          <a:lstStyle>
            <a:lvl1pPr algn="r">
              <a:defRPr sz="1200"/>
            </a:lvl1pPr>
          </a:lstStyle>
          <a:p>
            <a:fld id="{387B1515-8C74-4E2E-87BF-E3BEB552F85F}" type="datetimeFigureOut">
              <a:rPr lang="en-US" smtClean="0"/>
              <a:pPr/>
              <a:t>11/9/2022</a:t>
            </a:fld>
            <a:endParaRPr lang="en-US"/>
          </a:p>
        </p:txBody>
      </p:sp>
      <p:sp>
        <p:nvSpPr>
          <p:cNvPr id="4" name="Footer Placeholder 3"/>
          <p:cNvSpPr>
            <a:spLocks noGrp="1"/>
          </p:cNvSpPr>
          <p:nvPr>
            <p:ph type="ftr" sz="quarter" idx="2"/>
          </p:nvPr>
        </p:nvSpPr>
        <p:spPr>
          <a:xfrm>
            <a:off x="0" y="8842031"/>
            <a:ext cx="3043343" cy="465455"/>
          </a:xfrm>
          <a:prstGeom prst="rect">
            <a:avLst/>
          </a:prstGeom>
        </p:spPr>
        <p:txBody>
          <a:bodyPr vert="horz" lIns="93312" tIns="46656" rIns="93312" bIns="46656" rtlCol="0" anchor="b"/>
          <a:lstStyle>
            <a:lvl1pPr algn="l">
              <a:defRPr sz="1200"/>
            </a:lvl1pPr>
          </a:lstStyle>
          <a:p>
            <a:endParaRPr lang="en-US"/>
          </a:p>
        </p:txBody>
      </p:sp>
      <p:sp>
        <p:nvSpPr>
          <p:cNvPr id="5" name="Slide Number Placeholder 4"/>
          <p:cNvSpPr>
            <a:spLocks noGrp="1"/>
          </p:cNvSpPr>
          <p:nvPr>
            <p:ph type="sldNum" sz="quarter" idx="3"/>
          </p:nvPr>
        </p:nvSpPr>
        <p:spPr>
          <a:xfrm>
            <a:off x="3978133" y="8842031"/>
            <a:ext cx="3043343" cy="465455"/>
          </a:xfrm>
          <a:prstGeom prst="rect">
            <a:avLst/>
          </a:prstGeom>
        </p:spPr>
        <p:txBody>
          <a:bodyPr vert="horz" lIns="93312" tIns="46656" rIns="93312" bIns="46656" rtlCol="0" anchor="b"/>
          <a:lstStyle>
            <a:lvl1pPr algn="r">
              <a:defRPr sz="1200"/>
            </a:lvl1pPr>
          </a:lstStyle>
          <a:p>
            <a:fld id="{917BB753-6E7F-4393-ADBF-1863A42723E3}" type="slidenum">
              <a:rPr lang="en-US" smtClean="0"/>
              <a:pPr/>
              <a:t>‹#›</a:t>
            </a:fld>
            <a:endParaRPr lang="en-US"/>
          </a:p>
        </p:txBody>
      </p:sp>
    </p:spTree>
    <p:extLst>
      <p:ext uri="{BB962C8B-B14F-4D97-AF65-F5344CB8AC3E}">
        <p14:creationId xmlns:p14="http://schemas.microsoft.com/office/powerpoint/2010/main" val="20594866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43343" cy="465455"/>
          </a:xfrm>
          <a:prstGeom prst="rect">
            <a:avLst/>
          </a:prstGeom>
        </p:spPr>
        <p:txBody>
          <a:bodyPr vert="horz" lIns="93312" tIns="46656" rIns="93312" bIns="46656" rtlCol="0"/>
          <a:lstStyle>
            <a:lvl1pPr algn="l">
              <a:defRPr sz="1200"/>
            </a:lvl1pPr>
          </a:lstStyle>
          <a:p>
            <a:endParaRPr lang="en-US"/>
          </a:p>
        </p:txBody>
      </p:sp>
      <p:sp>
        <p:nvSpPr>
          <p:cNvPr id="3" name="Date Placeholder 2"/>
          <p:cNvSpPr>
            <a:spLocks noGrp="1"/>
          </p:cNvSpPr>
          <p:nvPr>
            <p:ph type="dt" idx="1"/>
          </p:nvPr>
        </p:nvSpPr>
        <p:spPr>
          <a:xfrm>
            <a:off x="3978133" y="2"/>
            <a:ext cx="3043343" cy="465455"/>
          </a:xfrm>
          <a:prstGeom prst="rect">
            <a:avLst/>
          </a:prstGeom>
        </p:spPr>
        <p:txBody>
          <a:bodyPr vert="horz" lIns="93312" tIns="46656" rIns="93312" bIns="46656" rtlCol="0"/>
          <a:lstStyle>
            <a:lvl1pPr algn="r">
              <a:defRPr sz="1200"/>
            </a:lvl1pPr>
          </a:lstStyle>
          <a:p>
            <a:fld id="{D0796D1F-7127-44FC-AFA8-3C1AD1C74967}" type="datetimeFigureOut">
              <a:rPr lang="en-US" smtClean="0"/>
              <a:pPr/>
              <a:t>11/9/2022</a:t>
            </a:fld>
            <a:endParaRPr lang="en-US"/>
          </a:p>
        </p:txBody>
      </p:sp>
      <p:sp>
        <p:nvSpPr>
          <p:cNvPr id="4" name="Slide Image Placeholder 3"/>
          <p:cNvSpPr>
            <a:spLocks noGrp="1" noRot="1" noChangeAspect="1"/>
          </p:cNvSpPr>
          <p:nvPr>
            <p:ph type="sldImg" idx="2"/>
          </p:nvPr>
        </p:nvSpPr>
        <p:spPr>
          <a:xfrm>
            <a:off x="409575" y="698500"/>
            <a:ext cx="6205538" cy="3490913"/>
          </a:xfrm>
          <a:prstGeom prst="rect">
            <a:avLst/>
          </a:prstGeom>
          <a:noFill/>
          <a:ln w="12700">
            <a:solidFill>
              <a:prstClr val="black"/>
            </a:solidFill>
          </a:ln>
        </p:spPr>
        <p:txBody>
          <a:bodyPr vert="horz" lIns="93312" tIns="46656" rIns="93312" bIns="46656"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2" tIns="46656" rIns="93312" bIns="4665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43343" cy="465455"/>
          </a:xfrm>
          <a:prstGeom prst="rect">
            <a:avLst/>
          </a:prstGeom>
        </p:spPr>
        <p:txBody>
          <a:bodyPr vert="horz" lIns="93312" tIns="46656" rIns="93312" bIns="46656" rtlCol="0" anchor="b"/>
          <a:lstStyle>
            <a:lvl1pPr algn="l">
              <a:defRPr sz="1200"/>
            </a:lvl1pPr>
          </a:lstStyle>
          <a:p>
            <a:endParaRPr lang="en-US"/>
          </a:p>
        </p:txBody>
      </p:sp>
      <p:sp>
        <p:nvSpPr>
          <p:cNvPr id="7" name="Slide Number Placeholder 6"/>
          <p:cNvSpPr>
            <a:spLocks noGrp="1"/>
          </p:cNvSpPr>
          <p:nvPr>
            <p:ph type="sldNum" sz="quarter" idx="5"/>
          </p:nvPr>
        </p:nvSpPr>
        <p:spPr>
          <a:xfrm>
            <a:off x="3978133" y="8842031"/>
            <a:ext cx="3043343" cy="465455"/>
          </a:xfrm>
          <a:prstGeom prst="rect">
            <a:avLst/>
          </a:prstGeom>
        </p:spPr>
        <p:txBody>
          <a:bodyPr vert="horz" lIns="93312" tIns="46656" rIns="93312" bIns="46656" rtlCol="0" anchor="b"/>
          <a:lstStyle>
            <a:lvl1pPr algn="r">
              <a:defRPr sz="1200"/>
            </a:lvl1pPr>
          </a:lstStyle>
          <a:p>
            <a:fld id="{5D87D6AC-E57C-49A0-9D2C-AA37DE69C01B}" type="slidenum">
              <a:rPr lang="en-US" smtClean="0"/>
              <a:pPr/>
              <a:t>‹#›</a:t>
            </a:fld>
            <a:endParaRPr lang="en-US"/>
          </a:p>
        </p:txBody>
      </p:sp>
    </p:spTree>
    <p:extLst>
      <p:ext uri="{BB962C8B-B14F-4D97-AF65-F5344CB8AC3E}">
        <p14:creationId xmlns:p14="http://schemas.microsoft.com/office/powerpoint/2010/main" val="3987263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s://www.hud.gov/program_offices/public_indian_housing/ih/grants/ihbg_cgp" TargetMode="External"/><Relationship Id="rId2" Type="http://schemas.openxmlformats.org/officeDocument/2006/relationships/slide" Target="../slides/slide30.xml"/><Relationship Id="rId1" Type="http://schemas.openxmlformats.org/officeDocument/2006/relationships/notesMaster" Target="../notesMasters/notesMaster1.xml"/><Relationship Id="rId4" Type="http://schemas.openxmlformats.org/officeDocument/2006/relationships/hyperlink" Target="https://www.hud.gov/sites/dfiles/PIH/documents/Tribal_Area_PCI-RF4_Resource_Only.xlsx" TargetMode="Externa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Let’s review Module # 5, which covers Rating Factor 4 - Leveraging Resources.</a:t>
            </a:r>
          </a:p>
          <a:p>
            <a:endParaRPr lang="en-US">
              <a:cs typeface="Calibri"/>
            </a:endParaRPr>
          </a:p>
          <a:p>
            <a:r>
              <a:rPr lang="en-US">
                <a:cs typeface="Calibri"/>
              </a:rPr>
              <a:t>The overall purpose for leveraging resources is for applicant to acquire firm commitments in the form of contributions total dollar value amounts donated from community partners (or itself) to support the project and program activities funded by the IHBG Competitive grant.</a:t>
            </a:r>
          </a:p>
          <a:p>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D87D6AC-E57C-49A0-9D2C-AA37DE69C01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77716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B2640A4B-AD83-48A5-8BF8-559B6BBA2694}" type="slidenum">
              <a:rPr lang="en-US" i="0" smtClean="0">
                <a:latin typeface="Times New Roman" pitchFamily="18" charset="0"/>
              </a:rPr>
              <a:pPr eaLnBrk="1" hangingPunct="1"/>
              <a:t>10</a:t>
            </a:fld>
            <a:endParaRPr lang="en-US" i="0">
              <a:latin typeface="Times New Roman" pitchFamily="18" charset="0"/>
            </a:endParaRPr>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xfrm>
            <a:off x="781050" y="4421189"/>
            <a:ext cx="5461000" cy="47323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rtl="0" eaLnBrk="1" fontAlgn="t" latinLnBrk="0" hangingPunct="1">
              <a:buFont typeface="Arial" panose="020B0604020202020204" pitchFamily="34" charset="0"/>
              <a:buChar char="•"/>
            </a:pPr>
            <a:r>
              <a:rPr lang="en-US" sz="1200" b="0" i="0" u="none" strike="noStrike" kern="1200">
                <a:solidFill>
                  <a:schemeClr val="tx1"/>
                </a:solidFill>
                <a:effectLst/>
                <a:latin typeface="+mn-lt"/>
                <a:ea typeface="+mn-ea"/>
                <a:cs typeface="+mn-cs"/>
              </a:rPr>
              <a:t>If allowable by the federal program’s statute, the applicant should submit statement (e.g. letter, email, etc.) from the federal agency approving the amount of funds to be committed for leveraging. (May come in the form of a letter from Federal agency approving the total amount of funds </a:t>
            </a:r>
            <a:r>
              <a:rPr lang="en-US" sz="1200" b="1" i="0" u="none" strike="noStrike" kern="1200">
                <a:solidFill>
                  <a:schemeClr val="tx1"/>
                </a:solidFill>
                <a:effectLst/>
                <a:latin typeface="+mn-lt"/>
                <a:ea typeface="+mn-ea"/>
                <a:cs typeface="+mn-cs"/>
              </a:rPr>
              <a:t>committed</a:t>
            </a:r>
            <a:r>
              <a:rPr lang="en-US" sz="1200" b="0" i="0" u="none" strike="noStrike" kern="1200">
                <a:solidFill>
                  <a:schemeClr val="tx1"/>
                </a:solidFill>
                <a:effectLst/>
                <a:latin typeface="+mn-lt"/>
                <a:ea typeface="+mn-ea"/>
                <a:cs typeface="+mn-cs"/>
              </a:rPr>
              <a:t> to leverage) (May come in the form of a separate document or attachment submitted in the application)</a:t>
            </a:r>
          </a:p>
          <a:p>
            <a:pPr marL="0" indent="0" rtl="0" eaLnBrk="1" fontAlgn="t" latinLnBrk="0" hangingPunct="1">
              <a:buFont typeface="Arial" panose="020B0604020202020204" pitchFamily="34" charset="0"/>
              <a:buNone/>
            </a:pPr>
            <a:endParaRPr lang="en-US" sz="1200" b="0" i="0" u="none" strike="noStrike" kern="1200">
              <a:solidFill>
                <a:schemeClr val="tx1"/>
              </a:solidFill>
              <a:effectLst/>
              <a:latin typeface="+mn-lt"/>
              <a:ea typeface="+mn-ea"/>
              <a:cs typeface="+mn-cs"/>
            </a:endParaRPr>
          </a:p>
          <a:p>
            <a:pPr marL="171450" indent="-171450" rtl="0" eaLnBrk="1" fontAlgn="t" latinLnBrk="0" hangingPunct="1">
              <a:buFont typeface="Arial" panose="020B0604020202020204" pitchFamily="34" charset="0"/>
              <a:buChar char="•"/>
            </a:pPr>
            <a:r>
              <a:rPr lang="en-US" sz="1200" kern="1200">
                <a:solidFill>
                  <a:schemeClr val="dk1"/>
                </a:solidFill>
                <a:effectLst/>
                <a:latin typeface="Cambria" panose="02040503050406030204" pitchFamily="18" charset="0"/>
                <a:ea typeface="Cambria" panose="02040503050406030204" pitchFamily="18" charset="0"/>
                <a:cs typeface="+mn-cs"/>
              </a:rPr>
              <a:t>If a federal agency has published clear guidance stating that its </a:t>
            </a:r>
            <a:r>
              <a:rPr lang="en-US" sz="1200" b="1" kern="1200">
                <a:solidFill>
                  <a:schemeClr val="dk1"/>
                </a:solidFill>
                <a:effectLst/>
                <a:latin typeface="Cambria" panose="02040503050406030204" pitchFamily="18" charset="0"/>
                <a:ea typeface="Cambria" panose="02040503050406030204" pitchFamily="18" charset="0"/>
                <a:cs typeface="+mn-cs"/>
              </a:rPr>
              <a:t>funds</a:t>
            </a:r>
            <a:r>
              <a:rPr lang="en-US" sz="1200" kern="1200">
                <a:solidFill>
                  <a:schemeClr val="dk1"/>
                </a:solidFill>
                <a:effectLst/>
                <a:latin typeface="Cambria" panose="02040503050406030204" pitchFamily="18" charset="0"/>
                <a:ea typeface="Cambria" panose="02040503050406030204" pitchFamily="18" charset="0"/>
                <a:cs typeface="+mn-cs"/>
              </a:rPr>
              <a:t> can be </a:t>
            </a:r>
            <a:r>
              <a:rPr lang="en-US" sz="1200" b="1" kern="1200">
                <a:solidFill>
                  <a:schemeClr val="dk1"/>
                </a:solidFill>
                <a:effectLst/>
                <a:latin typeface="Cambria" panose="02040503050406030204" pitchFamily="18" charset="0"/>
                <a:ea typeface="Cambria" panose="02040503050406030204" pitchFamily="18" charset="0"/>
                <a:cs typeface="+mn-cs"/>
              </a:rPr>
              <a:t>used in accordance with the IHBG program</a:t>
            </a:r>
            <a:r>
              <a:rPr lang="en-US" sz="1200" kern="1200">
                <a:solidFill>
                  <a:schemeClr val="dk1"/>
                </a:solidFill>
                <a:effectLst/>
                <a:latin typeface="Cambria" panose="02040503050406030204" pitchFamily="18" charset="0"/>
                <a:ea typeface="Cambria" panose="02040503050406030204" pitchFamily="18" charset="0"/>
                <a:cs typeface="+mn-cs"/>
              </a:rPr>
              <a:t>, HUD reserves the right to </a:t>
            </a:r>
            <a:r>
              <a:rPr lang="en-US" sz="1200" b="1" kern="1200">
                <a:solidFill>
                  <a:schemeClr val="dk1"/>
                </a:solidFill>
                <a:effectLst/>
                <a:latin typeface="Cambria" panose="02040503050406030204" pitchFamily="18" charset="0"/>
                <a:ea typeface="Cambria" panose="02040503050406030204" pitchFamily="18" charset="0"/>
                <a:cs typeface="+mn-cs"/>
              </a:rPr>
              <a:t>accept that guidance</a:t>
            </a:r>
            <a:r>
              <a:rPr lang="en-US" sz="1200" kern="1200">
                <a:solidFill>
                  <a:schemeClr val="dk1"/>
                </a:solidFill>
                <a:effectLst/>
                <a:latin typeface="Cambria" panose="02040503050406030204" pitchFamily="18" charset="0"/>
                <a:ea typeface="Cambria" panose="02040503050406030204" pitchFamily="18" charset="0"/>
                <a:cs typeface="+mn-cs"/>
              </a:rPr>
              <a:t> as </a:t>
            </a:r>
            <a:r>
              <a:rPr lang="en-US" sz="1200" b="1" kern="1200">
                <a:solidFill>
                  <a:schemeClr val="dk1"/>
                </a:solidFill>
                <a:effectLst/>
                <a:latin typeface="Cambria" panose="02040503050406030204" pitchFamily="18" charset="0"/>
                <a:ea typeface="Cambria" panose="02040503050406030204" pitchFamily="18" charset="0"/>
                <a:cs typeface="+mn-cs"/>
              </a:rPr>
              <a:t>sufficient evidence </a:t>
            </a:r>
            <a:r>
              <a:rPr lang="en-US" sz="1200" kern="1200">
                <a:solidFill>
                  <a:schemeClr val="dk1"/>
                </a:solidFill>
                <a:effectLst/>
                <a:latin typeface="Cambria" panose="02040503050406030204" pitchFamily="18" charset="0"/>
                <a:ea typeface="Cambria" panose="02040503050406030204" pitchFamily="18" charset="0"/>
                <a:cs typeface="+mn-cs"/>
              </a:rPr>
              <a:t>that these other Federal Program Funds can be </a:t>
            </a:r>
            <a:r>
              <a:rPr lang="en-US" sz="1200" b="1" kern="1200">
                <a:solidFill>
                  <a:schemeClr val="dk1"/>
                </a:solidFill>
                <a:effectLst/>
                <a:latin typeface="Cambria" panose="02040503050406030204" pitchFamily="18" charset="0"/>
                <a:ea typeface="Cambria" panose="02040503050406030204" pitchFamily="18" charset="0"/>
                <a:cs typeface="+mn-cs"/>
              </a:rPr>
              <a:t>proposed as leverage </a:t>
            </a:r>
            <a:r>
              <a:rPr lang="en-US" sz="1200" kern="1200">
                <a:solidFill>
                  <a:schemeClr val="dk1"/>
                </a:solidFill>
                <a:effectLst/>
                <a:latin typeface="Cambria" panose="02040503050406030204" pitchFamily="18" charset="0"/>
                <a:ea typeface="Cambria" panose="02040503050406030204" pitchFamily="18" charset="0"/>
                <a:cs typeface="+mn-cs"/>
              </a:rPr>
              <a:t>under this NOFO</a:t>
            </a:r>
            <a:endParaRPr lang="en-US" sz="1200" b="0" i="0" u="none" strike="noStrike" kern="1200">
              <a:solidFill>
                <a:schemeClr val="tx1"/>
              </a:solidFill>
              <a:effectLst/>
              <a:latin typeface="+mn-lt"/>
              <a:ea typeface="+mn-ea"/>
              <a:cs typeface="+mn-cs"/>
            </a:endParaRPr>
          </a:p>
          <a:p>
            <a:pPr rtl="0" eaLnBrk="1" fontAlgn="t" latinLnBrk="0" hangingPunct="1"/>
            <a:endParaRPr lang="en-US" sz="1200" b="0" i="0" u="none" strike="noStrike" kern="1200">
              <a:solidFill>
                <a:schemeClr val="tx1"/>
              </a:solidFill>
              <a:effectLst/>
              <a:latin typeface="+mn-lt"/>
              <a:ea typeface="+mn-ea"/>
              <a:cs typeface="+mn-cs"/>
            </a:endParaRPr>
          </a:p>
          <a:p>
            <a:pPr marL="0" indent="0" eaLnBrk="1" hangingPunct="1">
              <a:buFont typeface="Arial" panose="020B0604020202020204" pitchFamily="34" charset="0"/>
              <a:buNone/>
            </a:pPr>
            <a:endParaRPr lang="en-US" b="0">
              <a:latin typeface="Arial" pitchFamily="34" charset="0"/>
              <a:ea typeface="ＭＳ Ｐゴシック" pitchFamily="34" charset="-128"/>
            </a:endParaRPr>
          </a:p>
        </p:txBody>
      </p:sp>
    </p:spTree>
    <p:extLst>
      <p:ext uri="{BB962C8B-B14F-4D97-AF65-F5344CB8AC3E}">
        <p14:creationId xmlns:p14="http://schemas.microsoft.com/office/powerpoint/2010/main" val="25396832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B2640A4B-AD83-48A5-8BF8-559B6BBA2694}" type="slidenum">
              <a:rPr lang="en-US" i="0" smtClean="0">
                <a:latin typeface="Times New Roman" pitchFamily="18" charset="0"/>
              </a:rPr>
              <a:pPr eaLnBrk="1" hangingPunct="1"/>
              <a:t>11</a:t>
            </a:fld>
            <a:endParaRPr lang="en-US" i="0">
              <a:latin typeface="Times New Roman" pitchFamily="18" charset="0"/>
            </a:endParaRPr>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xfrm>
            <a:off x="781050" y="4421189"/>
            <a:ext cx="5461000" cy="47323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0">
                <a:latin typeface="Arial" pitchFamily="34" charset="0"/>
                <a:ea typeface="ＭＳ Ｐゴシック" pitchFamily="34" charset="-128"/>
              </a:rPr>
              <a:t>This chart describes the type of evidence/documentation that needs to be submitted with specific types of leverage resources </a:t>
            </a:r>
          </a:p>
          <a:p>
            <a:pPr eaLnBrk="1" hangingPunct="1"/>
            <a:endParaRPr lang="en-US" sz="1200" kern="1200">
              <a:solidFill>
                <a:schemeClr val="tx1"/>
              </a:solidFill>
              <a:effectLst/>
              <a:latin typeface="+mn-lt"/>
              <a:ea typeface="+mn-ea"/>
              <a:cs typeface="+mn-cs"/>
            </a:endParaRPr>
          </a:p>
          <a:p>
            <a:pPr rtl="0" eaLnBrk="1" fontAlgn="t" latinLnBrk="0" hangingPunct="1"/>
            <a:r>
              <a:rPr lang="en-US" sz="1200" b="1" i="0" u="none" strike="noStrike" kern="1200">
                <a:solidFill>
                  <a:schemeClr val="tx1"/>
                </a:solidFill>
                <a:effectLst/>
                <a:latin typeface="+mn-lt"/>
                <a:ea typeface="+mn-ea"/>
                <a:cs typeface="+mn-cs"/>
              </a:rPr>
              <a:t>Public Agency, Foundation, or Other Private Party:</a:t>
            </a:r>
          </a:p>
          <a:p>
            <a:pPr rtl="0" eaLnBrk="1" fontAlgn="t" latinLnBrk="0" hangingPunct="1"/>
            <a:r>
              <a:rPr lang="en-US" sz="1200" b="1" i="0" u="none" strike="noStrike" kern="1200">
                <a:solidFill>
                  <a:schemeClr val="tx1"/>
                </a:solidFill>
                <a:effectLst/>
                <a:latin typeface="+mn-lt"/>
                <a:ea typeface="+mn-ea"/>
                <a:cs typeface="+mn-cs"/>
              </a:rPr>
              <a:t> </a:t>
            </a:r>
          </a:p>
          <a:p>
            <a:pPr marL="171450" indent="-171450" rtl="0" eaLnBrk="1" fontAlgn="t" latinLnBrk="0" hangingPunct="1">
              <a:buFont typeface="Arial" panose="020B0604020202020204" pitchFamily="34" charset="0"/>
              <a:buChar char="•"/>
            </a:pPr>
            <a:r>
              <a:rPr lang="en-US" sz="1200" b="0" i="0" u="none" strike="noStrike" kern="1200">
                <a:solidFill>
                  <a:schemeClr val="tx1"/>
                </a:solidFill>
                <a:effectLst/>
                <a:latin typeface="+mn-lt"/>
                <a:ea typeface="+mn-ea"/>
                <a:cs typeface="+mn-cs"/>
              </a:rPr>
              <a:t>Letters of commitments which must include:</a:t>
            </a:r>
          </a:p>
          <a:p>
            <a:pPr marL="628650" lvl="1" indent="-171450" rtl="0" eaLnBrk="1" fontAlgn="t" latinLnBrk="0" hangingPunct="1">
              <a:buFont typeface="Courier New" panose="02070309020205020404" pitchFamily="49" charset="0"/>
              <a:buChar char="o"/>
            </a:pPr>
            <a:r>
              <a:rPr lang="en-US" sz="1200" b="0" i="0" u="none" strike="noStrike" kern="1200">
                <a:solidFill>
                  <a:schemeClr val="tx1"/>
                </a:solidFill>
                <a:effectLst/>
                <a:latin typeface="+mn-lt"/>
                <a:ea typeface="+mn-ea"/>
                <a:cs typeface="+mn-cs"/>
              </a:rPr>
              <a:t>The donor organization’s name</a:t>
            </a:r>
          </a:p>
          <a:p>
            <a:pPr marL="628650" lvl="1" indent="-171450" rtl="0" eaLnBrk="1" fontAlgn="t" latinLnBrk="0" hangingPunct="1">
              <a:buFont typeface="Courier New" panose="02070309020205020404" pitchFamily="49" charset="0"/>
              <a:buChar char="o"/>
            </a:pPr>
            <a:r>
              <a:rPr lang="en-US" sz="1200" b="0" i="0" u="none" strike="noStrike" kern="1200">
                <a:solidFill>
                  <a:schemeClr val="tx1"/>
                </a:solidFill>
                <a:effectLst/>
                <a:latin typeface="+mn-lt"/>
                <a:ea typeface="+mn-ea"/>
                <a:cs typeface="+mn-cs"/>
              </a:rPr>
              <a:t>The specific funds proposed</a:t>
            </a:r>
          </a:p>
          <a:p>
            <a:pPr marL="628650" lvl="1" indent="-171450" rtl="0" eaLnBrk="1" fontAlgn="t" latinLnBrk="0" hangingPunct="1">
              <a:buFont typeface="Courier New" panose="02070309020205020404" pitchFamily="49" charset="0"/>
              <a:buChar char="o"/>
            </a:pPr>
            <a:r>
              <a:rPr lang="en-US" sz="1200" b="0" i="0" u="none" strike="noStrike" kern="1200">
                <a:solidFill>
                  <a:schemeClr val="tx1"/>
                </a:solidFill>
                <a:effectLst/>
                <a:latin typeface="+mn-lt"/>
                <a:ea typeface="+mn-ea"/>
                <a:cs typeface="+mn-cs"/>
              </a:rPr>
              <a:t>The dollar amount of the financial or in-kind resource</a:t>
            </a:r>
          </a:p>
          <a:p>
            <a:pPr marL="628650" lvl="1" indent="-171450" rtl="0" eaLnBrk="1" fontAlgn="t" latinLnBrk="0" hangingPunct="1">
              <a:buFont typeface="Courier New" panose="02070309020205020404" pitchFamily="49" charset="0"/>
              <a:buChar char="o"/>
            </a:pPr>
            <a:r>
              <a:rPr lang="en-US" sz="1200" b="0" i="0" u="none" strike="noStrike" kern="1200">
                <a:solidFill>
                  <a:schemeClr val="tx1"/>
                </a:solidFill>
                <a:effectLst/>
                <a:latin typeface="+mn-lt"/>
                <a:ea typeface="+mn-ea"/>
                <a:cs typeface="+mn-cs"/>
              </a:rPr>
              <a:t>The method of evaluation</a:t>
            </a:r>
          </a:p>
          <a:p>
            <a:pPr marL="628650" lvl="1" indent="-171450" rtl="0" eaLnBrk="1" fontAlgn="t" latinLnBrk="0" hangingPunct="1">
              <a:buFont typeface="Courier New" panose="02070309020205020404" pitchFamily="49" charset="0"/>
              <a:buChar char="o"/>
            </a:pPr>
            <a:r>
              <a:rPr lang="en-US" sz="1200" b="0" i="0" u="none" strike="noStrike" kern="1200">
                <a:solidFill>
                  <a:schemeClr val="tx1"/>
                </a:solidFill>
                <a:effectLst/>
                <a:latin typeface="+mn-lt"/>
                <a:ea typeface="+mn-ea"/>
                <a:cs typeface="+mn-cs"/>
              </a:rPr>
              <a:t>The purpose of that resource with the proposed project</a:t>
            </a:r>
          </a:p>
          <a:p>
            <a:pPr marL="628650" lvl="1" indent="-171450" rtl="0" eaLnBrk="1" fontAlgn="t" latinLnBrk="0" hangingPunct="1">
              <a:buFont typeface="Courier New" panose="02070309020205020404" pitchFamily="49" charset="0"/>
              <a:buChar char="o"/>
            </a:pPr>
            <a:r>
              <a:rPr lang="en-US" sz="1200" b="0" i="0" u="none" strike="noStrike" kern="1200">
                <a:solidFill>
                  <a:schemeClr val="tx1"/>
                </a:solidFill>
                <a:effectLst/>
                <a:latin typeface="+mn-lt"/>
                <a:ea typeface="+mn-ea"/>
                <a:cs typeface="+mn-cs"/>
              </a:rPr>
              <a:t>Signed commitment from an official of the organization legally authorized to make the commitment</a:t>
            </a:r>
          </a:p>
          <a:p>
            <a:pPr marL="171450" indent="-171450" rtl="0" eaLnBrk="1" fontAlgn="t" latinLnBrk="0" hangingPunct="1">
              <a:buFont typeface="Arial" panose="020B0604020202020204" pitchFamily="34" charset="0"/>
              <a:buChar char="•"/>
            </a:pPr>
            <a:endParaRPr lang="en-US" sz="1200" b="0" i="0" u="none" strike="noStrike" kern="1200">
              <a:solidFill>
                <a:schemeClr val="tx1"/>
              </a:solidFill>
              <a:effectLst/>
              <a:latin typeface="+mn-lt"/>
              <a:ea typeface="+mn-ea"/>
              <a:cs typeface="+mn-cs"/>
            </a:endParaRPr>
          </a:p>
          <a:p>
            <a:pPr marL="171450" indent="-171450" rtl="0" eaLnBrk="1" fontAlgn="t" latinLnBrk="0" hangingPunct="1">
              <a:buFont typeface="Arial" panose="020B0604020202020204" pitchFamily="34" charset="0"/>
              <a:buChar char="•"/>
            </a:pPr>
            <a:r>
              <a:rPr lang="en-US" sz="1200" b="0" i="0" u="none" strike="noStrike" kern="1200">
                <a:solidFill>
                  <a:schemeClr val="tx1"/>
                </a:solidFill>
                <a:effectLst/>
                <a:latin typeface="+mn-lt"/>
                <a:ea typeface="+mn-ea"/>
                <a:cs typeface="+mn-cs"/>
              </a:rPr>
              <a:t>Memorandum of Understanding (MOU), and/or agreement to participate, including any conditions to which the contribution may be subject.</a:t>
            </a:r>
          </a:p>
          <a:p>
            <a:pPr marL="0" indent="0" rtl="0" eaLnBrk="1" fontAlgn="t" latinLnBrk="0" hangingPunct="1">
              <a:buFont typeface="Arial" panose="020B0604020202020204" pitchFamily="34" charset="0"/>
              <a:buNone/>
            </a:pPr>
            <a:endParaRPr lang="en-US" sz="1200" b="0" i="0" u="none" strike="noStrike" kern="1200">
              <a:solidFill>
                <a:schemeClr val="tx1"/>
              </a:solidFill>
              <a:effectLst/>
              <a:latin typeface="+mn-lt"/>
              <a:ea typeface="+mn-ea"/>
              <a:cs typeface="+mn-cs"/>
            </a:endParaRPr>
          </a:p>
          <a:p>
            <a:pPr marL="0" indent="0" rtl="0" eaLnBrk="1" fontAlgn="t" latinLnBrk="0" hangingPunct="1">
              <a:buFont typeface="Arial" panose="020B0604020202020204" pitchFamily="34" charset="0"/>
              <a:buNone/>
            </a:pPr>
            <a:r>
              <a:rPr lang="en-US" sz="1200" b="0" i="0" u="none" strike="noStrike" kern="1200">
                <a:solidFill>
                  <a:schemeClr val="tx1"/>
                </a:solidFill>
                <a:effectLst/>
                <a:latin typeface="+mn-lt"/>
                <a:ea typeface="+mn-ea"/>
                <a:cs typeface="+mn-cs"/>
              </a:rPr>
              <a:t>(May come in the form of a separate document or attachment submitted in the application) (Look for an official letterhead submitted from agency, nonprofit foundation, private party, company or individual.</a:t>
            </a:r>
          </a:p>
          <a:p>
            <a:pPr rtl="0" eaLnBrk="1" fontAlgn="t" latinLnBrk="0" hangingPunct="1"/>
            <a:endParaRPr lang="en-US" sz="1200" b="0" i="0" u="none" strike="noStrike" kern="1200">
              <a:solidFill>
                <a:schemeClr val="tx1"/>
              </a:solidFill>
              <a:effectLst/>
              <a:latin typeface="+mn-lt"/>
              <a:ea typeface="+mn-ea"/>
              <a:cs typeface="+mn-cs"/>
            </a:endParaRPr>
          </a:p>
          <a:p>
            <a:pPr marL="0" indent="0" eaLnBrk="1" hangingPunct="1">
              <a:buFont typeface="Arial" panose="020B0604020202020204" pitchFamily="34" charset="0"/>
              <a:buNone/>
            </a:pPr>
            <a:endParaRPr lang="en-US" b="0">
              <a:latin typeface="Arial" pitchFamily="34" charset="0"/>
              <a:ea typeface="ＭＳ Ｐゴシック" pitchFamily="34" charset="-128"/>
            </a:endParaRPr>
          </a:p>
        </p:txBody>
      </p:sp>
    </p:spTree>
    <p:extLst>
      <p:ext uri="{BB962C8B-B14F-4D97-AF65-F5344CB8AC3E}">
        <p14:creationId xmlns:p14="http://schemas.microsoft.com/office/powerpoint/2010/main" val="26139131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B2640A4B-AD83-48A5-8BF8-559B6BBA2694}" type="slidenum">
              <a:rPr lang="en-US" i="0" smtClean="0">
                <a:latin typeface="Times New Roman" pitchFamily="18" charset="0"/>
              </a:rPr>
              <a:pPr eaLnBrk="1" hangingPunct="1"/>
              <a:t>12</a:t>
            </a:fld>
            <a:endParaRPr lang="en-US" i="0">
              <a:latin typeface="Times New Roman" pitchFamily="18" charset="0"/>
            </a:endParaRPr>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xfrm>
            <a:off x="781050" y="4421189"/>
            <a:ext cx="5461000" cy="47323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rtl="0" eaLnBrk="1" fontAlgn="t" latinLnBrk="0" hangingPunct="1"/>
            <a:r>
              <a:rPr lang="en-US" sz="1200" b="1" i="0" u="none" strike="noStrike" kern="1200">
                <a:solidFill>
                  <a:schemeClr val="tx1"/>
                </a:solidFill>
                <a:effectLst/>
                <a:latin typeface="+mn-lt"/>
                <a:ea typeface="+mn-ea"/>
                <a:cs typeface="+mn-cs"/>
              </a:rPr>
              <a:t>Goods and Services:</a:t>
            </a:r>
          </a:p>
          <a:p>
            <a:pPr rtl="0" eaLnBrk="1" fontAlgn="t" latinLnBrk="0" hangingPunct="1"/>
            <a:endParaRPr lang="en-US" sz="1200" b="1" i="0" u="none" strike="noStrike" kern="1200">
              <a:solidFill>
                <a:schemeClr val="tx1"/>
              </a:solidFill>
              <a:effectLst/>
              <a:latin typeface="+mn-lt"/>
              <a:ea typeface="+mn-ea"/>
              <a:cs typeface="+mn-cs"/>
            </a:endParaRPr>
          </a:p>
          <a:p>
            <a:pPr marL="171450" indent="-171450" rtl="0" eaLnBrk="1" fontAlgn="auto" latinLnBrk="0" hangingPunct="1">
              <a:buFont typeface="Arial" panose="020B0604020202020204" pitchFamily="34" charset="0"/>
              <a:buChar char="•"/>
            </a:pPr>
            <a:r>
              <a:rPr lang="en-US" sz="1200" b="0" i="0" u="none" strike="noStrike" kern="1200">
                <a:solidFill>
                  <a:schemeClr val="tx1"/>
                </a:solidFill>
                <a:effectLst/>
                <a:latin typeface="+mn-lt"/>
                <a:ea typeface="+mn-ea"/>
                <a:cs typeface="+mn-cs"/>
              </a:rPr>
              <a:t>Must demonstrate that the donated items are necessary to the actual development of the project and include comparable costs that support the donation value.</a:t>
            </a:r>
          </a:p>
          <a:p>
            <a:pPr rtl="0" eaLnBrk="1" fontAlgn="t" latinLnBrk="0" hangingPunct="1"/>
            <a:endParaRPr lang="en-US" sz="1200" b="0" i="0" u="none" strike="noStrike" kern="1200">
              <a:solidFill>
                <a:schemeClr val="tx1"/>
              </a:solidFill>
              <a:effectLst/>
              <a:latin typeface="+mn-lt"/>
              <a:ea typeface="+mn-ea"/>
              <a:cs typeface="+mn-cs"/>
            </a:endParaRPr>
          </a:p>
          <a:p>
            <a:pPr rtl="0" eaLnBrk="1" fontAlgn="t" latinLnBrk="0" hangingPunct="1"/>
            <a:r>
              <a:rPr lang="en-US" sz="1200" b="0" i="0" u="none" strike="noStrike" kern="1200">
                <a:solidFill>
                  <a:schemeClr val="tx1"/>
                </a:solidFill>
                <a:effectLst/>
                <a:latin typeface="+mn-lt"/>
                <a:ea typeface="+mn-ea"/>
                <a:cs typeface="+mn-cs"/>
              </a:rPr>
              <a:t>(Look for a separate document or attachment submitted in the application).</a:t>
            </a:r>
          </a:p>
          <a:p>
            <a:pPr marL="0" indent="0" eaLnBrk="1" hangingPunct="1">
              <a:buFont typeface="Arial" panose="020B0604020202020204" pitchFamily="34" charset="0"/>
              <a:buNone/>
            </a:pPr>
            <a:endParaRPr lang="en-US" b="0">
              <a:latin typeface="Arial" pitchFamily="34" charset="0"/>
              <a:ea typeface="ＭＳ Ｐゴシック" pitchFamily="34" charset="-128"/>
            </a:endParaRPr>
          </a:p>
        </p:txBody>
      </p:sp>
    </p:spTree>
    <p:extLst>
      <p:ext uri="{BB962C8B-B14F-4D97-AF65-F5344CB8AC3E}">
        <p14:creationId xmlns:p14="http://schemas.microsoft.com/office/powerpoint/2010/main" val="7886088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B2640A4B-AD83-48A5-8BF8-559B6BBA2694}" type="slidenum">
              <a:rPr lang="en-US" i="0" smtClean="0">
                <a:latin typeface="Times New Roman" pitchFamily="18" charset="0"/>
              </a:rPr>
              <a:pPr eaLnBrk="1" hangingPunct="1"/>
              <a:t>13</a:t>
            </a:fld>
            <a:endParaRPr lang="en-US" i="0">
              <a:latin typeface="Times New Roman" pitchFamily="18" charset="0"/>
            </a:endParaRPr>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xfrm>
            <a:off x="781050" y="4421189"/>
            <a:ext cx="5461000" cy="47323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rtl="0" eaLnBrk="1" fontAlgn="t" latinLnBrk="0" hangingPunct="1"/>
            <a:r>
              <a:rPr lang="en-US" sz="1200" b="1" i="0" u="none" strike="noStrike" kern="1200">
                <a:solidFill>
                  <a:schemeClr val="tx1"/>
                </a:solidFill>
                <a:effectLst/>
                <a:latin typeface="+mn-lt"/>
                <a:ea typeface="+mn-ea"/>
                <a:cs typeface="+mn-cs"/>
              </a:rPr>
              <a:t>Land:</a:t>
            </a:r>
          </a:p>
          <a:p>
            <a:pPr rtl="0" eaLnBrk="1" fontAlgn="t" latinLnBrk="0" hangingPunct="1"/>
            <a:endParaRPr lang="en-US" sz="1200" b="1" i="0" u="none" strike="noStrike" kern="1200">
              <a:solidFill>
                <a:schemeClr val="tx1"/>
              </a:solidFill>
              <a:effectLst/>
              <a:latin typeface="+mn-lt"/>
              <a:ea typeface="+mn-ea"/>
              <a:cs typeface="+mn-cs"/>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For Land to be used as a leveraged resource, please state the method to determine value and total dollar amount of what the land would be worth.</a:t>
            </a:r>
          </a:p>
          <a:p>
            <a:pPr rtl="0" eaLnBrk="1" fontAlgn="t" latinLnBrk="0" hangingPunct="1"/>
            <a:endParaRPr lang="en-US" sz="1200" b="1" i="0" u="none" strike="noStrike" kern="1200">
              <a:solidFill>
                <a:schemeClr val="tx1"/>
              </a:solidFill>
              <a:effectLst/>
              <a:latin typeface="+mn-lt"/>
              <a:ea typeface="+mn-ea"/>
              <a:cs typeface="+mn-cs"/>
            </a:endParaRPr>
          </a:p>
          <a:p>
            <a:pPr marL="171450" indent="-171450" rtl="0" eaLnBrk="1" fontAlgn="t" latinLnBrk="0" hangingPunct="1">
              <a:buFont typeface="Arial" panose="020B0604020202020204" pitchFamily="34" charset="0"/>
              <a:buChar char="•"/>
            </a:pPr>
            <a:r>
              <a:rPr lang="en-US" sz="1200" b="0" i="0" u="none" strike="noStrike" kern="1200">
                <a:solidFill>
                  <a:schemeClr val="tx1"/>
                </a:solidFill>
                <a:effectLst/>
                <a:latin typeface="+mn-lt"/>
                <a:ea typeface="+mn-ea"/>
                <a:cs typeface="+mn-cs"/>
              </a:rPr>
              <a:t>Land valuation must be established using one of the following methods and the documentation must be contained in the application. The application of land valuation documentation must state the method used to determine land value and identify the land value. The methods include:</a:t>
            </a:r>
          </a:p>
          <a:p>
            <a:pPr marL="628650" lvl="1" indent="-171450" rtl="0" eaLnBrk="1" fontAlgn="t" latinLnBrk="0" hangingPunct="1">
              <a:buFont typeface="Courier New" panose="02070309020205020404" pitchFamily="49" charset="0"/>
              <a:buChar char="o"/>
            </a:pPr>
            <a:r>
              <a:rPr lang="en-US" sz="1200" b="0" i="0" u="none" strike="noStrike" kern="1200">
                <a:solidFill>
                  <a:schemeClr val="tx1"/>
                </a:solidFill>
                <a:effectLst/>
                <a:latin typeface="+mn-lt"/>
                <a:ea typeface="+mn-ea"/>
                <a:cs typeface="+mn-cs"/>
              </a:rPr>
              <a:t>A site-specific appraisal no more than two years old</a:t>
            </a:r>
          </a:p>
          <a:p>
            <a:pPr marL="628650" lvl="1" indent="-171450" rtl="0" eaLnBrk="1" fontAlgn="t" latinLnBrk="0" hangingPunct="1">
              <a:buFont typeface="Courier New" panose="02070309020205020404" pitchFamily="49" charset="0"/>
              <a:buChar char="o"/>
            </a:pPr>
            <a:r>
              <a:rPr lang="en-US" sz="1200" b="0" i="0" u="none" strike="noStrike" kern="1200">
                <a:solidFill>
                  <a:schemeClr val="tx1"/>
                </a:solidFill>
                <a:effectLst/>
                <a:latin typeface="+mn-lt"/>
                <a:ea typeface="+mn-ea"/>
                <a:cs typeface="+mn-cs"/>
              </a:rPr>
              <a:t>An appraisal of a nearby comparable site also no more than two years old</a:t>
            </a:r>
          </a:p>
          <a:p>
            <a:pPr marL="628650" lvl="1" indent="-171450" rtl="0" eaLnBrk="1" fontAlgn="t" latinLnBrk="0" hangingPunct="1">
              <a:buFont typeface="Courier New" panose="02070309020205020404" pitchFamily="49" charset="0"/>
              <a:buChar char="o"/>
            </a:pPr>
            <a:r>
              <a:rPr lang="en-US" sz="1200" b="0" i="0" u="none" strike="noStrike" kern="1200">
                <a:solidFill>
                  <a:schemeClr val="tx1"/>
                </a:solidFill>
                <a:effectLst/>
                <a:latin typeface="+mn-lt"/>
                <a:ea typeface="+mn-ea"/>
                <a:cs typeface="+mn-cs"/>
              </a:rPr>
              <a:t>A reasonable extrapolation of land value based on current area realtor value guides</a:t>
            </a:r>
          </a:p>
          <a:p>
            <a:pPr marL="628650" lvl="1" indent="-171450" rtl="0" eaLnBrk="1" fontAlgn="t" latinLnBrk="0" hangingPunct="1">
              <a:buFont typeface="Courier New" panose="02070309020205020404" pitchFamily="49" charset="0"/>
              <a:buChar char="o"/>
            </a:pPr>
            <a:r>
              <a:rPr lang="en-US" sz="1200" b="0" i="0" u="none" strike="noStrike" kern="1200">
                <a:solidFill>
                  <a:schemeClr val="tx1"/>
                </a:solidFill>
                <a:effectLst/>
                <a:latin typeface="+mn-lt"/>
                <a:ea typeface="+mn-ea"/>
                <a:cs typeface="+mn-cs"/>
              </a:rPr>
              <a:t>A reasonable extrapolation of land value based on recent sales of similar properties in the same area</a:t>
            </a:r>
          </a:p>
          <a:p>
            <a:pPr marL="457200" lvl="1" indent="0" eaLnBrk="1" hangingPunct="1">
              <a:buFont typeface="Courier New" panose="02070309020205020404" pitchFamily="49" charset="0"/>
              <a:buNone/>
            </a:pPr>
            <a:endParaRPr lang="en-US" b="0">
              <a:latin typeface="Arial" pitchFamily="34" charset="0"/>
              <a:ea typeface="ＭＳ Ｐゴシック" pitchFamily="34" charset="-128"/>
            </a:endParaRPr>
          </a:p>
          <a:p>
            <a:pPr marL="0" indent="0" eaLnBrk="1" hangingPunct="1">
              <a:buFont typeface="Arial" panose="020B0604020202020204" pitchFamily="34" charset="0"/>
              <a:buNone/>
            </a:pPr>
            <a:endParaRPr lang="en-US" b="0">
              <a:latin typeface="Arial" pitchFamily="34" charset="0"/>
              <a:ea typeface="ＭＳ Ｐゴシック" pitchFamily="34" charset="-128"/>
            </a:endParaRPr>
          </a:p>
          <a:p>
            <a:pPr marL="0" indent="0" eaLnBrk="1" hangingPunct="1">
              <a:buFont typeface="Arial" panose="020B0604020202020204" pitchFamily="34" charset="0"/>
              <a:buNone/>
            </a:pPr>
            <a:r>
              <a:rPr lang="en-US" b="0">
                <a:latin typeface="Arial" pitchFamily="34" charset="0"/>
                <a:ea typeface="ＭＳ Ｐゴシック" pitchFamily="34" charset="-128"/>
              </a:rPr>
              <a:t>(Look for separate document or attachment pertaining to land appraisal or site appraisal with a total dollar amount identified) (Look for one of methods used to determine value of the land)</a:t>
            </a:r>
          </a:p>
          <a:p>
            <a:pPr marL="0" indent="0" eaLnBrk="1" hangingPunct="1">
              <a:buFont typeface="Arial" panose="020B0604020202020204" pitchFamily="34" charset="0"/>
              <a:buNone/>
            </a:pPr>
            <a:endParaRPr lang="en-US" b="0">
              <a:latin typeface="Arial" pitchFamily="34" charset="0"/>
              <a:ea typeface="ＭＳ Ｐゴシック" pitchFamily="34"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a:solidFill>
                  <a:schemeClr val="tx1"/>
                </a:solidFill>
                <a:effectLst/>
                <a:latin typeface="+mn-lt"/>
                <a:ea typeface="+mn-ea"/>
                <a:cs typeface="+mn-cs"/>
              </a:rPr>
              <a:t>Again, for Land to be used as a leveraged resource, please state the method to determine value and total dollar amount of what the land would be worth.</a:t>
            </a:r>
          </a:p>
          <a:p>
            <a:pPr marL="0" indent="0" eaLnBrk="1" hangingPunct="1">
              <a:buFont typeface="Arial" panose="020B0604020202020204" pitchFamily="34" charset="0"/>
              <a:buNone/>
            </a:pPr>
            <a:endParaRPr lang="en-US" b="0">
              <a:latin typeface="Arial" pitchFamily="34" charset="0"/>
              <a:ea typeface="ＭＳ Ｐゴシック" pitchFamily="34" charset="-128"/>
            </a:endParaRPr>
          </a:p>
        </p:txBody>
      </p:sp>
    </p:spTree>
    <p:extLst>
      <p:ext uri="{BB962C8B-B14F-4D97-AF65-F5344CB8AC3E}">
        <p14:creationId xmlns:p14="http://schemas.microsoft.com/office/powerpoint/2010/main" val="38948517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B2640A4B-AD83-48A5-8BF8-559B6BBA2694}" type="slidenum">
              <a:rPr lang="en-US" i="0" smtClean="0">
                <a:latin typeface="Times New Roman" pitchFamily="18" charset="0"/>
              </a:rPr>
              <a:pPr eaLnBrk="1" hangingPunct="1"/>
              <a:t>14</a:t>
            </a:fld>
            <a:endParaRPr lang="en-US" i="0">
              <a:latin typeface="Times New Roman" pitchFamily="18" charset="0"/>
            </a:endParaRPr>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xfrm>
            <a:off x="781050" y="4421189"/>
            <a:ext cx="5461000" cy="47323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a:t>NOTE:</a:t>
            </a:r>
            <a:r>
              <a:rPr lang="en-US" sz="1200"/>
              <a:t> Land that has previously been used as leverage towards other ONAP competitions may not be proposed as leverage for this NOFO. (Any land used as leverage from a previous ONAP award (IHBG/ICDBG) cannot be used a leverage for this grant).</a:t>
            </a:r>
          </a:p>
          <a:p>
            <a:pPr marL="0" indent="0" eaLnBrk="1" hangingPunct="1">
              <a:buFont typeface="Arial" panose="020B0604020202020204" pitchFamily="34" charset="0"/>
              <a:buNone/>
            </a:pPr>
            <a:endParaRPr lang="en-US" b="0">
              <a:latin typeface="Arial" pitchFamily="34" charset="0"/>
              <a:ea typeface="ＭＳ Ｐゴシック" pitchFamily="34" charset="-128"/>
            </a:endParaRPr>
          </a:p>
        </p:txBody>
      </p:sp>
    </p:spTree>
    <p:extLst>
      <p:ext uri="{BB962C8B-B14F-4D97-AF65-F5344CB8AC3E}">
        <p14:creationId xmlns:p14="http://schemas.microsoft.com/office/powerpoint/2010/main" val="9569976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B2640A4B-AD83-48A5-8BF8-559B6BBA2694}" type="slidenum">
              <a:rPr lang="en-US" i="0" smtClean="0">
                <a:latin typeface="Times New Roman" pitchFamily="18" charset="0"/>
              </a:rPr>
              <a:pPr eaLnBrk="1" hangingPunct="1"/>
              <a:t>15</a:t>
            </a:fld>
            <a:endParaRPr lang="en-US" i="0">
              <a:latin typeface="Times New Roman" pitchFamily="18" charset="0"/>
            </a:endParaRPr>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xfrm>
            <a:off x="781050" y="4421189"/>
            <a:ext cx="5461000" cy="47323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rtl="0" eaLnBrk="1" fontAlgn="t" latinLnBrk="0" hangingPunct="1"/>
            <a:r>
              <a:rPr lang="en-US" sz="1200" b="1" i="0" u="none" strike="noStrike" kern="1200">
                <a:solidFill>
                  <a:schemeClr val="tx1"/>
                </a:solidFill>
                <a:effectLst/>
                <a:latin typeface="+mn-lt"/>
                <a:ea typeface="+mn-ea"/>
                <a:cs typeface="+mn-cs"/>
              </a:rPr>
              <a:t>Land:</a:t>
            </a:r>
          </a:p>
          <a:p>
            <a:pPr rtl="0" eaLnBrk="1" fontAlgn="t" latinLnBrk="0" hangingPunct="1"/>
            <a:endParaRPr lang="en-US" sz="1200" b="1" i="0" u="none" strike="noStrike" kern="1200">
              <a:solidFill>
                <a:schemeClr val="tx1"/>
              </a:solidFill>
              <a:effectLst/>
              <a:latin typeface="+mn-lt"/>
              <a:ea typeface="+mn-ea"/>
              <a:cs typeface="+mn-cs"/>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US" sz="1200" b="0" i="0" u="none" strike="noStrike" kern="1200">
                <a:solidFill>
                  <a:schemeClr val="tx1"/>
                </a:solidFill>
                <a:effectLst/>
                <a:latin typeface="+mn-lt"/>
                <a:ea typeface="+mn-ea"/>
                <a:cs typeface="+mn-cs"/>
              </a:rPr>
              <a:t>The methods include:</a:t>
            </a:r>
          </a:p>
          <a:p>
            <a:pPr marL="628650" lvl="1" indent="-171450" rtl="0" eaLnBrk="1" fontAlgn="t" latinLnBrk="0" hangingPunct="1">
              <a:buFont typeface="Courier New" panose="02070309020205020404" pitchFamily="49" charset="0"/>
              <a:buChar char="o"/>
            </a:pPr>
            <a:r>
              <a:rPr lang="en-US" sz="1200" b="0" i="0" u="none" strike="noStrike" kern="1200">
                <a:solidFill>
                  <a:schemeClr val="tx1"/>
                </a:solidFill>
                <a:effectLst/>
                <a:latin typeface="+mn-lt"/>
                <a:ea typeface="+mn-ea"/>
                <a:cs typeface="+mn-cs"/>
              </a:rPr>
              <a:t>A site-specific appraisal no more than two years old. </a:t>
            </a:r>
            <a:r>
              <a:rPr lang="en-US" sz="1200" b="1" i="0" u="none" strike="noStrike" kern="1200">
                <a:solidFill>
                  <a:schemeClr val="tx1"/>
                </a:solidFill>
                <a:effectLst/>
                <a:latin typeface="+mn-lt"/>
                <a:ea typeface="+mn-ea"/>
                <a:cs typeface="+mn-cs"/>
              </a:rPr>
              <a:t>Tax assessments</a:t>
            </a:r>
            <a:r>
              <a:rPr lang="en-US" sz="1200" b="0" i="0" u="none" strike="noStrike" kern="1200">
                <a:solidFill>
                  <a:schemeClr val="tx1"/>
                </a:solidFill>
                <a:effectLst/>
                <a:latin typeface="+mn-lt"/>
                <a:ea typeface="+mn-ea"/>
                <a:cs typeface="+mn-cs"/>
              </a:rPr>
              <a:t> are now considered appraisals.</a:t>
            </a:r>
          </a:p>
          <a:p>
            <a:pPr marL="628650" lvl="1" indent="-171450" rtl="0" eaLnBrk="1" fontAlgn="t" latinLnBrk="0" hangingPunct="1">
              <a:buFont typeface="Courier New" panose="02070309020205020404" pitchFamily="49" charset="0"/>
              <a:buChar char="o"/>
            </a:pPr>
            <a:r>
              <a:rPr lang="en-US" sz="1200" b="0" i="0" u="none" strike="noStrike" kern="1200">
                <a:solidFill>
                  <a:schemeClr val="tx1"/>
                </a:solidFill>
                <a:effectLst/>
                <a:latin typeface="+mn-lt"/>
                <a:ea typeface="+mn-ea"/>
                <a:cs typeface="+mn-cs"/>
              </a:rPr>
              <a:t>An appraisal of a nearby comparable site also no more than two years old.</a:t>
            </a:r>
          </a:p>
          <a:p>
            <a:pPr marL="628650" lvl="1" indent="-171450" rtl="0" eaLnBrk="1" fontAlgn="t" latinLnBrk="0" hangingPunct="1">
              <a:buFont typeface="Courier New" panose="02070309020205020404" pitchFamily="49" charset="0"/>
              <a:buChar char="o"/>
            </a:pPr>
            <a:r>
              <a:rPr lang="en-US" sz="1200" b="0" i="0" u="none" strike="noStrike" kern="1200">
                <a:solidFill>
                  <a:schemeClr val="tx1"/>
                </a:solidFill>
                <a:effectLst/>
                <a:latin typeface="+mn-lt"/>
                <a:ea typeface="+mn-ea"/>
                <a:cs typeface="+mn-cs"/>
              </a:rPr>
              <a:t>A reasonable extrapolation of land value based on current area realtor value guides.</a:t>
            </a:r>
          </a:p>
          <a:p>
            <a:pPr marL="628650" lvl="1" indent="-171450" rtl="0" eaLnBrk="1" fontAlgn="t" latinLnBrk="0" hangingPunct="1">
              <a:buFont typeface="Courier New" panose="02070309020205020404" pitchFamily="49" charset="0"/>
              <a:buChar char="o"/>
            </a:pPr>
            <a:r>
              <a:rPr lang="en-US" sz="1200" b="0" i="0" u="none" strike="noStrike" kern="1200">
                <a:solidFill>
                  <a:schemeClr val="tx1"/>
                </a:solidFill>
                <a:effectLst/>
                <a:latin typeface="+mn-lt"/>
                <a:ea typeface="+mn-ea"/>
                <a:cs typeface="+mn-cs"/>
              </a:rPr>
              <a:t>A reasonable extrapolation of land value based on recent sales of similar properties in the same area.</a:t>
            </a:r>
          </a:p>
          <a:p>
            <a:pPr marL="457200" lvl="1" indent="0" eaLnBrk="1" hangingPunct="1">
              <a:buFont typeface="Courier New" panose="02070309020205020404" pitchFamily="49" charset="0"/>
              <a:buNone/>
            </a:pPr>
            <a:endParaRPr lang="en-US" b="0">
              <a:latin typeface="Arial" pitchFamily="34" charset="0"/>
              <a:ea typeface="ＭＳ Ｐゴシック" pitchFamily="34" charset="-128"/>
            </a:endParaRPr>
          </a:p>
          <a:p>
            <a:pPr marL="0" indent="0" eaLnBrk="1" hangingPunct="1">
              <a:buFont typeface="Arial" panose="020B0604020202020204" pitchFamily="34" charset="0"/>
              <a:buNone/>
            </a:pPr>
            <a:endParaRPr lang="en-US" b="0">
              <a:latin typeface="Arial" pitchFamily="34" charset="0"/>
              <a:ea typeface="ＭＳ Ｐゴシック" pitchFamily="34" charset="-128"/>
            </a:endParaRPr>
          </a:p>
          <a:p>
            <a:pPr marL="0" indent="0" eaLnBrk="1" hangingPunct="1">
              <a:buFont typeface="Arial" panose="020B0604020202020204" pitchFamily="34" charset="0"/>
              <a:buNone/>
            </a:pPr>
            <a:r>
              <a:rPr lang="en-US" b="0">
                <a:latin typeface="Arial" pitchFamily="34" charset="0"/>
                <a:ea typeface="ＭＳ Ｐゴシック" pitchFamily="34" charset="-128"/>
              </a:rPr>
              <a:t>(Look for separate document or attachment pertaining to land appraisal or site appraisal with a total dollar amount identified) (Look for one of methods used to determine value of the land)</a:t>
            </a:r>
          </a:p>
          <a:p>
            <a:pPr marL="0" indent="0" eaLnBrk="1" hangingPunct="1">
              <a:buFont typeface="Arial" panose="020B0604020202020204" pitchFamily="34" charset="0"/>
              <a:buNone/>
            </a:pPr>
            <a:endParaRPr lang="en-US" b="0">
              <a:latin typeface="Arial" pitchFamily="34" charset="0"/>
              <a:ea typeface="ＭＳ Ｐゴシック" pitchFamily="34"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a:solidFill>
                  <a:schemeClr val="tx1"/>
                </a:solidFill>
                <a:effectLst/>
                <a:latin typeface="+mn-lt"/>
                <a:ea typeface="+mn-ea"/>
                <a:cs typeface="+mn-cs"/>
              </a:rPr>
              <a:t>Again, for Land to be used as a leveraged resource, please state the method to determine value and total dollar amount of what the land would be worth.</a:t>
            </a:r>
          </a:p>
          <a:p>
            <a:pPr marL="0" indent="0" eaLnBrk="1" hangingPunct="1">
              <a:buFont typeface="Arial" panose="020B0604020202020204" pitchFamily="34" charset="0"/>
              <a:buNone/>
            </a:pPr>
            <a:endParaRPr lang="en-US" b="0">
              <a:latin typeface="Arial" pitchFamily="34" charset="0"/>
              <a:ea typeface="ＭＳ Ｐゴシック" pitchFamily="34" charset="-128"/>
            </a:endParaRPr>
          </a:p>
        </p:txBody>
      </p:sp>
    </p:spTree>
    <p:extLst>
      <p:ext uri="{BB962C8B-B14F-4D97-AF65-F5344CB8AC3E}">
        <p14:creationId xmlns:p14="http://schemas.microsoft.com/office/powerpoint/2010/main" val="15742843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0031D1F-598B-4B64-84A8-40B18DD7992F}" type="slidenum">
              <a:rPr lang="en-US" i="0" smtClean="0">
                <a:latin typeface="Times New Roman" pitchFamily="18" charset="0"/>
              </a:rPr>
              <a:pPr eaLnBrk="1" hangingPunct="1"/>
              <a:t>16</a:t>
            </a:fld>
            <a:endParaRPr lang="en-US" i="0">
              <a:latin typeface="Times New Roman" pitchFamily="18" charset="0"/>
            </a:endParaRPr>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xfrm>
            <a:off x="936627" y="4421189"/>
            <a:ext cx="4994275"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fontAlgn="auto" hangingPunct="1">
              <a:spcAft>
                <a:spcPts val="0"/>
              </a:spcAft>
              <a:buFont typeface="Arial" panose="020B0604020202020204" pitchFamily="34" charset="0"/>
              <a:buChar char="•"/>
              <a:defRPr/>
            </a:pPr>
            <a:r>
              <a:rPr lang="en-US" sz="1200" b="0">
                <a:solidFill>
                  <a:srgbClr val="FFFFFF"/>
                </a:solidFill>
                <a:latin typeface="Cambria" panose="02040503050406030204" pitchFamily="18" charset="0"/>
                <a:cs typeface="Arial" panose="020B0604020202020204" pitchFamily="34" charset="0"/>
              </a:rPr>
              <a:t>Grantees will be required to show evidence that leveraging resources were actually received and used for their intended purposes through quarterly reports (SF-425) as the project proceeds. (Grantees show their leveraging resource are being used and drawn down through quarterly reports (particularly the Federal Financial Report SF-425). Grantees also must use these resource throughout the life of the grant, as the project continues. </a:t>
            </a:r>
          </a:p>
          <a:p>
            <a:pPr eaLnBrk="1" fontAlgn="auto" hangingPunct="1">
              <a:spcAft>
                <a:spcPts val="0"/>
              </a:spcAft>
              <a:defRPr/>
            </a:pPr>
            <a:endParaRPr lang="en-US" sz="1200" b="0">
              <a:solidFill>
                <a:srgbClr val="FFFFFF"/>
              </a:solidFill>
              <a:latin typeface="Cambria" panose="02040503050406030204" pitchFamily="18" charset="0"/>
              <a:cs typeface="Arial" panose="020B0604020202020204" pitchFamily="34" charset="0"/>
            </a:endParaRPr>
          </a:p>
          <a:p>
            <a:pPr eaLnBrk="1" hangingPunct="1"/>
            <a:endParaRPr lang="en-US" b="1">
              <a:latin typeface="Arial" pitchFamily="34" charset="0"/>
              <a:ea typeface="ＭＳ Ｐゴシック" pitchFamily="34" charset="-128"/>
            </a:endParaRPr>
          </a:p>
        </p:txBody>
      </p:sp>
    </p:spTree>
    <p:extLst>
      <p:ext uri="{BB962C8B-B14F-4D97-AF65-F5344CB8AC3E}">
        <p14:creationId xmlns:p14="http://schemas.microsoft.com/office/powerpoint/2010/main" val="3779912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0031D1F-598B-4B64-84A8-40B18DD7992F}" type="slidenum">
              <a:rPr lang="en-US" i="0" smtClean="0">
                <a:latin typeface="Times New Roman" pitchFamily="18" charset="0"/>
              </a:rPr>
              <a:pPr eaLnBrk="1" hangingPunct="1"/>
              <a:t>17</a:t>
            </a:fld>
            <a:endParaRPr lang="en-US" i="0">
              <a:latin typeface="Times New Roman" pitchFamily="18" charset="0"/>
            </a:endParaRPr>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xfrm>
            <a:off x="936627" y="4421189"/>
            <a:ext cx="4994275"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Aft>
                <a:spcPts val="0"/>
              </a:spcAft>
              <a:defRPr/>
            </a:pPr>
            <a:r>
              <a:rPr lang="en-US" sz="1200" b="0">
                <a:solidFill>
                  <a:srgbClr val="FFFFFF"/>
                </a:solidFill>
                <a:latin typeface="Cambria" panose="02040503050406030204" pitchFamily="18" charset="0"/>
                <a:cs typeface="Arial" panose="020B0604020202020204" pitchFamily="34" charset="0"/>
              </a:rPr>
              <a:t>There may be instances that applicant’s partner may not be able to provide a firm commitment (of leveraged resources) by the time of the application deadline of January 24, 2023.</a:t>
            </a:r>
          </a:p>
          <a:p>
            <a:pPr eaLnBrk="1" fontAlgn="auto" hangingPunct="1">
              <a:spcAft>
                <a:spcPts val="0"/>
              </a:spcAft>
              <a:defRPr/>
            </a:pPr>
            <a:endParaRPr lang="en-US" sz="1200" b="0">
              <a:solidFill>
                <a:srgbClr val="FFFFFF"/>
              </a:solidFill>
              <a:latin typeface="Cambria" panose="02040503050406030204" pitchFamily="18" charset="0"/>
              <a:cs typeface="Arial" panose="020B0604020202020204" pitchFamily="34" charset="0"/>
            </a:endParaRPr>
          </a:p>
          <a:p>
            <a:pPr eaLnBrk="1" fontAlgn="auto" hangingPunct="1">
              <a:spcAft>
                <a:spcPts val="0"/>
              </a:spcAft>
              <a:defRPr/>
            </a:pPr>
            <a:r>
              <a:rPr lang="en-US" sz="1200" b="0">
                <a:solidFill>
                  <a:srgbClr val="FFFFFF"/>
                </a:solidFill>
                <a:latin typeface="Cambria" panose="02040503050406030204" pitchFamily="18" charset="0"/>
                <a:cs typeface="Arial" panose="020B0604020202020204" pitchFamily="34" charset="0"/>
              </a:rPr>
              <a:t>There is where the applicant must provide a statement explaining the reasons why the partner cannot make the firm commitment available at the current time of application deadline. Let’s talk about what statement must look like in order to be acceptable and allow the applicant receive credit for commitment temporarily. The statement must,</a:t>
            </a:r>
          </a:p>
          <a:p>
            <a:pPr eaLnBrk="1" fontAlgn="auto" hangingPunct="1">
              <a:spcAft>
                <a:spcPts val="0"/>
              </a:spcAft>
              <a:defRPr/>
            </a:pPr>
            <a:endParaRPr lang="en-US" sz="1200" b="0">
              <a:solidFill>
                <a:srgbClr val="FFFFFF"/>
              </a:solidFill>
              <a:latin typeface="Cambria" panose="02040503050406030204" pitchFamily="18" charset="0"/>
              <a:cs typeface="Arial" panose="020B0604020202020204" pitchFamily="34" charset="0"/>
            </a:endParaRPr>
          </a:p>
          <a:p>
            <a:pPr marL="171450" indent="-171450" eaLnBrk="1" fontAlgn="auto" hangingPunct="1">
              <a:spcAft>
                <a:spcPts val="0"/>
              </a:spcAft>
              <a:buFont typeface="Arial" panose="020B0604020202020204" pitchFamily="34" charset="0"/>
              <a:buChar char="•"/>
              <a:defRPr/>
            </a:pPr>
            <a:r>
              <a:rPr lang="en-US" sz="1200" b="0">
                <a:solidFill>
                  <a:srgbClr val="FFFFFF"/>
                </a:solidFill>
                <a:latin typeface="Cambria" panose="02040503050406030204" pitchFamily="18" charset="0"/>
                <a:cs typeface="Arial" panose="020B0604020202020204" pitchFamily="34" charset="0"/>
              </a:rPr>
              <a:t>State reason why firm commitment cannot be made at the current time.</a:t>
            </a:r>
          </a:p>
          <a:p>
            <a:pPr marL="171450" indent="-171450" eaLnBrk="1" fontAlgn="auto" hangingPunct="1">
              <a:spcAft>
                <a:spcPts val="0"/>
              </a:spcAft>
              <a:buFont typeface="Arial" panose="020B0604020202020204" pitchFamily="34" charset="0"/>
              <a:buChar char="•"/>
              <a:defRPr/>
            </a:pPr>
            <a:r>
              <a:rPr lang="en-US" sz="1200" b="0">
                <a:solidFill>
                  <a:srgbClr val="FFFFFF"/>
                </a:solidFill>
                <a:latin typeface="Cambria" panose="02040503050406030204" pitchFamily="18" charset="0"/>
                <a:cs typeface="Arial" panose="020B0604020202020204" pitchFamily="34" charset="0"/>
              </a:rPr>
              <a:t>State that the tribe/organization and proposed project meet eligibility criteria for receiving leveraged funds.</a:t>
            </a:r>
          </a:p>
          <a:p>
            <a:pPr marL="171450" indent="-171450" eaLnBrk="1" fontAlgn="auto" hangingPunct="1">
              <a:spcAft>
                <a:spcPts val="0"/>
              </a:spcAft>
              <a:buFont typeface="Arial" panose="020B0604020202020204" pitchFamily="34" charset="0"/>
              <a:buChar char="•"/>
              <a:defRPr/>
            </a:pPr>
            <a:r>
              <a:rPr lang="en-US" sz="1200" b="0">
                <a:solidFill>
                  <a:srgbClr val="FFFFFF"/>
                </a:solidFill>
                <a:latin typeface="Cambria" panose="02040503050406030204" pitchFamily="18" charset="0"/>
                <a:cs typeface="Arial" panose="020B0604020202020204" pitchFamily="34" charset="0"/>
              </a:rPr>
              <a:t>Include date when firm commitment/ funding decision will be made.</a:t>
            </a:r>
          </a:p>
          <a:p>
            <a:pPr marL="171450" indent="-171450" eaLnBrk="1" fontAlgn="auto" hangingPunct="1">
              <a:spcAft>
                <a:spcPts val="0"/>
              </a:spcAft>
              <a:buFont typeface="Arial" panose="020B0604020202020204" pitchFamily="34" charset="0"/>
              <a:buChar char="•"/>
              <a:defRPr/>
            </a:pPr>
            <a:r>
              <a:rPr lang="en-US" sz="1200" b="0">
                <a:solidFill>
                  <a:srgbClr val="FFFFFF"/>
                </a:solidFill>
                <a:latin typeface="Cambria" panose="02040503050406030204" pitchFamily="18" charset="0"/>
                <a:cs typeface="Arial" panose="020B0604020202020204" pitchFamily="34" charset="0"/>
              </a:rPr>
              <a:t>Date cannot be past six (6) months from the anticipated date of grant approval by HUD</a:t>
            </a:r>
          </a:p>
          <a:p>
            <a:pPr eaLnBrk="1" fontAlgn="auto" hangingPunct="1">
              <a:spcAft>
                <a:spcPts val="0"/>
              </a:spcAft>
              <a:defRPr/>
            </a:pPr>
            <a:endParaRPr lang="en-US" sz="1200" b="0">
              <a:solidFill>
                <a:srgbClr val="FFFFFF"/>
              </a:solidFill>
              <a:latin typeface="Cambria" panose="02040503050406030204" pitchFamily="18" charset="0"/>
              <a:cs typeface="Arial" panose="020B0604020202020204" pitchFamily="34" charset="0"/>
            </a:endParaRPr>
          </a:p>
          <a:p>
            <a:pPr eaLnBrk="1" hangingPunct="1"/>
            <a:r>
              <a:rPr lang="en-US" b="1">
                <a:latin typeface="Arial" pitchFamily="34" charset="0"/>
                <a:ea typeface="ＭＳ Ｐゴシック" pitchFamily="34" charset="-128"/>
              </a:rPr>
              <a:t>Again firm commitments not available at the time of the application deadline must be made no longer the six (6) months from the anticipated grant approval date issued by HUD.</a:t>
            </a:r>
          </a:p>
        </p:txBody>
      </p:sp>
    </p:spTree>
    <p:extLst>
      <p:ext uri="{BB962C8B-B14F-4D97-AF65-F5344CB8AC3E}">
        <p14:creationId xmlns:p14="http://schemas.microsoft.com/office/powerpoint/2010/main" val="5936299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0031D1F-598B-4B64-84A8-40B18DD7992F}" type="slidenum">
              <a:rPr lang="en-US" i="0" smtClean="0">
                <a:latin typeface="Times New Roman" pitchFamily="18" charset="0"/>
              </a:rPr>
              <a:pPr eaLnBrk="1" hangingPunct="1"/>
              <a:t>18</a:t>
            </a:fld>
            <a:endParaRPr lang="en-US" i="0">
              <a:latin typeface="Times New Roman" pitchFamily="18" charset="0"/>
            </a:endParaRPr>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xfrm>
            <a:off x="936627" y="4421189"/>
            <a:ext cx="4994275"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Aft>
                <a:spcPts val="0"/>
              </a:spcAft>
              <a:defRPr/>
            </a:pPr>
            <a:endParaRPr lang="en-US" sz="1200" b="0">
              <a:solidFill>
                <a:srgbClr val="FFFFFF"/>
              </a:solidFill>
              <a:latin typeface="Cambria" panose="02040503050406030204" pitchFamily="18" charset="0"/>
              <a:cs typeface="Arial" panose="020B0604020202020204" pitchFamily="34" charset="0"/>
            </a:endParaRPr>
          </a:p>
          <a:p>
            <a:pPr marL="171450" indent="-171450" eaLnBrk="1" fontAlgn="auto" hangingPunct="1">
              <a:spcAft>
                <a:spcPts val="0"/>
              </a:spcAft>
              <a:buFont typeface="Arial" panose="020B0604020202020204" pitchFamily="34" charset="0"/>
              <a:buChar char="•"/>
              <a:defRPr/>
            </a:pPr>
            <a:r>
              <a:rPr lang="en-US" sz="1200" b="0">
                <a:solidFill>
                  <a:srgbClr val="FFFFFF"/>
                </a:solidFill>
                <a:latin typeface="Cambria" panose="02040503050406030204" pitchFamily="18" charset="0"/>
                <a:cs typeface="Arial" panose="020B0604020202020204" pitchFamily="34" charset="0"/>
              </a:rPr>
              <a:t>If the applicant does not provide HUD with evidence of the firm commitment from the original leverage source or an alternative source within six months of the date of grant approval, or if anticipated leverage is not provided, HUD will re-rate and re-rank the application with the updated lower leverage. </a:t>
            </a:r>
          </a:p>
          <a:p>
            <a:pPr marL="0" indent="0" eaLnBrk="1" fontAlgn="auto" hangingPunct="1">
              <a:spcAft>
                <a:spcPts val="0"/>
              </a:spcAft>
              <a:buFont typeface="Arial" panose="020B0604020202020204" pitchFamily="34" charset="0"/>
              <a:buNone/>
              <a:defRPr/>
            </a:pPr>
            <a:endParaRPr lang="en-US" sz="1200" b="0">
              <a:solidFill>
                <a:srgbClr val="FFFFFF"/>
              </a:solidFill>
              <a:latin typeface="Cambria" panose="02040503050406030204" pitchFamily="18" charset="0"/>
              <a:cs typeface="Arial" panose="020B0604020202020204" pitchFamily="34" charset="0"/>
            </a:endParaRPr>
          </a:p>
          <a:p>
            <a:pPr marL="171450" indent="-171450" eaLnBrk="1" fontAlgn="auto" hangingPunct="1">
              <a:spcAft>
                <a:spcPts val="0"/>
              </a:spcAft>
              <a:buFont typeface="Arial" panose="020B0604020202020204" pitchFamily="34" charset="0"/>
              <a:buChar char="•"/>
              <a:defRPr/>
            </a:pPr>
            <a:r>
              <a:rPr lang="en-US" sz="1200" b="0">
                <a:solidFill>
                  <a:srgbClr val="FFFFFF"/>
                </a:solidFill>
                <a:latin typeface="Cambria" panose="02040503050406030204" pitchFamily="18" charset="0"/>
                <a:cs typeface="Arial" panose="020B0604020202020204" pitchFamily="34" charset="0"/>
              </a:rPr>
              <a:t>If the application is no longer fundable after re-rating and re-ranking the application, HUD will rescind the grant and recapture grant funds.</a:t>
            </a:r>
          </a:p>
          <a:p>
            <a:pPr marL="0" indent="0" eaLnBrk="1" fontAlgn="auto" hangingPunct="1">
              <a:spcAft>
                <a:spcPts val="0"/>
              </a:spcAft>
              <a:buFont typeface="Arial" panose="020B0604020202020204" pitchFamily="34" charset="0"/>
              <a:buNone/>
              <a:defRPr/>
            </a:pPr>
            <a:endParaRPr lang="en-US" sz="1200" b="0">
              <a:solidFill>
                <a:srgbClr val="FFFFFF"/>
              </a:solidFill>
              <a:latin typeface="Cambria" panose="02040503050406030204" pitchFamily="18" charset="0"/>
              <a:cs typeface="Arial" panose="020B0604020202020204" pitchFamily="34" charset="0"/>
            </a:endParaRPr>
          </a:p>
          <a:p>
            <a:pPr marL="0" indent="0" eaLnBrk="1" fontAlgn="auto" hangingPunct="1">
              <a:spcAft>
                <a:spcPts val="0"/>
              </a:spcAft>
              <a:buFont typeface="Arial" panose="020B0604020202020204" pitchFamily="34" charset="0"/>
              <a:buNone/>
              <a:defRPr/>
            </a:pPr>
            <a:r>
              <a:rPr lang="en-US" sz="1200" b="0">
                <a:solidFill>
                  <a:srgbClr val="FFFFFF"/>
                </a:solidFill>
                <a:latin typeface="Cambria" panose="02040503050406030204" pitchFamily="18" charset="0"/>
                <a:cs typeface="Arial" panose="020B0604020202020204" pitchFamily="34" charset="0"/>
              </a:rPr>
              <a:t>(No longer fundable means applicant’s total score falling below the score where funding expended after rating factor review was completed to determine which applicants were eligible meeting all minimum threshold scores (35 points after Rating Factors 1 and 2 review and 75 points (excluding Bonus Preference points) after the entire Rating Factor review (1-5). )</a:t>
            </a:r>
          </a:p>
          <a:p>
            <a:pPr marL="0" indent="0" eaLnBrk="1" fontAlgn="auto" hangingPunct="1">
              <a:spcAft>
                <a:spcPts val="0"/>
              </a:spcAft>
              <a:buFont typeface="Arial" panose="020B0604020202020204" pitchFamily="34" charset="0"/>
              <a:buNone/>
              <a:defRPr/>
            </a:pPr>
            <a:r>
              <a:rPr lang="en-US" sz="1200" b="0">
                <a:solidFill>
                  <a:srgbClr val="FFFFFF"/>
                </a:solidFill>
                <a:latin typeface="Cambria" panose="02040503050406030204" pitchFamily="18" charset="0"/>
                <a:cs typeface="Arial" panose="020B0604020202020204" pitchFamily="34" charset="0"/>
              </a:rPr>
              <a:t>(If applicant score falls below fundable score (cutoff where funding expired), HUD will re-rate and re-rank the application and will rescind (take back) grant awards and recapture grant funds. This may result in decrease points in Rating Factor 4 Leveraging and Rating Factor 3 Soundness of Approach, particularly concerning the budget and overall documentation and use of funds.</a:t>
            </a:r>
          </a:p>
          <a:p>
            <a:pPr marL="171450" indent="-171450" eaLnBrk="1" fontAlgn="auto" hangingPunct="1">
              <a:spcAft>
                <a:spcPts val="0"/>
              </a:spcAft>
              <a:buFont typeface="Arial" panose="020B0604020202020204" pitchFamily="34" charset="0"/>
              <a:buChar char="•"/>
              <a:defRPr/>
            </a:pPr>
            <a:endParaRPr lang="en-US" sz="1200" b="0">
              <a:solidFill>
                <a:srgbClr val="FFFFFF"/>
              </a:solidFill>
              <a:latin typeface="Cambria" panose="02040503050406030204" pitchFamily="18" charset="0"/>
              <a:cs typeface="Arial" panose="020B0604020202020204" pitchFamily="34" charset="0"/>
            </a:endParaRPr>
          </a:p>
          <a:p>
            <a:r>
              <a:rPr lang="en-US" sz="1200" b="1" kern="1200">
                <a:solidFill>
                  <a:schemeClr val="tx1"/>
                </a:solidFill>
                <a:effectLst/>
                <a:latin typeface="+mn-lt"/>
                <a:ea typeface="+mn-ea"/>
                <a:cs typeface="+mn-cs"/>
              </a:rPr>
              <a:t>What does “no longer fundable” mean under Rating Factor 4 Leveraging Resources?</a:t>
            </a:r>
          </a:p>
          <a:p>
            <a:r>
              <a:rPr lang="en-US" sz="1200" b="1" kern="1200">
                <a:solidFill>
                  <a:schemeClr val="tx1"/>
                </a:solidFill>
                <a:effectLst/>
                <a:latin typeface="+mn-lt"/>
                <a:ea typeface="+mn-ea"/>
                <a:cs typeface="+mn-cs"/>
              </a:rPr>
              <a:t> </a:t>
            </a:r>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If an applicant does not provide HUD with evidence of a firm commitment from the original leverage source or an alternative source within six months of the date of grant award, or if anticipated leverage is not provided at all, HUD will re-rate and re-rank an application. See NOFO, Rating Factor 4 Leveraging Resources, page 57. If the total points awarded to the applicant after HUD has re-rated and re-ranked the application fall below 75, Rating Factor 1 points fall below 15, and/or Rating Factor 3 points fall below 20, HUD will not fund the application. Section V.B.3.d. of the NOFO requires all fundable applications to meet these thresholds in order to be considered for funding. If the total points awarded to the applicant after HUD has re-rated and re-ranked the application do not fall below these thresholds but fall below the scores of other applications that were not awarded funding, HUD will fund the next highest rated applications. See NOFO discussion on page 64.</a:t>
            </a:r>
          </a:p>
          <a:p>
            <a:pPr marL="171450" indent="-171450" eaLnBrk="1" fontAlgn="auto" hangingPunct="1">
              <a:spcAft>
                <a:spcPts val="0"/>
              </a:spcAft>
              <a:buFont typeface="Arial" panose="020B0604020202020204" pitchFamily="34" charset="0"/>
              <a:buChar char="•"/>
              <a:defRPr/>
            </a:pPr>
            <a:endParaRPr lang="en-US" sz="1200" b="0">
              <a:solidFill>
                <a:srgbClr val="FFFFFF"/>
              </a:solidFill>
              <a:latin typeface="Cambria" panose="02040503050406030204" pitchFamily="18" charset="0"/>
              <a:cs typeface="Arial" panose="020B0604020202020204" pitchFamily="34" charset="0"/>
            </a:endParaRPr>
          </a:p>
          <a:p>
            <a:pPr eaLnBrk="1" hangingPunct="1"/>
            <a:endParaRPr lang="en-US" b="1">
              <a:latin typeface="Arial" pitchFamily="34" charset="0"/>
              <a:ea typeface="ＭＳ Ｐゴシック" pitchFamily="34" charset="-128"/>
            </a:endParaRPr>
          </a:p>
        </p:txBody>
      </p:sp>
    </p:spTree>
    <p:extLst>
      <p:ext uri="{BB962C8B-B14F-4D97-AF65-F5344CB8AC3E}">
        <p14:creationId xmlns:p14="http://schemas.microsoft.com/office/powerpoint/2010/main" val="3220991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0031D1F-598B-4B64-84A8-40B18DD7992F}" type="slidenum">
              <a:rPr lang="en-US" i="0" smtClean="0">
                <a:latin typeface="Times New Roman" pitchFamily="18" charset="0"/>
              </a:rPr>
              <a:pPr eaLnBrk="1" hangingPunct="1"/>
              <a:t>19</a:t>
            </a:fld>
            <a:endParaRPr lang="en-US" i="0">
              <a:latin typeface="Times New Roman" pitchFamily="18" charset="0"/>
            </a:endParaRPr>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xfrm>
            <a:off x="936627" y="4421189"/>
            <a:ext cx="4994275"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Aft>
                <a:spcPts val="0"/>
              </a:spcAft>
              <a:defRPr/>
            </a:pPr>
            <a:r>
              <a:rPr lang="en-US" sz="1200" b="0">
                <a:solidFill>
                  <a:srgbClr val="FFFFFF"/>
                </a:solidFill>
                <a:latin typeface="Cambria" panose="02040503050406030204" pitchFamily="18" charset="0"/>
                <a:cs typeface="Arial" panose="020B0604020202020204" pitchFamily="34" charset="0"/>
              </a:rPr>
              <a:t>Also,</a:t>
            </a:r>
          </a:p>
          <a:p>
            <a:pPr marL="171450" indent="-171450" eaLnBrk="1" fontAlgn="auto" hangingPunct="1">
              <a:spcAft>
                <a:spcPts val="0"/>
              </a:spcAft>
              <a:buFont typeface="Arial" panose="020B0604020202020204" pitchFamily="34" charset="0"/>
              <a:buChar char="•"/>
              <a:defRPr/>
            </a:pPr>
            <a:endParaRPr lang="en-US" sz="1200" b="0">
              <a:solidFill>
                <a:srgbClr val="FFFFFF"/>
              </a:solidFill>
              <a:latin typeface="Cambria" panose="02040503050406030204" pitchFamily="18"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a:solidFill>
                  <a:srgbClr val="000000"/>
                </a:solidFill>
                <a:effectLst/>
                <a:latin typeface="Times New Roman" panose="02020603050405020304" pitchFamily="18" charset="0"/>
                <a:ea typeface="Times New Roman" panose="02020603050405020304" pitchFamily="18" charset="0"/>
              </a:rPr>
              <a:t>If, at the end of the project, the firm commitment is not applied in its </a:t>
            </a:r>
            <a:r>
              <a:rPr lang="en-US" sz="1200" b="1">
                <a:solidFill>
                  <a:srgbClr val="FF0000"/>
                </a:solidFill>
                <a:effectLst/>
                <a:highlight>
                  <a:srgbClr val="FFFF00"/>
                </a:highlight>
                <a:latin typeface="Times New Roman" panose="02020603050405020304" pitchFamily="18" charset="0"/>
                <a:ea typeface="Times New Roman" panose="02020603050405020304" pitchFamily="18" charset="0"/>
              </a:rPr>
              <a:t>entirety</a:t>
            </a:r>
            <a:r>
              <a:rPr lang="en-US" sz="1200">
                <a:solidFill>
                  <a:srgbClr val="000000"/>
                </a:solidFill>
                <a:effectLst/>
                <a:latin typeface="Times New Roman" panose="02020603050405020304" pitchFamily="18" charset="0"/>
                <a:ea typeface="Times New Roman" panose="02020603050405020304" pitchFamily="18" charset="0"/>
              </a:rPr>
              <a:t>, HUD will re-rate the application to ensure that the application would be funded without the leverage resources based on having a rating equal or greater than the lowest rating received by a funded project for an applicant next in line from the initial funding selection. (If commitment is not provided in entirety (as a whole), we will re-rate the application (leverage percentage and points) to see if application has a rating equal or greater than the application next in line for funding.</a:t>
            </a:r>
          </a:p>
          <a:p>
            <a:pPr marL="171450" indent="-171450" algn="just" eaLnBrk="1" fontAlgn="auto" hangingPunct="1">
              <a:spcAft>
                <a:spcPts val="0"/>
              </a:spcAft>
              <a:buFont typeface="Arial" panose="020B0604020202020204" pitchFamily="34" charset="0"/>
              <a:buChar char="•"/>
              <a:defRPr/>
            </a:pPr>
            <a:endParaRPr lang="en-US" sz="1200">
              <a:solidFill>
                <a:srgbClr val="000000"/>
              </a:solidFill>
              <a:effectLst/>
              <a:latin typeface="Times New Roman" panose="02020603050405020304" pitchFamily="18" charset="0"/>
              <a:ea typeface="Times New Roman" panose="02020603050405020304" pitchFamily="18" charset="0"/>
            </a:endParaRPr>
          </a:p>
          <a:p>
            <a:pPr marL="171450" indent="-171450" algn="just" eaLnBrk="1" fontAlgn="auto" hangingPunct="1">
              <a:spcAft>
                <a:spcPts val="0"/>
              </a:spcAft>
              <a:buFont typeface="Arial" panose="020B0604020202020204" pitchFamily="34" charset="0"/>
              <a:buChar char="•"/>
              <a:defRPr/>
            </a:pPr>
            <a:r>
              <a:rPr lang="en-US" sz="1200">
                <a:solidFill>
                  <a:srgbClr val="000000"/>
                </a:solidFill>
                <a:effectLst/>
                <a:latin typeface="Times New Roman" panose="02020603050405020304" pitchFamily="18" charset="0"/>
                <a:ea typeface="Times New Roman" panose="02020603050405020304" pitchFamily="18" charset="0"/>
              </a:rPr>
              <a:t>If not, HUD reserves the right to make a determination of substantial noncompliance under NAHASDA and may seek remedies under Section 401 and 405 of NAHASDA, including terminating the grant and recapturing grant funds. (If will determine applicant noncompliant under NAHSASDA, which may lead to termination of grant and recapture of funds )(terminate the grant and take back funds).</a:t>
            </a:r>
            <a:br>
              <a:rPr lang="en-US" sz="1200">
                <a:solidFill>
                  <a:srgbClr val="000000"/>
                </a:solidFill>
                <a:effectLst/>
                <a:latin typeface="Times New Roman" panose="02020603050405020304" pitchFamily="18" charset="0"/>
                <a:ea typeface="Times New Roman" panose="02020603050405020304" pitchFamily="18" charset="0"/>
              </a:rPr>
            </a:br>
            <a:endParaRPr lang="en-US" sz="1100" b="1">
              <a:solidFill>
                <a:srgbClr val="FFFFFF"/>
              </a:solidFill>
              <a:latin typeface="Cambria" panose="02040503050406030204" pitchFamily="18" charset="0"/>
              <a:cs typeface="Arial" panose="020B0604020202020204" pitchFamily="34" charset="0"/>
            </a:endParaRPr>
          </a:p>
          <a:p>
            <a:pPr eaLnBrk="1" hangingPunct="1"/>
            <a:endParaRPr lang="en-US" b="1">
              <a:latin typeface="Arial" pitchFamily="34" charset="0"/>
              <a:ea typeface="ＭＳ Ｐゴシック" pitchFamily="34" charset="-128"/>
            </a:endParaRPr>
          </a:p>
        </p:txBody>
      </p:sp>
    </p:spTree>
    <p:extLst>
      <p:ext uri="{BB962C8B-B14F-4D97-AF65-F5344CB8AC3E}">
        <p14:creationId xmlns:p14="http://schemas.microsoft.com/office/powerpoint/2010/main" val="3638873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405A576A-01D9-40CB-8AD0-E1B2782A1F16}" type="slidenum">
              <a:rPr lang="en-US" i="0" smtClean="0">
                <a:latin typeface="Times New Roman" pitchFamily="18" charset="0"/>
              </a:rPr>
              <a:pPr eaLnBrk="1" hangingPunct="1"/>
              <a:t>2</a:t>
            </a:fld>
            <a:endParaRPr lang="en-US" i="0">
              <a:latin typeface="Times New Roman" pitchFamily="18" charset="0"/>
            </a:endParaRPr>
          </a:p>
        </p:txBody>
      </p:sp>
      <p:sp>
        <p:nvSpPr>
          <p:cNvPr id="251907" name="Rectangle 2"/>
          <p:cNvSpPr>
            <a:spLocks noGrp="1" noRot="1" noChangeAspect="1" noChangeArrowheads="1" noTextEdit="1"/>
          </p:cNvSpPr>
          <p:nvPr>
            <p:ph type="sldImg"/>
          </p:nvPr>
        </p:nvSpPr>
        <p:spPr>
          <a:ln/>
        </p:spPr>
      </p:sp>
      <p:sp>
        <p:nvSpPr>
          <p:cNvPr id="251908" name="Rectangle 3"/>
          <p:cNvSpPr>
            <a:spLocks noGrp="1" noChangeArrowheads="1"/>
          </p:cNvSpPr>
          <p:nvPr>
            <p:ph type="body" idx="1"/>
          </p:nvPr>
        </p:nvSpPr>
        <p:spPr>
          <a:xfrm>
            <a:off x="701677" y="4498975"/>
            <a:ext cx="5307013"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0">
                <a:latin typeface="Arial"/>
                <a:ea typeface="ＭＳ Ｐゴシック"/>
                <a:cs typeface="Arial"/>
              </a:rPr>
              <a:t>Rating Factor 4- Leverage Resources</a:t>
            </a:r>
            <a:r>
              <a:rPr lang="en-US">
                <a:latin typeface="Arial"/>
                <a:ea typeface="ＭＳ Ｐゴシック"/>
                <a:cs typeface="Arial"/>
              </a:rPr>
              <a:t>, please look at the point distribution for the percentages listed (and Lowest American Indian Alaska Native (AIAN) per capita factor), which we will explain later in this subfactor. </a:t>
            </a:r>
            <a:endParaRPr lang="en-US">
              <a:latin typeface="Arial" pitchFamily="34" charset="0"/>
              <a:ea typeface="ＭＳ Ｐゴシック" pitchFamily="34" charset="-128"/>
              <a:cs typeface="Arial" pitchFamily="34" charset="0"/>
            </a:endParaRPr>
          </a:p>
          <a:p>
            <a:endParaRPr lang="en-US" b="0">
              <a:latin typeface="Arial" pitchFamily="34" charset="0"/>
              <a:ea typeface="ＭＳ Ｐゴシック" pitchFamily="34" charset="-128"/>
              <a:cs typeface="Arial"/>
            </a:endParaRPr>
          </a:p>
          <a:p>
            <a:r>
              <a:rPr lang="en-US">
                <a:latin typeface="Arial"/>
                <a:ea typeface="ＭＳ Ｐゴシック"/>
                <a:cs typeface="Arial"/>
              </a:rPr>
              <a:t>Seen on page  58 of 71 of the NOFO</a:t>
            </a:r>
            <a:endParaRPr lang="en-US" b="0">
              <a:latin typeface="Arial" pitchFamily="34" charset="0"/>
              <a:ea typeface="ＭＳ Ｐゴシック" pitchFamily="34" charset="-128"/>
              <a:cs typeface="Arial"/>
            </a:endParaRPr>
          </a:p>
          <a:p>
            <a:endParaRPr lang="en-US">
              <a:latin typeface="Arial" pitchFamily="34" charset="0"/>
              <a:ea typeface="ＭＳ Ｐゴシック" pitchFamily="34" charset="-128"/>
              <a:cs typeface="Arial" pitchFamily="34" charset="0"/>
            </a:endParaRPr>
          </a:p>
          <a:p>
            <a:pPr eaLnBrk="1" hangingPunct="1"/>
            <a:r>
              <a:rPr lang="en-US" b="0">
                <a:latin typeface="Arial"/>
                <a:ea typeface="ＭＳ Ｐゴシック"/>
                <a:cs typeface="Arial"/>
              </a:rPr>
              <a:t>Points will be awarded based on the percentage of leveraged resources provided relative to the </a:t>
            </a:r>
            <a:r>
              <a:rPr lang="en-US" b="1">
                <a:latin typeface="Arial"/>
                <a:ea typeface="ＭＳ Ｐゴシック"/>
                <a:cs typeface="Arial"/>
              </a:rPr>
              <a:t>Total</a:t>
            </a:r>
            <a:r>
              <a:rPr lang="en-US" b="0">
                <a:latin typeface="Arial"/>
                <a:ea typeface="ＭＳ Ｐゴシック"/>
                <a:cs typeface="Arial"/>
              </a:rPr>
              <a:t> IHBG Competitive Grant project costs.</a:t>
            </a:r>
          </a:p>
          <a:p>
            <a:pPr eaLnBrk="1" hangingPunct="1"/>
            <a:endParaRPr lang="en-US" b="0">
              <a:latin typeface="Arial"/>
              <a:ea typeface="ＭＳ Ｐゴシック"/>
              <a:cs typeface="Arial"/>
            </a:endParaRPr>
          </a:p>
          <a:p>
            <a:r>
              <a:rPr lang="en-US">
                <a:latin typeface="Arial"/>
                <a:ea typeface="ＭＳ Ｐゴシック"/>
                <a:cs typeface="Arial"/>
              </a:rPr>
              <a:t>-- </a:t>
            </a:r>
            <a:r>
              <a:rPr lang="en-US" b="0">
                <a:latin typeface="Arial"/>
                <a:ea typeface="ＭＳ Ｐゴシック"/>
                <a:cs typeface="Arial"/>
              </a:rPr>
              <a:t>Leverage percentage will be determined by firmly committed leveraged resources (total dollar amount) divided by the total cost of the grant-funded project described in your application.</a:t>
            </a:r>
          </a:p>
          <a:p>
            <a:pPr eaLnBrk="1" hangingPunct="1"/>
            <a:endParaRPr lang="en-US" b="0">
              <a:latin typeface="Arial" pitchFamily="34" charset="0"/>
              <a:ea typeface="ＭＳ Ｐゴシック" pitchFamily="34" charset="-128"/>
            </a:endParaRPr>
          </a:p>
          <a:p>
            <a:pPr eaLnBrk="1" hangingPunct="1"/>
            <a:endParaRPr lang="en-US" b="0">
              <a:latin typeface="Arial" pitchFamily="34" charset="0"/>
              <a:ea typeface="ＭＳ Ｐゴシック" pitchFamily="34" charset="-128"/>
            </a:endParaRPr>
          </a:p>
        </p:txBody>
      </p:sp>
    </p:spTree>
    <p:extLst>
      <p:ext uri="{BB962C8B-B14F-4D97-AF65-F5344CB8AC3E}">
        <p14:creationId xmlns:p14="http://schemas.microsoft.com/office/powerpoint/2010/main" val="24769718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0031D1F-598B-4B64-84A8-40B18DD7992F}" type="slidenum">
              <a:rPr lang="en-US" i="0" smtClean="0">
                <a:latin typeface="Times New Roman" pitchFamily="18" charset="0"/>
              </a:rPr>
              <a:pPr eaLnBrk="1" hangingPunct="1"/>
              <a:t>20</a:t>
            </a:fld>
            <a:endParaRPr lang="en-US" i="0">
              <a:latin typeface="Times New Roman" pitchFamily="18" charset="0"/>
            </a:endParaRPr>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xfrm>
            <a:off x="936627" y="4421189"/>
            <a:ext cx="4994275"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Aft>
                <a:spcPts val="0"/>
              </a:spcAft>
              <a:defRPr/>
            </a:pPr>
            <a:r>
              <a:rPr lang="en-US" sz="1200">
                <a:solidFill>
                  <a:schemeClr val="accent4"/>
                </a:solidFill>
                <a:latin typeface="Cambria" panose="02040503050406030204" pitchFamily="18" charset="0"/>
                <a:cs typeface="Arial" panose="020B0604020202020204" pitchFamily="34" charset="0"/>
              </a:rPr>
              <a:t>HUD will award points based on percentage of leveraged resources committed relative to (total) IHBG Competitive project costs. (Again, we will take the total dollar amount (value) of leveraged resources divide by the total IHBG Competitive project costs (indicated on the SF-424 (Line 18g) (Project Total)</a:t>
            </a:r>
          </a:p>
          <a:p>
            <a:pPr eaLnBrk="1" fontAlgn="auto" hangingPunct="1">
              <a:spcAft>
                <a:spcPts val="0"/>
              </a:spcAft>
              <a:defRPr/>
            </a:pPr>
            <a:endParaRPr lang="en-US" sz="1200">
              <a:solidFill>
                <a:schemeClr val="accent4"/>
              </a:solidFill>
              <a:latin typeface="Cambria" panose="020405030504060302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chemeClr val="accent4"/>
                </a:solidFill>
                <a:latin typeface="Cambria" panose="02040503050406030204" pitchFamily="18" charset="0"/>
                <a:cs typeface="Arial" panose="020B0604020202020204" pitchFamily="34" charset="0"/>
              </a:rPr>
              <a:t>Applicants who propose leveraging but do not provide firm commitment documentation for those (particular) sources of leveraging, those sources of leveraging will not be included in the total leverage resources amount. (Whatever leveraged amount that is determined not committed, that amount (only) will be excluded from the total dollar amount of leveraged resources) (EXAMPLE: if the applicant is claiming $5,000,000 in firm commitments but we do not count $1,000,000 as firmly committed from the $5,000,000, then we count only $4,000,000 in firmly commitment leverage resources in calculating the percentage.</a:t>
            </a:r>
          </a:p>
          <a:p>
            <a:pPr eaLnBrk="1" fontAlgn="auto" hangingPunct="1">
              <a:spcAft>
                <a:spcPts val="0"/>
              </a:spcAft>
              <a:defRPr/>
            </a:pPr>
            <a:endParaRPr lang="en-US" sz="1200" b="0">
              <a:solidFill>
                <a:srgbClr val="FFFFFF"/>
              </a:solidFill>
              <a:latin typeface="Cambria" panose="02040503050406030204" pitchFamily="18" charset="0"/>
              <a:cs typeface="Arial" panose="020B0604020202020204" pitchFamily="34" charset="0"/>
            </a:endParaRPr>
          </a:p>
          <a:p>
            <a:pPr eaLnBrk="1" hangingPunct="1"/>
            <a:endParaRPr lang="en-US" b="1">
              <a:latin typeface="Arial" pitchFamily="34" charset="0"/>
              <a:ea typeface="ＭＳ Ｐゴシック" pitchFamily="34" charset="-128"/>
            </a:endParaRPr>
          </a:p>
        </p:txBody>
      </p:sp>
    </p:spTree>
    <p:extLst>
      <p:ext uri="{BB962C8B-B14F-4D97-AF65-F5344CB8AC3E}">
        <p14:creationId xmlns:p14="http://schemas.microsoft.com/office/powerpoint/2010/main" val="22209859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0031D1F-598B-4B64-84A8-40B18DD7992F}" type="slidenum">
              <a:rPr lang="en-US" i="0" smtClean="0">
                <a:latin typeface="Times New Roman" pitchFamily="18" charset="0"/>
              </a:rPr>
              <a:pPr eaLnBrk="1" hangingPunct="1"/>
              <a:t>21</a:t>
            </a:fld>
            <a:endParaRPr lang="en-US" i="0">
              <a:latin typeface="Times New Roman" pitchFamily="18" charset="0"/>
            </a:endParaRPr>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xfrm>
            <a:off x="936627" y="4421189"/>
            <a:ext cx="4994275"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None/>
            </a:pPr>
            <a:r>
              <a:rPr lang="en-US" sz="1200"/>
              <a:t>We will determine leveraging resources in terms of an actual, calculated percentage.</a:t>
            </a:r>
          </a:p>
          <a:p>
            <a:pPr marL="0" indent="0">
              <a:buNone/>
            </a:pPr>
            <a:endParaRPr lang="en-US" sz="1200"/>
          </a:p>
          <a:p>
            <a:pPr marL="0" indent="0">
              <a:buNone/>
            </a:pPr>
            <a:r>
              <a:rPr lang="en-US" sz="1200"/>
              <a:t>That Percentage %  will equal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Total Leverage Resources (Firmly Committed) (Total Dollar Amount) / Total Grant Project Costs    </a:t>
            </a:r>
          </a:p>
          <a:p>
            <a:endParaRPr lang="en-US"/>
          </a:p>
          <a:p>
            <a:r>
              <a:rPr lang="en-US"/>
              <a:t>Total Firmly Committed Dollar Amount / SF-424 (Line 18 g) </a:t>
            </a:r>
          </a:p>
          <a:p>
            <a:pPr eaLnBrk="1" hangingPunct="1"/>
            <a:endParaRPr lang="en-US" b="1">
              <a:latin typeface="Arial" pitchFamily="34" charset="0"/>
              <a:ea typeface="ＭＳ Ｐゴシック" pitchFamily="34" charset="-128"/>
            </a:endParaRPr>
          </a:p>
        </p:txBody>
      </p:sp>
    </p:spTree>
    <p:extLst>
      <p:ext uri="{BB962C8B-B14F-4D97-AF65-F5344CB8AC3E}">
        <p14:creationId xmlns:p14="http://schemas.microsoft.com/office/powerpoint/2010/main" val="21294231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0031D1F-598B-4B64-84A8-40B18DD7992F}" type="slidenum">
              <a:rPr lang="en-US" i="0" smtClean="0">
                <a:latin typeface="Times New Roman" pitchFamily="18" charset="0"/>
              </a:rPr>
              <a:pPr eaLnBrk="1" hangingPunct="1"/>
              <a:t>22</a:t>
            </a:fld>
            <a:endParaRPr lang="en-US" i="0">
              <a:latin typeface="Times New Roman" pitchFamily="18" charset="0"/>
            </a:endParaRPr>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xfrm>
            <a:off x="936627" y="4421189"/>
            <a:ext cx="4994275"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a:latin typeface="Arial" pitchFamily="34" charset="0"/>
                <a:ea typeface="ＭＳ Ｐゴシック" pitchFamily="34" charset="-128"/>
              </a:rPr>
              <a:t>Read notes:</a:t>
            </a:r>
          </a:p>
          <a:p>
            <a:pPr eaLnBrk="1" hangingPunct="1"/>
            <a:endParaRPr lang="en-US" b="1">
              <a:latin typeface="Arial" pitchFamily="34" charset="0"/>
              <a:ea typeface="ＭＳ Ｐゴシック" pitchFamily="34" charset="-128"/>
            </a:endParaRPr>
          </a:p>
          <a:p>
            <a:pPr marL="0" indent="0">
              <a:buNone/>
            </a:pPr>
            <a:r>
              <a:rPr lang="en-US" sz="1200" b="1">
                <a:latin typeface="Cambria" panose="02040503050406030204" pitchFamily="18" charset="0"/>
                <a:ea typeface="Cambria" panose="02040503050406030204" pitchFamily="18" charset="0"/>
              </a:rPr>
              <a:t>Percentage %</a:t>
            </a:r>
            <a:r>
              <a:rPr lang="en-US" sz="1200">
                <a:latin typeface="Cambria" panose="02040503050406030204" pitchFamily="18" charset="0"/>
                <a:ea typeface="Cambria" panose="02040503050406030204" pitchFamily="18" charset="0"/>
              </a:rPr>
              <a:t> will be determined by;</a:t>
            </a:r>
          </a:p>
          <a:p>
            <a:pPr marL="0" indent="0">
              <a:buNone/>
            </a:pPr>
            <a:endParaRPr lang="en-US" sz="1200">
              <a:latin typeface="Cambria" panose="02040503050406030204" pitchFamily="18" charset="0"/>
              <a:ea typeface="Cambria" panose="02040503050406030204" pitchFamily="18" charset="0"/>
            </a:endParaRPr>
          </a:p>
          <a:p>
            <a:pPr marL="171450" indent="-171450">
              <a:buFont typeface="Arial" panose="020B0604020202020204" pitchFamily="34" charset="0"/>
              <a:buChar char="•"/>
            </a:pPr>
            <a:r>
              <a:rPr lang="en-US" sz="1200">
                <a:latin typeface="Cambria" panose="02040503050406030204" pitchFamily="18" charset="0"/>
                <a:ea typeface="Cambria" panose="02040503050406030204" pitchFamily="18" charset="0"/>
              </a:rPr>
              <a:t>Total Leveraged Dollar Amount (leverage attachments)</a:t>
            </a:r>
          </a:p>
          <a:p>
            <a:pPr marL="171450" indent="-171450">
              <a:buFont typeface="Arial" panose="020B0604020202020204" pitchFamily="34" charset="0"/>
              <a:buChar char="•"/>
            </a:pPr>
            <a:r>
              <a:rPr lang="en-US" sz="1200">
                <a:latin typeface="Cambria" panose="02040503050406030204" pitchFamily="18" charset="0"/>
                <a:ea typeface="Cambria" panose="02040503050406030204" pitchFamily="18" charset="0"/>
              </a:rPr>
              <a:t>Application for Federal Assistance (SF-424), particularly, page 3 Estimated Funding (specifically Line 18a (Federal request) and 18g (Total project costs)</a:t>
            </a:r>
            <a:r>
              <a:rPr lang="en-US">
                <a:latin typeface="Cambria" panose="02040503050406030204" pitchFamily="18" charset="0"/>
                <a:ea typeface="Cambria" panose="02040503050406030204" pitchFamily="18" charset="0"/>
              </a:rPr>
              <a:t>   </a:t>
            </a:r>
            <a:endParaRPr lang="en-US"/>
          </a:p>
          <a:p>
            <a:pPr eaLnBrk="1" hangingPunct="1"/>
            <a:endParaRPr lang="en-US" b="1">
              <a:latin typeface="Arial" pitchFamily="34" charset="0"/>
              <a:ea typeface="ＭＳ Ｐゴシック" pitchFamily="34" charset="-128"/>
            </a:endParaRPr>
          </a:p>
        </p:txBody>
      </p:sp>
    </p:spTree>
    <p:extLst>
      <p:ext uri="{BB962C8B-B14F-4D97-AF65-F5344CB8AC3E}">
        <p14:creationId xmlns:p14="http://schemas.microsoft.com/office/powerpoint/2010/main" val="16884059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0031D1F-598B-4B64-84A8-40B18DD7992F}" type="slidenum">
              <a:rPr lang="en-US" i="0" smtClean="0">
                <a:latin typeface="Times New Roman" pitchFamily="18" charset="0"/>
              </a:rPr>
              <a:pPr eaLnBrk="1" hangingPunct="1"/>
              <a:t>23</a:t>
            </a:fld>
            <a:endParaRPr lang="en-US" i="0">
              <a:latin typeface="Times New Roman" pitchFamily="18" charset="0"/>
            </a:endParaRPr>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xfrm>
            <a:off x="936627" y="4421189"/>
            <a:ext cx="4994275"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a:latin typeface="Arial" pitchFamily="34" charset="0"/>
                <a:ea typeface="ＭＳ Ｐゴシック" pitchFamily="34" charset="-128"/>
              </a:rPr>
              <a:t>Read notes:</a:t>
            </a:r>
          </a:p>
          <a:p>
            <a:pPr eaLnBrk="1" hangingPunct="1"/>
            <a:endParaRPr lang="en-US" b="1">
              <a:latin typeface="Arial" pitchFamily="34" charset="0"/>
              <a:ea typeface="ＭＳ Ｐゴシック" pitchFamily="34" charset="-128"/>
            </a:endParaRPr>
          </a:p>
          <a:p>
            <a:pPr marL="171450" indent="-171450">
              <a:buFont typeface="Arial" panose="020B0604020202020204" pitchFamily="34" charset="0"/>
              <a:buChar char="•"/>
            </a:pPr>
            <a:r>
              <a:rPr lang="en-US" b="0"/>
              <a:t>Here we see the SF-424 form, particularly page 3 under Item 18 (Estimated Funding $) where you will put in your grant request in 18a (Federal) amount.</a:t>
            </a:r>
          </a:p>
          <a:p>
            <a:pPr marL="171450" indent="-171450">
              <a:buFont typeface="Arial" panose="020B0604020202020204" pitchFamily="34" charset="0"/>
              <a:buChar char="•"/>
            </a:pPr>
            <a:endParaRPr lang="en-US" b="0"/>
          </a:p>
          <a:p>
            <a:pPr marL="171450" indent="-171450">
              <a:buFont typeface="Arial" panose="020B0604020202020204" pitchFamily="34" charset="0"/>
              <a:buChar char="•"/>
            </a:pPr>
            <a:r>
              <a:rPr lang="en-US" b="0"/>
              <a:t>Afterwards, you will put in your total leveraged amounts (dollars) in 18b -18F, which should give you grant total of your total project costs recorded in 18g (Total).</a:t>
            </a:r>
          </a:p>
          <a:p>
            <a:pPr eaLnBrk="1" hangingPunct="1"/>
            <a:endParaRPr lang="en-US" b="1">
              <a:latin typeface="Arial" pitchFamily="34" charset="0"/>
              <a:ea typeface="ＭＳ Ｐゴシック" pitchFamily="34" charset="-128"/>
            </a:endParaRPr>
          </a:p>
        </p:txBody>
      </p:sp>
    </p:spTree>
    <p:extLst>
      <p:ext uri="{BB962C8B-B14F-4D97-AF65-F5344CB8AC3E}">
        <p14:creationId xmlns:p14="http://schemas.microsoft.com/office/powerpoint/2010/main" val="38487792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0031D1F-598B-4B64-84A8-40B18DD7992F}" type="slidenum">
              <a:rPr lang="en-US" i="0" smtClean="0">
                <a:latin typeface="Times New Roman" pitchFamily="18" charset="0"/>
              </a:rPr>
              <a:pPr eaLnBrk="1" hangingPunct="1"/>
              <a:t>24</a:t>
            </a:fld>
            <a:endParaRPr lang="en-US" i="0">
              <a:latin typeface="Times New Roman" pitchFamily="18" charset="0"/>
            </a:endParaRPr>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xfrm>
            <a:off x="936627" y="4421189"/>
            <a:ext cx="4994275"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a:latin typeface="Arial" pitchFamily="34" charset="0"/>
                <a:ea typeface="ＭＳ Ｐゴシック" pitchFamily="34" charset="-128"/>
              </a:rPr>
              <a:t>Let’s take a look at a sample of how to calculate leverage percentage:</a:t>
            </a:r>
          </a:p>
          <a:p>
            <a:pPr eaLnBrk="1" hangingPunct="1"/>
            <a:endParaRPr lang="en-US" b="1">
              <a:latin typeface="Arial" pitchFamily="34" charset="0"/>
              <a:ea typeface="ＭＳ Ｐゴシック" pitchFamily="34" charset="-128"/>
            </a:endParaRPr>
          </a:p>
          <a:p>
            <a:pPr marL="0" indent="0">
              <a:buNone/>
            </a:pPr>
            <a:r>
              <a:rPr lang="en-US" sz="1200" b="1">
                <a:latin typeface="Cambria" panose="02040503050406030204" pitchFamily="18" charset="0"/>
                <a:ea typeface="Cambria" panose="02040503050406030204" pitchFamily="18" charset="0"/>
              </a:rPr>
              <a:t>Total Firmly Committed Dollar Amount: </a:t>
            </a:r>
          </a:p>
          <a:p>
            <a:pPr marL="0" indent="0">
              <a:buNone/>
            </a:pPr>
            <a:r>
              <a:rPr lang="en-US" sz="1200">
                <a:latin typeface="Cambria" panose="02040503050406030204" pitchFamily="18" charset="0"/>
                <a:ea typeface="Cambria" panose="02040503050406030204" pitchFamily="18" charset="0"/>
              </a:rPr>
              <a:t>Tribal Resolution (tribal funds) - $1,000,000</a:t>
            </a:r>
          </a:p>
          <a:p>
            <a:pPr marL="0" indent="0">
              <a:buNone/>
            </a:pPr>
            <a:r>
              <a:rPr lang="en-US" sz="1200">
                <a:latin typeface="Cambria" panose="02040503050406030204" pitchFamily="18" charset="0"/>
                <a:ea typeface="Cambria" panose="02040503050406030204" pitchFamily="18" charset="0"/>
              </a:rPr>
              <a:t>IHBG Future Funds ($100,000/year for 5 years) - $500,000</a:t>
            </a:r>
          </a:p>
          <a:p>
            <a:pPr marL="0" indent="0">
              <a:buNone/>
            </a:pPr>
            <a:r>
              <a:rPr lang="en-US" sz="1200">
                <a:latin typeface="Cambria" panose="02040503050406030204" pitchFamily="18" charset="0"/>
                <a:ea typeface="Cambria" panose="02040503050406030204" pitchFamily="18" charset="0"/>
              </a:rPr>
              <a:t>Land - $167,000</a:t>
            </a:r>
          </a:p>
          <a:p>
            <a:pPr marL="0" indent="0">
              <a:buNone/>
            </a:pPr>
            <a:endParaRPr lang="en-US" sz="1200" b="1">
              <a:latin typeface="Cambria" panose="02040503050406030204" pitchFamily="18" charset="0"/>
              <a:ea typeface="Cambria" panose="02040503050406030204" pitchFamily="18" charset="0"/>
            </a:endParaRPr>
          </a:p>
          <a:p>
            <a:pPr marL="0" indent="0">
              <a:buNone/>
            </a:pPr>
            <a:r>
              <a:rPr lang="en-US" sz="1200" b="1">
                <a:latin typeface="Cambria" panose="02040503050406030204" pitchFamily="18" charset="0"/>
                <a:ea typeface="Cambria" panose="02040503050406030204" pitchFamily="18" charset="0"/>
              </a:rPr>
              <a:t>Total Firmly Committed Dollar (Leveraged) Amount = $1,667,000</a:t>
            </a:r>
          </a:p>
          <a:p>
            <a:pPr marL="0" indent="0">
              <a:buNone/>
            </a:pPr>
            <a:endParaRPr lang="en-US" sz="1200" b="1">
              <a:latin typeface="Cambria" panose="02040503050406030204" pitchFamily="18" charset="0"/>
              <a:ea typeface="Cambria" panose="02040503050406030204" pitchFamily="18" charset="0"/>
            </a:endParaRPr>
          </a:p>
          <a:p>
            <a:pPr marL="0" indent="0">
              <a:buNone/>
            </a:pPr>
            <a:r>
              <a:rPr lang="en-US" sz="1200" b="1">
                <a:latin typeface="Cambria" panose="02040503050406030204" pitchFamily="18" charset="0"/>
                <a:ea typeface="Cambria" panose="02040503050406030204" pitchFamily="18" charset="0"/>
              </a:rPr>
              <a:t>Total Grant Requested (SF-424 (Line 18a)) = $5,000,000</a:t>
            </a:r>
          </a:p>
          <a:p>
            <a:pPr marL="0" indent="0">
              <a:buNone/>
            </a:pPr>
            <a:endParaRPr lang="en-US" sz="1200" b="1">
              <a:latin typeface="Cambria" panose="02040503050406030204" pitchFamily="18" charset="0"/>
              <a:ea typeface="Cambria" panose="02040503050406030204" pitchFamily="18" charset="0"/>
            </a:endParaRPr>
          </a:p>
          <a:p>
            <a:pPr marL="0" indent="0">
              <a:buNone/>
            </a:pPr>
            <a:r>
              <a:rPr lang="en-US" sz="1200" b="1">
                <a:latin typeface="Cambria" panose="02040503050406030204" pitchFamily="18" charset="0"/>
                <a:ea typeface="Cambria" panose="02040503050406030204" pitchFamily="18" charset="0"/>
              </a:rPr>
              <a:t>Total Grant Project Costs (SF-424 (Line 18g))=</a:t>
            </a:r>
          </a:p>
          <a:p>
            <a:pPr marL="0" indent="0">
              <a:buNone/>
            </a:pPr>
            <a:endParaRPr lang="en-US" sz="1200" b="1">
              <a:latin typeface="Cambria" panose="02040503050406030204" pitchFamily="18" charset="0"/>
              <a:ea typeface="Cambria" panose="02040503050406030204" pitchFamily="18" charset="0"/>
            </a:endParaRPr>
          </a:p>
          <a:p>
            <a:pPr marL="0" indent="0">
              <a:buNone/>
            </a:pPr>
            <a:r>
              <a:rPr lang="en-US" sz="1200" b="1">
                <a:latin typeface="Cambria" panose="02040503050406030204" pitchFamily="18" charset="0"/>
                <a:ea typeface="Cambria" panose="02040503050406030204" pitchFamily="18" charset="0"/>
              </a:rPr>
              <a:t>Total Grant Request + Total Firmly Committed (Leveraged Amount)= $5,000,000 + $1,667,000 = $6,667,000</a:t>
            </a:r>
          </a:p>
          <a:p>
            <a:pPr eaLnBrk="1" hangingPunct="1"/>
            <a:endParaRPr lang="en-US" b="1">
              <a:latin typeface="Arial" pitchFamily="34" charset="0"/>
              <a:ea typeface="ＭＳ Ｐゴシック" pitchFamily="34" charset="-128"/>
            </a:endParaRPr>
          </a:p>
        </p:txBody>
      </p:sp>
    </p:spTree>
    <p:extLst>
      <p:ext uri="{BB962C8B-B14F-4D97-AF65-F5344CB8AC3E}">
        <p14:creationId xmlns:p14="http://schemas.microsoft.com/office/powerpoint/2010/main" val="38423136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0031D1F-598B-4B64-84A8-40B18DD7992F}" type="slidenum">
              <a:rPr lang="en-US" i="0" smtClean="0">
                <a:latin typeface="Times New Roman" pitchFamily="18" charset="0"/>
              </a:rPr>
              <a:pPr eaLnBrk="1" hangingPunct="1"/>
              <a:t>25</a:t>
            </a:fld>
            <a:endParaRPr lang="en-US" i="0">
              <a:latin typeface="Times New Roman" pitchFamily="18" charset="0"/>
            </a:endParaRPr>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xfrm>
            <a:off x="936627" y="4421189"/>
            <a:ext cx="4994275"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None/>
            </a:pPr>
            <a:r>
              <a:rPr lang="en-US" sz="1200"/>
              <a:t>We will determine leveraging resources in terms of an actual, calculated percentage.</a:t>
            </a:r>
          </a:p>
          <a:p>
            <a:pPr marL="0" indent="0">
              <a:buNone/>
            </a:pPr>
            <a:endParaRPr lang="en-US" sz="1200"/>
          </a:p>
          <a:p>
            <a:pPr marL="0" indent="0">
              <a:buNone/>
            </a:pPr>
            <a:r>
              <a:rPr lang="en-US" sz="1200"/>
              <a:t>That Percentage %  will equal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Total Leverage Resources (Firmly Committed) (Total Dollar Amount) / Total Grant Project Costs    </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ambria" panose="02040503050406030204" pitchFamily="18" charset="0"/>
                <a:ea typeface="Cambria" panose="02040503050406030204" pitchFamily="18" charset="0"/>
              </a:rPr>
              <a:t>$1,667,000 / $6,667,000 = .25 or </a:t>
            </a:r>
            <a:r>
              <a:rPr lang="en-US" sz="1200" b="1">
                <a:solidFill>
                  <a:srgbClr val="FF0000"/>
                </a:solidFill>
                <a:latin typeface="Cambria" panose="02040503050406030204" pitchFamily="18" charset="0"/>
                <a:ea typeface="Cambria" panose="02040503050406030204" pitchFamily="18" charset="0"/>
              </a:rPr>
              <a:t>25% </a:t>
            </a:r>
            <a:r>
              <a:rPr lang="en-US" sz="1200">
                <a:latin typeface="Cambria" panose="02040503050406030204" pitchFamily="18" charset="0"/>
                <a:ea typeface="Cambria" panose="02040503050406030204" pitchFamily="18" charset="0"/>
              </a:rPr>
              <a:t>  </a:t>
            </a:r>
            <a:endParaRPr lang="en-US" sz="1200"/>
          </a:p>
          <a:p>
            <a:pPr eaLnBrk="1" hangingPunct="1"/>
            <a:endParaRPr lang="en-US" b="1">
              <a:latin typeface="Arial" pitchFamily="34" charset="0"/>
              <a:ea typeface="ＭＳ Ｐゴシック"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latin typeface="Cambria" panose="02040503050406030204" pitchFamily="18" charset="0"/>
                <a:ea typeface="Cambria" panose="02040503050406030204" pitchFamily="18" charset="0"/>
              </a:rPr>
              <a:t>Leveraged Percentage equals </a:t>
            </a:r>
            <a:r>
              <a:rPr lang="en-US" sz="1200" b="1">
                <a:solidFill>
                  <a:srgbClr val="FF0000"/>
                </a:solidFill>
                <a:latin typeface="Cambria" panose="02040503050406030204" pitchFamily="18" charset="0"/>
                <a:ea typeface="Cambria" panose="02040503050406030204" pitchFamily="18" charset="0"/>
              </a:rPr>
              <a:t>25%</a:t>
            </a:r>
            <a:r>
              <a:rPr lang="en-US" sz="1200">
                <a:latin typeface="Cambria" panose="02040503050406030204" pitchFamily="18" charset="0"/>
                <a:ea typeface="Cambria" panose="020405030504060302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Cambria" panose="02040503050406030204" pitchFamily="18" charset="0"/>
              <a:ea typeface="Cambria" panose="020405030504060302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ambria" panose="02040503050406030204" pitchFamily="18" charset="0"/>
                <a:ea typeface="Cambria" panose="02040503050406030204" pitchFamily="18" charset="0"/>
              </a:rPr>
              <a:t>Applicant will receive </a:t>
            </a:r>
            <a:r>
              <a:rPr lang="en-US" sz="1200" b="1">
                <a:solidFill>
                  <a:srgbClr val="FF0000"/>
                </a:solidFill>
                <a:latin typeface="Cambria" panose="02040503050406030204" pitchFamily="18" charset="0"/>
                <a:ea typeface="Cambria" panose="02040503050406030204" pitchFamily="18" charset="0"/>
              </a:rPr>
              <a:t>5</a:t>
            </a:r>
            <a:r>
              <a:rPr lang="en-US" sz="1200">
                <a:latin typeface="Cambria" panose="02040503050406030204" pitchFamily="18" charset="0"/>
                <a:ea typeface="Cambria" panose="02040503050406030204" pitchFamily="18" charset="0"/>
              </a:rPr>
              <a:t> points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Cambria" panose="02040503050406030204" pitchFamily="18" charset="0"/>
              <a:ea typeface="Cambria" panose="020405030504060302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ambria" panose="02040503050406030204" pitchFamily="18" charset="0"/>
                <a:ea typeface="Cambria" panose="02040503050406030204" pitchFamily="18" charset="0"/>
              </a:rPr>
              <a:t>Earned percentage is at </a:t>
            </a:r>
            <a:r>
              <a:rPr lang="en-US" sz="1200" b="1">
                <a:latin typeface="Cambria" panose="02040503050406030204" pitchFamily="18" charset="0"/>
                <a:ea typeface="Cambria" panose="02040503050406030204" pitchFamily="18" charset="0"/>
              </a:rPr>
              <a:t>25%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pPr eaLnBrk="1" hangingPunct="1"/>
            <a:endParaRPr lang="en-US" b="1">
              <a:latin typeface="Arial" pitchFamily="34" charset="0"/>
              <a:ea typeface="ＭＳ Ｐゴシック" pitchFamily="34" charset="-128"/>
            </a:endParaRPr>
          </a:p>
        </p:txBody>
      </p:sp>
    </p:spTree>
    <p:extLst>
      <p:ext uri="{BB962C8B-B14F-4D97-AF65-F5344CB8AC3E}">
        <p14:creationId xmlns:p14="http://schemas.microsoft.com/office/powerpoint/2010/main" val="5812341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0031D1F-598B-4B64-84A8-40B18DD7992F}" type="slidenum">
              <a:rPr lang="en-US" i="0" smtClean="0">
                <a:latin typeface="Times New Roman" pitchFamily="18" charset="0"/>
              </a:rPr>
              <a:pPr eaLnBrk="1" hangingPunct="1"/>
              <a:t>26</a:t>
            </a:fld>
            <a:endParaRPr lang="en-US" i="0">
              <a:latin typeface="Times New Roman" pitchFamily="18" charset="0"/>
            </a:endParaRPr>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xfrm>
            <a:off x="936627" y="4421189"/>
            <a:ext cx="4994275"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a:latin typeface="Arial" pitchFamily="34" charset="0"/>
                <a:ea typeface="ＭＳ Ｐゴシック" pitchFamily="34" charset="-128"/>
              </a:rPr>
              <a:t>Let’s take a look at another sample of how to calculate leverage percentage:</a:t>
            </a:r>
          </a:p>
          <a:p>
            <a:pPr eaLnBrk="1" hangingPunct="1"/>
            <a:endParaRPr lang="en-US" b="1">
              <a:latin typeface="Arial" pitchFamily="34" charset="0"/>
              <a:ea typeface="ＭＳ Ｐゴシック" pitchFamily="34" charset="-128"/>
            </a:endParaRPr>
          </a:p>
          <a:p>
            <a:pPr marL="0" indent="0">
              <a:buNone/>
            </a:pPr>
            <a:r>
              <a:rPr lang="en-US" sz="1200" b="1">
                <a:latin typeface="Cambria" panose="02040503050406030204" pitchFamily="18" charset="0"/>
                <a:ea typeface="Cambria" panose="02040503050406030204" pitchFamily="18" charset="0"/>
              </a:rPr>
              <a:t>Total Firmly Committed Dollar Amount: </a:t>
            </a:r>
          </a:p>
          <a:p>
            <a:pPr marL="0" indent="0">
              <a:buNone/>
            </a:pPr>
            <a:r>
              <a:rPr lang="en-US" sz="1200">
                <a:latin typeface="Cambria" panose="02040503050406030204" pitchFamily="18" charset="0"/>
                <a:ea typeface="Cambria" panose="02040503050406030204" pitchFamily="18" charset="0"/>
              </a:rPr>
              <a:t>Tribal Resolution (tribal funds) - $500,000</a:t>
            </a:r>
          </a:p>
          <a:p>
            <a:pPr marL="0" indent="0">
              <a:buNone/>
            </a:pPr>
            <a:r>
              <a:rPr lang="en-US" sz="1200">
                <a:latin typeface="Cambria" panose="02040503050406030204" pitchFamily="18" charset="0"/>
                <a:ea typeface="Cambria" panose="02040503050406030204" pitchFamily="18" charset="0"/>
              </a:rPr>
              <a:t>IHBG Current Funds - $300,000</a:t>
            </a:r>
          </a:p>
          <a:p>
            <a:pPr marL="0" indent="0">
              <a:buNone/>
            </a:pPr>
            <a:r>
              <a:rPr lang="en-US" sz="1200">
                <a:latin typeface="Cambria" panose="02040503050406030204" pitchFamily="18" charset="0"/>
                <a:ea typeface="Cambria" panose="02040503050406030204" pitchFamily="18" charset="0"/>
              </a:rPr>
              <a:t>Private Party - $200,000</a:t>
            </a:r>
          </a:p>
          <a:p>
            <a:pPr marL="0" indent="0">
              <a:buNone/>
            </a:pPr>
            <a:endParaRPr lang="en-US" sz="1200" b="1">
              <a:latin typeface="Cambria" panose="02040503050406030204" pitchFamily="18" charset="0"/>
              <a:ea typeface="Cambria" panose="02040503050406030204" pitchFamily="18" charset="0"/>
            </a:endParaRPr>
          </a:p>
          <a:p>
            <a:pPr marL="0" indent="0">
              <a:buNone/>
            </a:pPr>
            <a:r>
              <a:rPr lang="en-US" sz="1200" b="1">
                <a:latin typeface="Cambria" panose="02040503050406030204" pitchFamily="18" charset="0"/>
                <a:ea typeface="Cambria" panose="02040503050406030204" pitchFamily="18" charset="0"/>
              </a:rPr>
              <a:t>Total Firmly Committed Dollar (Leveraged) Amount = $1,000,000</a:t>
            </a:r>
          </a:p>
          <a:p>
            <a:pPr marL="0" indent="0">
              <a:buNone/>
            </a:pPr>
            <a:endParaRPr lang="en-US" sz="1200" b="1">
              <a:latin typeface="Cambria" panose="02040503050406030204" pitchFamily="18" charset="0"/>
              <a:ea typeface="Cambria" panose="02040503050406030204" pitchFamily="18" charset="0"/>
            </a:endParaRPr>
          </a:p>
          <a:p>
            <a:pPr marL="0" indent="0">
              <a:buNone/>
            </a:pPr>
            <a:r>
              <a:rPr lang="en-US" sz="1200" b="1">
                <a:latin typeface="Cambria" panose="02040503050406030204" pitchFamily="18" charset="0"/>
                <a:ea typeface="Cambria" panose="02040503050406030204" pitchFamily="18" charset="0"/>
              </a:rPr>
              <a:t>Total Grant Requested (SF-424 (Line 18a)) = $4,000,000</a:t>
            </a:r>
          </a:p>
          <a:p>
            <a:pPr marL="0" indent="0">
              <a:buNone/>
            </a:pPr>
            <a:endParaRPr lang="en-US" sz="1200" b="1">
              <a:latin typeface="Cambria" panose="02040503050406030204" pitchFamily="18" charset="0"/>
              <a:ea typeface="Cambria" panose="02040503050406030204" pitchFamily="18" charset="0"/>
            </a:endParaRPr>
          </a:p>
          <a:p>
            <a:pPr marL="0" indent="0">
              <a:buNone/>
            </a:pPr>
            <a:r>
              <a:rPr lang="en-US" sz="1200" b="1">
                <a:latin typeface="Cambria" panose="02040503050406030204" pitchFamily="18" charset="0"/>
                <a:ea typeface="Cambria" panose="02040503050406030204" pitchFamily="18" charset="0"/>
              </a:rPr>
              <a:t>Total Grant Project Costs (SF-424 (Line 18g))=</a:t>
            </a:r>
          </a:p>
          <a:p>
            <a:pPr marL="0" indent="0">
              <a:buNone/>
            </a:pPr>
            <a:endParaRPr lang="en-US" sz="1200" b="1">
              <a:latin typeface="Cambria" panose="02040503050406030204" pitchFamily="18" charset="0"/>
              <a:ea typeface="Cambria" panose="02040503050406030204" pitchFamily="18" charset="0"/>
            </a:endParaRPr>
          </a:p>
          <a:p>
            <a:pPr marL="0" indent="0">
              <a:buNone/>
            </a:pPr>
            <a:r>
              <a:rPr lang="en-US" sz="1200" b="1">
                <a:latin typeface="Cambria" panose="02040503050406030204" pitchFamily="18" charset="0"/>
                <a:ea typeface="Cambria" panose="02040503050406030204" pitchFamily="18" charset="0"/>
              </a:rPr>
              <a:t>Total Grant Request + Total Firmly Committed (Leveraged Amount)= $4,000,000 + $1,000,000 = $5,000,000</a:t>
            </a:r>
          </a:p>
          <a:p>
            <a:pPr eaLnBrk="1" hangingPunct="1"/>
            <a:endParaRPr lang="en-US" b="1">
              <a:latin typeface="Arial" pitchFamily="34" charset="0"/>
              <a:ea typeface="ＭＳ Ｐゴシック" pitchFamily="34" charset="-128"/>
            </a:endParaRPr>
          </a:p>
        </p:txBody>
      </p:sp>
    </p:spTree>
    <p:extLst>
      <p:ext uri="{BB962C8B-B14F-4D97-AF65-F5344CB8AC3E}">
        <p14:creationId xmlns:p14="http://schemas.microsoft.com/office/powerpoint/2010/main" val="3557752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0031D1F-598B-4B64-84A8-40B18DD7992F}" type="slidenum">
              <a:rPr lang="en-US" i="0" smtClean="0">
                <a:latin typeface="Times New Roman" pitchFamily="18" charset="0"/>
              </a:rPr>
              <a:pPr eaLnBrk="1" hangingPunct="1"/>
              <a:t>27</a:t>
            </a:fld>
            <a:endParaRPr lang="en-US" i="0">
              <a:latin typeface="Times New Roman" pitchFamily="18" charset="0"/>
            </a:endParaRPr>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xfrm>
            <a:off x="936627" y="4421189"/>
            <a:ext cx="4994275"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None/>
            </a:pPr>
            <a:r>
              <a:rPr lang="en-US" sz="1200"/>
              <a:t>We will determine leveraging resources in terms of an actual, calculated percentage.</a:t>
            </a:r>
          </a:p>
          <a:p>
            <a:pPr marL="0" indent="0">
              <a:buNone/>
            </a:pPr>
            <a:endParaRPr lang="en-US" sz="1200"/>
          </a:p>
          <a:p>
            <a:pPr marL="0" indent="0">
              <a:buNone/>
            </a:pPr>
            <a:r>
              <a:rPr lang="en-US" sz="1200"/>
              <a:t>That Percentage %  will equal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Total Leverage Resources (Firmly Committed) (Total Dollar Amount) / Total Grant Project Costs    </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ambria" panose="02040503050406030204" pitchFamily="18" charset="0"/>
                <a:ea typeface="Cambria" panose="02040503050406030204" pitchFamily="18" charset="0"/>
              </a:rPr>
              <a:t>$1,000,000 / $5,000,000 = .20 or </a:t>
            </a:r>
            <a:r>
              <a:rPr lang="en-US" sz="1200" b="1">
                <a:solidFill>
                  <a:srgbClr val="FF0000"/>
                </a:solidFill>
                <a:latin typeface="Cambria" panose="02040503050406030204" pitchFamily="18" charset="0"/>
                <a:ea typeface="Cambria" panose="02040503050406030204" pitchFamily="18" charset="0"/>
              </a:rPr>
              <a:t>20% </a:t>
            </a:r>
            <a:r>
              <a:rPr lang="en-US" sz="1200">
                <a:latin typeface="Cambria" panose="02040503050406030204" pitchFamily="18" charset="0"/>
                <a:ea typeface="Cambria" panose="02040503050406030204" pitchFamily="18" charset="0"/>
              </a:rPr>
              <a:t>  </a:t>
            </a:r>
            <a:endParaRPr lang="en-US" sz="1200"/>
          </a:p>
          <a:p>
            <a:pPr eaLnBrk="1" hangingPunct="1"/>
            <a:endParaRPr lang="en-US" b="1">
              <a:latin typeface="Arial" pitchFamily="34" charset="0"/>
              <a:ea typeface="ＭＳ Ｐゴシック"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latin typeface="Cambria" panose="02040503050406030204" pitchFamily="18" charset="0"/>
                <a:ea typeface="Cambria" panose="02040503050406030204" pitchFamily="18" charset="0"/>
              </a:rPr>
              <a:t>Leveraged Percentage equals </a:t>
            </a:r>
            <a:r>
              <a:rPr lang="en-US" sz="1200" b="1">
                <a:solidFill>
                  <a:srgbClr val="FF0000"/>
                </a:solidFill>
                <a:latin typeface="Cambria" panose="02040503050406030204" pitchFamily="18" charset="0"/>
                <a:ea typeface="Cambria" panose="02040503050406030204" pitchFamily="18" charset="0"/>
              </a:rPr>
              <a:t>20%</a:t>
            </a:r>
            <a:r>
              <a:rPr lang="en-US" sz="1200">
                <a:latin typeface="Cambria" panose="02040503050406030204" pitchFamily="18" charset="0"/>
                <a:ea typeface="Cambria" panose="020405030504060302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Cambria" panose="02040503050406030204" pitchFamily="18" charset="0"/>
              <a:ea typeface="Cambria" panose="020405030504060302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ambria" panose="02040503050406030204" pitchFamily="18" charset="0"/>
                <a:ea typeface="Cambria" panose="02040503050406030204" pitchFamily="18" charset="0"/>
              </a:rPr>
              <a:t>Applicant will receive </a:t>
            </a:r>
            <a:r>
              <a:rPr lang="en-US" sz="1200" b="1">
                <a:latin typeface="Cambria" panose="02040503050406030204" pitchFamily="18" charset="0"/>
                <a:ea typeface="Cambria" panose="02040503050406030204" pitchFamily="18" charset="0"/>
              </a:rPr>
              <a:t>3</a:t>
            </a:r>
            <a:r>
              <a:rPr lang="en-US" sz="1200">
                <a:latin typeface="Cambria" panose="02040503050406030204" pitchFamily="18" charset="0"/>
                <a:ea typeface="Cambria" panose="02040503050406030204" pitchFamily="18" charset="0"/>
              </a:rPr>
              <a:t> points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Cambria" panose="02040503050406030204" pitchFamily="18" charset="0"/>
              <a:ea typeface="Cambria" panose="020405030504060302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ambria" panose="02040503050406030204" pitchFamily="18" charset="0"/>
                <a:ea typeface="Cambria" panose="02040503050406030204" pitchFamily="18" charset="0"/>
              </a:rPr>
              <a:t>Earned percentage between 11 and 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pPr eaLnBrk="1" hangingPunct="1"/>
            <a:endParaRPr lang="en-US" b="1">
              <a:latin typeface="Arial" pitchFamily="34" charset="0"/>
              <a:ea typeface="ＭＳ Ｐゴシック" pitchFamily="34" charset="-128"/>
            </a:endParaRPr>
          </a:p>
        </p:txBody>
      </p:sp>
    </p:spTree>
    <p:extLst>
      <p:ext uri="{BB962C8B-B14F-4D97-AF65-F5344CB8AC3E}">
        <p14:creationId xmlns:p14="http://schemas.microsoft.com/office/powerpoint/2010/main" val="3996808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0031D1F-598B-4B64-84A8-40B18DD7992F}" type="slidenum">
              <a:rPr lang="en-US" i="0" smtClean="0">
                <a:latin typeface="Times New Roman" pitchFamily="18" charset="0"/>
              </a:rPr>
              <a:pPr eaLnBrk="1" hangingPunct="1"/>
              <a:t>28</a:t>
            </a:fld>
            <a:endParaRPr lang="en-US" i="0">
              <a:latin typeface="Times New Roman" pitchFamily="18" charset="0"/>
            </a:endParaRPr>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xfrm>
            <a:off x="936627" y="4421189"/>
            <a:ext cx="4994275"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solidFill>
                  <a:srgbClr val="FFFFFF"/>
                </a:solidFill>
                <a:latin typeface="Cambria"/>
                <a:ea typeface="Cambria"/>
                <a:cs typeface="Arial" panose="020B0604020202020204" pitchFamily="34" charset="0"/>
              </a:rPr>
              <a:t>In </a:t>
            </a:r>
            <a:r>
              <a:rPr lang="en-US" sz="1200" b="0">
                <a:solidFill>
                  <a:srgbClr val="FFFFFF"/>
                </a:solidFill>
                <a:latin typeface="Cambria"/>
                <a:ea typeface="Cambria"/>
                <a:cs typeface="Arial" panose="020B0604020202020204" pitchFamily="34" charset="0"/>
              </a:rPr>
              <a:t> addressing economic distress factors, HUD recognizes that they are tribes/THDEs that face significant challenges leveraging funds to carry out affordable housing projects. This may prevent potential applicants in demonstrating leverage percentage to earn points for Leveraging Resources.</a:t>
            </a:r>
          </a:p>
          <a:p>
            <a:pPr eaLnBrk="1" fontAlgn="auto" hangingPunct="1">
              <a:spcAft>
                <a:spcPts val="0"/>
              </a:spcAft>
              <a:defRPr/>
            </a:pPr>
            <a:endParaRPr lang="en-US" sz="1200" b="0">
              <a:solidFill>
                <a:srgbClr val="FFFFFF"/>
              </a:solidFill>
              <a:latin typeface="Cambria" panose="02040503050406030204" pitchFamily="18" charset="0"/>
              <a:cs typeface="Arial" panose="020B0604020202020204" pitchFamily="34" charset="0"/>
            </a:endParaRPr>
          </a:p>
          <a:p>
            <a:pPr>
              <a:defRPr/>
            </a:pPr>
            <a:r>
              <a:rPr lang="en-US" sz="1200" b="0">
                <a:solidFill>
                  <a:srgbClr val="FFFFFF"/>
                </a:solidFill>
                <a:latin typeface="Cambria"/>
                <a:ea typeface="Cambria"/>
                <a:cs typeface="Arial" panose="020B0604020202020204" pitchFamily="34" charset="0"/>
              </a:rPr>
              <a:t>Severe distress to economic, housing, and infrastructure conditions in tribal communities will make it difficult for applicants to leverage funds for proposed projects.</a:t>
            </a:r>
            <a:r>
              <a:rPr lang="en-US">
                <a:solidFill>
                  <a:srgbClr val="FFFFFF"/>
                </a:solidFill>
                <a:latin typeface="Cambria"/>
                <a:ea typeface="Cambria"/>
                <a:cs typeface="Arial" panose="020B0604020202020204" pitchFamily="34" charset="0"/>
              </a:rPr>
              <a:t> </a:t>
            </a:r>
            <a:endParaRPr lang="en-US" sz="1200" b="0">
              <a:solidFill>
                <a:srgbClr val="FFFFFF"/>
              </a:solidFill>
              <a:latin typeface="Cambria" panose="02040503050406030204" pitchFamily="18" charset="0"/>
              <a:ea typeface="Cambria"/>
              <a:cs typeface="Arial" panose="020B0604020202020204" pitchFamily="34" charset="0"/>
            </a:endParaRPr>
          </a:p>
          <a:p>
            <a:pPr eaLnBrk="1" fontAlgn="auto" hangingPunct="1">
              <a:spcAft>
                <a:spcPts val="0"/>
              </a:spcAft>
              <a:defRPr/>
            </a:pPr>
            <a:endParaRPr lang="en-US" sz="1200" b="0">
              <a:solidFill>
                <a:srgbClr val="FFFFFF"/>
              </a:solidFill>
              <a:latin typeface="Cambria" panose="02040503050406030204" pitchFamily="18" charset="0"/>
              <a:cs typeface="Arial" panose="020B0604020202020204" pitchFamily="34" charset="0"/>
            </a:endParaRPr>
          </a:p>
          <a:p>
            <a:pPr eaLnBrk="1" fontAlgn="auto" hangingPunct="1">
              <a:spcAft>
                <a:spcPts val="0"/>
              </a:spcAft>
              <a:defRPr/>
            </a:pPr>
            <a:r>
              <a:rPr lang="en-US" sz="1200" b="0">
                <a:solidFill>
                  <a:srgbClr val="FFFFFF"/>
                </a:solidFill>
                <a:latin typeface="Cambria"/>
                <a:ea typeface="Cambria"/>
                <a:cs typeface="Arial" panose="020B0604020202020204" pitchFamily="34" charset="0"/>
              </a:rPr>
              <a:t>In 2017, HUD noted it Housing Needs Study, that problems of American Indians and Alaska Natives living on reservations and other tribal areas remain very severe than those of other Americans.</a:t>
            </a:r>
          </a:p>
          <a:p>
            <a:pPr eaLnBrk="1" fontAlgn="auto" hangingPunct="1">
              <a:spcAft>
                <a:spcPts val="0"/>
              </a:spcAft>
              <a:defRPr/>
            </a:pPr>
            <a:endParaRPr lang="en-US" sz="1200" b="0">
              <a:solidFill>
                <a:srgbClr val="FFFFFF"/>
              </a:solidFill>
              <a:latin typeface="Cambria" panose="02040503050406030204" pitchFamily="18" charset="0"/>
              <a:cs typeface="Arial" panose="020B0604020202020204" pitchFamily="34" charset="0"/>
            </a:endParaRPr>
          </a:p>
          <a:p>
            <a:pPr eaLnBrk="1" fontAlgn="auto" hangingPunct="1">
              <a:spcAft>
                <a:spcPts val="0"/>
              </a:spcAft>
              <a:defRPr/>
            </a:pPr>
            <a:r>
              <a:rPr lang="en-US" sz="1200" b="0">
                <a:solidFill>
                  <a:srgbClr val="FFFFFF"/>
                </a:solidFill>
                <a:latin typeface="Cambria"/>
                <a:ea typeface="Cambria"/>
                <a:cs typeface="Arial" panose="020B0604020202020204" pitchFamily="34" charset="0"/>
              </a:rPr>
              <a:t>Problems such as remoteness, lack of infrastructure, and complex legal and other constraints related to land ownership has made it very difficult to improve housing conditions in these communities.</a:t>
            </a:r>
          </a:p>
          <a:p>
            <a:pPr eaLnBrk="1" fontAlgn="auto" hangingPunct="1">
              <a:spcAft>
                <a:spcPts val="0"/>
              </a:spcAft>
              <a:defRPr/>
            </a:pPr>
            <a:endParaRPr lang="en-US" sz="1200" b="0">
              <a:solidFill>
                <a:srgbClr val="FFFFFF"/>
              </a:solidFill>
              <a:latin typeface="Cambria" panose="02040503050406030204" pitchFamily="18" charset="0"/>
              <a:cs typeface="Arial" panose="020B0604020202020204" pitchFamily="34" charset="0"/>
            </a:endParaRPr>
          </a:p>
          <a:p>
            <a:pPr eaLnBrk="1" fontAlgn="auto" hangingPunct="1">
              <a:spcAft>
                <a:spcPts val="0"/>
              </a:spcAft>
              <a:defRPr/>
            </a:pPr>
            <a:r>
              <a:rPr lang="en-US" sz="1200" b="0">
                <a:solidFill>
                  <a:srgbClr val="FFFFFF"/>
                </a:solidFill>
                <a:latin typeface="Cambria"/>
                <a:ea typeface="Cambria"/>
                <a:cs typeface="Arial" panose="020B0604020202020204" pitchFamily="34" charset="0"/>
              </a:rPr>
              <a:t>This leads to many challenges some Indian tribes and THDEs face when trying to effectively leverage funds overall.</a:t>
            </a:r>
          </a:p>
          <a:p>
            <a:pPr eaLnBrk="1" fontAlgn="auto" hangingPunct="1">
              <a:spcAft>
                <a:spcPts val="0"/>
              </a:spcAft>
              <a:defRPr/>
            </a:pPr>
            <a:endParaRPr lang="en-US" sz="1200" b="0">
              <a:solidFill>
                <a:srgbClr val="FFFFFF"/>
              </a:solidFill>
              <a:latin typeface="Cambria" panose="02040503050406030204" pitchFamily="18" charset="0"/>
              <a:cs typeface="Arial" panose="020B0604020202020204" pitchFamily="34" charset="0"/>
            </a:endParaRPr>
          </a:p>
          <a:p>
            <a:pPr eaLnBrk="1" fontAlgn="auto" hangingPunct="1">
              <a:spcAft>
                <a:spcPts val="0"/>
              </a:spcAft>
              <a:defRPr/>
            </a:pPr>
            <a:r>
              <a:rPr lang="en-US" sz="1200" b="0">
                <a:solidFill>
                  <a:srgbClr val="FFFFFF"/>
                </a:solidFill>
                <a:latin typeface="Cambria"/>
                <a:ea typeface="Cambria"/>
                <a:cs typeface="Arial" panose="020B0604020202020204" pitchFamily="34" charset="0"/>
              </a:rPr>
              <a:t>Next, we will take a look at how this NOFO addresses these issues for tribes/TDHEs that will experience difficulty in leveraging funds for the FY 2021 IHBG Competitive grant.</a:t>
            </a:r>
          </a:p>
          <a:p>
            <a:pPr eaLnBrk="1" fontAlgn="auto" hangingPunct="1">
              <a:spcAft>
                <a:spcPts val="0"/>
              </a:spcAft>
              <a:defRPr/>
            </a:pPr>
            <a:endParaRPr lang="en-US" sz="1200" b="0">
              <a:solidFill>
                <a:srgbClr val="FFFFFF"/>
              </a:solidFill>
              <a:latin typeface="Cambria" panose="02040503050406030204" pitchFamily="18" charset="0"/>
              <a:cs typeface="Arial" panose="020B0604020202020204" pitchFamily="34" charset="0"/>
            </a:endParaRPr>
          </a:p>
          <a:p>
            <a:pPr eaLnBrk="1" fontAlgn="auto" hangingPunct="1">
              <a:spcAft>
                <a:spcPts val="0"/>
              </a:spcAft>
              <a:defRPr/>
            </a:pPr>
            <a:endParaRPr lang="en-US" sz="1200" b="0">
              <a:solidFill>
                <a:srgbClr val="FFFFFF"/>
              </a:solidFill>
              <a:latin typeface="Cambria" panose="02040503050406030204" pitchFamily="18" charset="0"/>
              <a:cs typeface="Arial" panose="020B0604020202020204" pitchFamily="34" charset="0"/>
            </a:endParaRPr>
          </a:p>
          <a:p>
            <a:pPr eaLnBrk="1" fontAlgn="auto" hangingPunct="1">
              <a:spcAft>
                <a:spcPts val="0"/>
              </a:spcAft>
              <a:defRPr/>
            </a:pPr>
            <a:endParaRPr lang="en-US" sz="1200" b="0">
              <a:solidFill>
                <a:srgbClr val="FFFFFF"/>
              </a:solidFill>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5014351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0031D1F-598B-4B64-84A8-40B18DD7992F}" type="slidenum">
              <a:rPr lang="en-US" i="0" smtClean="0">
                <a:latin typeface="Times New Roman" pitchFamily="18" charset="0"/>
              </a:rPr>
              <a:pPr eaLnBrk="1" hangingPunct="1"/>
              <a:t>29</a:t>
            </a:fld>
            <a:endParaRPr lang="en-US" i="0">
              <a:latin typeface="Times New Roman" pitchFamily="18" charset="0"/>
            </a:endParaRPr>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xfrm>
            <a:off x="936627" y="4421189"/>
            <a:ext cx="4994275"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sz="1200" b="0">
                <a:solidFill>
                  <a:srgbClr val="FFFFFF"/>
                </a:solidFill>
                <a:latin typeface="Cambria"/>
                <a:ea typeface="Cambria"/>
                <a:cs typeface="Arial" panose="020B0604020202020204" pitchFamily="34" charset="0"/>
              </a:rPr>
              <a:t>HUD will award 3 points to applicants that were determined to be unable to effectively leverage funds due to economic distressed conditions of their communities.</a:t>
            </a:r>
            <a:r>
              <a:rPr lang="en-US">
                <a:solidFill>
                  <a:srgbClr val="FFFFFF"/>
                </a:solidFill>
                <a:latin typeface="Cambria"/>
                <a:ea typeface="Cambria"/>
                <a:cs typeface="Arial" panose="020B0604020202020204" pitchFamily="34" charset="0"/>
              </a:rPr>
              <a:t> </a:t>
            </a:r>
            <a:endParaRPr lang="en-US" sz="1200" b="0">
              <a:solidFill>
                <a:srgbClr val="FFFFFF"/>
              </a:solidFill>
              <a:latin typeface="Cambria" panose="02040503050406030204" pitchFamily="18" charset="0"/>
              <a:cs typeface="Arial" panose="020B0604020202020204" pitchFamily="34" charset="0"/>
            </a:endParaRPr>
          </a:p>
          <a:p>
            <a:pPr eaLnBrk="1" fontAlgn="auto" hangingPunct="1">
              <a:spcAft>
                <a:spcPts val="0"/>
              </a:spcAft>
              <a:defRPr/>
            </a:pPr>
            <a:endParaRPr lang="en-US" sz="1200" b="0">
              <a:solidFill>
                <a:srgbClr val="FFFFFF"/>
              </a:solidFill>
              <a:latin typeface="Cambria" panose="02040503050406030204" pitchFamily="18" charset="0"/>
              <a:cs typeface="Arial" panose="020B0604020202020204" pitchFamily="34" charset="0"/>
            </a:endParaRPr>
          </a:p>
          <a:p>
            <a:pPr eaLnBrk="1" fontAlgn="auto" hangingPunct="1">
              <a:spcAft>
                <a:spcPts val="0"/>
              </a:spcAft>
              <a:defRPr/>
            </a:pPr>
            <a:r>
              <a:rPr lang="en-US" sz="1200" b="0">
                <a:solidFill>
                  <a:srgbClr val="FFFFFF"/>
                </a:solidFill>
                <a:latin typeface="Cambria"/>
                <a:ea typeface="Cambria"/>
                <a:cs typeface="Arial" panose="020B0604020202020204" pitchFamily="34" charset="0"/>
              </a:rPr>
              <a:t>This resulted from HUD completing an assessment of AIAN incomes in each Indian tribe’s IHBG formula area.</a:t>
            </a:r>
          </a:p>
          <a:p>
            <a:pPr eaLnBrk="1" fontAlgn="auto" hangingPunct="1">
              <a:spcAft>
                <a:spcPts val="0"/>
              </a:spcAft>
              <a:defRPr/>
            </a:pPr>
            <a:endParaRPr lang="en-US" sz="1200" b="0">
              <a:solidFill>
                <a:srgbClr val="FFFFFF"/>
              </a:solidFill>
              <a:latin typeface="Cambria" panose="02040503050406030204" pitchFamily="18" charset="0"/>
              <a:cs typeface="Arial" panose="020B0604020202020204" pitchFamily="34" charset="0"/>
            </a:endParaRPr>
          </a:p>
          <a:p>
            <a:pPr>
              <a:defRPr/>
            </a:pPr>
            <a:r>
              <a:rPr lang="en-US" sz="1200" b="0">
                <a:solidFill>
                  <a:srgbClr val="FFFFFF"/>
                </a:solidFill>
                <a:latin typeface="Cambria"/>
                <a:ea typeface="Cambria"/>
                <a:cs typeface="Arial" panose="020B0604020202020204" pitchFamily="34" charset="0"/>
              </a:rPr>
              <a:t>HUD will award 3 points to applicants that rank at the bottom 25 percent of Indian tribes that received FY 2020 IHBG Formula funding that have the lowest AIAN per capita income, where the area AIAN per capita income is determined as the lesser of their multi-race or single-race estimate in their IHBG formula area.(and lesser of the overlapping area geography for overlapping Indian Tribes or their census designated area) using ACS data, </a:t>
            </a:r>
            <a:r>
              <a:rPr lang="en-US">
                <a:solidFill>
                  <a:srgbClr val="FFFFFF"/>
                </a:solidFill>
                <a:latin typeface="Cambria"/>
                <a:ea typeface="Cambria"/>
                <a:cs typeface="Arial" panose="020B0604020202020204" pitchFamily="34" charset="0"/>
              </a:rPr>
              <a:t>(STOP) if</a:t>
            </a:r>
            <a:r>
              <a:rPr lang="en-US" sz="1200" b="0">
                <a:solidFill>
                  <a:srgbClr val="FFFFFF"/>
                </a:solidFill>
                <a:latin typeface="Cambria"/>
                <a:ea typeface="Cambria"/>
                <a:cs typeface="Arial" panose="020B0604020202020204" pitchFamily="34" charset="0"/>
              </a:rPr>
              <a:t> the applicant does not otherwise score points under Rating Factor 4 for leveraging funds.</a:t>
            </a:r>
          </a:p>
          <a:p>
            <a:pPr eaLnBrk="1" fontAlgn="auto" hangingPunct="1">
              <a:spcAft>
                <a:spcPts val="0"/>
              </a:spcAft>
              <a:defRPr/>
            </a:pPr>
            <a:endParaRPr lang="en-US" sz="1200" b="0">
              <a:solidFill>
                <a:srgbClr val="FFFFFF"/>
              </a:solidFill>
              <a:latin typeface="Cambria" panose="02040503050406030204" pitchFamily="18" charset="0"/>
              <a:cs typeface="Arial" panose="020B0604020202020204" pitchFamily="34" charset="0"/>
            </a:endParaRPr>
          </a:p>
          <a:p>
            <a:pPr eaLnBrk="1" fontAlgn="auto" hangingPunct="1">
              <a:spcAft>
                <a:spcPts val="0"/>
              </a:spcAft>
              <a:defRPr/>
            </a:pPr>
            <a:r>
              <a:rPr lang="en-US" sz="1200" b="0">
                <a:solidFill>
                  <a:srgbClr val="FFFFFF"/>
                </a:solidFill>
                <a:latin typeface="Cambria"/>
                <a:ea typeface="Cambria"/>
                <a:cs typeface="Arial" panose="020B0604020202020204" pitchFamily="34" charset="0"/>
              </a:rPr>
              <a:t>(Overall, HUD will award 3 points to applicants that fall into the bottom 25 percentile of Indian tribes that received FY 2020 IHBG formula funding that demonstrated the lowest AIAN income levels in HUD’s assessment in the IHBG formula area, utilizing the 2011-2015 ACS data as source documentation.). (HUD has already identified tribes that fall in this category, which will be listed in the report included in this NOFO)</a:t>
            </a:r>
          </a:p>
          <a:p>
            <a:pPr eaLnBrk="1" hangingPunct="1"/>
            <a:endParaRPr lang="en-US" b="1">
              <a:latin typeface="Arial" pitchFamily="34" charset="0"/>
              <a:ea typeface="ＭＳ Ｐゴシック" pitchFamily="34" charset="-128"/>
            </a:endParaRPr>
          </a:p>
        </p:txBody>
      </p:sp>
    </p:spTree>
    <p:extLst>
      <p:ext uri="{BB962C8B-B14F-4D97-AF65-F5344CB8AC3E}">
        <p14:creationId xmlns:p14="http://schemas.microsoft.com/office/powerpoint/2010/main" val="880946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t>Notes:</a:t>
            </a:r>
          </a:p>
          <a:p>
            <a:endParaRPr lang="en-US" sz="1200"/>
          </a:p>
          <a:p>
            <a:pPr marL="171450" indent="-171450">
              <a:buFont typeface="Arial" panose="020B0604020202020204" pitchFamily="34" charset="0"/>
              <a:buChar char="•"/>
            </a:pPr>
            <a:r>
              <a:rPr lang="en-US" sz="1200"/>
              <a:t>No cost sharing or matching required.</a:t>
            </a:r>
            <a:r>
              <a:rPr lang="en-US"/>
              <a:t> (No cost sharing nor matching resources needed for this grant)</a:t>
            </a:r>
            <a:endParaRPr lang="en-US" sz="1200">
              <a:cs typeface="Calibri"/>
            </a:endParaRPr>
          </a:p>
          <a:p>
            <a:pPr marL="171450" indent="-171450">
              <a:buFont typeface="Arial" panose="020B0604020202020204" pitchFamily="34" charset="0"/>
              <a:buChar char="•"/>
            </a:pPr>
            <a:r>
              <a:rPr lang="en-US" sz="1200"/>
              <a:t>Leveraging (Federal and non-Federal) resources is encouraged.</a:t>
            </a:r>
            <a:r>
              <a:rPr lang="en-US"/>
              <a:t> (Consider Federal and non-Federal resources to support project)</a:t>
            </a:r>
            <a:endParaRPr lang="en-US" sz="1200">
              <a:cs typeface="Calibri"/>
            </a:endParaRPr>
          </a:p>
          <a:p>
            <a:pPr marL="171450" indent="-171450">
              <a:buFont typeface="Arial" panose="020B0604020202020204" pitchFamily="34" charset="0"/>
              <a:buChar char="•"/>
            </a:pPr>
            <a:r>
              <a:rPr lang="en-US" sz="1200"/>
              <a:t>Applicants must provide firm commitments to be counted towards leveraging resources.</a:t>
            </a:r>
            <a:r>
              <a:rPr lang="en-US"/>
              <a:t> (Commit total dollar amounts to support the project)</a:t>
            </a:r>
            <a:endParaRPr lang="en-US" sz="1200">
              <a:cs typeface="Calibri"/>
            </a:endParaRPr>
          </a:p>
          <a:p>
            <a:pPr marL="171450" indent="-171450">
              <a:buFont typeface="Arial" panose="020B0604020202020204" pitchFamily="34" charset="0"/>
              <a:buChar char="•"/>
            </a:pPr>
            <a:r>
              <a:rPr lang="en-US" sz="1200"/>
              <a:t>Leveraging resources can include either cash or in-kind donations to be secured and used by the end of the period of performance.</a:t>
            </a:r>
            <a:r>
              <a:rPr lang="en-US"/>
              <a:t> (The total value of the resources given in cash or in-kind donation to support the project) (Also, remember, all leveraged resources must be used throughout the life of the grant)</a:t>
            </a:r>
            <a:endParaRPr lang="en-US" sz="1200">
              <a:cs typeface="Calibri"/>
            </a:endParaRPr>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3</a:t>
            </a:fld>
            <a:endParaRPr lang="en-US"/>
          </a:p>
        </p:txBody>
      </p:sp>
    </p:spTree>
    <p:extLst>
      <p:ext uri="{BB962C8B-B14F-4D97-AF65-F5344CB8AC3E}">
        <p14:creationId xmlns:p14="http://schemas.microsoft.com/office/powerpoint/2010/main" val="30457792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0031D1F-598B-4B64-84A8-40B18DD7992F}" type="slidenum">
              <a:rPr lang="en-US" i="0" smtClean="0">
                <a:latin typeface="Times New Roman" pitchFamily="18" charset="0"/>
              </a:rPr>
              <a:pPr eaLnBrk="1" hangingPunct="1"/>
              <a:t>30</a:t>
            </a:fld>
            <a:endParaRPr lang="en-US" i="0">
              <a:latin typeface="Times New Roman" pitchFamily="18" charset="0"/>
            </a:endParaRPr>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xfrm>
            <a:off x="936627" y="4421189"/>
            <a:ext cx="4994275"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Aft>
                <a:spcPts val="0"/>
              </a:spcAft>
              <a:defRPr/>
            </a:pPr>
            <a:r>
              <a:rPr lang="en-US" sz="1200" b="0">
                <a:solidFill>
                  <a:srgbClr val="FFFFFF"/>
                </a:solidFill>
                <a:latin typeface="Cambria" panose="02040503050406030204" pitchFamily="18" charset="0"/>
                <a:cs typeface="Arial" panose="020B0604020202020204" pitchFamily="34" charset="0"/>
              </a:rPr>
              <a:t>HUD has provided website and link that lists all tribes’ per capita income estimates and which tribes qualify for the 3 points for Leveraging Resources.</a:t>
            </a:r>
          </a:p>
          <a:p>
            <a:pPr eaLnBrk="1" fontAlgn="auto" hangingPunct="1">
              <a:spcAft>
                <a:spcPts val="0"/>
              </a:spcAft>
              <a:defRPr/>
            </a:pPr>
            <a:endParaRPr lang="en-US" sz="1200" b="0">
              <a:solidFill>
                <a:srgbClr val="FFFFFF"/>
              </a:solidFill>
              <a:latin typeface="Cambria" panose="02040503050406030204" pitchFamily="18" charset="0"/>
              <a:cs typeface="Arial" panose="020B0604020202020204" pitchFamily="34" charset="0"/>
            </a:endParaRPr>
          </a:p>
          <a:p>
            <a:pPr eaLnBrk="1" fontAlgn="auto" hangingPunct="1">
              <a:spcAft>
                <a:spcPts val="0"/>
              </a:spcAft>
              <a:defRPr/>
            </a:pPr>
            <a:r>
              <a:rPr lang="en-US" sz="1200" b="0">
                <a:solidFill>
                  <a:srgbClr val="FFFFFF"/>
                </a:solidFill>
                <a:latin typeface="Cambria" panose="02040503050406030204" pitchFamily="18" charset="0"/>
                <a:cs typeface="Arial" panose="020B0604020202020204" pitchFamily="34" charset="0"/>
              </a:rPr>
              <a:t>Please review the website </a:t>
            </a:r>
            <a:r>
              <a:rPr lang="en-US" sz="1200">
                <a:solidFill>
                  <a:schemeClr val="accent4"/>
                </a:solidFill>
                <a:latin typeface="Cambria" panose="02040503050406030204" pitchFamily="18" charset="0"/>
                <a:cs typeface="Arial" panose="020B0604020202020204" pitchFamily="34" charset="0"/>
                <a:hlinkClick r:id="rId3"/>
              </a:rPr>
              <a:t>https://www.hud.gov/program_offices/public_indian_housing/ih/grants/ihbg_cgp</a:t>
            </a:r>
            <a:r>
              <a:rPr lang="en-US" sz="1200">
                <a:solidFill>
                  <a:schemeClr val="accent4"/>
                </a:solidFill>
                <a:latin typeface="Cambria" panose="02040503050406030204" pitchFamily="18" charset="0"/>
                <a:cs typeface="Arial" panose="020B0604020202020204" pitchFamily="34" charset="0"/>
              </a:rPr>
              <a:t> (under the link </a:t>
            </a:r>
            <a:r>
              <a:rPr lang="en-US">
                <a:hlinkClick r:id="rId4"/>
              </a:rPr>
              <a:t>Tribal Area PCI RF4 Resource Only</a:t>
            </a:r>
            <a:r>
              <a:rPr lang="en-US"/>
              <a:t>)</a:t>
            </a:r>
            <a:r>
              <a:rPr lang="en-US" sz="1200">
                <a:solidFill>
                  <a:schemeClr val="accent4"/>
                </a:solidFill>
                <a:latin typeface="Cambria" panose="02040503050406030204" pitchFamily="18" charset="0"/>
                <a:cs typeface="Arial" panose="020B0604020202020204" pitchFamily="34" charset="0"/>
              </a:rPr>
              <a:t>, to view the </a:t>
            </a:r>
            <a:r>
              <a:rPr lang="en-US" sz="1200" b="0">
                <a:solidFill>
                  <a:srgbClr val="FFFFFF"/>
                </a:solidFill>
                <a:latin typeface="Cambria" panose="02040503050406030204" pitchFamily="18" charset="0"/>
                <a:cs typeface="Arial" panose="020B0604020202020204" pitchFamily="34" charset="0"/>
              </a:rPr>
              <a:t>report will list the tribes that fell below the 25 percent AIAN per capita income, which identifies the income level and threshold to meet to qualify for the 3 points. The report will indicate either </a:t>
            </a:r>
            <a:r>
              <a:rPr lang="en-US" sz="1200" b="1">
                <a:solidFill>
                  <a:srgbClr val="FFFFFF"/>
                </a:solidFill>
                <a:latin typeface="Cambria" panose="02040503050406030204" pitchFamily="18" charset="0"/>
                <a:cs typeface="Arial" panose="020B0604020202020204" pitchFamily="34" charset="0"/>
              </a:rPr>
              <a:t>YES</a:t>
            </a:r>
            <a:r>
              <a:rPr lang="en-US" sz="1200" b="0">
                <a:solidFill>
                  <a:srgbClr val="FFFFFF"/>
                </a:solidFill>
                <a:latin typeface="Cambria" panose="02040503050406030204" pitchFamily="18" charset="0"/>
                <a:cs typeface="Arial" panose="020B0604020202020204" pitchFamily="34" charset="0"/>
              </a:rPr>
              <a:t> or </a:t>
            </a:r>
            <a:r>
              <a:rPr lang="en-US" sz="1200" b="1">
                <a:solidFill>
                  <a:srgbClr val="FFFFFF"/>
                </a:solidFill>
                <a:latin typeface="Cambria" panose="02040503050406030204" pitchFamily="18" charset="0"/>
                <a:cs typeface="Arial" panose="020B0604020202020204" pitchFamily="34" charset="0"/>
              </a:rPr>
              <a:t>NO</a:t>
            </a:r>
            <a:r>
              <a:rPr lang="en-US" sz="1200" b="0">
                <a:solidFill>
                  <a:srgbClr val="FFFFFF"/>
                </a:solidFill>
                <a:latin typeface="Cambria" panose="02040503050406030204" pitchFamily="18" charset="0"/>
                <a:cs typeface="Arial" panose="020B0604020202020204" pitchFamily="34" charset="0"/>
              </a:rPr>
              <a:t> if the tribe listed will qualify for points.</a:t>
            </a:r>
          </a:p>
        </p:txBody>
      </p:sp>
    </p:spTree>
    <p:extLst>
      <p:ext uri="{BB962C8B-B14F-4D97-AF65-F5344CB8AC3E}">
        <p14:creationId xmlns:p14="http://schemas.microsoft.com/office/powerpoint/2010/main" val="3488637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0031D1F-598B-4B64-84A8-40B18DD7992F}" type="slidenum">
              <a:rPr lang="en-US" i="0" smtClean="0">
                <a:latin typeface="Times New Roman" pitchFamily="18" charset="0"/>
              </a:rPr>
              <a:pPr eaLnBrk="1" hangingPunct="1"/>
              <a:t>31</a:t>
            </a:fld>
            <a:endParaRPr lang="en-US" i="0">
              <a:latin typeface="Times New Roman" pitchFamily="18" charset="0"/>
            </a:endParaRPr>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xfrm>
            <a:off x="936627" y="4421189"/>
            <a:ext cx="4994275"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sz="1400" b="1">
                <a:solidFill>
                  <a:schemeClr val="accent4"/>
                </a:solidFill>
                <a:latin typeface="Cambria" panose="02040503050406030204" pitchFamily="18" charset="0"/>
                <a:cs typeface="Arial" panose="020B0604020202020204" pitchFamily="34" charset="0"/>
              </a:rPr>
              <a:t>Read notes below:</a:t>
            </a:r>
          </a:p>
          <a:p>
            <a:pPr>
              <a:defRPr/>
            </a:pPr>
            <a:endParaRPr lang="en-US" sz="1400">
              <a:solidFill>
                <a:schemeClr val="accent4"/>
              </a:solidFill>
              <a:latin typeface="Cambria" panose="02040503050406030204" pitchFamily="18" charset="0"/>
              <a:cs typeface="Arial" panose="020B0604020202020204" pitchFamily="34" charset="0"/>
            </a:endParaRPr>
          </a:p>
          <a:p>
            <a:pPr>
              <a:defRPr/>
            </a:pPr>
            <a:r>
              <a:rPr lang="en-US" sz="1400">
                <a:solidFill>
                  <a:schemeClr val="accent4"/>
                </a:solidFill>
                <a:latin typeface="Cambria" panose="02040503050406030204" pitchFamily="18" charset="0"/>
                <a:cs typeface="Arial" panose="020B0604020202020204" pitchFamily="34" charset="0"/>
              </a:rPr>
              <a:t>Please view sample chart below.</a:t>
            </a:r>
          </a:p>
          <a:p>
            <a:pPr>
              <a:defRPr/>
            </a:pPr>
            <a:endParaRPr lang="en-US" sz="1400">
              <a:solidFill>
                <a:schemeClr val="accent4"/>
              </a:solidFill>
              <a:latin typeface="Cambria" panose="02040503050406030204" pitchFamily="18" charset="0"/>
              <a:cs typeface="Arial" panose="020B0604020202020204" pitchFamily="34" charset="0"/>
            </a:endParaRPr>
          </a:p>
          <a:p>
            <a:pPr>
              <a:defRPr/>
            </a:pPr>
            <a:r>
              <a:rPr lang="en-US" sz="1400">
                <a:solidFill>
                  <a:schemeClr val="accent4"/>
                </a:solidFill>
                <a:latin typeface="Cambria" panose="02040503050406030204" pitchFamily="18" charset="0"/>
                <a:cs typeface="Arial" panose="020B0604020202020204" pitchFamily="34" charset="0"/>
              </a:rPr>
              <a:t>**Read chart</a:t>
            </a:r>
          </a:p>
          <a:p>
            <a:pPr>
              <a:defRPr/>
            </a:pPr>
            <a:endParaRPr lang="en-US" sz="1400">
              <a:solidFill>
                <a:schemeClr val="accent4"/>
              </a:solidFill>
              <a:latin typeface="Cambria" panose="02040503050406030204" pitchFamily="18" charset="0"/>
              <a:cs typeface="Arial" panose="020B0604020202020204" pitchFamily="34" charset="0"/>
            </a:endParaRPr>
          </a:p>
          <a:p>
            <a:pPr marL="171450" indent="-171450" eaLnBrk="1" fontAlgn="auto" hangingPunct="1">
              <a:spcAft>
                <a:spcPts val="0"/>
              </a:spcAft>
              <a:buFont typeface="Arial" panose="020B0604020202020204" pitchFamily="34" charset="0"/>
              <a:buChar char="•"/>
              <a:defRPr/>
            </a:pPr>
            <a:r>
              <a:rPr lang="en-US" sz="1200">
                <a:solidFill>
                  <a:schemeClr val="accent4"/>
                </a:solidFill>
                <a:latin typeface="Cambria" panose="02040503050406030204" pitchFamily="18" charset="0"/>
                <a:cs typeface="Arial" panose="020B0604020202020204" pitchFamily="34" charset="0"/>
              </a:rPr>
              <a:t>Column E (Qualify for Leverage (0=No; 1=Yes)) will determine, which tribe/TDHE will quality for points.</a:t>
            </a:r>
          </a:p>
          <a:p>
            <a:pPr marL="171450" indent="-171450" eaLnBrk="1" fontAlgn="auto" hangingPunct="1">
              <a:spcAft>
                <a:spcPts val="0"/>
              </a:spcAft>
              <a:buFont typeface="Arial" panose="020B0604020202020204" pitchFamily="34" charset="0"/>
              <a:buChar char="•"/>
              <a:defRPr/>
            </a:pPr>
            <a:r>
              <a:rPr lang="en-US" sz="1200">
                <a:solidFill>
                  <a:schemeClr val="accent4"/>
                </a:solidFill>
                <a:latin typeface="Cambria" panose="02040503050406030204" pitchFamily="18" charset="0"/>
                <a:cs typeface="Arial" panose="020B0604020202020204" pitchFamily="34" charset="0"/>
              </a:rPr>
              <a:t>If tribe/TDHE listed indicates “1” under Column E, then applicant will qualify for 3 points under Leveraging Resources.</a:t>
            </a:r>
          </a:p>
          <a:p>
            <a:pPr marL="171450" indent="-171450" eaLnBrk="1" fontAlgn="auto" hangingPunct="1">
              <a:spcAft>
                <a:spcPts val="0"/>
              </a:spcAft>
              <a:buFont typeface="Arial" panose="020B0604020202020204" pitchFamily="34" charset="0"/>
              <a:buChar char="•"/>
              <a:defRPr/>
            </a:pPr>
            <a:r>
              <a:rPr lang="en-US" sz="1200">
                <a:solidFill>
                  <a:schemeClr val="accent4"/>
                </a:solidFill>
                <a:latin typeface="Cambria" panose="02040503050406030204" pitchFamily="18" charset="0"/>
                <a:cs typeface="Arial" panose="020B0604020202020204" pitchFamily="34" charset="0"/>
              </a:rPr>
              <a:t>If tribe/TDHE listed indicates “0” under Column E, then applicant will not qualify for  3 points, in which leverage percentage requirements will apply.</a:t>
            </a:r>
          </a:p>
          <a:p>
            <a:pPr marL="171450" indent="-171450" eaLnBrk="1" fontAlgn="auto" hangingPunct="1">
              <a:spcAft>
                <a:spcPts val="0"/>
              </a:spcAft>
              <a:buFont typeface="Arial" panose="020B0604020202020204" pitchFamily="34" charset="0"/>
              <a:buChar char="•"/>
              <a:defRPr/>
            </a:pPr>
            <a:endParaRPr lang="en-US" sz="1200" b="1">
              <a:solidFill>
                <a:schemeClr val="accent4"/>
              </a:solidFill>
              <a:latin typeface="Cambria" panose="02040503050406030204" pitchFamily="18" charset="0"/>
              <a:cs typeface="Arial" panose="020B0604020202020204" pitchFamily="34" charset="0"/>
            </a:endParaRPr>
          </a:p>
          <a:p>
            <a:pPr marL="171450" indent="-171450" eaLnBrk="1" fontAlgn="auto" hangingPunct="1">
              <a:spcAft>
                <a:spcPts val="0"/>
              </a:spcAft>
              <a:buFont typeface="Arial" panose="020B0604020202020204" pitchFamily="34" charset="0"/>
              <a:buChar char="•"/>
              <a:defRPr/>
            </a:pPr>
            <a:r>
              <a:rPr lang="en-US" sz="1200" b="0">
                <a:solidFill>
                  <a:srgbClr val="FFFFFF"/>
                </a:solidFill>
                <a:latin typeface="Cambria" panose="02040503050406030204" pitchFamily="18" charset="0"/>
                <a:cs typeface="Arial" panose="020B0604020202020204" pitchFamily="34" charset="0"/>
              </a:rPr>
              <a:t>According to the sample chart provided, </a:t>
            </a:r>
            <a:r>
              <a:rPr lang="en-US" sz="1200" b="1">
                <a:solidFill>
                  <a:srgbClr val="FF0000"/>
                </a:solidFill>
                <a:latin typeface="Cambria" panose="02040503050406030204" pitchFamily="18" charset="0"/>
                <a:cs typeface="Arial" panose="020B0604020202020204" pitchFamily="34" charset="0"/>
              </a:rPr>
              <a:t>Tribe B</a:t>
            </a:r>
            <a:r>
              <a:rPr lang="en-US" sz="1200" b="0">
                <a:solidFill>
                  <a:srgbClr val="FFFFFF"/>
                </a:solidFill>
                <a:latin typeface="Cambria" panose="02040503050406030204" pitchFamily="18" charset="0"/>
                <a:cs typeface="Arial" panose="020B0604020202020204" pitchFamily="34" charset="0"/>
              </a:rPr>
              <a:t>, </a:t>
            </a:r>
            <a:r>
              <a:rPr lang="en-US" sz="1200" b="1">
                <a:solidFill>
                  <a:srgbClr val="FFFFFF"/>
                </a:solidFill>
                <a:latin typeface="Cambria" panose="02040503050406030204" pitchFamily="18" charset="0"/>
                <a:cs typeface="Arial" panose="020B0604020202020204" pitchFamily="34" charset="0"/>
              </a:rPr>
              <a:t>Tribe C</a:t>
            </a:r>
            <a:r>
              <a:rPr lang="en-US" sz="1200" b="0">
                <a:solidFill>
                  <a:srgbClr val="FFFFFF"/>
                </a:solidFill>
                <a:latin typeface="Cambria" panose="02040503050406030204" pitchFamily="18" charset="0"/>
                <a:cs typeface="Arial" panose="020B0604020202020204" pitchFamily="34" charset="0"/>
              </a:rPr>
              <a:t>, and </a:t>
            </a:r>
            <a:r>
              <a:rPr lang="en-US" sz="1200" b="1">
                <a:solidFill>
                  <a:srgbClr val="FFFFFF"/>
                </a:solidFill>
                <a:latin typeface="Cambria" panose="02040503050406030204" pitchFamily="18" charset="0"/>
                <a:cs typeface="Arial" panose="020B0604020202020204" pitchFamily="34" charset="0"/>
              </a:rPr>
              <a:t>Tribe D</a:t>
            </a:r>
            <a:r>
              <a:rPr lang="en-US" sz="1200" b="0">
                <a:solidFill>
                  <a:srgbClr val="FFFFFF"/>
                </a:solidFill>
                <a:latin typeface="Cambria" panose="02040503050406030204" pitchFamily="18" charset="0"/>
                <a:cs typeface="Arial" panose="020B0604020202020204" pitchFamily="34" charset="0"/>
              </a:rPr>
              <a:t> would qualify for the </a:t>
            </a:r>
            <a:r>
              <a:rPr lang="en-US" sz="1200" b="1">
                <a:solidFill>
                  <a:srgbClr val="FFFFFF"/>
                </a:solidFill>
                <a:latin typeface="Cambria" panose="02040503050406030204" pitchFamily="18" charset="0"/>
                <a:cs typeface="Arial" panose="020B0604020202020204" pitchFamily="34" charset="0"/>
              </a:rPr>
              <a:t>3 points</a:t>
            </a:r>
            <a:r>
              <a:rPr lang="en-US" sz="1200" b="0">
                <a:solidFill>
                  <a:srgbClr val="FFFFFF"/>
                </a:solidFill>
                <a:latin typeface="Cambria" panose="02040503050406030204" pitchFamily="18" charset="0"/>
                <a:cs typeface="Arial" panose="020B0604020202020204" pitchFamily="34" charset="0"/>
              </a:rPr>
              <a:t> under Leveraging Resources.</a:t>
            </a:r>
          </a:p>
          <a:p>
            <a:pPr eaLnBrk="1" fontAlgn="auto" hangingPunct="1">
              <a:spcAft>
                <a:spcPts val="0"/>
              </a:spcAft>
              <a:defRPr/>
            </a:pPr>
            <a:endParaRPr lang="en-US" sz="1200" b="0">
              <a:solidFill>
                <a:srgbClr val="FFFFFF"/>
              </a:solidFill>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20066526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ends the </a:t>
            </a:r>
            <a:r>
              <a:rPr lang="en-US" b="1"/>
              <a:t>Rating Factor 4 Module 5 for Leveraging Resources</a:t>
            </a:r>
            <a:r>
              <a:rPr lang="en-US"/>
              <a:t>. Please remember, cost sharing or mandatory is not required, but voluntary leveraging of resources (with both Federal (including IHBG formula funding) and non-Federal funds is encouraged. Also, please note the change in Rating Factor 4 regarding </a:t>
            </a:r>
            <a:r>
              <a:rPr lang="en-US" b="1"/>
              <a:t>tribes</a:t>
            </a:r>
            <a:r>
              <a:rPr lang="en-US"/>
              <a:t> that may not be able to </a:t>
            </a:r>
            <a:r>
              <a:rPr lang="en-US" b="1"/>
              <a:t>leverage funds</a:t>
            </a:r>
            <a:r>
              <a:rPr lang="en-US"/>
              <a:t>, which may qualify for points based on the </a:t>
            </a:r>
            <a:r>
              <a:rPr lang="en-US" b="1"/>
              <a:t>Tribal Area Listing resources</a:t>
            </a:r>
            <a:r>
              <a:rPr lang="en-US"/>
              <a:t> provided in the NOFO. Please continue to </a:t>
            </a:r>
            <a:r>
              <a:rPr lang="en-US" b="1"/>
              <a:t>Module 6 </a:t>
            </a:r>
            <a:r>
              <a:rPr lang="en-US"/>
              <a:t>which will cover </a:t>
            </a:r>
            <a:r>
              <a:rPr lang="en-US" b="1"/>
              <a:t>Rating Factor 5 Comprehensiveness &amp; Coordination and Preference Points</a:t>
            </a:r>
            <a:r>
              <a:rPr lang="en-US"/>
              <a:t>. Thank you!</a:t>
            </a:r>
          </a:p>
        </p:txBody>
      </p:sp>
      <p:sp>
        <p:nvSpPr>
          <p:cNvPr id="4" name="Slide Number Placeholder 3"/>
          <p:cNvSpPr>
            <a:spLocks noGrp="1"/>
          </p:cNvSpPr>
          <p:nvPr>
            <p:ph type="sldNum" sz="quarter" idx="5"/>
          </p:nvPr>
        </p:nvSpPr>
        <p:spPr/>
        <p:txBody>
          <a:bodyPr/>
          <a:lstStyle/>
          <a:p>
            <a:fld id="{5D87D6AC-E57C-49A0-9D2C-AA37DE69C01B}" type="slidenum">
              <a:rPr lang="en-US" smtClean="0"/>
              <a:pPr/>
              <a:t>32</a:t>
            </a:fld>
            <a:endParaRPr lang="en-US"/>
          </a:p>
        </p:txBody>
      </p:sp>
    </p:spTree>
    <p:extLst>
      <p:ext uri="{BB962C8B-B14F-4D97-AF65-F5344CB8AC3E}">
        <p14:creationId xmlns:p14="http://schemas.microsoft.com/office/powerpoint/2010/main" val="919018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a:latin typeface="Arial"/>
                <a:ea typeface="ＭＳ Ｐゴシック"/>
                <a:cs typeface="Arial"/>
              </a:rPr>
              <a:t>Firm Commitment (page 11 of the Program NOFO) – refers to a letter of commitment, memorandum of understanding (MOU), or agreement to participate from an applicant’s partner specifying that it agrees to perform and/or support an activity specified in the application. The firm commitment must demonstrate that the partner has the financial capacity to deliver the resources or skills necessary to implement the proposed activity (partner has the ability and means to deliver their goods), either in cash or through in-kind contributions, if HUD awards IHBG competitive funds.</a:t>
            </a:r>
            <a:r>
              <a:rPr lang="en-US">
                <a:latin typeface="Arial"/>
                <a:ea typeface="ＭＳ Ｐゴシック"/>
                <a:cs typeface="Arial"/>
              </a:rPr>
              <a:t> </a:t>
            </a:r>
            <a:endParaRPr lang="en-US" b="0">
              <a:latin typeface="Arial" pitchFamily="34" charset="0"/>
              <a:ea typeface="ＭＳ Ｐゴシック" pitchFamily="34" charset="-128"/>
            </a:endParaRPr>
          </a:p>
          <a:p>
            <a:pPr eaLnBrk="1" hangingPunct="1"/>
            <a:endParaRPr lang="en-US" b="0">
              <a:latin typeface="Arial" pitchFamily="34" charset="0"/>
              <a:ea typeface="ＭＳ Ｐゴシック" pitchFamily="34" charset="-128"/>
            </a:endParaRPr>
          </a:p>
          <a:p>
            <a:pPr marL="171450" indent="-171450" eaLnBrk="1" hangingPunct="1">
              <a:buFont typeface="Arial" panose="020B0604020202020204" pitchFamily="34" charset="0"/>
              <a:buChar char="•"/>
            </a:pPr>
            <a:r>
              <a:rPr lang="en-US" b="0">
                <a:latin typeface="Arial"/>
                <a:ea typeface="ＭＳ Ｐゴシック"/>
                <a:cs typeface="Arial"/>
              </a:rPr>
              <a:t>Firm commitment must be submitted for any sources of leveraging including cash or in-kind donations. Any sources of leveraging including cash or in-kind donations must be secured and used by the end of the period of performance. (Again, a</a:t>
            </a:r>
            <a:r>
              <a:rPr lang="en-US"/>
              <a:t>ll leveraged resources must be used throughout the life of the grant)</a:t>
            </a:r>
            <a:endParaRPr lang="en-US">
              <a:cs typeface="Calibri"/>
            </a:endParaRPr>
          </a:p>
          <a:p>
            <a:pPr marL="171450" indent="-171450" eaLnBrk="1" hangingPunct="1">
              <a:buFont typeface="Arial" panose="020B0604020202020204" pitchFamily="34" charset="0"/>
              <a:buChar char="•"/>
            </a:pPr>
            <a:endParaRPr lang="en-US" b="0">
              <a:latin typeface="Arial" pitchFamily="34" charset="0"/>
              <a:ea typeface="ＭＳ Ｐゴシック" pitchFamily="34" charset="-128"/>
            </a:endParaRPr>
          </a:p>
          <a:p>
            <a:pPr marL="171450" indent="-171450">
              <a:buFont typeface="Arial" panose="020B0604020202020204" pitchFamily="34" charset="0"/>
              <a:buChar char="•"/>
              <a:defRPr/>
            </a:pPr>
            <a:r>
              <a:rPr lang="en-US" sz="1200">
                <a:latin typeface="Cambria"/>
                <a:ea typeface="Cambria"/>
              </a:rPr>
              <a:t>Tribal government, public agency, foundation, or private party may provide firm commitment as a partner.</a:t>
            </a:r>
            <a:r>
              <a:rPr lang="en-US">
                <a:latin typeface="Cambria"/>
                <a:ea typeface="Cambria"/>
              </a:rPr>
              <a:t> --</a:t>
            </a:r>
            <a:endParaRPr lang="en-US" sz="1200">
              <a:latin typeface="Cambria" panose="02040503050406030204" pitchFamily="18" charset="0"/>
              <a:ea typeface="Cambria" panose="02040503050406030204" pitchFamily="18" charset="0"/>
            </a:endParaRPr>
          </a:p>
          <a:p>
            <a:pPr marL="171450" indent="-171450" eaLnBrk="1" hangingPunct="1">
              <a:buFont typeface="Arial" panose="020B0604020202020204" pitchFamily="34" charset="0"/>
              <a:buChar char="•"/>
            </a:pPr>
            <a:endParaRPr lang="en-US" b="0">
              <a:latin typeface="Arial" pitchFamily="34" charset="0"/>
              <a:ea typeface="ＭＳ Ｐゴシック" pitchFamily="34" charset="-128"/>
            </a:endParaRPr>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4</a:t>
            </a:fld>
            <a:endParaRPr lang="en-US"/>
          </a:p>
        </p:txBody>
      </p:sp>
    </p:spTree>
    <p:extLst>
      <p:ext uri="{BB962C8B-B14F-4D97-AF65-F5344CB8AC3E}">
        <p14:creationId xmlns:p14="http://schemas.microsoft.com/office/powerpoint/2010/main" val="3201010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b="0">
              <a:latin typeface="Arial" pitchFamily="34" charset="0"/>
              <a:ea typeface="ＭＳ Ｐゴシック" pitchFamily="34" charset="-128"/>
            </a:endParaRPr>
          </a:p>
          <a:p>
            <a:pPr marL="171450" indent="-171450" eaLnBrk="1" hangingPunct="1">
              <a:buFont typeface="Arial" panose="020B0604020202020204" pitchFamily="34" charset="0"/>
              <a:buChar char="•"/>
            </a:pPr>
            <a:r>
              <a:rPr lang="en-US" b="0">
                <a:latin typeface="Arial"/>
                <a:ea typeface="ＭＳ Ｐゴシック"/>
                <a:cs typeface="Arial"/>
              </a:rPr>
              <a:t>With the exception of land acquisition, funds that have been expended on the project prior to the application deadline date will not be counted as leverage. (Any funds used up before application deadline (January 24, 2023), will not be counted as leverage for the FY 2022 IHBG Competitive grant. EXAMPLE:</a:t>
            </a:r>
          </a:p>
          <a:p>
            <a:pPr marL="171450" indent="-171450" eaLnBrk="1" hangingPunct="1">
              <a:buFont typeface="Arial" panose="020B0604020202020204" pitchFamily="34" charset="0"/>
              <a:buChar char="•"/>
            </a:pPr>
            <a:endParaRPr lang="en-US" b="0">
              <a:latin typeface="Arial" pitchFamily="34" charset="0"/>
              <a:ea typeface="ＭＳ Ｐゴシック" pitchFamily="34" charset="-128"/>
            </a:endParaRPr>
          </a:p>
          <a:p>
            <a:pPr marL="171450" indent="-171450" eaLnBrk="1" hangingPunct="1">
              <a:buFont typeface="Arial" panose="020B0604020202020204" pitchFamily="34" charset="0"/>
              <a:buChar char="•"/>
            </a:pPr>
            <a:r>
              <a:rPr lang="en-US" b="0">
                <a:latin typeface="Arial"/>
                <a:ea typeface="ＭＳ Ｐゴシック"/>
                <a:cs typeface="Arial"/>
              </a:rPr>
              <a:t>Applicants are reminded that all IHBG requirements apply to the commitment or use of both IHBG and non-IHBG funds in a leveraged project. EXAMPLE:</a:t>
            </a:r>
          </a:p>
          <a:p>
            <a:pPr marL="171450" indent="-171450" eaLnBrk="1" hangingPunct="1">
              <a:buFont typeface="Arial" panose="020B0604020202020204" pitchFamily="34" charset="0"/>
              <a:buChar char="•"/>
            </a:pPr>
            <a:endParaRPr lang="en-US" b="0">
              <a:latin typeface="Arial" pitchFamily="34" charset="0"/>
              <a:ea typeface="ＭＳ Ｐゴシック" pitchFamily="34" charset="-128"/>
            </a:endParaRPr>
          </a:p>
          <a:p>
            <a:pPr marL="171450" indent="-171450">
              <a:buFont typeface="Arial" panose="020B0604020202020204" pitchFamily="34" charset="0"/>
              <a:buChar char="•"/>
              <a:defRPr/>
            </a:pPr>
            <a:r>
              <a:rPr lang="en-US" sz="1200">
                <a:latin typeface="Cambria"/>
                <a:ea typeface="Cambria"/>
              </a:rPr>
              <a:t>Leverage resources must be for the same project proposed and incurred within same Period of Performance.</a:t>
            </a:r>
            <a:r>
              <a:rPr lang="en-US">
                <a:latin typeface="Cambria"/>
                <a:ea typeface="Cambria"/>
              </a:rPr>
              <a:t> --</a:t>
            </a:r>
            <a:endParaRPr lang="en-US" sz="1200">
              <a:latin typeface="Cambria" panose="02040503050406030204" pitchFamily="18" charset="0"/>
              <a:ea typeface="Cambria" panose="02040503050406030204" pitchFamily="18" charset="0"/>
            </a:endParaRPr>
          </a:p>
          <a:p>
            <a:pPr eaLnBrk="1" hangingPunct="1"/>
            <a:endParaRPr lang="en-US" b="0">
              <a:latin typeface="Arial" pitchFamily="34" charset="0"/>
              <a:ea typeface="ＭＳ Ｐゴシック" pitchFamily="34" charset="-128"/>
            </a:endParaRPr>
          </a:p>
          <a:p>
            <a:pPr marL="171450" indent="-171450" eaLnBrk="1" hangingPunct="1">
              <a:buFont typeface="Arial" panose="020B0604020202020204" pitchFamily="34" charset="0"/>
              <a:buChar char="•"/>
            </a:pPr>
            <a:r>
              <a:rPr lang="en-US" b="0">
                <a:latin typeface="Arial"/>
                <a:ea typeface="ＭＳ Ｐゴシック"/>
                <a:cs typeface="Arial"/>
              </a:rPr>
              <a:t>Federal sources are only allowed to be used as leveraging if permitted by a program’s authorizing statute. (Must provide documentation from Federal agency that funding will be allowed to be used as leveraging for IHBG Competitive project) (Could come in the form of a letter, MOU, or agency statute).</a:t>
            </a:r>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5</a:t>
            </a:fld>
            <a:endParaRPr lang="en-US"/>
          </a:p>
        </p:txBody>
      </p:sp>
    </p:spTree>
    <p:extLst>
      <p:ext uri="{BB962C8B-B14F-4D97-AF65-F5344CB8AC3E}">
        <p14:creationId xmlns:p14="http://schemas.microsoft.com/office/powerpoint/2010/main" val="1288626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will now take a looks at some examples that can be accepted as leveraged resources for the IHBG Competitive program, which are;</a:t>
            </a:r>
          </a:p>
          <a:p>
            <a:endParaRPr lang="en-US"/>
          </a:p>
          <a:p>
            <a:pPr marL="228600" indent="-228600">
              <a:buAutoNum type="arabicParenR"/>
            </a:pPr>
            <a:r>
              <a:rPr lang="en-US"/>
              <a:t>Tribal Resources</a:t>
            </a:r>
          </a:p>
          <a:p>
            <a:pPr marL="228600" indent="-228600">
              <a:buAutoNum type="arabicParenR"/>
            </a:pPr>
            <a:r>
              <a:rPr lang="en-US"/>
              <a:t>Federal Resources</a:t>
            </a:r>
          </a:p>
          <a:p>
            <a:pPr marL="228600" indent="-228600">
              <a:buAutoNum type="arabicParenR"/>
            </a:pPr>
            <a:r>
              <a:rPr lang="en-US"/>
              <a:t>Public Agency, Foundation or Other Private Party</a:t>
            </a:r>
          </a:p>
          <a:p>
            <a:pPr marL="228600" indent="-228600">
              <a:buAutoNum type="arabicParenR"/>
            </a:pPr>
            <a:r>
              <a:rPr lang="en-US"/>
              <a:t>Goods and Services</a:t>
            </a:r>
          </a:p>
          <a:p>
            <a:pPr marL="228600" indent="-228600">
              <a:buAutoNum type="arabicParenR"/>
            </a:pPr>
            <a:r>
              <a:rPr lang="en-US"/>
              <a:t>Land</a:t>
            </a:r>
          </a:p>
          <a:p>
            <a:endParaRPr lang="en-US"/>
          </a:p>
          <a:p>
            <a:r>
              <a:rPr lang="en-US"/>
              <a:t>To provide evidence of leveraged funds, applicants must submit the following documents with the application, which will be covered in the next few slide ahead.</a:t>
            </a:r>
          </a:p>
          <a:p>
            <a:endParaRPr lang="en-US"/>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6</a:t>
            </a:fld>
            <a:endParaRPr lang="en-US"/>
          </a:p>
        </p:txBody>
      </p:sp>
    </p:spTree>
    <p:extLst>
      <p:ext uri="{BB962C8B-B14F-4D97-AF65-F5344CB8AC3E}">
        <p14:creationId xmlns:p14="http://schemas.microsoft.com/office/powerpoint/2010/main" val="1875947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B2640A4B-AD83-48A5-8BF8-559B6BBA2694}" type="slidenum">
              <a:rPr lang="en-US" i="0" smtClean="0">
                <a:latin typeface="Times New Roman" pitchFamily="18" charset="0"/>
              </a:rPr>
              <a:pPr eaLnBrk="1" hangingPunct="1"/>
              <a:t>7</a:t>
            </a:fld>
            <a:endParaRPr lang="en-US" i="0">
              <a:latin typeface="Times New Roman" pitchFamily="18" charset="0"/>
            </a:endParaRPr>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xfrm>
            <a:off x="781050" y="4421189"/>
            <a:ext cx="5461000" cy="47323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0">
                <a:latin typeface="Arial"/>
                <a:ea typeface="ＭＳ Ｐゴシック"/>
                <a:cs typeface="Arial"/>
              </a:rPr>
              <a:t>These next charts will identify and describe the type of evidence/documentation needed to be submitted with specific types of leverage resources</a:t>
            </a:r>
            <a:r>
              <a:rPr lang="en-US">
                <a:latin typeface="Arial"/>
                <a:ea typeface="ＭＳ Ｐゴシック"/>
                <a:cs typeface="Arial"/>
              </a:rPr>
              <a:t> </a:t>
            </a:r>
            <a:endParaRPr lang="en-US" b="0">
              <a:latin typeface="Arial" pitchFamily="34" charset="0"/>
              <a:ea typeface="ＭＳ Ｐゴシック" pitchFamily="34" charset="-128"/>
            </a:endParaRPr>
          </a:p>
          <a:p>
            <a:pPr eaLnBrk="1" hangingPunct="1"/>
            <a:endParaRPr lang="en-US" sz="1200" kern="1200">
              <a:solidFill>
                <a:schemeClr val="tx1"/>
              </a:solidFill>
              <a:effectLst/>
              <a:latin typeface="+mn-lt"/>
              <a:ea typeface="+mn-ea"/>
              <a:cs typeface="+mn-cs"/>
            </a:endParaRPr>
          </a:p>
          <a:p>
            <a:pPr fontAlgn="t"/>
            <a:r>
              <a:rPr lang="en-US" sz="1200" b="1" i="0" u="none" strike="noStrike" kern="1200">
                <a:solidFill>
                  <a:schemeClr val="tx1"/>
                </a:solidFill>
                <a:effectLst/>
                <a:latin typeface="+mn-lt"/>
                <a:ea typeface="+mn-ea"/>
                <a:cs typeface="+mn-cs"/>
              </a:rPr>
              <a:t>Tribal Resources:</a:t>
            </a:r>
            <a:r>
              <a:rPr lang="en-US" b="1"/>
              <a:t> </a:t>
            </a:r>
            <a:endParaRPr lang="en-US" sz="1200" b="1" i="0" u="none" strike="noStrike" kern="1200">
              <a:solidFill>
                <a:schemeClr val="tx1"/>
              </a:solidFill>
              <a:effectLst/>
              <a:latin typeface="+mn-lt"/>
              <a:ea typeface="+mn-ea"/>
              <a:cs typeface="+mn-cs"/>
            </a:endParaRPr>
          </a:p>
          <a:p>
            <a:pPr rtl="0" eaLnBrk="1" fontAlgn="t" latinLnBrk="0" hangingPunct="1"/>
            <a:endParaRPr lang="en-US" sz="1200" b="0" i="0" u="none" strike="noStrike" kern="1200">
              <a:solidFill>
                <a:schemeClr val="tx1"/>
              </a:solidFill>
              <a:effectLst/>
              <a:latin typeface="+mn-lt"/>
              <a:ea typeface="+mn-ea"/>
              <a:cs typeface="+mn-cs"/>
            </a:endParaRPr>
          </a:p>
          <a:p>
            <a:pPr marL="171450" indent="-171450">
              <a:buFont typeface="Arial" panose="020B0604020202020204" pitchFamily="34" charset="0"/>
              <a:buChar char="•"/>
            </a:pPr>
            <a:r>
              <a:rPr lang="en-US" sz="1200" b="0" i="0" u="none" strike="noStrike" kern="1200">
                <a:solidFill>
                  <a:schemeClr val="tx1"/>
                </a:solidFill>
                <a:effectLst/>
                <a:latin typeface="+mn-lt"/>
                <a:ea typeface="+mn-ea"/>
                <a:cs typeface="+mn-cs"/>
              </a:rPr>
              <a:t>Tribal resolutions committing funds or equivalent; the resolution (or equivalent) must identify the exact dollar amount (or value of resources to be committed. (This will come in the forms of a tribal resolution or tribal certification submitted in the application. Also, you may see a letter from the tribal council authorizing the donations of resources to be used a leverage for the IHBG Competitive grant.</a:t>
            </a:r>
            <a:r>
              <a:rPr lang="en-US"/>
              <a:t>  </a:t>
            </a:r>
            <a:endParaRPr lang="en-US" sz="1200" b="0" i="0" u="none" strike="noStrike" kern="1200">
              <a:solidFill>
                <a:schemeClr val="tx1"/>
              </a:solidFill>
              <a:effectLst/>
              <a:latin typeface="+mn-lt"/>
              <a:cs typeface="Calibri"/>
            </a:endParaRPr>
          </a:p>
          <a:p>
            <a:pPr marL="171450" indent="-171450" rtl="0" eaLnBrk="1" fontAlgn="auto" latinLnBrk="0" hangingPunct="1">
              <a:buFont typeface="Arial" panose="020B0604020202020204" pitchFamily="34" charset="0"/>
              <a:buChar char="•"/>
            </a:pPr>
            <a:endParaRPr lang="en-US" sz="1200" b="0" i="0" u="none" strike="noStrike"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a:latin typeface="Cambria"/>
                <a:ea typeface="Cambria"/>
              </a:rPr>
              <a:t>For in-kind resources, specify dollar amount of the in-kind resource and method for valuation (how you did come up with dollar value of resource)</a:t>
            </a:r>
          </a:p>
          <a:p>
            <a:pPr marL="171450" indent="-171450" rtl="0" eaLnBrk="1" fontAlgn="auto" latinLnBrk="0" hangingPunct="1">
              <a:buFont typeface="Arial" panose="020B0604020202020204" pitchFamily="34" charset="0"/>
              <a:buChar char="•"/>
            </a:pPr>
            <a:endParaRPr lang="en-US" sz="1200" b="0" i="0" u="none" strike="noStrike" kern="1200">
              <a:solidFill>
                <a:schemeClr val="tx1"/>
              </a:solidFill>
              <a:effectLst/>
              <a:latin typeface="+mn-lt"/>
              <a:ea typeface="+mn-ea"/>
              <a:cs typeface="+mn-cs"/>
            </a:endParaRPr>
          </a:p>
          <a:p>
            <a:pPr rtl="0" eaLnBrk="1" fontAlgn="t" latinLnBrk="0" hangingPunct="1"/>
            <a:endParaRPr lang="en-US" sz="1200" b="0" i="0" u="none" strike="noStrike" kern="1200">
              <a:solidFill>
                <a:schemeClr val="tx1"/>
              </a:solidFill>
              <a:effectLst/>
              <a:latin typeface="+mn-lt"/>
              <a:ea typeface="+mn-ea"/>
              <a:cs typeface="+mn-cs"/>
            </a:endParaRPr>
          </a:p>
          <a:p>
            <a:pPr marL="0" indent="0" eaLnBrk="1" hangingPunct="1">
              <a:buFont typeface="Arial" panose="020B0604020202020204" pitchFamily="34" charset="0"/>
              <a:buNone/>
            </a:pPr>
            <a:endParaRPr lang="en-US" b="0">
              <a:latin typeface="Arial" pitchFamily="34" charset="0"/>
              <a:ea typeface="ＭＳ Ｐゴシック" pitchFamily="34" charset="-128"/>
            </a:endParaRPr>
          </a:p>
        </p:txBody>
      </p:sp>
    </p:spTree>
    <p:extLst>
      <p:ext uri="{BB962C8B-B14F-4D97-AF65-F5344CB8AC3E}">
        <p14:creationId xmlns:p14="http://schemas.microsoft.com/office/powerpoint/2010/main" val="294970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B2640A4B-AD83-48A5-8BF8-559B6BBA2694}" type="slidenum">
              <a:rPr lang="en-US" i="0" smtClean="0">
                <a:latin typeface="Times New Roman" pitchFamily="18" charset="0"/>
              </a:rPr>
              <a:pPr eaLnBrk="1" hangingPunct="1"/>
              <a:t>8</a:t>
            </a:fld>
            <a:endParaRPr lang="en-US" i="0">
              <a:latin typeface="Times New Roman" pitchFamily="18" charset="0"/>
            </a:endParaRPr>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xfrm>
            <a:off x="781050" y="4421189"/>
            <a:ext cx="5461000" cy="47323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rtl="0" eaLnBrk="1" fontAlgn="t" latinLnBrk="0" hangingPunct="1"/>
            <a:r>
              <a:rPr lang="en-US" sz="1200" b="0" i="0" u="none" strike="noStrike" kern="1200">
                <a:solidFill>
                  <a:schemeClr val="tx1"/>
                </a:solidFill>
                <a:effectLst/>
                <a:latin typeface="+mn-lt"/>
                <a:ea typeface="+mn-ea"/>
                <a:cs typeface="+mn-cs"/>
              </a:rPr>
              <a:t>For Federal Resources, applicants can use Federal resources from either current or future IHBG Formula funding or Other Federal Program funding (from different Federal agencies).</a:t>
            </a:r>
          </a:p>
          <a:p>
            <a:pPr rtl="0" eaLnBrk="1" fontAlgn="t" latinLnBrk="0" hangingPunct="1"/>
            <a:endParaRPr lang="en-US" sz="1200" b="1" i="0" u="none" strike="noStrike" kern="1200">
              <a:solidFill>
                <a:schemeClr val="tx1"/>
              </a:solidFill>
              <a:effectLst/>
              <a:latin typeface="+mn-lt"/>
              <a:ea typeface="+mn-ea"/>
              <a:cs typeface="+mn-cs"/>
            </a:endParaRPr>
          </a:p>
          <a:p>
            <a:pPr rtl="0" eaLnBrk="1" fontAlgn="t" latinLnBrk="0" hangingPunct="1"/>
            <a:r>
              <a:rPr lang="en-US" sz="1200" b="1" i="0" u="none" strike="noStrike" kern="1200">
                <a:solidFill>
                  <a:schemeClr val="tx1"/>
                </a:solidFill>
                <a:effectLst/>
                <a:latin typeface="+mn-lt"/>
                <a:ea typeface="+mn-ea"/>
                <a:cs typeface="+mn-cs"/>
              </a:rPr>
              <a:t>Federal Resources</a:t>
            </a:r>
            <a:r>
              <a:rPr lang="en-US" sz="1200" b="1" i="0" u="none" strike="noStrike" kern="1200" baseline="0">
                <a:solidFill>
                  <a:schemeClr val="tx1"/>
                </a:solidFill>
                <a:effectLst/>
                <a:latin typeface="+mn-lt"/>
                <a:ea typeface="+mn-ea"/>
                <a:cs typeface="+mn-cs"/>
              </a:rPr>
              <a:t>:</a:t>
            </a:r>
            <a:endParaRPr lang="en-US" sz="1200" b="1" i="0" u="none" strike="noStrike" kern="1200" baseline="0">
              <a:solidFill>
                <a:schemeClr val="tx1"/>
              </a:solidFill>
              <a:effectLst/>
              <a:latin typeface="+mn-lt"/>
              <a:cs typeface="Calibri"/>
            </a:endParaRPr>
          </a:p>
          <a:p>
            <a:pPr rtl="0" eaLnBrk="1" fontAlgn="t" latinLnBrk="0" hangingPunct="1"/>
            <a:endParaRPr lang="en-US" sz="1200" b="1" i="0" u="none" strike="noStrike" kern="1200" baseline="0">
              <a:solidFill>
                <a:schemeClr val="tx1"/>
              </a:solidFill>
              <a:effectLst/>
              <a:latin typeface="+mn-lt"/>
              <a:ea typeface="+mn-ea"/>
              <a:cs typeface="+mn-cs"/>
            </a:endParaRPr>
          </a:p>
          <a:p>
            <a:pPr marL="171450" indent="-171450" rtl="0" eaLnBrk="1" fontAlgn="t" latinLnBrk="0" hangingPunct="1">
              <a:buFont typeface="Arial" panose="020B0604020202020204" pitchFamily="34" charset="0"/>
              <a:buChar char="•"/>
            </a:pPr>
            <a:r>
              <a:rPr lang="en-US" sz="1200" b="0" i="0" u="none" strike="noStrike" kern="1200">
                <a:solidFill>
                  <a:schemeClr val="tx1"/>
                </a:solidFill>
                <a:effectLst/>
                <a:latin typeface="+mn-lt"/>
                <a:ea typeface="+mn-ea"/>
                <a:cs typeface="+mn-cs"/>
              </a:rPr>
              <a:t>IHBG formula funds (whether administered by the tribe or a TDHE):</a:t>
            </a:r>
            <a:endParaRPr lang="en-US" sz="1200" b="0" i="0" u="none" strike="noStrike" kern="1200">
              <a:solidFill>
                <a:schemeClr val="tx1"/>
              </a:solidFill>
              <a:effectLst/>
              <a:latin typeface="+mn-lt"/>
              <a:cs typeface="Calibri"/>
            </a:endParaRPr>
          </a:p>
          <a:p>
            <a:pPr marL="628650" lvl="1" indent="-171450" fontAlgn="t">
              <a:buFont typeface="Courier New" panose="02070309020205020404" pitchFamily="49" charset="0"/>
              <a:buChar char="o"/>
            </a:pPr>
            <a:r>
              <a:rPr lang="en-US" sz="1200" b="0" i="0" u="none" strike="noStrike" kern="1200">
                <a:solidFill>
                  <a:schemeClr val="tx1"/>
                </a:solidFill>
                <a:effectLst/>
                <a:latin typeface="+mn-lt"/>
                <a:ea typeface="+mn-ea"/>
                <a:cs typeface="+mn-cs"/>
              </a:rPr>
              <a:t>Leveraging with current program year funds: The most recently approved Indian Housing Plan (IHP) must identify the dollar amount and commit the IHBG resources to the project. If not currently approved in the most recent IHP, the application must state that an amendment to the IHP will be processed if the applicant is awarded IHBG Competitive Grant funds.</a:t>
            </a:r>
            <a:r>
              <a:rPr lang="en-US"/>
              <a:t> --</a:t>
            </a:r>
            <a:endParaRPr lang="en-US" sz="1200" b="0" i="0" u="none" strike="noStrike" kern="1200">
              <a:solidFill>
                <a:schemeClr val="tx1"/>
              </a:solidFill>
              <a:effectLst/>
              <a:latin typeface="+mn-lt"/>
              <a:cs typeface="Calibri"/>
            </a:endParaRPr>
          </a:p>
          <a:p>
            <a:pPr marL="628650" lvl="1" indent="-171450" rtl="0" eaLnBrk="1" fontAlgn="t" latinLnBrk="0" hangingPunct="1">
              <a:buFont typeface="Courier New" panose="02070309020205020404" pitchFamily="49" charset="0"/>
              <a:buChar char="o"/>
            </a:pPr>
            <a:r>
              <a:rPr lang="en-US" sz="1200" b="0" i="0" u="none" strike="noStrike" kern="1200">
                <a:solidFill>
                  <a:schemeClr val="tx1"/>
                </a:solidFill>
                <a:effectLst/>
                <a:latin typeface="+mn-lt"/>
                <a:ea typeface="+mn-ea"/>
                <a:cs typeface="+mn-cs"/>
              </a:rPr>
              <a:t>Future IHBG funding: If future IHBG funds will be used, the application (or leverage documentation) must identify the program year (or years) and the total dollar amount of IHBG funds used for the project. Please indicate the program year or years and provide the total dollar amount of the funds used for leverage. EXAMPLE: If you indicate 5 years of future IHBG Formula funding (approved from IHP), please cite each year of funding to used (5 years, please indicate 2022, 2023, 2024, 2025, and 2026 and dollar amount for each year) and add up each year of funding to get the Total dollar amount used for the project.</a:t>
            </a:r>
            <a:endParaRPr lang="en-US" sz="1200" b="0" i="0" u="none" strike="noStrike" kern="1200">
              <a:solidFill>
                <a:schemeClr val="tx1"/>
              </a:solidFill>
              <a:effectLst/>
              <a:latin typeface="+mn-lt"/>
              <a:cs typeface="Calibri"/>
            </a:endParaRPr>
          </a:p>
          <a:p>
            <a:pPr marL="628650" lvl="1" indent="-171450" rtl="0" eaLnBrk="1" fontAlgn="t" latinLnBrk="0" hangingPunct="1">
              <a:buFont typeface="Courier New" panose="02070309020205020404" pitchFamily="49" charset="0"/>
              <a:buChar char="o"/>
            </a:pPr>
            <a:endParaRPr lang="en-US" sz="1200" b="0" i="0" u="none" strike="noStrike" kern="1200">
              <a:solidFill>
                <a:schemeClr val="tx1"/>
              </a:solidFill>
              <a:effectLst/>
              <a:latin typeface="+mn-lt"/>
              <a:ea typeface="+mn-ea"/>
              <a:cs typeface="+mn-cs"/>
            </a:endParaRPr>
          </a:p>
          <a:p>
            <a:pPr marL="628650" lvl="1" indent="-171450" rtl="0" eaLnBrk="1" fontAlgn="t" latinLnBrk="0" hangingPunct="1">
              <a:buFont typeface="Courier New" panose="02070309020205020404" pitchFamily="49" charset="0"/>
              <a:buChar char="o"/>
            </a:pPr>
            <a:endParaRPr lang="en-US" sz="1200" b="0" i="0" u="none" strike="noStrike" kern="1200">
              <a:solidFill>
                <a:schemeClr val="tx1"/>
              </a:solidFill>
              <a:effectLst/>
              <a:latin typeface="+mn-lt"/>
              <a:ea typeface="+mn-ea"/>
              <a:cs typeface="+mn-cs"/>
            </a:endParaRPr>
          </a:p>
          <a:p>
            <a:pPr marL="457200" lvl="1" indent="0" rtl="0" eaLnBrk="1" fontAlgn="t" latinLnBrk="0" hangingPunct="1">
              <a:buFont typeface="Courier New" panose="02070309020205020404" pitchFamily="49" charset="0"/>
              <a:buNone/>
            </a:pPr>
            <a:endParaRPr lang="en-US" sz="1200" b="0" i="0" u="none" strike="noStrike" kern="1200">
              <a:solidFill>
                <a:schemeClr val="tx1"/>
              </a:solidFill>
              <a:effectLst/>
              <a:latin typeface="+mn-lt"/>
              <a:ea typeface="+mn-ea"/>
              <a:cs typeface="+mn-cs"/>
            </a:endParaRPr>
          </a:p>
          <a:p>
            <a:pPr rtl="0" eaLnBrk="1" fontAlgn="t" latinLnBrk="0" hangingPunct="1"/>
            <a:endParaRPr lang="en-US" sz="1200" b="0" i="0" u="none" strike="noStrike" kern="1200">
              <a:solidFill>
                <a:schemeClr val="tx1"/>
              </a:solidFill>
              <a:effectLst/>
              <a:latin typeface="+mn-lt"/>
              <a:ea typeface="+mn-ea"/>
              <a:cs typeface="+mn-cs"/>
            </a:endParaRPr>
          </a:p>
          <a:p>
            <a:pPr marL="0" indent="0" eaLnBrk="1" hangingPunct="1">
              <a:buFont typeface="Arial" panose="020B0604020202020204" pitchFamily="34" charset="0"/>
              <a:buNone/>
            </a:pPr>
            <a:endParaRPr lang="en-US" b="0">
              <a:latin typeface="Arial" pitchFamily="34" charset="0"/>
              <a:ea typeface="ＭＳ Ｐゴシック" pitchFamily="34" charset="-128"/>
            </a:endParaRPr>
          </a:p>
        </p:txBody>
      </p:sp>
    </p:spTree>
    <p:extLst>
      <p:ext uri="{BB962C8B-B14F-4D97-AF65-F5344CB8AC3E}">
        <p14:creationId xmlns:p14="http://schemas.microsoft.com/office/powerpoint/2010/main" val="444618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B2640A4B-AD83-48A5-8BF8-559B6BBA2694}" type="slidenum">
              <a:rPr lang="en-US" i="0" smtClean="0">
                <a:latin typeface="Times New Roman" pitchFamily="18" charset="0"/>
              </a:rPr>
              <a:pPr eaLnBrk="1" hangingPunct="1"/>
              <a:t>9</a:t>
            </a:fld>
            <a:endParaRPr lang="en-US" i="0">
              <a:latin typeface="Times New Roman" pitchFamily="18" charset="0"/>
            </a:endParaRPr>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xfrm>
            <a:off x="781050" y="4421189"/>
            <a:ext cx="5461000" cy="47323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rtl="0" eaLnBrk="1" fontAlgn="t" latinLnBrk="0" hangingPunct="1">
              <a:buFont typeface="Arial" panose="020B0604020202020204" pitchFamily="34" charset="0"/>
              <a:buChar char="•"/>
            </a:pPr>
            <a:r>
              <a:rPr lang="en-US" sz="1200" b="0" i="0" u="none" strike="noStrike" kern="1200">
                <a:solidFill>
                  <a:schemeClr val="tx1"/>
                </a:solidFill>
                <a:effectLst/>
                <a:latin typeface="+mn-lt"/>
                <a:ea typeface="+mn-ea"/>
                <a:cs typeface="+mn-cs"/>
              </a:rPr>
              <a:t>Other Federal Program Funds: might include funds from the U.S. Department of Agriculture, Indian Health, Bureau of Indian Affairs, </a:t>
            </a:r>
            <a:r>
              <a:rPr lang="en-US" sz="1200" b="1" i="0" u="none" strike="noStrike" kern="1200">
                <a:solidFill>
                  <a:srgbClr val="FF0000"/>
                </a:solidFill>
                <a:effectLst/>
                <a:latin typeface="+mn-lt"/>
                <a:ea typeface="+mn-ea"/>
                <a:cs typeface="+mn-cs"/>
              </a:rPr>
              <a:t>U.S. Department of </a:t>
            </a:r>
            <a:r>
              <a:rPr lang="en-US" sz="1200" b="1" i="0" u="none" strike="noStrike" kern="1200">
                <a:solidFill>
                  <a:schemeClr val="tx1"/>
                </a:solidFill>
                <a:effectLst/>
                <a:highlight>
                  <a:srgbClr val="FFFF00"/>
                </a:highlight>
                <a:latin typeface="+mn-lt"/>
                <a:ea typeface="+mn-ea"/>
                <a:cs typeface="+mn-cs"/>
              </a:rPr>
              <a:t>Treasury</a:t>
            </a:r>
            <a:r>
              <a:rPr lang="en-US" sz="1200" b="0" i="0" u="none" strike="noStrike" kern="1200">
                <a:solidFill>
                  <a:schemeClr val="tx1"/>
                </a:solidFill>
                <a:effectLst/>
                <a:latin typeface="+mn-lt"/>
                <a:ea typeface="+mn-ea"/>
                <a:cs typeface="+mn-cs"/>
              </a:rPr>
              <a:t> or any other Federal agency. </a:t>
            </a:r>
            <a:endParaRPr lang="en-US" b="0">
              <a:latin typeface="Arial" pitchFamily="34" charset="0"/>
              <a:ea typeface="ＭＳ Ｐゴシック" pitchFamily="34" charset="-128"/>
            </a:endParaRPr>
          </a:p>
        </p:txBody>
      </p:sp>
    </p:spTree>
    <p:extLst>
      <p:ext uri="{BB962C8B-B14F-4D97-AF65-F5344CB8AC3E}">
        <p14:creationId xmlns:p14="http://schemas.microsoft.com/office/powerpoint/2010/main" val="1061377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4E7CE-CBB3-4333-9A8C-B141E364A3A3}"/>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21B02D74-15D4-4F4E-9E8F-899CE607E016}"/>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69B4119C-4348-47EA-BE66-0E9EFCD81799}"/>
              </a:ext>
            </a:extLst>
          </p:cNvPr>
          <p:cNvSpPr>
            <a:spLocks noGrp="1"/>
          </p:cNvSpPr>
          <p:nvPr>
            <p:ph type="dt" sz="half" idx="10"/>
          </p:nvPr>
        </p:nvSpPr>
        <p:spPr/>
        <p:txBody>
          <a:bodyPr/>
          <a:lstStyle/>
          <a:p>
            <a:fld id="{B61BEF0D-F0BB-DE4B-95CE-6DB70DBA9567}" type="datetimeFigureOut">
              <a:rPr lang="en-US" smtClean="0"/>
              <a:pPr/>
              <a:t>11/9/2022</a:t>
            </a:fld>
            <a:endParaRPr lang="en-US"/>
          </a:p>
        </p:txBody>
      </p:sp>
      <p:sp>
        <p:nvSpPr>
          <p:cNvPr id="5" name="Footer Placeholder 4">
            <a:extLst>
              <a:ext uri="{FF2B5EF4-FFF2-40B4-BE49-F238E27FC236}">
                <a16:creationId xmlns:a16="http://schemas.microsoft.com/office/drawing/2014/main" id="{52137750-A72A-41A9-B040-3C7C52D2F6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A88CCB-C4A4-46D1-91DB-20DF8203FD58}"/>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17189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E8F56-4240-4F32-B890-791207CFD4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A88B17-47B7-4EFC-A720-9F3C495A35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540DFC-4822-405E-A6F1-34D0F0D4C024}"/>
              </a:ext>
            </a:extLst>
          </p:cNvPr>
          <p:cNvSpPr>
            <a:spLocks noGrp="1"/>
          </p:cNvSpPr>
          <p:nvPr>
            <p:ph type="dt" sz="half" idx="10"/>
          </p:nvPr>
        </p:nvSpPr>
        <p:spPr/>
        <p:txBody>
          <a:bodyPr/>
          <a:lstStyle/>
          <a:p>
            <a:fld id="{B61BEF0D-F0BB-DE4B-95CE-6DB70DBA9567}" type="datetimeFigureOut">
              <a:rPr lang="en-US" smtClean="0"/>
              <a:pPr/>
              <a:t>11/9/2022</a:t>
            </a:fld>
            <a:endParaRPr lang="en-US"/>
          </a:p>
        </p:txBody>
      </p:sp>
      <p:sp>
        <p:nvSpPr>
          <p:cNvPr id="5" name="Footer Placeholder 4">
            <a:extLst>
              <a:ext uri="{FF2B5EF4-FFF2-40B4-BE49-F238E27FC236}">
                <a16:creationId xmlns:a16="http://schemas.microsoft.com/office/drawing/2014/main" id="{7914C460-9A04-4FD0-BCC8-D0D163DEC2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980E3A-22EA-43DF-A82D-2F7393E2726F}"/>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704284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1BB64D-91A6-4E3D-B2EC-98069575BB2D}"/>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648B872-9784-4D0C-8712-21339CC618EE}"/>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9B617C-07BA-40A8-AA13-7C4E0CEC8D93}"/>
              </a:ext>
            </a:extLst>
          </p:cNvPr>
          <p:cNvSpPr>
            <a:spLocks noGrp="1"/>
          </p:cNvSpPr>
          <p:nvPr>
            <p:ph type="dt" sz="half" idx="10"/>
          </p:nvPr>
        </p:nvSpPr>
        <p:spPr/>
        <p:txBody>
          <a:bodyPr/>
          <a:lstStyle/>
          <a:p>
            <a:fld id="{B61BEF0D-F0BB-DE4B-95CE-6DB70DBA9567}" type="datetimeFigureOut">
              <a:rPr lang="en-US" smtClean="0"/>
              <a:pPr/>
              <a:t>11/9/2022</a:t>
            </a:fld>
            <a:endParaRPr lang="en-US"/>
          </a:p>
        </p:txBody>
      </p:sp>
      <p:sp>
        <p:nvSpPr>
          <p:cNvPr id="5" name="Footer Placeholder 4">
            <a:extLst>
              <a:ext uri="{FF2B5EF4-FFF2-40B4-BE49-F238E27FC236}">
                <a16:creationId xmlns:a16="http://schemas.microsoft.com/office/drawing/2014/main" id="{601F15B2-1AC4-476B-8FFB-BAAF794161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A186AE-9D4F-4B94-93FD-4D69FEB8DF07}"/>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99050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EBB24-2E18-4872-9DC7-962EB9D98B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851469-3891-42DB-9CD8-8EFB8EAE730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D08D70-92C1-425C-ADCA-0468C283A387}"/>
              </a:ext>
            </a:extLst>
          </p:cNvPr>
          <p:cNvSpPr>
            <a:spLocks noGrp="1"/>
          </p:cNvSpPr>
          <p:nvPr>
            <p:ph type="dt" sz="half" idx="10"/>
          </p:nvPr>
        </p:nvSpPr>
        <p:spPr/>
        <p:txBody>
          <a:bodyPr/>
          <a:lstStyle/>
          <a:p>
            <a:fld id="{B61BEF0D-F0BB-DE4B-95CE-6DB70DBA9567}" type="datetimeFigureOut">
              <a:rPr lang="en-US" smtClean="0"/>
              <a:pPr/>
              <a:t>11/9/2022</a:t>
            </a:fld>
            <a:endParaRPr lang="en-US"/>
          </a:p>
        </p:txBody>
      </p:sp>
      <p:sp>
        <p:nvSpPr>
          <p:cNvPr id="5" name="Footer Placeholder 4">
            <a:extLst>
              <a:ext uri="{FF2B5EF4-FFF2-40B4-BE49-F238E27FC236}">
                <a16:creationId xmlns:a16="http://schemas.microsoft.com/office/drawing/2014/main" id="{68011A40-B5ED-4529-B74B-205901D076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66D6C0-40C3-4A8A-97C2-B4E531BDD412}"/>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11952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2546B-0851-4FF6-A148-F0ACEE9FAC8C}"/>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295ACF09-BA43-4768-83F1-5CAF04A79883}"/>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343161-3CF1-4190-8DA9-874528CB4B4E}"/>
              </a:ext>
            </a:extLst>
          </p:cNvPr>
          <p:cNvSpPr>
            <a:spLocks noGrp="1"/>
          </p:cNvSpPr>
          <p:nvPr>
            <p:ph type="dt" sz="half" idx="10"/>
          </p:nvPr>
        </p:nvSpPr>
        <p:spPr/>
        <p:txBody>
          <a:bodyPr/>
          <a:lstStyle/>
          <a:p>
            <a:fld id="{B61BEF0D-F0BB-DE4B-95CE-6DB70DBA9567}" type="datetimeFigureOut">
              <a:rPr lang="en-US" smtClean="0"/>
              <a:pPr/>
              <a:t>11/9/2022</a:t>
            </a:fld>
            <a:endParaRPr lang="en-US"/>
          </a:p>
        </p:txBody>
      </p:sp>
      <p:sp>
        <p:nvSpPr>
          <p:cNvPr id="5" name="Footer Placeholder 4">
            <a:extLst>
              <a:ext uri="{FF2B5EF4-FFF2-40B4-BE49-F238E27FC236}">
                <a16:creationId xmlns:a16="http://schemas.microsoft.com/office/drawing/2014/main" id="{EE8A9B53-675D-43F4-8EF4-CE34A92F18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331A9C-DFF4-4AF3-961F-8F2AD935EF6D}"/>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199156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D0209-C2EA-4894-A2A1-05D5665034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F4AF8C-875A-4407-BFE3-FB7512A30CC5}"/>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81D09F-E1C7-4774-8A21-08DB3C4A60BC}"/>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296CE5-C196-46FB-98C0-5365F3C4A233}"/>
              </a:ext>
            </a:extLst>
          </p:cNvPr>
          <p:cNvSpPr>
            <a:spLocks noGrp="1"/>
          </p:cNvSpPr>
          <p:nvPr>
            <p:ph type="dt" sz="half" idx="10"/>
          </p:nvPr>
        </p:nvSpPr>
        <p:spPr/>
        <p:txBody>
          <a:bodyPr/>
          <a:lstStyle/>
          <a:p>
            <a:fld id="{B61BEF0D-F0BB-DE4B-95CE-6DB70DBA9567}" type="datetimeFigureOut">
              <a:rPr lang="en-US" smtClean="0"/>
              <a:pPr/>
              <a:t>11/9/2022</a:t>
            </a:fld>
            <a:endParaRPr lang="en-US"/>
          </a:p>
        </p:txBody>
      </p:sp>
      <p:sp>
        <p:nvSpPr>
          <p:cNvPr id="6" name="Footer Placeholder 5">
            <a:extLst>
              <a:ext uri="{FF2B5EF4-FFF2-40B4-BE49-F238E27FC236}">
                <a16:creationId xmlns:a16="http://schemas.microsoft.com/office/drawing/2014/main" id="{8A9367B7-B388-4181-A8FA-02DFEA7DF5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268EF6-EC4E-4CEA-8658-9F69493189CC}"/>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81378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1F81E-2A52-4D30-B068-8585ABB2900E}"/>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E140DC-BF67-493C-9CD0-5A02881022E9}"/>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4750C20B-82CC-4572-ABEC-1FFEF30BB053}"/>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E9E51D4-6C92-4549-AEE7-BB7F5EDD52AD}"/>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4D5FB884-0968-4CC4-81BB-9318E3AC53CC}"/>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BF75BA-7746-4471-B342-2F7F0941F42E}"/>
              </a:ext>
            </a:extLst>
          </p:cNvPr>
          <p:cNvSpPr>
            <a:spLocks noGrp="1"/>
          </p:cNvSpPr>
          <p:nvPr>
            <p:ph type="dt" sz="half" idx="10"/>
          </p:nvPr>
        </p:nvSpPr>
        <p:spPr/>
        <p:txBody>
          <a:bodyPr/>
          <a:lstStyle/>
          <a:p>
            <a:fld id="{B61BEF0D-F0BB-DE4B-95CE-6DB70DBA9567}" type="datetimeFigureOut">
              <a:rPr lang="en-US" smtClean="0"/>
              <a:pPr/>
              <a:t>11/9/2022</a:t>
            </a:fld>
            <a:endParaRPr lang="en-US"/>
          </a:p>
        </p:txBody>
      </p:sp>
      <p:sp>
        <p:nvSpPr>
          <p:cNvPr id="8" name="Footer Placeholder 7">
            <a:extLst>
              <a:ext uri="{FF2B5EF4-FFF2-40B4-BE49-F238E27FC236}">
                <a16:creationId xmlns:a16="http://schemas.microsoft.com/office/drawing/2014/main" id="{A3DD7FA7-2218-456D-A320-8FB55ADCA53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076050C-F071-4977-9CBC-FFA1C435B5E8}"/>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68893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2FFBA-FC64-4DA7-A124-EC122009BC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F90505-353D-4ED7-B6FB-96BE8BBAFB47}"/>
              </a:ext>
            </a:extLst>
          </p:cNvPr>
          <p:cNvSpPr>
            <a:spLocks noGrp="1"/>
          </p:cNvSpPr>
          <p:nvPr>
            <p:ph type="dt" sz="half" idx="10"/>
          </p:nvPr>
        </p:nvSpPr>
        <p:spPr/>
        <p:txBody>
          <a:bodyPr/>
          <a:lstStyle/>
          <a:p>
            <a:fld id="{B61BEF0D-F0BB-DE4B-95CE-6DB70DBA9567}" type="datetimeFigureOut">
              <a:rPr lang="en-US" smtClean="0"/>
              <a:pPr/>
              <a:t>11/9/2022</a:t>
            </a:fld>
            <a:endParaRPr lang="en-US"/>
          </a:p>
        </p:txBody>
      </p:sp>
      <p:sp>
        <p:nvSpPr>
          <p:cNvPr id="4" name="Footer Placeholder 3">
            <a:extLst>
              <a:ext uri="{FF2B5EF4-FFF2-40B4-BE49-F238E27FC236}">
                <a16:creationId xmlns:a16="http://schemas.microsoft.com/office/drawing/2014/main" id="{15F02091-8E15-42E6-9BDA-176C0E7C736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DB92ED1-9955-4C18-82C6-D772BEF11B84}"/>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14697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B0B2D5-FB49-4173-8C9E-EBEA35FBD577}"/>
              </a:ext>
            </a:extLst>
          </p:cNvPr>
          <p:cNvSpPr>
            <a:spLocks noGrp="1"/>
          </p:cNvSpPr>
          <p:nvPr>
            <p:ph type="dt" sz="half" idx="10"/>
          </p:nvPr>
        </p:nvSpPr>
        <p:spPr/>
        <p:txBody>
          <a:bodyPr/>
          <a:lstStyle/>
          <a:p>
            <a:fld id="{B61BEF0D-F0BB-DE4B-95CE-6DB70DBA9567}" type="datetimeFigureOut">
              <a:rPr lang="en-US" smtClean="0"/>
              <a:pPr/>
              <a:t>11/9/2022</a:t>
            </a:fld>
            <a:endParaRPr lang="en-US"/>
          </a:p>
        </p:txBody>
      </p:sp>
      <p:sp>
        <p:nvSpPr>
          <p:cNvPr id="3" name="Footer Placeholder 2">
            <a:extLst>
              <a:ext uri="{FF2B5EF4-FFF2-40B4-BE49-F238E27FC236}">
                <a16:creationId xmlns:a16="http://schemas.microsoft.com/office/drawing/2014/main" id="{23758AFA-E396-44B0-8853-E546906FA2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38DFF03-7A17-44CD-AEA3-731B4956C0C4}"/>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010636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BB2EF-F95F-4815-982E-77EFA5D64DDE}"/>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407D85C9-E18D-49F8-967E-8A44590BBCAA}"/>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553381-1D30-45C1-88D4-05F44074CD00}"/>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9119482-453A-4B47-9A59-4BDCDF5F9DF2}"/>
              </a:ext>
            </a:extLst>
          </p:cNvPr>
          <p:cNvSpPr>
            <a:spLocks noGrp="1"/>
          </p:cNvSpPr>
          <p:nvPr>
            <p:ph type="dt" sz="half" idx="10"/>
          </p:nvPr>
        </p:nvSpPr>
        <p:spPr/>
        <p:txBody>
          <a:bodyPr/>
          <a:lstStyle/>
          <a:p>
            <a:fld id="{B61BEF0D-F0BB-DE4B-95CE-6DB70DBA9567}" type="datetimeFigureOut">
              <a:rPr lang="en-US" smtClean="0"/>
              <a:pPr/>
              <a:t>11/9/2022</a:t>
            </a:fld>
            <a:endParaRPr lang="en-US"/>
          </a:p>
        </p:txBody>
      </p:sp>
      <p:sp>
        <p:nvSpPr>
          <p:cNvPr id="6" name="Footer Placeholder 5">
            <a:extLst>
              <a:ext uri="{FF2B5EF4-FFF2-40B4-BE49-F238E27FC236}">
                <a16:creationId xmlns:a16="http://schemas.microsoft.com/office/drawing/2014/main" id="{0786A841-51FB-4ABF-8592-F58D18C4F7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067FA3-CC10-4AF9-8775-5889CD7BDE51}"/>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877624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09010-471E-4E50-8C71-A5288514CFFA}"/>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42ECA8B6-9762-4840-9849-224E11770C10}"/>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922B1439-D195-4D95-A632-2B64F429DB34}"/>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FE4D8DA8-DAD8-426D-9658-5F98BAE2AECF}"/>
              </a:ext>
            </a:extLst>
          </p:cNvPr>
          <p:cNvSpPr>
            <a:spLocks noGrp="1"/>
          </p:cNvSpPr>
          <p:nvPr>
            <p:ph type="dt" sz="half" idx="10"/>
          </p:nvPr>
        </p:nvSpPr>
        <p:spPr/>
        <p:txBody>
          <a:bodyPr/>
          <a:lstStyle/>
          <a:p>
            <a:fld id="{B61BEF0D-F0BB-DE4B-95CE-6DB70DBA9567}" type="datetimeFigureOut">
              <a:rPr lang="en-US" smtClean="0"/>
              <a:pPr/>
              <a:t>11/9/2022</a:t>
            </a:fld>
            <a:endParaRPr lang="en-US"/>
          </a:p>
        </p:txBody>
      </p:sp>
      <p:sp>
        <p:nvSpPr>
          <p:cNvPr id="6" name="Footer Placeholder 5">
            <a:extLst>
              <a:ext uri="{FF2B5EF4-FFF2-40B4-BE49-F238E27FC236}">
                <a16:creationId xmlns:a16="http://schemas.microsoft.com/office/drawing/2014/main" id="{37E6F6C2-C7D5-4EBA-B708-03C9037D6C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AF4FE4-7B86-4466-B8A3-58828D6AC010}"/>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48122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01ACD1-5BAA-4782-A58A-51B1FFBCB110}"/>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2CA5AD0-AC31-4CF2-8493-F5F8FD70655E}"/>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77590E-28D6-4034-BE97-8758663C0B35}"/>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B61BEF0D-F0BB-DE4B-95CE-6DB70DBA9567}" type="datetimeFigureOut">
              <a:rPr lang="en-US" smtClean="0"/>
              <a:pPr/>
              <a:t>11/9/2022</a:t>
            </a:fld>
            <a:endParaRPr lang="en-US"/>
          </a:p>
        </p:txBody>
      </p:sp>
      <p:sp>
        <p:nvSpPr>
          <p:cNvPr id="5" name="Footer Placeholder 4">
            <a:extLst>
              <a:ext uri="{FF2B5EF4-FFF2-40B4-BE49-F238E27FC236}">
                <a16:creationId xmlns:a16="http://schemas.microsoft.com/office/drawing/2014/main" id="{C3E46386-292B-4593-8487-3A766B07700C}"/>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8880991-B909-4F19-92D2-7637EB9F37A4}"/>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115439628"/>
      </p:ext>
    </p:extLst>
  </p:cSld>
  <p:clrMap bg1="lt1" tx1="dk1" bg2="lt2" tx2="dk2" accent1="accent1" accent2="accent2" accent3="accent3" accent4="accent4" accent5="accent5" accent6="accent6" hlink="hlink" folHlink="folHlink"/>
  <p:sldLayoutIdLst>
    <p:sldLayoutId id="2147484224" r:id="rId1"/>
    <p:sldLayoutId id="2147484225" r:id="rId2"/>
    <p:sldLayoutId id="2147484226" r:id="rId3"/>
    <p:sldLayoutId id="2147484227" r:id="rId4"/>
    <p:sldLayoutId id="2147484228" r:id="rId5"/>
    <p:sldLayoutId id="2147484229" r:id="rId6"/>
    <p:sldLayoutId id="2147484230" r:id="rId7"/>
    <p:sldLayoutId id="2147484231" r:id="rId8"/>
    <p:sldLayoutId id="2147484232" r:id="rId9"/>
    <p:sldLayoutId id="2147484233" r:id="rId10"/>
    <p:sldLayoutId id="214748423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hud.gov/program_offices/public_indian_housing/ih/grants/ihbg_cgp"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E384C3-05D9-43DB-B602-8850BF8BCF6F}"/>
              </a:ext>
            </a:extLst>
          </p:cNvPr>
          <p:cNvSpPr>
            <a:spLocks noGrp="1"/>
          </p:cNvSpPr>
          <p:nvPr>
            <p:ph type="ctrTitle"/>
          </p:nvPr>
        </p:nvSpPr>
        <p:spPr>
          <a:xfrm>
            <a:off x="1257300" y="1135318"/>
            <a:ext cx="6629400" cy="1245249"/>
          </a:xfrm>
        </p:spPr>
        <p:txBody>
          <a:bodyPr anchor="ctr">
            <a:normAutofit fontScale="90000"/>
          </a:bodyPr>
          <a:lstStyle/>
          <a:p>
            <a:pPr algn="ctr"/>
            <a:r>
              <a:rPr lang="en-US" sz="2400" b="1">
                <a:solidFill>
                  <a:schemeClr val="accent4">
                    <a:lumMod val="50000"/>
                  </a:schemeClr>
                </a:solidFill>
                <a:latin typeface="Cambria"/>
                <a:ea typeface="Cambria"/>
              </a:rPr>
              <a:t>Fiscal Year (FY) 2022</a:t>
            </a:r>
            <a:br>
              <a:rPr lang="en-US" sz="2400" b="1">
                <a:solidFill>
                  <a:schemeClr val="accent4">
                    <a:lumMod val="50000"/>
                  </a:schemeClr>
                </a:solidFill>
                <a:latin typeface="Cambria" panose="02040503050406030204" pitchFamily="18" charset="0"/>
              </a:rPr>
            </a:br>
            <a:r>
              <a:rPr lang="en-US" sz="2400" b="1">
                <a:solidFill>
                  <a:schemeClr val="accent4">
                    <a:lumMod val="50000"/>
                  </a:schemeClr>
                </a:solidFill>
                <a:latin typeface="Cambria"/>
                <a:ea typeface="Cambria"/>
              </a:rPr>
              <a:t> Indian Housing Block Grant (IHBG) Competitive </a:t>
            </a:r>
            <a:br>
              <a:rPr lang="en-US" sz="2400" b="1">
                <a:solidFill>
                  <a:schemeClr val="accent4">
                    <a:lumMod val="50000"/>
                  </a:schemeClr>
                </a:solidFill>
                <a:latin typeface="Cambria" panose="02040503050406030204" pitchFamily="18" charset="0"/>
              </a:rPr>
            </a:br>
            <a:r>
              <a:rPr lang="en-US" sz="2400" b="1">
                <a:solidFill>
                  <a:schemeClr val="accent4">
                    <a:lumMod val="50000"/>
                  </a:schemeClr>
                </a:solidFill>
                <a:latin typeface="Cambria"/>
                <a:ea typeface="Cambria"/>
              </a:rPr>
              <a:t>Grant Application Review Training </a:t>
            </a:r>
          </a:p>
        </p:txBody>
      </p:sp>
      <p:sp>
        <p:nvSpPr>
          <p:cNvPr id="6" name="Subtitle 5">
            <a:extLst>
              <a:ext uri="{FF2B5EF4-FFF2-40B4-BE49-F238E27FC236}">
                <a16:creationId xmlns:a16="http://schemas.microsoft.com/office/drawing/2014/main" id="{BAAFB66E-4849-4834-BDE8-B949B9C7D4EB}"/>
              </a:ext>
            </a:extLst>
          </p:cNvPr>
          <p:cNvSpPr>
            <a:spLocks noGrp="1"/>
          </p:cNvSpPr>
          <p:nvPr>
            <p:ph type="subTitle" idx="1"/>
          </p:nvPr>
        </p:nvSpPr>
        <p:spPr>
          <a:xfrm>
            <a:off x="3079178" y="2442415"/>
            <a:ext cx="2927684" cy="838265"/>
          </a:xfrm>
        </p:spPr>
        <p:txBody>
          <a:bodyPr vert="horz" lIns="91440" tIns="45720" rIns="91440" bIns="45720" rtlCol="0" anchor="t">
            <a:normAutofit/>
          </a:bodyPr>
          <a:lstStyle/>
          <a:p>
            <a:r>
              <a:rPr lang="en-US" sz="2000" b="1">
                <a:latin typeface="Cambria" panose="02040503050406030204" pitchFamily="18" charset="0"/>
              </a:rPr>
              <a:t>Rating Factor 4                                                           Leveraging Resources</a:t>
            </a:r>
            <a:endParaRPr lang="en-US" sz="2000" b="1">
              <a:cs typeface="Calibri" panose="020F0502020204030204"/>
            </a:endParaRPr>
          </a:p>
        </p:txBody>
      </p:sp>
      <p:sp>
        <p:nvSpPr>
          <p:cNvPr id="4" name="Slide Number Placeholder 3">
            <a:extLst>
              <a:ext uri="{FF2B5EF4-FFF2-40B4-BE49-F238E27FC236}">
                <a16:creationId xmlns:a16="http://schemas.microsoft.com/office/drawing/2014/main" id="{5FEF55E2-D9F5-4726-B13B-ECCC1B264FF0}"/>
              </a:ext>
            </a:extLst>
          </p:cNvPr>
          <p:cNvSpPr>
            <a:spLocks noGrp="1"/>
          </p:cNvSpPr>
          <p:nvPr>
            <p:ph type="sldNum" sz="quarter" idx="12"/>
          </p:nvPr>
        </p:nvSpPr>
        <p:spPr>
          <a:xfrm>
            <a:off x="8461332" y="4752654"/>
            <a:ext cx="541991" cy="274320"/>
          </a:xfrm>
        </p:spPr>
        <p:txBody>
          <a:bodyPr>
            <a:normAutofit/>
          </a:bodyPr>
          <a:lstStyle/>
          <a:p>
            <a:pPr marL="0" marR="0" lvl="0" indent="0" algn="l" defTabSz="457200" rtl="0" eaLnBrk="1" fontAlgn="auto" latinLnBrk="0" hangingPunct="1">
              <a:lnSpc>
                <a:spcPct val="100000"/>
              </a:lnSpc>
              <a:spcBef>
                <a:spcPts val="0"/>
              </a:spcBef>
              <a:spcAft>
                <a:spcPts val="600"/>
              </a:spcAft>
              <a:buClrTx/>
              <a:buSzTx/>
              <a:buFontTx/>
              <a:buNone/>
              <a:tabLst/>
              <a:defRPr/>
            </a:pPr>
            <a:fld id="{47D326A9-C7FB-474D-8472-18C731E71348}" type="slidenum">
              <a:rPr kumimoji="0" lang="en-US" sz="1100" b="0" i="0" u="none" strike="noStrike" kern="1200" cap="none" spc="0" normalizeH="0" baseline="0" noProof="0">
                <a:ln>
                  <a:noFill/>
                </a:ln>
                <a:solidFill>
                  <a:srgbClr val="FFFFFF"/>
                </a:solidFill>
                <a:effectLst/>
                <a:uLnTx/>
                <a:uFillTx/>
                <a:latin typeface="Trebuchet MS" panose="020B0603020202020204"/>
                <a:ea typeface="+mn-ea"/>
                <a:cs typeface="+mn-cs"/>
              </a:rPr>
              <a:pPr marL="0" marR="0" lvl="0" indent="0" algn="l" defTabSz="457200" rtl="0" eaLnBrk="1" fontAlgn="auto" latinLnBrk="0" hangingPunct="1">
                <a:lnSpc>
                  <a:spcPct val="100000"/>
                </a:lnSpc>
                <a:spcBef>
                  <a:spcPts val="0"/>
                </a:spcBef>
                <a:spcAft>
                  <a:spcPts val="600"/>
                </a:spcAft>
                <a:buClrTx/>
                <a:buSzTx/>
                <a:buFontTx/>
                <a:buNone/>
                <a:tabLst/>
                <a:defRPr/>
              </a:pPr>
              <a:t>1</a:t>
            </a:fld>
            <a:endParaRPr kumimoji="0" lang="en-US" sz="11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pic>
        <p:nvPicPr>
          <p:cNvPr id="3" name="Picture 2">
            <a:extLst>
              <a:ext uri="{FF2B5EF4-FFF2-40B4-BE49-F238E27FC236}">
                <a16:creationId xmlns:a16="http://schemas.microsoft.com/office/drawing/2014/main" id="{89515C72-9F73-4D4D-91DA-15DC114759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2031" y="2548168"/>
            <a:ext cx="3937233" cy="2341646"/>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Group 11">
            <a:extLst>
              <a:ext uri="{FF2B5EF4-FFF2-40B4-BE49-F238E27FC236}">
                <a16:creationId xmlns:a16="http://schemas.microsoft.com/office/drawing/2014/main" id="{B99E9FD0-4E87-C89E-35CE-BBC56E0B1E57}"/>
              </a:ext>
            </a:extLst>
          </p:cNvPr>
          <p:cNvGrpSpPr/>
          <p:nvPr/>
        </p:nvGrpSpPr>
        <p:grpSpPr>
          <a:xfrm>
            <a:off x="1484" y="-952"/>
            <a:ext cx="9141030" cy="521449"/>
            <a:chOff x="1484" y="-952"/>
            <a:chExt cx="9141030" cy="521449"/>
          </a:xfrm>
        </p:grpSpPr>
        <p:pic>
          <p:nvPicPr>
            <p:cNvPr id="2" name="Picture 6">
              <a:extLst>
                <a:ext uri="{FF2B5EF4-FFF2-40B4-BE49-F238E27FC236}">
                  <a16:creationId xmlns:a16="http://schemas.microsoft.com/office/drawing/2014/main" id="{3B99D7B2-5E14-31A5-ED97-BF29B8B07D8A}"/>
                </a:ext>
              </a:extLst>
            </p:cNvPr>
            <p:cNvPicPr>
              <a:picLocks noChangeAspect="1"/>
            </p:cNvPicPr>
            <p:nvPr/>
          </p:nvPicPr>
          <p:blipFill>
            <a:blip r:embed="rId4"/>
            <a:stretch>
              <a:fillRect/>
            </a:stretch>
          </p:blipFill>
          <p:spPr>
            <a:xfrm>
              <a:off x="1484" y="-952"/>
              <a:ext cx="4398323" cy="521449"/>
            </a:xfrm>
            <a:prstGeom prst="rect">
              <a:avLst/>
            </a:prstGeom>
          </p:spPr>
        </p:pic>
        <p:pic>
          <p:nvPicPr>
            <p:cNvPr id="7" name="Picture 6">
              <a:extLst>
                <a:ext uri="{FF2B5EF4-FFF2-40B4-BE49-F238E27FC236}">
                  <a16:creationId xmlns:a16="http://schemas.microsoft.com/office/drawing/2014/main" id="{97BB9AE1-8920-2F58-D252-10BF5E7D8759}"/>
                </a:ext>
              </a:extLst>
            </p:cNvPr>
            <p:cNvPicPr>
              <a:picLocks noChangeAspect="1"/>
            </p:cNvPicPr>
            <p:nvPr/>
          </p:nvPicPr>
          <p:blipFill>
            <a:blip r:embed="rId4"/>
            <a:stretch>
              <a:fillRect/>
            </a:stretch>
          </p:blipFill>
          <p:spPr>
            <a:xfrm>
              <a:off x="4402776" y="-952"/>
              <a:ext cx="4739738" cy="521449"/>
            </a:xfrm>
            <a:prstGeom prst="rect">
              <a:avLst/>
            </a:prstGeom>
          </p:spPr>
        </p:pic>
      </p:grpSp>
      <p:pic>
        <p:nvPicPr>
          <p:cNvPr id="8" name="Picture 6">
            <a:extLst>
              <a:ext uri="{FF2B5EF4-FFF2-40B4-BE49-F238E27FC236}">
                <a16:creationId xmlns:a16="http://schemas.microsoft.com/office/drawing/2014/main" id="{2FDB72BD-1F0B-04B6-1E0E-2D4AC9D827FC}"/>
              </a:ext>
            </a:extLst>
          </p:cNvPr>
          <p:cNvPicPr>
            <a:picLocks noChangeAspect="1"/>
          </p:cNvPicPr>
          <p:nvPr/>
        </p:nvPicPr>
        <p:blipFill>
          <a:blip r:embed="rId4"/>
          <a:stretch>
            <a:fillRect/>
          </a:stretch>
        </p:blipFill>
        <p:spPr>
          <a:xfrm>
            <a:off x="-13361" y="4623002"/>
            <a:ext cx="4398323" cy="521449"/>
          </a:xfrm>
          <a:prstGeom prst="rect">
            <a:avLst/>
          </a:prstGeom>
        </p:spPr>
      </p:pic>
      <p:pic>
        <p:nvPicPr>
          <p:cNvPr id="9" name="Picture 8">
            <a:extLst>
              <a:ext uri="{FF2B5EF4-FFF2-40B4-BE49-F238E27FC236}">
                <a16:creationId xmlns:a16="http://schemas.microsoft.com/office/drawing/2014/main" id="{BC2ED00A-EB5B-0096-F847-DE136BAD7AB9}"/>
              </a:ext>
            </a:extLst>
          </p:cNvPr>
          <p:cNvPicPr>
            <a:picLocks noChangeAspect="1"/>
          </p:cNvPicPr>
          <p:nvPr/>
        </p:nvPicPr>
        <p:blipFill>
          <a:blip r:embed="rId4"/>
          <a:stretch>
            <a:fillRect/>
          </a:stretch>
        </p:blipFill>
        <p:spPr>
          <a:xfrm>
            <a:off x="4387931" y="4623002"/>
            <a:ext cx="4739738" cy="521449"/>
          </a:xfrm>
          <a:prstGeom prst="rect">
            <a:avLst/>
          </a:prstGeom>
        </p:spPr>
      </p:pic>
    </p:spTree>
    <p:extLst>
      <p:ext uri="{BB962C8B-B14F-4D97-AF65-F5344CB8AC3E}">
        <p14:creationId xmlns:p14="http://schemas.microsoft.com/office/powerpoint/2010/main" val="464304792"/>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575733" y="231824"/>
            <a:ext cx="7210396" cy="810703"/>
          </a:xfrm>
        </p:spPr>
        <p:txBody>
          <a:bodyPr rtlCol="0">
            <a:normAutofit/>
          </a:bodyPr>
          <a:lstStyle/>
          <a:p>
            <a:pPr eaLnBrk="1" fontAlgn="auto" hangingPunct="1">
              <a:spcAft>
                <a:spcPts val="0"/>
              </a:spcAft>
              <a:defRPr/>
            </a:pPr>
            <a:r>
              <a:rPr lang="en-US" b="1">
                <a:latin typeface="Cambria" panose="02040503050406030204" pitchFamily="18" charset="0"/>
              </a:rPr>
              <a:t>Leveraging Resources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998238982"/>
              </p:ext>
            </p:extLst>
          </p:nvPr>
        </p:nvGraphicFramePr>
        <p:xfrm>
          <a:off x="739296" y="1192962"/>
          <a:ext cx="7712703" cy="3670320"/>
        </p:xfrm>
        <a:graphic>
          <a:graphicData uri="http://schemas.openxmlformats.org/drawingml/2006/table">
            <a:tbl>
              <a:tblPr firstRow="1" bandRow="1">
                <a:tableStyleId>{2A488322-F2BA-4B5B-9748-0D474271808F}</a:tableStyleId>
              </a:tblPr>
              <a:tblGrid>
                <a:gridCol w="1661004">
                  <a:extLst>
                    <a:ext uri="{9D8B030D-6E8A-4147-A177-3AD203B41FA5}">
                      <a16:colId xmlns:a16="http://schemas.microsoft.com/office/drawing/2014/main" val="3378166069"/>
                    </a:ext>
                  </a:extLst>
                </a:gridCol>
                <a:gridCol w="6051699">
                  <a:extLst>
                    <a:ext uri="{9D8B030D-6E8A-4147-A177-3AD203B41FA5}">
                      <a16:colId xmlns:a16="http://schemas.microsoft.com/office/drawing/2014/main" val="391525284"/>
                    </a:ext>
                  </a:extLst>
                </a:gridCol>
              </a:tblGrid>
              <a:tr h="593560">
                <a:tc>
                  <a:txBody>
                    <a:bodyPr/>
                    <a:lstStyle/>
                    <a:p>
                      <a:r>
                        <a:rPr lang="en-US" sz="2000">
                          <a:solidFill>
                            <a:sysClr val="windowText" lastClr="000000"/>
                          </a:solidFill>
                          <a:latin typeface="Cambria" panose="02040503050406030204" pitchFamily="18" charset="0"/>
                          <a:ea typeface="Cambria" panose="02040503050406030204" pitchFamily="18" charset="0"/>
                        </a:rPr>
                        <a:t>Leveraged</a:t>
                      </a:r>
                      <a:r>
                        <a:rPr lang="en-US" sz="2000" baseline="0">
                          <a:solidFill>
                            <a:sysClr val="windowText" lastClr="000000"/>
                          </a:solidFill>
                          <a:latin typeface="Cambria" panose="02040503050406030204" pitchFamily="18" charset="0"/>
                          <a:ea typeface="Cambria" panose="02040503050406030204" pitchFamily="18" charset="0"/>
                        </a:rPr>
                        <a:t> Resource </a:t>
                      </a:r>
                      <a:endParaRPr lang="en-US" sz="2000">
                        <a:solidFill>
                          <a:sysClr val="windowText" lastClr="000000"/>
                        </a:solidFill>
                        <a:latin typeface="Cambria" panose="02040503050406030204" pitchFamily="18" charset="0"/>
                        <a:ea typeface="Cambria" panose="02040503050406030204" pitchFamily="18" charset="0"/>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2000">
                          <a:solidFill>
                            <a:sysClr val="windowText" lastClr="000000"/>
                          </a:solidFill>
                          <a:latin typeface="Cambria" panose="02040503050406030204" pitchFamily="18" charset="0"/>
                          <a:ea typeface="Cambria" panose="02040503050406030204" pitchFamily="18" charset="0"/>
                        </a:rPr>
                        <a:t>Evidence/Documentation</a:t>
                      </a:r>
                      <a:r>
                        <a:rPr lang="en-US" sz="2000" baseline="0">
                          <a:solidFill>
                            <a:sysClr val="windowText" lastClr="000000"/>
                          </a:solidFill>
                          <a:latin typeface="Cambria" panose="02040503050406030204" pitchFamily="18" charset="0"/>
                          <a:ea typeface="Cambria" panose="02040503050406030204" pitchFamily="18" charset="0"/>
                        </a:rPr>
                        <a:t> Needed </a:t>
                      </a:r>
                      <a:endParaRPr lang="en-US" sz="2000">
                        <a:solidFill>
                          <a:sysClr val="windowText" lastClr="000000"/>
                        </a:solidFill>
                        <a:latin typeface="Cambria" panose="02040503050406030204" pitchFamily="18" charset="0"/>
                        <a:ea typeface="Cambria" panose="02040503050406030204" pitchFamily="18" charset="0"/>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044649004"/>
                  </a:ext>
                </a:extLst>
              </a:tr>
              <a:tr h="2622049">
                <a:tc>
                  <a:txBody>
                    <a:bodyPr/>
                    <a:lstStyle/>
                    <a:p>
                      <a:r>
                        <a:rPr lang="en-US" sz="2400" b="1">
                          <a:latin typeface="Cambria" panose="02040503050406030204" pitchFamily="18" charset="0"/>
                          <a:ea typeface="Cambria" panose="02040503050406030204" pitchFamily="18" charset="0"/>
                        </a:rPr>
                        <a:t>Federal Resources</a:t>
                      </a:r>
                      <a:r>
                        <a:rPr lang="en-US" sz="2400" b="1" baseline="0">
                          <a:latin typeface="Cambria" panose="02040503050406030204" pitchFamily="18" charset="0"/>
                          <a:ea typeface="Cambria" panose="02040503050406030204" pitchFamily="18" charset="0"/>
                        </a:rPr>
                        <a:t> </a:t>
                      </a:r>
                      <a:endParaRPr lang="en-US" sz="2400" b="1">
                        <a:latin typeface="Cambria" panose="02040503050406030204" pitchFamily="18" charset="0"/>
                        <a:ea typeface="Cambria" panose="02040503050406030204" pitchFamily="18" charset="0"/>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indent="0">
                        <a:buFont typeface="Arial" panose="020B0604020202020204" pitchFamily="34" charset="0"/>
                        <a:buNone/>
                      </a:pPr>
                      <a:r>
                        <a:rPr lang="en-US" sz="1600" b="1">
                          <a:latin typeface="Cambria" panose="02040503050406030204" pitchFamily="18" charset="0"/>
                          <a:ea typeface="Cambria" panose="02040503050406030204" pitchFamily="18" charset="0"/>
                        </a:rPr>
                        <a:t>Other Federal Program Funds: </a:t>
                      </a:r>
                    </a:p>
                    <a:p>
                      <a:pPr marL="171450" indent="-171450">
                        <a:buFont typeface="Arial" panose="020B0604020202020204" pitchFamily="34" charset="0"/>
                        <a:buChar char="•"/>
                      </a:pPr>
                      <a:endParaRPr lang="en-US" sz="1600">
                        <a:latin typeface="Cambria" panose="02040503050406030204" pitchFamily="18" charset="0"/>
                        <a:ea typeface="Cambria" panose="02040503050406030204" pitchFamily="18" charset="0"/>
                      </a:endParaRPr>
                    </a:p>
                    <a:p>
                      <a:pPr marL="0" indent="0">
                        <a:buFont typeface="Arial" panose="020B0604020202020204" pitchFamily="34" charset="0"/>
                        <a:buNone/>
                      </a:pPr>
                      <a:r>
                        <a:rPr lang="en-US" sz="1600" b="1">
                          <a:latin typeface="Cambria" panose="02040503050406030204" pitchFamily="18" charset="0"/>
                          <a:ea typeface="Cambria" panose="02040503050406030204" pitchFamily="18" charset="0"/>
                        </a:rPr>
                        <a:t>NOTE:</a:t>
                      </a:r>
                      <a:r>
                        <a:rPr lang="en-US" sz="1600">
                          <a:latin typeface="Cambria" panose="02040503050406030204" pitchFamily="18" charset="0"/>
                          <a:ea typeface="Cambria" panose="02040503050406030204" pitchFamily="18" charset="0"/>
                        </a:rPr>
                        <a:t> If allowable by the federal program’s statute, the applicant should submit </a:t>
                      </a:r>
                      <a:r>
                        <a:rPr lang="en-US" sz="1600" b="1">
                          <a:latin typeface="Cambria" panose="02040503050406030204" pitchFamily="18" charset="0"/>
                          <a:ea typeface="Cambria" panose="02040503050406030204" pitchFamily="18" charset="0"/>
                        </a:rPr>
                        <a:t>statement </a:t>
                      </a:r>
                      <a:r>
                        <a:rPr lang="en-US" sz="1600">
                          <a:latin typeface="Cambria" panose="02040503050406030204" pitchFamily="18" charset="0"/>
                          <a:ea typeface="Cambria" panose="02040503050406030204" pitchFamily="18" charset="0"/>
                        </a:rPr>
                        <a:t>(e.g. letter, email, etc.) from the federal agency approving the amount of funds to be committed for leveraging.</a:t>
                      </a:r>
                    </a:p>
                    <a:p>
                      <a:pPr marL="0" indent="0">
                        <a:buFont typeface="Arial" panose="020B0604020202020204" pitchFamily="34" charset="0"/>
                        <a:buNone/>
                      </a:pPr>
                      <a:endParaRPr lang="en-US" sz="1600">
                        <a:latin typeface="Cambria" panose="02040503050406030204" pitchFamily="18" charset="0"/>
                        <a:ea typeface="Cambria" panose="02040503050406030204" pitchFamily="18" charset="0"/>
                      </a:endParaRPr>
                    </a:p>
                    <a:p>
                      <a:pPr marL="0" indent="0">
                        <a:buFont typeface="Arial" panose="020B0604020202020204" pitchFamily="34" charset="0"/>
                        <a:buNone/>
                      </a:pPr>
                      <a:r>
                        <a:rPr lang="en-US" sz="1600" b="1" kern="1200">
                          <a:solidFill>
                            <a:srgbClr val="FF0000"/>
                          </a:solidFill>
                          <a:effectLst/>
                          <a:highlight>
                            <a:srgbClr val="FFFF00"/>
                          </a:highlight>
                          <a:latin typeface="Cambria" panose="02040503050406030204" pitchFamily="18" charset="0"/>
                          <a:ea typeface="Cambria" panose="02040503050406030204" pitchFamily="18" charset="0"/>
                          <a:cs typeface="+mn-cs"/>
                        </a:rPr>
                        <a:t>(NEW) </a:t>
                      </a:r>
                      <a:r>
                        <a:rPr lang="en-US" sz="1600" kern="1200">
                          <a:solidFill>
                            <a:schemeClr val="dk1"/>
                          </a:solidFill>
                          <a:effectLst/>
                          <a:latin typeface="Cambria" panose="02040503050406030204" pitchFamily="18" charset="0"/>
                          <a:ea typeface="Cambria" panose="02040503050406030204" pitchFamily="18" charset="0"/>
                          <a:cs typeface="+mn-cs"/>
                        </a:rPr>
                        <a:t>If a federal agency has published clear guidance stating that its </a:t>
                      </a:r>
                      <a:r>
                        <a:rPr lang="en-US" sz="1600" b="1" kern="1200">
                          <a:solidFill>
                            <a:schemeClr val="dk1"/>
                          </a:solidFill>
                          <a:effectLst/>
                          <a:latin typeface="Cambria" panose="02040503050406030204" pitchFamily="18" charset="0"/>
                          <a:ea typeface="Cambria" panose="02040503050406030204" pitchFamily="18" charset="0"/>
                          <a:cs typeface="+mn-cs"/>
                        </a:rPr>
                        <a:t>funds</a:t>
                      </a:r>
                      <a:r>
                        <a:rPr lang="en-US" sz="1600" kern="1200">
                          <a:solidFill>
                            <a:schemeClr val="dk1"/>
                          </a:solidFill>
                          <a:effectLst/>
                          <a:latin typeface="Cambria" panose="02040503050406030204" pitchFamily="18" charset="0"/>
                          <a:ea typeface="Cambria" panose="02040503050406030204" pitchFamily="18" charset="0"/>
                          <a:cs typeface="+mn-cs"/>
                        </a:rPr>
                        <a:t> can be </a:t>
                      </a:r>
                      <a:r>
                        <a:rPr lang="en-US" sz="1600" b="1" kern="1200">
                          <a:solidFill>
                            <a:schemeClr val="dk1"/>
                          </a:solidFill>
                          <a:effectLst/>
                          <a:latin typeface="Cambria" panose="02040503050406030204" pitchFamily="18" charset="0"/>
                          <a:ea typeface="Cambria" panose="02040503050406030204" pitchFamily="18" charset="0"/>
                          <a:cs typeface="+mn-cs"/>
                        </a:rPr>
                        <a:t>used in accordance with the IHBG program</a:t>
                      </a:r>
                      <a:r>
                        <a:rPr lang="en-US" sz="1600" kern="1200">
                          <a:solidFill>
                            <a:schemeClr val="dk1"/>
                          </a:solidFill>
                          <a:effectLst/>
                          <a:latin typeface="Cambria" panose="02040503050406030204" pitchFamily="18" charset="0"/>
                          <a:ea typeface="Cambria" panose="02040503050406030204" pitchFamily="18" charset="0"/>
                          <a:cs typeface="+mn-cs"/>
                        </a:rPr>
                        <a:t>, HUD reserves the right to </a:t>
                      </a:r>
                      <a:r>
                        <a:rPr lang="en-US" sz="1600" b="1" kern="1200">
                          <a:solidFill>
                            <a:schemeClr val="dk1"/>
                          </a:solidFill>
                          <a:effectLst/>
                          <a:latin typeface="Cambria" panose="02040503050406030204" pitchFamily="18" charset="0"/>
                          <a:ea typeface="Cambria" panose="02040503050406030204" pitchFamily="18" charset="0"/>
                          <a:cs typeface="+mn-cs"/>
                        </a:rPr>
                        <a:t>accept that guidance</a:t>
                      </a:r>
                      <a:r>
                        <a:rPr lang="en-US" sz="1600" kern="1200">
                          <a:solidFill>
                            <a:schemeClr val="dk1"/>
                          </a:solidFill>
                          <a:effectLst/>
                          <a:latin typeface="Cambria" panose="02040503050406030204" pitchFamily="18" charset="0"/>
                          <a:ea typeface="Cambria" panose="02040503050406030204" pitchFamily="18" charset="0"/>
                          <a:cs typeface="+mn-cs"/>
                        </a:rPr>
                        <a:t> as </a:t>
                      </a:r>
                      <a:r>
                        <a:rPr lang="en-US" sz="1600" b="1" kern="1200">
                          <a:solidFill>
                            <a:schemeClr val="dk1"/>
                          </a:solidFill>
                          <a:effectLst/>
                          <a:latin typeface="Cambria" panose="02040503050406030204" pitchFamily="18" charset="0"/>
                          <a:ea typeface="Cambria" panose="02040503050406030204" pitchFamily="18" charset="0"/>
                          <a:cs typeface="+mn-cs"/>
                        </a:rPr>
                        <a:t>sufficient evidence </a:t>
                      </a:r>
                      <a:r>
                        <a:rPr lang="en-US" sz="1600" kern="1200">
                          <a:solidFill>
                            <a:schemeClr val="dk1"/>
                          </a:solidFill>
                          <a:effectLst/>
                          <a:latin typeface="Cambria" panose="02040503050406030204" pitchFamily="18" charset="0"/>
                          <a:ea typeface="Cambria" panose="02040503050406030204" pitchFamily="18" charset="0"/>
                          <a:cs typeface="+mn-cs"/>
                        </a:rPr>
                        <a:t>that these other Federal Program Funds can be </a:t>
                      </a:r>
                      <a:r>
                        <a:rPr lang="en-US" sz="1600" b="1" kern="1200">
                          <a:solidFill>
                            <a:schemeClr val="dk1"/>
                          </a:solidFill>
                          <a:effectLst/>
                          <a:latin typeface="Cambria" panose="02040503050406030204" pitchFamily="18" charset="0"/>
                          <a:ea typeface="Cambria" panose="02040503050406030204" pitchFamily="18" charset="0"/>
                          <a:cs typeface="+mn-cs"/>
                        </a:rPr>
                        <a:t>proposed as leverage </a:t>
                      </a:r>
                      <a:r>
                        <a:rPr lang="en-US" sz="1600" kern="1200">
                          <a:solidFill>
                            <a:schemeClr val="dk1"/>
                          </a:solidFill>
                          <a:effectLst/>
                          <a:latin typeface="Cambria" panose="02040503050406030204" pitchFamily="18" charset="0"/>
                          <a:ea typeface="Cambria" panose="02040503050406030204" pitchFamily="18" charset="0"/>
                          <a:cs typeface="+mn-cs"/>
                        </a:rPr>
                        <a:t>under this NOFO</a:t>
                      </a:r>
                      <a:endParaRPr lang="en-US" sz="1600">
                        <a:latin typeface="Cambria" panose="02040503050406030204" pitchFamily="18" charset="0"/>
                        <a:ea typeface="Cambria" panose="02040503050406030204" pitchFamily="18" charset="0"/>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57854700"/>
                  </a:ext>
                </a:extLst>
              </a:tr>
            </a:tbl>
          </a:graphicData>
        </a:graphic>
      </p:graphicFrame>
      <p:sp>
        <p:nvSpPr>
          <p:cNvPr id="3" name="Rectangle 2">
            <a:extLst>
              <a:ext uri="{FF2B5EF4-FFF2-40B4-BE49-F238E27FC236}">
                <a16:creationId xmlns:a16="http://schemas.microsoft.com/office/drawing/2014/main" id="{01173C3F-E27E-46C1-93C5-43393CB69459}"/>
              </a:ext>
            </a:extLst>
          </p:cNvPr>
          <p:cNvSpPr/>
          <p:nvPr/>
        </p:nvSpPr>
        <p:spPr>
          <a:xfrm>
            <a:off x="384711" y="516217"/>
            <a:ext cx="354585" cy="461665"/>
          </a:xfrm>
          <a:prstGeom prst="rect">
            <a:avLst/>
          </a:prstGeom>
        </p:spPr>
        <p:txBody>
          <a:bodyPr wrap="none">
            <a:spAutoFit/>
          </a:bodyPr>
          <a:lstStyle/>
          <a:p>
            <a:pPr lvl="0" algn="r">
              <a:spcAft>
                <a:spcPts val="600"/>
              </a:spcAft>
            </a:pPr>
            <a:r>
              <a:rPr lang="en-US" sz="2400">
                <a:solidFill>
                  <a:prstClr val="white"/>
                </a:solidFill>
              </a:rPr>
              <a:t>9</a:t>
            </a:r>
          </a:p>
        </p:txBody>
      </p:sp>
      <p:cxnSp>
        <p:nvCxnSpPr>
          <p:cNvPr id="7" name="Straight Connector 6">
            <a:extLst>
              <a:ext uri="{FF2B5EF4-FFF2-40B4-BE49-F238E27FC236}">
                <a16:creationId xmlns:a16="http://schemas.microsoft.com/office/drawing/2014/main" id="{196E3501-7A53-478F-A56C-F232E70F62A4}"/>
              </a:ext>
            </a:extLst>
          </p:cNvPr>
          <p:cNvCxnSpPr>
            <a:cxnSpLocks/>
          </p:cNvCxnSpPr>
          <p:nvPr/>
        </p:nvCxnSpPr>
        <p:spPr>
          <a:xfrm flipV="1">
            <a:off x="739296" y="977882"/>
            <a:ext cx="5902136" cy="2590"/>
          </a:xfrm>
          <a:prstGeom prst="line">
            <a:avLst/>
          </a:prstGeom>
        </p:spPr>
        <p:style>
          <a:lnRef idx="3">
            <a:schemeClr val="accent1"/>
          </a:lnRef>
          <a:fillRef idx="0">
            <a:schemeClr val="accent1"/>
          </a:fillRef>
          <a:effectRef idx="2">
            <a:schemeClr val="accent1"/>
          </a:effectRef>
          <a:fontRef idx="minor">
            <a:schemeClr val="tx1"/>
          </a:fontRef>
        </p:style>
      </p:cxnSp>
      <p:pic>
        <p:nvPicPr>
          <p:cNvPr id="5" name="Picture 13">
            <a:extLst>
              <a:ext uri="{FF2B5EF4-FFF2-40B4-BE49-F238E27FC236}">
                <a16:creationId xmlns:a16="http://schemas.microsoft.com/office/drawing/2014/main" id="{33A59756-6128-684B-E8F5-B13EAD773191}"/>
              </a:ext>
            </a:extLst>
          </p:cNvPr>
          <p:cNvPicPr>
            <a:picLocks noChangeAspect="1"/>
          </p:cNvPicPr>
          <p:nvPr/>
        </p:nvPicPr>
        <p:blipFill>
          <a:blip r:embed="rId3"/>
          <a:stretch>
            <a:fillRect/>
          </a:stretch>
        </p:blipFill>
        <p:spPr>
          <a:xfrm>
            <a:off x="-1608" y="2103"/>
            <a:ext cx="552450" cy="5139294"/>
          </a:xfrm>
          <a:prstGeom prst="rect">
            <a:avLst/>
          </a:prstGeom>
        </p:spPr>
      </p:pic>
      <p:pic>
        <p:nvPicPr>
          <p:cNvPr id="11" name="Picture 10">
            <a:extLst>
              <a:ext uri="{FF2B5EF4-FFF2-40B4-BE49-F238E27FC236}">
                <a16:creationId xmlns:a16="http://schemas.microsoft.com/office/drawing/2014/main" id="{8BE7329A-2AC2-C383-0F9B-0C3294396D4E}"/>
              </a:ext>
            </a:extLst>
          </p:cNvPr>
          <p:cNvPicPr>
            <a:picLocks noChangeAspect="1"/>
          </p:cNvPicPr>
          <p:nvPr/>
        </p:nvPicPr>
        <p:blipFill>
          <a:blip r:embed="rId3"/>
          <a:stretch>
            <a:fillRect/>
          </a:stretch>
        </p:blipFill>
        <p:spPr>
          <a:xfrm rot="10800000">
            <a:off x="8563469" y="16947"/>
            <a:ext cx="589560" cy="5139294"/>
          </a:xfrm>
          <a:prstGeom prst="rect">
            <a:avLst/>
          </a:prstGeom>
        </p:spPr>
      </p:pic>
    </p:spTree>
    <p:extLst>
      <p:ext uri="{BB962C8B-B14F-4D97-AF65-F5344CB8AC3E}">
        <p14:creationId xmlns:p14="http://schemas.microsoft.com/office/powerpoint/2010/main" val="3359445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741948" y="182410"/>
            <a:ext cx="7210396" cy="810703"/>
          </a:xfrm>
        </p:spPr>
        <p:txBody>
          <a:bodyPr rtlCol="0">
            <a:normAutofit/>
          </a:bodyPr>
          <a:lstStyle/>
          <a:p>
            <a:pPr eaLnBrk="1" fontAlgn="auto" hangingPunct="1">
              <a:spcAft>
                <a:spcPts val="0"/>
              </a:spcAft>
              <a:defRPr/>
            </a:pPr>
            <a:r>
              <a:rPr lang="en-US" b="1">
                <a:latin typeface="Cambria" panose="02040503050406030204" pitchFamily="18" charset="0"/>
              </a:rPr>
              <a:t>Leveraging Resources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269442953"/>
              </p:ext>
            </p:extLst>
          </p:nvPr>
        </p:nvGraphicFramePr>
        <p:xfrm>
          <a:off x="852457" y="900112"/>
          <a:ext cx="7427497" cy="4036080"/>
        </p:xfrm>
        <a:graphic>
          <a:graphicData uri="http://schemas.openxmlformats.org/drawingml/2006/table">
            <a:tbl>
              <a:tblPr firstRow="1" bandRow="1">
                <a:tableStyleId>{6E25E649-3F16-4E02-A733-19D2CDBF48F0}</a:tableStyleId>
              </a:tblPr>
              <a:tblGrid>
                <a:gridCol w="2477643">
                  <a:extLst>
                    <a:ext uri="{9D8B030D-6E8A-4147-A177-3AD203B41FA5}">
                      <a16:colId xmlns:a16="http://schemas.microsoft.com/office/drawing/2014/main" val="3378166069"/>
                    </a:ext>
                  </a:extLst>
                </a:gridCol>
                <a:gridCol w="4949854">
                  <a:extLst>
                    <a:ext uri="{9D8B030D-6E8A-4147-A177-3AD203B41FA5}">
                      <a16:colId xmlns:a16="http://schemas.microsoft.com/office/drawing/2014/main" val="391525284"/>
                    </a:ext>
                  </a:extLst>
                </a:gridCol>
              </a:tblGrid>
              <a:tr h="309515">
                <a:tc>
                  <a:txBody>
                    <a:bodyPr/>
                    <a:lstStyle/>
                    <a:p>
                      <a:r>
                        <a:rPr lang="en-US" sz="1800">
                          <a:solidFill>
                            <a:schemeClr val="tx1"/>
                          </a:solidFill>
                          <a:latin typeface="Cambria" panose="02040503050406030204" pitchFamily="18" charset="0"/>
                        </a:rPr>
                        <a:t>Leveraged</a:t>
                      </a:r>
                      <a:r>
                        <a:rPr lang="en-US" sz="1800" baseline="0">
                          <a:solidFill>
                            <a:schemeClr val="tx1"/>
                          </a:solidFill>
                          <a:latin typeface="Cambria" panose="02040503050406030204" pitchFamily="18" charset="0"/>
                        </a:rPr>
                        <a:t> Resource </a:t>
                      </a:r>
                      <a:endParaRPr lang="en-US" sz="1800">
                        <a:solidFill>
                          <a:schemeClr val="tx1"/>
                        </a:solidFill>
                        <a:latin typeface="Cambria" panose="02040503050406030204" pitchFamily="18" charset="0"/>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a:solidFill>
                            <a:schemeClr val="tx1"/>
                          </a:solidFill>
                          <a:latin typeface="Cambria" panose="02040503050406030204" pitchFamily="18" charset="0"/>
                        </a:rPr>
                        <a:t>Evidence/Documentation</a:t>
                      </a:r>
                      <a:r>
                        <a:rPr lang="en-US" sz="1800" baseline="0">
                          <a:solidFill>
                            <a:schemeClr val="tx1"/>
                          </a:solidFill>
                          <a:latin typeface="Cambria" panose="02040503050406030204" pitchFamily="18" charset="0"/>
                        </a:rPr>
                        <a:t> Needed </a:t>
                      </a:r>
                      <a:endParaRPr lang="en-US" sz="1800">
                        <a:solidFill>
                          <a:schemeClr val="tx1"/>
                        </a:solidFill>
                        <a:latin typeface="Cambria" panose="02040503050406030204" pitchFamily="18" charset="0"/>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044649004"/>
                  </a:ext>
                </a:extLst>
              </a:tr>
              <a:tr h="1747886">
                <a:tc>
                  <a:txBody>
                    <a:bodyPr/>
                    <a:lstStyle/>
                    <a:p>
                      <a:r>
                        <a:rPr lang="en-US" sz="2400" b="1">
                          <a:latin typeface="Cambria" panose="02040503050406030204" pitchFamily="18" charset="0"/>
                        </a:rPr>
                        <a:t>Public Agency, Foundation, or Other Private Party </a:t>
                      </a: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600">
                          <a:latin typeface="Cambria" panose="02040503050406030204" pitchFamily="18" charset="0"/>
                          <a:ea typeface="Cambria" panose="02040503050406030204" pitchFamily="18" charset="0"/>
                        </a:rPr>
                        <a:t>Letters of commitments which must include:</a:t>
                      </a:r>
                    </a:p>
                    <a:p>
                      <a:pPr marL="914400" lvl="1" indent="-285750">
                        <a:buFont typeface="Arial" panose="020B0604020202020204" pitchFamily="34" charset="0"/>
                        <a:buChar char="•"/>
                      </a:pPr>
                      <a:r>
                        <a:rPr lang="en-US" sz="1600">
                          <a:latin typeface="Cambria" panose="02040503050406030204" pitchFamily="18" charset="0"/>
                          <a:ea typeface="Cambria" panose="02040503050406030204" pitchFamily="18" charset="0"/>
                        </a:rPr>
                        <a:t>The donor organization’s name</a:t>
                      </a:r>
                    </a:p>
                    <a:p>
                      <a:pPr marL="914400" lvl="1" indent="-285750">
                        <a:buFont typeface="Arial" panose="020B0604020202020204" pitchFamily="34" charset="0"/>
                        <a:buChar char="•"/>
                      </a:pPr>
                      <a:r>
                        <a:rPr lang="en-US" sz="1600">
                          <a:latin typeface="Cambria" panose="02040503050406030204" pitchFamily="18" charset="0"/>
                          <a:ea typeface="Cambria" panose="02040503050406030204" pitchFamily="18" charset="0"/>
                        </a:rPr>
                        <a:t>The specific funds proposed</a:t>
                      </a:r>
                    </a:p>
                    <a:p>
                      <a:pPr marL="914400" lvl="1" indent="-285750">
                        <a:buFont typeface="Arial" panose="020B0604020202020204" pitchFamily="34" charset="0"/>
                        <a:buChar char="•"/>
                      </a:pPr>
                      <a:r>
                        <a:rPr lang="en-US" sz="1600">
                          <a:latin typeface="Cambria" panose="02040503050406030204" pitchFamily="18" charset="0"/>
                          <a:ea typeface="Cambria" panose="02040503050406030204" pitchFamily="18" charset="0"/>
                        </a:rPr>
                        <a:t>The dollar amount of the financial or in-kind resource</a:t>
                      </a:r>
                    </a:p>
                    <a:p>
                      <a:pPr marL="914400" lvl="1" indent="-285750">
                        <a:buFont typeface="Arial" panose="020B0604020202020204" pitchFamily="34" charset="0"/>
                        <a:buChar char="•"/>
                      </a:pPr>
                      <a:r>
                        <a:rPr lang="en-US" sz="1600">
                          <a:latin typeface="Cambria" panose="02040503050406030204" pitchFamily="18" charset="0"/>
                          <a:ea typeface="Cambria" panose="02040503050406030204" pitchFamily="18" charset="0"/>
                        </a:rPr>
                        <a:t>The method of evaluation</a:t>
                      </a:r>
                    </a:p>
                    <a:p>
                      <a:pPr marL="914400" lvl="1" indent="-285750">
                        <a:buFont typeface="Arial" panose="020B0604020202020204" pitchFamily="34" charset="0"/>
                        <a:buChar char="•"/>
                      </a:pPr>
                      <a:r>
                        <a:rPr lang="en-US" sz="1600">
                          <a:latin typeface="Cambria" panose="02040503050406030204" pitchFamily="18" charset="0"/>
                          <a:ea typeface="Cambria" panose="02040503050406030204" pitchFamily="18" charset="0"/>
                        </a:rPr>
                        <a:t>The purpose of that resource with the proposed project</a:t>
                      </a:r>
                    </a:p>
                    <a:p>
                      <a:pPr marL="914400" lvl="1" indent="-285750">
                        <a:buFont typeface="Arial" panose="020B0604020202020204" pitchFamily="34" charset="0"/>
                        <a:buChar char="•"/>
                      </a:pPr>
                      <a:r>
                        <a:rPr lang="en-US" sz="1600">
                          <a:latin typeface="Cambria" panose="02040503050406030204" pitchFamily="18" charset="0"/>
                          <a:ea typeface="Cambria" panose="02040503050406030204" pitchFamily="18" charset="0"/>
                        </a:rPr>
                        <a:t>Signed commitment from an official of the organization legally authorized to make the commitment</a:t>
                      </a:r>
                    </a:p>
                    <a:p>
                      <a:pPr marL="171450" indent="-171450">
                        <a:buFont typeface="Arial" panose="020B0604020202020204" pitchFamily="34" charset="0"/>
                        <a:buChar char="•"/>
                      </a:pPr>
                      <a:r>
                        <a:rPr lang="en-US" sz="1600">
                          <a:latin typeface="Cambria" panose="02040503050406030204" pitchFamily="18" charset="0"/>
                          <a:ea typeface="Cambria" panose="02040503050406030204" pitchFamily="18" charset="0"/>
                        </a:rPr>
                        <a:t>Memorandum of Understanding (MOU), and/or agreement to participate, including any conditions to which the contribution may be subject.</a:t>
                      </a:r>
                    </a:p>
                    <a:p>
                      <a:endParaRPr lang="en-US" sz="1400">
                        <a:latin typeface="Cambria" panose="02040503050406030204" pitchFamily="18" charset="0"/>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834871016"/>
                  </a:ext>
                </a:extLst>
              </a:tr>
            </a:tbl>
          </a:graphicData>
        </a:graphic>
      </p:graphicFrame>
      <p:pic>
        <p:nvPicPr>
          <p:cNvPr id="4" name="Picture 13">
            <a:extLst>
              <a:ext uri="{FF2B5EF4-FFF2-40B4-BE49-F238E27FC236}">
                <a16:creationId xmlns:a16="http://schemas.microsoft.com/office/drawing/2014/main" id="{3C206298-6196-8B83-3294-B1F3E816A0B1}"/>
              </a:ext>
            </a:extLst>
          </p:cNvPr>
          <p:cNvPicPr>
            <a:picLocks noChangeAspect="1"/>
          </p:cNvPicPr>
          <p:nvPr/>
        </p:nvPicPr>
        <p:blipFill>
          <a:blip r:embed="rId3"/>
          <a:stretch>
            <a:fillRect/>
          </a:stretch>
        </p:blipFill>
        <p:spPr>
          <a:xfrm>
            <a:off x="-1608" y="2103"/>
            <a:ext cx="552450" cy="5139294"/>
          </a:xfrm>
          <a:prstGeom prst="rect">
            <a:avLst/>
          </a:prstGeom>
        </p:spPr>
      </p:pic>
      <p:pic>
        <p:nvPicPr>
          <p:cNvPr id="9" name="Picture 8">
            <a:extLst>
              <a:ext uri="{FF2B5EF4-FFF2-40B4-BE49-F238E27FC236}">
                <a16:creationId xmlns:a16="http://schemas.microsoft.com/office/drawing/2014/main" id="{911B2289-D26F-A17F-3AB1-E66A86DF1193}"/>
              </a:ext>
            </a:extLst>
          </p:cNvPr>
          <p:cNvPicPr>
            <a:picLocks noChangeAspect="1"/>
          </p:cNvPicPr>
          <p:nvPr/>
        </p:nvPicPr>
        <p:blipFill>
          <a:blip r:embed="rId3"/>
          <a:stretch>
            <a:fillRect/>
          </a:stretch>
        </p:blipFill>
        <p:spPr>
          <a:xfrm rot="10800000">
            <a:off x="8563469" y="16947"/>
            <a:ext cx="589560" cy="5139294"/>
          </a:xfrm>
          <a:prstGeom prst="rect">
            <a:avLst/>
          </a:prstGeom>
        </p:spPr>
      </p:pic>
    </p:spTree>
    <p:extLst>
      <p:ext uri="{BB962C8B-B14F-4D97-AF65-F5344CB8AC3E}">
        <p14:creationId xmlns:p14="http://schemas.microsoft.com/office/powerpoint/2010/main" val="1824678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764314" y="315120"/>
            <a:ext cx="7210396" cy="810703"/>
          </a:xfrm>
        </p:spPr>
        <p:txBody>
          <a:bodyPr rtlCol="0">
            <a:normAutofit/>
          </a:bodyPr>
          <a:lstStyle/>
          <a:p>
            <a:pPr eaLnBrk="1" fontAlgn="auto" hangingPunct="1">
              <a:spcAft>
                <a:spcPts val="0"/>
              </a:spcAft>
              <a:defRPr/>
            </a:pPr>
            <a:r>
              <a:rPr lang="en-US" b="1">
                <a:latin typeface="Cambria" panose="02040503050406030204" pitchFamily="18" charset="0"/>
              </a:rPr>
              <a:t>Leveraging Resources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364176542"/>
              </p:ext>
            </p:extLst>
          </p:nvPr>
        </p:nvGraphicFramePr>
        <p:xfrm>
          <a:off x="764314" y="1345624"/>
          <a:ext cx="7464904" cy="2634000"/>
        </p:xfrm>
        <a:graphic>
          <a:graphicData uri="http://schemas.openxmlformats.org/drawingml/2006/table">
            <a:tbl>
              <a:tblPr firstRow="1" bandRow="1">
                <a:tableStyleId>{6E25E649-3F16-4E02-A733-19D2CDBF48F0}</a:tableStyleId>
              </a:tblPr>
              <a:tblGrid>
                <a:gridCol w="2490121">
                  <a:extLst>
                    <a:ext uri="{9D8B030D-6E8A-4147-A177-3AD203B41FA5}">
                      <a16:colId xmlns:a16="http://schemas.microsoft.com/office/drawing/2014/main" val="3378166069"/>
                    </a:ext>
                  </a:extLst>
                </a:gridCol>
                <a:gridCol w="4974783">
                  <a:extLst>
                    <a:ext uri="{9D8B030D-6E8A-4147-A177-3AD203B41FA5}">
                      <a16:colId xmlns:a16="http://schemas.microsoft.com/office/drawing/2014/main" val="391525284"/>
                    </a:ext>
                  </a:extLst>
                </a:gridCol>
              </a:tblGrid>
              <a:tr h="207203">
                <a:tc>
                  <a:txBody>
                    <a:bodyPr/>
                    <a:lstStyle/>
                    <a:p>
                      <a:r>
                        <a:rPr lang="en-US" sz="2000">
                          <a:solidFill>
                            <a:schemeClr val="tx1"/>
                          </a:solidFill>
                          <a:latin typeface="Cambria" panose="02040503050406030204" pitchFamily="18" charset="0"/>
                        </a:rPr>
                        <a:t>Leveraged</a:t>
                      </a:r>
                      <a:r>
                        <a:rPr lang="en-US" sz="2000" baseline="0">
                          <a:solidFill>
                            <a:schemeClr val="tx1"/>
                          </a:solidFill>
                          <a:latin typeface="Cambria" panose="02040503050406030204" pitchFamily="18" charset="0"/>
                        </a:rPr>
                        <a:t> Resource </a:t>
                      </a:r>
                      <a:endParaRPr lang="en-US" sz="2000">
                        <a:solidFill>
                          <a:schemeClr val="tx1"/>
                        </a:solidFill>
                        <a:latin typeface="Cambria" panose="02040503050406030204" pitchFamily="18" charset="0"/>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2000">
                          <a:solidFill>
                            <a:schemeClr val="tx1"/>
                          </a:solidFill>
                          <a:latin typeface="Cambria" panose="02040503050406030204" pitchFamily="18" charset="0"/>
                        </a:rPr>
                        <a:t>Evidence/Documentation</a:t>
                      </a:r>
                      <a:r>
                        <a:rPr lang="en-US" sz="2000" baseline="0">
                          <a:solidFill>
                            <a:schemeClr val="tx1"/>
                          </a:solidFill>
                          <a:latin typeface="Cambria" panose="02040503050406030204" pitchFamily="18" charset="0"/>
                        </a:rPr>
                        <a:t> Needed </a:t>
                      </a:r>
                      <a:endParaRPr lang="en-US" sz="2000">
                        <a:solidFill>
                          <a:schemeClr val="tx1"/>
                        </a:solidFill>
                        <a:latin typeface="Cambria" panose="02040503050406030204" pitchFamily="18" charset="0"/>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044649004"/>
                  </a:ext>
                </a:extLst>
              </a:tr>
              <a:tr h="365293">
                <a:tc>
                  <a:txBody>
                    <a:bodyPr/>
                    <a:lstStyle/>
                    <a:p>
                      <a:r>
                        <a:rPr lang="en-US" sz="2400" b="1">
                          <a:latin typeface="Cambria" panose="02040503050406030204" pitchFamily="18" charset="0"/>
                        </a:rPr>
                        <a:t>Goods and Services</a:t>
                      </a: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a:latin typeface="Cambria" panose="02040503050406030204" pitchFamily="18" charset="0"/>
                          <a:ea typeface="Cambria" panose="02040503050406030204" pitchFamily="18" charset="0"/>
                        </a:rPr>
                        <a:t>Must demonstrate that the donated items are necessary to the actual development of the project.</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a:latin typeface="Cambria" panose="02040503050406030204" pitchFamily="18" charset="0"/>
                          <a:ea typeface="Cambria" panose="02040503050406030204" pitchFamily="18" charset="0"/>
                        </a:rPr>
                        <a:t>Must include comparable costs that support donation value.</a:t>
                      </a:r>
                    </a:p>
                    <a:p>
                      <a:endParaRPr lang="en-US" sz="2400">
                        <a:latin typeface="Cambria" panose="02040503050406030204" pitchFamily="18" charset="0"/>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570549457"/>
                  </a:ext>
                </a:extLst>
              </a:tr>
            </a:tbl>
          </a:graphicData>
        </a:graphic>
      </p:graphicFrame>
      <p:pic>
        <p:nvPicPr>
          <p:cNvPr id="4" name="Picture 3">
            <a:extLst>
              <a:ext uri="{FF2B5EF4-FFF2-40B4-BE49-F238E27FC236}">
                <a16:creationId xmlns:a16="http://schemas.microsoft.com/office/drawing/2014/main" id="{ADFB2FA2-3328-402B-97DD-35253654EE17}"/>
              </a:ext>
            </a:extLst>
          </p:cNvPr>
          <p:cNvPicPr>
            <a:picLocks noChangeAspect="1"/>
          </p:cNvPicPr>
          <p:nvPr/>
        </p:nvPicPr>
        <p:blipFill>
          <a:blip r:embed="rId3"/>
          <a:stretch>
            <a:fillRect/>
          </a:stretch>
        </p:blipFill>
        <p:spPr>
          <a:xfrm>
            <a:off x="764314" y="1081860"/>
            <a:ext cx="7279255" cy="109738"/>
          </a:xfrm>
          <a:prstGeom prst="rect">
            <a:avLst/>
          </a:prstGeom>
        </p:spPr>
      </p:pic>
      <p:pic>
        <p:nvPicPr>
          <p:cNvPr id="5" name="Picture 13">
            <a:extLst>
              <a:ext uri="{FF2B5EF4-FFF2-40B4-BE49-F238E27FC236}">
                <a16:creationId xmlns:a16="http://schemas.microsoft.com/office/drawing/2014/main" id="{391B62CD-1BB9-4EEB-BE05-93D1E19D81B2}"/>
              </a:ext>
            </a:extLst>
          </p:cNvPr>
          <p:cNvPicPr>
            <a:picLocks noChangeAspect="1"/>
          </p:cNvPicPr>
          <p:nvPr/>
        </p:nvPicPr>
        <p:blipFill>
          <a:blip r:embed="rId4"/>
          <a:stretch>
            <a:fillRect/>
          </a:stretch>
        </p:blipFill>
        <p:spPr>
          <a:xfrm>
            <a:off x="-1608" y="2103"/>
            <a:ext cx="552450" cy="5139294"/>
          </a:xfrm>
          <a:prstGeom prst="rect">
            <a:avLst/>
          </a:prstGeom>
        </p:spPr>
      </p:pic>
      <p:pic>
        <p:nvPicPr>
          <p:cNvPr id="10" name="Picture 9">
            <a:extLst>
              <a:ext uri="{FF2B5EF4-FFF2-40B4-BE49-F238E27FC236}">
                <a16:creationId xmlns:a16="http://schemas.microsoft.com/office/drawing/2014/main" id="{A2F7AA8E-BAC5-6B3A-3B86-2A4D441BB97F}"/>
              </a:ext>
            </a:extLst>
          </p:cNvPr>
          <p:cNvPicPr>
            <a:picLocks noChangeAspect="1"/>
          </p:cNvPicPr>
          <p:nvPr/>
        </p:nvPicPr>
        <p:blipFill>
          <a:blip r:embed="rId4"/>
          <a:stretch>
            <a:fillRect/>
          </a:stretch>
        </p:blipFill>
        <p:spPr>
          <a:xfrm rot="10740000">
            <a:off x="8556047" y="9525"/>
            <a:ext cx="552450" cy="5139294"/>
          </a:xfrm>
          <a:prstGeom prst="rect">
            <a:avLst/>
          </a:prstGeom>
        </p:spPr>
      </p:pic>
    </p:spTree>
    <p:extLst>
      <p:ext uri="{BB962C8B-B14F-4D97-AF65-F5344CB8AC3E}">
        <p14:creationId xmlns:p14="http://schemas.microsoft.com/office/powerpoint/2010/main" val="3163461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585206" y="0"/>
            <a:ext cx="7210396" cy="810703"/>
          </a:xfrm>
        </p:spPr>
        <p:txBody>
          <a:bodyPr rtlCol="0">
            <a:normAutofit/>
          </a:bodyPr>
          <a:lstStyle/>
          <a:p>
            <a:pPr eaLnBrk="1" fontAlgn="auto" hangingPunct="1">
              <a:spcAft>
                <a:spcPts val="0"/>
              </a:spcAft>
              <a:defRPr/>
            </a:pPr>
            <a:r>
              <a:rPr lang="en-US" b="1">
                <a:latin typeface="Cambria" panose="02040503050406030204" pitchFamily="18" charset="0"/>
              </a:rPr>
              <a:t>Leveraging Resources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787811738"/>
              </p:ext>
            </p:extLst>
          </p:nvPr>
        </p:nvGraphicFramePr>
        <p:xfrm>
          <a:off x="609883" y="694796"/>
          <a:ext cx="7618525" cy="4245765"/>
        </p:xfrm>
        <a:graphic>
          <a:graphicData uri="http://schemas.openxmlformats.org/drawingml/2006/table">
            <a:tbl>
              <a:tblPr firstRow="1" bandRow="1">
                <a:tableStyleId>{16D9F66E-5EB9-4882-86FB-DCBF35E3C3E4}</a:tableStyleId>
              </a:tblPr>
              <a:tblGrid>
                <a:gridCol w="1619970">
                  <a:extLst>
                    <a:ext uri="{9D8B030D-6E8A-4147-A177-3AD203B41FA5}">
                      <a16:colId xmlns:a16="http://schemas.microsoft.com/office/drawing/2014/main" val="3378166069"/>
                    </a:ext>
                  </a:extLst>
                </a:gridCol>
                <a:gridCol w="5998555">
                  <a:extLst>
                    <a:ext uri="{9D8B030D-6E8A-4147-A177-3AD203B41FA5}">
                      <a16:colId xmlns:a16="http://schemas.microsoft.com/office/drawing/2014/main" val="391525284"/>
                    </a:ext>
                  </a:extLst>
                </a:gridCol>
              </a:tblGrid>
              <a:tr h="653264">
                <a:tc>
                  <a:txBody>
                    <a:bodyPr/>
                    <a:lstStyle/>
                    <a:p>
                      <a:r>
                        <a:rPr lang="en-US" sz="2000">
                          <a:latin typeface="Cambria"/>
                          <a:ea typeface="Cambria"/>
                        </a:rPr>
                        <a:t>Leveraged</a:t>
                      </a:r>
                      <a:r>
                        <a:rPr lang="en-US" sz="2000" baseline="0">
                          <a:latin typeface="Cambria"/>
                          <a:ea typeface="Cambria"/>
                        </a:rPr>
                        <a:t> Resource </a:t>
                      </a:r>
                      <a:endParaRPr lang="en-US" sz="2000">
                        <a:solidFill>
                          <a:sysClr val="windowText" lastClr="000000"/>
                        </a:solidFill>
                        <a:latin typeface="Cambria" panose="02040503050406030204" pitchFamily="18" charset="0"/>
                        <a:ea typeface="Cambria" panose="02040503050406030204" pitchFamily="18" charset="0"/>
                      </a:endParaRPr>
                    </a:p>
                  </a:txBody>
                  <a:tcPr marL="67320" marR="67320" marT="33660" marB="33660"/>
                </a:tc>
                <a:tc>
                  <a:txBody>
                    <a:bodyPr/>
                    <a:lstStyle/>
                    <a:p>
                      <a:r>
                        <a:rPr lang="en-US" sz="2000">
                          <a:latin typeface="Cambria"/>
                          <a:ea typeface="Cambria"/>
                        </a:rPr>
                        <a:t>Evidence/Documentation</a:t>
                      </a:r>
                      <a:r>
                        <a:rPr lang="en-US" sz="2000" baseline="0">
                          <a:latin typeface="Cambria"/>
                          <a:ea typeface="Cambria"/>
                        </a:rPr>
                        <a:t> Needed </a:t>
                      </a:r>
                      <a:endParaRPr lang="en-US" sz="2000">
                        <a:solidFill>
                          <a:sysClr val="windowText" lastClr="000000"/>
                        </a:solidFill>
                        <a:latin typeface="Cambria" panose="02040503050406030204" pitchFamily="18" charset="0"/>
                        <a:ea typeface="Cambria" panose="02040503050406030204" pitchFamily="18" charset="0"/>
                      </a:endParaRPr>
                    </a:p>
                  </a:txBody>
                  <a:tcPr marL="67320" marR="67320" marT="33660" marB="33660"/>
                </a:tc>
                <a:extLst>
                  <a:ext uri="{0D108BD9-81ED-4DB2-BD59-A6C34878D82A}">
                    <a16:rowId xmlns:a16="http://schemas.microsoft.com/office/drawing/2014/main" val="2044649004"/>
                  </a:ext>
                </a:extLst>
              </a:tr>
              <a:tr h="3568845">
                <a:tc>
                  <a:txBody>
                    <a:bodyPr/>
                    <a:lstStyle/>
                    <a:p>
                      <a:r>
                        <a:rPr lang="en-US" sz="2400" b="1">
                          <a:latin typeface="Cambria"/>
                          <a:ea typeface="Cambria"/>
                        </a:rPr>
                        <a:t>Land</a:t>
                      </a:r>
                    </a:p>
                  </a:txBody>
                  <a:tcPr marL="67320" marR="67320" marT="33660" marB="33660"/>
                </a:tc>
                <a:tc>
                  <a:txBody>
                    <a:bodyPr/>
                    <a:lstStyle/>
                    <a:p>
                      <a:pPr marL="171450" indent="-171450">
                        <a:buFont typeface="Arial" panose="020B0604020202020204" pitchFamily="34" charset="0"/>
                        <a:buChar char="•"/>
                      </a:pPr>
                      <a:r>
                        <a:rPr lang="en-US" sz="1800">
                          <a:latin typeface="Cambria"/>
                          <a:ea typeface="Cambria"/>
                        </a:rPr>
                        <a:t>Tribal resolution or certification clearly identifies land value and method used to determine land value will be acceptable.</a:t>
                      </a:r>
                    </a:p>
                    <a:p>
                      <a:pPr marL="0" indent="0">
                        <a:buFont typeface="Arial" panose="020B0604020202020204" pitchFamily="34" charset="0"/>
                        <a:buNone/>
                      </a:pPr>
                      <a:endParaRPr lang="en-US" sz="1800">
                        <a:latin typeface="Cambria"/>
                        <a:ea typeface="Cambria"/>
                      </a:endParaRPr>
                    </a:p>
                    <a:p>
                      <a:pPr marL="171450" indent="-171450">
                        <a:buFont typeface="Arial" panose="020B0604020202020204" pitchFamily="34" charset="0"/>
                        <a:buChar char="•"/>
                      </a:pPr>
                      <a:r>
                        <a:rPr lang="en-US" sz="1800">
                          <a:latin typeface="Cambria"/>
                          <a:ea typeface="Cambria"/>
                        </a:rPr>
                        <a:t>Land valuation must be established </a:t>
                      </a:r>
                      <a:r>
                        <a:rPr lang="en-US" sz="1800" b="1">
                          <a:latin typeface="Cambria"/>
                          <a:ea typeface="Cambria"/>
                        </a:rPr>
                        <a:t>using one of the following methods</a:t>
                      </a:r>
                      <a:r>
                        <a:rPr lang="en-US" sz="1800">
                          <a:latin typeface="Cambria"/>
                          <a:ea typeface="Cambria"/>
                        </a:rPr>
                        <a:t> and the documentation must be contained in the application. </a:t>
                      </a:r>
                    </a:p>
                    <a:p>
                      <a:pPr marL="0" indent="0">
                        <a:buFont typeface="Arial" panose="020B0604020202020204" pitchFamily="34" charset="0"/>
                        <a:buNone/>
                      </a:pPr>
                      <a:endParaRPr lang="en-US" sz="1800">
                        <a:latin typeface="Cambria"/>
                        <a:ea typeface="Cambria"/>
                      </a:endParaRPr>
                    </a:p>
                    <a:p>
                      <a:pPr marL="171450" indent="-171450">
                        <a:buFont typeface="Arial" panose="020B0604020202020204" pitchFamily="34" charset="0"/>
                        <a:buChar char="•"/>
                      </a:pPr>
                      <a:r>
                        <a:rPr lang="en-US" sz="1800">
                          <a:latin typeface="Cambria"/>
                          <a:ea typeface="Cambria"/>
                        </a:rPr>
                        <a:t>The application of land valuation documentation must </a:t>
                      </a:r>
                      <a:r>
                        <a:rPr lang="en-US" sz="1800" b="1">
                          <a:latin typeface="Cambria"/>
                          <a:ea typeface="Cambria"/>
                        </a:rPr>
                        <a:t>state the method used</a:t>
                      </a:r>
                      <a:r>
                        <a:rPr lang="en-US" sz="1800">
                          <a:latin typeface="Cambria"/>
                          <a:ea typeface="Cambria"/>
                        </a:rPr>
                        <a:t> to determine </a:t>
                      </a:r>
                      <a:r>
                        <a:rPr lang="en-US" sz="1800" b="1">
                          <a:latin typeface="Cambria"/>
                          <a:ea typeface="Cambria"/>
                        </a:rPr>
                        <a:t>land value </a:t>
                      </a:r>
                      <a:r>
                        <a:rPr lang="en-US" sz="1800">
                          <a:latin typeface="Cambria"/>
                          <a:ea typeface="Cambria"/>
                        </a:rPr>
                        <a:t>and </a:t>
                      </a:r>
                      <a:r>
                        <a:rPr lang="en-US" sz="1800" b="1">
                          <a:latin typeface="Cambria"/>
                          <a:ea typeface="Cambria"/>
                        </a:rPr>
                        <a:t>identify the land value</a:t>
                      </a:r>
                      <a:r>
                        <a:rPr lang="en-US" sz="1800">
                          <a:latin typeface="Cambria"/>
                          <a:ea typeface="Cambria"/>
                        </a:rPr>
                        <a:t>. </a:t>
                      </a:r>
                    </a:p>
                    <a:p>
                      <a:pPr marL="171450" indent="-171450">
                        <a:buFont typeface="Arial" panose="020B0604020202020204" pitchFamily="34" charset="0"/>
                        <a:buChar char="•"/>
                      </a:pPr>
                      <a:endParaRPr lang="en-US" sz="1400">
                        <a:latin typeface="Cambria"/>
                        <a:ea typeface="Cambria"/>
                      </a:endParaRPr>
                    </a:p>
                  </a:txBody>
                  <a:tcPr marL="67320" marR="67320" marT="33660" marB="33660"/>
                </a:tc>
                <a:extLst>
                  <a:ext uri="{0D108BD9-81ED-4DB2-BD59-A6C34878D82A}">
                    <a16:rowId xmlns:a16="http://schemas.microsoft.com/office/drawing/2014/main" val="2368663447"/>
                  </a:ext>
                </a:extLst>
              </a:tr>
            </a:tbl>
          </a:graphicData>
        </a:graphic>
      </p:graphicFrame>
      <p:pic>
        <p:nvPicPr>
          <p:cNvPr id="4" name="Picture 13">
            <a:extLst>
              <a:ext uri="{FF2B5EF4-FFF2-40B4-BE49-F238E27FC236}">
                <a16:creationId xmlns:a16="http://schemas.microsoft.com/office/drawing/2014/main" id="{EED9055F-16CA-C08D-40E4-539FA5558453}"/>
              </a:ext>
            </a:extLst>
          </p:cNvPr>
          <p:cNvPicPr>
            <a:picLocks noChangeAspect="1"/>
          </p:cNvPicPr>
          <p:nvPr/>
        </p:nvPicPr>
        <p:blipFill>
          <a:blip r:embed="rId3"/>
          <a:stretch>
            <a:fillRect/>
          </a:stretch>
        </p:blipFill>
        <p:spPr>
          <a:xfrm>
            <a:off x="-1608" y="2103"/>
            <a:ext cx="552450" cy="5139294"/>
          </a:xfrm>
          <a:prstGeom prst="rect">
            <a:avLst/>
          </a:prstGeom>
        </p:spPr>
      </p:pic>
      <p:pic>
        <p:nvPicPr>
          <p:cNvPr id="9" name="Picture 8">
            <a:extLst>
              <a:ext uri="{FF2B5EF4-FFF2-40B4-BE49-F238E27FC236}">
                <a16:creationId xmlns:a16="http://schemas.microsoft.com/office/drawing/2014/main" id="{4A135CF0-DFAA-3D34-61B8-5EFFB3014A82}"/>
              </a:ext>
            </a:extLst>
          </p:cNvPr>
          <p:cNvPicPr>
            <a:picLocks noChangeAspect="1"/>
          </p:cNvPicPr>
          <p:nvPr/>
        </p:nvPicPr>
        <p:blipFill>
          <a:blip r:embed="rId3"/>
          <a:stretch>
            <a:fillRect/>
          </a:stretch>
        </p:blipFill>
        <p:spPr>
          <a:xfrm rot="10800000">
            <a:off x="8593157" y="2103"/>
            <a:ext cx="552450" cy="5139294"/>
          </a:xfrm>
          <a:prstGeom prst="rect">
            <a:avLst/>
          </a:prstGeom>
        </p:spPr>
      </p:pic>
    </p:spTree>
    <p:extLst>
      <p:ext uri="{BB962C8B-B14F-4D97-AF65-F5344CB8AC3E}">
        <p14:creationId xmlns:p14="http://schemas.microsoft.com/office/powerpoint/2010/main" val="928492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659620" y="227532"/>
            <a:ext cx="7210396" cy="810703"/>
          </a:xfrm>
        </p:spPr>
        <p:txBody>
          <a:bodyPr rtlCol="0">
            <a:normAutofit/>
          </a:bodyPr>
          <a:lstStyle/>
          <a:p>
            <a:pPr eaLnBrk="1" fontAlgn="auto" hangingPunct="1">
              <a:spcAft>
                <a:spcPts val="0"/>
              </a:spcAft>
              <a:defRPr/>
            </a:pPr>
            <a:r>
              <a:rPr lang="en-US" b="1">
                <a:latin typeface="Cambria" panose="02040503050406030204" pitchFamily="18" charset="0"/>
              </a:rPr>
              <a:t>Leveraging Resources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653826322"/>
              </p:ext>
            </p:extLst>
          </p:nvPr>
        </p:nvGraphicFramePr>
        <p:xfrm>
          <a:off x="659620" y="1176358"/>
          <a:ext cx="7656097" cy="3182855"/>
        </p:xfrm>
        <a:graphic>
          <a:graphicData uri="http://schemas.openxmlformats.org/drawingml/2006/table">
            <a:tbl>
              <a:tblPr firstRow="1" bandRow="1">
                <a:tableStyleId>{16D9F66E-5EB9-4882-86FB-DCBF35E3C3E4}</a:tableStyleId>
              </a:tblPr>
              <a:tblGrid>
                <a:gridCol w="2484632">
                  <a:extLst>
                    <a:ext uri="{9D8B030D-6E8A-4147-A177-3AD203B41FA5}">
                      <a16:colId xmlns:a16="http://schemas.microsoft.com/office/drawing/2014/main" val="3378166069"/>
                    </a:ext>
                  </a:extLst>
                </a:gridCol>
                <a:gridCol w="5171465">
                  <a:extLst>
                    <a:ext uri="{9D8B030D-6E8A-4147-A177-3AD203B41FA5}">
                      <a16:colId xmlns:a16="http://schemas.microsoft.com/office/drawing/2014/main" val="391525284"/>
                    </a:ext>
                  </a:extLst>
                </a:gridCol>
              </a:tblGrid>
              <a:tr h="328233">
                <a:tc>
                  <a:txBody>
                    <a:bodyPr/>
                    <a:lstStyle/>
                    <a:p>
                      <a:r>
                        <a:rPr lang="en-US" sz="2000">
                          <a:latin typeface="Cambria"/>
                        </a:rPr>
                        <a:t>Leveraged</a:t>
                      </a:r>
                      <a:r>
                        <a:rPr lang="en-US" sz="2000" baseline="0">
                          <a:latin typeface="Cambria"/>
                        </a:rPr>
                        <a:t> Resource </a:t>
                      </a:r>
                      <a:endParaRPr lang="en-US" sz="2000">
                        <a:latin typeface="Cambria"/>
                      </a:endParaRPr>
                    </a:p>
                  </a:txBody>
                  <a:tcPr marL="67320" marR="67320" marT="33660" marB="33660"/>
                </a:tc>
                <a:tc>
                  <a:txBody>
                    <a:bodyPr/>
                    <a:lstStyle/>
                    <a:p>
                      <a:r>
                        <a:rPr lang="en-US" sz="2000">
                          <a:latin typeface="Cambria"/>
                        </a:rPr>
                        <a:t>Evidence/Documentation</a:t>
                      </a:r>
                      <a:r>
                        <a:rPr lang="en-US" sz="2000" baseline="0">
                          <a:latin typeface="Cambria"/>
                        </a:rPr>
                        <a:t> Needed </a:t>
                      </a:r>
                      <a:endParaRPr lang="en-US" sz="2000">
                        <a:latin typeface="Cambria"/>
                      </a:endParaRPr>
                    </a:p>
                  </a:txBody>
                  <a:tcPr marL="67320" marR="67320" marT="33660" marB="33660"/>
                </a:tc>
                <a:extLst>
                  <a:ext uri="{0D108BD9-81ED-4DB2-BD59-A6C34878D82A}">
                    <a16:rowId xmlns:a16="http://schemas.microsoft.com/office/drawing/2014/main" val="2044649004"/>
                  </a:ext>
                </a:extLst>
              </a:tr>
              <a:tr h="2505935">
                <a:tc>
                  <a:txBody>
                    <a:bodyPr/>
                    <a:lstStyle/>
                    <a:p>
                      <a:r>
                        <a:rPr lang="en-US" sz="2400" b="1">
                          <a:latin typeface="Cambria"/>
                        </a:rPr>
                        <a:t>Land</a:t>
                      </a:r>
                      <a:endParaRPr lang="en-US" sz="2400"/>
                    </a:p>
                  </a:txBody>
                  <a:tcPr marL="67320" marR="67320" marT="33660" marB="33660"/>
                </a:tc>
                <a:tc>
                  <a:txBody>
                    <a:bodyPr/>
                    <a:lstStyle/>
                    <a:p>
                      <a:pPr marL="0" marR="0" lvl="0" indent="0" algn="l" rtl="0" eaLnBrk="1" fontAlgn="auto" latinLnBrk="0" hangingPunct="1">
                        <a:lnSpc>
                          <a:spcPct val="100000"/>
                        </a:lnSpc>
                        <a:spcBef>
                          <a:spcPts val="0"/>
                        </a:spcBef>
                        <a:spcAft>
                          <a:spcPts val="0"/>
                        </a:spcAft>
                        <a:buClrTx/>
                        <a:buSzTx/>
                        <a:buFontTx/>
                        <a:buNone/>
                      </a:pPr>
                      <a:r>
                        <a:rPr lang="en-US" sz="2400" b="1">
                          <a:highlight>
                            <a:srgbClr val="FFFF00"/>
                          </a:highlight>
                          <a:latin typeface="Cambria"/>
                        </a:rPr>
                        <a:t>NOTE</a:t>
                      </a:r>
                      <a:r>
                        <a:rPr lang="en-US" sz="2400">
                          <a:highlight>
                            <a:srgbClr val="FFFF00"/>
                          </a:highlight>
                          <a:latin typeface="Cambria"/>
                        </a:rPr>
                        <a:t>:</a:t>
                      </a:r>
                      <a:r>
                        <a:rPr lang="en-US" sz="2400">
                          <a:latin typeface="Cambria"/>
                        </a:rPr>
                        <a:t> Land that </a:t>
                      </a:r>
                      <a:r>
                        <a:rPr lang="en-US" sz="2400" b="1">
                          <a:latin typeface="Cambria"/>
                        </a:rPr>
                        <a:t>has previously been used</a:t>
                      </a:r>
                      <a:r>
                        <a:rPr lang="en-US" sz="2400">
                          <a:latin typeface="Cambria"/>
                        </a:rPr>
                        <a:t> as leverage towards other ONAP competitions </a:t>
                      </a:r>
                      <a:r>
                        <a:rPr lang="en-US" sz="2400" b="1">
                          <a:latin typeface="Cambria"/>
                        </a:rPr>
                        <a:t>may not be proposed</a:t>
                      </a:r>
                      <a:r>
                        <a:rPr lang="en-US" sz="2400">
                          <a:latin typeface="Cambria"/>
                        </a:rPr>
                        <a:t> as leverage for this NOFO.</a:t>
                      </a:r>
                      <a:endParaRPr lang="en-US"/>
                    </a:p>
                    <a:p>
                      <a:endParaRPr lang="en-US" sz="1400">
                        <a:latin typeface="Cambria"/>
                      </a:endParaRPr>
                    </a:p>
                  </a:txBody>
                  <a:tcPr marL="67320" marR="67320" marT="33660" marB="33660"/>
                </a:tc>
                <a:extLst>
                  <a:ext uri="{0D108BD9-81ED-4DB2-BD59-A6C34878D82A}">
                    <a16:rowId xmlns:a16="http://schemas.microsoft.com/office/drawing/2014/main" val="2368663447"/>
                  </a:ext>
                </a:extLst>
              </a:tr>
            </a:tbl>
          </a:graphicData>
        </a:graphic>
      </p:graphicFrame>
      <p:pic>
        <p:nvPicPr>
          <p:cNvPr id="4" name="Picture 13">
            <a:extLst>
              <a:ext uri="{FF2B5EF4-FFF2-40B4-BE49-F238E27FC236}">
                <a16:creationId xmlns:a16="http://schemas.microsoft.com/office/drawing/2014/main" id="{C14460D9-DC59-B546-E6E4-834A91CF9377}"/>
              </a:ext>
            </a:extLst>
          </p:cNvPr>
          <p:cNvPicPr>
            <a:picLocks noChangeAspect="1"/>
          </p:cNvPicPr>
          <p:nvPr/>
        </p:nvPicPr>
        <p:blipFill>
          <a:blip r:embed="rId3"/>
          <a:stretch>
            <a:fillRect/>
          </a:stretch>
        </p:blipFill>
        <p:spPr>
          <a:xfrm>
            <a:off x="-1608" y="2103"/>
            <a:ext cx="552450" cy="5139294"/>
          </a:xfrm>
          <a:prstGeom prst="rect">
            <a:avLst/>
          </a:prstGeom>
        </p:spPr>
      </p:pic>
      <p:pic>
        <p:nvPicPr>
          <p:cNvPr id="6" name="Picture 5">
            <a:extLst>
              <a:ext uri="{FF2B5EF4-FFF2-40B4-BE49-F238E27FC236}">
                <a16:creationId xmlns:a16="http://schemas.microsoft.com/office/drawing/2014/main" id="{10306C6D-B2A5-12FE-A6FC-E6AF38AA56B1}"/>
              </a:ext>
            </a:extLst>
          </p:cNvPr>
          <p:cNvPicPr>
            <a:picLocks noChangeAspect="1"/>
          </p:cNvPicPr>
          <p:nvPr/>
        </p:nvPicPr>
        <p:blipFill>
          <a:blip r:embed="rId3"/>
          <a:stretch>
            <a:fillRect/>
          </a:stretch>
        </p:blipFill>
        <p:spPr>
          <a:xfrm rot="10800000">
            <a:off x="8556047" y="16947"/>
            <a:ext cx="611826" cy="5139294"/>
          </a:xfrm>
          <a:prstGeom prst="rect">
            <a:avLst/>
          </a:prstGeom>
        </p:spPr>
      </p:pic>
    </p:spTree>
    <p:extLst>
      <p:ext uri="{BB962C8B-B14F-4D97-AF65-F5344CB8AC3E}">
        <p14:creationId xmlns:p14="http://schemas.microsoft.com/office/powerpoint/2010/main" val="1124938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762737" y="89409"/>
            <a:ext cx="7210396" cy="810703"/>
          </a:xfrm>
        </p:spPr>
        <p:txBody>
          <a:bodyPr rtlCol="0">
            <a:normAutofit/>
          </a:bodyPr>
          <a:lstStyle/>
          <a:p>
            <a:pPr eaLnBrk="1" fontAlgn="auto" hangingPunct="1">
              <a:spcAft>
                <a:spcPts val="0"/>
              </a:spcAft>
              <a:defRPr/>
            </a:pPr>
            <a:r>
              <a:rPr lang="en-US" b="1">
                <a:latin typeface="Cambria" panose="02040503050406030204" pitchFamily="18" charset="0"/>
              </a:rPr>
              <a:t>Leveraging Resources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447711274"/>
              </p:ext>
            </p:extLst>
          </p:nvPr>
        </p:nvGraphicFramePr>
        <p:xfrm>
          <a:off x="846732" y="840941"/>
          <a:ext cx="7618525" cy="3883680"/>
        </p:xfrm>
        <a:graphic>
          <a:graphicData uri="http://schemas.openxmlformats.org/drawingml/2006/table">
            <a:tbl>
              <a:tblPr firstRow="1" bandRow="1">
                <a:tableStyleId>{16D9F66E-5EB9-4882-86FB-DCBF35E3C3E4}</a:tableStyleId>
              </a:tblPr>
              <a:tblGrid>
                <a:gridCol w="2517959">
                  <a:extLst>
                    <a:ext uri="{9D8B030D-6E8A-4147-A177-3AD203B41FA5}">
                      <a16:colId xmlns:a16="http://schemas.microsoft.com/office/drawing/2014/main" val="3378166069"/>
                    </a:ext>
                  </a:extLst>
                </a:gridCol>
                <a:gridCol w="5100566">
                  <a:extLst>
                    <a:ext uri="{9D8B030D-6E8A-4147-A177-3AD203B41FA5}">
                      <a16:colId xmlns:a16="http://schemas.microsoft.com/office/drawing/2014/main" val="391525284"/>
                    </a:ext>
                  </a:extLst>
                </a:gridCol>
              </a:tblGrid>
              <a:tr h="366807">
                <a:tc>
                  <a:txBody>
                    <a:bodyPr/>
                    <a:lstStyle/>
                    <a:p>
                      <a:r>
                        <a:rPr lang="en-US" sz="2000">
                          <a:solidFill>
                            <a:schemeClr val="tx1"/>
                          </a:solidFill>
                        </a:rPr>
                        <a:t>Leveraged</a:t>
                      </a:r>
                      <a:r>
                        <a:rPr lang="en-US" sz="2000" baseline="0">
                          <a:solidFill>
                            <a:schemeClr val="tx1"/>
                          </a:solidFill>
                        </a:rPr>
                        <a:t> Resource </a:t>
                      </a:r>
                      <a:endParaRPr lang="en-US" sz="2000">
                        <a:solidFill>
                          <a:schemeClr val="tx1"/>
                        </a:solidFill>
                        <a:latin typeface="Cambria" panose="02040503050406030204" pitchFamily="18" charset="0"/>
                      </a:endParaRPr>
                    </a:p>
                  </a:txBody>
                  <a:tcPr marL="67320" marR="67320" marT="33660" marB="33660"/>
                </a:tc>
                <a:tc>
                  <a:txBody>
                    <a:bodyPr/>
                    <a:lstStyle/>
                    <a:p>
                      <a:r>
                        <a:rPr lang="en-US" sz="2000">
                          <a:solidFill>
                            <a:schemeClr val="tx1"/>
                          </a:solidFill>
                        </a:rPr>
                        <a:t>Evidence/Documentation</a:t>
                      </a:r>
                      <a:r>
                        <a:rPr lang="en-US" sz="2000" baseline="0">
                          <a:solidFill>
                            <a:schemeClr val="tx1"/>
                          </a:solidFill>
                        </a:rPr>
                        <a:t> Needed </a:t>
                      </a:r>
                      <a:endParaRPr lang="en-US" sz="2000">
                        <a:solidFill>
                          <a:schemeClr val="tx1"/>
                        </a:solidFill>
                        <a:latin typeface="Cambria" panose="02040503050406030204" pitchFamily="18" charset="0"/>
                      </a:endParaRPr>
                    </a:p>
                  </a:txBody>
                  <a:tcPr marL="67320" marR="67320" marT="33660" marB="33660"/>
                </a:tc>
                <a:extLst>
                  <a:ext uri="{0D108BD9-81ED-4DB2-BD59-A6C34878D82A}">
                    <a16:rowId xmlns:a16="http://schemas.microsoft.com/office/drawing/2014/main" val="2044649004"/>
                  </a:ext>
                </a:extLst>
              </a:tr>
              <a:tr h="3431379">
                <a:tc>
                  <a:txBody>
                    <a:bodyPr/>
                    <a:lstStyle/>
                    <a:p>
                      <a:r>
                        <a:rPr lang="en-US" sz="4000" b="1"/>
                        <a:t>Land</a:t>
                      </a:r>
                      <a:endParaRPr lang="en-US" sz="4000" b="1">
                        <a:latin typeface="Cambria" panose="02040503050406030204" pitchFamily="18" charset="0"/>
                      </a:endParaRPr>
                    </a:p>
                  </a:txBody>
                  <a:tcPr marL="67320" marR="67320" marT="33660" marB="33660"/>
                </a:tc>
                <a:tc>
                  <a:txBody>
                    <a:bodyPr/>
                    <a:lstStyle/>
                    <a:p>
                      <a:pPr marL="0" indent="0">
                        <a:buFont typeface="Arial" panose="020B0604020202020204" pitchFamily="34" charset="0"/>
                        <a:buNone/>
                      </a:pPr>
                      <a:endParaRPr lang="en-US" sz="1400"/>
                    </a:p>
                    <a:p>
                      <a:pPr marL="171450" indent="-171450">
                        <a:buFont typeface="Arial" panose="020B0604020202020204" pitchFamily="34" charset="0"/>
                        <a:buChar char="•"/>
                      </a:pPr>
                      <a:r>
                        <a:rPr lang="en-US" sz="1800"/>
                        <a:t>The </a:t>
                      </a:r>
                      <a:r>
                        <a:rPr lang="en-US" sz="1800" b="1"/>
                        <a:t>methods</a:t>
                      </a:r>
                      <a:r>
                        <a:rPr lang="en-US" sz="1800"/>
                        <a:t> used to determine value include:</a:t>
                      </a:r>
                    </a:p>
                    <a:p>
                      <a:pPr marL="914400" lvl="1" indent="-285750">
                        <a:buFont typeface="Arial" panose="020B0604020202020204" pitchFamily="34" charset="0"/>
                        <a:buChar char="•"/>
                      </a:pPr>
                      <a:r>
                        <a:rPr lang="en-US" sz="1800"/>
                        <a:t>A </a:t>
                      </a:r>
                      <a:r>
                        <a:rPr lang="en-US" sz="1800" b="1"/>
                        <a:t>site-specific appraisal</a:t>
                      </a:r>
                      <a:r>
                        <a:rPr lang="en-US" sz="1800"/>
                        <a:t> no more than two years old. </a:t>
                      </a:r>
                      <a:r>
                        <a:rPr lang="en-US" sz="1800" b="1">
                          <a:solidFill>
                            <a:schemeClr val="tx1"/>
                          </a:solidFill>
                        </a:rPr>
                        <a:t>Tax assessments</a:t>
                      </a:r>
                      <a:r>
                        <a:rPr lang="en-US" sz="1800"/>
                        <a:t> will be considered appraisals.</a:t>
                      </a:r>
                    </a:p>
                    <a:p>
                      <a:pPr marL="914400" lvl="1" indent="-285750">
                        <a:buFont typeface="Arial" panose="020B0604020202020204" pitchFamily="34" charset="0"/>
                        <a:buChar char="•"/>
                      </a:pPr>
                      <a:r>
                        <a:rPr lang="en-US" sz="1800"/>
                        <a:t>An </a:t>
                      </a:r>
                      <a:r>
                        <a:rPr lang="en-US" sz="1800" b="1"/>
                        <a:t>appraisal of a nearby comparable site</a:t>
                      </a:r>
                      <a:r>
                        <a:rPr lang="en-US" sz="1800"/>
                        <a:t> also no more than two years old.</a:t>
                      </a:r>
                    </a:p>
                    <a:p>
                      <a:pPr marL="914400" lvl="1" indent="-285750">
                        <a:buFont typeface="Arial" panose="020B0604020202020204" pitchFamily="34" charset="0"/>
                        <a:buChar char="•"/>
                      </a:pPr>
                      <a:r>
                        <a:rPr lang="en-US" sz="1800"/>
                        <a:t>A </a:t>
                      </a:r>
                      <a:r>
                        <a:rPr lang="en-US" sz="1800" b="1"/>
                        <a:t>reasonable extrapolation of land value </a:t>
                      </a:r>
                      <a:r>
                        <a:rPr lang="en-US" sz="1800"/>
                        <a:t>based on </a:t>
                      </a:r>
                      <a:r>
                        <a:rPr lang="en-US" sz="1800" b="1"/>
                        <a:t>current area</a:t>
                      </a:r>
                      <a:r>
                        <a:rPr lang="en-US" sz="1800"/>
                        <a:t> realtor value guides.</a:t>
                      </a:r>
                    </a:p>
                    <a:p>
                      <a:pPr marL="914400" lvl="1" indent="-285750">
                        <a:buFont typeface="Arial" panose="020B0604020202020204" pitchFamily="34" charset="0"/>
                        <a:buChar char="•"/>
                      </a:pPr>
                      <a:r>
                        <a:rPr lang="en-US" sz="1800"/>
                        <a:t>A </a:t>
                      </a:r>
                      <a:r>
                        <a:rPr lang="en-US" sz="1800" b="1"/>
                        <a:t>reasonable extrapolation of land value </a:t>
                      </a:r>
                      <a:r>
                        <a:rPr lang="en-US" sz="1800"/>
                        <a:t>based on recent sales of </a:t>
                      </a:r>
                      <a:r>
                        <a:rPr lang="en-US" sz="1800" b="1"/>
                        <a:t>similar properties </a:t>
                      </a:r>
                      <a:r>
                        <a:rPr lang="en-US" sz="1800"/>
                        <a:t>in the </a:t>
                      </a:r>
                      <a:r>
                        <a:rPr lang="en-US" sz="1800" b="1"/>
                        <a:t>same area</a:t>
                      </a:r>
                      <a:r>
                        <a:rPr lang="en-US" sz="1800"/>
                        <a:t>.</a:t>
                      </a:r>
                    </a:p>
                    <a:p>
                      <a:endParaRPr lang="en-US" sz="1400">
                        <a:latin typeface="Cambria" panose="02040503050406030204" pitchFamily="18" charset="0"/>
                      </a:endParaRPr>
                    </a:p>
                  </a:txBody>
                  <a:tcPr marL="67320" marR="67320" marT="33660" marB="33660"/>
                </a:tc>
                <a:extLst>
                  <a:ext uri="{0D108BD9-81ED-4DB2-BD59-A6C34878D82A}">
                    <a16:rowId xmlns:a16="http://schemas.microsoft.com/office/drawing/2014/main" val="2368663447"/>
                  </a:ext>
                </a:extLst>
              </a:tr>
            </a:tbl>
          </a:graphicData>
        </a:graphic>
      </p:graphicFrame>
      <p:pic>
        <p:nvPicPr>
          <p:cNvPr id="4" name="Picture 13">
            <a:extLst>
              <a:ext uri="{FF2B5EF4-FFF2-40B4-BE49-F238E27FC236}">
                <a16:creationId xmlns:a16="http://schemas.microsoft.com/office/drawing/2014/main" id="{65493CA7-9891-6A24-452E-306BB133EF9E}"/>
              </a:ext>
            </a:extLst>
          </p:cNvPr>
          <p:cNvPicPr>
            <a:picLocks noChangeAspect="1"/>
          </p:cNvPicPr>
          <p:nvPr/>
        </p:nvPicPr>
        <p:blipFill>
          <a:blip r:embed="rId3"/>
          <a:stretch>
            <a:fillRect/>
          </a:stretch>
        </p:blipFill>
        <p:spPr>
          <a:xfrm>
            <a:off x="-1608" y="2103"/>
            <a:ext cx="552450" cy="5139294"/>
          </a:xfrm>
          <a:prstGeom prst="rect">
            <a:avLst/>
          </a:prstGeom>
        </p:spPr>
      </p:pic>
      <p:pic>
        <p:nvPicPr>
          <p:cNvPr id="9" name="Picture 8">
            <a:extLst>
              <a:ext uri="{FF2B5EF4-FFF2-40B4-BE49-F238E27FC236}">
                <a16:creationId xmlns:a16="http://schemas.microsoft.com/office/drawing/2014/main" id="{550FAA0C-51E5-E250-3C47-4BBEC09D52F1}"/>
              </a:ext>
            </a:extLst>
          </p:cNvPr>
          <p:cNvPicPr>
            <a:picLocks noChangeAspect="1"/>
          </p:cNvPicPr>
          <p:nvPr/>
        </p:nvPicPr>
        <p:blipFill>
          <a:blip r:embed="rId3"/>
          <a:stretch>
            <a:fillRect/>
          </a:stretch>
        </p:blipFill>
        <p:spPr>
          <a:xfrm rot="10800000">
            <a:off x="8563469" y="16947"/>
            <a:ext cx="589560" cy="5139294"/>
          </a:xfrm>
          <a:prstGeom prst="rect">
            <a:avLst/>
          </a:prstGeom>
        </p:spPr>
      </p:pic>
    </p:spTree>
    <p:extLst>
      <p:ext uri="{BB962C8B-B14F-4D97-AF65-F5344CB8AC3E}">
        <p14:creationId xmlns:p14="http://schemas.microsoft.com/office/powerpoint/2010/main" val="2331965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802885" y="252330"/>
            <a:ext cx="6683765" cy="960668"/>
          </a:xfrm>
        </p:spPr>
        <p:txBody>
          <a:bodyPr rtlCol="0">
            <a:normAutofit/>
          </a:bodyPr>
          <a:lstStyle/>
          <a:p>
            <a:pPr eaLnBrk="1" fontAlgn="auto" hangingPunct="1">
              <a:spcAft>
                <a:spcPts val="0"/>
              </a:spcAft>
              <a:defRPr/>
            </a:pPr>
            <a:r>
              <a:rPr lang="en-US" b="1">
                <a:latin typeface="Cambria" panose="02040503050406030204" pitchFamily="18" charset="0"/>
              </a:rPr>
              <a:t>Leveraging Resources (SF-425):</a:t>
            </a:r>
          </a:p>
        </p:txBody>
      </p:sp>
      <p:sp>
        <p:nvSpPr>
          <p:cNvPr id="199683" name="Rectangle 3"/>
          <p:cNvSpPr>
            <a:spLocks noGrp="1" noChangeArrowheads="1"/>
          </p:cNvSpPr>
          <p:nvPr>
            <p:ph idx="1"/>
          </p:nvPr>
        </p:nvSpPr>
        <p:spPr>
          <a:xfrm>
            <a:off x="946484" y="1383564"/>
            <a:ext cx="6835517" cy="3156015"/>
          </a:xfrm>
        </p:spPr>
        <p:txBody>
          <a:bodyPr rtlCol="0">
            <a:normAutofit/>
          </a:bodyPr>
          <a:lstStyle/>
          <a:p>
            <a:pPr eaLnBrk="1" fontAlgn="auto" hangingPunct="1">
              <a:spcAft>
                <a:spcPts val="0"/>
              </a:spcAft>
              <a:defRPr/>
            </a:pPr>
            <a:r>
              <a:rPr lang="en-US" sz="2400">
                <a:latin typeface="Cambria" panose="02040503050406030204" pitchFamily="18" charset="0"/>
                <a:cs typeface="Arial" panose="020B0604020202020204" pitchFamily="34" charset="0"/>
              </a:rPr>
              <a:t>Grantees will be required to show evidence that leveraging resources were actually received and used for their intended purposes through quarterly reports (SF-425) as the project proceeds.</a:t>
            </a:r>
          </a:p>
          <a:p>
            <a:pPr eaLnBrk="1" fontAlgn="auto" hangingPunct="1">
              <a:spcAft>
                <a:spcPts val="0"/>
              </a:spcAft>
              <a:buFontTx/>
              <a:buNone/>
              <a:defRPr/>
            </a:pPr>
            <a:endParaRPr lang="en-US" sz="1500" b="1">
              <a:solidFill>
                <a:srgbClr val="FFFFFF"/>
              </a:solidFill>
              <a:latin typeface="Cambria" panose="02040503050406030204" pitchFamily="18" charset="0"/>
              <a:cs typeface="Arial" panose="020B0604020202020204" pitchFamily="34" charset="0"/>
            </a:endParaRPr>
          </a:p>
        </p:txBody>
      </p:sp>
      <p:sp>
        <p:nvSpPr>
          <p:cNvPr id="119812" name="Slide Number Placeholder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spcAft>
                <a:spcPts val="600"/>
              </a:spcAft>
            </a:pPr>
            <a:fld id="{D5478DA0-99B5-4CC9-AE0C-E4EDFCEB89BC}" type="slidenum">
              <a:rPr lang="en-US" i="0">
                <a:solidFill>
                  <a:srgbClr val="FFFFFF"/>
                </a:solidFill>
              </a:rPr>
              <a:pPr eaLnBrk="1" hangingPunct="1">
                <a:spcAft>
                  <a:spcPts val="600"/>
                </a:spcAft>
              </a:pPr>
              <a:t>16</a:t>
            </a:fld>
            <a:endParaRPr lang="en-US" i="0">
              <a:solidFill>
                <a:srgbClr val="FFFFFF"/>
              </a:solidFill>
            </a:endParaRPr>
          </a:p>
        </p:txBody>
      </p:sp>
      <p:cxnSp>
        <p:nvCxnSpPr>
          <p:cNvPr id="3" name="Straight Connector 2">
            <a:extLst>
              <a:ext uri="{FF2B5EF4-FFF2-40B4-BE49-F238E27FC236}">
                <a16:creationId xmlns:a16="http://schemas.microsoft.com/office/drawing/2014/main" id="{3228D078-2D96-4DD1-8187-7C18C2820CAD}"/>
              </a:ext>
            </a:extLst>
          </p:cNvPr>
          <p:cNvCxnSpPr/>
          <p:nvPr/>
        </p:nvCxnSpPr>
        <p:spPr>
          <a:xfrm>
            <a:off x="946484" y="1010653"/>
            <a:ext cx="6928713" cy="0"/>
          </a:xfrm>
          <a:prstGeom prst="line">
            <a:avLst/>
          </a:prstGeom>
        </p:spPr>
        <p:style>
          <a:lnRef idx="2">
            <a:schemeClr val="accent6"/>
          </a:lnRef>
          <a:fillRef idx="0">
            <a:schemeClr val="accent6"/>
          </a:fillRef>
          <a:effectRef idx="1">
            <a:schemeClr val="accent6"/>
          </a:effectRef>
          <a:fontRef idx="minor">
            <a:schemeClr val="tx1"/>
          </a:fontRef>
        </p:style>
      </p:cxnSp>
      <p:pic>
        <p:nvPicPr>
          <p:cNvPr id="4" name="Picture 13">
            <a:extLst>
              <a:ext uri="{FF2B5EF4-FFF2-40B4-BE49-F238E27FC236}">
                <a16:creationId xmlns:a16="http://schemas.microsoft.com/office/drawing/2014/main" id="{93252B83-1A62-B9E8-B6E1-3E54EF6B2B8E}"/>
              </a:ext>
            </a:extLst>
          </p:cNvPr>
          <p:cNvPicPr>
            <a:picLocks noChangeAspect="1"/>
          </p:cNvPicPr>
          <p:nvPr/>
        </p:nvPicPr>
        <p:blipFill>
          <a:blip r:embed="rId3"/>
          <a:stretch>
            <a:fillRect/>
          </a:stretch>
        </p:blipFill>
        <p:spPr>
          <a:xfrm>
            <a:off x="-1608" y="2103"/>
            <a:ext cx="552450" cy="5139294"/>
          </a:xfrm>
          <a:prstGeom prst="rect">
            <a:avLst/>
          </a:prstGeom>
        </p:spPr>
      </p:pic>
      <p:pic>
        <p:nvPicPr>
          <p:cNvPr id="9" name="Picture 8">
            <a:extLst>
              <a:ext uri="{FF2B5EF4-FFF2-40B4-BE49-F238E27FC236}">
                <a16:creationId xmlns:a16="http://schemas.microsoft.com/office/drawing/2014/main" id="{872AE9B3-B424-3883-0864-34FEE4C5E9C9}"/>
              </a:ext>
            </a:extLst>
          </p:cNvPr>
          <p:cNvPicPr>
            <a:picLocks noChangeAspect="1"/>
          </p:cNvPicPr>
          <p:nvPr/>
        </p:nvPicPr>
        <p:blipFill>
          <a:blip r:embed="rId3"/>
          <a:stretch>
            <a:fillRect/>
          </a:stretch>
        </p:blipFill>
        <p:spPr>
          <a:xfrm rot="10800000">
            <a:off x="8556047" y="16947"/>
            <a:ext cx="619248" cy="5139294"/>
          </a:xfrm>
          <a:prstGeom prst="rect">
            <a:avLst/>
          </a:prstGeom>
        </p:spPr>
      </p:pic>
    </p:spTree>
    <p:extLst>
      <p:ext uri="{BB962C8B-B14F-4D97-AF65-F5344CB8AC3E}">
        <p14:creationId xmlns:p14="http://schemas.microsoft.com/office/powerpoint/2010/main" val="3156975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1295400" y="567433"/>
            <a:ext cx="7449740" cy="960668"/>
          </a:xfrm>
        </p:spPr>
        <p:txBody>
          <a:bodyPr rtlCol="0">
            <a:normAutofit/>
          </a:bodyPr>
          <a:lstStyle/>
          <a:p>
            <a:pPr eaLnBrk="1" fontAlgn="auto" hangingPunct="1">
              <a:spcAft>
                <a:spcPts val="0"/>
              </a:spcAft>
              <a:defRPr/>
            </a:pPr>
            <a:r>
              <a:rPr lang="en-US" sz="2800" b="1">
                <a:solidFill>
                  <a:schemeClr val="accent4"/>
                </a:solidFill>
                <a:latin typeface="Cambria" panose="02040503050406030204" pitchFamily="18" charset="0"/>
              </a:rPr>
              <a:t>Leveraging Resources (Unavailable resources):</a:t>
            </a:r>
          </a:p>
        </p:txBody>
      </p:sp>
      <p:sp>
        <p:nvSpPr>
          <p:cNvPr id="199683" name="Rectangle 3"/>
          <p:cNvSpPr>
            <a:spLocks noGrp="1" noChangeArrowheads="1"/>
          </p:cNvSpPr>
          <p:nvPr>
            <p:ph idx="1"/>
          </p:nvPr>
        </p:nvSpPr>
        <p:spPr>
          <a:xfrm>
            <a:off x="1295400" y="1657350"/>
            <a:ext cx="6835517" cy="3156015"/>
          </a:xfrm>
        </p:spPr>
        <p:txBody>
          <a:bodyPr rtlCol="0">
            <a:normAutofit lnSpcReduction="10000"/>
          </a:bodyPr>
          <a:lstStyle/>
          <a:p>
            <a:pPr eaLnBrk="1" fontAlgn="auto" hangingPunct="1">
              <a:spcAft>
                <a:spcPts val="0"/>
              </a:spcAft>
              <a:defRPr/>
            </a:pPr>
            <a:r>
              <a:rPr lang="en-US" sz="1700" b="1">
                <a:solidFill>
                  <a:schemeClr val="accent1"/>
                </a:solidFill>
                <a:latin typeface="Cambria" panose="02040503050406030204" pitchFamily="18" charset="0"/>
                <a:cs typeface="Arial" panose="020B0604020202020204" pitchFamily="34" charset="0"/>
              </a:rPr>
              <a:t>HUD recognizes that in some cases, the applicant cannot receive a firm commitment of non-tribal funds by the application deadline.</a:t>
            </a:r>
          </a:p>
          <a:p>
            <a:pPr eaLnBrk="1" fontAlgn="auto" hangingPunct="1">
              <a:spcAft>
                <a:spcPts val="0"/>
              </a:spcAft>
              <a:defRPr/>
            </a:pPr>
            <a:r>
              <a:rPr lang="en-US" sz="1700" b="1">
                <a:solidFill>
                  <a:schemeClr val="accent1"/>
                </a:solidFill>
                <a:latin typeface="Cambria" panose="02040503050406030204" pitchFamily="18" charset="0"/>
                <a:cs typeface="Arial" panose="020B0604020202020204" pitchFamily="34" charset="0"/>
              </a:rPr>
              <a:t>If so, the applicant must include a statement from the contributing entity that describes why the firm commitment cannot be made at the current time. </a:t>
            </a:r>
          </a:p>
          <a:p>
            <a:pPr eaLnBrk="1" fontAlgn="auto" hangingPunct="1">
              <a:spcAft>
                <a:spcPts val="0"/>
              </a:spcAft>
              <a:defRPr/>
            </a:pPr>
            <a:r>
              <a:rPr lang="en-US" sz="1700" b="1">
                <a:solidFill>
                  <a:schemeClr val="accent1"/>
                </a:solidFill>
                <a:latin typeface="Cambria" panose="02040503050406030204" pitchFamily="18" charset="0"/>
                <a:cs typeface="Arial" panose="020B0604020202020204" pitchFamily="34" charset="0"/>
              </a:rPr>
              <a:t>Statement must say that the tribe/organization and proposed project  meets the eligibility criteria for receiving the leveraged funds.</a:t>
            </a:r>
          </a:p>
          <a:p>
            <a:pPr eaLnBrk="1" fontAlgn="auto" hangingPunct="1">
              <a:spcAft>
                <a:spcPts val="0"/>
              </a:spcAft>
              <a:defRPr/>
            </a:pPr>
            <a:r>
              <a:rPr lang="en-US" sz="1700" b="1">
                <a:solidFill>
                  <a:schemeClr val="accent1"/>
                </a:solidFill>
                <a:latin typeface="Cambria" panose="02040503050406030204" pitchFamily="18" charset="0"/>
                <a:cs typeface="Arial" panose="020B0604020202020204" pitchFamily="34" charset="0"/>
              </a:rPr>
              <a:t>Statement must also include a date by which the funding decisions will be made, which cannot be over six (6) months from the anticipated date of grant approval by HUD.</a:t>
            </a:r>
          </a:p>
          <a:p>
            <a:pPr marL="0" indent="0" eaLnBrk="1" fontAlgn="auto" hangingPunct="1">
              <a:spcAft>
                <a:spcPts val="0"/>
              </a:spcAft>
              <a:buNone/>
              <a:defRPr/>
            </a:pPr>
            <a:r>
              <a:rPr lang="en-US" sz="1700" b="1">
                <a:solidFill>
                  <a:schemeClr val="accent1"/>
                </a:solidFill>
                <a:latin typeface="Cambria" panose="02040503050406030204" pitchFamily="18" charset="0"/>
                <a:cs typeface="Arial" panose="020B0604020202020204" pitchFamily="34" charset="0"/>
              </a:rPr>
              <a:t> </a:t>
            </a:r>
          </a:p>
          <a:p>
            <a:pPr eaLnBrk="1" fontAlgn="auto" hangingPunct="1">
              <a:spcAft>
                <a:spcPts val="0"/>
              </a:spcAft>
              <a:buFontTx/>
              <a:buNone/>
              <a:defRPr/>
            </a:pPr>
            <a:endParaRPr lang="en-US" sz="1500" b="1">
              <a:solidFill>
                <a:srgbClr val="FFFFFF"/>
              </a:solidFill>
              <a:latin typeface="Cambria" panose="02040503050406030204" pitchFamily="18" charset="0"/>
              <a:cs typeface="Arial" panose="020B0604020202020204" pitchFamily="34" charset="0"/>
            </a:endParaRPr>
          </a:p>
        </p:txBody>
      </p:sp>
      <p:sp>
        <p:nvSpPr>
          <p:cNvPr id="119812" name="Slide Number Placeholder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spcAft>
                <a:spcPts val="600"/>
              </a:spcAft>
            </a:pPr>
            <a:fld id="{D5478DA0-99B5-4CC9-AE0C-E4EDFCEB89BC}" type="slidenum">
              <a:rPr lang="en-US" i="0">
                <a:solidFill>
                  <a:srgbClr val="FFFFFF"/>
                </a:solidFill>
              </a:rPr>
              <a:pPr eaLnBrk="1" hangingPunct="1">
                <a:spcAft>
                  <a:spcPts val="600"/>
                </a:spcAft>
              </a:pPr>
              <a:t>17</a:t>
            </a:fld>
            <a:endParaRPr lang="en-US" i="0">
              <a:solidFill>
                <a:srgbClr val="FFFFFF"/>
              </a:solidFill>
            </a:endParaRPr>
          </a:p>
        </p:txBody>
      </p:sp>
      <p:pic>
        <p:nvPicPr>
          <p:cNvPr id="3" name="Picture 13">
            <a:extLst>
              <a:ext uri="{FF2B5EF4-FFF2-40B4-BE49-F238E27FC236}">
                <a16:creationId xmlns:a16="http://schemas.microsoft.com/office/drawing/2014/main" id="{EDCF7335-8503-3C90-1BD2-DDD326B9B1AF}"/>
              </a:ext>
            </a:extLst>
          </p:cNvPr>
          <p:cNvPicPr>
            <a:picLocks noChangeAspect="1"/>
          </p:cNvPicPr>
          <p:nvPr/>
        </p:nvPicPr>
        <p:blipFill>
          <a:blip r:embed="rId3"/>
          <a:stretch>
            <a:fillRect/>
          </a:stretch>
        </p:blipFill>
        <p:spPr>
          <a:xfrm>
            <a:off x="-1608" y="2103"/>
            <a:ext cx="552450" cy="5139294"/>
          </a:xfrm>
          <a:prstGeom prst="rect">
            <a:avLst/>
          </a:prstGeom>
        </p:spPr>
      </p:pic>
      <p:pic>
        <p:nvPicPr>
          <p:cNvPr id="8" name="Picture 7">
            <a:extLst>
              <a:ext uri="{FF2B5EF4-FFF2-40B4-BE49-F238E27FC236}">
                <a16:creationId xmlns:a16="http://schemas.microsoft.com/office/drawing/2014/main" id="{64D29E24-656C-D0AE-2D83-32566D63AA25}"/>
              </a:ext>
            </a:extLst>
          </p:cNvPr>
          <p:cNvPicPr>
            <a:picLocks noChangeAspect="1"/>
          </p:cNvPicPr>
          <p:nvPr/>
        </p:nvPicPr>
        <p:blipFill>
          <a:blip r:embed="rId3"/>
          <a:stretch>
            <a:fillRect/>
          </a:stretch>
        </p:blipFill>
        <p:spPr>
          <a:xfrm rot="10800000">
            <a:off x="8563469" y="16947"/>
            <a:ext cx="589560" cy="5139294"/>
          </a:xfrm>
          <a:prstGeom prst="rect">
            <a:avLst/>
          </a:prstGeom>
        </p:spPr>
      </p:pic>
    </p:spTree>
    <p:extLst>
      <p:ext uri="{BB962C8B-B14F-4D97-AF65-F5344CB8AC3E}">
        <p14:creationId xmlns:p14="http://schemas.microsoft.com/office/powerpoint/2010/main" val="3979404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802885" y="213289"/>
            <a:ext cx="6683765" cy="960668"/>
          </a:xfrm>
        </p:spPr>
        <p:txBody>
          <a:bodyPr rtlCol="0">
            <a:normAutofit/>
          </a:bodyPr>
          <a:lstStyle/>
          <a:p>
            <a:pPr eaLnBrk="1" fontAlgn="auto" hangingPunct="1">
              <a:spcAft>
                <a:spcPts val="0"/>
              </a:spcAft>
              <a:defRPr/>
            </a:pPr>
            <a:r>
              <a:rPr lang="en-US" b="1">
                <a:latin typeface="Cambria" panose="02040503050406030204" pitchFamily="18" charset="0"/>
              </a:rPr>
              <a:t>Leveraging Resources (Evidence):</a:t>
            </a:r>
          </a:p>
        </p:txBody>
      </p:sp>
      <p:sp>
        <p:nvSpPr>
          <p:cNvPr id="199683" name="Rectangle 3"/>
          <p:cNvSpPr>
            <a:spLocks noGrp="1" noChangeArrowheads="1"/>
          </p:cNvSpPr>
          <p:nvPr>
            <p:ph idx="1"/>
          </p:nvPr>
        </p:nvSpPr>
        <p:spPr>
          <a:xfrm>
            <a:off x="858301" y="1169024"/>
            <a:ext cx="6835517" cy="3156015"/>
          </a:xfrm>
        </p:spPr>
        <p:txBody>
          <a:bodyPr rtlCol="0">
            <a:normAutofit/>
          </a:bodyPr>
          <a:lstStyle/>
          <a:p>
            <a:pPr algn="just" eaLnBrk="1" fontAlgn="auto" hangingPunct="1">
              <a:spcAft>
                <a:spcPts val="0"/>
              </a:spcAft>
              <a:defRPr/>
            </a:pPr>
            <a:r>
              <a:rPr lang="en-US" sz="2000">
                <a:solidFill>
                  <a:schemeClr val="tx1"/>
                </a:solidFill>
                <a:latin typeface="Cambria" panose="02040503050406030204" pitchFamily="18" charset="0"/>
                <a:cs typeface="Arial" panose="020B0604020202020204" pitchFamily="34" charset="0"/>
              </a:rPr>
              <a:t>If the applicant does not provide HUD with evidence of the firm commitment from the original leverage source or an alternative source </a:t>
            </a:r>
            <a:r>
              <a:rPr lang="en-US" sz="2000" b="1" u="sng">
                <a:solidFill>
                  <a:schemeClr val="tx1"/>
                </a:solidFill>
                <a:latin typeface="Cambria" panose="02040503050406030204" pitchFamily="18" charset="0"/>
                <a:cs typeface="Arial" panose="020B0604020202020204" pitchFamily="34" charset="0"/>
              </a:rPr>
              <a:t>within 6 months of the date of grant approval</a:t>
            </a:r>
            <a:r>
              <a:rPr lang="en-US" sz="2000" b="1">
                <a:solidFill>
                  <a:schemeClr val="tx1"/>
                </a:solidFill>
                <a:latin typeface="Cambria" panose="02040503050406030204" pitchFamily="18" charset="0"/>
                <a:cs typeface="Arial" panose="020B0604020202020204" pitchFamily="34" charset="0"/>
              </a:rPr>
              <a:t>,</a:t>
            </a:r>
            <a:r>
              <a:rPr lang="en-US" sz="2000">
                <a:solidFill>
                  <a:schemeClr val="tx1"/>
                </a:solidFill>
                <a:latin typeface="Cambria" panose="02040503050406030204" pitchFamily="18" charset="0"/>
                <a:cs typeface="Arial" panose="020B0604020202020204" pitchFamily="34" charset="0"/>
              </a:rPr>
              <a:t> or if anticipated leverage is not provided, HUD will re-rate and re-rank the application with the updated lower leverage. </a:t>
            </a:r>
          </a:p>
          <a:p>
            <a:pPr marL="0" indent="0" algn="just" eaLnBrk="1" fontAlgn="auto" hangingPunct="1">
              <a:spcAft>
                <a:spcPts val="0"/>
              </a:spcAft>
              <a:buNone/>
              <a:defRPr/>
            </a:pPr>
            <a:endParaRPr lang="en-US" sz="2000">
              <a:solidFill>
                <a:schemeClr val="tx1"/>
              </a:solidFill>
              <a:latin typeface="Cambria" panose="02040503050406030204" pitchFamily="18" charset="0"/>
              <a:cs typeface="Arial" panose="020B0604020202020204" pitchFamily="34" charset="0"/>
            </a:endParaRPr>
          </a:p>
          <a:p>
            <a:pPr algn="just" eaLnBrk="1" fontAlgn="auto" hangingPunct="1">
              <a:spcAft>
                <a:spcPts val="0"/>
              </a:spcAft>
              <a:defRPr/>
            </a:pPr>
            <a:r>
              <a:rPr lang="en-US" sz="2000">
                <a:solidFill>
                  <a:schemeClr val="tx1"/>
                </a:solidFill>
                <a:latin typeface="Cambria" panose="02040503050406030204" pitchFamily="18" charset="0"/>
                <a:cs typeface="Arial" panose="020B0604020202020204" pitchFamily="34" charset="0"/>
              </a:rPr>
              <a:t>If the application is no longer fundable after re-rating and re-ranking the application, HUD will rescind the grant and recapture grant funds.</a:t>
            </a:r>
          </a:p>
          <a:p>
            <a:pPr eaLnBrk="1" fontAlgn="auto" hangingPunct="1">
              <a:spcAft>
                <a:spcPts val="0"/>
              </a:spcAft>
              <a:buFontTx/>
              <a:buNone/>
              <a:defRPr/>
            </a:pPr>
            <a:endParaRPr lang="en-US" sz="1500" b="1">
              <a:solidFill>
                <a:srgbClr val="FFFFFF"/>
              </a:solidFill>
              <a:latin typeface="Cambria" panose="02040503050406030204" pitchFamily="18" charset="0"/>
              <a:cs typeface="Arial" panose="020B0604020202020204" pitchFamily="34" charset="0"/>
            </a:endParaRPr>
          </a:p>
        </p:txBody>
      </p:sp>
      <p:sp>
        <p:nvSpPr>
          <p:cNvPr id="119812" name="Slide Number Placeholder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spcAft>
                <a:spcPts val="600"/>
              </a:spcAft>
            </a:pPr>
            <a:fld id="{D5478DA0-99B5-4CC9-AE0C-E4EDFCEB89BC}" type="slidenum">
              <a:rPr lang="en-US" i="0">
                <a:solidFill>
                  <a:srgbClr val="FFFFFF"/>
                </a:solidFill>
              </a:rPr>
              <a:pPr eaLnBrk="1" hangingPunct="1">
                <a:spcAft>
                  <a:spcPts val="600"/>
                </a:spcAft>
              </a:pPr>
              <a:t>18</a:t>
            </a:fld>
            <a:endParaRPr lang="en-US" i="0">
              <a:solidFill>
                <a:srgbClr val="FFFFFF"/>
              </a:solidFill>
            </a:endParaRPr>
          </a:p>
        </p:txBody>
      </p:sp>
      <p:cxnSp>
        <p:nvCxnSpPr>
          <p:cNvPr id="8" name="Straight Connector 7">
            <a:extLst>
              <a:ext uri="{FF2B5EF4-FFF2-40B4-BE49-F238E27FC236}">
                <a16:creationId xmlns:a16="http://schemas.microsoft.com/office/drawing/2014/main" id="{9C994953-381F-4872-BB56-258A3C1232BD}"/>
              </a:ext>
            </a:extLst>
          </p:cNvPr>
          <p:cNvCxnSpPr/>
          <p:nvPr/>
        </p:nvCxnSpPr>
        <p:spPr>
          <a:xfrm>
            <a:off x="946484" y="1010653"/>
            <a:ext cx="6928713" cy="0"/>
          </a:xfrm>
          <a:prstGeom prst="line">
            <a:avLst/>
          </a:prstGeom>
        </p:spPr>
        <p:style>
          <a:lnRef idx="2">
            <a:schemeClr val="accent6"/>
          </a:lnRef>
          <a:fillRef idx="0">
            <a:schemeClr val="accent6"/>
          </a:fillRef>
          <a:effectRef idx="1">
            <a:schemeClr val="accent6"/>
          </a:effectRef>
          <a:fontRef idx="minor">
            <a:schemeClr val="tx1"/>
          </a:fontRef>
        </p:style>
      </p:cxnSp>
      <p:pic>
        <p:nvPicPr>
          <p:cNvPr id="3" name="Picture 13">
            <a:extLst>
              <a:ext uri="{FF2B5EF4-FFF2-40B4-BE49-F238E27FC236}">
                <a16:creationId xmlns:a16="http://schemas.microsoft.com/office/drawing/2014/main" id="{E23EDC0A-0799-1F24-F082-B650CAEB63D7}"/>
              </a:ext>
            </a:extLst>
          </p:cNvPr>
          <p:cNvPicPr>
            <a:picLocks noChangeAspect="1"/>
          </p:cNvPicPr>
          <p:nvPr/>
        </p:nvPicPr>
        <p:blipFill>
          <a:blip r:embed="rId3"/>
          <a:stretch>
            <a:fillRect/>
          </a:stretch>
        </p:blipFill>
        <p:spPr>
          <a:xfrm>
            <a:off x="-1608" y="2103"/>
            <a:ext cx="552450" cy="5139294"/>
          </a:xfrm>
          <a:prstGeom prst="rect">
            <a:avLst/>
          </a:prstGeom>
        </p:spPr>
      </p:pic>
      <p:pic>
        <p:nvPicPr>
          <p:cNvPr id="9" name="Picture 8">
            <a:extLst>
              <a:ext uri="{FF2B5EF4-FFF2-40B4-BE49-F238E27FC236}">
                <a16:creationId xmlns:a16="http://schemas.microsoft.com/office/drawing/2014/main" id="{EB0AECD2-6089-68BD-133B-56B6F1F0C111}"/>
              </a:ext>
            </a:extLst>
          </p:cNvPr>
          <p:cNvPicPr>
            <a:picLocks noChangeAspect="1"/>
          </p:cNvPicPr>
          <p:nvPr/>
        </p:nvPicPr>
        <p:blipFill>
          <a:blip r:embed="rId3"/>
          <a:stretch>
            <a:fillRect/>
          </a:stretch>
        </p:blipFill>
        <p:spPr>
          <a:xfrm rot="10800000">
            <a:off x="8556047" y="16947"/>
            <a:ext cx="589560" cy="5139294"/>
          </a:xfrm>
          <a:prstGeom prst="rect">
            <a:avLst/>
          </a:prstGeom>
        </p:spPr>
      </p:pic>
    </p:spTree>
    <p:extLst>
      <p:ext uri="{BB962C8B-B14F-4D97-AF65-F5344CB8AC3E}">
        <p14:creationId xmlns:p14="http://schemas.microsoft.com/office/powerpoint/2010/main" val="2905358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802885" y="213289"/>
            <a:ext cx="6683765" cy="960668"/>
          </a:xfrm>
        </p:spPr>
        <p:txBody>
          <a:bodyPr rtlCol="0">
            <a:normAutofit/>
          </a:bodyPr>
          <a:lstStyle/>
          <a:p>
            <a:pPr eaLnBrk="1" fontAlgn="auto" hangingPunct="1">
              <a:spcAft>
                <a:spcPts val="0"/>
              </a:spcAft>
              <a:defRPr/>
            </a:pPr>
            <a:r>
              <a:rPr lang="en-US" sz="2400" b="1">
                <a:latin typeface="Cambria" panose="02040503050406030204" pitchFamily="18" charset="0"/>
              </a:rPr>
              <a:t>Leveraging Resources (Evidence) (cont..):</a:t>
            </a:r>
          </a:p>
        </p:txBody>
      </p:sp>
      <p:sp>
        <p:nvSpPr>
          <p:cNvPr id="199683" name="Rectangle 3"/>
          <p:cNvSpPr>
            <a:spLocks noGrp="1" noChangeArrowheads="1"/>
          </p:cNvSpPr>
          <p:nvPr>
            <p:ph idx="1"/>
          </p:nvPr>
        </p:nvSpPr>
        <p:spPr>
          <a:xfrm>
            <a:off x="858301" y="1169024"/>
            <a:ext cx="6835517" cy="3156015"/>
          </a:xfrm>
        </p:spPr>
        <p:txBody>
          <a:bodyPr vert="horz" lIns="91440" tIns="45720" rIns="91440" bIns="45720" rtlCol="0" anchor="t">
            <a:normAutofit lnSpcReduction="10000"/>
          </a:bodyPr>
          <a:lstStyle/>
          <a:p>
            <a:pPr algn="just" eaLnBrk="1" fontAlgn="auto" hangingPunct="1">
              <a:spcAft>
                <a:spcPts val="0"/>
              </a:spcAft>
              <a:defRPr/>
            </a:pPr>
            <a:r>
              <a:rPr lang="en-US" sz="1800" b="1">
                <a:solidFill>
                  <a:srgbClr val="FF0000"/>
                </a:solidFill>
                <a:effectLst/>
                <a:highlight>
                  <a:srgbClr val="FFFF00"/>
                </a:highlight>
                <a:latin typeface="Times New Roman"/>
                <a:ea typeface="Times New Roman" panose="02020603050405020304" pitchFamily="18" charset="0"/>
                <a:cs typeface="Times New Roman"/>
              </a:rPr>
              <a:t>(NEW) </a:t>
            </a:r>
            <a:r>
              <a:rPr lang="en-US" sz="1800">
                <a:solidFill>
                  <a:srgbClr val="000000"/>
                </a:solidFill>
                <a:effectLst/>
                <a:latin typeface="Times New Roman"/>
                <a:ea typeface="Times New Roman" panose="02020603050405020304" pitchFamily="18" charset="0"/>
                <a:cs typeface="Times New Roman"/>
              </a:rPr>
              <a:t>If, at the end of the project, the firm commitment is not applied in its </a:t>
            </a:r>
            <a:r>
              <a:rPr lang="en-US" sz="1800" b="1">
                <a:solidFill>
                  <a:srgbClr val="FF0000"/>
                </a:solidFill>
                <a:effectLst/>
                <a:highlight>
                  <a:srgbClr val="FFFF00"/>
                </a:highlight>
                <a:latin typeface="Times New Roman"/>
                <a:ea typeface="Times New Roman" panose="02020603050405020304" pitchFamily="18" charset="0"/>
                <a:cs typeface="Times New Roman"/>
              </a:rPr>
              <a:t>entirety</a:t>
            </a:r>
            <a:r>
              <a:rPr lang="en-US" sz="1800">
                <a:solidFill>
                  <a:srgbClr val="000000"/>
                </a:solidFill>
                <a:effectLst/>
                <a:latin typeface="Times New Roman"/>
                <a:ea typeface="Times New Roman" panose="02020603050405020304" pitchFamily="18" charset="0"/>
                <a:cs typeface="Times New Roman"/>
              </a:rPr>
              <a:t>, HUD will re-rate the application to ensure that the application would be funded without the leverage resources based on having a rating equal or greater than the lowest rating received by a funded project for an applicant next in line from the initial funding selection.</a:t>
            </a:r>
          </a:p>
          <a:p>
            <a:pPr algn="just" eaLnBrk="1" fontAlgn="auto" hangingPunct="1">
              <a:spcAft>
                <a:spcPts val="0"/>
              </a:spcAft>
              <a:defRPr/>
            </a:pPr>
            <a:endParaRPr lang="en-US" sz="1800">
              <a:solidFill>
                <a:srgbClr val="000000"/>
              </a:solidFill>
              <a:effectLst/>
              <a:latin typeface="Times New Roman" panose="02020603050405020304" pitchFamily="18" charset="0"/>
              <a:ea typeface="Times New Roman" panose="02020603050405020304" pitchFamily="18" charset="0"/>
            </a:endParaRPr>
          </a:p>
          <a:p>
            <a:pPr eaLnBrk="1" fontAlgn="auto" hangingPunct="1">
              <a:spcAft>
                <a:spcPts val="0"/>
              </a:spcAft>
              <a:defRPr/>
            </a:pPr>
            <a:r>
              <a:rPr lang="en-US" sz="1800">
                <a:solidFill>
                  <a:srgbClr val="000000"/>
                </a:solidFill>
                <a:effectLst/>
                <a:latin typeface="Times New Roman"/>
                <a:ea typeface="Times New Roman" panose="02020603050405020304" pitchFamily="18" charset="0"/>
                <a:cs typeface="Times New Roman"/>
              </a:rPr>
              <a:t>If not, HUD reserves the right to make a determination of substantial noncompliance under NAHASDA and may seek remedies under Section 401 and 405 of NAHASDA, including terminating the grant and recapturing grant funds.</a:t>
            </a:r>
            <a:br>
              <a:rPr lang="en-US" sz="1800">
                <a:effectLst/>
                <a:latin typeface="Times New Roman" panose="02020603050405020304" pitchFamily="18" charset="0"/>
                <a:ea typeface="Times New Roman" panose="02020603050405020304" pitchFamily="18" charset="0"/>
              </a:rPr>
            </a:br>
            <a:endParaRPr lang="en-US" sz="1500" b="1">
              <a:solidFill>
                <a:srgbClr val="FFFFFF"/>
              </a:solidFill>
              <a:latin typeface="Cambria" panose="02040503050406030204" pitchFamily="18" charset="0"/>
              <a:ea typeface="Cambria" panose="02040503050406030204" pitchFamily="18" charset="0"/>
              <a:cs typeface="Arial" panose="020B0604020202020204" pitchFamily="34" charset="0"/>
            </a:endParaRPr>
          </a:p>
        </p:txBody>
      </p:sp>
      <p:sp>
        <p:nvSpPr>
          <p:cNvPr id="119812" name="Slide Number Placeholder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spcAft>
                <a:spcPts val="600"/>
              </a:spcAft>
            </a:pPr>
            <a:fld id="{D5478DA0-99B5-4CC9-AE0C-E4EDFCEB89BC}" type="slidenum">
              <a:rPr lang="en-US" i="0">
                <a:solidFill>
                  <a:srgbClr val="FFFFFF"/>
                </a:solidFill>
              </a:rPr>
              <a:pPr eaLnBrk="1" hangingPunct="1">
                <a:spcAft>
                  <a:spcPts val="600"/>
                </a:spcAft>
              </a:pPr>
              <a:t>19</a:t>
            </a:fld>
            <a:endParaRPr lang="en-US" i="0">
              <a:solidFill>
                <a:srgbClr val="FFFFFF"/>
              </a:solidFill>
            </a:endParaRPr>
          </a:p>
        </p:txBody>
      </p:sp>
      <p:cxnSp>
        <p:nvCxnSpPr>
          <p:cNvPr id="8" name="Straight Connector 7">
            <a:extLst>
              <a:ext uri="{FF2B5EF4-FFF2-40B4-BE49-F238E27FC236}">
                <a16:creationId xmlns:a16="http://schemas.microsoft.com/office/drawing/2014/main" id="{9C994953-381F-4872-BB56-258A3C1232BD}"/>
              </a:ext>
            </a:extLst>
          </p:cNvPr>
          <p:cNvCxnSpPr/>
          <p:nvPr/>
        </p:nvCxnSpPr>
        <p:spPr>
          <a:xfrm>
            <a:off x="946484" y="1010653"/>
            <a:ext cx="6928713" cy="0"/>
          </a:xfrm>
          <a:prstGeom prst="line">
            <a:avLst/>
          </a:prstGeom>
        </p:spPr>
        <p:style>
          <a:lnRef idx="2">
            <a:schemeClr val="accent6"/>
          </a:lnRef>
          <a:fillRef idx="0">
            <a:schemeClr val="accent6"/>
          </a:fillRef>
          <a:effectRef idx="1">
            <a:schemeClr val="accent6"/>
          </a:effectRef>
          <a:fontRef idx="minor">
            <a:schemeClr val="tx1"/>
          </a:fontRef>
        </p:style>
      </p:cxnSp>
      <p:pic>
        <p:nvPicPr>
          <p:cNvPr id="3" name="Picture 13">
            <a:extLst>
              <a:ext uri="{FF2B5EF4-FFF2-40B4-BE49-F238E27FC236}">
                <a16:creationId xmlns:a16="http://schemas.microsoft.com/office/drawing/2014/main" id="{90E2CD66-8029-7F4E-E91A-8B0F72734188}"/>
              </a:ext>
            </a:extLst>
          </p:cNvPr>
          <p:cNvPicPr>
            <a:picLocks noChangeAspect="1"/>
          </p:cNvPicPr>
          <p:nvPr/>
        </p:nvPicPr>
        <p:blipFill>
          <a:blip r:embed="rId3"/>
          <a:stretch>
            <a:fillRect/>
          </a:stretch>
        </p:blipFill>
        <p:spPr>
          <a:xfrm>
            <a:off x="-1608" y="2103"/>
            <a:ext cx="552450" cy="5139294"/>
          </a:xfrm>
          <a:prstGeom prst="rect">
            <a:avLst/>
          </a:prstGeom>
        </p:spPr>
      </p:pic>
      <p:pic>
        <p:nvPicPr>
          <p:cNvPr id="9" name="Picture 8">
            <a:extLst>
              <a:ext uri="{FF2B5EF4-FFF2-40B4-BE49-F238E27FC236}">
                <a16:creationId xmlns:a16="http://schemas.microsoft.com/office/drawing/2014/main" id="{18B53295-BD1A-3DBA-30FF-1AA20DE28383}"/>
              </a:ext>
            </a:extLst>
          </p:cNvPr>
          <p:cNvPicPr>
            <a:picLocks noChangeAspect="1"/>
          </p:cNvPicPr>
          <p:nvPr/>
        </p:nvPicPr>
        <p:blipFill>
          <a:blip r:embed="rId3"/>
          <a:stretch>
            <a:fillRect/>
          </a:stretch>
        </p:blipFill>
        <p:spPr>
          <a:xfrm rot="10800000">
            <a:off x="8593157" y="2103"/>
            <a:ext cx="552450" cy="5139294"/>
          </a:xfrm>
          <a:prstGeom prst="rect">
            <a:avLst/>
          </a:prstGeom>
        </p:spPr>
      </p:pic>
    </p:spTree>
    <p:extLst>
      <p:ext uri="{BB962C8B-B14F-4D97-AF65-F5344CB8AC3E}">
        <p14:creationId xmlns:p14="http://schemas.microsoft.com/office/powerpoint/2010/main" val="1180321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547401" y="336232"/>
            <a:ext cx="2404014" cy="2991051"/>
          </a:xfrm>
        </p:spPr>
        <p:txBody>
          <a:bodyPr vert="horz" lIns="91440" tIns="45720" rIns="91440" bIns="45720" rtlCol="0" anchor="ctr">
            <a:normAutofit/>
          </a:bodyPr>
          <a:lstStyle/>
          <a:p>
            <a:pPr defTabSz="914400">
              <a:defRPr/>
            </a:pPr>
            <a:r>
              <a:rPr lang="en-US" sz="3400" b="1">
                <a:solidFill>
                  <a:schemeClr val="accent2"/>
                </a:solidFill>
                <a:latin typeface="Cambria"/>
              </a:rPr>
              <a:t>Rating Factor 4:</a:t>
            </a:r>
            <a:br>
              <a:rPr lang="en-US" sz="3400" b="1">
                <a:latin typeface="Cambria"/>
              </a:rPr>
            </a:br>
            <a:r>
              <a:rPr lang="en-US" sz="2400" b="1">
                <a:latin typeface="Cambria"/>
              </a:rPr>
              <a:t>Leveraging Resources (Up to 5 points)</a:t>
            </a:r>
            <a:endParaRPr lang="en-US" sz="3400" b="1">
              <a:latin typeface="Cambria" panose="02040503050406030204" pitchFamily="18" charset="0"/>
              <a:ea typeface="Cambria" panose="02040503050406030204" pitchFamily="18" charset="0"/>
            </a:endParaRPr>
          </a:p>
        </p:txBody>
      </p:sp>
      <p:sp>
        <p:nvSpPr>
          <p:cNvPr id="116740" name="Slide Number Placeholder 5"/>
          <p:cNvSpPr>
            <a:spLocks noGrp="1"/>
          </p:cNvSpPr>
          <p:nvPr>
            <p:ph type="sldNum" sz="quarter" idx="12"/>
          </p:nvPr>
        </p:nvSpPr>
        <p:spPr bwMode="auto">
          <a:xfrm>
            <a:off x="8461332" y="4752654"/>
            <a:ext cx="541991" cy="27432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defTabSz="914400" eaLnBrk="1" hangingPunct="1">
              <a:spcAft>
                <a:spcPts val="600"/>
              </a:spcAft>
            </a:pPr>
            <a:fld id="{7EE2100E-2A74-4935-ACB3-830240827CE0}" type="slidenum">
              <a:rPr lang="en-US" sz="1100" i="0">
                <a:solidFill>
                  <a:srgbClr val="FFFFFF"/>
                </a:solidFill>
                <a:latin typeface="+mn-lt"/>
                <a:ea typeface="+mn-ea"/>
              </a:rPr>
              <a:pPr defTabSz="914400" eaLnBrk="1" hangingPunct="1">
                <a:spcAft>
                  <a:spcPts val="600"/>
                </a:spcAft>
              </a:pPr>
              <a:t>2</a:t>
            </a:fld>
            <a:endParaRPr lang="en-US" sz="1100" i="0">
              <a:solidFill>
                <a:srgbClr val="FFFFFF"/>
              </a:solidFill>
              <a:latin typeface="+mn-lt"/>
              <a:ea typeface="+mn-ea"/>
            </a:endParaRPr>
          </a:p>
        </p:txBody>
      </p:sp>
      <p:graphicFrame>
        <p:nvGraphicFramePr>
          <p:cNvPr id="2" name="Table 1"/>
          <p:cNvGraphicFramePr>
            <a:graphicFrameLocks noGrp="1"/>
          </p:cNvGraphicFramePr>
          <p:nvPr>
            <p:extLst>
              <p:ext uri="{D42A27DB-BD31-4B8C-83A1-F6EECF244321}">
                <p14:modId xmlns:p14="http://schemas.microsoft.com/office/powerpoint/2010/main" val="542306169"/>
              </p:ext>
            </p:extLst>
          </p:nvPr>
        </p:nvGraphicFramePr>
        <p:xfrm>
          <a:off x="3712552" y="705924"/>
          <a:ext cx="4714874" cy="3731651"/>
        </p:xfrm>
        <a:graphic>
          <a:graphicData uri="http://schemas.openxmlformats.org/drawingml/2006/table">
            <a:tbl>
              <a:tblPr firstRow="1" bandRow="1">
                <a:tableStyleId>{00A15C55-8517-42AA-B614-E9B94910E393}</a:tableStyleId>
              </a:tblPr>
              <a:tblGrid>
                <a:gridCol w="3790294">
                  <a:extLst>
                    <a:ext uri="{9D8B030D-6E8A-4147-A177-3AD203B41FA5}">
                      <a16:colId xmlns:a16="http://schemas.microsoft.com/office/drawing/2014/main" val="20000"/>
                    </a:ext>
                  </a:extLst>
                </a:gridCol>
                <a:gridCol w="924580">
                  <a:extLst>
                    <a:ext uri="{9D8B030D-6E8A-4147-A177-3AD203B41FA5}">
                      <a16:colId xmlns:a16="http://schemas.microsoft.com/office/drawing/2014/main" val="20001"/>
                    </a:ext>
                  </a:extLst>
                </a:gridCol>
              </a:tblGrid>
              <a:tr h="1114702">
                <a:tc>
                  <a:txBody>
                    <a:bodyPr/>
                    <a:lstStyle/>
                    <a:p>
                      <a:pPr algn="l"/>
                      <a:r>
                        <a:rPr lang="en-US" sz="1700">
                          <a:latin typeface="Cambria" panose="02040503050406030204" pitchFamily="18" charset="0"/>
                          <a:ea typeface="Cambria" panose="02040503050406030204" pitchFamily="18" charset="0"/>
                        </a:rPr>
                        <a:t>Percentage of Leveraged Resources Relative to Total IHBG Competitive Grant  Projects Costs </a:t>
                      </a:r>
                    </a:p>
                  </a:txBody>
                  <a:tcPr marL="118220" marR="118220" marT="59110" marB="591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a:latin typeface="Cambria" panose="02040503050406030204" pitchFamily="18" charset="0"/>
                          <a:ea typeface="Cambria" panose="02040503050406030204" pitchFamily="18" charset="0"/>
                        </a:rPr>
                        <a:t>Points </a:t>
                      </a:r>
                    </a:p>
                  </a:txBody>
                  <a:tcPr marL="118220" marR="118220" marT="59110" marB="591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40993">
                <a:tc>
                  <a:txBody>
                    <a:bodyPr/>
                    <a:lstStyle/>
                    <a:p>
                      <a:pPr algn="ctr"/>
                      <a:r>
                        <a:rPr lang="en-US" sz="1700">
                          <a:latin typeface="Cambria" panose="02040503050406030204" pitchFamily="18" charset="0"/>
                          <a:ea typeface="Cambria" panose="02040503050406030204" pitchFamily="18" charset="0"/>
                        </a:rPr>
                        <a:t>25 percent or more </a:t>
                      </a:r>
                    </a:p>
                  </a:txBody>
                  <a:tcPr marL="118220" marR="118220" marT="59110" marB="591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a:latin typeface="Cambria" panose="02040503050406030204" pitchFamily="18" charset="0"/>
                          <a:ea typeface="Cambria" panose="02040503050406030204" pitchFamily="18" charset="0"/>
                        </a:rPr>
                        <a:t>5</a:t>
                      </a:r>
                    </a:p>
                  </a:txBody>
                  <a:tcPr marL="118220" marR="118220" marT="59110" marB="591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72776">
                <a:tc>
                  <a:txBody>
                    <a:bodyPr/>
                    <a:lstStyle/>
                    <a:p>
                      <a:pPr algn="ctr"/>
                      <a:r>
                        <a:rPr lang="en-US" sz="1700" baseline="0">
                          <a:latin typeface="Cambria" panose="02040503050406030204" pitchFamily="18" charset="0"/>
                          <a:ea typeface="Cambria" panose="02040503050406030204" pitchFamily="18" charset="0"/>
                        </a:rPr>
                        <a:t>11 - 24 percent </a:t>
                      </a:r>
                    </a:p>
                  </a:txBody>
                  <a:tcPr marL="118220" marR="118220" marT="59110" marB="591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a:latin typeface="Cambria" panose="02040503050406030204" pitchFamily="18" charset="0"/>
                          <a:ea typeface="Cambria" panose="02040503050406030204" pitchFamily="18" charset="0"/>
                        </a:rPr>
                        <a:t>3</a:t>
                      </a:r>
                    </a:p>
                  </a:txBody>
                  <a:tcPr marL="118220" marR="118220" marT="59110" marB="591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33400">
                <a:tc>
                  <a:txBody>
                    <a:bodyPr/>
                    <a:lstStyle/>
                    <a:p>
                      <a:pPr algn="ctr"/>
                      <a:r>
                        <a:rPr lang="en-US" sz="1700">
                          <a:latin typeface="Cambria" panose="02040503050406030204" pitchFamily="18" charset="0"/>
                          <a:ea typeface="Cambria" panose="02040503050406030204" pitchFamily="18" charset="0"/>
                        </a:rPr>
                        <a:t>5 - 10 percent </a:t>
                      </a:r>
                    </a:p>
                  </a:txBody>
                  <a:tcPr marL="118220" marR="118220" marT="59110" marB="591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a:latin typeface="Cambria" panose="02040503050406030204" pitchFamily="18" charset="0"/>
                          <a:ea typeface="Cambria" panose="02040503050406030204" pitchFamily="18" charset="0"/>
                        </a:rPr>
                        <a:t>1</a:t>
                      </a:r>
                    </a:p>
                  </a:txBody>
                  <a:tcPr marL="118220" marR="118220" marT="59110" marB="591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33400">
                <a:tc>
                  <a:txBody>
                    <a:bodyPr/>
                    <a:lstStyle/>
                    <a:p>
                      <a:pPr algn="ctr"/>
                      <a:r>
                        <a:rPr lang="en-US" sz="1700">
                          <a:latin typeface="Cambria" panose="02040503050406030204" pitchFamily="18" charset="0"/>
                          <a:ea typeface="Cambria" panose="02040503050406030204" pitchFamily="18" charset="0"/>
                        </a:rPr>
                        <a:t>4 percent or less</a:t>
                      </a:r>
                    </a:p>
                  </a:txBody>
                  <a:tcPr marL="118220" marR="118220" marT="59110" marB="591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a:latin typeface="Cambria" panose="02040503050406030204" pitchFamily="18" charset="0"/>
                          <a:ea typeface="Cambria" panose="02040503050406030204" pitchFamily="18" charset="0"/>
                        </a:rPr>
                        <a:t>0</a:t>
                      </a:r>
                    </a:p>
                  </a:txBody>
                  <a:tcPr marL="118220" marR="118220" marT="59110" marB="591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33400">
                <a:tc>
                  <a:txBody>
                    <a:bodyPr/>
                    <a:lstStyle/>
                    <a:p>
                      <a:pPr algn="ctr"/>
                      <a:r>
                        <a:rPr lang="en-US" sz="1700">
                          <a:latin typeface="Cambria" panose="02040503050406030204" pitchFamily="18" charset="0"/>
                          <a:ea typeface="Cambria" panose="02040503050406030204" pitchFamily="18" charset="0"/>
                        </a:rPr>
                        <a:t>Lowest American Indian Alaska Native (AIAN) per capita</a:t>
                      </a:r>
                    </a:p>
                  </a:txBody>
                  <a:tcPr marL="118220" marR="118220" marT="59110" marB="591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a:latin typeface="Cambria" panose="02040503050406030204" pitchFamily="18" charset="0"/>
                          <a:ea typeface="Cambria" panose="02040503050406030204" pitchFamily="18" charset="0"/>
                        </a:rPr>
                        <a:t>3</a:t>
                      </a:r>
                    </a:p>
                  </a:txBody>
                  <a:tcPr marL="118220" marR="118220" marT="59110" marB="591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1023755"/>
                  </a:ext>
                </a:extLst>
              </a:tr>
            </a:tbl>
          </a:graphicData>
        </a:graphic>
      </p:graphicFrame>
      <p:sp>
        <p:nvSpPr>
          <p:cNvPr id="3" name="TextBox 2">
            <a:extLst>
              <a:ext uri="{FF2B5EF4-FFF2-40B4-BE49-F238E27FC236}">
                <a16:creationId xmlns:a16="http://schemas.microsoft.com/office/drawing/2014/main" id="{47B1D73E-65BF-48FA-9420-C4A536C68682}"/>
              </a:ext>
            </a:extLst>
          </p:cNvPr>
          <p:cNvSpPr txBox="1"/>
          <p:nvPr/>
        </p:nvSpPr>
        <p:spPr>
          <a:xfrm>
            <a:off x="547401" y="3070769"/>
            <a:ext cx="3005925" cy="1446550"/>
          </a:xfrm>
          <a:prstGeom prst="rect">
            <a:avLst/>
          </a:prstGeom>
          <a:noFill/>
        </p:spPr>
        <p:txBody>
          <a:bodyPr wrap="square" rtlCol="0">
            <a:spAutoFit/>
          </a:bodyPr>
          <a:lstStyle/>
          <a:p>
            <a:r>
              <a:rPr lang="en-US" sz="1400" b="1">
                <a:latin typeface="Cambria" panose="02040503050406030204" pitchFamily="18" charset="0"/>
                <a:ea typeface="Cambria" panose="02040503050406030204" pitchFamily="18" charset="0"/>
              </a:rPr>
              <a:t>Note:</a:t>
            </a:r>
            <a:r>
              <a:rPr lang="en-US" sz="1400">
                <a:latin typeface="Cambria" panose="02040503050406030204" pitchFamily="18" charset="0"/>
                <a:ea typeface="Cambria" panose="02040503050406030204" pitchFamily="18" charset="0"/>
              </a:rPr>
              <a:t> </a:t>
            </a:r>
            <a:r>
              <a:rPr lang="en-US" sz="1400">
                <a:latin typeface="Cambria" panose="02040503050406030204" pitchFamily="18" charset="0"/>
                <a:ea typeface="Cambria" panose="02040503050406030204" pitchFamily="18" charset="0"/>
                <a:cs typeface="Arial"/>
              </a:rPr>
              <a:t>Leverage percentage will be determined by firmly committed leveraged resources (total dollar amount) divided by the total cost of the project. </a:t>
            </a:r>
          </a:p>
          <a:p>
            <a:endParaRPr lang="en-US"/>
          </a:p>
        </p:txBody>
      </p:sp>
      <p:pic>
        <p:nvPicPr>
          <p:cNvPr id="7" name="Picture 6">
            <a:extLst>
              <a:ext uri="{FF2B5EF4-FFF2-40B4-BE49-F238E27FC236}">
                <a16:creationId xmlns:a16="http://schemas.microsoft.com/office/drawing/2014/main" id="{8AD5E441-0D87-B7AA-BBF8-C3A51D41B3CB}"/>
              </a:ext>
            </a:extLst>
          </p:cNvPr>
          <p:cNvPicPr>
            <a:picLocks noChangeAspect="1"/>
          </p:cNvPicPr>
          <p:nvPr/>
        </p:nvPicPr>
        <p:blipFill>
          <a:blip r:embed="rId3"/>
          <a:stretch>
            <a:fillRect/>
          </a:stretch>
        </p:blipFill>
        <p:spPr>
          <a:xfrm>
            <a:off x="1484" y="-952"/>
            <a:ext cx="4398323" cy="521449"/>
          </a:xfrm>
          <a:prstGeom prst="rect">
            <a:avLst/>
          </a:prstGeom>
        </p:spPr>
      </p:pic>
      <p:pic>
        <p:nvPicPr>
          <p:cNvPr id="8" name="Picture 7">
            <a:extLst>
              <a:ext uri="{FF2B5EF4-FFF2-40B4-BE49-F238E27FC236}">
                <a16:creationId xmlns:a16="http://schemas.microsoft.com/office/drawing/2014/main" id="{F0BF2124-C4B9-5882-03DB-E383F06ACEB3}"/>
              </a:ext>
            </a:extLst>
          </p:cNvPr>
          <p:cNvPicPr>
            <a:picLocks noChangeAspect="1"/>
          </p:cNvPicPr>
          <p:nvPr/>
        </p:nvPicPr>
        <p:blipFill>
          <a:blip r:embed="rId3"/>
          <a:stretch>
            <a:fillRect/>
          </a:stretch>
        </p:blipFill>
        <p:spPr>
          <a:xfrm>
            <a:off x="4402776" y="-952"/>
            <a:ext cx="4739738" cy="521449"/>
          </a:xfrm>
          <a:prstGeom prst="rect">
            <a:avLst/>
          </a:prstGeom>
        </p:spPr>
      </p:pic>
      <p:pic>
        <p:nvPicPr>
          <p:cNvPr id="9" name="Picture 8">
            <a:extLst>
              <a:ext uri="{FF2B5EF4-FFF2-40B4-BE49-F238E27FC236}">
                <a16:creationId xmlns:a16="http://schemas.microsoft.com/office/drawing/2014/main" id="{D7A985AD-72F1-71EA-E31C-BE1B20AFE424}"/>
              </a:ext>
            </a:extLst>
          </p:cNvPr>
          <p:cNvPicPr>
            <a:picLocks noChangeAspect="1"/>
          </p:cNvPicPr>
          <p:nvPr/>
        </p:nvPicPr>
        <p:blipFill>
          <a:blip r:embed="rId3"/>
          <a:stretch>
            <a:fillRect/>
          </a:stretch>
        </p:blipFill>
        <p:spPr>
          <a:xfrm>
            <a:off x="-5939" y="4623002"/>
            <a:ext cx="4398323" cy="521449"/>
          </a:xfrm>
          <a:prstGeom prst="rect">
            <a:avLst/>
          </a:prstGeom>
        </p:spPr>
      </p:pic>
      <p:pic>
        <p:nvPicPr>
          <p:cNvPr id="10" name="Picture 9">
            <a:extLst>
              <a:ext uri="{FF2B5EF4-FFF2-40B4-BE49-F238E27FC236}">
                <a16:creationId xmlns:a16="http://schemas.microsoft.com/office/drawing/2014/main" id="{F16DCBF9-ABD4-E99C-97F0-156ED2F66856}"/>
              </a:ext>
            </a:extLst>
          </p:cNvPr>
          <p:cNvPicPr>
            <a:picLocks noChangeAspect="1"/>
          </p:cNvPicPr>
          <p:nvPr/>
        </p:nvPicPr>
        <p:blipFill>
          <a:blip r:embed="rId3"/>
          <a:stretch>
            <a:fillRect/>
          </a:stretch>
        </p:blipFill>
        <p:spPr>
          <a:xfrm>
            <a:off x="4395353" y="4623002"/>
            <a:ext cx="4739738" cy="521449"/>
          </a:xfrm>
          <a:prstGeom prst="rect">
            <a:avLst/>
          </a:prstGeom>
        </p:spPr>
      </p:pic>
    </p:spTree>
    <p:extLst>
      <p:ext uri="{BB962C8B-B14F-4D97-AF65-F5344CB8AC3E}">
        <p14:creationId xmlns:p14="http://schemas.microsoft.com/office/powerpoint/2010/main" val="3152859384"/>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1074935" y="249090"/>
            <a:ext cx="7796349" cy="960668"/>
          </a:xfrm>
        </p:spPr>
        <p:txBody>
          <a:bodyPr rtlCol="0">
            <a:normAutofit/>
          </a:bodyPr>
          <a:lstStyle/>
          <a:p>
            <a:pPr eaLnBrk="1" fontAlgn="auto" hangingPunct="1">
              <a:spcAft>
                <a:spcPts val="0"/>
              </a:spcAft>
              <a:defRPr/>
            </a:pPr>
            <a:r>
              <a:rPr lang="en-US" b="1">
                <a:latin typeface="Cambria" panose="02040503050406030204" pitchFamily="18" charset="0"/>
              </a:rPr>
              <a:t>Leveraging Resources (Percentage):</a:t>
            </a:r>
          </a:p>
        </p:txBody>
      </p:sp>
      <p:sp>
        <p:nvSpPr>
          <p:cNvPr id="199683" name="Rectangle 3"/>
          <p:cNvSpPr>
            <a:spLocks noGrp="1" noChangeArrowheads="1"/>
          </p:cNvSpPr>
          <p:nvPr>
            <p:ph idx="1"/>
          </p:nvPr>
        </p:nvSpPr>
        <p:spPr>
          <a:xfrm>
            <a:off x="1154241" y="1349310"/>
            <a:ext cx="6835517" cy="3156015"/>
          </a:xfrm>
        </p:spPr>
        <p:txBody>
          <a:bodyPr rtlCol="0">
            <a:normAutofit/>
          </a:bodyPr>
          <a:lstStyle/>
          <a:p>
            <a:pPr eaLnBrk="1" fontAlgn="auto" hangingPunct="1">
              <a:spcAft>
                <a:spcPts val="0"/>
              </a:spcAft>
              <a:defRPr/>
            </a:pPr>
            <a:r>
              <a:rPr lang="en-US" sz="2400">
                <a:latin typeface="Cambria" panose="02040503050406030204" pitchFamily="18" charset="0"/>
                <a:cs typeface="Arial" panose="020B0604020202020204" pitchFamily="34" charset="0"/>
              </a:rPr>
              <a:t>HUD will award points based on </a:t>
            </a:r>
            <a:r>
              <a:rPr lang="en-US" sz="2400" b="1">
                <a:latin typeface="Cambria" panose="02040503050406030204" pitchFamily="18" charset="0"/>
                <a:cs typeface="Arial" panose="020B0604020202020204" pitchFamily="34" charset="0"/>
              </a:rPr>
              <a:t>percentage of leveraged resources</a:t>
            </a:r>
            <a:r>
              <a:rPr lang="en-US" sz="2400">
                <a:latin typeface="Cambria" panose="02040503050406030204" pitchFamily="18" charset="0"/>
                <a:cs typeface="Arial" panose="020B0604020202020204" pitchFamily="34" charset="0"/>
              </a:rPr>
              <a:t> committed relative to </a:t>
            </a:r>
            <a:r>
              <a:rPr lang="en-US" sz="2400" b="1">
                <a:latin typeface="Cambria" panose="02040503050406030204" pitchFamily="18" charset="0"/>
                <a:cs typeface="Arial" panose="020B0604020202020204" pitchFamily="34" charset="0"/>
              </a:rPr>
              <a:t>(total) </a:t>
            </a:r>
            <a:r>
              <a:rPr lang="en-US" sz="2400">
                <a:latin typeface="Cambria" panose="02040503050406030204" pitchFamily="18" charset="0"/>
                <a:cs typeface="Arial" panose="020B0604020202020204" pitchFamily="34" charset="0"/>
              </a:rPr>
              <a:t>IHBG Competitive </a:t>
            </a:r>
            <a:r>
              <a:rPr lang="en-US" sz="2400" b="1">
                <a:latin typeface="Cambria" panose="02040503050406030204" pitchFamily="18" charset="0"/>
                <a:cs typeface="Arial" panose="020B0604020202020204" pitchFamily="34" charset="0"/>
              </a:rPr>
              <a:t>project costs</a:t>
            </a:r>
            <a:r>
              <a:rPr lang="en-US" sz="2400">
                <a:latin typeface="Cambria" panose="02040503050406030204" pitchFamily="18" charset="0"/>
                <a:cs typeface="Arial" panose="020B0604020202020204" pitchFamily="34" charset="0"/>
              </a:rPr>
              <a:t>.</a:t>
            </a:r>
          </a:p>
          <a:p>
            <a:pPr eaLnBrk="1" fontAlgn="auto" hangingPunct="1">
              <a:spcAft>
                <a:spcPts val="0"/>
              </a:spcAft>
              <a:defRPr/>
            </a:pPr>
            <a:r>
              <a:rPr lang="en-US" sz="2400">
                <a:latin typeface="Cambria" panose="02040503050406030204" pitchFamily="18" charset="0"/>
                <a:cs typeface="Arial" panose="020B0604020202020204" pitchFamily="34" charset="0"/>
              </a:rPr>
              <a:t>Applicants who propose leveraging but </a:t>
            </a:r>
            <a:r>
              <a:rPr lang="en-US" sz="2400" b="1">
                <a:latin typeface="Cambria" panose="02040503050406030204" pitchFamily="18" charset="0"/>
                <a:cs typeface="Arial" panose="020B0604020202020204" pitchFamily="34" charset="0"/>
              </a:rPr>
              <a:t>do not provide</a:t>
            </a:r>
            <a:r>
              <a:rPr lang="en-US" sz="2400">
                <a:latin typeface="Cambria" panose="02040503050406030204" pitchFamily="18" charset="0"/>
                <a:cs typeface="Arial" panose="020B0604020202020204" pitchFamily="34" charset="0"/>
              </a:rPr>
              <a:t> </a:t>
            </a:r>
            <a:r>
              <a:rPr lang="en-US" sz="2400" b="1">
                <a:latin typeface="Cambria" panose="02040503050406030204" pitchFamily="18" charset="0"/>
                <a:cs typeface="Arial" panose="020B0604020202020204" pitchFamily="34" charset="0"/>
              </a:rPr>
              <a:t>firm commitment documentation </a:t>
            </a:r>
            <a:r>
              <a:rPr lang="en-US" sz="2400">
                <a:latin typeface="Cambria" panose="02040503050406030204" pitchFamily="18" charset="0"/>
                <a:cs typeface="Arial" panose="020B0604020202020204" pitchFamily="34" charset="0"/>
              </a:rPr>
              <a:t>for </a:t>
            </a:r>
            <a:r>
              <a:rPr lang="en-US" sz="2400" b="1">
                <a:latin typeface="Cambria" panose="02040503050406030204" pitchFamily="18" charset="0"/>
                <a:cs typeface="Arial" panose="020B0604020202020204" pitchFamily="34" charset="0"/>
              </a:rPr>
              <a:t>those</a:t>
            </a:r>
            <a:r>
              <a:rPr lang="en-US" sz="2400">
                <a:latin typeface="Cambria" panose="02040503050406030204" pitchFamily="18" charset="0"/>
                <a:cs typeface="Arial" panose="020B0604020202020204" pitchFamily="34" charset="0"/>
              </a:rPr>
              <a:t> (particular) sources of leveraging, those sources of leveraging </a:t>
            </a:r>
            <a:r>
              <a:rPr lang="en-US" sz="2400" b="1">
                <a:latin typeface="Cambria" panose="02040503050406030204" pitchFamily="18" charset="0"/>
                <a:cs typeface="Arial" panose="020B0604020202020204" pitchFamily="34" charset="0"/>
              </a:rPr>
              <a:t>will not be included </a:t>
            </a:r>
            <a:r>
              <a:rPr lang="en-US" sz="2400">
                <a:latin typeface="Cambria" panose="02040503050406030204" pitchFamily="18" charset="0"/>
                <a:cs typeface="Arial" panose="020B0604020202020204" pitchFamily="34" charset="0"/>
              </a:rPr>
              <a:t>in the total leverage resources amount.  </a:t>
            </a:r>
          </a:p>
          <a:p>
            <a:pPr eaLnBrk="1" fontAlgn="auto" hangingPunct="1">
              <a:spcAft>
                <a:spcPts val="0"/>
              </a:spcAft>
              <a:buFontTx/>
              <a:buNone/>
              <a:defRPr/>
            </a:pPr>
            <a:endParaRPr lang="en-US" sz="1500" b="1">
              <a:solidFill>
                <a:srgbClr val="FFFFFF"/>
              </a:solidFill>
              <a:latin typeface="Cambria" panose="02040503050406030204" pitchFamily="18" charset="0"/>
              <a:cs typeface="Arial" panose="020B0604020202020204" pitchFamily="34" charset="0"/>
            </a:endParaRPr>
          </a:p>
        </p:txBody>
      </p:sp>
      <p:sp>
        <p:nvSpPr>
          <p:cNvPr id="119812" name="Slide Number Placeholder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spcAft>
                <a:spcPts val="600"/>
              </a:spcAft>
            </a:pPr>
            <a:fld id="{D5478DA0-99B5-4CC9-AE0C-E4EDFCEB89BC}" type="slidenum">
              <a:rPr lang="en-US" i="0">
                <a:solidFill>
                  <a:srgbClr val="FFFFFF"/>
                </a:solidFill>
              </a:rPr>
              <a:pPr eaLnBrk="1" hangingPunct="1">
                <a:spcAft>
                  <a:spcPts val="600"/>
                </a:spcAft>
              </a:pPr>
              <a:t>20</a:t>
            </a:fld>
            <a:endParaRPr lang="en-US" i="0">
              <a:solidFill>
                <a:srgbClr val="FFFFFF"/>
              </a:solidFill>
            </a:endParaRPr>
          </a:p>
        </p:txBody>
      </p:sp>
      <p:cxnSp>
        <p:nvCxnSpPr>
          <p:cNvPr id="8" name="Straight Connector 7">
            <a:extLst>
              <a:ext uri="{FF2B5EF4-FFF2-40B4-BE49-F238E27FC236}">
                <a16:creationId xmlns:a16="http://schemas.microsoft.com/office/drawing/2014/main" id="{17DFAF4E-44AF-4731-8113-AEE138987134}"/>
              </a:ext>
            </a:extLst>
          </p:cNvPr>
          <p:cNvCxnSpPr/>
          <p:nvPr/>
        </p:nvCxnSpPr>
        <p:spPr>
          <a:xfrm>
            <a:off x="946484" y="1010653"/>
            <a:ext cx="6928713" cy="0"/>
          </a:xfrm>
          <a:prstGeom prst="line">
            <a:avLst/>
          </a:prstGeom>
        </p:spPr>
        <p:style>
          <a:lnRef idx="2">
            <a:schemeClr val="accent6"/>
          </a:lnRef>
          <a:fillRef idx="0">
            <a:schemeClr val="accent6"/>
          </a:fillRef>
          <a:effectRef idx="1">
            <a:schemeClr val="accent6"/>
          </a:effectRef>
          <a:fontRef idx="minor">
            <a:schemeClr val="tx1"/>
          </a:fontRef>
        </p:style>
      </p:cxnSp>
      <p:pic>
        <p:nvPicPr>
          <p:cNvPr id="3" name="Picture 13">
            <a:extLst>
              <a:ext uri="{FF2B5EF4-FFF2-40B4-BE49-F238E27FC236}">
                <a16:creationId xmlns:a16="http://schemas.microsoft.com/office/drawing/2014/main" id="{44D4C3E6-4A3E-E89D-8C62-90358D2A9770}"/>
              </a:ext>
            </a:extLst>
          </p:cNvPr>
          <p:cNvPicPr>
            <a:picLocks noChangeAspect="1"/>
          </p:cNvPicPr>
          <p:nvPr/>
        </p:nvPicPr>
        <p:blipFill>
          <a:blip r:embed="rId3"/>
          <a:stretch>
            <a:fillRect/>
          </a:stretch>
        </p:blipFill>
        <p:spPr>
          <a:xfrm>
            <a:off x="-1608" y="2103"/>
            <a:ext cx="552450" cy="5139294"/>
          </a:xfrm>
          <a:prstGeom prst="rect">
            <a:avLst/>
          </a:prstGeom>
        </p:spPr>
      </p:pic>
      <p:pic>
        <p:nvPicPr>
          <p:cNvPr id="9" name="Picture 8">
            <a:extLst>
              <a:ext uri="{FF2B5EF4-FFF2-40B4-BE49-F238E27FC236}">
                <a16:creationId xmlns:a16="http://schemas.microsoft.com/office/drawing/2014/main" id="{65B4695A-53AC-8D02-B4C8-53FE38A20638}"/>
              </a:ext>
            </a:extLst>
          </p:cNvPr>
          <p:cNvPicPr>
            <a:picLocks noChangeAspect="1"/>
          </p:cNvPicPr>
          <p:nvPr/>
        </p:nvPicPr>
        <p:blipFill>
          <a:blip r:embed="rId3"/>
          <a:stretch>
            <a:fillRect/>
          </a:stretch>
        </p:blipFill>
        <p:spPr>
          <a:xfrm rot="10740000">
            <a:off x="8556047" y="9525"/>
            <a:ext cx="552450" cy="5139294"/>
          </a:xfrm>
          <a:prstGeom prst="rect">
            <a:avLst/>
          </a:prstGeom>
        </p:spPr>
      </p:pic>
    </p:spTree>
    <p:extLst>
      <p:ext uri="{BB962C8B-B14F-4D97-AF65-F5344CB8AC3E}">
        <p14:creationId xmlns:p14="http://schemas.microsoft.com/office/powerpoint/2010/main" val="3485195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1185054" y="492027"/>
            <a:ext cx="7796349" cy="960668"/>
          </a:xfrm>
        </p:spPr>
        <p:txBody>
          <a:bodyPr rtlCol="0">
            <a:normAutofit/>
          </a:bodyPr>
          <a:lstStyle/>
          <a:p>
            <a:pPr eaLnBrk="1" fontAlgn="auto" hangingPunct="1">
              <a:spcAft>
                <a:spcPts val="0"/>
              </a:spcAft>
              <a:defRPr/>
            </a:pPr>
            <a:r>
              <a:rPr lang="en-US" b="1">
                <a:latin typeface="Cambria" panose="02040503050406030204" pitchFamily="18" charset="0"/>
              </a:rPr>
              <a:t>Leveraging Resources (Percentage):</a:t>
            </a:r>
          </a:p>
        </p:txBody>
      </p:sp>
      <p:sp>
        <p:nvSpPr>
          <p:cNvPr id="3" name="Content Placeholder 2">
            <a:extLst>
              <a:ext uri="{FF2B5EF4-FFF2-40B4-BE49-F238E27FC236}">
                <a16:creationId xmlns:a16="http://schemas.microsoft.com/office/drawing/2014/main" id="{25A74080-83B9-4B18-A97E-4BC8B5A63734}"/>
              </a:ext>
            </a:extLst>
          </p:cNvPr>
          <p:cNvSpPr>
            <a:spLocks noGrp="1"/>
          </p:cNvSpPr>
          <p:nvPr>
            <p:ph idx="1"/>
          </p:nvPr>
        </p:nvSpPr>
        <p:spPr>
          <a:xfrm>
            <a:off x="1185054" y="1600200"/>
            <a:ext cx="7386255" cy="3051273"/>
          </a:xfrm>
        </p:spPr>
        <p:txBody>
          <a:bodyPr/>
          <a:lstStyle/>
          <a:p>
            <a:pPr marL="0" indent="0">
              <a:buNone/>
            </a:pPr>
            <a:r>
              <a:rPr lang="en-US" sz="2800" b="1">
                <a:latin typeface="Cambria" panose="02040503050406030204" pitchFamily="18" charset="0"/>
                <a:ea typeface="Cambria" panose="02040503050406030204" pitchFamily="18" charset="0"/>
              </a:rPr>
              <a:t>Percentage %</a:t>
            </a:r>
            <a:r>
              <a:rPr lang="en-US" sz="2800">
                <a:latin typeface="Cambria" panose="02040503050406030204" pitchFamily="18" charset="0"/>
                <a:ea typeface="Cambria" panose="02040503050406030204" pitchFamily="18" charset="0"/>
              </a:rPr>
              <a:t> =</a:t>
            </a:r>
          </a:p>
          <a:p>
            <a:pPr marL="0" indent="0">
              <a:buNone/>
            </a:pPr>
            <a:r>
              <a:rPr lang="en-US" sz="2800">
                <a:latin typeface="Cambria" panose="02040503050406030204" pitchFamily="18" charset="0"/>
                <a:ea typeface="Cambria" panose="02040503050406030204" pitchFamily="18" charset="0"/>
              </a:rPr>
              <a:t>Total Leverage Resources (Firmly Committed Dollar Amount)  / Total Grant Project Costs </a:t>
            </a:r>
            <a:r>
              <a:rPr lang="en-US">
                <a:latin typeface="Cambria" panose="02040503050406030204" pitchFamily="18" charset="0"/>
                <a:ea typeface="Cambria" panose="02040503050406030204" pitchFamily="18" charset="0"/>
              </a:rPr>
              <a:t>   </a:t>
            </a:r>
            <a:endParaRPr lang="en-US"/>
          </a:p>
        </p:txBody>
      </p:sp>
      <p:sp>
        <p:nvSpPr>
          <p:cNvPr id="119812" name="Slide Number Placeholder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spcAft>
                <a:spcPts val="600"/>
              </a:spcAft>
            </a:pPr>
            <a:fld id="{D5478DA0-99B5-4CC9-AE0C-E4EDFCEB89BC}" type="slidenum">
              <a:rPr lang="en-US" i="0">
                <a:solidFill>
                  <a:srgbClr val="FFFFFF"/>
                </a:solidFill>
              </a:rPr>
              <a:pPr eaLnBrk="1" hangingPunct="1">
                <a:spcAft>
                  <a:spcPts val="600"/>
                </a:spcAft>
              </a:pPr>
              <a:t>21</a:t>
            </a:fld>
            <a:endParaRPr lang="en-US" i="0">
              <a:solidFill>
                <a:srgbClr val="FFFFFF"/>
              </a:solidFill>
            </a:endParaRPr>
          </a:p>
        </p:txBody>
      </p:sp>
      <p:cxnSp>
        <p:nvCxnSpPr>
          <p:cNvPr id="8" name="Straight Connector 7">
            <a:extLst>
              <a:ext uri="{FF2B5EF4-FFF2-40B4-BE49-F238E27FC236}">
                <a16:creationId xmlns:a16="http://schemas.microsoft.com/office/drawing/2014/main" id="{99F614AE-5313-4647-8C06-030623A908AB}"/>
              </a:ext>
            </a:extLst>
          </p:cNvPr>
          <p:cNvCxnSpPr/>
          <p:nvPr/>
        </p:nvCxnSpPr>
        <p:spPr>
          <a:xfrm>
            <a:off x="1107643" y="1395663"/>
            <a:ext cx="6928713" cy="0"/>
          </a:xfrm>
          <a:prstGeom prst="line">
            <a:avLst/>
          </a:prstGeom>
        </p:spPr>
        <p:style>
          <a:lnRef idx="2">
            <a:schemeClr val="accent6"/>
          </a:lnRef>
          <a:fillRef idx="0">
            <a:schemeClr val="accent6"/>
          </a:fillRef>
          <a:effectRef idx="1">
            <a:schemeClr val="accent6"/>
          </a:effectRef>
          <a:fontRef idx="minor">
            <a:schemeClr val="tx1"/>
          </a:fontRef>
        </p:style>
      </p:cxnSp>
      <p:pic>
        <p:nvPicPr>
          <p:cNvPr id="4" name="Picture 13">
            <a:extLst>
              <a:ext uri="{FF2B5EF4-FFF2-40B4-BE49-F238E27FC236}">
                <a16:creationId xmlns:a16="http://schemas.microsoft.com/office/drawing/2014/main" id="{8010FEFA-E62A-9200-AB20-055D62C1BDDD}"/>
              </a:ext>
            </a:extLst>
          </p:cNvPr>
          <p:cNvPicPr>
            <a:picLocks noChangeAspect="1"/>
          </p:cNvPicPr>
          <p:nvPr/>
        </p:nvPicPr>
        <p:blipFill>
          <a:blip r:embed="rId3"/>
          <a:stretch>
            <a:fillRect/>
          </a:stretch>
        </p:blipFill>
        <p:spPr>
          <a:xfrm>
            <a:off x="-1608" y="2103"/>
            <a:ext cx="552450" cy="5139294"/>
          </a:xfrm>
          <a:prstGeom prst="rect">
            <a:avLst/>
          </a:prstGeom>
        </p:spPr>
      </p:pic>
      <p:pic>
        <p:nvPicPr>
          <p:cNvPr id="10" name="Picture 9">
            <a:extLst>
              <a:ext uri="{FF2B5EF4-FFF2-40B4-BE49-F238E27FC236}">
                <a16:creationId xmlns:a16="http://schemas.microsoft.com/office/drawing/2014/main" id="{9EED3962-4032-3925-2813-252BB76D208D}"/>
              </a:ext>
            </a:extLst>
          </p:cNvPr>
          <p:cNvPicPr>
            <a:picLocks noChangeAspect="1"/>
          </p:cNvPicPr>
          <p:nvPr/>
        </p:nvPicPr>
        <p:blipFill>
          <a:blip r:embed="rId3"/>
          <a:stretch>
            <a:fillRect/>
          </a:stretch>
        </p:blipFill>
        <p:spPr>
          <a:xfrm rot="10800000">
            <a:off x="8593157" y="2103"/>
            <a:ext cx="552450" cy="5139294"/>
          </a:xfrm>
          <a:prstGeom prst="rect">
            <a:avLst/>
          </a:prstGeom>
        </p:spPr>
      </p:pic>
    </p:spTree>
    <p:extLst>
      <p:ext uri="{BB962C8B-B14F-4D97-AF65-F5344CB8AC3E}">
        <p14:creationId xmlns:p14="http://schemas.microsoft.com/office/powerpoint/2010/main" val="2135385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657726" y="458348"/>
            <a:ext cx="7796349" cy="960668"/>
          </a:xfrm>
        </p:spPr>
        <p:txBody>
          <a:bodyPr rtlCol="0">
            <a:normAutofit/>
          </a:bodyPr>
          <a:lstStyle/>
          <a:p>
            <a:pPr eaLnBrk="1" fontAlgn="auto" hangingPunct="1">
              <a:spcAft>
                <a:spcPts val="0"/>
              </a:spcAft>
              <a:defRPr/>
            </a:pPr>
            <a:r>
              <a:rPr lang="en-US" b="1">
                <a:latin typeface="Cambria" panose="02040503050406030204" pitchFamily="18" charset="0"/>
              </a:rPr>
              <a:t>Leveraging Resources (Percentage):</a:t>
            </a:r>
          </a:p>
        </p:txBody>
      </p:sp>
      <p:sp>
        <p:nvSpPr>
          <p:cNvPr id="3" name="Content Placeholder 2">
            <a:extLst>
              <a:ext uri="{FF2B5EF4-FFF2-40B4-BE49-F238E27FC236}">
                <a16:creationId xmlns:a16="http://schemas.microsoft.com/office/drawing/2014/main" id="{25A74080-83B9-4B18-A97E-4BC8B5A63734}"/>
              </a:ext>
            </a:extLst>
          </p:cNvPr>
          <p:cNvSpPr>
            <a:spLocks noGrp="1"/>
          </p:cNvSpPr>
          <p:nvPr>
            <p:ph idx="1"/>
          </p:nvPr>
        </p:nvSpPr>
        <p:spPr>
          <a:xfrm>
            <a:off x="1347651" y="1521409"/>
            <a:ext cx="7891599" cy="3051273"/>
          </a:xfrm>
        </p:spPr>
        <p:txBody>
          <a:bodyPr>
            <a:normAutofit/>
          </a:bodyPr>
          <a:lstStyle/>
          <a:p>
            <a:pPr marL="0" indent="0">
              <a:buNone/>
            </a:pPr>
            <a:r>
              <a:rPr lang="en-US" sz="2800" b="1">
                <a:latin typeface="Cambria" panose="02040503050406030204" pitchFamily="18" charset="0"/>
                <a:ea typeface="Cambria" panose="02040503050406030204" pitchFamily="18" charset="0"/>
              </a:rPr>
              <a:t>Percentage %</a:t>
            </a:r>
            <a:r>
              <a:rPr lang="en-US" sz="2800">
                <a:latin typeface="Cambria" panose="02040503050406030204" pitchFamily="18" charset="0"/>
                <a:ea typeface="Cambria" panose="02040503050406030204" pitchFamily="18" charset="0"/>
              </a:rPr>
              <a:t> will be determined by; </a:t>
            </a:r>
          </a:p>
          <a:p>
            <a:pPr marL="0" indent="0">
              <a:buNone/>
            </a:pPr>
            <a:r>
              <a:rPr lang="en-US" sz="2800">
                <a:latin typeface="Cambria" panose="02040503050406030204" pitchFamily="18" charset="0"/>
                <a:ea typeface="Cambria" panose="02040503050406030204" pitchFamily="18" charset="0"/>
              </a:rPr>
              <a:t>Total Leveraged Dollar Amount (leverage attachments)</a:t>
            </a:r>
          </a:p>
          <a:p>
            <a:pPr marL="0" indent="0">
              <a:buNone/>
            </a:pPr>
            <a:r>
              <a:rPr lang="en-US" sz="2800">
                <a:latin typeface="Cambria" panose="02040503050406030204" pitchFamily="18" charset="0"/>
                <a:ea typeface="Cambria" panose="02040503050406030204" pitchFamily="18" charset="0"/>
              </a:rPr>
              <a:t>Application for Federal Assistance (SF-424)     (Line 18 g)(Total Project Costs)</a:t>
            </a:r>
            <a:r>
              <a:rPr lang="en-US">
                <a:latin typeface="Cambria" panose="02040503050406030204" pitchFamily="18" charset="0"/>
                <a:ea typeface="Cambria" panose="02040503050406030204" pitchFamily="18" charset="0"/>
              </a:rPr>
              <a:t>   </a:t>
            </a:r>
            <a:endParaRPr lang="en-US"/>
          </a:p>
        </p:txBody>
      </p:sp>
      <p:sp>
        <p:nvSpPr>
          <p:cNvPr id="119812" name="Slide Number Placeholder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spcAft>
                <a:spcPts val="600"/>
              </a:spcAft>
            </a:pPr>
            <a:fld id="{D5478DA0-99B5-4CC9-AE0C-E4EDFCEB89BC}" type="slidenum">
              <a:rPr lang="en-US" i="0">
                <a:solidFill>
                  <a:srgbClr val="FFFFFF"/>
                </a:solidFill>
              </a:rPr>
              <a:pPr eaLnBrk="1" hangingPunct="1">
                <a:spcAft>
                  <a:spcPts val="600"/>
                </a:spcAft>
              </a:pPr>
              <a:t>22</a:t>
            </a:fld>
            <a:endParaRPr lang="en-US" i="0">
              <a:solidFill>
                <a:srgbClr val="FFFFFF"/>
              </a:solidFill>
            </a:endParaRPr>
          </a:p>
        </p:txBody>
      </p:sp>
      <p:sp>
        <p:nvSpPr>
          <p:cNvPr id="2" name="Arrow: Right 1">
            <a:extLst>
              <a:ext uri="{FF2B5EF4-FFF2-40B4-BE49-F238E27FC236}">
                <a16:creationId xmlns:a16="http://schemas.microsoft.com/office/drawing/2014/main" id="{D04B11C6-6B03-4BA0-AE4D-915210817B7D}"/>
              </a:ext>
            </a:extLst>
          </p:cNvPr>
          <p:cNvSpPr/>
          <p:nvPr/>
        </p:nvSpPr>
        <p:spPr>
          <a:xfrm>
            <a:off x="657726" y="2049857"/>
            <a:ext cx="594675" cy="369831"/>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Right 5">
            <a:extLst>
              <a:ext uri="{FF2B5EF4-FFF2-40B4-BE49-F238E27FC236}">
                <a16:creationId xmlns:a16="http://schemas.microsoft.com/office/drawing/2014/main" id="{398439A4-C65A-47FD-8B24-50F1BA836069}"/>
              </a:ext>
            </a:extLst>
          </p:cNvPr>
          <p:cNvSpPr/>
          <p:nvPr/>
        </p:nvSpPr>
        <p:spPr>
          <a:xfrm>
            <a:off x="657726" y="2908727"/>
            <a:ext cx="594675" cy="369831"/>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ED14C500-0D3E-42A0-8B73-BD28C8632417}"/>
              </a:ext>
            </a:extLst>
          </p:cNvPr>
          <p:cNvCxnSpPr/>
          <p:nvPr/>
        </p:nvCxnSpPr>
        <p:spPr>
          <a:xfrm>
            <a:off x="818147" y="1243263"/>
            <a:ext cx="6928713" cy="0"/>
          </a:xfrm>
          <a:prstGeom prst="line">
            <a:avLst/>
          </a:prstGeom>
        </p:spPr>
        <p:style>
          <a:lnRef idx="2">
            <a:schemeClr val="accent6"/>
          </a:lnRef>
          <a:fillRef idx="0">
            <a:schemeClr val="accent6"/>
          </a:fillRef>
          <a:effectRef idx="1">
            <a:schemeClr val="accent6"/>
          </a:effectRef>
          <a:fontRef idx="minor">
            <a:schemeClr val="tx1"/>
          </a:fontRef>
        </p:style>
      </p:cxnSp>
      <p:pic>
        <p:nvPicPr>
          <p:cNvPr id="5" name="Picture 13">
            <a:extLst>
              <a:ext uri="{FF2B5EF4-FFF2-40B4-BE49-F238E27FC236}">
                <a16:creationId xmlns:a16="http://schemas.microsoft.com/office/drawing/2014/main" id="{8F01BF09-2807-3785-3B2E-DE6CD6C23E78}"/>
              </a:ext>
            </a:extLst>
          </p:cNvPr>
          <p:cNvPicPr>
            <a:picLocks noChangeAspect="1"/>
          </p:cNvPicPr>
          <p:nvPr/>
        </p:nvPicPr>
        <p:blipFill>
          <a:blip r:embed="rId3"/>
          <a:stretch>
            <a:fillRect/>
          </a:stretch>
        </p:blipFill>
        <p:spPr>
          <a:xfrm>
            <a:off x="-1608" y="2103"/>
            <a:ext cx="552450" cy="5139294"/>
          </a:xfrm>
          <a:prstGeom prst="rect">
            <a:avLst/>
          </a:prstGeom>
        </p:spPr>
      </p:pic>
      <p:pic>
        <p:nvPicPr>
          <p:cNvPr id="12" name="Picture 11">
            <a:extLst>
              <a:ext uri="{FF2B5EF4-FFF2-40B4-BE49-F238E27FC236}">
                <a16:creationId xmlns:a16="http://schemas.microsoft.com/office/drawing/2014/main" id="{F437D2B8-AF89-56A8-1993-1521CF0DCCA0}"/>
              </a:ext>
            </a:extLst>
          </p:cNvPr>
          <p:cNvPicPr>
            <a:picLocks noChangeAspect="1"/>
          </p:cNvPicPr>
          <p:nvPr/>
        </p:nvPicPr>
        <p:blipFill>
          <a:blip r:embed="rId3"/>
          <a:stretch>
            <a:fillRect/>
          </a:stretch>
        </p:blipFill>
        <p:spPr>
          <a:xfrm rot="10800000">
            <a:off x="8593157" y="2103"/>
            <a:ext cx="552450" cy="5139294"/>
          </a:xfrm>
          <a:prstGeom prst="rect">
            <a:avLst/>
          </a:prstGeom>
        </p:spPr>
      </p:pic>
    </p:spTree>
    <p:extLst>
      <p:ext uri="{BB962C8B-B14F-4D97-AF65-F5344CB8AC3E}">
        <p14:creationId xmlns:p14="http://schemas.microsoft.com/office/powerpoint/2010/main" val="1471302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719001" y="97952"/>
            <a:ext cx="7796349" cy="699768"/>
          </a:xfrm>
        </p:spPr>
        <p:txBody>
          <a:bodyPr rtlCol="0">
            <a:normAutofit/>
          </a:bodyPr>
          <a:lstStyle/>
          <a:p>
            <a:pPr eaLnBrk="1" fontAlgn="auto" hangingPunct="1">
              <a:spcAft>
                <a:spcPts val="0"/>
              </a:spcAft>
              <a:defRPr/>
            </a:pPr>
            <a:r>
              <a:rPr lang="en-US" sz="2400" b="1">
                <a:solidFill>
                  <a:schemeClr val="accent4"/>
                </a:solidFill>
                <a:latin typeface="Cambria" panose="02040503050406030204" pitchFamily="18" charset="0"/>
              </a:rPr>
              <a:t>Leveraging Resources (Percentage):</a:t>
            </a:r>
          </a:p>
        </p:txBody>
      </p:sp>
      <p:pic>
        <p:nvPicPr>
          <p:cNvPr id="4" name="Content Placeholder 3">
            <a:extLst>
              <a:ext uri="{FF2B5EF4-FFF2-40B4-BE49-F238E27FC236}">
                <a16:creationId xmlns:a16="http://schemas.microsoft.com/office/drawing/2014/main" id="{69CE7108-E5AC-46D6-A6BC-6B0877132A57}"/>
              </a:ext>
            </a:extLst>
          </p:cNvPr>
          <p:cNvPicPr>
            <a:picLocks noGrp="1" noChangeAspect="1"/>
          </p:cNvPicPr>
          <p:nvPr>
            <p:ph idx="1"/>
          </p:nvPr>
        </p:nvPicPr>
        <p:blipFill>
          <a:blip r:embed="rId3"/>
          <a:stretch>
            <a:fillRect/>
          </a:stretch>
        </p:blipFill>
        <p:spPr>
          <a:xfrm>
            <a:off x="2732784" y="1026005"/>
            <a:ext cx="4733925" cy="4015099"/>
          </a:xfrm>
          <a:prstGeom prst="rect">
            <a:avLst/>
          </a:prstGeom>
        </p:spPr>
      </p:pic>
      <p:sp>
        <p:nvSpPr>
          <p:cNvPr id="119812" name="Slide Number Placeholder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spcAft>
                <a:spcPts val="600"/>
              </a:spcAft>
            </a:pPr>
            <a:fld id="{D5478DA0-99B5-4CC9-AE0C-E4EDFCEB89BC}" type="slidenum">
              <a:rPr lang="en-US" i="0">
                <a:solidFill>
                  <a:srgbClr val="FFFFFF"/>
                </a:solidFill>
              </a:rPr>
              <a:pPr eaLnBrk="1" hangingPunct="1">
                <a:spcAft>
                  <a:spcPts val="600"/>
                </a:spcAft>
              </a:pPr>
              <a:t>23</a:t>
            </a:fld>
            <a:endParaRPr lang="en-US" i="0">
              <a:solidFill>
                <a:srgbClr val="FFFFFF"/>
              </a:solidFill>
            </a:endParaRPr>
          </a:p>
        </p:txBody>
      </p:sp>
      <p:sp>
        <p:nvSpPr>
          <p:cNvPr id="5" name="TextBox 4">
            <a:extLst>
              <a:ext uri="{FF2B5EF4-FFF2-40B4-BE49-F238E27FC236}">
                <a16:creationId xmlns:a16="http://schemas.microsoft.com/office/drawing/2014/main" id="{F81D57C0-EFEE-4DA4-85CD-2E56501D6192}"/>
              </a:ext>
            </a:extLst>
          </p:cNvPr>
          <p:cNvSpPr txBox="1"/>
          <p:nvPr/>
        </p:nvSpPr>
        <p:spPr>
          <a:xfrm>
            <a:off x="2690284" y="613054"/>
            <a:ext cx="4964692" cy="369332"/>
          </a:xfrm>
          <a:prstGeom prst="rect">
            <a:avLst/>
          </a:prstGeom>
          <a:noFill/>
        </p:spPr>
        <p:txBody>
          <a:bodyPr wrap="none" rtlCol="0">
            <a:spAutoFit/>
          </a:bodyPr>
          <a:lstStyle/>
          <a:p>
            <a:r>
              <a:rPr lang="en-US" b="1">
                <a:solidFill>
                  <a:srgbClr val="FF0000"/>
                </a:solidFill>
                <a:latin typeface="Cambria" panose="02040503050406030204" pitchFamily="18" charset="0"/>
                <a:ea typeface="Cambria" panose="02040503050406030204" pitchFamily="18" charset="0"/>
              </a:rPr>
              <a:t>SF-424, page 3 (Line 18 (Estimated Funding))</a:t>
            </a:r>
          </a:p>
        </p:txBody>
      </p:sp>
      <p:sp>
        <p:nvSpPr>
          <p:cNvPr id="7" name="TextBox 6">
            <a:extLst>
              <a:ext uri="{FF2B5EF4-FFF2-40B4-BE49-F238E27FC236}">
                <a16:creationId xmlns:a16="http://schemas.microsoft.com/office/drawing/2014/main" id="{4DD5F9A7-9DB1-4735-913B-071A4AAFB585}"/>
              </a:ext>
            </a:extLst>
          </p:cNvPr>
          <p:cNvSpPr txBox="1"/>
          <p:nvPr/>
        </p:nvSpPr>
        <p:spPr>
          <a:xfrm>
            <a:off x="500707" y="1824054"/>
            <a:ext cx="1176584" cy="307777"/>
          </a:xfrm>
          <a:prstGeom prst="rect">
            <a:avLst/>
          </a:prstGeom>
          <a:noFill/>
        </p:spPr>
        <p:txBody>
          <a:bodyPr wrap="square" rtlCol="0">
            <a:spAutoFit/>
          </a:bodyPr>
          <a:lstStyle/>
          <a:p>
            <a:r>
              <a:rPr lang="en-US" sz="1400" b="1">
                <a:solidFill>
                  <a:srgbClr val="FF0000"/>
                </a:solidFill>
                <a:latin typeface="Cambria" panose="02040503050406030204" pitchFamily="18" charset="0"/>
                <a:ea typeface="Cambria" panose="02040503050406030204" pitchFamily="18" charset="0"/>
              </a:rPr>
              <a:t>18a-Federal</a:t>
            </a:r>
          </a:p>
        </p:txBody>
      </p:sp>
      <p:cxnSp>
        <p:nvCxnSpPr>
          <p:cNvPr id="9" name="Straight Arrow Connector 8">
            <a:extLst>
              <a:ext uri="{FF2B5EF4-FFF2-40B4-BE49-F238E27FC236}">
                <a16:creationId xmlns:a16="http://schemas.microsoft.com/office/drawing/2014/main" id="{E8779850-5C05-459C-9855-40D23BFA646A}"/>
              </a:ext>
            </a:extLst>
          </p:cNvPr>
          <p:cNvCxnSpPr>
            <a:cxnSpLocks/>
            <a:stCxn id="14" idx="2"/>
          </p:cNvCxnSpPr>
          <p:nvPr/>
        </p:nvCxnSpPr>
        <p:spPr>
          <a:xfrm>
            <a:off x="1554820" y="1945786"/>
            <a:ext cx="1177964" cy="44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753DC3F5-C628-44D5-AE9B-580A8F24D1A6}"/>
              </a:ext>
            </a:extLst>
          </p:cNvPr>
          <p:cNvSpPr txBox="1"/>
          <p:nvPr/>
        </p:nvSpPr>
        <p:spPr>
          <a:xfrm>
            <a:off x="531968" y="2351320"/>
            <a:ext cx="1176584" cy="307777"/>
          </a:xfrm>
          <a:prstGeom prst="rect">
            <a:avLst/>
          </a:prstGeom>
          <a:noFill/>
        </p:spPr>
        <p:txBody>
          <a:bodyPr wrap="square" rtlCol="0">
            <a:spAutoFit/>
          </a:bodyPr>
          <a:lstStyle/>
          <a:p>
            <a:r>
              <a:rPr lang="en-US" sz="1400" b="1">
                <a:solidFill>
                  <a:srgbClr val="FF0000"/>
                </a:solidFill>
                <a:latin typeface="Cambria" panose="02040503050406030204" pitchFamily="18" charset="0"/>
                <a:ea typeface="Cambria" panose="02040503050406030204" pitchFamily="18" charset="0"/>
              </a:rPr>
              <a:t>18g-Total</a:t>
            </a:r>
          </a:p>
        </p:txBody>
      </p:sp>
      <p:cxnSp>
        <p:nvCxnSpPr>
          <p:cNvPr id="13" name="Straight Arrow Connector 12">
            <a:extLst>
              <a:ext uri="{FF2B5EF4-FFF2-40B4-BE49-F238E27FC236}">
                <a16:creationId xmlns:a16="http://schemas.microsoft.com/office/drawing/2014/main" id="{F252A6EE-E310-4E0D-B2B6-A041CA132FE7}"/>
              </a:ext>
            </a:extLst>
          </p:cNvPr>
          <p:cNvCxnSpPr>
            <a:cxnSpLocks/>
          </p:cNvCxnSpPr>
          <p:nvPr/>
        </p:nvCxnSpPr>
        <p:spPr>
          <a:xfrm flipV="1">
            <a:off x="2007952" y="2510792"/>
            <a:ext cx="68233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411C4649-C0E0-41B2-94BC-11F4DDA427A9}"/>
              </a:ext>
            </a:extLst>
          </p:cNvPr>
          <p:cNvSpPr txBox="1"/>
          <p:nvPr/>
        </p:nvSpPr>
        <p:spPr>
          <a:xfrm>
            <a:off x="527233" y="1668787"/>
            <a:ext cx="2055174" cy="276999"/>
          </a:xfrm>
          <a:prstGeom prst="rect">
            <a:avLst/>
          </a:prstGeom>
          <a:noFill/>
        </p:spPr>
        <p:txBody>
          <a:bodyPr wrap="square" rtlCol="0">
            <a:spAutoFit/>
          </a:bodyPr>
          <a:lstStyle/>
          <a:p>
            <a:r>
              <a:rPr lang="en-US" sz="1200" b="1">
                <a:solidFill>
                  <a:srgbClr val="FF0000"/>
                </a:solidFill>
                <a:latin typeface="Cambria" panose="02040503050406030204" pitchFamily="18" charset="0"/>
                <a:ea typeface="Cambria" panose="02040503050406030204" pitchFamily="18" charset="0"/>
              </a:rPr>
              <a:t>18–Estimated Funding ($)</a:t>
            </a:r>
            <a:endParaRPr lang="en-US" sz="1400" b="1">
              <a:solidFill>
                <a:srgbClr val="FF0000"/>
              </a:solidFill>
              <a:latin typeface="Cambria" panose="02040503050406030204" pitchFamily="18" charset="0"/>
              <a:ea typeface="Cambria" panose="02040503050406030204" pitchFamily="18" charset="0"/>
            </a:endParaRPr>
          </a:p>
        </p:txBody>
      </p:sp>
      <p:cxnSp>
        <p:nvCxnSpPr>
          <p:cNvPr id="15" name="Straight Arrow Connector 14">
            <a:extLst>
              <a:ext uri="{FF2B5EF4-FFF2-40B4-BE49-F238E27FC236}">
                <a16:creationId xmlns:a16="http://schemas.microsoft.com/office/drawing/2014/main" id="{0E78BB77-DF88-499D-A3BC-6BC85605B700}"/>
              </a:ext>
            </a:extLst>
          </p:cNvPr>
          <p:cNvCxnSpPr>
            <a:cxnSpLocks/>
          </p:cNvCxnSpPr>
          <p:nvPr/>
        </p:nvCxnSpPr>
        <p:spPr>
          <a:xfrm flipV="1">
            <a:off x="2480993" y="1824054"/>
            <a:ext cx="251791" cy="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 name="Picture 13">
            <a:extLst>
              <a:ext uri="{FF2B5EF4-FFF2-40B4-BE49-F238E27FC236}">
                <a16:creationId xmlns:a16="http://schemas.microsoft.com/office/drawing/2014/main" id="{D6E86158-8D1B-ADB6-2141-88B40BC9EB94}"/>
              </a:ext>
            </a:extLst>
          </p:cNvPr>
          <p:cNvPicPr>
            <a:picLocks noChangeAspect="1"/>
          </p:cNvPicPr>
          <p:nvPr/>
        </p:nvPicPr>
        <p:blipFill>
          <a:blip r:embed="rId4"/>
          <a:stretch>
            <a:fillRect/>
          </a:stretch>
        </p:blipFill>
        <p:spPr>
          <a:xfrm>
            <a:off x="-1608" y="2103"/>
            <a:ext cx="552450" cy="5139294"/>
          </a:xfrm>
          <a:prstGeom prst="rect">
            <a:avLst/>
          </a:prstGeom>
        </p:spPr>
      </p:pic>
      <p:pic>
        <p:nvPicPr>
          <p:cNvPr id="8" name="Picture 7">
            <a:extLst>
              <a:ext uri="{FF2B5EF4-FFF2-40B4-BE49-F238E27FC236}">
                <a16:creationId xmlns:a16="http://schemas.microsoft.com/office/drawing/2014/main" id="{54F70DA6-2891-D844-AC85-2BDF7B170AAA}"/>
              </a:ext>
            </a:extLst>
          </p:cNvPr>
          <p:cNvPicPr>
            <a:picLocks noChangeAspect="1"/>
          </p:cNvPicPr>
          <p:nvPr/>
        </p:nvPicPr>
        <p:blipFill>
          <a:blip r:embed="rId4"/>
          <a:stretch>
            <a:fillRect/>
          </a:stretch>
        </p:blipFill>
        <p:spPr>
          <a:xfrm rot="10800000">
            <a:off x="8563469" y="16947"/>
            <a:ext cx="589560" cy="5139294"/>
          </a:xfrm>
          <a:prstGeom prst="rect">
            <a:avLst/>
          </a:prstGeom>
        </p:spPr>
      </p:pic>
    </p:spTree>
    <p:extLst>
      <p:ext uri="{BB962C8B-B14F-4D97-AF65-F5344CB8AC3E}">
        <p14:creationId xmlns:p14="http://schemas.microsoft.com/office/powerpoint/2010/main" val="7895869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1347651" y="72249"/>
            <a:ext cx="7796349" cy="673709"/>
          </a:xfrm>
        </p:spPr>
        <p:txBody>
          <a:bodyPr rtlCol="0">
            <a:normAutofit/>
          </a:bodyPr>
          <a:lstStyle/>
          <a:p>
            <a:pPr eaLnBrk="1" fontAlgn="auto" hangingPunct="1">
              <a:spcAft>
                <a:spcPts val="0"/>
              </a:spcAft>
              <a:defRPr/>
            </a:pPr>
            <a:r>
              <a:rPr lang="en-US" sz="3200" b="1">
                <a:solidFill>
                  <a:schemeClr val="accent4"/>
                </a:solidFill>
                <a:latin typeface="Cambria" panose="02040503050406030204" pitchFamily="18" charset="0"/>
              </a:rPr>
              <a:t>Leveraging Resources (Percentage):</a:t>
            </a:r>
          </a:p>
        </p:txBody>
      </p:sp>
      <p:graphicFrame>
        <p:nvGraphicFramePr>
          <p:cNvPr id="7" name="Table 7">
            <a:extLst>
              <a:ext uri="{FF2B5EF4-FFF2-40B4-BE49-F238E27FC236}">
                <a16:creationId xmlns:a16="http://schemas.microsoft.com/office/drawing/2014/main" id="{D28C49DD-D41D-4CE6-9E43-4AEEE36FCE35}"/>
              </a:ext>
            </a:extLst>
          </p:cNvPr>
          <p:cNvGraphicFramePr>
            <a:graphicFrameLocks noGrp="1"/>
          </p:cNvGraphicFramePr>
          <p:nvPr>
            <p:ph idx="1"/>
            <p:extLst>
              <p:ext uri="{D42A27DB-BD31-4B8C-83A1-F6EECF244321}">
                <p14:modId xmlns:p14="http://schemas.microsoft.com/office/powerpoint/2010/main" val="4274437029"/>
              </p:ext>
            </p:extLst>
          </p:nvPr>
        </p:nvGraphicFramePr>
        <p:xfrm>
          <a:off x="1347651" y="1170822"/>
          <a:ext cx="5943485" cy="3406177"/>
        </p:xfrm>
        <a:graphic>
          <a:graphicData uri="http://schemas.openxmlformats.org/drawingml/2006/table">
            <a:tbl>
              <a:tblPr firstRow="1" bandRow="1">
                <a:tableStyleId>{93296810-A885-4BE3-A3E7-6D5BEEA58F35}</a:tableStyleId>
              </a:tblPr>
              <a:tblGrid>
                <a:gridCol w="3990464">
                  <a:extLst>
                    <a:ext uri="{9D8B030D-6E8A-4147-A177-3AD203B41FA5}">
                      <a16:colId xmlns:a16="http://schemas.microsoft.com/office/drawing/2014/main" val="774805874"/>
                    </a:ext>
                  </a:extLst>
                </a:gridCol>
                <a:gridCol w="1953021">
                  <a:extLst>
                    <a:ext uri="{9D8B030D-6E8A-4147-A177-3AD203B41FA5}">
                      <a16:colId xmlns:a16="http://schemas.microsoft.com/office/drawing/2014/main" val="2974374757"/>
                    </a:ext>
                  </a:extLst>
                </a:gridCol>
              </a:tblGrid>
              <a:tr h="310749">
                <a:tc>
                  <a:txBody>
                    <a:bodyPr/>
                    <a:lstStyle/>
                    <a:p>
                      <a:r>
                        <a:rPr lang="en-US" sz="1600">
                          <a:solidFill>
                            <a:sysClr val="windowText" lastClr="000000"/>
                          </a:solidFill>
                        </a:rPr>
                        <a:t>Leverage Entry</a:t>
                      </a:r>
                      <a:endParaRPr lang="en-US" sz="1600">
                        <a:solidFill>
                          <a:sysClr val="windowText" lastClr="000000"/>
                        </a:solidFill>
                        <a:latin typeface="Cambria" panose="02040503050406030204" pitchFamily="18" charset="0"/>
                        <a:ea typeface="Cambria" panose="02040503050406030204" pitchFamily="18" charset="0"/>
                      </a:endParaRPr>
                    </a:p>
                  </a:txBody>
                  <a:tcPr/>
                </a:tc>
                <a:tc>
                  <a:txBody>
                    <a:bodyPr/>
                    <a:lstStyle/>
                    <a:p>
                      <a:r>
                        <a:rPr lang="en-US" sz="1600">
                          <a:solidFill>
                            <a:sysClr val="windowText" lastClr="000000"/>
                          </a:solidFill>
                        </a:rPr>
                        <a:t>Dollar Amount</a:t>
                      </a:r>
                      <a:endParaRPr lang="en-US" sz="1600">
                        <a:solidFill>
                          <a:sysClr val="windowText" lastClr="000000"/>
                        </a:solidFill>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3042127135"/>
                  </a:ext>
                </a:extLst>
              </a:tr>
              <a:tr h="284854">
                <a:tc>
                  <a:txBody>
                    <a:bodyPr/>
                    <a:lstStyle/>
                    <a:p>
                      <a:r>
                        <a:rPr lang="en-US" sz="1600"/>
                        <a:t>Tribal Resolution (tribal funds)</a:t>
                      </a:r>
                      <a:endParaRPr lang="en-US" sz="1600">
                        <a:latin typeface="Cambria" panose="02040503050406030204" pitchFamily="18" charset="0"/>
                        <a:ea typeface="Cambria" panose="02040503050406030204" pitchFamily="18" charset="0"/>
                      </a:endParaRPr>
                    </a:p>
                  </a:txBody>
                  <a:tcPr/>
                </a:tc>
                <a:tc>
                  <a:txBody>
                    <a:bodyPr/>
                    <a:lstStyle/>
                    <a:p>
                      <a:r>
                        <a:rPr lang="en-US" sz="1600"/>
                        <a:t>$1,000,000</a:t>
                      </a:r>
                      <a:endParaRPr lang="en-US" sz="160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914762200"/>
                  </a:ext>
                </a:extLst>
              </a:tr>
              <a:tr h="492020">
                <a:tc>
                  <a:txBody>
                    <a:bodyPr/>
                    <a:lstStyle/>
                    <a:p>
                      <a:r>
                        <a:rPr lang="en-US" sz="1600"/>
                        <a:t>IHBG Future Funds ($100,000/year/5 years)</a:t>
                      </a:r>
                      <a:endParaRPr lang="en-US" sz="1600">
                        <a:latin typeface="Cambria" panose="02040503050406030204" pitchFamily="18" charset="0"/>
                        <a:ea typeface="Cambria" panose="02040503050406030204" pitchFamily="18" charset="0"/>
                      </a:endParaRPr>
                    </a:p>
                  </a:txBody>
                  <a:tcPr/>
                </a:tc>
                <a:tc>
                  <a:txBody>
                    <a:bodyPr/>
                    <a:lstStyle/>
                    <a:p>
                      <a:r>
                        <a:rPr lang="en-US" sz="1600"/>
                        <a:t>$500,000</a:t>
                      </a:r>
                      <a:endParaRPr lang="en-US" sz="160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2072861255"/>
                  </a:ext>
                </a:extLst>
              </a:tr>
              <a:tr h="284854">
                <a:tc>
                  <a:txBody>
                    <a:bodyPr/>
                    <a:lstStyle/>
                    <a:p>
                      <a:r>
                        <a:rPr lang="en-US" sz="1600"/>
                        <a:t>Land (land appraisal)</a:t>
                      </a:r>
                      <a:endParaRPr lang="en-US" sz="1600">
                        <a:latin typeface="Cambria" panose="02040503050406030204" pitchFamily="18" charset="0"/>
                        <a:ea typeface="Cambria" panose="02040503050406030204" pitchFamily="18" charset="0"/>
                      </a:endParaRPr>
                    </a:p>
                  </a:txBody>
                  <a:tcPr/>
                </a:tc>
                <a:tc>
                  <a:txBody>
                    <a:bodyPr/>
                    <a:lstStyle/>
                    <a:p>
                      <a:r>
                        <a:rPr lang="en-US" sz="1600"/>
                        <a:t>$167,000</a:t>
                      </a:r>
                      <a:endParaRPr lang="en-US" sz="160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1379772437"/>
                  </a:ext>
                </a:extLst>
              </a:tr>
              <a:tr h="588997">
                <a:tc>
                  <a:txBody>
                    <a:bodyPr/>
                    <a:lstStyle/>
                    <a:p>
                      <a:r>
                        <a:rPr lang="en-US" sz="1600" b="1"/>
                        <a:t>Total Dollar Amount Firmly Committed = Leveraged Amount</a:t>
                      </a:r>
                      <a:endParaRPr lang="en-US" sz="1600" b="1">
                        <a:latin typeface="Cambria" panose="02040503050406030204" pitchFamily="18" charset="0"/>
                        <a:ea typeface="Cambria" panose="02040503050406030204" pitchFamily="18" charset="0"/>
                      </a:endParaRPr>
                    </a:p>
                  </a:txBody>
                  <a:tcPr/>
                </a:tc>
                <a:tc>
                  <a:txBody>
                    <a:bodyPr/>
                    <a:lstStyle/>
                    <a:p>
                      <a:r>
                        <a:rPr lang="en-US" sz="1600" b="1"/>
                        <a:t>$1,667,000</a:t>
                      </a:r>
                      <a:endParaRPr lang="en-US" sz="1600" b="1">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3112061101"/>
                  </a:ext>
                </a:extLst>
              </a:tr>
              <a:tr h="492020">
                <a:tc>
                  <a:txBody>
                    <a:bodyPr/>
                    <a:lstStyle/>
                    <a:p>
                      <a:r>
                        <a:rPr lang="en-US" sz="1600"/>
                        <a:t>Total Grant Requested (SF-424 (Line 18a))</a:t>
                      </a:r>
                      <a:endParaRPr lang="en-US" sz="1600">
                        <a:latin typeface="Cambria" panose="02040503050406030204" pitchFamily="18" charset="0"/>
                        <a:ea typeface="Cambria" panose="02040503050406030204" pitchFamily="18" charset="0"/>
                      </a:endParaRPr>
                    </a:p>
                  </a:txBody>
                  <a:tcPr/>
                </a:tc>
                <a:tc>
                  <a:txBody>
                    <a:bodyPr/>
                    <a:lstStyle/>
                    <a:p>
                      <a:r>
                        <a:rPr lang="en-US" sz="1600"/>
                        <a:t>$5,000,000</a:t>
                      </a:r>
                      <a:endParaRPr lang="en-US" sz="160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2343366260"/>
                  </a:ext>
                </a:extLst>
              </a:tr>
              <a:tr h="284854">
                <a:tc>
                  <a:txBody>
                    <a:bodyPr/>
                    <a:lstStyle/>
                    <a:p>
                      <a:r>
                        <a:rPr lang="en-US" sz="1600" b="1"/>
                        <a:t>Total Project Costs=</a:t>
                      </a:r>
                      <a:endParaRPr lang="en-US" sz="1600" b="1">
                        <a:latin typeface="Cambria" panose="02040503050406030204" pitchFamily="18" charset="0"/>
                        <a:ea typeface="Cambria" panose="02040503050406030204" pitchFamily="18" charset="0"/>
                      </a:endParaRPr>
                    </a:p>
                  </a:txBody>
                  <a:tcPr/>
                </a:tc>
                <a:tc>
                  <a:txBody>
                    <a:bodyPr/>
                    <a:lstStyle/>
                    <a:p>
                      <a:endParaRPr lang="en-US" sz="160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2508785200"/>
                  </a:ext>
                </a:extLst>
              </a:tr>
              <a:tr h="492020">
                <a:tc>
                  <a:txBody>
                    <a:bodyPr/>
                    <a:lstStyle/>
                    <a:p>
                      <a:r>
                        <a:rPr lang="en-US" sz="1600"/>
                        <a:t>Total Grant Requested + Leveraged Amount</a:t>
                      </a:r>
                      <a:endParaRPr lang="en-US" sz="1600">
                        <a:latin typeface="Cambria" panose="02040503050406030204" pitchFamily="18" charset="0"/>
                        <a:ea typeface="Cambria" panose="02040503050406030204" pitchFamily="18" charset="0"/>
                      </a:endParaRPr>
                    </a:p>
                  </a:txBody>
                  <a:tcPr/>
                </a:tc>
                <a:tc>
                  <a:txBody>
                    <a:bodyPr/>
                    <a:lstStyle/>
                    <a:p>
                      <a:r>
                        <a:rPr lang="en-US" sz="1600" b="1"/>
                        <a:t>$6,667,000</a:t>
                      </a:r>
                      <a:endParaRPr lang="en-US" sz="1600" b="1">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1674081481"/>
                  </a:ext>
                </a:extLst>
              </a:tr>
            </a:tbl>
          </a:graphicData>
        </a:graphic>
      </p:graphicFrame>
      <p:sp>
        <p:nvSpPr>
          <p:cNvPr id="119812" name="Slide Number Placeholder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spcAft>
                <a:spcPts val="600"/>
              </a:spcAft>
            </a:pPr>
            <a:fld id="{D5478DA0-99B5-4CC9-AE0C-E4EDFCEB89BC}" type="slidenum">
              <a:rPr lang="en-US" i="0">
                <a:solidFill>
                  <a:srgbClr val="FFFFFF"/>
                </a:solidFill>
              </a:rPr>
              <a:pPr eaLnBrk="1" hangingPunct="1">
                <a:spcAft>
                  <a:spcPts val="600"/>
                </a:spcAft>
              </a:pPr>
              <a:t>24</a:t>
            </a:fld>
            <a:endParaRPr lang="en-US" i="0">
              <a:solidFill>
                <a:srgbClr val="FFFFFF"/>
              </a:solidFill>
            </a:endParaRPr>
          </a:p>
        </p:txBody>
      </p:sp>
      <p:sp>
        <p:nvSpPr>
          <p:cNvPr id="2" name="TextBox 1">
            <a:extLst>
              <a:ext uri="{FF2B5EF4-FFF2-40B4-BE49-F238E27FC236}">
                <a16:creationId xmlns:a16="http://schemas.microsoft.com/office/drawing/2014/main" id="{48668A47-624D-4B7D-8B5C-020AEBEB0472}"/>
              </a:ext>
            </a:extLst>
          </p:cNvPr>
          <p:cNvSpPr txBox="1"/>
          <p:nvPr/>
        </p:nvSpPr>
        <p:spPr>
          <a:xfrm>
            <a:off x="1347651" y="730835"/>
            <a:ext cx="3600666" cy="338554"/>
          </a:xfrm>
          <a:prstGeom prst="rect">
            <a:avLst/>
          </a:prstGeom>
          <a:noFill/>
        </p:spPr>
        <p:txBody>
          <a:bodyPr wrap="none" rtlCol="0">
            <a:spAutoFit/>
          </a:bodyPr>
          <a:lstStyle/>
          <a:p>
            <a:r>
              <a:rPr lang="en-US" sz="1600" b="1">
                <a:solidFill>
                  <a:srgbClr val="FF0000"/>
                </a:solidFill>
              </a:rPr>
              <a:t>Percentage Calculation Sample 1:</a:t>
            </a:r>
          </a:p>
        </p:txBody>
      </p:sp>
      <p:pic>
        <p:nvPicPr>
          <p:cNvPr id="4" name="Picture 13">
            <a:extLst>
              <a:ext uri="{FF2B5EF4-FFF2-40B4-BE49-F238E27FC236}">
                <a16:creationId xmlns:a16="http://schemas.microsoft.com/office/drawing/2014/main" id="{DCB34927-21BE-C643-5409-E17313B48FFB}"/>
              </a:ext>
            </a:extLst>
          </p:cNvPr>
          <p:cNvPicPr>
            <a:picLocks noChangeAspect="1"/>
          </p:cNvPicPr>
          <p:nvPr/>
        </p:nvPicPr>
        <p:blipFill>
          <a:blip r:embed="rId3"/>
          <a:stretch>
            <a:fillRect/>
          </a:stretch>
        </p:blipFill>
        <p:spPr>
          <a:xfrm>
            <a:off x="-1608" y="2103"/>
            <a:ext cx="552450" cy="5139294"/>
          </a:xfrm>
          <a:prstGeom prst="rect">
            <a:avLst/>
          </a:prstGeom>
        </p:spPr>
      </p:pic>
      <p:pic>
        <p:nvPicPr>
          <p:cNvPr id="10" name="Picture 9">
            <a:extLst>
              <a:ext uri="{FF2B5EF4-FFF2-40B4-BE49-F238E27FC236}">
                <a16:creationId xmlns:a16="http://schemas.microsoft.com/office/drawing/2014/main" id="{7B09D042-21FB-BD43-52C9-0D21A4B6A283}"/>
              </a:ext>
            </a:extLst>
          </p:cNvPr>
          <p:cNvPicPr>
            <a:picLocks noChangeAspect="1"/>
          </p:cNvPicPr>
          <p:nvPr/>
        </p:nvPicPr>
        <p:blipFill>
          <a:blip r:embed="rId3"/>
          <a:stretch>
            <a:fillRect/>
          </a:stretch>
        </p:blipFill>
        <p:spPr>
          <a:xfrm rot="10800000">
            <a:off x="8593157" y="2103"/>
            <a:ext cx="552450" cy="5139294"/>
          </a:xfrm>
          <a:prstGeom prst="rect">
            <a:avLst/>
          </a:prstGeom>
        </p:spPr>
      </p:pic>
    </p:spTree>
    <p:extLst>
      <p:ext uri="{BB962C8B-B14F-4D97-AF65-F5344CB8AC3E}">
        <p14:creationId xmlns:p14="http://schemas.microsoft.com/office/powerpoint/2010/main" val="14557421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1140482" y="213421"/>
            <a:ext cx="7796349" cy="960668"/>
          </a:xfrm>
        </p:spPr>
        <p:txBody>
          <a:bodyPr rtlCol="0">
            <a:normAutofit/>
          </a:bodyPr>
          <a:lstStyle/>
          <a:p>
            <a:pPr eaLnBrk="1" fontAlgn="auto" hangingPunct="1">
              <a:spcAft>
                <a:spcPts val="0"/>
              </a:spcAft>
              <a:defRPr/>
            </a:pPr>
            <a:r>
              <a:rPr lang="en-US" b="1">
                <a:latin typeface="Cambria" panose="02040503050406030204" pitchFamily="18" charset="0"/>
              </a:rPr>
              <a:t>Leveraging Resources (Percentage):</a:t>
            </a:r>
          </a:p>
        </p:txBody>
      </p:sp>
      <p:sp>
        <p:nvSpPr>
          <p:cNvPr id="3" name="Content Placeholder 2">
            <a:extLst>
              <a:ext uri="{FF2B5EF4-FFF2-40B4-BE49-F238E27FC236}">
                <a16:creationId xmlns:a16="http://schemas.microsoft.com/office/drawing/2014/main" id="{25A74080-83B9-4B18-A97E-4BC8B5A63734}"/>
              </a:ext>
            </a:extLst>
          </p:cNvPr>
          <p:cNvSpPr>
            <a:spLocks noGrp="1"/>
          </p:cNvSpPr>
          <p:nvPr>
            <p:ph idx="1"/>
          </p:nvPr>
        </p:nvSpPr>
        <p:spPr>
          <a:xfrm>
            <a:off x="1482573" y="1606583"/>
            <a:ext cx="6762807" cy="3051273"/>
          </a:xfrm>
        </p:spPr>
        <p:txBody>
          <a:bodyPr>
            <a:normAutofit fontScale="92500" lnSpcReduction="10000"/>
          </a:bodyPr>
          <a:lstStyle/>
          <a:p>
            <a:pPr marL="0" indent="0">
              <a:buNone/>
            </a:pPr>
            <a:r>
              <a:rPr lang="en-US" sz="2800" b="1">
                <a:latin typeface="Cambria" panose="02040503050406030204" pitchFamily="18" charset="0"/>
                <a:ea typeface="Cambria" panose="02040503050406030204" pitchFamily="18" charset="0"/>
              </a:rPr>
              <a:t>Percentage %</a:t>
            </a:r>
            <a:r>
              <a:rPr lang="en-US" sz="2800">
                <a:latin typeface="Cambria" panose="02040503050406030204" pitchFamily="18" charset="0"/>
                <a:ea typeface="Cambria" panose="02040503050406030204" pitchFamily="18" charset="0"/>
              </a:rPr>
              <a:t> =</a:t>
            </a:r>
          </a:p>
          <a:p>
            <a:pPr>
              <a:buFont typeface="Arial" panose="020B0604020202020204" pitchFamily="34" charset="0"/>
              <a:buChar char="•"/>
            </a:pPr>
            <a:r>
              <a:rPr lang="en-US" sz="2800">
                <a:latin typeface="Cambria" panose="02040503050406030204" pitchFamily="18" charset="0"/>
                <a:ea typeface="Cambria" panose="02040503050406030204" pitchFamily="18" charset="0"/>
              </a:rPr>
              <a:t>Total Leveraged Amount/Total Grant Project Costs </a:t>
            </a:r>
          </a:p>
          <a:p>
            <a:pPr>
              <a:buFont typeface="Arial" panose="020B0604020202020204" pitchFamily="34" charset="0"/>
              <a:buChar char="•"/>
            </a:pPr>
            <a:r>
              <a:rPr lang="en-US" sz="2800" b="1">
                <a:latin typeface="Cambria" panose="02040503050406030204" pitchFamily="18" charset="0"/>
                <a:ea typeface="Cambria" panose="02040503050406030204" pitchFamily="18" charset="0"/>
              </a:rPr>
              <a:t>$1,667,000 </a:t>
            </a:r>
            <a:r>
              <a:rPr lang="en-US" sz="2800">
                <a:latin typeface="Cambria" panose="02040503050406030204" pitchFamily="18" charset="0"/>
                <a:ea typeface="Cambria" panose="02040503050406030204" pitchFamily="18" charset="0"/>
              </a:rPr>
              <a:t>/ </a:t>
            </a:r>
            <a:r>
              <a:rPr lang="en-US" sz="2800" b="1">
                <a:latin typeface="Cambria" panose="02040503050406030204" pitchFamily="18" charset="0"/>
                <a:ea typeface="Cambria" panose="02040503050406030204" pitchFamily="18" charset="0"/>
              </a:rPr>
              <a:t>$6,667,000</a:t>
            </a:r>
            <a:r>
              <a:rPr lang="en-US" sz="2800">
                <a:latin typeface="Cambria" panose="02040503050406030204" pitchFamily="18" charset="0"/>
                <a:ea typeface="Cambria" panose="02040503050406030204" pitchFamily="18" charset="0"/>
              </a:rPr>
              <a:t> = .25 or </a:t>
            </a:r>
            <a:r>
              <a:rPr lang="en-US" sz="2800" b="1">
                <a:solidFill>
                  <a:srgbClr val="FF0000"/>
                </a:solidFill>
                <a:latin typeface="Cambria" panose="02040503050406030204" pitchFamily="18" charset="0"/>
                <a:ea typeface="Cambria" panose="02040503050406030204" pitchFamily="18" charset="0"/>
              </a:rPr>
              <a:t>25% </a:t>
            </a:r>
          </a:p>
          <a:p>
            <a:pPr>
              <a:buFont typeface="Arial" panose="020B0604020202020204" pitchFamily="34" charset="0"/>
              <a:buChar char="•"/>
            </a:pPr>
            <a:r>
              <a:rPr lang="en-US" sz="2800">
                <a:solidFill>
                  <a:schemeClr val="tx1"/>
                </a:solidFill>
                <a:latin typeface="Cambria" panose="02040503050406030204" pitchFamily="18" charset="0"/>
                <a:ea typeface="Cambria" panose="02040503050406030204" pitchFamily="18" charset="0"/>
              </a:rPr>
              <a:t>Leveraged Percentage equals </a:t>
            </a:r>
            <a:r>
              <a:rPr lang="en-US" sz="2800" b="1">
                <a:solidFill>
                  <a:srgbClr val="FF0000"/>
                </a:solidFill>
                <a:latin typeface="Cambria" panose="02040503050406030204" pitchFamily="18" charset="0"/>
                <a:ea typeface="Cambria" panose="02040503050406030204" pitchFamily="18" charset="0"/>
              </a:rPr>
              <a:t>25%</a:t>
            </a:r>
          </a:p>
          <a:p>
            <a:pPr>
              <a:buFont typeface="Arial" panose="020B0604020202020204" pitchFamily="34" charset="0"/>
              <a:buChar char="•"/>
            </a:pPr>
            <a:r>
              <a:rPr lang="en-US" sz="2800">
                <a:latin typeface="Cambria" panose="02040503050406030204" pitchFamily="18" charset="0"/>
                <a:ea typeface="Cambria" panose="02040503050406030204" pitchFamily="18" charset="0"/>
              </a:rPr>
              <a:t>Applicant will receive </a:t>
            </a:r>
            <a:r>
              <a:rPr lang="en-US" sz="2800" b="1">
                <a:solidFill>
                  <a:srgbClr val="FF0000"/>
                </a:solidFill>
                <a:latin typeface="Cambria" panose="02040503050406030204" pitchFamily="18" charset="0"/>
                <a:ea typeface="Cambria" panose="02040503050406030204" pitchFamily="18" charset="0"/>
              </a:rPr>
              <a:t>5</a:t>
            </a:r>
            <a:r>
              <a:rPr lang="en-US" sz="2800">
                <a:latin typeface="Cambria" panose="02040503050406030204" pitchFamily="18" charset="0"/>
                <a:ea typeface="Cambria" panose="02040503050406030204" pitchFamily="18" charset="0"/>
              </a:rPr>
              <a:t> points  </a:t>
            </a:r>
          </a:p>
          <a:p>
            <a:pPr>
              <a:buFont typeface="Arial" panose="020B0604020202020204" pitchFamily="34" charset="0"/>
              <a:buChar char="•"/>
            </a:pPr>
            <a:r>
              <a:rPr lang="en-US" sz="2800">
                <a:latin typeface="Cambria" panose="02040503050406030204" pitchFamily="18" charset="0"/>
                <a:ea typeface="Cambria" panose="02040503050406030204" pitchFamily="18" charset="0"/>
              </a:rPr>
              <a:t>Earned percentage is at </a:t>
            </a:r>
            <a:r>
              <a:rPr lang="en-US" sz="2800" b="1">
                <a:latin typeface="Cambria" panose="02040503050406030204" pitchFamily="18" charset="0"/>
                <a:ea typeface="Cambria" panose="02040503050406030204" pitchFamily="18" charset="0"/>
              </a:rPr>
              <a:t>25%</a:t>
            </a:r>
          </a:p>
          <a:p>
            <a:pPr>
              <a:buFont typeface="Arial" panose="020B0604020202020204" pitchFamily="34" charset="0"/>
              <a:buChar char="•"/>
            </a:pPr>
            <a:endParaRPr lang="en-US" sz="2800"/>
          </a:p>
          <a:p>
            <a:pPr marL="0" indent="0">
              <a:buNone/>
            </a:pPr>
            <a:endParaRPr lang="en-US" sz="2800" b="1">
              <a:latin typeface="Cambria" panose="02040503050406030204" pitchFamily="18" charset="0"/>
              <a:ea typeface="Cambria" panose="02040503050406030204" pitchFamily="18" charset="0"/>
            </a:endParaRPr>
          </a:p>
        </p:txBody>
      </p:sp>
      <p:sp>
        <p:nvSpPr>
          <p:cNvPr id="119812" name="Slide Number Placeholder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spcAft>
                <a:spcPts val="600"/>
              </a:spcAft>
            </a:pPr>
            <a:fld id="{D5478DA0-99B5-4CC9-AE0C-E4EDFCEB89BC}" type="slidenum">
              <a:rPr lang="en-US" i="0">
                <a:solidFill>
                  <a:srgbClr val="FFFFFF"/>
                </a:solidFill>
              </a:rPr>
              <a:pPr eaLnBrk="1" hangingPunct="1">
                <a:spcAft>
                  <a:spcPts val="600"/>
                </a:spcAft>
              </a:pPr>
              <a:t>25</a:t>
            </a:fld>
            <a:endParaRPr lang="en-US" i="0">
              <a:solidFill>
                <a:srgbClr val="FFFFFF"/>
              </a:solidFill>
            </a:endParaRPr>
          </a:p>
        </p:txBody>
      </p:sp>
      <p:sp>
        <p:nvSpPr>
          <p:cNvPr id="2" name="TextBox 1">
            <a:extLst>
              <a:ext uri="{FF2B5EF4-FFF2-40B4-BE49-F238E27FC236}">
                <a16:creationId xmlns:a16="http://schemas.microsoft.com/office/drawing/2014/main" id="{48668A47-624D-4B7D-8B5C-020AEBEB0472}"/>
              </a:ext>
            </a:extLst>
          </p:cNvPr>
          <p:cNvSpPr txBox="1"/>
          <p:nvPr/>
        </p:nvSpPr>
        <p:spPr>
          <a:xfrm>
            <a:off x="1242204" y="1083363"/>
            <a:ext cx="5130700" cy="523220"/>
          </a:xfrm>
          <a:prstGeom prst="rect">
            <a:avLst/>
          </a:prstGeom>
          <a:noFill/>
        </p:spPr>
        <p:txBody>
          <a:bodyPr wrap="none" rtlCol="0">
            <a:spAutoFit/>
          </a:bodyPr>
          <a:lstStyle/>
          <a:p>
            <a:r>
              <a:rPr lang="en-US" sz="2800" b="1">
                <a:solidFill>
                  <a:srgbClr val="FF0000"/>
                </a:solidFill>
              </a:rPr>
              <a:t>Percentage Calculation Sample 1:</a:t>
            </a:r>
          </a:p>
        </p:txBody>
      </p:sp>
      <p:sp>
        <p:nvSpPr>
          <p:cNvPr id="4" name="Arrow: Right 3">
            <a:extLst>
              <a:ext uri="{FF2B5EF4-FFF2-40B4-BE49-F238E27FC236}">
                <a16:creationId xmlns:a16="http://schemas.microsoft.com/office/drawing/2014/main" id="{0FB33B9B-ABCA-4092-AEC7-675B89033D55}"/>
              </a:ext>
            </a:extLst>
          </p:cNvPr>
          <p:cNvSpPr/>
          <p:nvPr/>
        </p:nvSpPr>
        <p:spPr>
          <a:xfrm>
            <a:off x="705568" y="1145194"/>
            <a:ext cx="485775" cy="393651"/>
          </a:xfrm>
          <a:prstGeom prst="righ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13">
            <a:extLst>
              <a:ext uri="{FF2B5EF4-FFF2-40B4-BE49-F238E27FC236}">
                <a16:creationId xmlns:a16="http://schemas.microsoft.com/office/drawing/2014/main" id="{CFF8063A-B25C-FD91-3C36-F42031BB908F}"/>
              </a:ext>
            </a:extLst>
          </p:cNvPr>
          <p:cNvPicPr>
            <a:picLocks noChangeAspect="1"/>
          </p:cNvPicPr>
          <p:nvPr/>
        </p:nvPicPr>
        <p:blipFill>
          <a:blip r:embed="rId3"/>
          <a:stretch>
            <a:fillRect/>
          </a:stretch>
        </p:blipFill>
        <p:spPr>
          <a:xfrm>
            <a:off x="-1608" y="2103"/>
            <a:ext cx="552450" cy="5139294"/>
          </a:xfrm>
          <a:prstGeom prst="rect">
            <a:avLst/>
          </a:prstGeom>
        </p:spPr>
      </p:pic>
      <p:pic>
        <p:nvPicPr>
          <p:cNvPr id="11" name="Picture 10">
            <a:extLst>
              <a:ext uri="{FF2B5EF4-FFF2-40B4-BE49-F238E27FC236}">
                <a16:creationId xmlns:a16="http://schemas.microsoft.com/office/drawing/2014/main" id="{D1397D99-B57D-8088-76D3-BA0D1F38043A}"/>
              </a:ext>
            </a:extLst>
          </p:cNvPr>
          <p:cNvPicPr>
            <a:picLocks noChangeAspect="1"/>
          </p:cNvPicPr>
          <p:nvPr/>
        </p:nvPicPr>
        <p:blipFill>
          <a:blip r:embed="rId3"/>
          <a:stretch>
            <a:fillRect/>
          </a:stretch>
        </p:blipFill>
        <p:spPr>
          <a:xfrm rot="10800000">
            <a:off x="8593157" y="-20163"/>
            <a:ext cx="552450" cy="5139294"/>
          </a:xfrm>
          <a:prstGeom prst="rect">
            <a:avLst/>
          </a:prstGeom>
        </p:spPr>
      </p:pic>
    </p:spTree>
    <p:extLst>
      <p:ext uri="{BB962C8B-B14F-4D97-AF65-F5344CB8AC3E}">
        <p14:creationId xmlns:p14="http://schemas.microsoft.com/office/powerpoint/2010/main" val="12463165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719001" y="144846"/>
            <a:ext cx="7796349" cy="755266"/>
          </a:xfrm>
        </p:spPr>
        <p:txBody>
          <a:bodyPr rtlCol="0">
            <a:normAutofit/>
          </a:bodyPr>
          <a:lstStyle/>
          <a:p>
            <a:pPr eaLnBrk="1" fontAlgn="auto" hangingPunct="1">
              <a:spcAft>
                <a:spcPts val="0"/>
              </a:spcAft>
              <a:defRPr/>
            </a:pPr>
            <a:r>
              <a:rPr lang="en-US" sz="3200" b="1">
                <a:solidFill>
                  <a:schemeClr val="accent4"/>
                </a:solidFill>
                <a:latin typeface="Cambria" panose="02040503050406030204" pitchFamily="18" charset="0"/>
              </a:rPr>
              <a:t>Leveraging Resources (Percentage):</a:t>
            </a:r>
          </a:p>
        </p:txBody>
      </p:sp>
      <p:graphicFrame>
        <p:nvGraphicFramePr>
          <p:cNvPr id="8" name="Content Placeholder 7">
            <a:extLst>
              <a:ext uri="{FF2B5EF4-FFF2-40B4-BE49-F238E27FC236}">
                <a16:creationId xmlns:a16="http://schemas.microsoft.com/office/drawing/2014/main" id="{70C22B07-62CB-40DF-A302-3494DDC18484}"/>
              </a:ext>
            </a:extLst>
          </p:cNvPr>
          <p:cNvGraphicFramePr>
            <a:graphicFrameLocks noGrp="1"/>
          </p:cNvGraphicFramePr>
          <p:nvPr>
            <p:ph idx="1"/>
            <p:extLst>
              <p:ext uri="{D42A27DB-BD31-4B8C-83A1-F6EECF244321}">
                <p14:modId xmlns:p14="http://schemas.microsoft.com/office/powerpoint/2010/main" val="3603451649"/>
              </p:ext>
            </p:extLst>
          </p:nvPr>
        </p:nvGraphicFramePr>
        <p:xfrm>
          <a:off x="876300" y="1167104"/>
          <a:ext cx="7391399" cy="3600159"/>
        </p:xfrm>
        <a:graphic>
          <a:graphicData uri="http://schemas.openxmlformats.org/drawingml/2006/table">
            <a:tbl>
              <a:tblPr firstRow="1" bandRow="1">
                <a:tableStyleId>{93296810-A885-4BE3-A3E7-6D5BEEA58F35}</a:tableStyleId>
              </a:tblPr>
              <a:tblGrid>
                <a:gridCol w="3451690">
                  <a:extLst>
                    <a:ext uri="{9D8B030D-6E8A-4147-A177-3AD203B41FA5}">
                      <a16:colId xmlns:a16="http://schemas.microsoft.com/office/drawing/2014/main" val="774805874"/>
                    </a:ext>
                  </a:extLst>
                </a:gridCol>
                <a:gridCol w="3939709">
                  <a:extLst>
                    <a:ext uri="{9D8B030D-6E8A-4147-A177-3AD203B41FA5}">
                      <a16:colId xmlns:a16="http://schemas.microsoft.com/office/drawing/2014/main" val="2974374757"/>
                    </a:ext>
                  </a:extLst>
                </a:gridCol>
              </a:tblGrid>
              <a:tr h="197916">
                <a:tc>
                  <a:txBody>
                    <a:bodyPr/>
                    <a:lstStyle/>
                    <a:p>
                      <a:r>
                        <a:rPr lang="en-US" sz="1800">
                          <a:solidFill>
                            <a:schemeClr val="tx1"/>
                          </a:solidFill>
                        </a:rPr>
                        <a:t>Leverage Entry</a:t>
                      </a:r>
                    </a:p>
                  </a:txBody>
                  <a:tcPr/>
                </a:tc>
                <a:tc>
                  <a:txBody>
                    <a:bodyPr/>
                    <a:lstStyle/>
                    <a:p>
                      <a:r>
                        <a:rPr lang="en-US" sz="1800">
                          <a:solidFill>
                            <a:schemeClr val="tx1"/>
                          </a:solidFill>
                        </a:rPr>
                        <a:t>Dollar Amount</a:t>
                      </a:r>
                    </a:p>
                  </a:txBody>
                  <a:tcPr/>
                </a:tc>
                <a:extLst>
                  <a:ext uri="{0D108BD9-81ED-4DB2-BD59-A6C34878D82A}">
                    <a16:rowId xmlns:a16="http://schemas.microsoft.com/office/drawing/2014/main" val="3042127135"/>
                  </a:ext>
                </a:extLst>
              </a:tr>
              <a:tr h="306901">
                <a:tc>
                  <a:txBody>
                    <a:bodyPr/>
                    <a:lstStyle/>
                    <a:p>
                      <a:r>
                        <a:rPr lang="en-US" sz="1600">
                          <a:solidFill>
                            <a:schemeClr val="tx1"/>
                          </a:solidFill>
                        </a:rPr>
                        <a:t>Tribal Resolution (tribal funds)</a:t>
                      </a:r>
                    </a:p>
                  </a:txBody>
                  <a:tcPr/>
                </a:tc>
                <a:tc>
                  <a:txBody>
                    <a:bodyPr/>
                    <a:lstStyle/>
                    <a:p>
                      <a:r>
                        <a:rPr lang="en-US" sz="1600">
                          <a:solidFill>
                            <a:schemeClr val="tx1"/>
                          </a:solidFill>
                        </a:rPr>
                        <a:t>$500,000</a:t>
                      </a:r>
                    </a:p>
                  </a:txBody>
                  <a:tcPr/>
                </a:tc>
                <a:extLst>
                  <a:ext uri="{0D108BD9-81ED-4DB2-BD59-A6C34878D82A}">
                    <a16:rowId xmlns:a16="http://schemas.microsoft.com/office/drawing/2014/main" val="914762200"/>
                  </a:ext>
                </a:extLst>
              </a:tr>
              <a:tr h="388345">
                <a:tc>
                  <a:txBody>
                    <a:bodyPr/>
                    <a:lstStyle/>
                    <a:p>
                      <a:r>
                        <a:rPr lang="en-US" sz="1600">
                          <a:solidFill>
                            <a:schemeClr val="tx1"/>
                          </a:solidFill>
                        </a:rPr>
                        <a:t>IHBG Current Future Funds </a:t>
                      </a:r>
                    </a:p>
                  </a:txBody>
                  <a:tcPr/>
                </a:tc>
                <a:tc>
                  <a:txBody>
                    <a:bodyPr/>
                    <a:lstStyle/>
                    <a:p>
                      <a:r>
                        <a:rPr lang="en-US" sz="1600">
                          <a:solidFill>
                            <a:schemeClr val="tx1"/>
                          </a:solidFill>
                        </a:rPr>
                        <a:t>$300,000</a:t>
                      </a:r>
                    </a:p>
                  </a:txBody>
                  <a:tcPr/>
                </a:tc>
                <a:extLst>
                  <a:ext uri="{0D108BD9-81ED-4DB2-BD59-A6C34878D82A}">
                    <a16:rowId xmlns:a16="http://schemas.microsoft.com/office/drawing/2014/main" val="2072861255"/>
                  </a:ext>
                </a:extLst>
              </a:tr>
              <a:tr h="306901">
                <a:tc>
                  <a:txBody>
                    <a:bodyPr/>
                    <a:lstStyle/>
                    <a:p>
                      <a:r>
                        <a:rPr lang="en-US" sz="1600">
                          <a:solidFill>
                            <a:schemeClr val="tx1"/>
                          </a:solidFill>
                        </a:rPr>
                        <a:t>Private Party</a:t>
                      </a:r>
                    </a:p>
                  </a:txBody>
                  <a:tcPr/>
                </a:tc>
                <a:tc>
                  <a:txBody>
                    <a:bodyPr/>
                    <a:lstStyle/>
                    <a:p>
                      <a:r>
                        <a:rPr lang="en-US" sz="1600">
                          <a:solidFill>
                            <a:schemeClr val="tx1"/>
                          </a:solidFill>
                        </a:rPr>
                        <a:t>$200,000</a:t>
                      </a:r>
                    </a:p>
                  </a:txBody>
                  <a:tcPr/>
                </a:tc>
                <a:extLst>
                  <a:ext uri="{0D108BD9-81ED-4DB2-BD59-A6C34878D82A}">
                    <a16:rowId xmlns:a16="http://schemas.microsoft.com/office/drawing/2014/main" val="1379772437"/>
                  </a:ext>
                </a:extLst>
              </a:tr>
              <a:tr h="681974">
                <a:tc>
                  <a:txBody>
                    <a:bodyPr/>
                    <a:lstStyle/>
                    <a:p>
                      <a:r>
                        <a:rPr lang="en-US" sz="1600" b="1">
                          <a:solidFill>
                            <a:schemeClr val="tx1"/>
                          </a:solidFill>
                        </a:rPr>
                        <a:t>Total Dollar Amount Firmly Committed = Leveraged Amount</a:t>
                      </a:r>
                    </a:p>
                  </a:txBody>
                  <a:tcPr/>
                </a:tc>
                <a:tc>
                  <a:txBody>
                    <a:bodyPr/>
                    <a:lstStyle/>
                    <a:p>
                      <a:r>
                        <a:rPr lang="en-US" sz="1600" b="1">
                          <a:solidFill>
                            <a:schemeClr val="tx1"/>
                          </a:solidFill>
                        </a:rPr>
                        <a:t>$1,000,000</a:t>
                      </a:r>
                    </a:p>
                  </a:txBody>
                  <a:tcPr/>
                </a:tc>
                <a:extLst>
                  <a:ext uri="{0D108BD9-81ED-4DB2-BD59-A6C34878D82A}">
                    <a16:rowId xmlns:a16="http://schemas.microsoft.com/office/drawing/2014/main" val="3112061101"/>
                  </a:ext>
                </a:extLst>
              </a:tr>
              <a:tr h="530102">
                <a:tc>
                  <a:txBody>
                    <a:bodyPr/>
                    <a:lstStyle/>
                    <a:p>
                      <a:r>
                        <a:rPr lang="en-US" sz="1600">
                          <a:solidFill>
                            <a:schemeClr val="tx1"/>
                          </a:solidFill>
                        </a:rPr>
                        <a:t>Total Grant Requested (SF-424 (Line 18a))</a:t>
                      </a:r>
                    </a:p>
                  </a:txBody>
                  <a:tcPr/>
                </a:tc>
                <a:tc>
                  <a:txBody>
                    <a:bodyPr/>
                    <a:lstStyle/>
                    <a:p>
                      <a:r>
                        <a:rPr lang="en-US" sz="1600">
                          <a:solidFill>
                            <a:schemeClr val="tx1"/>
                          </a:solidFill>
                        </a:rPr>
                        <a:t>$4,000,000</a:t>
                      </a:r>
                    </a:p>
                  </a:txBody>
                  <a:tcPr/>
                </a:tc>
                <a:extLst>
                  <a:ext uri="{0D108BD9-81ED-4DB2-BD59-A6C34878D82A}">
                    <a16:rowId xmlns:a16="http://schemas.microsoft.com/office/drawing/2014/main" val="2343366260"/>
                  </a:ext>
                </a:extLst>
              </a:tr>
              <a:tr h="306901">
                <a:tc>
                  <a:txBody>
                    <a:bodyPr/>
                    <a:lstStyle/>
                    <a:p>
                      <a:r>
                        <a:rPr lang="en-US" sz="1600" b="1">
                          <a:solidFill>
                            <a:schemeClr val="tx1"/>
                          </a:solidFill>
                        </a:rPr>
                        <a:t>Total Project Costs=</a:t>
                      </a:r>
                    </a:p>
                  </a:txBody>
                  <a:tcPr/>
                </a:tc>
                <a:tc>
                  <a:txBody>
                    <a:bodyPr/>
                    <a:lstStyle/>
                    <a:p>
                      <a:endParaRPr lang="en-US" sz="1600">
                        <a:solidFill>
                          <a:schemeClr val="tx1"/>
                        </a:solidFill>
                      </a:endParaRPr>
                    </a:p>
                  </a:txBody>
                  <a:tcPr/>
                </a:tc>
                <a:extLst>
                  <a:ext uri="{0D108BD9-81ED-4DB2-BD59-A6C34878D82A}">
                    <a16:rowId xmlns:a16="http://schemas.microsoft.com/office/drawing/2014/main" val="2508785200"/>
                  </a:ext>
                </a:extLst>
              </a:tr>
              <a:tr h="530102">
                <a:tc>
                  <a:txBody>
                    <a:bodyPr/>
                    <a:lstStyle/>
                    <a:p>
                      <a:r>
                        <a:rPr lang="en-US" sz="1600">
                          <a:solidFill>
                            <a:schemeClr val="tx1"/>
                          </a:solidFill>
                        </a:rPr>
                        <a:t>Total Grant Requested + Leveraged Amount</a:t>
                      </a:r>
                    </a:p>
                  </a:txBody>
                  <a:tcPr/>
                </a:tc>
                <a:tc>
                  <a:txBody>
                    <a:bodyPr/>
                    <a:lstStyle/>
                    <a:p>
                      <a:r>
                        <a:rPr lang="en-US" sz="1600" b="1">
                          <a:solidFill>
                            <a:schemeClr val="tx1"/>
                          </a:solidFill>
                        </a:rPr>
                        <a:t>$5,000,000</a:t>
                      </a:r>
                    </a:p>
                  </a:txBody>
                  <a:tcPr/>
                </a:tc>
                <a:extLst>
                  <a:ext uri="{0D108BD9-81ED-4DB2-BD59-A6C34878D82A}">
                    <a16:rowId xmlns:a16="http://schemas.microsoft.com/office/drawing/2014/main" val="1674081481"/>
                  </a:ext>
                </a:extLst>
              </a:tr>
            </a:tbl>
          </a:graphicData>
        </a:graphic>
      </p:graphicFrame>
      <p:sp>
        <p:nvSpPr>
          <p:cNvPr id="119812" name="Slide Number Placeholder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spcAft>
                <a:spcPts val="600"/>
              </a:spcAft>
            </a:pPr>
            <a:fld id="{D5478DA0-99B5-4CC9-AE0C-E4EDFCEB89BC}" type="slidenum">
              <a:rPr lang="en-US" i="0">
                <a:solidFill>
                  <a:srgbClr val="FFFFFF"/>
                </a:solidFill>
              </a:rPr>
              <a:pPr eaLnBrk="1" hangingPunct="1">
                <a:spcAft>
                  <a:spcPts val="600"/>
                </a:spcAft>
              </a:pPr>
              <a:t>26</a:t>
            </a:fld>
            <a:endParaRPr lang="en-US" i="0">
              <a:solidFill>
                <a:srgbClr val="FFFFFF"/>
              </a:solidFill>
            </a:endParaRPr>
          </a:p>
        </p:txBody>
      </p:sp>
      <p:sp>
        <p:nvSpPr>
          <p:cNvPr id="2" name="TextBox 1">
            <a:extLst>
              <a:ext uri="{FF2B5EF4-FFF2-40B4-BE49-F238E27FC236}">
                <a16:creationId xmlns:a16="http://schemas.microsoft.com/office/drawing/2014/main" id="{48668A47-624D-4B7D-8B5C-020AEBEB0472}"/>
              </a:ext>
            </a:extLst>
          </p:cNvPr>
          <p:cNvSpPr txBox="1"/>
          <p:nvPr/>
        </p:nvSpPr>
        <p:spPr>
          <a:xfrm>
            <a:off x="793025" y="766960"/>
            <a:ext cx="3600666" cy="338554"/>
          </a:xfrm>
          <a:prstGeom prst="rect">
            <a:avLst/>
          </a:prstGeom>
          <a:noFill/>
        </p:spPr>
        <p:txBody>
          <a:bodyPr wrap="none" rtlCol="0">
            <a:spAutoFit/>
          </a:bodyPr>
          <a:lstStyle/>
          <a:p>
            <a:r>
              <a:rPr lang="en-US" sz="1600" b="1">
                <a:solidFill>
                  <a:srgbClr val="FF0000"/>
                </a:solidFill>
              </a:rPr>
              <a:t>Percentage Calculation Sample 2:</a:t>
            </a:r>
          </a:p>
        </p:txBody>
      </p:sp>
      <p:pic>
        <p:nvPicPr>
          <p:cNvPr id="4" name="Picture 13">
            <a:extLst>
              <a:ext uri="{FF2B5EF4-FFF2-40B4-BE49-F238E27FC236}">
                <a16:creationId xmlns:a16="http://schemas.microsoft.com/office/drawing/2014/main" id="{6F92F3F7-767C-BAF5-09AB-77C31AA823A2}"/>
              </a:ext>
            </a:extLst>
          </p:cNvPr>
          <p:cNvPicPr>
            <a:picLocks noChangeAspect="1"/>
          </p:cNvPicPr>
          <p:nvPr/>
        </p:nvPicPr>
        <p:blipFill>
          <a:blip r:embed="rId3"/>
          <a:stretch>
            <a:fillRect/>
          </a:stretch>
        </p:blipFill>
        <p:spPr>
          <a:xfrm>
            <a:off x="-1608" y="2103"/>
            <a:ext cx="552450" cy="5139294"/>
          </a:xfrm>
          <a:prstGeom prst="rect">
            <a:avLst/>
          </a:prstGeom>
        </p:spPr>
      </p:pic>
      <p:pic>
        <p:nvPicPr>
          <p:cNvPr id="10" name="Picture 9">
            <a:extLst>
              <a:ext uri="{FF2B5EF4-FFF2-40B4-BE49-F238E27FC236}">
                <a16:creationId xmlns:a16="http://schemas.microsoft.com/office/drawing/2014/main" id="{46F7773C-B777-F765-5B65-34AAC15A6750}"/>
              </a:ext>
            </a:extLst>
          </p:cNvPr>
          <p:cNvPicPr>
            <a:picLocks noChangeAspect="1"/>
          </p:cNvPicPr>
          <p:nvPr/>
        </p:nvPicPr>
        <p:blipFill>
          <a:blip r:embed="rId3"/>
          <a:stretch>
            <a:fillRect/>
          </a:stretch>
        </p:blipFill>
        <p:spPr>
          <a:xfrm rot="10740000">
            <a:off x="8556047" y="9525"/>
            <a:ext cx="552450" cy="5139294"/>
          </a:xfrm>
          <a:prstGeom prst="rect">
            <a:avLst/>
          </a:prstGeom>
        </p:spPr>
      </p:pic>
    </p:spTree>
    <p:extLst>
      <p:ext uri="{BB962C8B-B14F-4D97-AF65-F5344CB8AC3E}">
        <p14:creationId xmlns:p14="http://schemas.microsoft.com/office/powerpoint/2010/main" val="37961409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934159" y="359569"/>
            <a:ext cx="7796349" cy="960668"/>
          </a:xfrm>
        </p:spPr>
        <p:txBody>
          <a:bodyPr rtlCol="0">
            <a:normAutofit/>
          </a:bodyPr>
          <a:lstStyle/>
          <a:p>
            <a:pPr eaLnBrk="1" fontAlgn="auto" hangingPunct="1">
              <a:spcAft>
                <a:spcPts val="0"/>
              </a:spcAft>
              <a:defRPr/>
            </a:pPr>
            <a:r>
              <a:rPr lang="en-US" b="1">
                <a:solidFill>
                  <a:schemeClr val="accent4"/>
                </a:solidFill>
                <a:latin typeface="Cambria" panose="02040503050406030204" pitchFamily="18" charset="0"/>
              </a:rPr>
              <a:t>Leveraging Resources (Percentage):</a:t>
            </a:r>
          </a:p>
        </p:txBody>
      </p:sp>
      <p:sp>
        <p:nvSpPr>
          <p:cNvPr id="3" name="Content Placeholder 2">
            <a:extLst>
              <a:ext uri="{FF2B5EF4-FFF2-40B4-BE49-F238E27FC236}">
                <a16:creationId xmlns:a16="http://schemas.microsoft.com/office/drawing/2014/main" id="{25A74080-83B9-4B18-A97E-4BC8B5A63734}"/>
              </a:ext>
            </a:extLst>
          </p:cNvPr>
          <p:cNvSpPr>
            <a:spLocks noGrp="1"/>
          </p:cNvSpPr>
          <p:nvPr>
            <p:ph idx="1"/>
          </p:nvPr>
        </p:nvSpPr>
        <p:spPr>
          <a:xfrm>
            <a:off x="1242204" y="1595570"/>
            <a:ext cx="7386255" cy="3051273"/>
          </a:xfrm>
        </p:spPr>
        <p:txBody>
          <a:bodyPr>
            <a:normAutofit fontScale="92500" lnSpcReduction="10000"/>
          </a:bodyPr>
          <a:lstStyle/>
          <a:p>
            <a:pPr marL="0" indent="0">
              <a:buNone/>
            </a:pPr>
            <a:r>
              <a:rPr lang="en-US" sz="2800" b="1">
                <a:latin typeface="Cambria" panose="02040503050406030204" pitchFamily="18" charset="0"/>
                <a:ea typeface="Cambria" panose="02040503050406030204" pitchFamily="18" charset="0"/>
              </a:rPr>
              <a:t>Percentage %</a:t>
            </a:r>
            <a:r>
              <a:rPr lang="en-US" sz="2800">
                <a:latin typeface="Cambria" panose="02040503050406030204" pitchFamily="18" charset="0"/>
                <a:ea typeface="Cambria" panose="02040503050406030204" pitchFamily="18" charset="0"/>
              </a:rPr>
              <a:t> =</a:t>
            </a:r>
          </a:p>
          <a:p>
            <a:pPr>
              <a:buFont typeface="Arial" panose="020B0604020202020204" pitchFamily="34" charset="0"/>
              <a:buChar char="•"/>
            </a:pPr>
            <a:r>
              <a:rPr lang="en-US" sz="2800">
                <a:latin typeface="Cambria" panose="02040503050406030204" pitchFamily="18" charset="0"/>
                <a:ea typeface="Cambria" panose="02040503050406030204" pitchFamily="18" charset="0"/>
              </a:rPr>
              <a:t>Total Leveraged Amount/Total Grant Project Costs </a:t>
            </a:r>
          </a:p>
          <a:p>
            <a:pPr>
              <a:buFont typeface="Arial" panose="020B0604020202020204" pitchFamily="34" charset="0"/>
              <a:buChar char="•"/>
            </a:pPr>
            <a:r>
              <a:rPr lang="en-US" sz="2800" b="1">
                <a:latin typeface="Cambria" panose="02040503050406030204" pitchFamily="18" charset="0"/>
                <a:ea typeface="Cambria" panose="02040503050406030204" pitchFamily="18" charset="0"/>
              </a:rPr>
              <a:t>$1,000,000 </a:t>
            </a:r>
            <a:r>
              <a:rPr lang="en-US" sz="2800">
                <a:latin typeface="Cambria" panose="02040503050406030204" pitchFamily="18" charset="0"/>
                <a:ea typeface="Cambria" panose="02040503050406030204" pitchFamily="18" charset="0"/>
              </a:rPr>
              <a:t>/ </a:t>
            </a:r>
            <a:r>
              <a:rPr lang="en-US" sz="2800" b="1">
                <a:latin typeface="Cambria" panose="02040503050406030204" pitchFamily="18" charset="0"/>
                <a:ea typeface="Cambria" panose="02040503050406030204" pitchFamily="18" charset="0"/>
              </a:rPr>
              <a:t>$5,000,000 </a:t>
            </a:r>
            <a:r>
              <a:rPr lang="en-US" sz="2800">
                <a:latin typeface="Cambria" panose="02040503050406030204" pitchFamily="18" charset="0"/>
                <a:ea typeface="Cambria" panose="02040503050406030204" pitchFamily="18" charset="0"/>
              </a:rPr>
              <a:t>= .20 or </a:t>
            </a:r>
            <a:r>
              <a:rPr lang="en-US" sz="2800" b="1">
                <a:solidFill>
                  <a:srgbClr val="FF0000"/>
                </a:solidFill>
                <a:latin typeface="Cambria" panose="02040503050406030204" pitchFamily="18" charset="0"/>
                <a:ea typeface="Cambria" panose="02040503050406030204" pitchFamily="18" charset="0"/>
              </a:rPr>
              <a:t>20% </a:t>
            </a:r>
          </a:p>
          <a:p>
            <a:pPr>
              <a:buFont typeface="Arial" panose="020B0604020202020204" pitchFamily="34" charset="0"/>
              <a:buChar char="•"/>
            </a:pPr>
            <a:r>
              <a:rPr lang="en-US" sz="2800">
                <a:solidFill>
                  <a:schemeClr val="tx1"/>
                </a:solidFill>
                <a:latin typeface="Cambria" panose="02040503050406030204" pitchFamily="18" charset="0"/>
                <a:ea typeface="Cambria" panose="02040503050406030204" pitchFamily="18" charset="0"/>
              </a:rPr>
              <a:t>Leveraged Percentage equals </a:t>
            </a:r>
            <a:r>
              <a:rPr lang="en-US" sz="2800" b="1">
                <a:solidFill>
                  <a:srgbClr val="FF0000"/>
                </a:solidFill>
                <a:latin typeface="Cambria" panose="02040503050406030204" pitchFamily="18" charset="0"/>
                <a:ea typeface="Cambria" panose="02040503050406030204" pitchFamily="18" charset="0"/>
              </a:rPr>
              <a:t>20%</a:t>
            </a:r>
          </a:p>
          <a:p>
            <a:pPr>
              <a:buFont typeface="Arial" panose="020B0604020202020204" pitchFamily="34" charset="0"/>
              <a:buChar char="•"/>
            </a:pPr>
            <a:r>
              <a:rPr lang="en-US" sz="2800">
                <a:latin typeface="Cambria" panose="02040503050406030204" pitchFamily="18" charset="0"/>
                <a:ea typeface="Cambria" panose="02040503050406030204" pitchFamily="18" charset="0"/>
              </a:rPr>
              <a:t>Applicant will receive </a:t>
            </a:r>
            <a:r>
              <a:rPr lang="en-US" sz="2800" b="1">
                <a:solidFill>
                  <a:srgbClr val="FF0000"/>
                </a:solidFill>
                <a:latin typeface="Cambria" panose="02040503050406030204" pitchFamily="18" charset="0"/>
                <a:ea typeface="Cambria" panose="02040503050406030204" pitchFamily="18" charset="0"/>
              </a:rPr>
              <a:t>3</a:t>
            </a:r>
            <a:r>
              <a:rPr lang="en-US" sz="2800">
                <a:latin typeface="Cambria" panose="02040503050406030204" pitchFamily="18" charset="0"/>
                <a:ea typeface="Cambria" panose="02040503050406030204" pitchFamily="18" charset="0"/>
              </a:rPr>
              <a:t> points  </a:t>
            </a:r>
          </a:p>
          <a:p>
            <a:pPr>
              <a:buFont typeface="Arial" panose="020B0604020202020204" pitchFamily="34" charset="0"/>
              <a:buChar char="•"/>
            </a:pPr>
            <a:r>
              <a:rPr lang="en-US" sz="2800">
                <a:latin typeface="Cambria" panose="02040503050406030204" pitchFamily="18" charset="0"/>
                <a:ea typeface="Cambria" panose="02040503050406030204" pitchFamily="18" charset="0"/>
              </a:rPr>
              <a:t>Earned percentage between </a:t>
            </a:r>
            <a:r>
              <a:rPr lang="en-US" sz="2800" b="1">
                <a:latin typeface="Cambria" panose="02040503050406030204" pitchFamily="18" charset="0"/>
                <a:ea typeface="Cambria" panose="02040503050406030204" pitchFamily="18" charset="0"/>
              </a:rPr>
              <a:t>11 and 24%</a:t>
            </a:r>
          </a:p>
          <a:p>
            <a:pPr>
              <a:buFont typeface="Arial" panose="020B0604020202020204" pitchFamily="34" charset="0"/>
              <a:buChar char="•"/>
            </a:pPr>
            <a:endParaRPr lang="en-US" sz="2800"/>
          </a:p>
          <a:p>
            <a:pPr marL="0" indent="0">
              <a:buNone/>
            </a:pPr>
            <a:endParaRPr lang="en-US" sz="2800" b="1">
              <a:latin typeface="Cambria" panose="02040503050406030204" pitchFamily="18" charset="0"/>
              <a:ea typeface="Cambria" panose="02040503050406030204" pitchFamily="18" charset="0"/>
            </a:endParaRPr>
          </a:p>
        </p:txBody>
      </p:sp>
      <p:sp>
        <p:nvSpPr>
          <p:cNvPr id="119812" name="Slide Number Placeholder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spcAft>
                <a:spcPts val="600"/>
              </a:spcAft>
            </a:pPr>
            <a:fld id="{D5478DA0-99B5-4CC9-AE0C-E4EDFCEB89BC}" type="slidenum">
              <a:rPr lang="en-US" i="0">
                <a:solidFill>
                  <a:srgbClr val="FFFFFF"/>
                </a:solidFill>
              </a:rPr>
              <a:pPr eaLnBrk="1" hangingPunct="1">
                <a:spcAft>
                  <a:spcPts val="600"/>
                </a:spcAft>
              </a:pPr>
              <a:t>27</a:t>
            </a:fld>
            <a:endParaRPr lang="en-US" i="0">
              <a:solidFill>
                <a:srgbClr val="FFFFFF"/>
              </a:solidFill>
            </a:endParaRPr>
          </a:p>
        </p:txBody>
      </p:sp>
      <p:sp>
        <p:nvSpPr>
          <p:cNvPr id="2" name="TextBox 1">
            <a:extLst>
              <a:ext uri="{FF2B5EF4-FFF2-40B4-BE49-F238E27FC236}">
                <a16:creationId xmlns:a16="http://schemas.microsoft.com/office/drawing/2014/main" id="{48668A47-624D-4B7D-8B5C-020AEBEB0472}"/>
              </a:ext>
            </a:extLst>
          </p:cNvPr>
          <p:cNvSpPr txBox="1"/>
          <p:nvPr/>
        </p:nvSpPr>
        <p:spPr>
          <a:xfrm>
            <a:off x="1242204" y="1083363"/>
            <a:ext cx="4012637" cy="369332"/>
          </a:xfrm>
          <a:prstGeom prst="rect">
            <a:avLst/>
          </a:prstGeom>
          <a:noFill/>
        </p:spPr>
        <p:txBody>
          <a:bodyPr wrap="none" rtlCol="0">
            <a:spAutoFit/>
          </a:bodyPr>
          <a:lstStyle/>
          <a:p>
            <a:r>
              <a:rPr lang="en-US" b="1">
                <a:solidFill>
                  <a:srgbClr val="FF0000"/>
                </a:solidFill>
              </a:rPr>
              <a:t>Percentage Calculation Sample 2:</a:t>
            </a:r>
          </a:p>
        </p:txBody>
      </p:sp>
      <p:sp>
        <p:nvSpPr>
          <p:cNvPr id="4" name="Arrow: Right 3">
            <a:extLst>
              <a:ext uri="{FF2B5EF4-FFF2-40B4-BE49-F238E27FC236}">
                <a16:creationId xmlns:a16="http://schemas.microsoft.com/office/drawing/2014/main" id="{0FB33B9B-ABCA-4092-AEC7-675B89033D55}"/>
              </a:ext>
            </a:extLst>
          </p:cNvPr>
          <p:cNvSpPr/>
          <p:nvPr/>
        </p:nvSpPr>
        <p:spPr>
          <a:xfrm>
            <a:off x="691272" y="1519370"/>
            <a:ext cx="485775"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13">
            <a:extLst>
              <a:ext uri="{FF2B5EF4-FFF2-40B4-BE49-F238E27FC236}">
                <a16:creationId xmlns:a16="http://schemas.microsoft.com/office/drawing/2014/main" id="{B3C8812C-4CD3-0CBA-2488-4869A8E1A210}"/>
              </a:ext>
            </a:extLst>
          </p:cNvPr>
          <p:cNvPicPr>
            <a:picLocks noChangeAspect="1"/>
          </p:cNvPicPr>
          <p:nvPr/>
        </p:nvPicPr>
        <p:blipFill>
          <a:blip r:embed="rId3"/>
          <a:stretch>
            <a:fillRect/>
          </a:stretch>
        </p:blipFill>
        <p:spPr>
          <a:xfrm>
            <a:off x="-1608" y="2103"/>
            <a:ext cx="552450" cy="5139294"/>
          </a:xfrm>
          <a:prstGeom prst="rect">
            <a:avLst/>
          </a:prstGeom>
        </p:spPr>
      </p:pic>
      <p:pic>
        <p:nvPicPr>
          <p:cNvPr id="11" name="Picture 10">
            <a:extLst>
              <a:ext uri="{FF2B5EF4-FFF2-40B4-BE49-F238E27FC236}">
                <a16:creationId xmlns:a16="http://schemas.microsoft.com/office/drawing/2014/main" id="{AF04DC13-B677-E042-839C-BB719C0218E9}"/>
              </a:ext>
            </a:extLst>
          </p:cNvPr>
          <p:cNvPicPr>
            <a:picLocks noChangeAspect="1"/>
          </p:cNvPicPr>
          <p:nvPr/>
        </p:nvPicPr>
        <p:blipFill>
          <a:blip r:embed="rId3"/>
          <a:stretch>
            <a:fillRect/>
          </a:stretch>
        </p:blipFill>
        <p:spPr>
          <a:xfrm rot="10800000">
            <a:off x="8593157" y="2103"/>
            <a:ext cx="552450" cy="5139294"/>
          </a:xfrm>
          <a:prstGeom prst="rect">
            <a:avLst/>
          </a:prstGeom>
        </p:spPr>
      </p:pic>
    </p:spTree>
    <p:extLst>
      <p:ext uri="{BB962C8B-B14F-4D97-AF65-F5344CB8AC3E}">
        <p14:creationId xmlns:p14="http://schemas.microsoft.com/office/powerpoint/2010/main" val="1144154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610603" y="102393"/>
            <a:ext cx="8740566" cy="960668"/>
          </a:xfrm>
        </p:spPr>
        <p:txBody>
          <a:bodyPr rtlCol="0">
            <a:normAutofit/>
          </a:bodyPr>
          <a:lstStyle/>
          <a:p>
            <a:pPr eaLnBrk="1" fontAlgn="auto" hangingPunct="1">
              <a:spcAft>
                <a:spcPts val="0"/>
              </a:spcAft>
              <a:defRPr/>
            </a:pPr>
            <a:r>
              <a:rPr lang="en-US" sz="2800" b="1">
                <a:latin typeface="Cambria" panose="02040503050406030204" pitchFamily="18" charset="0"/>
              </a:rPr>
              <a:t>Leveraging Resources (Economic Distress):</a:t>
            </a:r>
          </a:p>
        </p:txBody>
      </p:sp>
      <p:sp>
        <p:nvSpPr>
          <p:cNvPr id="199683" name="Rectangle 3"/>
          <p:cNvSpPr>
            <a:spLocks noGrp="1" noChangeArrowheads="1"/>
          </p:cNvSpPr>
          <p:nvPr>
            <p:ph idx="1"/>
          </p:nvPr>
        </p:nvSpPr>
        <p:spPr>
          <a:xfrm>
            <a:off x="912945" y="1063061"/>
            <a:ext cx="6835517" cy="3541253"/>
          </a:xfrm>
        </p:spPr>
        <p:txBody>
          <a:bodyPr rtlCol="0">
            <a:normAutofit/>
          </a:bodyPr>
          <a:lstStyle/>
          <a:p>
            <a:pPr eaLnBrk="1" fontAlgn="auto" hangingPunct="1">
              <a:spcAft>
                <a:spcPts val="0"/>
              </a:spcAft>
              <a:defRPr/>
            </a:pPr>
            <a:r>
              <a:rPr lang="en-US" sz="1800">
                <a:latin typeface="Cambria" panose="02040503050406030204" pitchFamily="18" charset="0"/>
                <a:cs typeface="Arial" panose="020B0604020202020204" pitchFamily="34" charset="0"/>
              </a:rPr>
              <a:t>Indian tribes and TDHEs with significant challenges leveraging funds.</a:t>
            </a:r>
          </a:p>
          <a:p>
            <a:pPr eaLnBrk="1" fontAlgn="auto" hangingPunct="1">
              <a:spcAft>
                <a:spcPts val="0"/>
              </a:spcAft>
              <a:defRPr/>
            </a:pPr>
            <a:r>
              <a:rPr lang="en-US" sz="1800">
                <a:latin typeface="Cambria" panose="02040503050406030204" pitchFamily="18" charset="0"/>
                <a:cs typeface="Arial" panose="020B0604020202020204" pitchFamily="34" charset="0"/>
              </a:rPr>
              <a:t>Severely distressed economic, housing and infrastructure conditions in tribal communities.</a:t>
            </a:r>
          </a:p>
          <a:p>
            <a:pPr eaLnBrk="1" fontAlgn="auto" hangingPunct="1">
              <a:spcAft>
                <a:spcPts val="0"/>
              </a:spcAft>
              <a:defRPr/>
            </a:pPr>
            <a:r>
              <a:rPr lang="en-US" sz="1800">
                <a:latin typeface="Cambria" panose="02040503050406030204" pitchFamily="18" charset="0"/>
                <a:cs typeface="Arial" panose="020B0604020202020204" pitchFamily="34" charset="0"/>
              </a:rPr>
              <a:t>HUD 2017 Housing Needs Study.</a:t>
            </a:r>
          </a:p>
          <a:p>
            <a:pPr eaLnBrk="1" fontAlgn="auto" hangingPunct="1">
              <a:spcAft>
                <a:spcPts val="0"/>
              </a:spcAft>
              <a:defRPr/>
            </a:pPr>
            <a:r>
              <a:rPr lang="en-US" sz="1800">
                <a:latin typeface="Cambria" panose="02040503050406030204" pitchFamily="18" charset="0"/>
                <a:cs typeface="Arial" panose="020B0604020202020204" pitchFamily="34" charset="0"/>
              </a:rPr>
              <a:t>American Indian and Alaska Native (AIAN) reservations and tribal area with severe problems.</a:t>
            </a:r>
          </a:p>
          <a:p>
            <a:pPr eaLnBrk="1" fontAlgn="auto" hangingPunct="1">
              <a:spcAft>
                <a:spcPts val="0"/>
              </a:spcAft>
              <a:defRPr/>
            </a:pPr>
            <a:r>
              <a:rPr lang="en-US" sz="1800">
                <a:latin typeface="Cambria" panose="02040503050406030204" pitchFamily="18" charset="0"/>
                <a:cs typeface="Arial" panose="020B0604020202020204" pitchFamily="34" charset="0"/>
              </a:rPr>
              <a:t>Remoteness, lack of infrastructure, complex legal constraints related to land ownership. </a:t>
            </a:r>
          </a:p>
          <a:p>
            <a:pPr eaLnBrk="1" fontAlgn="auto" hangingPunct="1">
              <a:spcAft>
                <a:spcPts val="0"/>
              </a:spcAft>
              <a:defRPr/>
            </a:pPr>
            <a:r>
              <a:rPr lang="en-US" sz="1800">
                <a:latin typeface="Cambria" panose="02040503050406030204" pitchFamily="18" charset="0"/>
                <a:cs typeface="Arial" panose="020B0604020202020204" pitchFamily="34" charset="0"/>
              </a:rPr>
              <a:t>Difficulty in improving housing conditions.</a:t>
            </a:r>
          </a:p>
          <a:p>
            <a:pPr eaLnBrk="1" fontAlgn="auto" hangingPunct="1">
              <a:spcAft>
                <a:spcPts val="0"/>
              </a:spcAft>
              <a:defRPr/>
            </a:pPr>
            <a:r>
              <a:rPr lang="en-US" sz="1800">
                <a:latin typeface="Cambria" panose="02040503050406030204" pitchFamily="18" charset="0"/>
                <a:cs typeface="Arial" panose="020B0604020202020204" pitchFamily="34" charset="0"/>
              </a:rPr>
              <a:t>Challenges lead to inability to leverage funds.</a:t>
            </a:r>
          </a:p>
          <a:p>
            <a:pPr eaLnBrk="1" fontAlgn="auto" hangingPunct="1">
              <a:spcAft>
                <a:spcPts val="0"/>
              </a:spcAft>
              <a:buFontTx/>
              <a:buNone/>
              <a:defRPr/>
            </a:pPr>
            <a:endParaRPr lang="en-US" sz="1500" b="1">
              <a:solidFill>
                <a:srgbClr val="FFFFFF"/>
              </a:solidFill>
              <a:latin typeface="Cambria" panose="02040503050406030204" pitchFamily="18" charset="0"/>
              <a:cs typeface="Arial" panose="020B0604020202020204" pitchFamily="34" charset="0"/>
            </a:endParaRPr>
          </a:p>
        </p:txBody>
      </p:sp>
      <p:sp>
        <p:nvSpPr>
          <p:cNvPr id="119812" name="Slide Number Placeholder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spcAft>
                <a:spcPts val="600"/>
              </a:spcAft>
            </a:pPr>
            <a:fld id="{D5478DA0-99B5-4CC9-AE0C-E4EDFCEB89BC}" type="slidenum">
              <a:rPr lang="en-US" i="0">
                <a:solidFill>
                  <a:srgbClr val="FFFFFF"/>
                </a:solidFill>
              </a:rPr>
              <a:pPr eaLnBrk="1" hangingPunct="1">
                <a:spcAft>
                  <a:spcPts val="600"/>
                </a:spcAft>
              </a:pPr>
              <a:t>28</a:t>
            </a:fld>
            <a:endParaRPr lang="en-US" i="0">
              <a:solidFill>
                <a:srgbClr val="FFFFFF"/>
              </a:solidFill>
            </a:endParaRPr>
          </a:p>
        </p:txBody>
      </p:sp>
      <p:cxnSp>
        <p:nvCxnSpPr>
          <p:cNvPr id="8" name="Straight Connector 7">
            <a:extLst>
              <a:ext uri="{FF2B5EF4-FFF2-40B4-BE49-F238E27FC236}">
                <a16:creationId xmlns:a16="http://schemas.microsoft.com/office/drawing/2014/main" id="{CFE8C501-4935-4370-B6BB-1CEC3EE9BB8B}"/>
              </a:ext>
            </a:extLst>
          </p:cNvPr>
          <p:cNvCxnSpPr/>
          <p:nvPr/>
        </p:nvCxnSpPr>
        <p:spPr>
          <a:xfrm>
            <a:off x="689810" y="900113"/>
            <a:ext cx="6928713" cy="0"/>
          </a:xfrm>
          <a:prstGeom prst="line">
            <a:avLst/>
          </a:prstGeom>
        </p:spPr>
        <p:style>
          <a:lnRef idx="2">
            <a:schemeClr val="accent6"/>
          </a:lnRef>
          <a:fillRef idx="0">
            <a:schemeClr val="accent6"/>
          </a:fillRef>
          <a:effectRef idx="1">
            <a:schemeClr val="accent6"/>
          </a:effectRef>
          <a:fontRef idx="minor">
            <a:schemeClr val="tx1"/>
          </a:fontRef>
        </p:style>
      </p:cxnSp>
      <p:pic>
        <p:nvPicPr>
          <p:cNvPr id="3" name="Picture 13">
            <a:extLst>
              <a:ext uri="{FF2B5EF4-FFF2-40B4-BE49-F238E27FC236}">
                <a16:creationId xmlns:a16="http://schemas.microsoft.com/office/drawing/2014/main" id="{6CBAB101-456B-39DF-F1BA-6B8D2CE0DB5B}"/>
              </a:ext>
            </a:extLst>
          </p:cNvPr>
          <p:cNvPicPr>
            <a:picLocks noChangeAspect="1"/>
          </p:cNvPicPr>
          <p:nvPr/>
        </p:nvPicPr>
        <p:blipFill>
          <a:blip r:embed="rId3"/>
          <a:stretch>
            <a:fillRect/>
          </a:stretch>
        </p:blipFill>
        <p:spPr>
          <a:xfrm>
            <a:off x="-1608" y="2103"/>
            <a:ext cx="552450" cy="5139294"/>
          </a:xfrm>
          <a:prstGeom prst="rect">
            <a:avLst/>
          </a:prstGeom>
        </p:spPr>
      </p:pic>
      <p:pic>
        <p:nvPicPr>
          <p:cNvPr id="9" name="Picture 8">
            <a:extLst>
              <a:ext uri="{FF2B5EF4-FFF2-40B4-BE49-F238E27FC236}">
                <a16:creationId xmlns:a16="http://schemas.microsoft.com/office/drawing/2014/main" id="{E0BB7D65-3520-DFB8-4994-0927802F8B08}"/>
              </a:ext>
            </a:extLst>
          </p:cNvPr>
          <p:cNvPicPr>
            <a:picLocks noChangeAspect="1"/>
          </p:cNvPicPr>
          <p:nvPr/>
        </p:nvPicPr>
        <p:blipFill>
          <a:blip r:embed="rId3"/>
          <a:stretch>
            <a:fillRect/>
          </a:stretch>
        </p:blipFill>
        <p:spPr>
          <a:xfrm rot="10800000">
            <a:off x="8593157" y="2103"/>
            <a:ext cx="552450" cy="5139294"/>
          </a:xfrm>
          <a:prstGeom prst="rect">
            <a:avLst/>
          </a:prstGeom>
        </p:spPr>
      </p:pic>
    </p:spTree>
    <p:extLst>
      <p:ext uri="{BB962C8B-B14F-4D97-AF65-F5344CB8AC3E}">
        <p14:creationId xmlns:p14="http://schemas.microsoft.com/office/powerpoint/2010/main" val="28196276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543977" y="188924"/>
            <a:ext cx="7589496" cy="960668"/>
          </a:xfrm>
        </p:spPr>
        <p:txBody>
          <a:bodyPr rtlCol="0">
            <a:normAutofit/>
          </a:bodyPr>
          <a:lstStyle/>
          <a:p>
            <a:pPr eaLnBrk="1" fontAlgn="auto" hangingPunct="1">
              <a:spcAft>
                <a:spcPts val="0"/>
              </a:spcAft>
              <a:defRPr/>
            </a:pPr>
            <a:r>
              <a:rPr lang="en-US" sz="2800" b="1">
                <a:latin typeface="Cambria" panose="02040503050406030204" pitchFamily="18" charset="0"/>
              </a:rPr>
              <a:t>Leveraging Resources (Economic Distress):</a:t>
            </a:r>
          </a:p>
        </p:txBody>
      </p:sp>
      <p:sp>
        <p:nvSpPr>
          <p:cNvPr id="199683" name="Rectangle 3"/>
          <p:cNvSpPr>
            <a:spLocks noGrp="1" noChangeArrowheads="1"/>
          </p:cNvSpPr>
          <p:nvPr>
            <p:ph idx="1"/>
          </p:nvPr>
        </p:nvSpPr>
        <p:spPr>
          <a:xfrm>
            <a:off x="920966" y="1087372"/>
            <a:ext cx="7284571" cy="3577498"/>
          </a:xfrm>
        </p:spPr>
        <p:txBody>
          <a:bodyPr rtlCol="0">
            <a:normAutofit fontScale="92500" lnSpcReduction="10000"/>
          </a:bodyPr>
          <a:lstStyle/>
          <a:p>
            <a:pPr eaLnBrk="1" fontAlgn="auto" hangingPunct="1">
              <a:spcAft>
                <a:spcPts val="0"/>
              </a:spcAft>
              <a:defRPr/>
            </a:pPr>
            <a:r>
              <a:rPr lang="en-US" sz="2400">
                <a:latin typeface="Cambria" panose="02040503050406030204" pitchFamily="18" charset="0"/>
                <a:cs typeface="Arial" panose="020B0604020202020204" pitchFamily="34" charset="0"/>
              </a:rPr>
              <a:t>Three (3) points awarded to applicants that have difficulty leveraging funds.</a:t>
            </a:r>
          </a:p>
          <a:p>
            <a:pPr eaLnBrk="1" fontAlgn="auto" hangingPunct="1">
              <a:spcAft>
                <a:spcPts val="0"/>
              </a:spcAft>
              <a:defRPr/>
            </a:pPr>
            <a:r>
              <a:rPr lang="en-US" sz="2400">
                <a:latin typeface="Cambria" panose="02040503050406030204" pitchFamily="18" charset="0"/>
                <a:cs typeface="Arial" panose="020B0604020202020204" pitchFamily="34" charset="0"/>
              </a:rPr>
              <a:t>Access AIAN incomes in each Indian tribe’s IHBG formula area.</a:t>
            </a:r>
          </a:p>
          <a:p>
            <a:pPr eaLnBrk="1" fontAlgn="auto" hangingPunct="1">
              <a:spcAft>
                <a:spcPts val="0"/>
              </a:spcAft>
              <a:defRPr/>
            </a:pPr>
            <a:r>
              <a:rPr lang="en-US" sz="2400">
                <a:latin typeface="Cambria" panose="02040503050406030204" pitchFamily="18" charset="0"/>
                <a:cs typeface="Arial" panose="020B0604020202020204" pitchFamily="34" charset="0"/>
              </a:rPr>
              <a:t>Three (3) points awarded to </a:t>
            </a:r>
            <a:r>
              <a:rPr lang="en-US" sz="2400" b="1">
                <a:latin typeface="Cambria" panose="02040503050406030204" pitchFamily="18" charset="0"/>
                <a:cs typeface="Arial" panose="020B0604020202020204" pitchFamily="34" charset="0"/>
              </a:rPr>
              <a:t>bottom 25 percent </a:t>
            </a:r>
            <a:r>
              <a:rPr lang="en-US" sz="2400">
                <a:latin typeface="Cambria" panose="02040503050406030204" pitchFamily="18" charset="0"/>
                <a:cs typeface="Arial" panose="020B0604020202020204" pitchFamily="34" charset="0"/>
              </a:rPr>
              <a:t>of Indian tribes that received FY 2020 IHBG Formula funding.</a:t>
            </a:r>
          </a:p>
          <a:p>
            <a:pPr eaLnBrk="1" fontAlgn="auto" hangingPunct="1">
              <a:spcAft>
                <a:spcPts val="0"/>
              </a:spcAft>
              <a:defRPr/>
            </a:pPr>
            <a:r>
              <a:rPr lang="en-US" sz="2400">
                <a:latin typeface="Cambria" panose="02040503050406030204" pitchFamily="18" charset="0"/>
                <a:cs typeface="Arial" panose="020B0604020202020204" pitchFamily="34" charset="0"/>
              </a:rPr>
              <a:t>Lowest AIAN per capita income.</a:t>
            </a:r>
          </a:p>
          <a:p>
            <a:pPr eaLnBrk="1" fontAlgn="auto" hangingPunct="1">
              <a:spcAft>
                <a:spcPts val="0"/>
              </a:spcAft>
              <a:defRPr/>
            </a:pPr>
            <a:r>
              <a:rPr lang="en-US" sz="2400">
                <a:latin typeface="Cambria" panose="02040503050406030204" pitchFamily="18" charset="0"/>
                <a:cs typeface="Arial" panose="020B0604020202020204" pitchFamily="34" charset="0"/>
              </a:rPr>
              <a:t>Area AIAN per capita income determined lesser of multi-race or single-race estimate in IHBG formula area</a:t>
            </a:r>
          </a:p>
          <a:p>
            <a:pPr eaLnBrk="1" fontAlgn="auto" hangingPunct="1">
              <a:spcAft>
                <a:spcPts val="0"/>
              </a:spcAft>
              <a:defRPr/>
            </a:pPr>
            <a:r>
              <a:rPr lang="en-US" sz="2400">
                <a:latin typeface="Cambria" panose="02040503050406030204" pitchFamily="18" charset="0"/>
                <a:cs typeface="Arial" panose="020B0604020202020204" pitchFamily="34" charset="0"/>
              </a:rPr>
              <a:t>2011-2015 American Community Survey (ACS) data. </a:t>
            </a:r>
          </a:p>
          <a:p>
            <a:pPr eaLnBrk="1" fontAlgn="auto" hangingPunct="1">
              <a:spcAft>
                <a:spcPts val="0"/>
              </a:spcAft>
              <a:buFontTx/>
              <a:buNone/>
              <a:defRPr/>
            </a:pPr>
            <a:endParaRPr lang="en-US" sz="1500" b="1">
              <a:solidFill>
                <a:srgbClr val="FFFFFF"/>
              </a:solidFill>
              <a:latin typeface="Cambria" panose="02040503050406030204" pitchFamily="18" charset="0"/>
              <a:cs typeface="Arial" panose="020B0604020202020204" pitchFamily="34" charset="0"/>
            </a:endParaRPr>
          </a:p>
        </p:txBody>
      </p:sp>
      <p:sp>
        <p:nvSpPr>
          <p:cNvPr id="119812" name="Slide Number Placeholder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spcAft>
                <a:spcPts val="600"/>
              </a:spcAft>
            </a:pPr>
            <a:fld id="{D5478DA0-99B5-4CC9-AE0C-E4EDFCEB89BC}" type="slidenum">
              <a:rPr lang="en-US" i="0">
                <a:solidFill>
                  <a:srgbClr val="FFFFFF"/>
                </a:solidFill>
              </a:rPr>
              <a:pPr eaLnBrk="1" hangingPunct="1">
                <a:spcAft>
                  <a:spcPts val="600"/>
                </a:spcAft>
              </a:pPr>
              <a:t>29</a:t>
            </a:fld>
            <a:endParaRPr lang="en-US" i="0">
              <a:solidFill>
                <a:srgbClr val="FFFFFF"/>
              </a:solidFill>
            </a:endParaRPr>
          </a:p>
        </p:txBody>
      </p:sp>
      <p:pic>
        <p:nvPicPr>
          <p:cNvPr id="3" name="Picture 13">
            <a:extLst>
              <a:ext uri="{FF2B5EF4-FFF2-40B4-BE49-F238E27FC236}">
                <a16:creationId xmlns:a16="http://schemas.microsoft.com/office/drawing/2014/main" id="{97F551AC-EB5F-654C-86C4-A4B3FA1C88D9}"/>
              </a:ext>
            </a:extLst>
          </p:cNvPr>
          <p:cNvPicPr>
            <a:picLocks noChangeAspect="1"/>
          </p:cNvPicPr>
          <p:nvPr/>
        </p:nvPicPr>
        <p:blipFill>
          <a:blip r:embed="rId3"/>
          <a:stretch>
            <a:fillRect/>
          </a:stretch>
        </p:blipFill>
        <p:spPr>
          <a:xfrm>
            <a:off x="-1608" y="2103"/>
            <a:ext cx="552450" cy="5139294"/>
          </a:xfrm>
          <a:prstGeom prst="rect">
            <a:avLst/>
          </a:prstGeom>
        </p:spPr>
      </p:pic>
      <p:pic>
        <p:nvPicPr>
          <p:cNvPr id="8" name="Picture 7">
            <a:extLst>
              <a:ext uri="{FF2B5EF4-FFF2-40B4-BE49-F238E27FC236}">
                <a16:creationId xmlns:a16="http://schemas.microsoft.com/office/drawing/2014/main" id="{347E7E8E-8835-FE34-3D09-F1C7269A1A04}"/>
              </a:ext>
            </a:extLst>
          </p:cNvPr>
          <p:cNvPicPr>
            <a:picLocks noChangeAspect="1"/>
          </p:cNvPicPr>
          <p:nvPr/>
        </p:nvPicPr>
        <p:blipFill>
          <a:blip r:embed="rId3"/>
          <a:stretch>
            <a:fillRect/>
          </a:stretch>
        </p:blipFill>
        <p:spPr>
          <a:xfrm rot="10800000">
            <a:off x="8593157" y="2103"/>
            <a:ext cx="552450" cy="5139294"/>
          </a:xfrm>
          <a:prstGeom prst="rect">
            <a:avLst/>
          </a:prstGeom>
        </p:spPr>
      </p:pic>
    </p:spTree>
    <p:extLst>
      <p:ext uri="{BB962C8B-B14F-4D97-AF65-F5344CB8AC3E}">
        <p14:creationId xmlns:p14="http://schemas.microsoft.com/office/powerpoint/2010/main" val="1075281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FA8D2-41BC-4F33-B167-B14F4CC8CDD6}"/>
              </a:ext>
            </a:extLst>
          </p:cNvPr>
          <p:cNvSpPr>
            <a:spLocks noGrp="1"/>
          </p:cNvSpPr>
          <p:nvPr>
            <p:ph type="title"/>
          </p:nvPr>
        </p:nvSpPr>
        <p:spPr>
          <a:xfrm>
            <a:off x="929739" y="244089"/>
            <a:ext cx="7719359" cy="810704"/>
          </a:xfrm>
        </p:spPr>
        <p:txBody>
          <a:bodyPr>
            <a:normAutofit/>
          </a:bodyPr>
          <a:lstStyle/>
          <a:p>
            <a:r>
              <a:rPr lang="en-US" sz="3600">
                <a:latin typeface="Cambria" panose="02040503050406030204" pitchFamily="18" charset="0"/>
                <a:ea typeface="Cambria" panose="02040503050406030204" pitchFamily="18" charset="0"/>
              </a:rPr>
              <a:t>Leveraging Resources</a:t>
            </a:r>
          </a:p>
        </p:txBody>
      </p:sp>
      <p:sp>
        <p:nvSpPr>
          <p:cNvPr id="3" name="Content Placeholder 2">
            <a:extLst>
              <a:ext uri="{FF2B5EF4-FFF2-40B4-BE49-F238E27FC236}">
                <a16:creationId xmlns:a16="http://schemas.microsoft.com/office/drawing/2014/main" id="{30175C6B-70EA-4C54-B623-265B97E87178}"/>
              </a:ext>
            </a:extLst>
          </p:cNvPr>
          <p:cNvSpPr>
            <a:spLocks noGrp="1"/>
          </p:cNvSpPr>
          <p:nvPr>
            <p:ph idx="1"/>
          </p:nvPr>
        </p:nvSpPr>
        <p:spPr>
          <a:xfrm>
            <a:off x="1201684" y="1256063"/>
            <a:ext cx="6686550" cy="2833217"/>
          </a:xfrm>
        </p:spPr>
        <p:txBody>
          <a:bodyPr vert="horz" lIns="91440" tIns="45720" rIns="91440" bIns="45720" rtlCol="0" anchor="t">
            <a:noAutofit/>
          </a:bodyPr>
          <a:lstStyle/>
          <a:p>
            <a:pPr>
              <a:lnSpc>
                <a:spcPct val="120000"/>
              </a:lnSpc>
            </a:pPr>
            <a:r>
              <a:rPr lang="en-US" sz="2000">
                <a:latin typeface="Cambria"/>
                <a:ea typeface="Cambria"/>
              </a:rPr>
              <a:t>No cost sharing or matching required.</a:t>
            </a:r>
          </a:p>
          <a:p>
            <a:pPr>
              <a:lnSpc>
                <a:spcPct val="120000"/>
              </a:lnSpc>
            </a:pPr>
            <a:r>
              <a:rPr lang="en-US" sz="2000">
                <a:latin typeface="Cambria"/>
                <a:ea typeface="Cambria"/>
              </a:rPr>
              <a:t>Leveraging (Federal and non-Federal) resources is encouraged.</a:t>
            </a:r>
          </a:p>
          <a:p>
            <a:pPr>
              <a:lnSpc>
                <a:spcPct val="120000"/>
              </a:lnSpc>
            </a:pPr>
            <a:r>
              <a:rPr lang="en-US" sz="2000">
                <a:latin typeface="Cambria"/>
                <a:ea typeface="Cambria"/>
              </a:rPr>
              <a:t>Applicants must provide firm commitments to be counted towards leveraging resources.</a:t>
            </a:r>
          </a:p>
          <a:p>
            <a:pPr>
              <a:lnSpc>
                <a:spcPct val="120000"/>
              </a:lnSpc>
            </a:pPr>
            <a:r>
              <a:rPr lang="en-US" sz="2000">
                <a:latin typeface="Cambria"/>
                <a:ea typeface="Cambria"/>
              </a:rPr>
              <a:t>Leveraging resources can include either cash or in-kind donations to be secured and used by the end of the period of performance.</a:t>
            </a:r>
          </a:p>
          <a:p>
            <a:endParaRPr lang="en-US"/>
          </a:p>
        </p:txBody>
      </p:sp>
      <p:sp>
        <p:nvSpPr>
          <p:cNvPr id="4" name="Slide Number Placeholder 3">
            <a:extLst>
              <a:ext uri="{FF2B5EF4-FFF2-40B4-BE49-F238E27FC236}">
                <a16:creationId xmlns:a16="http://schemas.microsoft.com/office/drawing/2014/main" id="{1D8E88EC-09D2-49FD-9220-C7481E59F82C}"/>
              </a:ext>
            </a:extLst>
          </p:cNvPr>
          <p:cNvSpPr>
            <a:spLocks noGrp="1"/>
          </p:cNvSpPr>
          <p:nvPr>
            <p:ph type="sldNum" sz="quarter" idx="12"/>
          </p:nvPr>
        </p:nvSpPr>
        <p:spPr/>
        <p:txBody>
          <a:bodyPr/>
          <a:lstStyle/>
          <a:p>
            <a:fld id="{47D326A9-C7FB-474D-8472-18C731E71348}" type="slidenum">
              <a:rPr lang="en-US" sz="2000" smtClean="0"/>
              <a:pPr/>
              <a:t>3</a:t>
            </a:fld>
            <a:endParaRPr lang="en-US" sz="2000"/>
          </a:p>
        </p:txBody>
      </p:sp>
      <p:cxnSp>
        <p:nvCxnSpPr>
          <p:cNvPr id="6" name="Straight Connector 5">
            <a:extLst>
              <a:ext uri="{FF2B5EF4-FFF2-40B4-BE49-F238E27FC236}">
                <a16:creationId xmlns:a16="http://schemas.microsoft.com/office/drawing/2014/main" id="{67E805EB-01EC-4D1A-B816-AF7D84E26EFA}"/>
              </a:ext>
            </a:extLst>
          </p:cNvPr>
          <p:cNvCxnSpPr/>
          <p:nvPr/>
        </p:nvCxnSpPr>
        <p:spPr>
          <a:xfrm>
            <a:off x="1072738" y="1049729"/>
            <a:ext cx="6553200"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3" name="Picture 13">
            <a:extLst>
              <a:ext uri="{FF2B5EF4-FFF2-40B4-BE49-F238E27FC236}">
                <a16:creationId xmlns:a16="http://schemas.microsoft.com/office/drawing/2014/main" id="{E3A8F4E8-D054-3637-E65F-63D3212E104D}"/>
              </a:ext>
            </a:extLst>
          </p:cNvPr>
          <p:cNvPicPr>
            <a:picLocks noChangeAspect="1"/>
          </p:cNvPicPr>
          <p:nvPr/>
        </p:nvPicPr>
        <p:blipFill>
          <a:blip r:embed="rId3"/>
          <a:stretch>
            <a:fillRect/>
          </a:stretch>
        </p:blipFill>
        <p:spPr>
          <a:xfrm>
            <a:off x="-1608" y="2103"/>
            <a:ext cx="552450" cy="5139294"/>
          </a:xfrm>
          <a:prstGeom prst="rect">
            <a:avLst/>
          </a:prstGeom>
        </p:spPr>
      </p:pic>
      <p:pic>
        <p:nvPicPr>
          <p:cNvPr id="14" name="Picture 13">
            <a:extLst>
              <a:ext uri="{FF2B5EF4-FFF2-40B4-BE49-F238E27FC236}">
                <a16:creationId xmlns:a16="http://schemas.microsoft.com/office/drawing/2014/main" id="{B582779B-EE79-14A0-87D9-FD97C27B612C}"/>
              </a:ext>
            </a:extLst>
          </p:cNvPr>
          <p:cNvPicPr>
            <a:picLocks noChangeAspect="1"/>
          </p:cNvPicPr>
          <p:nvPr/>
        </p:nvPicPr>
        <p:blipFill>
          <a:blip r:embed="rId3"/>
          <a:stretch>
            <a:fillRect/>
          </a:stretch>
        </p:blipFill>
        <p:spPr>
          <a:xfrm rot="10800000">
            <a:off x="8563469" y="16947"/>
            <a:ext cx="589560" cy="5139294"/>
          </a:xfrm>
          <a:prstGeom prst="rect">
            <a:avLst/>
          </a:prstGeom>
        </p:spPr>
      </p:pic>
    </p:spTree>
    <p:extLst>
      <p:ext uri="{BB962C8B-B14F-4D97-AF65-F5344CB8AC3E}">
        <p14:creationId xmlns:p14="http://schemas.microsoft.com/office/powerpoint/2010/main" val="30574180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672314" y="188924"/>
            <a:ext cx="8740566" cy="960668"/>
          </a:xfrm>
        </p:spPr>
        <p:txBody>
          <a:bodyPr rtlCol="0">
            <a:normAutofit/>
          </a:bodyPr>
          <a:lstStyle/>
          <a:p>
            <a:pPr eaLnBrk="1" fontAlgn="auto" hangingPunct="1">
              <a:spcAft>
                <a:spcPts val="0"/>
              </a:spcAft>
              <a:defRPr/>
            </a:pPr>
            <a:r>
              <a:rPr lang="en-US" sz="2800" b="1">
                <a:latin typeface="Cambria" panose="02040503050406030204" pitchFamily="18" charset="0"/>
              </a:rPr>
              <a:t>Leveraging Resources (Economic Distress):</a:t>
            </a:r>
          </a:p>
        </p:txBody>
      </p:sp>
      <p:sp>
        <p:nvSpPr>
          <p:cNvPr id="199683" name="Rectangle 3"/>
          <p:cNvSpPr>
            <a:spLocks noGrp="1" noChangeArrowheads="1"/>
          </p:cNvSpPr>
          <p:nvPr>
            <p:ph idx="1"/>
          </p:nvPr>
        </p:nvSpPr>
        <p:spPr>
          <a:xfrm>
            <a:off x="770021" y="1164863"/>
            <a:ext cx="6835517" cy="3156015"/>
          </a:xfrm>
        </p:spPr>
        <p:txBody>
          <a:bodyPr rtlCol="0">
            <a:normAutofit/>
          </a:bodyPr>
          <a:lstStyle/>
          <a:p>
            <a:pPr>
              <a:defRPr/>
            </a:pPr>
            <a:r>
              <a:rPr lang="en-US" sz="2400">
                <a:latin typeface="Cambria" panose="02040503050406030204" pitchFamily="18" charset="0"/>
                <a:cs typeface="Arial" panose="020B0604020202020204" pitchFamily="34" charset="0"/>
              </a:rPr>
              <a:t>HUD has provided a list of all tribes at the website</a:t>
            </a:r>
            <a:r>
              <a:rPr lang="en-US" sz="2400">
                <a:solidFill>
                  <a:schemeClr val="accent4"/>
                </a:solidFill>
                <a:latin typeface="Cambria" panose="02040503050406030204" pitchFamily="18" charset="0"/>
                <a:cs typeface="Arial" panose="020B0604020202020204" pitchFamily="34" charset="0"/>
              </a:rPr>
              <a:t> </a:t>
            </a:r>
            <a:r>
              <a:rPr lang="en-US" sz="2400">
                <a:solidFill>
                  <a:schemeClr val="accent4"/>
                </a:solidFill>
                <a:latin typeface="Cambria" panose="02040503050406030204" pitchFamily="18" charset="0"/>
                <a:cs typeface="Arial" panose="020B0604020202020204" pitchFamily="34" charset="0"/>
                <a:hlinkClick r:id="rId3"/>
              </a:rPr>
              <a:t>https://www.hud.gov/program_offices/public_indian_housing/ih/grants/ihbg_cgp </a:t>
            </a:r>
            <a:r>
              <a:rPr lang="en-US" sz="2400">
                <a:latin typeface="Cambria" panose="02040503050406030204" pitchFamily="18" charset="0"/>
                <a:cs typeface="Arial" panose="020B0604020202020204" pitchFamily="34" charset="0"/>
                <a:hlinkClick r:id="rId3"/>
              </a:rPr>
              <a:t>(under the link </a:t>
            </a:r>
            <a:r>
              <a:rPr lang="en-US">
                <a:hlinkClick r:id="rId3"/>
              </a:rPr>
              <a:t>Tribal Area PCI RF4 Resource Only)</a:t>
            </a:r>
            <a:r>
              <a:rPr lang="en-US" sz="2400">
                <a:solidFill>
                  <a:schemeClr val="accent4"/>
                </a:solidFill>
                <a:latin typeface="Cambria" panose="02040503050406030204" pitchFamily="18" charset="0"/>
                <a:cs typeface="Arial" panose="020B0604020202020204" pitchFamily="34" charset="0"/>
                <a:hlinkClick r:id="rId3"/>
              </a:rPr>
              <a:t>, </a:t>
            </a:r>
            <a:r>
              <a:rPr lang="en-US" sz="2400">
                <a:latin typeface="Cambria" panose="02040503050406030204" pitchFamily="18" charset="0"/>
                <a:cs typeface="Arial" panose="020B0604020202020204" pitchFamily="34" charset="0"/>
              </a:rPr>
              <a:t>which include per capita income estimates.</a:t>
            </a:r>
          </a:p>
          <a:p>
            <a:pPr eaLnBrk="1" fontAlgn="auto" hangingPunct="1">
              <a:spcAft>
                <a:spcPts val="0"/>
              </a:spcAft>
              <a:defRPr/>
            </a:pPr>
            <a:r>
              <a:rPr lang="en-US" sz="2400">
                <a:latin typeface="Cambria" panose="02040503050406030204" pitchFamily="18" charset="0"/>
                <a:cs typeface="Arial" panose="020B0604020202020204" pitchFamily="34" charset="0"/>
              </a:rPr>
              <a:t>Report will indicate which Indian tribes that will qualify for the three (3) points under Leveraging Resources.</a:t>
            </a:r>
          </a:p>
          <a:p>
            <a:pPr eaLnBrk="1" fontAlgn="auto" hangingPunct="1">
              <a:spcAft>
                <a:spcPts val="0"/>
              </a:spcAft>
              <a:buFontTx/>
              <a:buNone/>
              <a:defRPr/>
            </a:pPr>
            <a:endParaRPr lang="en-US" sz="1500" b="1">
              <a:solidFill>
                <a:srgbClr val="FFFFFF"/>
              </a:solidFill>
              <a:latin typeface="Cambria" panose="02040503050406030204" pitchFamily="18" charset="0"/>
              <a:cs typeface="Arial" panose="020B0604020202020204" pitchFamily="34" charset="0"/>
            </a:endParaRPr>
          </a:p>
        </p:txBody>
      </p:sp>
      <p:sp>
        <p:nvSpPr>
          <p:cNvPr id="119812" name="Slide Number Placeholder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spcAft>
                <a:spcPts val="600"/>
              </a:spcAft>
            </a:pPr>
            <a:fld id="{D5478DA0-99B5-4CC9-AE0C-E4EDFCEB89BC}" type="slidenum">
              <a:rPr lang="en-US" i="0">
                <a:solidFill>
                  <a:srgbClr val="FFFFFF"/>
                </a:solidFill>
              </a:rPr>
              <a:pPr eaLnBrk="1" hangingPunct="1">
                <a:spcAft>
                  <a:spcPts val="600"/>
                </a:spcAft>
              </a:pPr>
              <a:t>30</a:t>
            </a:fld>
            <a:endParaRPr lang="en-US" i="0">
              <a:solidFill>
                <a:srgbClr val="FFFFFF"/>
              </a:solidFill>
            </a:endParaRPr>
          </a:p>
        </p:txBody>
      </p:sp>
      <p:cxnSp>
        <p:nvCxnSpPr>
          <p:cNvPr id="8" name="Straight Connector 7">
            <a:extLst>
              <a:ext uri="{FF2B5EF4-FFF2-40B4-BE49-F238E27FC236}">
                <a16:creationId xmlns:a16="http://schemas.microsoft.com/office/drawing/2014/main" id="{A07A482C-2E9C-438C-8E0B-F3D376507240}"/>
              </a:ext>
            </a:extLst>
          </p:cNvPr>
          <p:cNvCxnSpPr/>
          <p:nvPr/>
        </p:nvCxnSpPr>
        <p:spPr>
          <a:xfrm>
            <a:off x="770021" y="994610"/>
            <a:ext cx="6928713" cy="0"/>
          </a:xfrm>
          <a:prstGeom prst="line">
            <a:avLst/>
          </a:prstGeom>
        </p:spPr>
        <p:style>
          <a:lnRef idx="2">
            <a:schemeClr val="accent6"/>
          </a:lnRef>
          <a:fillRef idx="0">
            <a:schemeClr val="accent6"/>
          </a:fillRef>
          <a:effectRef idx="1">
            <a:schemeClr val="accent6"/>
          </a:effectRef>
          <a:fontRef idx="minor">
            <a:schemeClr val="tx1"/>
          </a:fontRef>
        </p:style>
      </p:cxnSp>
      <p:pic>
        <p:nvPicPr>
          <p:cNvPr id="3" name="Picture 13">
            <a:extLst>
              <a:ext uri="{FF2B5EF4-FFF2-40B4-BE49-F238E27FC236}">
                <a16:creationId xmlns:a16="http://schemas.microsoft.com/office/drawing/2014/main" id="{A7FC83A5-D75C-0A5B-D168-3EF195B46EDD}"/>
              </a:ext>
            </a:extLst>
          </p:cNvPr>
          <p:cNvPicPr>
            <a:picLocks noChangeAspect="1"/>
          </p:cNvPicPr>
          <p:nvPr/>
        </p:nvPicPr>
        <p:blipFill>
          <a:blip r:embed="rId4"/>
          <a:stretch>
            <a:fillRect/>
          </a:stretch>
        </p:blipFill>
        <p:spPr>
          <a:xfrm>
            <a:off x="-1608" y="2103"/>
            <a:ext cx="552450" cy="5139294"/>
          </a:xfrm>
          <a:prstGeom prst="rect">
            <a:avLst/>
          </a:prstGeom>
        </p:spPr>
      </p:pic>
      <p:pic>
        <p:nvPicPr>
          <p:cNvPr id="9" name="Picture 8">
            <a:extLst>
              <a:ext uri="{FF2B5EF4-FFF2-40B4-BE49-F238E27FC236}">
                <a16:creationId xmlns:a16="http://schemas.microsoft.com/office/drawing/2014/main" id="{81EB6B4A-7854-FB07-B355-8FEF19395BC8}"/>
              </a:ext>
            </a:extLst>
          </p:cNvPr>
          <p:cNvPicPr>
            <a:picLocks noChangeAspect="1"/>
          </p:cNvPicPr>
          <p:nvPr/>
        </p:nvPicPr>
        <p:blipFill>
          <a:blip r:embed="rId4"/>
          <a:stretch>
            <a:fillRect/>
          </a:stretch>
        </p:blipFill>
        <p:spPr>
          <a:xfrm rot="10740000">
            <a:off x="8556047" y="9525"/>
            <a:ext cx="552450" cy="5139294"/>
          </a:xfrm>
          <a:prstGeom prst="rect">
            <a:avLst/>
          </a:prstGeom>
        </p:spPr>
      </p:pic>
    </p:spTree>
    <p:extLst>
      <p:ext uri="{BB962C8B-B14F-4D97-AF65-F5344CB8AC3E}">
        <p14:creationId xmlns:p14="http://schemas.microsoft.com/office/powerpoint/2010/main" val="32044848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680335" y="33783"/>
            <a:ext cx="7480685" cy="960668"/>
          </a:xfrm>
        </p:spPr>
        <p:txBody>
          <a:bodyPr rtlCol="0">
            <a:normAutofit/>
          </a:bodyPr>
          <a:lstStyle/>
          <a:p>
            <a:pPr eaLnBrk="1" fontAlgn="auto" hangingPunct="1">
              <a:spcAft>
                <a:spcPts val="0"/>
              </a:spcAft>
              <a:defRPr/>
            </a:pPr>
            <a:r>
              <a:rPr lang="en-US" sz="2400" b="1">
                <a:latin typeface="Cambria" panose="02040503050406030204" pitchFamily="18" charset="0"/>
              </a:rPr>
              <a:t>Leveraging Resources (Economic Distress):</a:t>
            </a:r>
          </a:p>
        </p:txBody>
      </p:sp>
      <p:sp>
        <p:nvSpPr>
          <p:cNvPr id="199683" name="Rectangle 3"/>
          <p:cNvSpPr>
            <a:spLocks noGrp="1" noChangeArrowheads="1"/>
          </p:cNvSpPr>
          <p:nvPr>
            <p:ph idx="1"/>
          </p:nvPr>
        </p:nvSpPr>
        <p:spPr>
          <a:xfrm>
            <a:off x="750657" y="994452"/>
            <a:ext cx="7697203" cy="4003718"/>
          </a:xfrm>
        </p:spPr>
        <p:txBody>
          <a:bodyPr rtlCol="0">
            <a:normAutofit fontScale="47500" lnSpcReduction="20000"/>
          </a:bodyPr>
          <a:lstStyle/>
          <a:p>
            <a:pPr>
              <a:defRPr/>
            </a:pPr>
            <a:r>
              <a:rPr lang="en-US" sz="2900">
                <a:latin typeface="Cambria" panose="02040503050406030204" pitchFamily="18" charset="0"/>
                <a:cs typeface="Arial" panose="020B0604020202020204" pitchFamily="34" charset="0"/>
              </a:rPr>
              <a:t>Please view sample chart below</a:t>
            </a:r>
          </a:p>
          <a:p>
            <a:pPr>
              <a:defRPr/>
            </a:pPr>
            <a:endParaRPr lang="en-US" sz="2400">
              <a:solidFill>
                <a:schemeClr val="accent4"/>
              </a:solidFill>
              <a:latin typeface="Cambria" panose="02040503050406030204" pitchFamily="18" charset="0"/>
              <a:cs typeface="Arial" panose="020B0604020202020204" pitchFamily="34" charset="0"/>
            </a:endParaRPr>
          </a:p>
          <a:p>
            <a:pPr eaLnBrk="1" fontAlgn="auto" hangingPunct="1">
              <a:spcAft>
                <a:spcPts val="0"/>
              </a:spcAft>
              <a:defRPr/>
            </a:pPr>
            <a:endParaRPr lang="en-US" sz="2400">
              <a:solidFill>
                <a:schemeClr val="accent4"/>
              </a:solidFill>
              <a:latin typeface="Cambria" panose="02040503050406030204" pitchFamily="18" charset="0"/>
              <a:cs typeface="Arial" panose="020B0604020202020204" pitchFamily="34" charset="0"/>
            </a:endParaRPr>
          </a:p>
          <a:p>
            <a:pPr eaLnBrk="1" fontAlgn="auto" hangingPunct="1">
              <a:spcAft>
                <a:spcPts val="0"/>
              </a:spcAft>
              <a:defRPr/>
            </a:pPr>
            <a:endParaRPr lang="en-US" sz="2400">
              <a:solidFill>
                <a:schemeClr val="accent4"/>
              </a:solidFill>
              <a:latin typeface="Cambria" panose="02040503050406030204" pitchFamily="18" charset="0"/>
              <a:cs typeface="Arial" panose="020B0604020202020204" pitchFamily="34" charset="0"/>
            </a:endParaRPr>
          </a:p>
          <a:p>
            <a:pPr eaLnBrk="1" fontAlgn="auto" hangingPunct="1">
              <a:spcAft>
                <a:spcPts val="0"/>
              </a:spcAft>
              <a:defRPr/>
            </a:pPr>
            <a:endParaRPr lang="en-US" sz="2400">
              <a:solidFill>
                <a:schemeClr val="accent4"/>
              </a:solidFill>
              <a:latin typeface="Cambria" panose="02040503050406030204" pitchFamily="18" charset="0"/>
              <a:cs typeface="Arial" panose="020B0604020202020204" pitchFamily="34" charset="0"/>
            </a:endParaRPr>
          </a:p>
          <a:p>
            <a:pPr eaLnBrk="1" fontAlgn="auto" hangingPunct="1">
              <a:spcAft>
                <a:spcPts val="0"/>
              </a:spcAft>
              <a:defRPr/>
            </a:pPr>
            <a:endParaRPr lang="en-US" sz="2400">
              <a:solidFill>
                <a:schemeClr val="accent4"/>
              </a:solidFill>
              <a:latin typeface="Cambria" panose="02040503050406030204" pitchFamily="18" charset="0"/>
              <a:cs typeface="Arial" panose="020B0604020202020204" pitchFamily="34" charset="0"/>
            </a:endParaRPr>
          </a:p>
          <a:p>
            <a:pPr eaLnBrk="1" fontAlgn="auto" hangingPunct="1">
              <a:spcAft>
                <a:spcPts val="0"/>
              </a:spcAft>
              <a:defRPr/>
            </a:pPr>
            <a:endParaRPr lang="en-US" sz="2400">
              <a:solidFill>
                <a:schemeClr val="accent4"/>
              </a:solidFill>
              <a:latin typeface="Cambria" panose="02040503050406030204" pitchFamily="18" charset="0"/>
              <a:cs typeface="Arial" panose="020B0604020202020204" pitchFamily="34" charset="0"/>
            </a:endParaRPr>
          </a:p>
          <a:p>
            <a:pPr eaLnBrk="1" fontAlgn="auto" hangingPunct="1">
              <a:spcAft>
                <a:spcPts val="0"/>
              </a:spcAft>
              <a:defRPr/>
            </a:pPr>
            <a:endParaRPr lang="en-US" sz="2400">
              <a:solidFill>
                <a:schemeClr val="accent4"/>
              </a:solidFill>
              <a:latin typeface="Cambria" panose="02040503050406030204" pitchFamily="18" charset="0"/>
              <a:cs typeface="Arial" panose="020B0604020202020204" pitchFamily="34" charset="0"/>
            </a:endParaRPr>
          </a:p>
          <a:p>
            <a:pPr eaLnBrk="1" fontAlgn="auto" hangingPunct="1">
              <a:spcAft>
                <a:spcPts val="0"/>
              </a:spcAft>
              <a:defRPr/>
            </a:pPr>
            <a:endParaRPr lang="en-US" sz="3500">
              <a:solidFill>
                <a:schemeClr val="accent4"/>
              </a:solidFill>
              <a:latin typeface="Cambria" panose="02040503050406030204" pitchFamily="18" charset="0"/>
              <a:cs typeface="Arial" panose="020B0604020202020204" pitchFamily="34" charset="0"/>
            </a:endParaRPr>
          </a:p>
          <a:p>
            <a:pPr eaLnBrk="1" fontAlgn="auto" hangingPunct="1">
              <a:spcAft>
                <a:spcPts val="0"/>
              </a:spcAft>
              <a:defRPr/>
            </a:pPr>
            <a:endParaRPr lang="en-US" sz="3500">
              <a:latin typeface="Cambria" panose="02040503050406030204" pitchFamily="18" charset="0"/>
              <a:cs typeface="Arial" panose="020B0604020202020204" pitchFamily="34" charset="0"/>
            </a:endParaRPr>
          </a:p>
          <a:p>
            <a:pPr eaLnBrk="1" fontAlgn="auto" hangingPunct="1">
              <a:spcAft>
                <a:spcPts val="0"/>
              </a:spcAft>
              <a:defRPr/>
            </a:pPr>
            <a:r>
              <a:rPr lang="en-US" sz="3500" b="1">
                <a:solidFill>
                  <a:srgbClr val="FF0000"/>
                </a:solidFill>
                <a:highlight>
                  <a:srgbClr val="FFFF00"/>
                </a:highlight>
                <a:latin typeface="Cambria" panose="02040503050406030204" pitchFamily="18" charset="0"/>
                <a:cs typeface="Arial" panose="020B0604020202020204" pitchFamily="34" charset="0"/>
              </a:rPr>
              <a:t>Column E</a:t>
            </a:r>
            <a:r>
              <a:rPr lang="en-US" sz="3500">
                <a:latin typeface="Cambria" panose="02040503050406030204" pitchFamily="18" charset="0"/>
                <a:cs typeface="Arial" panose="020B0604020202020204" pitchFamily="34" charset="0"/>
              </a:rPr>
              <a:t> (Qualify for Leverage (0=No; 1=Yes)) will determine, which tribe/TDHE will quality for points.</a:t>
            </a:r>
          </a:p>
          <a:p>
            <a:pPr eaLnBrk="1" fontAlgn="auto" hangingPunct="1">
              <a:spcAft>
                <a:spcPts val="0"/>
              </a:spcAft>
              <a:defRPr/>
            </a:pPr>
            <a:r>
              <a:rPr lang="en-US" sz="3500">
                <a:latin typeface="Cambria" panose="02040503050406030204" pitchFamily="18" charset="0"/>
                <a:cs typeface="Arial" panose="020B0604020202020204" pitchFamily="34" charset="0"/>
              </a:rPr>
              <a:t>If tribe/TDHE listed indicates “1” under </a:t>
            </a:r>
            <a:r>
              <a:rPr lang="en-US" sz="3500" b="1">
                <a:solidFill>
                  <a:srgbClr val="FF0000"/>
                </a:solidFill>
                <a:highlight>
                  <a:srgbClr val="FFFF00"/>
                </a:highlight>
                <a:latin typeface="Cambria" panose="02040503050406030204" pitchFamily="18" charset="0"/>
                <a:cs typeface="Arial" panose="020B0604020202020204" pitchFamily="34" charset="0"/>
              </a:rPr>
              <a:t>Column E</a:t>
            </a:r>
            <a:r>
              <a:rPr lang="en-US" sz="3500">
                <a:latin typeface="Cambria" panose="02040503050406030204" pitchFamily="18" charset="0"/>
                <a:cs typeface="Arial" panose="020B0604020202020204" pitchFamily="34" charset="0"/>
              </a:rPr>
              <a:t>, then applicant will qualify for 3 points under Leveraging Resources.</a:t>
            </a:r>
          </a:p>
          <a:p>
            <a:pPr eaLnBrk="1" fontAlgn="auto" hangingPunct="1">
              <a:spcAft>
                <a:spcPts val="0"/>
              </a:spcAft>
              <a:defRPr/>
            </a:pPr>
            <a:r>
              <a:rPr lang="en-US" sz="3500">
                <a:latin typeface="Cambria" panose="02040503050406030204" pitchFamily="18" charset="0"/>
                <a:cs typeface="Arial" panose="020B0604020202020204" pitchFamily="34" charset="0"/>
              </a:rPr>
              <a:t>If tribe/TDHE listed indicates “0” under </a:t>
            </a:r>
            <a:r>
              <a:rPr lang="en-US" sz="3500" b="1">
                <a:solidFill>
                  <a:srgbClr val="FF0000"/>
                </a:solidFill>
                <a:highlight>
                  <a:srgbClr val="FFFF00"/>
                </a:highlight>
                <a:latin typeface="Cambria" panose="02040503050406030204" pitchFamily="18" charset="0"/>
                <a:cs typeface="Arial" panose="020B0604020202020204" pitchFamily="34" charset="0"/>
              </a:rPr>
              <a:t>Column E</a:t>
            </a:r>
            <a:r>
              <a:rPr lang="en-US" sz="3500">
                <a:latin typeface="Cambria" panose="02040503050406030204" pitchFamily="18" charset="0"/>
                <a:cs typeface="Arial" panose="020B0604020202020204" pitchFamily="34" charset="0"/>
              </a:rPr>
              <a:t>, then applicant will not qualify for  3 points, in which leverage percentage requirements will apply.</a:t>
            </a:r>
            <a:endParaRPr lang="en-US" sz="3500" b="1">
              <a:latin typeface="Cambria" panose="02040503050406030204" pitchFamily="18" charset="0"/>
              <a:cs typeface="Arial" panose="020B0604020202020204" pitchFamily="34" charset="0"/>
            </a:endParaRPr>
          </a:p>
        </p:txBody>
      </p:sp>
      <p:sp>
        <p:nvSpPr>
          <p:cNvPr id="119812" name="Slide Number Placeholder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spcAft>
                <a:spcPts val="600"/>
              </a:spcAft>
            </a:pPr>
            <a:fld id="{D5478DA0-99B5-4CC9-AE0C-E4EDFCEB89BC}" type="slidenum">
              <a:rPr lang="en-US" i="0">
                <a:solidFill>
                  <a:srgbClr val="FFFFFF"/>
                </a:solidFill>
              </a:rPr>
              <a:pPr eaLnBrk="1" hangingPunct="1">
                <a:spcAft>
                  <a:spcPts val="600"/>
                </a:spcAft>
              </a:pPr>
              <a:t>31</a:t>
            </a:fld>
            <a:endParaRPr lang="en-US" i="0">
              <a:solidFill>
                <a:srgbClr val="FFFFFF"/>
              </a:solidFill>
            </a:endParaRPr>
          </a:p>
        </p:txBody>
      </p:sp>
      <p:graphicFrame>
        <p:nvGraphicFramePr>
          <p:cNvPr id="2" name="Table 1">
            <a:extLst>
              <a:ext uri="{FF2B5EF4-FFF2-40B4-BE49-F238E27FC236}">
                <a16:creationId xmlns:a16="http://schemas.microsoft.com/office/drawing/2014/main" id="{03B154AC-637D-438A-B6D3-E14C0B1DDDA5}"/>
              </a:ext>
            </a:extLst>
          </p:cNvPr>
          <p:cNvGraphicFramePr>
            <a:graphicFrameLocks noGrp="1"/>
          </p:cNvGraphicFramePr>
          <p:nvPr>
            <p:extLst>
              <p:ext uri="{D42A27DB-BD31-4B8C-83A1-F6EECF244321}">
                <p14:modId xmlns:p14="http://schemas.microsoft.com/office/powerpoint/2010/main" val="4041679190"/>
              </p:ext>
            </p:extLst>
          </p:nvPr>
        </p:nvGraphicFramePr>
        <p:xfrm>
          <a:off x="821455" y="1250583"/>
          <a:ext cx="7132872" cy="1916072"/>
        </p:xfrm>
        <a:graphic>
          <a:graphicData uri="http://schemas.openxmlformats.org/drawingml/2006/table">
            <a:tbl>
              <a:tblPr/>
              <a:tblGrid>
                <a:gridCol w="654106">
                  <a:extLst>
                    <a:ext uri="{9D8B030D-6E8A-4147-A177-3AD203B41FA5}">
                      <a16:colId xmlns:a16="http://schemas.microsoft.com/office/drawing/2014/main" val="1242744912"/>
                    </a:ext>
                  </a:extLst>
                </a:gridCol>
                <a:gridCol w="996733">
                  <a:extLst>
                    <a:ext uri="{9D8B030D-6E8A-4147-A177-3AD203B41FA5}">
                      <a16:colId xmlns:a16="http://schemas.microsoft.com/office/drawing/2014/main" val="1749709037"/>
                    </a:ext>
                  </a:extLst>
                </a:gridCol>
                <a:gridCol w="1105751">
                  <a:extLst>
                    <a:ext uri="{9D8B030D-6E8A-4147-A177-3AD203B41FA5}">
                      <a16:colId xmlns:a16="http://schemas.microsoft.com/office/drawing/2014/main" val="967802010"/>
                    </a:ext>
                  </a:extLst>
                </a:gridCol>
                <a:gridCol w="1464161">
                  <a:extLst>
                    <a:ext uri="{9D8B030D-6E8A-4147-A177-3AD203B41FA5}">
                      <a16:colId xmlns:a16="http://schemas.microsoft.com/office/drawing/2014/main" val="3691734074"/>
                    </a:ext>
                  </a:extLst>
                </a:gridCol>
                <a:gridCol w="762915">
                  <a:extLst>
                    <a:ext uri="{9D8B030D-6E8A-4147-A177-3AD203B41FA5}">
                      <a16:colId xmlns:a16="http://schemas.microsoft.com/office/drawing/2014/main" val="3149376322"/>
                    </a:ext>
                  </a:extLst>
                </a:gridCol>
                <a:gridCol w="2149206">
                  <a:extLst>
                    <a:ext uri="{9D8B030D-6E8A-4147-A177-3AD203B41FA5}">
                      <a16:colId xmlns:a16="http://schemas.microsoft.com/office/drawing/2014/main" val="3831208089"/>
                    </a:ext>
                  </a:extLst>
                </a:gridCol>
              </a:tblGrid>
              <a:tr h="195222">
                <a:tc>
                  <a:txBody>
                    <a:bodyPr/>
                    <a:lstStyle/>
                    <a:p>
                      <a:pPr algn="ctr" fontAlgn="b"/>
                      <a:r>
                        <a:rPr lang="en-US" sz="1100" b="1" i="0" u="sng" strike="noStrike">
                          <a:solidFill>
                            <a:srgbClr val="FF0000"/>
                          </a:solidFill>
                          <a:effectLst/>
                          <a:latin typeface="Calibri" panose="020F0502020204030204" pitchFamily="34" charset="0"/>
                        </a:rPr>
                        <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sng" strike="noStrike">
                          <a:solidFill>
                            <a:srgbClr val="FF0000"/>
                          </a:solidFill>
                          <a:effectLst/>
                          <a:latin typeface="Calibri" panose="020F0502020204030204" pitchFamily="34" charset="0"/>
                        </a:rPr>
                        <a:t>B</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sng" strike="noStrike">
                          <a:solidFill>
                            <a:srgbClr val="FF0000"/>
                          </a:solidFill>
                          <a:effectLst/>
                          <a:latin typeface="Calibri" panose="020F0502020204030204" pitchFamily="34" charset="0"/>
                        </a:rPr>
                        <a:t>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sng" strike="noStrike">
                          <a:solidFill>
                            <a:srgbClr val="FF0000"/>
                          </a:solidFill>
                          <a:effectLst/>
                          <a:latin typeface="Calibri" panose="020F0502020204030204" pitchFamily="34" charset="0"/>
                        </a:rPr>
                        <a:t>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sng" strike="noStrike">
                          <a:solidFill>
                            <a:srgbClr val="FF0000"/>
                          </a:solidFill>
                          <a:effectLst/>
                          <a:highlight>
                            <a:srgbClr val="FFFF00"/>
                          </a:highlight>
                          <a:latin typeface="Calibri" panose="020F0502020204030204" pitchFamily="34" charset="0"/>
                        </a:rPr>
                        <a:t>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sng" strike="noStrike">
                          <a:solidFill>
                            <a:srgbClr val="FF0000"/>
                          </a:solidFill>
                          <a:effectLst/>
                          <a:latin typeface="Calibri" panose="020F0502020204030204" pitchFamily="34" charset="0"/>
                        </a:rPr>
                        <a:t>F</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277764796"/>
                  </a:ext>
                </a:extLst>
              </a:tr>
              <a:tr h="623090">
                <a:tc>
                  <a:txBody>
                    <a:bodyPr/>
                    <a:lstStyle/>
                    <a:p>
                      <a:pPr algn="l" fontAlgn="b"/>
                      <a:r>
                        <a:rPr lang="en-US" sz="1100" b="0" i="0" u="sng" strike="noStrike" err="1">
                          <a:solidFill>
                            <a:srgbClr val="000000"/>
                          </a:solidFill>
                          <a:effectLst/>
                          <a:latin typeface="Calibri" panose="020F0502020204030204" pitchFamily="34" charset="0"/>
                        </a:rPr>
                        <a:t>tribcode</a:t>
                      </a:r>
                      <a:endParaRPr lang="en-US" sz="1100" b="0" i="0" u="sng"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1100" b="0" i="0" u="sng" strike="noStrike">
                          <a:solidFill>
                            <a:srgbClr val="000000"/>
                          </a:solidFill>
                          <a:effectLst/>
                          <a:latin typeface="Calibri" panose="020F0502020204030204" pitchFamily="34" charset="0"/>
                        </a:rPr>
                        <a:t>Office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1100" b="0" i="0" u="sng" strike="noStrike">
                          <a:solidFill>
                            <a:srgbClr val="000000"/>
                          </a:solidFill>
                          <a:effectLst/>
                          <a:latin typeface="Calibri" panose="020F0502020204030204" pitchFamily="34" charset="0"/>
                        </a:rPr>
                        <a:t>Tribe Name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0" i="0" u="sng" strike="noStrike">
                          <a:solidFill>
                            <a:srgbClr val="000000"/>
                          </a:solidFill>
                          <a:effectLst/>
                          <a:latin typeface="Calibri" panose="020F0502020204030204" pitchFamily="34" charset="0"/>
                        </a:rPr>
                        <a:t>Per Capita Income (25th percentile threshold is LE $11,227)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sng" strike="noStrike">
                          <a:solidFill>
                            <a:srgbClr val="FF0000"/>
                          </a:solidFill>
                          <a:effectLst/>
                          <a:highlight>
                            <a:srgbClr val="FFFF00"/>
                          </a:highlight>
                          <a:latin typeface="Calibri" panose="020F0502020204030204" pitchFamily="34" charset="0"/>
                        </a:rPr>
                        <a:t>Qualify for leverage (0=No; 1=Yes)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r>
                        <a:rPr lang="en-US" sz="1100" b="0" i="0" u="sng" strike="noStrike">
                          <a:solidFill>
                            <a:srgbClr val="000000"/>
                          </a:solidFill>
                          <a:effectLst/>
                          <a:latin typeface="Calibri" panose="020F0502020204030204" pitchFamily="34" charset="0"/>
                        </a:rPr>
                        <a:t>Source for lowest Per Capita Income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48657229"/>
                  </a:ext>
                </a:extLst>
              </a:tr>
              <a:tr h="160156">
                <a:tc>
                  <a:txBody>
                    <a:bodyPr/>
                    <a:lstStyle/>
                    <a:p>
                      <a:pPr algn="r" fontAlgn="b"/>
                      <a:r>
                        <a:rPr lang="en-US" sz="1100" b="0" i="0" u="none" strike="noStrike">
                          <a:solidFill>
                            <a:srgbClr val="000000"/>
                          </a:solidFill>
                          <a:effectLst/>
                          <a:latin typeface="Calibri" panose="020F0502020204030204" pitchFamily="34" charset="0"/>
                        </a:rPr>
                        <a:t>20010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ALASKA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Tribe 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$12,850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FF0000"/>
                          </a:solidFill>
                          <a:effectLst/>
                          <a:highlight>
                            <a:srgbClr val="FFFF00"/>
                          </a:highligh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Formula Area single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2477361"/>
                  </a:ext>
                </a:extLst>
              </a:tr>
              <a:tr h="160156">
                <a:tc>
                  <a:txBody>
                    <a:bodyPr/>
                    <a:lstStyle/>
                    <a:p>
                      <a:pPr algn="r" fontAlgn="b"/>
                      <a:r>
                        <a:rPr lang="en-US" sz="1100" b="0" i="0" u="none" strike="noStrike">
                          <a:solidFill>
                            <a:srgbClr val="000000"/>
                          </a:solidFill>
                          <a:effectLst/>
                          <a:latin typeface="Calibri" panose="020F0502020204030204" pitchFamily="34" charset="0"/>
                        </a:rPr>
                        <a:t>20020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CHICAGO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Tribe B</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$7,862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FF0000"/>
                          </a:solidFill>
                          <a:effectLst/>
                          <a:highlight>
                            <a:srgbClr val="FFFF00"/>
                          </a:highligh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Census tribal area single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4966091"/>
                  </a:ext>
                </a:extLst>
              </a:tr>
              <a:tr h="160156">
                <a:tc>
                  <a:txBody>
                    <a:bodyPr/>
                    <a:lstStyle/>
                    <a:p>
                      <a:pPr algn="r" fontAlgn="b"/>
                      <a:r>
                        <a:rPr lang="en-US" sz="1100" b="0" i="0" u="none" strike="noStrike">
                          <a:solidFill>
                            <a:srgbClr val="000000"/>
                          </a:solidFill>
                          <a:effectLst/>
                          <a:latin typeface="Calibri" panose="020F0502020204030204" pitchFamily="34" charset="0"/>
                        </a:rPr>
                        <a:t>20030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DENVER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Tribe 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$11,117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FF0000"/>
                          </a:solidFill>
                          <a:effectLst/>
                          <a:highlight>
                            <a:srgbClr val="FFFF00"/>
                          </a:highligh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Census tribal areas multi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8899048"/>
                  </a:ext>
                </a:extLst>
              </a:tr>
              <a:tr h="160156">
                <a:tc>
                  <a:txBody>
                    <a:bodyPr/>
                    <a:lstStyle/>
                    <a:p>
                      <a:pPr algn="r" fontAlgn="b"/>
                      <a:r>
                        <a:rPr lang="en-US" sz="1100" b="0" i="0" u="none" strike="noStrike">
                          <a:solidFill>
                            <a:srgbClr val="000000"/>
                          </a:solidFill>
                          <a:effectLst/>
                          <a:latin typeface="Calibri" panose="020F0502020204030204" pitchFamily="34" charset="0"/>
                        </a:rPr>
                        <a:t>20040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OKLAHOMA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Tribe 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$8,454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FF0000"/>
                          </a:solidFill>
                          <a:effectLst/>
                          <a:highlight>
                            <a:srgbClr val="FFFF00"/>
                          </a:highligh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Census tribal areas multi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9708552"/>
                  </a:ext>
                </a:extLst>
              </a:tr>
              <a:tr h="160156">
                <a:tc>
                  <a:txBody>
                    <a:bodyPr/>
                    <a:lstStyle/>
                    <a:p>
                      <a:pPr algn="r" fontAlgn="b"/>
                      <a:r>
                        <a:rPr lang="en-US" sz="1100" b="0" i="0" u="none" strike="noStrike">
                          <a:solidFill>
                            <a:srgbClr val="000000"/>
                          </a:solidFill>
                          <a:effectLst/>
                          <a:latin typeface="Calibri" panose="020F0502020204030204" pitchFamily="34" charset="0"/>
                        </a:rPr>
                        <a:t>20050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PHOENIX</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Tribe 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$16,820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FF0000"/>
                          </a:solidFill>
                          <a:effectLst/>
                          <a:highlight>
                            <a:srgbClr val="FFFF00"/>
                          </a:highligh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Census tribal area single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6351801"/>
                  </a:ext>
                </a:extLst>
              </a:tr>
              <a:tr h="160156">
                <a:tc>
                  <a:txBody>
                    <a:bodyPr/>
                    <a:lstStyle/>
                    <a:p>
                      <a:pPr algn="r" fontAlgn="b"/>
                      <a:r>
                        <a:rPr lang="en-US" sz="1100" b="0" i="0" u="none" strike="noStrike">
                          <a:solidFill>
                            <a:srgbClr val="000000"/>
                          </a:solidFill>
                          <a:effectLst/>
                          <a:latin typeface="Calibri" panose="020F0502020204030204" pitchFamily="34" charset="0"/>
                        </a:rPr>
                        <a:t>20060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SEATTLE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Tribe F</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$18,348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FF0000"/>
                          </a:solidFill>
                          <a:effectLst/>
                          <a:highlight>
                            <a:srgbClr val="FFFF00"/>
                          </a:highligh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Census tribal area single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7840020"/>
                  </a:ext>
                </a:extLst>
              </a:tr>
            </a:tbl>
          </a:graphicData>
        </a:graphic>
      </p:graphicFrame>
      <p:cxnSp>
        <p:nvCxnSpPr>
          <p:cNvPr id="9" name="Straight Connector 8">
            <a:extLst>
              <a:ext uri="{FF2B5EF4-FFF2-40B4-BE49-F238E27FC236}">
                <a16:creationId xmlns:a16="http://schemas.microsoft.com/office/drawing/2014/main" id="{7C2D8FFB-B7A3-4154-AD1C-89CF575BB2B8}"/>
              </a:ext>
            </a:extLst>
          </p:cNvPr>
          <p:cNvCxnSpPr/>
          <p:nvPr/>
        </p:nvCxnSpPr>
        <p:spPr>
          <a:xfrm>
            <a:off x="680335" y="726707"/>
            <a:ext cx="6928713" cy="0"/>
          </a:xfrm>
          <a:prstGeom prst="line">
            <a:avLst/>
          </a:prstGeom>
        </p:spPr>
        <p:style>
          <a:lnRef idx="2">
            <a:schemeClr val="accent6"/>
          </a:lnRef>
          <a:fillRef idx="0">
            <a:schemeClr val="accent6"/>
          </a:fillRef>
          <a:effectRef idx="1">
            <a:schemeClr val="accent6"/>
          </a:effectRef>
          <a:fontRef idx="minor">
            <a:schemeClr val="tx1"/>
          </a:fontRef>
        </p:style>
      </p:cxnSp>
      <p:pic>
        <p:nvPicPr>
          <p:cNvPr id="4" name="Picture 13">
            <a:extLst>
              <a:ext uri="{FF2B5EF4-FFF2-40B4-BE49-F238E27FC236}">
                <a16:creationId xmlns:a16="http://schemas.microsoft.com/office/drawing/2014/main" id="{77FA3C66-E223-440D-80F6-5FD2C03853E1}"/>
              </a:ext>
            </a:extLst>
          </p:cNvPr>
          <p:cNvPicPr>
            <a:picLocks noChangeAspect="1"/>
          </p:cNvPicPr>
          <p:nvPr/>
        </p:nvPicPr>
        <p:blipFill>
          <a:blip r:embed="rId3"/>
          <a:stretch>
            <a:fillRect/>
          </a:stretch>
        </p:blipFill>
        <p:spPr>
          <a:xfrm>
            <a:off x="-1608" y="2103"/>
            <a:ext cx="552450" cy="5139294"/>
          </a:xfrm>
          <a:prstGeom prst="rect">
            <a:avLst/>
          </a:prstGeom>
        </p:spPr>
      </p:pic>
      <p:pic>
        <p:nvPicPr>
          <p:cNvPr id="10" name="Picture 9">
            <a:extLst>
              <a:ext uri="{FF2B5EF4-FFF2-40B4-BE49-F238E27FC236}">
                <a16:creationId xmlns:a16="http://schemas.microsoft.com/office/drawing/2014/main" id="{EAAA1A2B-68D4-5F64-A540-148376AA705B}"/>
              </a:ext>
            </a:extLst>
          </p:cNvPr>
          <p:cNvPicPr>
            <a:picLocks noChangeAspect="1"/>
          </p:cNvPicPr>
          <p:nvPr/>
        </p:nvPicPr>
        <p:blipFill>
          <a:blip r:embed="rId3"/>
          <a:stretch>
            <a:fillRect/>
          </a:stretch>
        </p:blipFill>
        <p:spPr>
          <a:xfrm rot="10800000">
            <a:off x="8593158" y="2103"/>
            <a:ext cx="552450" cy="5139294"/>
          </a:xfrm>
          <a:prstGeom prst="rect">
            <a:avLst/>
          </a:prstGeom>
        </p:spPr>
      </p:pic>
    </p:spTree>
    <p:extLst>
      <p:ext uri="{BB962C8B-B14F-4D97-AF65-F5344CB8AC3E}">
        <p14:creationId xmlns:p14="http://schemas.microsoft.com/office/powerpoint/2010/main" val="23294561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2AE6-B70C-445E-8D04-EE8F3B05F176}"/>
              </a:ext>
            </a:extLst>
          </p:cNvPr>
          <p:cNvSpPr>
            <a:spLocks noGrp="1"/>
          </p:cNvSpPr>
          <p:nvPr>
            <p:ph type="ctrTitle"/>
          </p:nvPr>
        </p:nvSpPr>
        <p:spPr>
          <a:xfrm>
            <a:off x="1351547" y="1541947"/>
            <a:ext cx="6705599" cy="1029803"/>
          </a:xfrm>
        </p:spPr>
        <p:txBody>
          <a:bodyPr>
            <a:normAutofit/>
          </a:bodyPr>
          <a:lstStyle/>
          <a:p>
            <a:r>
              <a:rPr lang="en-US" sz="3600">
                <a:latin typeface="Cambria" panose="02040503050406030204" pitchFamily="18" charset="0"/>
                <a:ea typeface="Cambria" panose="02040503050406030204" pitchFamily="18" charset="0"/>
              </a:rPr>
              <a:t>End of Rating Factor 4 Module</a:t>
            </a:r>
          </a:p>
        </p:txBody>
      </p:sp>
      <p:pic>
        <p:nvPicPr>
          <p:cNvPr id="4" name="Picture 13">
            <a:extLst>
              <a:ext uri="{FF2B5EF4-FFF2-40B4-BE49-F238E27FC236}">
                <a16:creationId xmlns:a16="http://schemas.microsoft.com/office/drawing/2014/main" id="{63A64AC3-0809-8B9B-FD8E-B1824689423F}"/>
              </a:ext>
            </a:extLst>
          </p:cNvPr>
          <p:cNvPicPr>
            <a:picLocks noChangeAspect="1"/>
          </p:cNvPicPr>
          <p:nvPr/>
        </p:nvPicPr>
        <p:blipFill>
          <a:blip r:embed="rId3"/>
          <a:stretch>
            <a:fillRect/>
          </a:stretch>
        </p:blipFill>
        <p:spPr>
          <a:xfrm>
            <a:off x="-1608" y="2103"/>
            <a:ext cx="552450" cy="5139294"/>
          </a:xfrm>
          <a:prstGeom prst="rect">
            <a:avLst/>
          </a:prstGeom>
        </p:spPr>
      </p:pic>
      <p:pic>
        <p:nvPicPr>
          <p:cNvPr id="6" name="Picture 5">
            <a:extLst>
              <a:ext uri="{FF2B5EF4-FFF2-40B4-BE49-F238E27FC236}">
                <a16:creationId xmlns:a16="http://schemas.microsoft.com/office/drawing/2014/main" id="{787D40ED-68BF-7D08-DF95-60A2C0C88B51}"/>
              </a:ext>
            </a:extLst>
          </p:cNvPr>
          <p:cNvPicPr>
            <a:picLocks noChangeAspect="1"/>
          </p:cNvPicPr>
          <p:nvPr/>
        </p:nvPicPr>
        <p:blipFill>
          <a:blip r:embed="rId3"/>
          <a:stretch>
            <a:fillRect/>
          </a:stretch>
        </p:blipFill>
        <p:spPr>
          <a:xfrm rot="10800000">
            <a:off x="8615424" y="2103"/>
            <a:ext cx="552450" cy="5139294"/>
          </a:xfrm>
          <a:prstGeom prst="rect">
            <a:avLst/>
          </a:prstGeom>
        </p:spPr>
      </p:pic>
    </p:spTree>
    <p:extLst>
      <p:ext uri="{BB962C8B-B14F-4D97-AF65-F5344CB8AC3E}">
        <p14:creationId xmlns:p14="http://schemas.microsoft.com/office/powerpoint/2010/main" val="4103552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6335F-D7C4-47E0-80C6-A0FD1FA930BF}"/>
              </a:ext>
            </a:extLst>
          </p:cNvPr>
          <p:cNvSpPr>
            <a:spLocks noGrp="1"/>
          </p:cNvSpPr>
          <p:nvPr>
            <p:ph type="title"/>
          </p:nvPr>
        </p:nvSpPr>
        <p:spPr>
          <a:xfrm>
            <a:off x="873239" y="135576"/>
            <a:ext cx="6683765" cy="960668"/>
          </a:xfrm>
        </p:spPr>
        <p:txBody>
          <a:bodyPr>
            <a:normAutofit/>
          </a:bodyPr>
          <a:lstStyle/>
          <a:p>
            <a:r>
              <a:rPr lang="en-US" sz="2800" b="1">
                <a:latin typeface="Cambria" panose="02040503050406030204" pitchFamily="18" charset="0"/>
                <a:ea typeface="Cambria" panose="02040503050406030204" pitchFamily="18" charset="0"/>
              </a:rPr>
              <a:t>Firm Commitment (Definition)</a:t>
            </a:r>
          </a:p>
        </p:txBody>
      </p:sp>
      <p:sp>
        <p:nvSpPr>
          <p:cNvPr id="3" name="Content Placeholder 2">
            <a:extLst>
              <a:ext uri="{FF2B5EF4-FFF2-40B4-BE49-F238E27FC236}">
                <a16:creationId xmlns:a16="http://schemas.microsoft.com/office/drawing/2014/main" id="{1B8203A0-1621-4D1B-9995-2B4E42C8877C}"/>
              </a:ext>
            </a:extLst>
          </p:cNvPr>
          <p:cNvSpPr>
            <a:spLocks noGrp="1"/>
          </p:cNvSpPr>
          <p:nvPr>
            <p:ph idx="1"/>
          </p:nvPr>
        </p:nvSpPr>
        <p:spPr>
          <a:xfrm>
            <a:off x="933973" y="1040607"/>
            <a:ext cx="6854014" cy="4000500"/>
          </a:xfrm>
        </p:spPr>
        <p:txBody>
          <a:bodyPr>
            <a:normAutofit fontScale="62500" lnSpcReduction="20000"/>
          </a:bodyPr>
          <a:lstStyle/>
          <a:p>
            <a:pPr algn="just">
              <a:lnSpc>
                <a:spcPct val="120000"/>
              </a:lnSpc>
              <a:spcBef>
                <a:spcPts val="600"/>
              </a:spcBef>
            </a:pPr>
            <a:r>
              <a:rPr lang="en-US" sz="2900" b="1">
                <a:latin typeface="Cambria" panose="02040503050406030204" pitchFamily="18" charset="0"/>
                <a:ea typeface="Cambria" panose="02040503050406030204" pitchFamily="18" charset="0"/>
              </a:rPr>
              <a:t>Firm Commitment </a:t>
            </a:r>
            <a:r>
              <a:rPr lang="en-US" sz="2900">
                <a:latin typeface="Cambria" panose="02040503050406030204" pitchFamily="18" charset="0"/>
                <a:ea typeface="Cambria" panose="02040503050406030204" pitchFamily="18" charset="0"/>
              </a:rPr>
              <a:t>(page 11 of the Program NOFO) – </a:t>
            </a:r>
          </a:p>
          <a:p>
            <a:pPr lvl="1" algn="just">
              <a:lnSpc>
                <a:spcPct val="120000"/>
              </a:lnSpc>
              <a:spcBef>
                <a:spcPts val="600"/>
              </a:spcBef>
              <a:buFont typeface="Arial" panose="020B0604020202020204" pitchFamily="34" charset="0"/>
              <a:buChar char="•"/>
            </a:pPr>
            <a:r>
              <a:rPr lang="en-US" sz="2900">
                <a:latin typeface="Cambria" panose="02040503050406030204" pitchFamily="18" charset="0"/>
                <a:ea typeface="Cambria" panose="02040503050406030204" pitchFamily="18" charset="0"/>
              </a:rPr>
              <a:t>Letter of commitment, Memorandum of Understanding (MOU), or Agreement,</a:t>
            </a:r>
          </a:p>
          <a:p>
            <a:pPr lvl="1" algn="just">
              <a:lnSpc>
                <a:spcPct val="120000"/>
              </a:lnSpc>
              <a:spcBef>
                <a:spcPts val="600"/>
              </a:spcBef>
              <a:buFont typeface="Arial" panose="020B0604020202020204" pitchFamily="34" charset="0"/>
              <a:buChar char="•"/>
            </a:pPr>
            <a:r>
              <a:rPr lang="en-US" sz="2900">
                <a:latin typeface="Cambria" panose="02040503050406030204" pitchFamily="18" charset="0"/>
                <a:ea typeface="Cambria" panose="02040503050406030204" pitchFamily="18" charset="0"/>
              </a:rPr>
              <a:t>Applicant’s partner specifying that it agrees to perform and/or support an activity specified in the application. </a:t>
            </a:r>
          </a:p>
          <a:p>
            <a:pPr lvl="1" algn="just">
              <a:lnSpc>
                <a:spcPct val="120000"/>
              </a:lnSpc>
              <a:spcBef>
                <a:spcPts val="600"/>
              </a:spcBef>
              <a:buFont typeface="Arial" panose="020B0604020202020204" pitchFamily="34" charset="0"/>
              <a:buChar char="•"/>
            </a:pPr>
            <a:r>
              <a:rPr lang="en-US" sz="2900">
                <a:latin typeface="Cambria" panose="02040503050406030204" pitchFamily="18" charset="0"/>
                <a:ea typeface="Cambria" panose="02040503050406030204" pitchFamily="18" charset="0"/>
              </a:rPr>
              <a:t>Demonstrate that the partner has the financial capacity to deliver the resources or skills necessary to implement the proposed activity, </a:t>
            </a:r>
          </a:p>
          <a:p>
            <a:pPr lvl="1" algn="just">
              <a:lnSpc>
                <a:spcPct val="120000"/>
              </a:lnSpc>
              <a:spcBef>
                <a:spcPts val="600"/>
              </a:spcBef>
              <a:buFont typeface="Arial" panose="020B0604020202020204" pitchFamily="34" charset="0"/>
              <a:buChar char="•"/>
            </a:pPr>
            <a:r>
              <a:rPr lang="en-US" sz="2900">
                <a:latin typeface="Cambria" panose="02040503050406030204" pitchFamily="18" charset="0"/>
                <a:ea typeface="Cambria" panose="02040503050406030204" pitchFamily="18" charset="0"/>
              </a:rPr>
              <a:t>Either in cash or through in-kind contributions, if HUD awards IHBG competitive funds. </a:t>
            </a:r>
          </a:p>
          <a:p>
            <a:pPr lvl="1" algn="just">
              <a:lnSpc>
                <a:spcPct val="120000"/>
              </a:lnSpc>
              <a:spcBef>
                <a:spcPts val="600"/>
              </a:spcBef>
              <a:buFont typeface="Arial" panose="020B0604020202020204" pitchFamily="34" charset="0"/>
              <a:buChar char="•"/>
            </a:pPr>
            <a:r>
              <a:rPr lang="en-US" sz="2900">
                <a:latin typeface="Cambria" panose="02040503050406030204" pitchFamily="18" charset="0"/>
                <a:ea typeface="Cambria" panose="02040503050406030204" pitchFamily="18" charset="0"/>
              </a:rPr>
              <a:t>Tribal government, public agency, foundation, or private party may provide firm commitment as a partner.</a:t>
            </a:r>
          </a:p>
          <a:p>
            <a:endParaRPr lang="en-US"/>
          </a:p>
        </p:txBody>
      </p:sp>
      <p:sp>
        <p:nvSpPr>
          <p:cNvPr id="4" name="Slide Number Placeholder 3">
            <a:extLst>
              <a:ext uri="{FF2B5EF4-FFF2-40B4-BE49-F238E27FC236}">
                <a16:creationId xmlns:a16="http://schemas.microsoft.com/office/drawing/2014/main" id="{5AE3CBEC-5E49-4387-AA77-DE2EA8B83319}"/>
              </a:ext>
            </a:extLst>
          </p:cNvPr>
          <p:cNvSpPr>
            <a:spLocks noGrp="1"/>
          </p:cNvSpPr>
          <p:nvPr>
            <p:ph type="sldNum" sz="quarter" idx="12"/>
          </p:nvPr>
        </p:nvSpPr>
        <p:spPr/>
        <p:txBody>
          <a:bodyPr/>
          <a:lstStyle/>
          <a:p>
            <a:fld id="{47D326A9-C7FB-474D-8472-18C731E71348}" type="slidenum">
              <a:rPr lang="en-US" sz="2400" smtClean="0"/>
              <a:pPr/>
              <a:t>4</a:t>
            </a:fld>
            <a:endParaRPr lang="en-US" sz="2400"/>
          </a:p>
        </p:txBody>
      </p:sp>
      <p:cxnSp>
        <p:nvCxnSpPr>
          <p:cNvPr id="5" name="Straight Connector 4">
            <a:extLst>
              <a:ext uri="{FF2B5EF4-FFF2-40B4-BE49-F238E27FC236}">
                <a16:creationId xmlns:a16="http://schemas.microsoft.com/office/drawing/2014/main" id="{6B28B75D-D420-4A19-BEA7-BC3671907553}"/>
              </a:ext>
            </a:extLst>
          </p:cNvPr>
          <p:cNvCxnSpPr/>
          <p:nvPr/>
        </p:nvCxnSpPr>
        <p:spPr>
          <a:xfrm>
            <a:off x="933450" y="900113"/>
            <a:ext cx="6553200"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0" name="Picture 13">
            <a:extLst>
              <a:ext uri="{FF2B5EF4-FFF2-40B4-BE49-F238E27FC236}">
                <a16:creationId xmlns:a16="http://schemas.microsoft.com/office/drawing/2014/main" id="{6125D1DC-CDE3-620C-A687-6BBB8486A2CC}"/>
              </a:ext>
            </a:extLst>
          </p:cNvPr>
          <p:cNvPicPr>
            <a:picLocks noChangeAspect="1"/>
          </p:cNvPicPr>
          <p:nvPr/>
        </p:nvPicPr>
        <p:blipFill>
          <a:blip r:embed="rId3"/>
          <a:stretch>
            <a:fillRect/>
          </a:stretch>
        </p:blipFill>
        <p:spPr>
          <a:xfrm>
            <a:off x="-1608" y="2103"/>
            <a:ext cx="552450" cy="5139294"/>
          </a:xfrm>
          <a:prstGeom prst="rect">
            <a:avLst/>
          </a:prstGeom>
        </p:spPr>
      </p:pic>
      <p:pic>
        <p:nvPicPr>
          <p:cNvPr id="12" name="Picture 11">
            <a:extLst>
              <a:ext uri="{FF2B5EF4-FFF2-40B4-BE49-F238E27FC236}">
                <a16:creationId xmlns:a16="http://schemas.microsoft.com/office/drawing/2014/main" id="{0C0ACBB8-374C-DC91-1512-6D53C5490369}"/>
              </a:ext>
            </a:extLst>
          </p:cNvPr>
          <p:cNvPicPr>
            <a:picLocks noChangeAspect="1"/>
          </p:cNvPicPr>
          <p:nvPr/>
        </p:nvPicPr>
        <p:blipFill>
          <a:blip r:embed="rId3"/>
          <a:stretch>
            <a:fillRect/>
          </a:stretch>
        </p:blipFill>
        <p:spPr>
          <a:xfrm rot="10800000">
            <a:off x="8570891" y="2103"/>
            <a:ext cx="589560" cy="5139294"/>
          </a:xfrm>
          <a:prstGeom prst="rect">
            <a:avLst/>
          </a:prstGeom>
        </p:spPr>
      </p:pic>
    </p:spTree>
    <p:extLst>
      <p:ext uri="{BB962C8B-B14F-4D97-AF65-F5344CB8AC3E}">
        <p14:creationId xmlns:p14="http://schemas.microsoft.com/office/powerpoint/2010/main" val="2831839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6335F-D7C4-47E0-80C6-A0FD1FA930BF}"/>
              </a:ext>
            </a:extLst>
          </p:cNvPr>
          <p:cNvSpPr>
            <a:spLocks noGrp="1"/>
          </p:cNvSpPr>
          <p:nvPr>
            <p:ph type="title"/>
          </p:nvPr>
        </p:nvSpPr>
        <p:spPr>
          <a:xfrm>
            <a:off x="722603" y="269"/>
            <a:ext cx="6683765" cy="960668"/>
          </a:xfrm>
        </p:spPr>
        <p:txBody>
          <a:bodyPr>
            <a:normAutofit/>
          </a:bodyPr>
          <a:lstStyle/>
          <a:p>
            <a:r>
              <a:rPr lang="en-US" sz="2800" b="1">
                <a:latin typeface="Cambria" panose="02040503050406030204" pitchFamily="18" charset="0"/>
                <a:ea typeface="Cambria" panose="02040503050406030204" pitchFamily="18" charset="0"/>
              </a:rPr>
              <a:t>Firm Commitment (Definition)</a:t>
            </a:r>
          </a:p>
        </p:txBody>
      </p:sp>
      <p:sp>
        <p:nvSpPr>
          <p:cNvPr id="3" name="Content Placeholder 2">
            <a:extLst>
              <a:ext uri="{FF2B5EF4-FFF2-40B4-BE49-F238E27FC236}">
                <a16:creationId xmlns:a16="http://schemas.microsoft.com/office/drawing/2014/main" id="{1B8203A0-1621-4D1B-9995-2B4E42C8877C}"/>
              </a:ext>
            </a:extLst>
          </p:cNvPr>
          <p:cNvSpPr>
            <a:spLocks noGrp="1"/>
          </p:cNvSpPr>
          <p:nvPr>
            <p:ph idx="1"/>
          </p:nvPr>
        </p:nvSpPr>
        <p:spPr>
          <a:xfrm>
            <a:off x="691272" y="892901"/>
            <a:ext cx="7667396" cy="3830411"/>
          </a:xfrm>
        </p:spPr>
        <p:txBody>
          <a:bodyPr vert="horz" lIns="91440" tIns="45720" rIns="91440" bIns="45720" rtlCol="0" anchor="t">
            <a:noAutofit/>
          </a:bodyPr>
          <a:lstStyle/>
          <a:p>
            <a:pPr algn="just">
              <a:lnSpc>
                <a:spcPct val="120000"/>
              </a:lnSpc>
              <a:spcBef>
                <a:spcPts val="0"/>
              </a:spcBef>
              <a:spcAft>
                <a:spcPts val="1200"/>
              </a:spcAft>
            </a:pPr>
            <a:r>
              <a:rPr lang="en-US" sz="1400">
                <a:latin typeface="Cambria"/>
                <a:ea typeface="Cambria"/>
              </a:rPr>
              <a:t>With the exception of land acquisition, funds that have been expended on the project prior to the application deadline date and period of performance start dates </a:t>
            </a:r>
            <a:r>
              <a:rPr lang="en-US" sz="1400" u="sng">
                <a:latin typeface="Cambria"/>
                <a:ea typeface="Cambria"/>
              </a:rPr>
              <a:t>will not </a:t>
            </a:r>
            <a:r>
              <a:rPr lang="en-US" sz="1400">
                <a:latin typeface="Cambria"/>
                <a:ea typeface="Cambria"/>
              </a:rPr>
              <a:t>be counted as leverage.</a:t>
            </a:r>
          </a:p>
          <a:p>
            <a:pPr algn="just">
              <a:lnSpc>
                <a:spcPct val="120000"/>
              </a:lnSpc>
              <a:spcBef>
                <a:spcPts val="0"/>
              </a:spcBef>
              <a:spcAft>
                <a:spcPts val="1200"/>
              </a:spcAft>
            </a:pPr>
            <a:r>
              <a:rPr lang="en-US" sz="1400">
                <a:latin typeface="Cambria"/>
                <a:ea typeface="Cambria"/>
              </a:rPr>
              <a:t>Applicants will NOT be allowed to spend leveraged dollars before approval of the Request for Release of funds, with exceptions of acceptable pre-award leveraging,</a:t>
            </a:r>
          </a:p>
          <a:p>
            <a:pPr lvl="1" algn="just">
              <a:lnSpc>
                <a:spcPct val="100000"/>
              </a:lnSpc>
              <a:spcBef>
                <a:spcPts val="0"/>
              </a:spcBef>
              <a:spcAft>
                <a:spcPts val="500"/>
              </a:spcAft>
            </a:pPr>
            <a:r>
              <a:rPr lang="en-US" sz="1400">
                <a:latin typeface="Cambria"/>
                <a:ea typeface="Cambria"/>
              </a:rPr>
              <a:t>Value of land acquisition</a:t>
            </a:r>
          </a:p>
          <a:p>
            <a:pPr lvl="1" algn="just">
              <a:lnSpc>
                <a:spcPct val="100000"/>
              </a:lnSpc>
              <a:spcBef>
                <a:spcPts val="0"/>
              </a:spcBef>
              <a:spcAft>
                <a:spcPts val="500"/>
              </a:spcAft>
            </a:pPr>
            <a:r>
              <a:rPr lang="en-US" sz="1400">
                <a:latin typeface="Cambria"/>
                <a:ea typeface="Cambria"/>
              </a:rPr>
              <a:t>Proposal costs</a:t>
            </a:r>
          </a:p>
          <a:p>
            <a:pPr algn="just">
              <a:lnSpc>
                <a:spcPct val="120000"/>
              </a:lnSpc>
              <a:spcBef>
                <a:spcPts val="0"/>
              </a:spcBef>
              <a:spcAft>
                <a:spcPts val="1200"/>
              </a:spcAft>
            </a:pPr>
            <a:r>
              <a:rPr lang="en-US" sz="1400">
                <a:latin typeface="Cambria"/>
                <a:ea typeface="Cambria"/>
              </a:rPr>
              <a:t>Leverage resources must be for the same project proposed and incurred within same Period of Performance.</a:t>
            </a:r>
          </a:p>
          <a:p>
            <a:pPr algn="just">
              <a:lnSpc>
                <a:spcPct val="120000"/>
              </a:lnSpc>
              <a:spcBef>
                <a:spcPts val="0"/>
              </a:spcBef>
              <a:spcAft>
                <a:spcPts val="1200"/>
              </a:spcAft>
            </a:pPr>
            <a:r>
              <a:rPr lang="en-US" sz="1400">
                <a:latin typeface="Cambria"/>
                <a:ea typeface="Cambria"/>
              </a:rPr>
              <a:t>Applicants are reminded that all </a:t>
            </a:r>
            <a:r>
              <a:rPr lang="en-US" sz="1400" b="1">
                <a:latin typeface="Cambria"/>
                <a:ea typeface="Cambria"/>
              </a:rPr>
              <a:t>IHBG requirements</a:t>
            </a:r>
            <a:r>
              <a:rPr lang="en-US" sz="1400">
                <a:latin typeface="Cambria"/>
                <a:ea typeface="Cambria"/>
              </a:rPr>
              <a:t> apply to the commitment or use of both IHBG and non-IHBG funds in a leveraged project. </a:t>
            </a:r>
          </a:p>
          <a:p>
            <a:pPr algn="just">
              <a:lnSpc>
                <a:spcPct val="120000"/>
              </a:lnSpc>
              <a:spcBef>
                <a:spcPts val="0"/>
              </a:spcBef>
              <a:spcAft>
                <a:spcPts val="1200"/>
              </a:spcAft>
            </a:pPr>
            <a:r>
              <a:rPr lang="en-US" sz="1400">
                <a:latin typeface="Cambria"/>
                <a:ea typeface="Cambria"/>
              </a:rPr>
              <a:t>Federal sources are only allowed to be used as leveraging if permitted by a program’s authorizing statute. </a:t>
            </a:r>
            <a:endParaRPr lang="en-US" sz="1400">
              <a:latin typeface="Cambria" panose="02040503050406030204" pitchFamily="18" charset="0"/>
              <a:ea typeface="Cambria" panose="02040503050406030204" pitchFamily="18" charset="0"/>
            </a:endParaRPr>
          </a:p>
          <a:p>
            <a:endParaRPr lang="en-US" sz="1400">
              <a:latin typeface="Cambria"/>
              <a:ea typeface="Cambria"/>
              <a:cs typeface="Calibri"/>
            </a:endParaRPr>
          </a:p>
        </p:txBody>
      </p:sp>
      <p:sp>
        <p:nvSpPr>
          <p:cNvPr id="4" name="Slide Number Placeholder 3">
            <a:extLst>
              <a:ext uri="{FF2B5EF4-FFF2-40B4-BE49-F238E27FC236}">
                <a16:creationId xmlns:a16="http://schemas.microsoft.com/office/drawing/2014/main" id="{5AE3CBEC-5E49-4387-AA77-DE2EA8B83319}"/>
              </a:ext>
            </a:extLst>
          </p:cNvPr>
          <p:cNvSpPr>
            <a:spLocks noGrp="1"/>
          </p:cNvSpPr>
          <p:nvPr>
            <p:ph type="sldNum" sz="quarter" idx="12"/>
          </p:nvPr>
        </p:nvSpPr>
        <p:spPr/>
        <p:txBody>
          <a:bodyPr/>
          <a:lstStyle/>
          <a:p>
            <a:fld id="{47D326A9-C7FB-474D-8472-18C731E71348}" type="slidenum">
              <a:rPr lang="en-US" sz="2400" smtClean="0"/>
              <a:pPr/>
              <a:t>5</a:t>
            </a:fld>
            <a:endParaRPr lang="en-US" sz="2400"/>
          </a:p>
        </p:txBody>
      </p:sp>
      <p:cxnSp>
        <p:nvCxnSpPr>
          <p:cNvPr id="5" name="Straight Connector 4">
            <a:extLst>
              <a:ext uri="{FF2B5EF4-FFF2-40B4-BE49-F238E27FC236}">
                <a16:creationId xmlns:a16="http://schemas.microsoft.com/office/drawing/2014/main" id="{6B28B75D-D420-4A19-BEA7-BC3671907553}"/>
              </a:ext>
            </a:extLst>
          </p:cNvPr>
          <p:cNvCxnSpPr/>
          <p:nvPr/>
        </p:nvCxnSpPr>
        <p:spPr>
          <a:xfrm>
            <a:off x="817789" y="784452"/>
            <a:ext cx="6553200"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0" name="Picture 13">
            <a:extLst>
              <a:ext uri="{FF2B5EF4-FFF2-40B4-BE49-F238E27FC236}">
                <a16:creationId xmlns:a16="http://schemas.microsoft.com/office/drawing/2014/main" id="{E0E39466-1D4C-4E4F-5409-911213A40016}"/>
              </a:ext>
            </a:extLst>
          </p:cNvPr>
          <p:cNvPicPr>
            <a:picLocks noChangeAspect="1"/>
          </p:cNvPicPr>
          <p:nvPr/>
        </p:nvPicPr>
        <p:blipFill>
          <a:blip r:embed="rId3"/>
          <a:stretch>
            <a:fillRect/>
          </a:stretch>
        </p:blipFill>
        <p:spPr>
          <a:xfrm>
            <a:off x="-1608" y="2103"/>
            <a:ext cx="552450" cy="5139294"/>
          </a:xfrm>
          <a:prstGeom prst="rect">
            <a:avLst/>
          </a:prstGeom>
        </p:spPr>
      </p:pic>
      <p:pic>
        <p:nvPicPr>
          <p:cNvPr id="12" name="Picture 11">
            <a:extLst>
              <a:ext uri="{FF2B5EF4-FFF2-40B4-BE49-F238E27FC236}">
                <a16:creationId xmlns:a16="http://schemas.microsoft.com/office/drawing/2014/main" id="{11497A72-12CE-7267-A69B-163BACAC39F5}"/>
              </a:ext>
            </a:extLst>
          </p:cNvPr>
          <p:cNvPicPr>
            <a:picLocks noChangeAspect="1"/>
          </p:cNvPicPr>
          <p:nvPr/>
        </p:nvPicPr>
        <p:blipFill>
          <a:blip r:embed="rId3"/>
          <a:stretch>
            <a:fillRect/>
          </a:stretch>
        </p:blipFill>
        <p:spPr>
          <a:xfrm rot="10740000">
            <a:off x="8556047" y="9525"/>
            <a:ext cx="552450" cy="5139294"/>
          </a:xfrm>
          <a:prstGeom prst="rect">
            <a:avLst/>
          </a:prstGeom>
        </p:spPr>
      </p:pic>
    </p:spTree>
    <p:extLst>
      <p:ext uri="{BB962C8B-B14F-4D97-AF65-F5344CB8AC3E}">
        <p14:creationId xmlns:p14="http://schemas.microsoft.com/office/powerpoint/2010/main" val="666677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526F7-EBCF-42DD-850E-38F37B9D9C0E}"/>
              </a:ext>
            </a:extLst>
          </p:cNvPr>
          <p:cNvSpPr>
            <a:spLocks noGrp="1"/>
          </p:cNvSpPr>
          <p:nvPr>
            <p:ph type="title"/>
          </p:nvPr>
        </p:nvSpPr>
        <p:spPr>
          <a:xfrm>
            <a:off x="802885" y="226570"/>
            <a:ext cx="6683765" cy="960668"/>
          </a:xfrm>
        </p:spPr>
        <p:txBody>
          <a:bodyPr>
            <a:normAutofit/>
          </a:bodyPr>
          <a:lstStyle/>
          <a:p>
            <a:r>
              <a:rPr lang="en-US" sz="3200" b="1">
                <a:latin typeface="Cambria" panose="02040503050406030204" pitchFamily="18" charset="0"/>
                <a:ea typeface="Cambria" panose="02040503050406030204" pitchFamily="18" charset="0"/>
              </a:rPr>
              <a:t>Examples of Leveraged Resources:</a:t>
            </a:r>
          </a:p>
        </p:txBody>
      </p:sp>
      <p:sp>
        <p:nvSpPr>
          <p:cNvPr id="3" name="Content Placeholder 2">
            <a:extLst>
              <a:ext uri="{FF2B5EF4-FFF2-40B4-BE49-F238E27FC236}">
                <a16:creationId xmlns:a16="http://schemas.microsoft.com/office/drawing/2014/main" id="{597AD05E-DDFE-4B28-9D37-F5C33893646C}"/>
              </a:ext>
            </a:extLst>
          </p:cNvPr>
          <p:cNvSpPr>
            <a:spLocks noGrp="1"/>
          </p:cNvSpPr>
          <p:nvPr>
            <p:ph idx="1"/>
          </p:nvPr>
        </p:nvSpPr>
        <p:spPr>
          <a:xfrm>
            <a:off x="949983" y="1187238"/>
            <a:ext cx="7565367" cy="3607639"/>
          </a:xfrm>
        </p:spPr>
        <p:txBody>
          <a:bodyPr>
            <a:normAutofit/>
          </a:bodyPr>
          <a:lstStyle/>
          <a:p>
            <a:pPr marL="228600" indent="-228600">
              <a:buAutoNum type="arabicParenR"/>
            </a:pPr>
            <a:r>
              <a:rPr lang="en-US" sz="2800">
                <a:latin typeface="Cambria" panose="02040503050406030204" pitchFamily="18" charset="0"/>
                <a:ea typeface="Cambria" panose="02040503050406030204" pitchFamily="18" charset="0"/>
              </a:rPr>
              <a:t> Tribal Resources</a:t>
            </a:r>
          </a:p>
          <a:p>
            <a:pPr marL="228600" indent="-228600">
              <a:buAutoNum type="arabicParenR"/>
            </a:pPr>
            <a:r>
              <a:rPr lang="en-US" sz="2800">
                <a:latin typeface="Cambria" panose="02040503050406030204" pitchFamily="18" charset="0"/>
                <a:ea typeface="Cambria" panose="02040503050406030204" pitchFamily="18" charset="0"/>
              </a:rPr>
              <a:t> Federal Resources</a:t>
            </a:r>
          </a:p>
          <a:p>
            <a:pPr marL="228600" indent="-228600">
              <a:buAutoNum type="arabicParenR"/>
            </a:pPr>
            <a:r>
              <a:rPr lang="en-US" sz="2800">
                <a:latin typeface="Cambria" panose="02040503050406030204" pitchFamily="18" charset="0"/>
                <a:ea typeface="Cambria" panose="02040503050406030204" pitchFamily="18" charset="0"/>
              </a:rPr>
              <a:t> </a:t>
            </a:r>
            <a:r>
              <a:rPr lang="en-US" sz="2400">
                <a:latin typeface="Cambria" panose="02040503050406030204" pitchFamily="18" charset="0"/>
                <a:ea typeface="Cambria" panose="02040503050406030204" pitchFamily="18" charset="0"/>
              </a:rPr>
              <a:t>Public Agency, Foundation or Other Private Party</a:t>
            </a:r>
          </a:p>
          <a:p>
            <a:pPr marL="228600" indent="-228600">
              <a:buAutoNum type="arabicParenR"/>
            </a:pPr>
            <a:r>
              <a:rPr lang="en-US" sz="2800">
                <a:latin typeface="Cambria" panose="02040503050406030204" pitchFamily="18" charset="0"/>
                <a:ea typeface="Cambria" panose="02040503050406030204" pitchFamily="18" charset="0"/>
              </a:rPr>
              <a:t> Goods and Services</a:t>
            </a:r>
          </a:p>
          <a:p>
            <a:pPr marL="228600" indent="-228600">
              <a:buAutoNum type="arabicParenR"/>
            </a:pPr>
            <a:r>
              <a:rPr lang="en-US" sz="2800">
                <a:latin typeface="Cambria" panose="02040503050406030204" pitchFamily="18" charset="0"/>
                <a:ea typeface="Cambria" panose="02040503050406030204" pitchFamily="18" charset="0"/>
              </a:rPr>
              <a:t> Land</a:t>
            </a:r>
          </a:p>
          <a:p>
            <a:endParaRPr lang="en-US"/>
          </a:p>
        </p:txBody>
      </p:sp>
      <p:sp>
        <p:nvSpPr>
          <p:cNvPr id="4" name="Slide Number Placeholder 3">
            <a:extLst>
              <a:ext uri="{FF2B5EF4-FFF2-40B4-BE49-F238E27FC236}">
                <a16:creationId xmlns:a16="http://schemas.microsoft.com/office/drawing/2014/main" id="{D02C4981-FA4D-41B9-906B-AE3A77095A1B}"/>
              </a:ext>
            </a:extLst>
          </p:cNvPr>
          <p:cNvSpPr>
            <a:spLocks noGrp="1"/>
          </p:cNvSpPr>
          <p:nvPr>
            <p:ph type="sldNum" sz="quarter" idx="12"/>
          </p:nvPr>
        </p:nvSpPr>
        <p:spPr/>
        <p:txBody>
          <a:bodyPr/>
          <a:lstStyle/>
          <a:p>
            <a:fld id="{47D326A9-C7FB-474D-8472-18C731E71348}" type="slidenum">
              <a:rPr lang="en-US" sz="2400" smtClean="0"/>
              <a:pPr/>
              <a:t>6</a:t>
            </a:fld>
            <a:endParaRPr lang="en-US" sz="2400"/>
          </a:p>
        </p:txBody>
      </p:sp>
      <p:cxnSp>
        <p:nvCxnSpPr>
          <p:cNvPr id="5" name="Straight Connector 4">
            <a:extLst>
              <a:ext uri="{FF2B5EF4-FFF2-40B4-BE49-F238E27FC236}">
                <a16:creationId xmlns:a16="http://schemas.microsoft.com/office/drawing/2014/main" id="{F9205C60-58D4-43FC-95FA-AE75C9877117}"/>
              </a:ext>
            </a:extLst>
          </p:cNvPr>
          <p:cNvCxnSpPr>
            <a:cxnSpLocks/>
          </p:cNvCxnSpPr>
          <p:nvPr/>
        </p:nvCxnSpPr>
        <p:spPr>
          <a:xfrm>
            <a:off x="985861" y="1082964"/>
            <a:ext cx="7172277" cy="0"/>
          </a:xfrm>
          <a:prstGeom prst="line">
            <a:avLst/>
          </a:prstGeom>
        </p:spPr>
        <p:style>
          <a:lnRef idx="3">
            <a:schemeClr val="accent1"/>
          </a:lnRef>
          <a:fillRef idx="0">
            <a:schemeClr val="accent1"/>
          </a:fillRef>
          <a:effectRef idx="2">
            <a:schemeClr val="accent1"/>
          </a:effectRef>
          <a:fontRef idx="minor">
            <a:schemeClr val="tx1"/>
          </a:fontRef>
        </p:style>
      </p:cxnSp>
      <p:pic>
        <p:nvPicPr>
          <p:cNvPr id="10" name="Picture 13">
            <a:extLst>
              <a:ext uri="{FF2B5EF4-FFF2-40B4-BE49-F238E27FC236}">
                <a16:creationId xmlns:a16="http://schemas.microsoft.com/office/drawing/2014/main" id="{6E870FFD-DB49-5249-FE00-D052312E367E}"/>
              </a:ext>
            </a:extLst>
          </p:cNvPr>
          <p:cNvPicPr>
            <a:picLocks noChangeAspect="1"/>
          </p:cNvPicPr>
          <p:nvPr/>
        </p:nvPicPr>
        <p:blipFill>
          <a:blip r:embed="rId3"/>
          <a:stretch>
            <a:fillRect/>
          </a:stretch>
        </p:blipFill>
        <p:spPr>
          <a:xfrm>
            <a:off x="-1608" y="2103"/>
            <a:ext cx="552450" cy="5139294"/>
          </a:xfrm>
          <a:prstGeom prst="rect">
            <a:avLst/>
          </a:prstGeom>
        </p:spPr>
      </p:pic>
      <p:pic>
        <p:nvPicPr>
          <p:cNvPr id="12" name="Picture 11">
            <a:extLst>
              <a:ext uri="{FF2B5EF4-FFF2-40B4-BE49-F238E27FC236}">
                <a16:creationId xmlns:a16="http://schemas.microsoft.com/office/drawing/2014/main" id="{03A3279A-C317-8C5F-B6A5-6D70E8E900B6}"/>
              </a:ext>
            </a:extLst>
          </p:cNvPr>
          <p:cNvPicPr>
            <a:picLocks noChangeAspect="1"/>
          </p:cNvPicPr>
          <p:nvPr/>
        </p:nvPicPr>
        <p:blipFill>
          <a:blip r:embed="rId3"/>
          <a:stretch>
            <a:fillRect/>
          </a:stretch>
        </p:blipFill>
        <p:spPr>
          <a:xfrm rot="10800000">
            <a:off x="8570891" y="16947"/>
            <a:ext cx="589560" cy="5139294"/>
          </a:xfrm>
          <a:prstGeom prst="rect">
            <a:avLst/>
          </a:prstGeom>
        </p:spPr>
      </p:pic>
    </p:spTree>
    <p:extLst>
      <p:ext uri="{BB962C8B-B14F-4D97-AF65-F5344CB8AC3E}">
        <p14:creationId xmlns:p14="http://schemas.microsoft.com/office/powerpoint/2010/main" val="3364071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813956" y="353786"/>
            <a:ext cx="7210396" cy="810703"/>
          </a:xfrm>
        </p:spPr>
        <p:txBody>
          <a:bodyPr rtlCol="0">
            <a:normAutofit/>
          </a:bodyPr>
          <a:lstStyle/>
          <a:p>
            <a:pPr eaLnBrk="1" fontAlgn="auto" hangingPunct="1">
              <a:spcAft>
                <a:spcPts val="0"/>
              </a:spcAft>
              <a:defRPr/>
            </a:pPr>
            <a:r>
              <a:rPr lang="en-US" b="1">
                <a:latin typeface="Cambria" panose="02040503050406030204" pitchFamily="18" charset="0"/>
              </a:rPr>
              <a:t>Leveraging Resources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4134525507"/>
              </p:ext>
            </p:extLst>
          </p:nvPr>
        </p:nvGraphicFramePr>
        <p:xfrm>
          <a:off x="833016" y="1327924"/>
          <a:ext cx="7477967" cy="3365520"/>
        </p:xfrm>
        <a:graphic>
          <a:graphicData uri="http://schemas.openxmlformats.org/drawingml/2006/table">
            <a:tbl>
              <a:tblPr firstRow="1" bandRow="1">
                <a:tableStyleId>{8EC20E35-A176-4012-BC5E-935CFFF8708E}</a:tableStyleId>
              </a:tblPr>
              <a:tblGrid>
                <a:gridCol w="2470251">
                  <a:extLst>
                    <a:ext uri="{9D8B030D-6E8A-4147-A177-3AD203B41FA5}">
                      <a16:colId xmlns:a16="http://schemas.microsoft.com/office/drawing/2014/main" val="3378166069"/>
                    </a:ext>
                  </a:extLst>
                </a:gridCol>
                <a:gridCol w="5007716">
                  <a:extLst>
                    <a:ext uri="{9D8B030D-6E8A-4147-A177-3AD203B41FA5}">
                      <a16:colId xmlns:a16="http://schemas.microsoft.com/office/drawing/2014/main" val="391525284"/>
                    </a:ext>
                  </a:extLst>
                </a:gridCol>
              </a:tblGrid>
              <a:tr h="207203">
                <a:tc>
                  <a:txBody>
                    <a:bodyPr/>
                    <a:lstStyle/>
                    <a:p>
                      <a:r>
                        <a:rPr lang="en-US" sz="2000">
                          <a:solidFill>
                            <a:sysClr val="windowText" lastClr="000000"/>
                          </a:solidFill>
                          <a:latin typeface="Cambria" panose="02040503050406030204" pitchFamily="18" charset="0"/>
                          <a:ea typeface="Cambria" panose="02040503050406030204" pitchFamily="18" charset="0"/>
                        </a:rPr>
                        <a:t>Leveraged</a:t>
                      </a:r>
                      <a:r>
                        <a:rPr lang="en-US" sz="2000" baseline="0">
                          <a:solidFill>
                            <a:sysClr val="windowText" lastClr="000000"/>
                          </a:solidFill>
                          <a:latin typeface="Cambria" panose="02040503050406030204" pitchFamily="18" charset="0"/>
                          <a:ea typeface="Cambria" panose="02040503050406030204" pitchFamily="18" charset="0"/>
                        </a:rPr>
                        <a:t> Resource </a:t>
                      </a:r>
                      <a:endParaRPr lang="en-US" sz="2000">
                        <a:solidFill>
                          <a:sysClr val="windowText" lastClr="000000"/>
                        </a:solidFill>
                        <a:latin typeface="Cambria" panose="02040503050406030204" pitchFamily="18" charset="0"/>
                        <a:ea typeface="Cambria" panose="02040503050406030204" pitchFamily="18" charset="0"/>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2000">
                          <a:solidFill>
                            <a:sysClr val="windowText" lastClr="000000"/>
                          </a:solidFill>
                          <a:latin typeface="Cambria" panose="02040503050406030204" pitchFamily="18" charset="0"/>
                          <a:ea typeface="Cambria" panose="02040503050406030204" pitchFamily="18" charset="0"/>
                        </a:rPr>
                        <a:t>Evidence/Documentation</a:t>
                      </a:r>
                      <a:r>
                        <a:rPr lang="en-US" sz="2000" baseline="0">
                          <a:solidFill>
                            <a:sysClr val="windowText" lastClr="000000"/>
                          </a:solidFill>
                          <a:latin typeface="Cambria" panose="02040503050406030204" pitchFamily="18" charset="0"/>
                          <a:ea typeface="Cambria" panose="02040503050406030204" pitchFamily="18" charset="0"/>
                        </a:rPr>
                        <a:t> Needed </a:t>
                      </a:r>
                      <a:endParaRPr lang="en-US" sz="2000">
                        <a:solidFill>
                          <a:sysClr val="windowText" lastClr="000000"/>
                        </a:solidFill>
                        <a:latin typeface="Cambria" panose="02040503050406030204" pitchFamily="18" charset="0"/>
                        <a:ea typeface="Cambria" panose="02040503050406030204" pitchFamily="18" charset="0"/>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044649004"/>
                  </a:ext>
                </a:extLst>
              </a:tr>
              <a:tr h="365293">
                <a:tc>
                  <a:txBody>
                    <a:bodyPr/>
                    <a:lstStyle/>
                    <a:p>
                      <a:r>
                        <a:rPr lang="en-US" sz="2400" b="1">
                          <a:latin typeface="Cambria" panose="02040503050406030204" pitchFamily="18" charset="0"/>
                          <a:ea typeface="Cambria" panose="02040503050406030204" pitchFamily="18" charset="0"/>
                        </a:rPr>
                        <a:t>Tribal Resources </a:t>
                      </a: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a:latin typeface="Cambria" panose="02040503050406030204" pitchFamily="18" charset="0"/>
                          <a:ea typeface="Cambria" panose="02040503050406030204" pitchFamily="18" charset="0"/>
                        </a:rPr>
                        <a:t>Tribal resolutions committing funds or equivalent; the resolution (or equivalent) must identify the exact dollar amount (or value of resources to be committed.)</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a:latin typeface="Cambria" panose="02040503050406030204" pitchFamily="18" charset="0"/>
                          <a:ea typeface="Cambria" panose="02040503050406030204" pitchFamily="18" charset="0"/>
                        </a:rPr>
                        <a:t>For in-kind resources, specify dollar amount and method for valuation</a:t>
                      </a:r>
                    </a:p>
                    <a:p>
                      <a:endParaRPr lang="en-US" sz="2400">
                        <a:latin typeface="Cambria" panose="02040503050406030204" pitchFamily="18" charset="0"/>
                        <a:ea typeface="Cambria" panose="02040503050406030204" pitchFamily="18" charset="0"/>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175822547"/>
                  </a:ext>
                </a:extLst>
              </a:tr>
            </a:tbl>
          </a:graphicData>
        </a:graphic>
      </p:graphicFrame>
      <p:sp>
        <p:nvSpPr>
          <p:cNvPr id="120836" name="Slide Number Placeholder 5"/>
          <p:cNvSpPr>
            <a:spLocks noGrp="1"/>
          </p:cNvSpPr>
          <p:nvPr>
            <p:ph type="sldNum" sz="quarter" idx="12"/>
          </p:nvPr>
        </p:nvSpPr>
        <p:spPr bwMode="auto">
          <a:xfrm>
            <a:off x="152400" y="346397"/>
            <a:ext cx="865613" cy="8180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spcAft>
                <a:spcPts val="600"/>
              </a:spcAft>
            </a:pPr>
            <a:fld id="{86607B68-1299-42EF-9E29-457C03FAAA03}" type="slidenum">
              <a:rPr lang="en-US" sz="2400" i="0" smtClean="0">
                <a:solidFill>
                  <a:schemeClr val="bg1"/>
                </a:solidFill>
              </a:rPr>
              <a:pPr eaLnBrk="1" hangingPunct="1">
                <a:spcAft>
                  <a:spcPts val="600"/>
                </a:spcAft>
              </a:pPr>
              <a:t>7</a:t>
            </a:fld>
            <a:endParaRPr lang="en-US" sz="2400" i="0">
              <a:solidFill>
                <a:schemeClr val="bg1"/>
              </a:solidFill>
            </a:endParaRPr>
          </a:p>
        </p:txBody>
      </p:sp>
      <p:cxnSp>
        <p:nvCxnSpPr>
          <p:cNvPr id="5" name="Straight Connector 4">
            <a:extLst>
              <a:ext uri="{FF2B5EF4-FFF2-40B4-BE49-F238E27FC236}">
                <a16:creationId xmlns:a16="http://schemas.microsoft.com/office/drawing/2014/main" id="{29B3C895-2613-4A97-92CC-1FDB8460B2AF}"/>
              </a:ext>
            </a:extLst>
          </p:cNvPr>
          <p:cNvCxnSpPr>
            <a:cxnSpLocks/>
          </p:cNvCxnSpPr>
          <p:nvPr/>
        </p:nvCxnSpPr>
        <p:spPr>
          <a:xfrm>
            <a:off x="833016" y="1055353"/>
            <a:ext cx="7172277" cy="0"/>
          </a:xfrm>
          <a:prstGeom prst="line">
            <a:avLst/>
          </a:prstGeom>
        </p:spPr>
        <p:style>
          <a:lnRef idx="3">
            <a:schemeClr val="accent1"/>
          </a:lnRef>
          <a:fillRef idx="0">
            <a:schemeClr val="accent1"/>
          </a:fillRef>
          <a:effectRef idx="2">
            <a:schemeClr val="accent1"/>
          </a:effectRef>
          <a:fontRef idx="minor">
            <a:schemeClr val="tx1"/>
          </a:fontRef>
        </p:style>
      </p:cxnSp>
      <p:pic>
        <p:nvPicPr>
          <p:cNvPr id="4" name="Picture 13">
            <a:extLst>
              <a:ext uri="{FF2B5EF4-FFF2-40B4-BE49-F238E27FC236}">
                <a16:creationId xmlns:a16="http://schemas.microsoft.com/office/drawing/2014/main" id="{0634C755-6BA3-6DF5-CBDF-BA2B9A1DFC1E}"/>
              </a:ext>
            </a:extLst>
          </p:cNvPr>
          <p:cNvPicPr>
            <a:picLocks noChangeAspect="1"/>
          </p:cNvPicPr>
          <p:nvPr/>
        </p:nvPicPr>
        <p:blipFill>
          <a:blip r:embed="rId3"/>
          <a:stretch>
            <a:fillRect/>
          </a:stretch>
        </p:blipFill>
        <p:spPr>
          <a:xfrm>
            <a:off x="-1608" y="2103"/>
            <a:ext cx="552450" cy="5139294"/>
          </a:xfrm>
          <a:prstGeom prst="rect">
            <a:avLst/>
          </a:prstGeom>
        </p:spPr>
      </p:pic>
      <p:pic>
        <p:nvPicPr>
          <p:cNvPr id="10" name="Picture 9">
            <a:extLst>
              <a:ext uri="{FF2B5EF4-FFF2-40B4-BE49-F238E27FC236}">
                <a16:creationId xmlns:a16="http://schemas.microsoft.com/office/drawing/2014/main" id="{542AC5DC-6C9E-6BDA-3243-3AD2BEE1484F}"/>
              </a:ext>
            </a:extLst>
          </p:cNvPr>
          <p:cNvPicPr>
            <a:picLocks noChangeAspect="1"/>
          </p:cNvPicPr>
          <p:nvPr/>
        </p:nvPicPr>
        <p:blipFill>
          <a:blip r:embed="rId3"/>
          <a:stretch>
            <a:fillRect/>
          </a:stretch>
        </p:blipFill>
        <p:spPr>
          <a:xfrm rot="10800000">
            <a:off x="8556047" y="16947"/>
            <a:ext cx="589560" cy="5139294"/>
          </a:xfrm>
          <a:prstGeom prst="rect">
            <a:avLst/>
          </a:prstGeom>
        </p:spPr>
      </p:pic>
    </p:spTree>
    <p:extLst>
      <p:ext uri="{BB962C8B-B14F-4D97-AF65-F5344CB8AC3E}">
        <p14:creationId xmlns:p14="http://schemas.microsoft.com/office/powerpoint/2010/main" val="1284013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646556" y="186372"/>
            <a:ext cx="7210396" cy="810703"/>
          </a:xfrm>
        </p:spPr>
        <p:txBody>
          <a:bodyPr rtlCol="0">
            <a:normAutofit/>
          </a:bodyPr>
          <a:lstStyle/>
          <a:p>
            <a:pPr eaLnBrk="1" fontAlgn="auto" hangingPunct="1">
              <a:spcAft>
                <a:spcPts val="0"/>
              </a:spcAft>
              <a:defRPr/>
            </a:pPr>
            <a:r>
              <a:rPr lang="en-US" b="1">
                <a:latin typeface="Cambria" panose="02040503050406030204" pitchFamily="18" charset="0"/>
              </a:rPr>
              <a:t>Leveraging Resources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62783892"/>
              </p:ext>
            </p:extLst>
          </p:nvPr>
        </p:nvGraphicFramePr>
        <p:xfrm>
          <a:off x="696651" y="997075"/>
          <a:ext cx="7712703" cy="3889159"/>
        </p:xfrm>
        <a:graphic>
          <a:graphicData uri="http://schemas.openxmlformats.org/drawingml/2006/table">
            <a:tbl>
              <a:tblPr firstRow="1" bandRow="1">
                <a:tableStyleId>{6E25E649-3F16-4E02-A733-19D2CDBF48F0}</a:tableStyleId>
              </a:tblPr>
              <a:tblGrid>
                <a:gridCol w="1675497">
                  <a:extLst>
                    <a:ext uri="{9D8B030D-6E8A-4147-A177-3AD203B41FA5}">
                      <a16:colId xmlns:a16="http://schemas.microsoft.com/office/drawing/2014/main" val="3378166069"/>
                    </a:ext>
                  </a:extLst>
                </a:gridCol>
                <a:gridCol w="6037206">
                  <a:extLst>
                    <a:ext uri="{9D8B030D-6E8A-4147-A177-3AD203B41FA5}">
                      <a16:colId xmlns:a16="http://schemas.microsoft.com/office/drawing/2014/main" val="391525284"/>
                    </a:ext>
                  </a:extLst>
                </a:gridCol>
              </a:tblGrid>
              <a:tr h="712879">
                <a:tc>
                  <a:txBody>
                    <a:bodyPr/>
                    <a:lstStyle/>
                    <a:p>
                      <a:r>
                        <a:rPr lang="en-US" sz="2000">
                          <a:solidFill>
                            <a:schemeClr val="tx1"/>
                          </a:solidFill>
                          <a:latin typeface="Cambria" panose="02040503050406030204" pitchFamily="18" charset="0"/>
                        </a:rPr>
                        <a:t>Leveraged</a:t>
                      </a:r>
                      <a:r>
                        <a:rPr lang="en-US" sz="2000" baseline="0">
                          <a:solidFill>
                            <a:schemeClr val="tx1"/>
                          </a:solidFill>
                          <a:latin typeface="Cambria" panose="02040503050406030204" pitchFamily="18" charset="0"/>
                        </a:rPr>
                        <a:t> Resource </a:t>
                      </a:r>
                      <a:endParaRPr lang="en-US" sz="2000">
                        <a:solidFill>
                          <a:schemeClr val="tx1"/>
                        </a:solidFill>
                        <a:latin typeface="Cambria" panose="02040503050406030204" pitchFamily="18" charset="0"/>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2000">
                          <a:solidFill>
                            <a:schemeClr val="tx1"/>
                          </a:solidFill>
                          <a:latin typeface="Cambria" panose="02040503050406030204" pitchFamily="18" charset="0"/>
                        </a:rPr>
                        <a:t>Evidence/Documentation</a:t>
                      </a:r>
                      <a:r>
                        <a:rPr lang="en-US" sz="2000" baseline="0">
                          <a:solidFill>
                            <a:schemeClr val="tx1"/>
                          </a:solidFill>
                          <a:latin typeface="Cambria" panose="02040503050406030204" pitchFamily="18" charset="0"/>
                        </a:rPr>
                        <a:t> Needed </a:t>
                      </a:r>
                      <a:endParaRPr lang="en-US" sz="2000">
                        <a:solidFill>
                          <a:schemeClr val="tx1"/>
                        </a:solidFill>
                        <a:latin typeface="Cambria" panose="02040503050406030204" pitchFamily="18" charset="0"/>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044649004"/>
                  </a:ext>
                </a:extLst>
              </a:tr>
              <a:tr h="3089844">
                <a:tc>
                  <a:txBody>
                    <a:bodyPr/>
                    <a:lstStyle/>
                    <a:p>
                      <a:r>
                        <a:rPr lang="en-US" sz="2400" b="1">
                          <a:solidFill>
                            <a:schemeClr val="tx1"/>
                          </a:solidFill>
                          <a:latin typeface="Cambria" panose="02040503050406030204" pitchFamily="18" charset="0"/>
                        </a:rPr>
                        <a:t>Federal Resources</a:t>
                      </a:r>
                      <a:r>
                        <a:rPr lang="en-US" sz="2400" b="1" baseline="0">
                          <a:solidFill>
                            <a:schemeClr val="tx1"/>
                          </a:solidFill>
                          <a:latin typeface="Cambria" panose="02040503050406030204" pitchFamily="18" charset="0"/>
                        </a:rPr>
                        <a:t> </a:t>
                      </a:r>
                      <a:endParaRPr lang="en-US" sz="2400" b="1">
                        <a:solidFill>
                          <a:schemeClr val="tx1"/>
                        </a:solidFill>
                        <a:latin typeface="Cambria" panose="02040503050406030204" pitchFamily="18" charset="0"/>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indent="0">
                        <a:buFont typeface="Arial" panose="020B0604020202020204" pitchFamily="34" charset="0"/>
                        <a:buNone/>
                      </a:pPr>
                      <a:r>
                        <a:rPr lang="en-US" sz="1600" b="1">
                          <a:solidFill>
                            <a:schemeClr val="tx1"/>
                          </a:solidFill>
                          <a:latin typeface="Cambria" panose="02040503050406030204" pitchFamily="18" charset="0"/>
                          <a:ea typeface="Cambria" panose="02040503050406030204" pitchFamily="18" charset="0"/>
                        </a:rPr>
                        <a:t>IHBG formula funds (whether administered by the tribe or a TDHE)</a:t>
                      </a:r>
                      <a:r>
                        <a:rPr lang="en-US" sz="1600">
                          <a:solidFill>
                            <a:schemeClr val="tx1"/>
                          </a:solidFill>
                          <a:latin typeface="Cambria" panose="02040503050406030204" pitchFamily="18" charset="0"/>
                          <a:ea typeface="Cambria" panose="02040503050406030204" pitchFamily="18" charset="0"/>
                        </a:rPr>
                        <a:t>: </a:t>
                      </a:r>
                    </a:p>
                    <a:p>
                      <a:pPr marL="0" indent="0">
                        <a:buFont typeface="Arial" panose="020B0604020202020204" pitchFamily="34" charset="0"/>
                        <a:buNone/>
                      </a:pPr>
                      <a:endParaRPr lang="en-US" sz="1400">
                        <a:solidFill>
                          <a:schemeClr val="tx1"/>
                        </a:solidFill>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en-US" sz="1600">
                          <a:solidFill>
                            <a:schemeClr val="tx1"/>
                          </a:solidFill>
                          <a:latin typeface="Cambria" panose="02040503050406030204" pitchFamily="18" charset="0"/>
                          <a:ea typeface="Cambria" panose="02040503050406030204" pitchFamily="18" charset="0"/>
                        </a:rPr>
                        <a:t>Leveraging with current program year funds: </a:t>
                      </a:r>
                    </a:p>
                    <a:p>
                      <a:pPr marL="914400" lvl="1" indent="-285750">
                        <a:buFont typeface="Courier New" panose="02070309020205020404" pitchFamily="49" charset="0"/>
                        <a:buChar char="o"/>
                      </a:pPr>
                      <a:r>
                        <a:rPr lang="en-US" sz="1600">
                          <a:solidFill>
                            <a:schemeClr val="tx1"/>
                          </a:solidFill>
                          <a:latin typeface="Cambria" panose="02040503050406030204" pitchFamily="18" charset="0"/>
                          <a:ea typeface="Cambria" panose="02040503050406030204" pitchFamily="18" charset="0"/>
                        </a:rPr>
                        <a:t>Most recently approved Indian Housing Plan (IHP).</a:t>
                      </a:r>
                    </a:p>
                    <a:p>
                      <a:pPr marL="914400" lvl="1" indent="-285750">
                        <a:buFont typeface="Courier New" panose="02070309020205020404" pitchFamily="49" charset="0"/>
                        <a:buChar char="o"/>
                      </a:pPr>
                      <a:r>
                        <a:rPr lang="en-US" sz="1600">
                          <a:solidFill>
                            <a:schemeClr val="tx1"/>
                          </a:solidFill>
                          <a:latin typeface="Cambria" panose="02040503050406030204" pitchFamily="18" charset="0"/>
                          <a:ea typeface="Cambria" panose="02040503050406030204" pitchFamily="18" charset="0"/>
                        </a:rPr>
                        <a:t>Must identify the dollar amount. </a:t>
                      </a:r>
                    </a:p>
                    <a:p>
                      <a:pPr marL="914400" lvl="1" indent="-285750">
                        <a:buFont typeface="Courier New" panose="02070309020205020404" pitchFamily="49" charset="0"/>
                        <a:buChar char="o"/>
                      </a:pPr>
                      <a:r>
                        <a:rPr lang="en-US" sz="1600">
                          <a:solidFill>
                            <a:schemeClr val="tx1"/>
                          </a:solidFill>
                          <a:latin typeface="Cambria" panose="02040503050406030204" pitchFamily="18" charset="0"/>
                          <a:ea typeface="Cambria" panose="02040503050406030204" pitchFamily="18" charset="0"/>
                        </a:rPr>
                        <a:t>Commit the IHBG resources to the project. </a:t>
                      </a:r>
                    </a:p>
                    <a:p>
                      <a:pPr marL="914400" lvl="1" indent="-285750">
                        <a:buFont typeface="Courier New" panose="02070309020205020404" pitchFamily="49" charset="0"/>
                        <a:buChar char="o"/>
                      </a:pPr>
                      <a:r>
                        <a:rPr lang="en-US" sz="1600">
                          <a:solidFill>
                            <a:schemeClr val="tx1"/>
                          </a:solidFill>
                          <a:latin typeface="Cambria" panose="02040503050406030204" pitchFamily="18" charset="0"/>
                          <a:ea typeface="Cambria" panose="02040503050406030204" pitchFamily="18" charset="0"/>
                        </a:rPr>
                        <a:t>If not currently approved in the most recent IHP, an amendment to the IHP will be processed (if awarded). </a:t>
                      </a:r>
                    </a:p>
                    <a:p>
                      <a:pPr marL="285750" indent="-285750">
                        <a:buFont typeface="Arial" panose="020B0604020202020204" pitchFamily="34" charset="0"/>
                        <a:buChar char="•"/>
                      </a:pPr>
                      <a:r>
                        <a:rPr lang="en-US" sz="1600">
                          <a:solidFill>
                            <a:schemeClr val="tx1"/>
                          </a:solidFill>
                          <a:latin typeface="Cambria" panose="02040503050406030204" pitchFamily="18" charset="0"/>
                          <a:ea typeface="Cambria" panose="02040503050406030204" pitchFamily="18" charset="0"/>
                        </a:rPr>
                        <a:t>Future IHBG Funding: </a:t>
                      </a:r>
                    </a:p>
                    <a:p>
                      <a:pPr marL="914400" lvl="1" indent="-285750">
                        <a:buFont typeface="Courier New" panose="02070309020205020404" pitchFamily="49" charset="0"/>
                        <a:buChar char="o"/>
                      </a:pPr>
                      <a:r>
                        <a:rPr lang="en-US" sz="1600">
                          <a:solidFill>
                            <a:schemeClr val="tx1"/>
                          </a:solidFill>
                          <a:latin typeface="Cambria" panose="02040503050406030204" pitchFamily="18" charset="0"/>
                          <a:ea typeface="Cambria" panose="02040503050406030204" pitchFamily="18" charset="0"/>
                        </a:rPr>
                        <a:t>Identify program year(s).</a:t>
                      </a:r>
                    </a:p>
                    <a:p>
                      <a:pPr marL="914400" lvl="1" indent="-285750">
                        <a:buFont typeface="Courier New" panose="02070309020205020404" pitchFamily="49" charset="0"/>
                        <a:buChar char="o"/>
                      </a:pPr>
                      <a:r>
                        <a:rPr lang="en-US" sz="1600">
                          <a:solidFill>
                            <a:schemeClr val="tx1"/>
                          </a:solidFill>
                          <a:latin typeface="Cambria" panose="02040503050406030204" pitchFamily="18" charset="0"/>
                          <a:ea typeface="Cambria" panose="02040503050406030204" pitchFamily="18" charset="0"/>
                        </a:rPr>
                        <a:t>Identify the dollar amount of IHBG funds used. </a:t>
                      </a:r>
                    </a:p>
                    <a:p>
                      <a:pPr marL="628650" lvl="1">
                        <a:buFont typeface="Courier New" panose="02070309020205020404" pitchFamily="49" charset="0"/>
                        <a:buNone/>
                      </a:pPr>
                      <a:endParaRPr lang="en-US" sz="1400">
                        <a:solidFill>
                          <a:schemeClr val="tx1"/>
                        </a:solidFill>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57854700"/>
                  </a:ext>
                </a:extLst>
              </a:tr>
            </a:tbl>
          </a:graphicData>
        </a:graphic>
      </p:graphicFrame>
      <p:sp>
        <p:nvSpPr>
          <p:cNvPr id="4" name="Rectangle 3">
            <a:extLst>
              <a:ext uri="{FF2B5EF4-FFF2-40B4-BE49-F238E27FC236}">
                <a16:creationId xmlns:a16="http://schemas.microsoft.com/office/drawing/2014/main" id="{56BF1780-6A8F-4D8F-8F06-72C521C507AF}"/>
              </a:ext>
            </a:extLst>
          </p:cNvPr>
          <p:cNvSpPr/>
          <p:nvPr/>
        </p:nvSpPr>
        <p:spPr>
          <a:xfrm>
            <a:off x="384711" y="536468"/>
            <a:ext cx="354585" cy="461665"/>
          </a:xfrm>
          <a:prstGeom prst="rect">
            <a:avLst/>
          </a:prstGeom>
        </p:spPr>
        <p:txBody>
          <a:bodyPr wrap="none">
            <a:spAutoFit/>
          </a:bodyPr>
          <a:lstStyle/>
          <a:p>
            <a:pPr lvl="0" algn="r">
              <a:spcAft>
                <a:spcPts val="600"/>
              </a:spcAft>
            </a:pPr>
            <a:r>
              <a:rPr lang="en-US" sz="2400">
                <a:solidFill>
                  <a:prstClr val="white"/>
                </a:solidFill>
              </a:rPr>
              <a:t>8</a:t>
            </a:r>
          </a:p>
        </p:txBody>
      </p:sp>
      <p:cxnSp>
        <p:nvCxnSpPr>
          <p:cNvPr id="7" name="Straight Connector 6">
            <a:extLst>
              <a:ext uri="{FF2B5EF4-FFF2-40B4-BE49-F238E27FC236}">
                <a16:creationId xmlns:a16="http://schemas.microsoft.com/office/drawing/2014/main" id="{8AA38656-10BB-485E-92E1-EA560EC23EB0}"/>
              </a:ext>
            </a:extLst>
          </p:cNvPr>
          <p:cNvCxnSpPr>
            <a:cxnSpLocks/>
          </p:cNvCxnSpPr>
          <p:nvPr/>
        </p:nvCxnSpPr>
        <p:spPr>
          <a:xfrm>
            <a:off x="684675" y="900113"/>
            <a:ext cx="7172277" cy="0"/>
          </a:xfrm>
          <a:prstGeom prst="line">
            <a:avLst/>
          </a:prstGeom>
        </p:spPr>
        <p:style>
          <a:lnRef idx="3">
            <a:schemeClr val="accent6"/>
          </a:lnRef>
          <a:fillRef idx="0">
            <a:schemeClr val="accent6"/>
          </a:fillRef>
          <a:effectRef idx="2">
            <a:schemeClr val="accent6"/>
          </a:effectRef>
          <a:fontRef idx="minor">
            <a:schemeClr val="tx1"/>
          </a:fontRef>
        </p:style>
      </p:cxnSp>
      <p:pic>
        <p:nvPicPr>
          <p:cNvPr id="5" name="Picture 13">
            <a:extLst>
              <a:ext uri="{FF2B5EF4-FFF2-40B4-BE49-F238E27FC236}">
                <a16:creationId xmlns:a16="http://schemas.microsoft.com/office/drawing/2014/main" id="{15111C05-867D-EDF2-3662-AD5472622A45}"/>
              </a:ext>
            </a:extLst>
          </p:cNvPr>
          <p:cNvPicPr>
            <a:picLocks noChangeAspect="1"/>
          </p:cNvPicPr>
          <p:nvPr/>
        </p:nvPicPr>
        <p:blipFill>
          <a:blip r:embed="rId3"/>
          <a:stretch>
            <a:fillRect/>
          </a:stretch>
        </p:blipFill>
        <p:spPr>
          <a:xfrm>
            <a:off x="-1608" y="2103"/>
            <a:ext cx="552450" cy="5139294"/>
          </a:xfrm>
          <a:prstGeom prst="rect">
            <a:avLst/>
          </a:prstGeom>
        </p:spPr>
      </p:pic>
      <p:pic>
        <p:nvPicPr>
          <p:cNvPr id="11" name="Picture 10">
            <a:extLst>
              <a:ext uri="{FF2B5EF4-FFF2-40B4-BE49-F238E27FC236}">
                <a16:creationId xmlns:a16="http://schemas.microsoft.com/office/drawing/2014/main" id="{301C56B8-2A49-11B7-9B99-B7020375593D}"/>
              </a:ext>
            </a:extLst>
          </p:cNvPr>
          <p:cNvPicPr>
            <a:picLocks noChangeAspect="1"/>
          </p:cNvPicPr>
          <p:nvPr/>
        </p:nvPicPr>
        <p:blipFill>
          <a:blip r:embed="rId3"/>
          <a:stretch>
            <a:fillRect/>
          </a:stretch>
        </p:blipFill>
        <p:spPr>
          <a:xfrm rot="10800000">
            <a:off x="8548625" y="16947"/>
            <a:ext cx="589560" cy="5139294"/>
          </a:xfrm>
          <a:prstGeom prst="rect">
            <a:avLst/>
          </a:prstGeom>
        </p:spPr>
      </p:pic>
    </p:spTree>
    <p:extLst>
      <p:ext uri="{BB962C8B-B14F-4D97-AF65-F5344CB8AC3E}">
        <p14:creationId xmlns:p14="http://schemas.microsoft.com/office/powerpoint/2010/main" val="2665064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575733" y="231824"/>
            <a:ext cx="7210396" cy="810703"/>
          </a:xfrm>
        </p:spPr>
        <p:txBody>
          <a:bodyPr rtlCol="0">
            <a:normAutofit/>
          </a:bodyPr>
          <a:lstStyle/>
          <a:p>
            <a:pPr eaLnBrk="1" fontAlgn="auto" hangingPunct="1">
              <a:spcAft>
                <a:spcPts val="0"/>
              </a:spcAft>
              <a:defRPr/>
            </a:pPr>
            <a:r>
              <a:rPr lang="en-US" b="1">
                <a:latin typeface="Cambria" panose="02040503050406030204" pitchFamily="18" charset="0"/>
              </a:rPr>
              <a:t>Leveraging Resources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052973831"/>
              </p:ext>
            </p:extLst>
          </p:nvPr>
        </p:nvGraphicFramePr>
        <p:xfrm>
          <a:off x="739296" y="1192962"/>
          <a:ext cx="7712703" cy="3670320"/>
        </p:xfrm>
        <a:graphic>
          <a:graphicData uri="http://schemas.openxmlformats.org/drawingml/2006/table">
            <a:tbl>
              <a:tblPr firstRow="1" bandRow="1">
                <a:tableStyleId>{2A488322-F2BA-4B5B-9748-0D474271808F}</a:tableStyleId>
              </a:tblPr>
              <a:tblGrid>
                <a:gridCol w="1676400">
                  <a:extLst>
                    <a:ext uri="{9D8B030D-6E8A-4147-A177-3AD203B41FA5}">
                      <a16:colId xmlns:a16="http://schemas.microsoft.com/office/drawing/2014/main" val="3378166069"/>
                    </a:ext>
                  </a:extLst>
                </a:gridCol>
                <a:gridCol w="6036303">
                  <a:extLst>
                    <a:ext uri="{9D8B030D-6E8A-4147-A177-3AD203B41FA5}">
                      <a16:colId xmlns:a16="http://schemas.microsoft.com/office/drawing/2014/main" val="391525284"/>
                    </a:ext>
                  </a:extLst>
                </a:gridCol>
              </a:tblGrid>
              <a:tr h="593560">
                <a:tc>
                  <a:txBody>
                    <a:bodyPr/>
                    <a:lstStyle/>
                    <a:p>
                      <a:r>
                        <a:rPr lang="en-US" sz="2000">
                          <a:solidFill>
                            <a:sysClr val="windowText" lastClr="000000"/>
                          </a:solidFill>
                          <a:latin typeface="Cambria" panose="02040503050406030204" pitchFamily="18" charset="0"/>
                          <a:ea typeface="Cambria" panose="02040503050406030204" pitchFamily="18" charset="0"/>
                        </a:rPr>
                        <a:t>Leveraged</a:t>
                      </a:r>
                      <a:r>
                        <a:rPr lang="en-US" sz="2000" baseline="0">
                          <a:solidFill>
                            <a:sysClr val="windowText" lastClr="000000"/>
                          </a:solidFill>
                          <a:latin typeface="Cambria" panose="02040503050406030204" pitchFamily="18" charset="0"/>
                          <a:ea typeface="Cambria" panose="02040503050406030204" pitchFamily="18" charset="0"/>
                        </a:rPr>
                        <a:t> Resource </a:t>
                      </a:r>
                      <a:endParaRPr lang="en-US" sz="2000">
                        <a:solidFill>
                          <a:sysClr val="windowText" lastClr="000000"/>
                        </a:solidFill>
                        <a:latin typeface="Cambria" panose="02040503050406030204" pitchFamily="18" charset="0"/>
                        <a:ea typeface="Cambria" panose="02040503050406030204" pitchFamily="18" charset="0"/>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2000">
                          <a:solidFill>
                            <a:sysClr val="windowText" lastClr="000000"/>
                          </a:solidFill>
                          <a:latin typeface="Cambria" panose="02040503050406030204" pitchFamily="18" charset="0"/>
                          <a:ea typeface="Cambria" panose="02040503050406030204" pitchFamily="18" charset="0"/>
                        </a:rPr>
                        <a:t>Evidence/Documentation</a:t>
                      </a:r>
                      <a:r>
                        <a:rPr lang="en-US" sz="2000" baseline="0">
                          <a:solidFill>
                            <a:sysClr val="windowText" lastClr="000000"/>
                          </a:solidFill>
                          <a:latin typeface="Cambria" panose="02040503050406030204" pitchFamily="18" charset="0"/>
                          <a:ea typeface="Cambria" panose="02040503050406030204" pitchFamily="18" charset="0"/>
                        </a:rPr>
                        <a:t> Needed </a:t>
                      </a:r>
                      <a:endParaRPr lang="en-US" sz="2000">
                        <a:solidFill>
                          <a:sysClr val="windowText" lastClr="000000"/>
                        </a:solidFill>
                        <a:latin typeface="Cambria" panose="02040503050406030204" pitchFamily="18" charset="0"/>
                        <a:ea typeface="Cambria" panose="02040503050406030204" pitchFamily="18" charset="0"/>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044649004"/>
                  </a:ext>
                </a:extLst>
              </a:tr>
              <a:tr h="2622049">
                <a:tc>
                  <a:txBody>
                    <a:bodyPr/>
                    <a:lstStyle/>
                    <a:p>
                      <a:r>
                        <a:rPr lang="en-US" sz="2400" b="1">
                          <a:latin typeface="Cambria" panose="02040503050406030204" pitchFamily="18" charset="0"/>
                          <a:ea typeface="Cambria" panose="02040503050406030204" pitchFamily="18" charset="0"/>
                        </a:rPr>
                        <a:t>Federal Resources</a:t>
                      </a:r>
                      <a:r>
                        <a:rPr lang="en-US" sz="2400" b="1" baseline="0">
                          <a:latin typeface="Cambria" panose="02040503050406030204" pitchFamily="18" charset="0"/>
                          <a:ea typeface="Cambria" panose="02040503050406030204" pitchFamily="18" charset="0"/>
                        </a:rPr>
                        <a:t> </a:t>
                      </a:r>
                      <a:endParaRPr lang="en-US" sz="2400" b="1">
                        <a:latin typeface="Cambria" panose="02040503050406030204" pitchFamily="18" charset="0"/>
                        <a:ea typeface="Cambria" panose="02040503050406030204" pitchFamily="18" charset="0"/>
                      </a:endParaRP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indent="0">
                        <a:buFont typeface="Arial" panose="020B0604020202020204" pitchFamily="34" charset="0"/>
                        <a:buNone/>
                      </a:pPr>
                      <a:r>
                        <a:rPr lang="en-US" sz="1600" b="1">
                          <a:latin typeface="Cambria" panose="02040503050406030204" pitchFamily="18" charset="0"/>
                          <a:ea typeface="Cambria" panose="02040503050406030204" pitchFamily="18" charset="0"/>
                        </a:rPr>
                        <a:t>Other Federal Program Funds: </a:t>
                      </a:r>
                    </a:p>
                    <a:p>
                      <a:pPr marL="171450" indent="-171450">
                        <a:buFont typeface="Arial" panose="020B0604020202020204" pitchFamily="34" charset="0"/>
                        <a:buChar char="•"/>
                      </a:pPr>
                      <a:endParaRPr lang="en-US" sz="1600">
                        <a:latin typeface="Cambria" panose="02040503050406030204" pitchFamily="18" charset="0"/>
                        <a:ea typeface="Cambria" panose="02040503050406030204" pitchFamily="18" charset="0"/>
                      </a:endParaRPr>
                    </a:p>
                    <a:p>
                      <a:pPr marL="171450" indent="-171450">
                        <a:buFont typeface="Arial" panose="020B0604020202020204" pitchFamily="34" charset="0"/>
                        <a:buChar char="•"/>
                      </a:pPr>
                      <a:r>
                        <a:rPr lang="en-US" sz="1600">
                          <a:latin typeface="Cambria" panose="02040503050406030204" pitchFamily="18" charset="0"/>
                          <a:ea typeface="Cambria" panose="02040503050406030204" pitchFamily="18" charset="0"/>
                        </a:rPr>
                        <a:t>U.S. Department of Agriculture, </a:t>
                      </a:r>
                    </a:p>
                    <a:p>
                      <a:pPr marL="171450" indent="-171450">
                        <a:buFont typeface="Arial" panose="020B0604020202020204" pitchFamily="34" charset="0"/>
                        <a:buChar char="•"/>
                      </a:pPr>
                      <a:r>
                        <a:rPr lang="en-US" sz="1600">
                          <a:latin typeface="Cambria" panose="02040503050406030204" pitchFamily="18" charset="0"/>
                          <a:ea typeface="Cambria" panose="02040503050406030204" pitchFamily="18" charset="0"/>
                        </a:rPr>
                        <a:t>Indian Health Service, </a:t>
                      </a:r>
                    </a:p>
                    <a:p>
                      <a:pPr marL="171450" indent="-171450">
                        <a:buFont typeface="Arial" panose="020B0604020202020204" pitchFamily="34" charset="0"/>
                        <a:buChar char="•"/>
                      </a:pPr>
                      <a:r>
                        <a:rPr lang="en-US" sz="1600">
                          <a:latin typeface="Cambria" panose="02040503050406030204" pitchFamily="18" charset="0"/>
                          <a:ea typeface="Cambria" panose="02040503050406030204" pitchFamily="18" charset="0"/>
                        </a:rPr>
                        <a:t>Bureau of Indian Affairs, </a:t>
                      </a:r>
                    </a:p>
                    <a:p>
                      <a:pPr marL="171450" indent="-171450">
                        <a:buFont typeface="Arial" panose="020B0604020202020204" pitchFamily="34" charset="0"/>
                        <a:buChar char="•"/>
                      </a:pPr>
                      <a:r>
                        <a:rPr lang="en-US" sz="1600" b="1">
                          <a:solidFill>
                            <a:srgbClr val="FF0000"/>
                          </a:solidFill>
                          <a:highlight>
                            <a:srgbClr val="FFFF00"/>
                          </a:highlight>
                          <a:latin typeface="Cambria" panose="02040503050406030204" pitchFamily="18" charset="0"/>
                          <a:ea typeface="Cambria" panose="02040503050406030204" pitchFamily="18" charset="0"/>
                        </a:rPr>
                        <a:t>(New) U.S. Department of Treasury </a:t>
                      </a:r>
                    </a:p>
                    <a:p>
                      <a:pPr marL="171450" indent="-171450">
                        <a:buFont typeface="Arial" panose="020B0604020202020204" pitchFamily="34" charset="0"/>
                        <a:buChar char="•"/>
                      </a:pPr>
                      <a:r>
                        <a:rPr lang="en-US" sz="1600">
                          <a:latin typeface="Cambria" panose="02040503050406030204" pitchFamily="18" charset="0"/>
                          <a:ea typeface="Cambria" panose="02040503050406030204" pitchFamily="18" charset="0"/>
                        </a:rPr>
                        <a:t>Any other Federal agency. </a:t>
                      </a:r>
                    </a:p>
                    <a:p>
                      <a:pPr marL="0" indent="0">
                        <a:buFont typeface="Arial" panose="020B0604020202020204" pitchFamily="34" charset="0"/>
                        <a:buNone/>
                      </a:pPr>
                      <a:endParaRPr lang="en-US" sz="1600">
                        <a:latin typeface="Cambria" panose="02040503050406030204" pitchFamily="18" charset="0"/>
                        <a:ea typeface="Cambria" panose="02040503050406030204" pitchFamily="18" charset="0"/>
                      </a:endParaRPr>
                    </a:p>
                    <a:p>
                      <a:pPr marL="0" indent="0">
                        <a:buFont typeface="Arial" panose="020B0604020202020204" pitchFamily="34" charset="0"/>
                        <a:buNone/>
                      </a:pPr>
                      <a:r>
                        <a:rPr lang="en-US" sz="1600" b="1">
                          <a:latin typeface="Cambria" panose="02040503050406030204" pitchFamily="18" charset="0"/>
                          <a:ea typeface="Cambria" panose="02040503050406030204" pitchFamily="18" charset="0"/>
                        </a:rPr>
                        <a:t>NOTE:</a:t>
                      </a:r>
                      <a:r>
                        <a:rPr lang="en-US" sz="1600">
                          <a:latin typeface="Cambria" panose="02040503050406030204" pitchFamily="18" charset="0"/>
                          <a:ea typeface="Cambria" panose="02040503050406030204" pitchFamily="18" charset="0"/>
                        </a:rPr>
                        <a:t> If allowable by the federal program’s statute, the applicant should submit statement (e.g. letter, email, etc.) from the federal agency approving the amount of funds to be committed for leveraging.</a:t>
                      </a:r>
                    </a:p>
                  </a:txBody>
                  <a:tcPr marL="67320" marR="67320" marT="33660" marB="33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57854700"/>
                  </a:ext>
                </a:extLst>
              </a:tr>
            </a:tbl>
          </a:graphicData>
        </a:graphic>
      </p:graphicFrame>
      <p:cxnSp>
        <p:nvCxnSpPr>
          <p:cNvPr id="7" name="Straight Connector 6">
            <a:extLst>
              <a:ext uri="{FF2B5EF4-FFF2-40B4-BE49-F238E27FC236}">
                <a16:creationId xmlns:a16="http://schemas.microsoft.com/office/drawing/2014/main" id="{196E3501-7A53-478F-A56C-F232E70F62A4}"/>
              </a:ext>
            </a:extLst>
          </p:cNvPr>
          <p:cNvCxnSpPr>
            <a:cxnSpLocks/>
          </p:cNvCxnSpPr>
          <p:nvPr/>
        </p:nvCxnSpPr>
        <p:spPr>
          <a:xfrm flipV="1">
            <a:off x="739296" y="977882"/>
            <a:ext cx="5902136" cy="2590"/>
          </a:xfrm>
          <a:prstGeom prst="line">
            <a:avLst/>
          </a:prstGeom>
        </p:spPr>
        <p:style>
          <a:lnRef idx="3">
            <a:schemeClr val="accent1"/>
          </a:lnRef>
          <a:fillRef idx="0">
            <a:schemeClr val="accent1"/>
          </a:fillRef>
          <a:effectRef idx="2">
            <a:schemeClr val="accent1"/>
          </a:effectRef>
          <a:fontRef idx="minor">
            <a:schemeClr val="tx1"/>
          </a:fontRef>
        </p:style>
      </p:cxnSp>
      <p:pic>
        <p:nvPicPr>
          <p:cNvPr id="5" name="Picture 13">
            <a:extLst>
              <a:ext uri="{FF2B5EF4-FFF2-40B4-BE49-F238E27FC236}">
                <a16:creationId xmlns:a16="http://schemas.microsoft.com/office/drawing/2014/main" id="{2E10DBBE-6A70-2233-038F-FC4B99AA5E81}"/>
              </a:ext>
            </a:extLst>
          </p:cNvPr>
          <p:cNvPicPr>
            <a:picLocks noChangeAspect="1"/>
          </p:cNvPicPr>
          <p:nvPr/>
        </p:nvPicPr>
        <p:blipFill>
          <a:blip r:embed="rId3"/>
          <a:stretch>
            <a:fillRect/>
          </a:stretch>
        </p:blipFill>
        <p:spPr>
          <a:xfrm>
            <a:off x="-1608" y="2103"/>
            <a:ext cx="552450" cy="5139294"/>
          </a:xfrm>
          <a:prstGeom prst="rect">
            <a:avLst/>
          </a:prstGeom>
        </p:spPr>
      </p:pic>
      <p:pic>
        <p:nvPicPr>
          <p:cNvPr id="11" name="Picture 10">
            <a:extLst>
              <a:ext uri="{FF2B5EF4-FFF2-40B4-BE49-F238E27FC236}">
                <a16:creationId xmlns:a16="http://schemas.microsoft.com/office/drawing/2014/main" id="{AE6574D4-5D34-531E-7AAC-B9CA3CAE6A69}"/>
              </a:ext>
            </a:extLst>
          </p:cNvPr>
          <p:cNvPicPr>
            <a:picLocks noChangeAspect="1"/>
          </p:cNvPicPr>
          <p:nvPr/>
        </p:nvPicPr>
        <p:blipFill>
          <a:blip r:embed="rId3"/>
          <a:stretch>
            <a:fillRect/>
          </a:stretch>
        </p:blipFill>
        <p:spPr>
          <a:xfrm rot="10740000">
            <a:off x="8556047" y="9525"/>
            <a:ext cx="552450" cy="5139294"/>
          </a:xfrm>
          <a:prstGeom prst="rect">
            <a:avLst/>
          </a:prstGeom>
        </p:spPr>
      </p:pic>
    </p:spTree>
    <p:extLst>
      <p:ext uri="{BB962C8B-B14F-4D97-AF65-F5344CB8AC3E}">
        <p14:creationId xmlns:p14="http://schemas.microsoft.com/office/powerpoint/2010/main" val="32501503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97458C0FB9B114BBE794FB609B446CB" ma:contentTypeVersion="11" ma:contentTypeDescription="Create a new document." ma:contentTypeScope="" ma:versionID="a54b8b0eac959b32aa8d522d860a34e2">
  <xsd:schema xmlns:xsd="http://www.w3.org/2001/XMLSchema" xmlns:xs="http://www.w3.org/2001/XMLSchema" xmlns:p="http://schemas.microsoft.com/office/2006/metadata/properties" xmlns:ns2="d4a638c4-874f-49c0-bb2b-5cb8563c2b18" xmlns:ns3="6500dcfa-9206-42ad-bdf4-b35118252d33" targetNamespace="http://schemas.microsoft.com/office/2006/metadata/properties" ma:root="true" ma:fieldsID="26d5d9a6a94ced4625680aa296543f30" ns2:_="" ns3:_="">
    <xsd:import namespace="d4a638c4-874f-49c0-bb2b-5cb8563c2b18"/>
    <xsd:import namespace="6500dcfa-9206-42ad-bdf4-b35118252d33"/>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SharedWithUsers" minOccurs="0"/>
                <xsd:element ref="ns2:SharedWithDetails" minOccurs="0"/>
                <xsd:element ref="ns3:Program" minOccurs="0"/>
                <xsd:element ref="ns3:lcf76f155ced4ddcb4097134ff3c332f" minOccurs="0"/>
                <xsd:element ref="ns2:TaxCatchAll"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a638c4-874f-49c0-bb2b-5cb8563c2b1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d9dd8942-347e-46b8-9e81-6271de9d8c03}" ma:internalName="TaxCatchAll" ma:showField="CatchAllData" ma:web="d4a638c4-874f-49c0-bb2b-5cb8563c2b1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500dcfa-9206-42ad-bdf4-b35118252d3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Program" ma:index="15" nillable="true" ma:displayName="Program" ma:format="Dropdown" ma:internalName="Program">
      <xsd:simpleType>
        <xsd:restriction base="dms:Text">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8ad26c7-5542-4eee-b3ec-aeac87adbb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d4a638c4-874f-49c0-bb2b-5cb8563c2b18">HUDDASNAP-445412363-3417</_dlc_DocId>
    <_dlc_DocIdUrl xmlns="d4a638c4-874f-49c0-bb2b-5cb8563c2b18">
      <Url>https://hudgov.sharepoint.com/sites/DASNAP/OGM/_layouts/15/DocIdRedir.aspx?ID=HUDDASNAP-445412363-3417</Url>
      <Description>HUDDASNAP-445412363-3417</Description>
    </_dlc_DocIdUrl>
    <Program xmlns="6500dcfa-9206-42ad-bdf4-b35118252d33" xsi:nil="true"/>
    <TaxCatchAll xmlns="d4a638c4-874f-49c0-bb2b-5cb8563c2b18" xsi:nil="true"/>
    <lcf76f155ced4ddcb4097134ff3c332f xmlns="6500dcfa-9206-42ad-bdf4-b35118252d3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C3979B6-50CC-43A0-B3B2-A4EAB0E111B7}">
  <ds:schemaRefs>
    <ds:schemaRef ds:uri="6500dcfa-9206-42ad-bdf4-b35118252d33"/>
    <ds:schemaRef ds:uri="d4a638c4-874f-49c0-bb2b-5cb8563c2b1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732155B-050A-47A0-BD03-5631B4C04D04}">
  <ds:schemaRefs>
    <ds:schemaRef ds:uri="http://schemas.microsoft.com/sharepoint/events"/>
  </ds:schemaRefs>
</ds:datastoreItem>
</file>

<file path=customXml/itemProps3.xml><?xml version="1.0" encoding="utf-8"?>
<ds:datastoreItem xmlns:ds="http://schemas.openxmlformats.org/officeDocument/2006/customXml" ds:itemID="{EBB5455B-993D-4FD2-BA74-B34A17E6DC4D}">
  <ds:schemaRefs>
    <ds:schemaRef ds:uri="http://schemas.microsoft.com/sharepoint/v3/contenttype/forms"/>
  </ds:schemaRefs>
</ds:datastoreItem>
</file>

<file path=customXml/itemProps4.xml><?xml version="1.0" encoding="utf-8"?>
<ds:datastoreItem xmlns:ds="http://schemas.openxmlformats.org/officeDocument/2006/customXml" ds:itemID="{10D90824-B786-40DC-BCA5-440B7E19B369}">
  <ds:schemaRefs>
    <ds:schemaRef ds:uri="6500dcfa-9206-42ad-bdf4-b35118252d33"/>
    <ds:schemaRef ds:uri="d4a638c4-874f-49c0-bb2b-5cb8563c2b1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On-screen Show (16:9)</PresentationFormat>
  <Slides>32</Slides>
  <Notes>32</Notes>
  <HiddenSlides>0</HiddenSlide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Fiscal Year (FY) 2022  Indian Housing Block Grant (IHBG) Competitive  Grant Application Review Training </vt:lpstr>
      <vt:lpstr>Rating Factor 4: Leveraging Resources (Up to 5 points)</vt:lpstr>
      <vt:lpstr>Leveraging Resources</vt:lpstr>
      <vt:lpstr>Firm Commitment (Definition)</vt:lpstr>
      <vt:lpstr>Firm Commitment (Definition)</vt:lpstr>
      <vt:lpstr>Examples of Leveraged Resources:</vt:lpstr>
      <vt:lpstr>Leveraging Resources</vt:lpstr>
      <vt:lpstr>Leveraging Resources</vt:lpstr>
      <vt:lpstr>Leveraging Resources</vt:lpstr>
      <vt:lpstr>Leveraging Resources</vt:lpstr>
      <vt:lpstr>Leveraging Resources</vt:lpstr>
      <vt:lpstr>Leveraging Resources</vt:lpstr>
      <vt:lpstr>Leveraging Resources</vt:lpstr>
      <vt:lpstr>Leveraging Resources</vt:lpstr>
      <vt:lpstr>Leveraging Resources</vt:lpstr>
      <vt:lpstr>Leveraging Resources (SF-425):</vt:lpstr>
      <vt:lpstr>Leveraging Resources (Unavailable resources):</vt:lpstr>
      <vt:lpstr>Leveraging Resources (Evidence):</vt:lpstr>
      <vt:lpstr>Leveraging Resources (Evidence) (cont..):</vt:lpstr>
      <vt:lpstr>Leveraging Resources (Percentage):</vt:lpstr>
      <vt:lpstr>Leveraging Resources (Percentage):</vt:lpstr>
      <vt:lpstr>Leveraging Resources (Percentage):</vt:lpstr>
      <vt:lpstr>Leveraging Resources (Percentage):</vt:lpstr>
      <vt:lpstr>Leveraging Resources (Percentage):</vt:lpstr>
      <vt:lpstr>Leveraging Resources (Percentage):</vt:lpstr>
      <vt:lpstr>Leveraging Resources (Percentage):</vt:lpstr>
      <vt:lpstr>Leveraging Resources (Percentage):</vt:lpstr>
      <vt:lpstr>Leveraging Resources (Economic Distress):</vt:lpstr>
      <vt:lpstr>Leveraging Resources (Economic Distress):</vt:lpstr>
      <vt:lpstr>Leveraging Resources (Economic Distress):</vt:lpstr>
      <vt:lpstr>Leveraging Resources (Economic Distress):</vt:lpstr>
      <vt:lpstr>End of Rating Factor 4 Module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18 Indian Development Block Grant (ICDBG) NOFA Training</dc:title>
  <dc:creator>Wisdom, Monique L</dc:creator>
  <cp:revision>1</cp:revision>
  <cp:lastPrinted>2019-04-04T19:57:45Z</cp:lastPrinted>
  <dcterms:created xsi:type="dcterms:W3CDTF">2018-10-29T18:02:40Z</dcterms:created>
  <dcterms:modified xsi:type="dcterms:W3CDTF">2022-11-09T22:16:25Z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0x010100597458C0FB9B114BBE794FB609B446CB</vt:lpwstr>
  </property>
  <property fmtid="{D5CDD505-2E9C-101B-9397-08002B2CF9AE}" pid="3" name="_dlc_DocIdItemGuid">
    <vt:lpwstr>c33dfa6d-d48c-4e60-862d-35615c399f13</vt:lpwstr>
  </property>
  <property fmtid="{D5CDD505-2E9C-101B-9397-08002B2CF9AE}" pid="4" name="MediaServiceImageTags">
    <vt:lpwstr/>
  </property>
</Properties>
</file>