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23" r:id="rId5"/>
  </p:sldMasterIdLst>
  <p:notesMasterIdLst>
    <p:notesMasterId r:id="rId53"/>
  </p:notesMasterIdLst>
  <p:handoutMasterIdLst>
    <p:handoutMasterId r:id="rId54"/>
  </p:handoutMasterIdLst>
  <p:sldIdLst>
    <p:sldId id="614" r:id="rId6"/>
    <p:sldId id="334" r:id="rId7"/>
    <p:sldId id="615" r:id="rId8"/>
    <p:sldId id="624" r:id="rId9"/>
    <p:sldId id="698" r:id="rId10"/>
    <p:sldId id="699" r:id="rId11"/>
    <p:sldId id="700" r:id="rId12"/>
    <p:sldId id="701" r:id="rId13"/>
    <p:sldId id="649" r:id="rId14"/>
    <p:sldId id="703" r:id="rId15"/>
    <p:sldId id="702" r:id="rId16"/>
    <p:sldId id="705" r:id="rId17"/>
    <p:sldId id="650" r:id="rId18"/>
    <p:sldId id="691" r:id="rId19"/>
    <p:sldId id="618" r:id="rId20"/>
    <p:sldId id="622" r:id="rId21"/>
    <p:sldId id="623" r:id="rId22"/>
    <p:sldId id="625" r:id="rId23"/>
    <p:sldId id="626" r:id="rId24"/>
    <p:sldId id="692" r:id="rId25"/>
    <p:sldId id="619" r:id="rId26"/>
    <p:sldId id="620" r:id="rId27"/>
    <p:sldId id="651" r:id="rId28"/>
    <p:sldId id="621" r:id="rId29"/>
    <p:sldId id="600" r:id="rId30"/>
    <p:sldId id="628" r:id="rId31"/>
    <p:sldId id="631" r:id="rId32"/>
    <p:sldId id="634" r:id="rId33"/>
    <p:sldId id="635" r:id="rId34"/>
    <p:sldId id="636" r:id="rId35"/>
    <p:sldId id="627" r:id="rId36"/>
    <p:sldId id="637" r:id="rId37"/>
    <p:sldId id="638" r:id="rId38"/>
    <p:sldId id="640" r:id="rId39"/>
    <p:sldId id="704" r:id="rId40"/>
    <p:sldId id="641" r:id="rId41"/>
    <p:sldId id="639" r:id="rId42"/>
    <p:sldId id="336" r:id="rId43"/>
    <p:sldId id="642" r:id="rId44"/>
    <p:sldId id="695" r:id="rId45"/>
    <p:sldId id="693" r:id="rId46"/>
    <p:sldId id="645" r:id="rId47"/>
    <p:sldId id="696" r:id="rId48"/>
    <p:sldId id="694" r:id="rId49"/>
    <p:sldId id="648" r:id="rId50"/>
    <p:sldId id="697" r:id="rId51"/>
    <p:sldId id="690" r:id="rId52"/>
  </p:sldIdLst>
  <p:sldSz cx="9144000" cy="5143500" type="screen16x9"/>
  <p:notesSz cx="7023100" cy="9309100"/>
  <p:custDataLst>
    <p:tags r:id="rId5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9"/>
    <a:srgbClr val="FFFF66"/>
    <a:srgbClr val="FFFF99"/>
    <a:srgbClr val="DAB7AE"/>
    <a:srgbClr val="F1F626"/>
    <a:srgbClr val="FFFF6D"/>
    <a:srgbClr val="FFFF57"/>
    <a:srgbClr val="FFFF1D"/>
    <a:srgbClr val="FFFF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34F899-155D-0DB2-55D3-89CAAC6EC95C}" v="1" dt="2022-11-09T21:25:28.628"/>
    <p1510:client id="{63F74C16-6CA2-CE31-A8F7-3F90B4988BE4}" v="126" dt="2022-11-07T19:49:37.969"/>
    <p1510:client id="{7F588872-3B2E-4CA9-9551-F5D8178BB268}" v="2" vWet="6" dt="2022-10-27T21:13:02.435"/>
    <p1510:client id="{96331708-A62D-F256-C057-F285987F0834}" v="11" dt="2022-10-27T21:15:51.762"/>
    <p1510:client id="{D633AA25-A0E1-438C-B943-94F264D36745}" v="26" dt="2022-10-27T21:24:39.5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620"/>
        <p:guide pos="2880"/>
      </p:guideLst>
    </p:cSldViewPr>
  </p:slideViewPr>
  <p:notesViewPr>
    <p:cSldViewPr snapToGrid="0">
      <p:cViewPr>
        <p:scale>
          <a:sx n="1" d="2"/>
          <a:sy n="1" d="2"/>
        </p:scale>
        <p:origin x="0" y="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tags" Target="tags/tag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Master" Target="slideMasters/slideMaster1.xml"/><Relationship Id="rId61" Type="http://schemas.microsoft.com/office/2015/10/relationships/revisionInfo" Target="revisionInfo.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tableStyles" Target="tableStyle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viewProps" Target="viewProps.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nes, Donna A" userId="S::donna.a.hines@hud.gov::ad4f40da-fb4d-443a-ae6e-35f8d8059c35" providerId="AD" clId="Web-{96331708-A62D-F256-C057-F285987F0834}"/>
    <pc:docChg chg="modSld">
      <pc:chgData name="Hines, Donna A" userId="S::donna.a.hines@hud.gov::ad4f40da-fb4d-443a-ae6e-35f8d8059c35" providerId="AD" clId="Web-{96331708-A62D-F256-C057-F285987F0834}" dt="2022-10-27T21:15:51.762" v="10" actId="20577"/>
      <pc:docMkLst>
        <pc:docMk/>
      </pc:docMkLst>
      <pc:sldChg chg="modSp">
        <pc:chgData name="Hines, Donna A" userId="S::donna.a.hines@hud.gov::ad4f40da-fb4d-443a-ae6e-35f8d8059c35" providerId="AD" clId="Web-{96331708-A62D-F256-C057-F285987F0834}" dt="2022-10-27T21:13:06.541" v="1" actId="20577"/>
        <pc:sldMkLst>
          <pc:docMk/>
          <pc:sldMk cId="662282638" sldId="614"/>
        </pc:sldMkLst>
        <pc:spChg chg="mod">
          <ac:chgData name="Hines, Donna A" userId="S::donna.a.hines@hud.gov::ad4f40da-fb4d-443a-ae6e-35f8d8059c35" providerId="AD" clId="Web-{96331708-A62D-F256-C057-F285987F0834}" dt="2022-10-27T21:13:06.541" v="1" actId="20577"/>
          <ac:spMkLst>
            <pc:docMk/>
            <pc:sldMk cId="662282638" sldId="614"/>
            <ac:spMk id="6" creationId="{BAAFB66E-4849-4834-BDE8-B949B9C7D4EB}"/>
          </ac:spMkLst>
        </pc:spChg>
      </pc:sldChg>
      <pc:sldChg chg="modSp">
        <pc:chgData name="Hines, Donna A" userId="S::donna.a.hines@hud.gov::ad4f40da-fb4d-443a-ae6e-35f8d8059c35" providerId="AD" clId="Web-{96331708-A62D-F256-C057-F285987F0834}" dt="2022-10-27T21:15:51.762" v="10" actId="20577"/>
        <pc:sldMkLst>
          <pc:docMk/>
          <pc:sldMk cId="3369155512" sldId="624"/>
        </pc:sldMkLst>
        <pc:spChg chg="mod">
          <ac:chgData name="Hines, Donna A" userId="S::donna.a.hines@hud.gov::ad4f40da-fb4d-443a-ae6e-35f8d8059c35" providerId="AD" clId="Web-{96331708-A62D-F256-C057-F285987F0834}" dt="2022-10-27T21:15:51.762" v="10" actId="20577"/>
          <ac:spMkLst>
            <pc:docMk/>
            <pc:sldMk cId="3369155512" sldId="624"/>
            <ac:spMk id="3" creationId="{8B9F30E6-A183-49FF-A8CE-CF0327A0A4DB}"/>
          </ac:spMkLst>
        </pc:spChg>
        <pc:spChg chg="mod">
          <ac:chgData name="Hines, Donna A" userId="S::donna.a.hines@hud.gov::ad4f40da-fb4d-443a-ae6e-35f8d8059c35" providerId="AD" clId="Web-{96331708-A62D-F256-C057-F285987F0834}" dt="2022-10-27T21:13:20.057" v="2" actId="1076"/>
          <ac:spMkLst>
            <pc:docMk/>
            <pc:sldMk cId="3369155512" sldId="624"/>
            <ac:spMk id="181250" creationId="{00000000-0000-0000-0000-000000000000}"/>
          </ac:spMkLst>
        </pc:spChg>
        <pc:cxnChg chg="mod">
          <ac:chgData name="Hines, Donna A" userId="S::donna.a.hines@hud.gov::ad4f40da-fb4d-443a-ae6e-35f8d8059c35" providerId="AD" clId="Web-{96331708-A62D-F256-C057-F285987F0834}" dt="2022-10-27T21:13:28.682" v="4" actId="14100"/>
          <ac:cxnSpMkLst>
            <pc:docMk/>
            <pc:sldMk cId="3369155512" sldId="624"/>
            <ac:cxnSpMk id="5" creationId="{F659A78D-9178-4947-9E9B-CFA80D4C5120}"/>
          </ac:cxnSpMkLst>
        </pc:cxnChg>
      </pc:sldChg>
    </pc:docChg>
  </pc:docChgLst>
  <pc:docChgLst>
    <pc:chgData name="Taylor, Joseph E" userId="4c5a6b01-bbdf-428b-b4b6-a1a03187b2c2" providerId="ADAL" clId="{7F588872-3B2E-4CA9-9551-F5D8178BB268}"/>
    <pc:docChg chg="undo custSel addSld modSld">
      <pc:chgData name="Taylor, Joseph E" userId="4c5a6b01-bbdf-428b-b4b6-a1a03187b2c2" providerId="ADAL" clId="{7F588872-3B2E-4CA9-9551-F5D8178BB268}" dt="2022-10-26T17:29:05.027" v="6422" actId="14100"/>
      <pc:docMkLst>
        <pc:docMk/>
      </pc:docMkLst>
      <pc:sldChg chg="modSp mod">
        <pc:chgData name="Taylor, Joseph E" userId="4c5a6b01-bbdf-428b-b4b6-a1a03187b2c2" providerId="ADAL" clId="{7F588872-3B2E-4CA9-9551-F5D8178BB268}" dt="2022-10-22T01:01:55.487" v="3856" actId="113"/>
        <pc:sldMkLst>
          <pc:docMk/>
          <pc:sldMk cId="2473492938" sldId="618"/>
        </pc:sldMkLst>
        <pc:spChg chg="mod">
          <ac:chgData name="Taylor, Joseph E" userId="4c5a6b01-bbdf-428b-b4b6-a1a03187b2c2" providerId="ADAL" clId="{7F588872-3B2E-4CA9-9551-F5D8178BB268}" dt="2022-10-22T01:01:55.487" v="3856" actId="113"/>
          <ac:spMkLst>
            <pc:docMk/>
            <pc:sldMk cId="2473492938" sldId="618"/>
            <ac:spMk id="3" creationId="{8B9F30E6-A183-49FF-A8CE-CF0327A0A4DB}"/>
          </ac:spMkLst>
        </pc:spChg>
      </pc:sldChg>
      <pc:sldChg chg="modSp mod">
        <pc:chgData name="Taylor, Joseph E" userId="4c5a6b01-bbdf-428b-b4b6-a1a03187b2c2" providerId="ADAL" clId="{7F588872-3B2E-4CA9-9551-F5D8178BB268}" dt="2022-10-22T01:03:53.637" v="3882" actId="20577"/>
        <pc:sldMkLst>
          <pc:docMk/>
          <pc:sldMk cId="3986481370" sldId="619"/>
        </pc:sldMkLst>
        <pc:graphicFrameChg chg="modGraphic">
          <ac:chgData name="Taylor, Joseph E" userId="4c5a6b01-bbdf-428b-b4b6-a1a03187b2c2" providerId="ADAL" clId="{7F588872-3B2E-4CA9-9551-F5D8178BB268}" dt="2022-10-22T01:03:53.637" v="3882" actId="20577"/>
          <ac:graphicFrameMkLst>
            <pc:docMk/>
            <pc:sldMk cId="3986481370" sldId="619"/>
            <ac:graphicFrameMk id="4" creationId="{043BCA26-DDD7-4A66-B2CB-DAC641C459AA}"/>
          </ac:graphicFrameMkLst>
        </pc:graphicFrameChg>
      </pc:sldChg>
      <pc:sldChg chg="modSp mod">
        <pc:chgData name="Taylor, Joseph E" userId="4c5a6b01-bbdf-428b-b4b6-a1a03187b2c2" providerId="ADAL" clId="{7F588872-3B2E-4CA9-9551-F5D8178BB268}" dt="2022-10-22T01:04:12.926" v="3905" actId="20577"/>
        <pc:sldMkLst>
          <pc:docMk/>
          <pc:sldMk cId="2865626649" sldId="620"/>
        </pc:sldMkLst>
        <pc:graphicFrameChg chg="modGraphic">
          <ac:chgData name="Taylor, Joseph E" userId="4c5a6b01-bbdf-428b-b4b6-a1a03187b2c2" providerId="ADAL" clId="{7F588872-3B2E-4CA9-9551-F5D8178BB268}" dt="2022-10-22T01:04:12.926" v="3905" actId="20577"/>
          <ac:graphicFrameMkLst>
            <pc:docMk/>
            <pc:sldMk cId="2865626649" sldId="620"/>
            <ac:graphicFrameMk id="4" creationId="{043BCA26-DDD7-4A66-B2CB-DAC641C459AA}"/>
          </ac:graphicFrameMkLst>
        </pc:graphicFrameChg>
      </pc:sldChg>
      <pc:sldChg chg="modSp mod">
        <pc:chgData name="Taylor, Joseph E" userId="4c5a6b01-bbdf-428b-b4b6-a1a03187b2c2" providerId="ADAL" clId="{7F588872-3B2E-4CA9-9551-F5D8178BB268}" dt="2022-10-22T01:25:10.326" v="4356" actId="20577"/>
        <pc:sldMkLst>
          <pc:docMk/>
          <pc:sldMk cId="2429301181" sldId="621"/>
        </pc:sldMkLst>
        <pc:graphicFrameChg chg="modGraphic">
          <ac:chgData name="Taylor, Joseph E" userId="4c5a6b01-bbdf-428b-b4b6-a1a03187b2c2" providerId="ADAL" clId="{7F588872-3B2E-4CA9-9551-F5D8178BB268}" dt="2022-10-22T01:25:10.326" v="4356" actId="20577"/>
          <ac:graphicFrameMkLst>
            <pc:docMk/>
            <pc:sldMk cId="2429301181" sldId="621"/>
            <ac:graphicFrameMk id="4" creationId="{043BCA26-DDD7-4A66-B2CB-DAC641C459AA}"/>
          </ac:graphicFrameMkLst>
        </pc:graphicFrameChg>
      </pc:sldChg>
      <pc:sldChg chg="modSp mod modNotesTx">
        <pc:chgData name="Taylor, Joseph E" userId="4c5a6b01-bbdf-428b-b4b6-a1a03187b2c2" providerId="ADAL" clId="{7F588872-3B2E-4CA9-9551-F5D8178BB268}" dt="2022-10-21T22:35:14.207" v="210" actId="20577"/>
        <pc:sldMkLst>
          <pc:docMk/>
          <pc:sldMk cId="3369155512" sldId="624"/>
        </pc:sldMkLst>
        <pc:spChg chg="mod">
          <ac:chgData name="Taylor, Joseph E" userId="4c5a6b01-bbdf-428b-b4b6-a1a03187b2c2" providerId="ADAL" clId="{7F588872-3B2E-4CA9-9551-F5D8178BB268}" dt="2022-10-21T22:35:14.207" v="210" actId="20577"/>
          <ac:spMkLst>
            <pc:docMk/>
            <pc:sldMk cId="3369155512" sldId="624"/>
            <ac:spMk id="3" creationId="{8B9F30E6-A183-49FF-A8CE-CF0327A0A4DB}"/>
          </ac:spMkLst>
        </pc:spChg>
        <pc:spChg chg="mod">
          <ac:chgData name="Taylor, Joseph E" userId="4c5a6b01-bbdf-428b-b4b6-a1a03187b2c2" providerId="ADAL" clId="{7F588872-3B2E-4CA9-9551-F5D8178BB268}" dt="2022-10-21T22:34:54.242" v="200" actId="6549"/>
          <ac:spMkLst>
            <pc:docMk/>
            <pc:sldMk cId="3369155512" sldId="624"/>
            <ac:spMk id="181250" creationId="{00000000-0000-0000-0000-000000000000}"/>
          </ac:spMkLst>
        </pc:spChg>
        <pc:cxnChg chg="mod">
          <ac:chgData name="Taylor, Joseph E" userId="4c5a6b01-bbdf-428b-b4b6-a1a03187b2c2" providerId="ADAL" clId="{7F588872-3B2E-4CA9-9551-F5D8178BB268}" dt="2022-10-21T22:35:01.471" v="202" actId="14100"/>
          <ac:cxnSpMkLst>
            <pc:docMk/>
            <pc:sldMk cId="3369155512" sldId="624"/>
            <ac:cxnSpMk id="5" creationId="{F659A78D-9178-4947-9E9B-CFA80D4C5120}"/>
          </ac:cxnSpMkLst>
        </pc:cxnChg>
      </pc:sldChg>
      <pc:sldChg chg="modSp mod">
        <pc:chgData name="Taylor, Joseph E" userId="4c5a6b01-bbdf-428b-b4b6-a1a03187b2c2" providerId="ADAL" clId="{7F588872-3B2E-4CA9-9551-F5D8178BB268}" dt="2022-10-22T01:33:11.903" v="4603" actId="207"/>
        <pc:sldMkLst>
          <pc:docMk/>
          <pc:sldMk cId="2238437752" sldId="636"/>
        </pc:sldMkLst>
        <pc:graphicFrameChg chg="mod modGraphic">
          <ac:chgData name="Taylor, Joseph E" userId="4c5a6b01-bbdf-428b-b4b6-a1a03187b2c2" providerId="ADAL" clId="{7F588872-3B2E-4CA9-9551-F5D8178BB268}" dt="2022-10-22T01:33:11.903" v="4603" actId="207"/>
          <ac:graphicFrameMkLst>
            <pc:docMk/>
            <pc:sldMk cId="2238437752" sldId="636"/>
            <ac:graphicFrameMk id="6" creationId="{F81B047D-527A-4496-97CC-F076BB046C69}"/>
          </ac:graphicFrameMkLst>
        </pc:graphicFrameChg>
      </pc:sldChg>
      <pc:sldChg chg="modSp mod">
        <pc:chgData name="Taylor, Joseph E" userId="4c5a6b01-bbdf-428b-b4b6-a1a03187b2c2" providerId="ADAL" clId="{7F588872-3B2E-4CA9-9551-F5D8178BB268}" dt="2022-10-22T01:45:13.676" v="4837" actId="14100"/>
        <pc:sldMkLst>
          <pc:docMk/>
          <pc:sldMk cId="576908928" sldId="640"/>
        </pc:sldMkLst>
        <pc:spChg chg="mod">
          <ac:chgData name="Taylor, Joseph E" userId="4c5a6b01-bbdf-428b-b4b6-a1a03187b2c2" providerId="ADAL" clId="{7F588872-3B2E-4CA9-9551-F5D8178BB268}" dt="2022-10-22T01:45:13.676" v="4837" actId="14100"/>
          <ac:spMkLst>
            <pc:docMk/>
            <pc:sldMk cId="576908928" sldId="640"/>
            <ac:spMk id="3" creationId="{8B9F30E6-A183-49FF-A8CE-CF0327A0A4DB}"/>
          </ac:spMkLst>
        </pc:spChg>
      </pc:sldChg>
      <pc:sldChg chg="modSp mod">
        <pc:chgData name="Taylor, Joseph E" userId="4c5a6b01-bbdf-428b-b4b6-a1a03187b2c2" providerId="ADAL" clId="{7F588872-3B2E-4CA9-9551-F5D8178BB268}" dt="2022-10-22T01:49:58.957" v="4976" actId="20577"/>
        <pc:sldMkLst>
          <pc:docMk/>
          <pc:sldMk cId="966368709" sldId="642"/>
        </pc:sldMkLst>
        <pc:spChg chg="mod">
          <ac:chgData name="Taylor, Joseph E" userId="4c5a6b01-bbdf-428b-b4b6-a1a03187b2c2" providerId="ADAL" clId="{7F588872-3B2E-4CA9-9551-F5D8178BB268}" dt="2022-10-22T01:49:58.957" v="4976" actId="20577"/>
          <ac:spMkLst>
            <pc:docMk/>
            <pc:sldMk cId="966368709" sldId="642"/>
            <ac:spMk id="3" creationId="{8B9F30E6-A183-49FF-A8CE-CF0327A0A4DB}"/>
          </ac:spMkLst>
        </pc:spChg>
      </pc:sldChg>
      <pc:sldChg chg="modSp mod">
        <pc:chgData name="Taylor, Joseph E" userId="4c5a6b01-bbdf-428b-b4b6-a1a03187b2c2" providerId="ADAL" clId="{7F588872-3B2E-4CA9-9551-F5D8178BB268}" dt="2022-10-22T01:55:27.466" v="5010" actId="113"/>
        <pc:sldMkLst>
          <pc:docMk/>
          <pc:sldMk cId="114671567" sldId="645"/>
        </pc:sldMkLst>
        <pc:spChg chg="mod">
          <ac:chgData name="Taylor, Joseph E" userId="4c5a6b01-bbdf-428b-b4b6-a1a03187b2c2" providerId="ADAL" clId="{7F588872-3B2E-4CA9-9551-F5D8178BB268}" dt="2022-10-22T01:55:27.466" v="5010" actId="113"/>
          <ac:spMkLst>
            <pc:docMk/>
            <pc:sldMk cId="114671567" sldId="645"/>
            <ac:spMk id="3" creationId="{8B9F30E6-A183-49FF-A8CE-CF0327A0A4DB}"/>
          </ac:spMkLst>
        </pc:spChg>
      </pc:sldChg>
      <pc:sldChg chg="modSp mod">
        <pc:chgData name="Taylor, Joseph E" userId="4c5a6b01-bbdf-428b-b4b6-a1a03187b2c2" providerId="ADAL" clId="{7F588872-3B2E-4CA9-9551-F5D8178BB268}" dt="2022-10-22T01:52:22.024" v="5003" actId="20577"/>
        <pc:sldMkLst>
          <pc:docMk/>
          <pc:sldMk cId="4013020970" sldId="648"/>
        </pc:sldMkLst>
        <pc:graphicFrameChg chg="modGraphic">
          <ac:chgData name="Taylor, Joseph E" userId="4c5a6b01-bbdf-428b-b4b6-a1a03187b2c2" providerId="ADAL" clId="{7F588872-3B2E-4CA9-9551-F5D8178BB268}" dt="2022-10-22T01:52:22.024" v="5003" actId="20577"/>
          <ac:graphicFrameMkLst>
            <pc:docMk/>
            <pc:sldMk cId="4013020970" sldId="648"/>
            <ac:graphicFrameMk id="6" creationId="{F81B047D-527A-4496-97CC-F076BB046C69}"/>
          </ac:graphicFrameMkLst>
        </pc:graphicFrameChg>
      </pc:sldChg>
      <pc:sldChg chg="modSp mod modNotesTx">
        <pc:chgData name="Taylor, Joseph E" userId="4c5a6b01-bbdf-428b-b4b6-a1a03187b2c2" providerId="ADAL" clId="{7F588872-3B2E-4CA9-9551-F5D8178BB268}" dt="2022-10-26T12:54:02.256" v="5397" actId="13926"/>
        <pc:sldMkLst>
          <pc:docMk/>
          <pc:sldMk cId="2787511994" sldId="649"/>
        </pc:sldMkLst>
        <pc:spChg chg="mod">
          <ac:chgData name="Taylor, Joseph E" userId="4c5a6b01-bbdf-428b-b4b6-a1a03187b2c2" providerId="ADAL" clId="{7F588872-3B2E-4CA9-9551-F5D8178BB268}" dt="2022-10-26T12:54:02.256" v="5397" actId="13926"/>
          <ac:spMkLst>
            <pc:docMk/>
            <pc:sldMk cId="2787511994" sldId="649"/>
            <ac:spMk id="3" creationId="{8B9F30E6-A183-49FF-A8CE-CF0327A0A4DB}"/>
          </ac:spMkLst>
        </pc:spChg>
        <pc:spChg chg="mod">
          <ac:chgData name="Taylor, Joseph E" userId="4c5a6b01-bbdf-428b-b4b6-a1a03187b2c2" providerId="ADAL" clId="{7F588872-3B2E-4CA9-9551-F5D8178BB268}" dt="2022-10-22T00:40:26.034" v="2686" actId="14100"/>
          <ac:spMkLst>
            <pc:docMk/>
            <pc:sldMk cId="2787511994" sldId="649"/>
            <ac:spMk id="181250" creationId="{00000000-0000-0000-0000-000000000000}"/>
          </ac:spMkLst>
        </pc:spChg>
        <pc:cxnChg chg="mod">
          <ac:chgData name="Taylor, Joseph E" userId="4c5a6b01-bbdf-428b-b4b6-a1a03187b2c2" providerId="ADAL" clId="{7F588872-3B2E-4CA9-9551-F5D8178BB268}" dt="2022-10-22T00:40:29.198" v="2687" actId="1076"/>
          <ac:cxnSpMkLst>
            <pc:docMk/>
            <pc:sldMk cId="2787511994" sldId="649"/>
            <ac:cxnSpMk id="4" creationId="{FDAF7AAB-CAEB-4A38-9695-0FF8CF1A8366}"/>
          </ac:cxnSpMkLst>
        </pc:cxnChg>
      </pc:sldChg>
      <pc:sldChg chg="modSp mod">
        <pc:chgData name="Taylor, Joseph E" userId="4c5a6b01-bbdf-428b-b4b6-a1a03187b2c2" providerId="ADAL" clId="{7F588872-3B2E-4CA9-9551-F5D8178BB268}" dt="2022-10-26T17:29:05.027" v="6422" actId="14100"/>
        <pc:sldMkLst>
          <pc:docMk/>
          <pc:sldMk cId="4273127298" sldId="650"/>
        </pc:sldMkLst>
        <pc:spChg chg="mod">
          <ac:chgData name="Taylor, Joseph E" userId="4c5a6b01-bbdf-428b-b4b6-a1a03187b2c2" providerId="ADAL" clId="{7F588872-3B2E-4CA9-9551-F5D8178BB268}" dt="2022-10-26T17:29:05.027" v="6422" actId="14100"/>
          <ac:spMkLst>
            <pc:docMk/>
            <pc:sldMk cId="4273127298" sldId="650"/>
            <ac:spMk id="3" creationId="{8B9F30E6-A183-49FF-A8CE-CF0327A0A4DB}"/>
          </ac:spMkLst>
        </pc:spChg>
      </pc:sldChg>
      <pc:sldChg chg="modSp mod">
        <pc:chgData name="Taylor, Joseph E" userId="4c5a6b01-bbdf-428b-b4b6-a1a03187b2c2" providerId="ADAL" clId="{7F588872-3B2E-4CA9-9551-F5D8178BB268}" dt="2022-10-22T01:24:59.951" v="4354" actId="20577"/>
        <pc:sldMkLst>
          <pc:docMk/>
          <pc:sldMk cId="1328877707" sldId="651"/>
        </pc:sldMkLst>
        <pc:graphicFrameChg chg="modGraphic">
          <ac:chgData name="Taylor, Joseph E" userId="4c5a6b01-bbdf-428b-b4b6-a1a03187b2c2" providerId="ADAL" clId="{7F588872-3B2E-4CA9-9551-F5D8178BB268}" dt="2022-10-22T01:24:59.951" v="4354" actId="20577"/>
          <ac:graphicFrameMkLst>
            <pc:docMk/>
            <pc:sldMk cId="1328877707" sldId="651"/>
            <ac:graphicFrameMk id="4" creationId="{043BCA26-DDD7-4A66-B2CB-DAC641C459AA}"/>
          </ac:graphicFrameMkLst>
        </pc:graphicFrameChg>
      </pc:sldChg>
      <pc:sldChg chg="modSp mod">
        <pc:chgData name="Taylor, Joseph E" userId="4c5a6b01-bbdf-428b-b4b6-a1a03187b2c2" providerId="ADAL" clId="{7F588872-3B2E-4CA9-9551-F5D8178BB268}" dt="2022-10-26T17:27:53.488" v="6384" actId="207"/>
        <pc:sldMkLst>
          <pc:docMk/>
          <pc:sldMk cId="3767010135" sldId="691"/>
        </pc:sldMkLst>
        <pc:spChg chg="mod">
          <ac:chgData name="Taylor, Joseph E" userId="4c5a6b01-bbdf-428b-b4b6-a1a03187b2c2" providerId="ADAL" clId="{7F588872-3B2E-4CA9-9551-F5D8178BB268}" dt="2022-10-26T17:27:53.488" v="6384" actId="207"/>
          <ac:spMkLst>
            <pc:docMk/>
            <pc:sldMk cId="3767010135" sldId="691"/>
            <ac:spMk id="3" creationId="{8B9F30E6-A183-49FF-A8CE-CF0327A0A4DB}"/>
          </ac:spMkLst>
        </pc:spChg>
      </pc:sldChg>
      <pc:sldChg chg="modSp mod">
        <pc:chgData name="Taylor, Joseph E" userId="4c5a6b01-bbdf-428b-b4b6-a1a03187b2c2" providerId="ADAL" clId="{7F588872-3B2E-4CA9-9551-F5D8178BB268}" dt="2022-10-22T01:55:10.299" v="5009" actId="20577"/>
        <pc:sldMkLst>
          <pc:docMk/>
          <pc:sldMk cId="1473540259" sldId="693"/>
        </pc:sldMkLst>
        <pc:spChg chg="mod">
          <ac:chgData name="Taylor, Joseph E" userId="4c5a6b01-bbdf-428b-b4b6-a1a03187b2c2" providerId="ADAL" clId="{7F588872-3B2E-4CA9-9551-F5D8178BB268}" dt="2022-10-22T01:55:10.299" v="5009" actId="20577"/>
          <ac:spMkLst>
            <pc:docMk/>
            <pc:sldMk cId="1473540259" sldId="693"/>
            <ac:spMk id="3" creationId="{8B9F30E6-A183-49FF-A8CE-CF0327A0A4DB}"/>
          </ac:spMkLst>
        </pc:spChg>
      </pc:sldChg>
      <pc:sldChg chg="modSp mod">
        <pc:chgData name="Taylor, Joseph E" userId="4c5a6b01-bbdf-428b-b4b6-a1a03187b2c2" providerId="ADAL" clId="{7F588872-3B2E-4CA9-9551-F5D8178BB268}" dt="2022-10-22T01:56:21.207" v="5014" actId="113"/>
        <pc:sldMkLst>
          <pc:docMk/>
          <pc:sldMk cId="3749332580" sldId="694"/>
        </pc:sldMkLst>
        <pc:spChg chg="mod">
          <ac:chgData name="Taylor, Joseph E" userId="4c5a6b01-bbdf-428b-b4b6-a1a03187b2c2" providerId="ADAL" clId="{7F588872-3B2E-4CA9-9551-F5D8178BB268}" dt="2022-10-22T01:56:21.207" v="5014" actId="113"/>
          <ac:spMkLst>
            <pc:docMk/>
            <pc:sldMk cId="3749332580" sldId="694"/>
            <ac:spMk id="3" creationId="{8B9F30E6-A183-49FF-A8CE-CF0327A0A4DB}"/>
          </ac:spMkLst>
        </pc:spChg>
      </pc:sldChg>
      <pc:sldChg chg="modSp mod">
        <pc:chgData name="Taylor, Joseph E" userId="4c5a6b01-bbdf-428b-b4b6-a1a03187b2c2" providerId="ADAL" clId="{7F588872-3B2E-4CA9-9551-F5D8178BB268}" dt="2022-10-22T01:56:10.220" v="5012" actId="20577"/>
        <pc:sldMkLst>
          <pc:docMk/>
          <pc:sldMk cId="227785902" sldId="696"/>
        </pc:sldMkLst>
        <pc:spChg chg="mod">
          <ac:chgData name="Taylor, Joseph E" userId="4c5a6b01-bbdf-428b-b4b6-a1a03187b2c2" providerId="ADAL" clId="{7F588872-3B2E-4CA9-9551-F5D8178BB268}" dt="2022-10-22T01:56:10.220" v="5012" actId="20577"/>
          <ac:spMkLst>
            <pc:docMk/>
            <pc:sldMk cId="227785902" sldId="696"/>
            <ac:spMk id="3" creationId="{8B9F30E6-A183-49FF-A8CE-CF0327A0A4DB}"/>
          </ac:spMkLst>
        </pc:spChg>
        <pc:spChg chg="mod">
          <ac:chgData name="Taylor, Joseph E" userId="4c5a6b01-bbdf-428b-b4b6-a1a03187b2c2" providerId="ADAL" clId="{7F588872-3B2E-4CA9-9551-F5D8178BB268}" dt="2022-10-22T01:51:47.637" v="4998" actId="1076"/>
          <ac:spMkLst>
            <pc:docMk/>
            <pc:sldMk cId="227785902" sldId="696"/>
            <ac:spMk id="110596" creationId="{00000000-0000-0000-0000-000000000000}"/>
          </ac:spMkLst>
        </pc:spChg>
      </pc:sldChg>
      <pc:sldChg chg="modSp mod">
        <pc:chgData name="Taylor, Joseph E" userId="4c5a6b01-bbdf-428b-b4b6-a1a03187b2c2" providerId="ADAL" clId="{7F588872-3B2E-4CA9-9551-F5D8178BB268}" dt="2022-10-22T01:52:34.546" v="5004" actId="20577"/>
        <pc:sldMkLst>
          <pc:docMk/>
          <pc:sldMk cId="1483474562" sldId="697"/>
        </pc:sldMkLst>
        <pc:graphicFrameChg chg="modGraphic">
          <ac:chgData name="Taylor, Joseph E" userId="4c5a6b01-bbdf-428b-b4b6-a1a03187b2c2" providerId="ADAL" clId="{7F588872-3B2E-4CA9-9551-F5D8178BB268}" dt="2022-10-22T01:52:34.546" v="5004" actId="20577"/>
          <ac:graphicFrameMkLst>
            <pc:docMk/>
            <pc:sldMk cId="1483474562" sldId="697"/>
            <ac:graphicFrameMk id="6" creationId="{F81B047D-527A-4496-97CC-F076BB046C69}"/>
          </ac:graphicFrameMkLst>
        </pc:graphicFrameChg>
      </pc:sldChg>
      <pc:sldChg chg="modSp add mod modNotesTx">
        <pc:chgData name="Taylor, Joseph E" userId="4c5a6b01-bbdf-428b-b4b6-a1a03187b2c2" providerId="ADAL" clId="{7F588872-3B2E-4CA9-9551-F5D8178BB268}" dt="2022-10-26T16:28:46.111" v="6277" actId="1076"/>
        <pc:sldMkLst>
          <pc:docMk/>
          <pc:sldMk cId="3164567333" sldId="698"/>
        </pc:sldMkLst>
        <pc:spChg chg="mod">
          <ac:chgData name="Taylor, Joseph E" userId="4c5a6b01-bbdf-428b-b4b6-a1a03187b2c2" providerId="ADAL" clId="{7F588872-3B2E-4CA9-9551-F5D8178BB268}" dt="2022-10-26T16:28:46.111" v="6277" actId="1076"/>
          <ac:spMkLst>
            <pc:docMk/>
            <pc:sldMk cId="3164567333" sldId="698"/>
            <ac:spMk id="3" creationId="{8B9F30E6-A183-49FF-A8CE-CF0327A0A4DB}"/>
          </ac:spMkLst>
        </pc:spChg>
        <pc:spChg chg="mod">
          <ac:chgData name="Taylor, Joseph E" userId="4c5a6b01-bbdf-428b-b4b6-a1a03187b2c2" providerId="ADAL" clId="{7F588872-3B2E-4CA9-9551-F5D8178BB268}" dt="2022-10-21T22:33:52.228" v="194" actId="255"/>
          <ac:spMkLst>
            <pc:docMk/>
            <pc:sldMk cId="3164567333" sldId="698"/>
            <ac:spMk id="181250" creationId="{00000000-0000-0000-0000-000000000000}"/>
          </ac:spMkLst>
        </pc:spChg>
        <pc:cxnChg chg="mod">
          <ac:chgData name="Taylor, Joseph E" userId="4c5a6b01-bbdf-428b-b4b6-a1a03187b2c2" providerId="ADAL" clId="{7F588872-3B2E-4CA9-9551-F5D8178BB268}" dt="2022-10-21T22:34:03.305" v="197" actId="14100"/>
          <ac:cxnSpMkLst>
            <pc:docMk/>
            <pc:sldMk cId="3164567333" sldId="698"/>
            <ac:cxnSpMk id="5" creationId="{F659A78D-9178-4947-9E9B-CFA80D4C5120}"/>
          </ac:cxnSpMkLst>
        </pc:cxnChg>
      </pc:sldChg>
      <pc:sldChg chg="modSp add mod modNotesTx">
        <pc:chgData name="Taylor, Joseph E" userId="4c5a6b01-bbdf-428b-b4b6-a1a03187b2c2" providerId="ADAL" clId="{7F588872-3B2E-4CA9-9551-F5D8178BB268}" dt="2022-10-26T16:26:32.297" v="6234" actId="113"/>
        <pc:sldMkLst>
          <pc:docMk/>
          <pc:sldMk cId="623027606" sldId="699"/>
        </pc:sldMkLst>
        <pc:spChg chg="mod">
          <ac:chgData name="Taylor, Joseph E" userId="4c5a6b01-bbdf-428b-b4b6-a1a03187b2c2" providerId="ADAL" clId="{7F588872-3B2E-4CA9-9551-F5D8178BB268}" dt="2022-10-26T16:26:32.297" v="6234" actId="113"/>
          <ac:spMkLst>
            <pc:docMk/>
            <pc:sldMk cId="623027606" sldId="699"/>
            <ac:spMk id="3" creationId="{8B9F30E6-A183-49FF-A8CE-CF0327A0A4DB}"/>
          </ac:spMkLst>
        </pc:spChg>
      </pc:sldChg>
      <pc:sldChg chg="modSp add mod modNotesTx">
        <pc:chgData name="Taylor, Joseph E" userId="4c5a6b01-bbdf-428b-b4b6-a1a03187b2c2" providerId="ADAL" clId="{7F588872-3B2E-4CA9-9551-F5D8178BB268}" dt="2022-10-26T16:27:29.712" v="6241" actId="20577"/>
        <pc:sldMkLst>
          <pc:docMk/>
          <pc:sldMk cId="622308110" sldId="700"/>
        </pc:sldMkLst>
        <pc:spChg chg="mod">
          <ac:chgData name="Taylor, Joseph E" userId="4c5a6b01-bbdf-428b-b4b6-a1a03187b2c2" providerId="ADAL" clId="{7F588872-3B2E-4CA9-9551-F5D8178BB268}" dt="2022-10-26T16:27:29.712" v="6241" actId="20577"/>
          <ac:spMkLst>
            <pc:docMk/>
            <pc:sldMk cId="622308110" sldId="700"/>
            <ac:spMk id="3" creationId="{8B9F30E6-A183-49FF-A8CE-CF0327A0A4DB}"/>
          </ac:spMkLst>
        </pc:spChg>
      </pc:sldChg>
      <pc:sldChg chg="modSp add mod modNotesTx">
        <pc:chgData name="Taylor, Joseph E" userId="4c5a6b01-bbdf-428b-b4b6-a1a03187b2c2" providerId="ADAL" clId="{7F588872-3B2E-4CA9-9551-F5D8178BB268}" dt="2022-10-26T16:37:03.147" v="6282" actId="113"/>
        <pc:sldMkLst>
          <pc:docMk/>
          <pc:sldMk cId="2517885113" sldId="701"/>
        </pc:sldMkLst>
        <pc:spChg chg="mod">
          <ac:chgData name="Taylor, Joseph E" userId="4c5a6b01-bbdf-428b-b4b6-a1a03187b2c2" providerId="ADAL" clId="{7F588872-3B2E-4CA9-9551-F5D8178BB268}" dt="2022-10-26T16:37:03.147" v="6282" actId="113"/>
          <ac:spMkLst>
            <pc:docMk/>
            <pc:sldMk cId="2517885113" sldId="701"/>
            <ac:spMk id="3" creationId="{8B9F30E6-A183-49FF-A8CE-CF0327A0A4DB}"/>
          </ac:spMkLst>
        </pc:spChg>
      </pc:sldChg>
      <pc:sldChg chg="modSp add mod modNotesTx">
        <pc:chgData name="Taylor, Joseph E" userId="4c5a6b01-bbdf-428b-b4b6-a1a03187b2c2" providerId="ADAL" clId="{7F588872-3B2E-4CA9-9551-F5D8178BB268}" dt="2022-10-26T12:20:08.075" v="5148" actId="13926"/>
        <pc:sldMkLst>
          <pc:docMk/>
          <pc:sldMk cId="1541878465" sldId="702"/>
        </pc:sldMkLst>
        <pc:spChg chg="mod">
          <ac:chgData name="Taylor, Joseph E" userId="4c5a6b01-bbdf-428b-b4b6-a1a03187b2c2" providerId="ADAL" clId="{7F588872-3B2E-4CA9-9551-F5D8178BB268}" dt="2022-10-26T12:20:08.075" v="5148" actId="13926"/>
          <ac:spMkLst>
            <pc:docMk/>
            <pc:sldMk cId="1541878465" sldId="702"/>
            <ac:spMk id="3" creationId="{8B9F30E6-A183-49FF-A8CE-CF0327A0A4DB}"/>
          </ac:spMkLst>
        </pc:spChg>
      </pc:sldChg>
      <pc:sldChg chg="modSp add mod">
        <pc:chgData name="Taylor, Joseph E" userId="4c5a6b01-bbdf-428b-b4b6-a1a03187b2c2" providerId="ADAL" clId="{7F588872-3B2E-4CA9-9551-F5D8178BB268}" dt="2022-10-26T12:21:05.020" v="5149" actId="13926"/>
        <pc:sldMkLst>
          <pc:docMk/>
          <pc:sldMk cId="2498908673" sldId="703"/>
        </pc:sldMkLst>
        <pc:spChg chg="mod">
          <ac:chgData name="Taylor, Joseph E" userId="4c5a6b01-bbdf-428b-b4b6-a1a03187b2c2" providerId="ADAL" clId="{7F588872-3B2E-4CA9-9551-F5D8178BB268}" dt="2022-10-26T12:21:05.020" v="5149" actId="13926"/>
          <ac:spMkLst>
            <pc:docMk/>
            <pc:sldMk cId="2498908673" sldId="703"/>
            <ac:spMk id="3" creationId="{8B9F30E6-A183-49FF-A8CE-CF0327A0A4DB}"/>
          </ac:spMkLst>
        </pc:spChg>
      </pc:sldChg>
      <pc:sldChg chg="modSp add mod modNotesTx">
        <pc:chgData name="Taylor, Joseph E" userId="4c5a6b01-bbdf-428b-b4b6-a1a03187b2c2" providerId="ADAL" clId="{7F588872-3B2E-4CA9-9551-F5D8178BB268}" dt="2022-10-22T01:48:34.894" v="4937" actId="6549"/>
        <pc:sldMkLst>
          <pc:docMk/>
          <pc:sldMk cId="3465113970" sldId="704"/>
        </pc:sldMkLst>
        <pc:spChg chg="mod">
          <ac:chgData name="Taylor, Joseph E" userId="4c5a6b01-bbdf-428b-b4b6-a1a03187b2c2" providerId="ADAL" clId="{7F588872-3B2E-4CA9-9551-F5D8178BB268}" dt="2022-10-22T01:46:10.677" v="4860" actId="6549"/>
          <ac:spMkLst>
            <pc:docMk/>
            <pc:sldMk cId="3465113970" sldId="704"/>
            <ac:spMk id="3" creationId="{8B9F30E6-A183-49FF-A8CE-CF0327A0A4DB}"/>
          </ac:spMkLst>
        </pc:spChg>
      </pc:sldChg>
      <pc:sldChg chg="modSp add mod modNotesTx">
        <pc:chgData name="Taylor, Joseph E" userId="4c5a6b01-bbdf-428b-b4b6-a1a03187b2c2" providerId="ADAL" clId="{7F588872-3B2E-4CA9-9551-F5D8178BB268}" dt="2022-10-26T14:54:52.347" v="6220" actId="13926"/>
        <pc:sldMkLst>
          <pc:docMk/>
          <pc:sldMk cId="3204993515" sldId="705"/>
        </pc:sldMkLst>
        <pc:spChg chg="mod">
          <ac:chgData name="Taylor, Joseph E" userId="4c5a6b01-bbdf-428b-b4b6-a1a03187b2c2" providerId="ADAL" clId="{7F588872-3B2E-4CA9-9551-F5D8178BB268}" dt="2022-10-26T14:54:52.347" v="6220" actId="13926"/>
          <ac:spMkLst>
            <pc:docMk/>
            <pc:sldMk cId="3204993515" sldId="705"/>
            <ac:spMk id="3" creationId="{8B9F30E6-A183-49FF-A8CE-CF0327A0A4DB}"/>
          </ac:spMkLst>
        </pc:spChg>
        <pc:cxnChg chg="mod">
          <ac:chgData name="Taylor, Joseph E" userId="4c5a6b01-bbdf-428b-b4b6-a1a03187b2c2" providerId="ADAL" clId="{7F588872-3B2E-4CA9-9551-F5D8178BB268}" dt="2022-10-26T14:40:27.497" v="6218" actId="14100"/>
          <ac:cxnSpMkLst>
            <pc:docMk/>
            <pc:sldMk cId="3204993515" sldId="705"/>
            <ac:cxnSpMk id="4" creationId="{FDAF7AAB-CAEB-4A38-9695-0FF8CF1A8366}"/>
          </ac:cxnSpMkLst>
        </pc:cxnChg>
      </pc:sldChg>
    </pc:docChg>
  </pc:docChgLst>
  <pc:docChgLst>
    <pc:chgData name="Hines, Donna A" userId="S::donna.a.hines@hud.gov::ad4f40da-fb4d-443a-ae6e-35f8d8059c35" providerId="AD" clId="Web-{2A6DD99E-B667-0A05-9237-DC855728469C}"/>
    <pc:docChg chg="modSld">
      <pc:chgData name="Hines, Donna A" userId="S::donna.a.hines@hud.gov::ad4f40da-fb4d-443a-ae6e-35f8d8059c35" providerId="AD" clId="Web-{2A6DD99E-B667-0A05-9237-DC855728469C}" dt="2021-10-19T22:18:35.738" v="2" actId="20577"/>
      <pc:docMkLst>
        <pc:docMk/>
      </pc:docMkLst>
      <pc:sldChg chg="modSp">
        <pc:chgData name="Hines, Donna A" userId="S::donna.a.hines@hud.gov::ad4f40da-fb4d-443a-ae6e-35f8d8059c35" providerId="AD" clId="Web-{2A6DD99E-B667-0A05-9237-DC855728469C}" dt="2021-10-19T22:18:35.738" v="2" actId="20577"/>
        <pc:sldMkLst>
          <pc:docMk/>
          <pc:sldMk cId="662282638" sldId="614"/>
        </pc:sldMkLst>
        <pc:spChg chg="mod">
          <ac:chgData name="Hines, Donna A" userId="S::donna.a.hines@hud.gov::ad4f40da-fb4d-443a-ae6e-35f8d8059c35" providerId="AD" clId="Web-{2A6DD99E-B667-0A05-9237-DC855728469C}" dt="2021-10-19T22:18:35.738" v="2" actId="20577"/>
          <ac:spMkLst>
            <pc:docMk/>
            <pc:sldMk cId="662282638" sldId="614"/>
            <ac:spMk id="6" creationId="{BAAFB66E-4849-4834-BDE8-B949B9C7D4EB}"/>
          </ac:spMkLst>
        </pc:spChg>
      </pc:sldChg>
    </pc:docChg>
  </pc:docChgLst>
  <pc:docChgLst>
    <pc:chgData name="Taylor, Joseph E" userId="S::joseph.e.taylor@hud.gov::4c5a6b01-bbdf-428b-b4b6-a1a03187b2c2" providerId="AD" clId="Web-{4F7BD634-AA89-5AB6-150D-C73A306E96CD}"/>
    <pc:docChg chg="modSld">
      <pc:chgData name="Taylor, Joseph E" userId="S::joseph.e.taylor@hud.gov::4c5a6b01-bbdf-428b-b4b6-a1a03187b2c2" providerId="AD" clId="Web-{4F7BD634-AA89-5AB6-150D-C73A306E96CD}" dt="2022-10-21T21:26:55.765" v="5"/>
      <pc:docMkLst>
        <pc:docMk/>
      </pc:docMkLst>
      <pc:sldChg chg="modSp modNotes">
        <pc:chgData name="Taylor, Joseph E" userId="S::joseph.e.taylor@hud.gov::4c5a6b01-bbdf-428b-b4b6-a1a03187b2c2" providerId="AD" clId="Web-{4F7BD634-AA89-5AB6-150D-C73A306E96CD}" dt="2022-10-21T21:26:55.765" v="5"/>
        <pc:sldMkLst>
          <pc:docMk/>
          <pc:sldMk cId="662282638" sldId="614"/>
        </pc:sldMkLst>
        <pc:spChg chg="mod">
          <ac:chgData name="Taylor, Joseph E" userId="S::joseph.e.taylor@hud.gov::4c5a6b01-bbdf-428b-b4b6-a1a03187b2c2" providerId="AD" clId="Web-{4F7BD634-AA89-5AB6-150D-C73A306E96CD}" dt="2022-10-21T21:26:51.952" v="2" actId="20577"/>
          <ac:spMkLst>
            <pc:docMk/>
            <pc:sldMk cId="662282638" sldId="614"/>
            <ac:spMk id="5" creationId="{9BE384C3-05D9-43DB-B602-8850BF8BCF6F}"/>
          </ac:spMkLst>
        </pc:spChg>
      </pc:sldChg>
    </pc:docChg>
  </pc:docChgLst>
  <pc:docChgLst>
    <pc:chgData name="Hines, Donna A" userId="S::donna.a.hines@hud.gov::ad4f40da-fb4d-443a-ae6e-35f8d8059c35" providerId="AD" clId="Web-{50E2E7E5-866E-9D2B-4FBC-AA07F40B353E}"/>
    <pc:docChg chg="modSld">
      <pc:chgData name="Hines, Donna A" userId="S::donna.a.hines@hud.gov::ad4f40da-fb4d-443a-ae6e-35f8d8059c35" providerId="AD" clId="Web-{50E2E7E5-866E-9D2B-4FBC-AA07F40B353E}" dt="2021-10-19T00:05:45.799" v="5" actId="20577"/>
      <pc:docMkLst>
        <pc:docMk/>
      </pc:docMkLst>
      <pc:sldChg chg="addSp delSp modSp">
        <pc:chgData name="Hines, Donna A" userId="S::donna.a.hines@hud.gov::ad4f40da-fb4d-443a-ae6e-35f8d8059c35" providerId="AD" clId="Web-{50E2E7E5-866E-9D2B-4FBC-AA07F40B353E}" dt="2021-10-19T00:05:45.799" v="5" actId="20577"/>
        <pc:sldMkLst>
          <pc:docMk/>
          <pc:sldMk cId="662282638" sldId="614"/>
        </pc:sldMkLst>
        <pc:spChg chg="mod">
          <ac:chgData name="Hines, Donna A" userId="S::donna.a.hines@hud.gov::ad4f40da-fb4d-443a-ae6e-35f8d8059c35" providerId="AD" clId="Web-{50E2E7E5-866E-9D2B-4FBC-AA07F40B353E}" dt="2021-10-19T00:05:45.799" v="5" actId="20577"/>
          <ac:spMkLst>
            <pc:docMk/>
            <pc:sldMk cId="662282638" sldId="614"/>
            <ac:spMk id="5" creationId="{9BE384C3-05D9-43DB-B602-8850BF8BCF6F}"/>
          </ac:spMkLst>
        </pc:spChg>
        <pc:spChg chg="mod">
          <ac:chgData name="Hines, Donna A" userId="S::donna.a.hines@hud.gov::ad4f40da-fb4d-443a-ae6e-35f8d8059c35" providerId="AD" clId="Web-{50E2E7E5-866E-9D2B-4FBC-AA07F40B353E}" dt="2021-10-19T00:05:40.253" v="4" actId="1076"/>
          <ac:spMkLst>
            <pc:docMk/>
            <pc:sldMk cId="662282638" sldId="614"/>
            <ac:spMk id="6" creationId="{BAAFB66E-4849-4834-BDE8-B949B9C7D4EB}"/>
          </ac:spMkLst>
        </pc:spChg>
        <pc:picChg chg="add mod">
          <ac:chgData name="Hines, Donna A" userId="S::donna.a.hines@hud.gov::ad4f40da-fb4d-443a-ae6e-35f8d8059c35" providerId="AD" clId="Web-{50E2E7E5-866E-9D2B-4FBC-AA07F40B353E}" dt="2021-10-19T00:05:36.081" v="3" actId="1076"/>
          <ac:picMkLst>
            <pc:docMk/>
            <pc:sldMk cId="662282638" sldId="614"/>
            <ac:picMk id="3" creationId="{23C7E5E7-4BF5-46EB-9590-598922754738}"/>
          </ac:picMkLst>
        </pc:picChg>
        <pc:picChg chg="del">
          <ac:chgData name="Hines, Donna A" userId="S::donna.a.hines@hud.gov::ad4f40da-fb4d-443a-ae6e-35f8d8059c35" providerId="AD" clId="Web-{50E2E7E5-866E-9D2B-4FBC-AA07F40B353E}" dt="2021-10-19T00:05:27.143" v="1"/>
          <ac:picMkLst>
            <pc:docMk/>
            <pc:sldMk cId="662282638" sldId="614"/>
            <ac:picMk id="12" creationId="{7D955E03-3F9D-4E6D-B5CB-19D704BFF932}"/>
          </ac:picMkLst>
        </pc:picChg>
        <pc:picChg chg="mod">
          <ac:chgData name="Hines, Donna A" userId="S::donna.a.hines@hud.gov::ad4f40da-fb4d-443a-ae6e-35f8d8059c35" providerId="AD" clId="Web-{50E2E7E5-866E-9D2B-4FBC-AA07F40B353E}" dt="2021-10-19T00:05:25.893" v="0" actId="14100"/>
          <ac:picMkLst>
            <pc:docMk/>
            <pc:sldMk cId="662282638" sldId="614"/>
            <ac:picMk id="1030" creationId="{31CCDF0A-299F-4A02-94EA-A48667263458}"/>
          </ac:picMkLst>
        </pc:picChg>
      </pc:sldChg>
    </pc:docChg>
  </pc:docChgLst>
  <pc:docChgLst>
    <pc:chgData name="Hines, Donna A" userId="ad4f40da-fb4d-443a-ae6e-35f8d8059c35" providerId="ADAL" clId="{23B867CB-9DF0-4EFA-BA53-07AEAB1EA66C}"/>
    <pc:docChg chg="undo custSel modSld">
      <pc:chgData name="Hines, Donna A" userId="ad4f40da-fb4d-443a-ae6e-35f8d8059c35" providerId="ADAL" clId="{23B867CB-9DF0-4EFA-BA53-07AEAB1EA66C}" dt="2021-09-22T19:13:45.799" v="142" actId="167"/>
      <pc:docMkLst>
        <pc:docMk/>
      </pc:docMkLst>
      <pc:sldChg chg="addSp delSp modSp mod">
        <pc:chgData name="Hines, Donna A" userId="ad4f40da-fb4d-443a-ae6e-35f8d8059c35" providerId="ADAL" clId="{23B867CB-9DF0-4EFA-BA53-07AEAB1EA66C}" dt="2021-09-21T13:09:27.047" v="64" actId="167"/>
        <pc:sldMkLst>
          <pc:docMk/>
          <pc:sldMk cId="1326389743" sldId="334"/>
        </pc:sldMkLst>
        <pc:spChg chg="mod">
          <ac:chgData name="Hines, Donna A" userId="ad4f40da-fb4d-443a-ae6e-35f8d8059c35" providerId="ADAL" clId="{23B867CB-9DF0-4EFA-BA53-07AEAB1EA66C}" dt="2021-09-20T17:51:37.647" v="1" actId="27636"/>
          <ac:spMkLst>
            <pc:docMk/>
            <pc:sldMk cId="1326389743" sldId="334"/>
            <ac:spMk id="169986" creationId="{00000000-0000-0000-0000-000000000000}"/>
          </ac:spMkLst>
        </pc:spChg>
        <pc:spChg chg="mod">
          <ac:chgData name="Hines, Donna A" userId="ad4f40da-fb4d-443a-ae6e-35f8d8059c35" providerId="ADAL" clId="{23B867CB-9DF0-4EFA-BA53-07AEAB1EA66C}" dt="2021-09-20T17:51:37.649" v="2" actId="27636"/>
          <ac:spMkLst>
            <pc:docMk/>
            <pc:sldMk cId="1326389743" sldId="334"/>
            <ac:spMk id="169987" creationId="{00000000-0000-0000-0000-000000000000}"/>
          </ac:spMkLst>
        </pc:spChg>
        <pc:grpChg chg="add mod">
          <ac:chgData name="Hines, Donna A" userId="ad4f40da-fb4d-443a-ae6e-35f8d8059c35" providerId="ADAL" clId="{23B867CB-9DF0-4EFA-BA53-07AEAB1EA66C}" dt="2021-09-21T13:09:27.047" v="64" actId="167"/>
          <ac:grpSpMkLst>
            <pc:docMk/>
            <pc:sldMk cId="1326389743" sldId="334"/>
            <ac:grpSpMk id="7" creationId="{3EA71277-E30A-4C98-93A6-A247F69735FE}"/>
          </ac:grpSpMkLst>
        </pc:grpChg>
        <pc:picChg chg="mod">
          <ac:chgData name="Hines, Donna A" userId="ad4f40da-fb4d-443a-ae6e-35f8d8059c35" providerId="ADAL" clId="{23B867CB-9DF0-4EFA-BA53-07AEAB1EA66C}" dt="2021-09-20T17:54:45.324" v="23"/>
          <ac:picMkLst>
            <pc:docMk/>
            <pc:sldMk cId="1326389743" sldId="334"/>
            <ac:picMk id="8" creationId="{07F46411-B0C6-49EE-BA1E-C4E90FC49E0D}"/>
          </ac:picMkLst>
        </pc:picChg>
        <pc:picChg chg="mod">
          <ac:chgData name="Hines, Donna A" userId="ad4f40da-fb4d-443a-ae6e-35f8d8059c35" providerId="ADAL" clId="{23B867CB-9DF0-4EFA-BA53-07AEAB1EA66C}" dt="2021-09-20T17:54:45.324" v="23"/>
          <ac:picMkLst>
            <pc:docMk/>
            <pc:sldMk cId="1326389743" sldId="334"/>
            <ac:picMk id="9" creationId="{0E9772A4-0778-47E6-BBFE-209EC1D32905}"/>
          </ac:picMkLst>
        </pc:picChg>
        <pc:picChg chg="add del">
          <ac:chgData name="Hines, Donna A" userId="ad4f40da-fb4d-443a-ae6e-35f8d8059c35" providerId="ADAL" clId="{23B867CB-9DF0-4EFA-BA53-07AEAB1EA66C}" dt="2021-09-20T17:54:32.429" v="20" actId="478"/>
          <ac:picMkLst>
            <pc:docMk/>
            <pc:sldMk cId="1326389743" sldId="334"/>
            <ac:picMk id="2050" creationId="{7FD17DB6-A8B6-424A-B2D4-E509971AF0E5}"/>
          </ac:picMkLst>
        </pc:picChg>
        <pc:picChg chg="add del">
          <ac:chgData name="Hines, Donna A" userId="ad4f40da-fb4d-443a-ae6e-35f8d8059c35" providerId="ADAL" clId="{23B867CB-9DF0-4EFA-BA53-07AEAB1EA66C}" dt="2021-09-20T17:54:39.274" v="22" actId="478"/>
          <ac:picMkLst>
            <pc:docMk/>
            <pc:sldMk cId="1326389743" sldId="334"/>
            <ac:picMk id="2052" creationId="{B58A693B-62A3-4BC8-8BF1-48C3859C9A34}"/>
          </ac:picMkLst>
        </pc:picChg>
      </pc:sldChg>
      <pc:sldChg chg="addSp modSp mod">
        <pc:chgData name="Hines, Donna A" userId="ad4f40da-fb4d-443a-ae6e-35f8d8059c35" providerId="ADAL" clId="{23B867CB-9DF0-4EFA-BA53-07AEAB1EA66C}" dt="2021-09-22T19:13:13.444" v="134" actId="167"/>
        <pc:sldMkLst>
          <pc:docMk/>
          <pc:sldMk cId="1899294761" sldId="336"/>
        </pc:sldMkLst>
        <pc:spChg chg="mod">
          <ac:chgData name="Hines, Donna A" userId="ad4f40da-fb4d-443a-ae6e-35f8d8059c35" providerId="ADAL" clId="{23B867CB-9DF0-4EFA-BA53-07AEAB1EA66C}" dt="2021-09-20T17:51:37.667" v="5" actId="27636"/>
          <ac:spMkLst>
            <pc:docMk/>
            <pc:sldMk cId="1899294761" sldId="336"/>
            <ac:spMk id="105476" creationId="{00000000-0000-0000-0000-000000000000}"/>
          </ac:spMkLst>
        </pc:spChg>
        <pc:grpChg chg="add mod">
          <ac:chgData name="Hines, Donna A" userId="ad4f40da-fb4d-443a-ae6e-35f8d8059c35" providerId="ADAL" clId="{23B867CB-9DF0-4EFA-BA53-07AEAB1EA66C}" dt="2021-09-22T19:13:13.444" v="134" actId="167"/>
          <ac:grpSpMkLst>
            <pc:docMk/>
            <pc:sldMk cId="1899294761" sldId="336"/>
            <ac:grpSpMk id="4" creationId="{1CA022F7-9003-443B-B9D7-77F91AC4546A}"/>
          </ac:grpSpMkLst>
        </pc:grpChg>
        <pc:picChg chg="mod">
          <ac:chgData name="Hines, Donna A" userId="ad4f40da-fb4d-443a-ae6e-35f8d8059c35" providerId="ADAL" clId="{23B867CB-9DF0-4EFA-BA53-07AEAB1EA66C}" dt="2021-09-20T17:56:54.673" v="53"/>
          <ac:picMkLst>
            <pc:docMk/>
            <pc:sldMk cId="1899294761" sldId="336"/>
            <ac:picMk id="5" creationId="{8FE1CB56-0EB7-4527-BAA2-DC9AE86E62CB}"/>
          </ac:picMkLst>
        </pc:picChg>
        <pc:picChg chg="mod">
          <ac:chgData name="Hines, Donna A" userId="ad4f40da-fb4d-443a-ae6e-35f8d8059c35" providerId="ADAL" clId="{23B867CB-9DF0-4EFA-BA53-07AEAB1EA66C}" dt="2021-09-20T17:56:54.673" v="53"/>
          <ac:picMkLst>
            <pc:docMk/>
            <pc:sldMk cId="1899294761" sldId="336"/>
            <ac:picMk id="6" creationId="{B9628BBD-B895-4B55-936D-601D929C6500}"/>
          </ac:picMkLst>
        </pc:picChg>
      </pc:sldChg>
      <pc:sldChg chg="addSp modSp mod">
        <pc:chgData name="Hines, Donna A" userId="ad4f40da-fb4d-443a-ae6e-35f8d8059c35" providerId="ADAL" clId="{23B867CB-9DF0-4EFA-BA53-07AEAB1EA66C}" dt="2021-09-22T19:11:53.958" v="119" actId="167"/>
        <pc:sldMkLst>
          <pc:docMk/>
          <pc:sldMk cId="4016778989" sldId="600"/>
        </pc:sldMkLst>
        <pc:spChg chg="mod">
          <ac:chgData name="Hines, Donna A" userId="ad4f40da-fb4d-443a-ae6e-35f8d8059c35" providerId="ADAL" clId="{23B867CB-9DF0-4EFA-BA53-07AEAB1EA66C}" dt="2021-09-20T17:51:37.659" v="3" actId="27636"/>
          <ac:spMkLst>
            <pc:docMk/>
            <pc:sldMk cId="4016778989" sldId="600"/>
            <ac:spMk id="4" creationId="{00000000-0000-0000-0000-000000000000}"/>
          </ac:spMkLst>
        </pc:spChg>
        <pc:grpChg chg="add mod">
          <ac:chgData name="Hines, Donna A" userId="ad4f40da-fb4d-443a-ae6e-35f8d8059c35" providerId="ADAL" clId="{23B867CB-9DF0-4EFA-BA53-07AEAB1EA66C}" dt="2021-09-22T19:11:53.958" v="119" actId="167"/>
          <ac:grpSpMkLst>
            <pc:docMk/>
            <pc:sldMk cId="4016778989" sldId="600"/>
            <ac:grpSpMk id="5" creationId="{8EA870EF-BDA2-4D83-ABFF-1C780A5C73DA}"/>
          </ac:grpSpMkLst>
        </pc:grpChg>
        <pc:picChg chg="mod">
          <ac:chgData name="Hines, Donna A" userId="ad4f40da-fb4d-443a-ae6e-35f8d8059c35" providerId="ADAL" clId="{23B867CB-9DF0-4EFA-BA53-07AEAB1EA66C}" dt="2021-09-20T17:55:49.514" v="39"/>
          <ac:picMkLst>
            <pc:docMk/>
            <pc:sldMk cId="4016778989" sldId="600"/>
            <ac:picMk id="6" creationId="{D9C018AC-EF5F-46CB-9EEC-56831BA78158}"/>
          </ac:picMkLst>
        </pc:picChg>
        <pc:picChg chg="mod">
          <ac:chgData name="Hines, Donna A" userId="ad4f40da-fb4d-443a-ae6e-35f8d8059c35" providerId="ADAL" clId="{23B867CB-9DF0-4EFA-BA53-07AEAB1EA66C}" dt="2021-09-20T17:55:49.514" v="39"/>
          <ac:picMkLst>
            <pc:docMk/>
            <pc:sldMk cId="4016778989" sldId="600"/>
            <ac:picMk id="7" creationId="{DF8614B8-2B78-4C9A-857F-3ED81E2679CA}"/>
          </ac:picMkLst>
        </pc:picChg>
      </pc:sldChg>
      <pc:sldChg chg="addSp delSp modSp">
        <pc:chgData name="Hines, Donna A" userId="ad4f40da-fb4d-443a-ae6e-35f8d8059c35" providerId="ADAL" clId="{23B867CB-9DF0-4EFA-BA53-07AEAB1EA66C}" dt="2021-09-20T17:57:56.891" v="63"/>
        <pc:sldMkLst>
          <pc:docMk/>
          <pc:sldMk cId="662282638" sldId="614"/>
        </pc:sldMkLst>
        <pc:grpChg chg="add mod">
          <ac:chgData name="Hines, Donna A" userId="ad4f40da-fb4d-443a-ae6e-35f8d8059c35" providerId="ADAL" clId="{23B867CB-9DF0-4EFA-BA53-07AEAB1EA66C}" dt="2021-09-20T17:54:06.003" v="19" actId="164"/>
          <ac:grpSpMkLst>
            <pc:docMk/>
            <pc:sldMk cId="662282638" sldId="614"/>
            <ac:grpSpMk id="2" creationId="{F249A016-F195-4A6B-8CB7-B3AB5FA473AD}"/>
          </ac:grpSpMkLst>
        </pc:grpChg>
        <pc:picChg chg="mod">
          <ac:chgData name="Hines, Donna A" userId="ad4f40da-fb4d-443a-ae6e-35f8d8059c35" providerId="ADAL" clId="{23B867CB-9DF0-4EFA-BA53-07AEAB1EA66C}" dt="2021-09-20T17:57:56.891" v="63"/>
          <ac:picMkLst>
            <pc:docMk/>
            <pc:sldMk cId="662282638" sldId="614"/>
            <ac:picMk id="12" creationId="{7D955E03-3F9D-4E6D-B5CB-19D704BFF932}"/>
          </ac:picMkLst>
        </pc:picChg>
        <pc:picChg chg="add del mod">
          <ac:chgData name="Hines, Donna A" userId="ad4f40da-fb4d-443a-ae6e-35f8d8059c35" providerId="ADAL" clId="{23B867CB-9DF0-4EFA-BA53-07AEAB1EA66C}" dt="2021-09-20T17:52:39.011" v="8" actId="478"/>
          <ac:picMkLst>
            <pc:docMk/>
            <pc:sldMk cId="662282638" sldId="614"/>
            <ac:picMk id="1026" creationId="{F82AD567-D862-47D1-B05D-41A73AD7D324}"/>
          </ac:picMkLst>
        </pc:picChg>
        <pc:picChg chg="add mod">
          <ac:chgData name="Hines, Donna A" userId="ad4f40da-fb4d-443a-ae6e-35f8d8059c35" providerId="ADAL" clId="{23B867CB-9DF0-4EFA-BA53-07AEAB1EA66C}" dt="2021-09-20T17:54:06.003" v="19" actId="164"/>
          <ac:picMkLst>
            <pc:docMk/>
            <pc:sldMk cId="662282638" sldId="614"/>
            <ac:picMk id="1028" creationId="{FDE9CE81-AF61-4A69-B7F3-E52ECE82CF86}"/>
          </ac:picMkLst>
        </pc:picChg>
        <pc:picChg chg="add mod">
          <ac:chgData name="Hines, Donna A" userId="ad4f40da-fb4d-443a-ae6e-35f8d8059c35" providerId="ADAL" clId="{23B867CB-9DF0-4EFA-BA53-07AEAB1EA66C}" dt="2021-09-20T17:54:06.003" v="19" actId="164"/>
          <ac:picMkLst>
            <pc:docMk/>
            <pc:sldMk cId="662282638" sldId="614"/>
            <ac:picMk id="1030" creationId="{31CCDF0A-299F-4A02-94EA-A48667263458}"/>
          </ac:picMkLst>
        </pc:picChg>
      </pc:sldChg>
      <pc:sldChg chg="addSp modSp mod">
        <pc:chgData name="Hines, Donna A" userId="ad4f40da-fb4d-443a-ae6e-35f8d8059c35" providerId="ADAL" clId="{23B867CB-9DF0-4EFA-BA53-07AEAB1EA66C}" dt="2021-09-21T13:09:50.534" v="68" actId="1076"/>
        <pc:sldMkLst>
          <pc:docMk/>
          <pc:sldMk cId="138829748" sldId="615"/>
        </pc:sldMkLst>
        <pc:grpChg chg="add mod">
          <ac:chgData name="Hines, Donna A" userId="ad4f40da-fb4d-443a-ae6e-35f8d8059c35" providerId="ADAL" clId="{23B867CB-9DF0-4EFA-BA53-07AEAB1EA66C}" dt="2021-09-21T13:09:44.566" v="67" actId="1076"/>
          <ac:grpSpMkLst>
            <pc:docMk/>
            <pc:sldMk cId="138829748" sldId="615"/>
            <ac:grpSpMk id="5" creationId="{8DC652BA-58E8-4907-8A71-9C3DE0566ED6}"/>
          </ac:grpSpMkLst>
        </pc:grpChg>
        <pc:graphicFrameChg chg="mod">
          <ac:chgData name="Hines, Donna A" userId="ad4f40da-fb4d-443a-ae6e-35f8d8059c35" providerId="ADAL" clId="{23B867CB-9DF0-4EFA-BA53-07AEAB1EA66C}" dt="2021-09-21T13:09:40.134" v="66" actId="1076"/>
          <ac:graphicFrameMkLst>
            <pc:docMk/>
            <pc:sldMk cId="138829748" sldId="615"/>
            <ac:graphicFrameMk id="2" creationId="{EA08FF6D-3CDA-4FA2-80D6-CAF633D34B58}"/>
          </ac:graphicFrameMkLst>
        </pc:graphicFrameChg>
        <pc:picChg chg="mod">
          <ac:chgData name="Hines, Donna A" userId="ad4f40da-fb4d-443a-ae6e-35f8d8059c35" providerId="ADAL" clId="{23B867CB-9DF0-4EFA-BA53-07AEAB1EA66C}" dt="2021-09-21T13:09:50.534" v="68" actId="1076"/>
          <ac:picMkLst>
            <pc:docMk/>
            <pc:sldMk cId="138829748" sldId="615"/>
            <ac:picMk id="4" creationId="{71842800-5547-47DD-A1BE-3C71773296C1}"/>
          </ac:picMkLst>
        </pc:picChg>
        <pc:picChg chg="mod">
          <ac:chgData name="Hines, Donna A" userId="ad4f40da-fb4d-443a-ae6e-35f8d8059c35" providerId="ADAL" clId="{23B867CB-9DF0-4EFA-BA53-07AEAB1EA66C}" dt="2021-09-21T13:09:44.566" v="67" actId="1076"/>
          <ac:picMkLst>
            <pc:docMk/>
            <pc:sldMk cId="138829748" sldId="615"/>
            <ac:picMk id="6" creationId="{57BF24E3-B893-40D2-8AA0-3F45205F5019}"/>
          </ac:picMkLst>
        </pc:picChg>
        <pc:picChg chg="mod">
          <ac:chgData name="Hines, Donna A" userId="ad4f40da-fb4d-443a-ae6e-35f8d8059c35" providerId="ADAL" clId="{23B867CB-9DF0-4EFA-BA53-07AEAB1EA66C}" dt="2021-09-21T13:09:44.566" v="67" actId="1076"/>
          <ac:picMkLst>
            <pc:docMk/>
            <pc:sldMk cId="138829748" sldId="615"/>
            <ac:picMk id="7" creationId="{888332C5-7F49-4B80-BBD6-CEAA84FB5B83}"/>
          </ac:picMkLst>
        </pc:picChg>
      </pc:sldChg>
      <pc:sldChg chg="addSp modSp mod">
        <pc:chgData name="Hines, Donna A" userId="ad4f40da-fb4d-443a-ae6e-35f8d8059c35" providerId="ADAL" clId="{23B867CB-9DF0-4EFA-BA53-07AEAB1EA66C}" dt="2021-09-22T17:03:50.640" v="85" actId="1076"/>
        <pc:sldMkLst>
          <pc:docMk/>
          <pc:sldMk cId="2473492938" sldId="618"/>
        </pc:sldMkLst>
        <pc:spChg chg="mod">
          <ac:chgData name="Hines, Donna A" userId="ad4f40da-fb4d-443a-ae6e-35f8d8059c35" providerId="ADAL" clId="{23B867CB-9DF0-4EFA-BA53-07AEAB1EA66C}" dt="2021-09-22T17:03:50.640" v="85" actId="1076"/>
          <ac:spMkLst>
            <pc:docMk/>
            <pc:sldMk cId="2473492938" sldId="618"/>
            <ac:spMk id="3" creationId="{8B9F30E6-A183-49FF-A8CE-CF0327A0A4DB}"/>
          </ac:spMkLst>
        </pc:spChg>
        <pc:spChg chg="mod">
          <ac:chgData name="Hines, Donna A" userId="ad4f40da-fb4d-443a-ae6e-35f8d8059c35" providerId="ADAL" clId="{23B867CB-9DF0-4EFA-BA53-07AEAB1EA66C}" dt="2021-09-22T17:03:34.526" v="83" actId="1076"/>
          <ac:spMkLst>
            <pc:docMk/>
            <pc:sldMk cId="2473492938" sldId="618"/>
            <ac:spMk id="181250" creationId="{00000000-0000-0000-0000-000000000000}"/>
          </ac:spMkLst>
        </pc:spChg>
        <pc:grpChg chg="add mod">
          <ac:chgData name="Hines, Donna A" userId="ad4f40da-fb4d-443a-ae6e-35f8d8059c35" providerId="ADAL" clId="{23B867CB-9DF0-4EFA-BA53-07AEAB1EA66C}" dt="2021-09-22T17:03:30.366" v="82" actId="167"/>
          <ac:grpSpMkLst>
            <pc:docMk/>
            <pc:sldMk cId="2473492938" sldId="618"/>
            <ac:grpSpMk id="6" creationId="{4A86CD8F-083D-4D9C-B05F-C9F01F624016}"/>
          </ac:grpSpMkLst>
        </pc:grpChg>
        <pc:picChg chg="mod">
          <ac:chgData name="Hines, Donna A" userId="ad4f40da-fb4d-443a-ae6e-35f8d8059c35" providerId="ADAL" clId="{23B867CB-9DF0-4EFA-BA53-07AEAB1EA66C}" dt="2021-09-20T17:55:12.616" v="29"/>
          <ac:picMkLst>
            <pc:docMk/>
            <pc:sldMk cId="2473492938" sldId="618"/>
            <ac:picMk id="7" creationId="{184C631B-92D6-4F1F-B5F0-2FE39F84CF27}"/>
          </ac:picMkLst>
        </pc:picChg>
        <pc:picChg chg="mod">
          <ac:chgData name="Hines, Donna A" userId="ad4f40da-fb4d-443a-ae6e-35f8d8059c35" providerId="ADAL" clId="{23B867CB-9DF0-4EFA-BA53-07AEAB1EA66C}" dt="2021-09-20T17:55:12.616" v="29"/>
          <ac:picMkLst>
            <pc:docMk/>
            <pc:sldMk cId="2473492938" sldId="618"/>
            <ac:picMk id="8" creationId="{5B5B4A59-B993-409A-8D71-0F4F35B167B6}"/>
          </ac:picMkLst>
        </pc:picChg>
        <pc:cxnChg chg="mod">
          <ac:chgData name="Hines, Donna A" userId="ad4f40da-fb4d-443a-ae6e-35f8d8059c35" providerId="ADAL" clId="{23B867CB-9DF0-4EFA-BA53-07AEAB1EA66C}" dt="2021-09-22T17:03:37.058" v="84" actId="1076"/>
          <ac:cxnSpMkLst>
            <pc:docMk/>
            <pc:sldMk cId="2473492938" sldId="618"/>
            <ac:cxnSpMk id="5" creationId="{E9614CFE-60D0-45BC-8300-2D83BC444E68}"/>
          </ac:cxnSpMkLst>
        </pc:cxnChg>
      </pc:sldChg>
      <pc:sldChg chg="addSp modSp mod">
        <pc:chgData name="Hines, Donna A" userId="ad4f40da-fb4d-443a-ae6e-35f8d8059c35" providerId="ADAL" clId="{23B867CB-9DF0-4EFA-BA53-07AEAB1EA66C}" dt="2021-09-22T19:10:24.393" v="111" actId="14100"/>
        <pc:sldMkLst>
          <pc:docMk/>
          <pc:sldMk cId="3986481370" sldId="619"/>
        </pc:sldMkLst>
        <pc:spChg chg="mod">
          <ac:chgData name="Hines, Donna A" userId="ad4f40da-fb4d-443a-ae6e-35f8d8059c35" providerId="ADAL" clId="{23B867CB-9DF0-4EFA-BA53-07AEAB1EA66C}" dt="2021-09-22T19:09:59.042" v="107" actId="1076"/>
          <ac:spMkLst>
            <pc:docMk/>
            <pc:sldMk cId="3986481370" sldId="619"/>
            <ac:spMk id="181250" creationId="{00000000-0000-0000-0000-000000000000}"/>
          </ac:spMkLst>
        </pc:spChg>
        <pc:grpChg chg="add mod">
          <ac:chgData name="Hines, Donna A" userId="ad4f40da-fb4d-443a-ae6e-35f8d8059c35" providerId="ADAL" clId="{23B867CB-9DF0-4EFA-BA53-07AEAB1EA66C}" dt="2021-09-22T19:09:46.124" v="105" actId="167"/>
          <ac:grpSpMkLst>
            <pc:docMk/>
            <pc:sldMk cId="3986481370" sldId="619"/>
            <ac:grpSpMk id="6" creationId="{01D41D71-7E69-4E1D-97DF-2B4F994E7F69}"/>
          </ac:grpSpMkLst>
        </pc:grpChg>
        <pc:graphicFrameChg chg="mod modGraphic">
          <ac:chgData name="Hines, Donna A" userId="ad4f40da-fb4d-443a-ae6e-35f8d8059c35" providerId="ADAL" clId="{23B867CB-9DF0-4EFA-BA53-07AEAB1EA66C}" dt="2021-09-22T19:10:24.393" v="111" actId="14100"/>
          <ac:graphicFrameMkLst>
            <pc:docMk/>
            <pc:sldMk cId="3986481370" sldId="619"/>
            <ac:graphicFrameMk id="4" creationId="{043BCA26-DDD7-4A66-B2CB-DAC641C459AA}"/>
          </ac:graphicFrameMkLst>
        </pc:graphicFrameChg>
        <pc:picChg chg="mod">
          <ac:chgData name="Hines, Donna A" userId="ad4f40da-fb4d-443a-ae6e-35f8d8059c35" providerId="ADAL" clId="{23B867CB-9DF0-4EFA-BA53-07AEAB1EA66C}" dt="2021-09-20T17:55:33.887" v="35"/>
          <ac:picMkLst>
            <pc:docMk/>
            <pc:sldMk cId="3986481370" sldId="619"/>
            <ac:picMk id="7" creationId="{94B7B45F-DE3E-4BB7-9C78-2BB273B0F678}"/>
          </ac:picMkLst>
        </pc:picChg>
        <pc:picChg chg="mod">
          <ac:chgData name="Hines, Donna A" userId="ad4f40da-fb4d-443a-ae6e-35f8d8059c35" providerId="ADAL" clId="{23B867CB-9DF0-4EFA-BA53-07AEAB1EA66C}" dt="2021-09-20T17:55:33.887" v="35"/>
          <ac:picMkLst>
            <pc:docMk/>
            <pc:sldMk cId="3986481370" sldId="619"/>
            <ac:picMk id="8" creationId="{D57A2755-9A62-4A5B-A484-027DC7D41BBB}"/>
          </ac:picMkLst>
        </pc:picChg>
      </pc:sldChg>
      <pc:sldChg chg="addSp modSp mod">
        <pc:chgData name="Hines, Donna A" userId="ad4f40da-fb4d-443a-ae6e-35f8d8059c35" providerId="ADAL" clId="{23B867CB-9DF0-4EFA-BA53-07AEAB1EA66C}" dt="2021-09-22T19:11:28.822" v="116" actId="14734"/>
        <pc:sldMkLst>
          <pc:docMk/>
          <pc:sldMk cId="2865626649" sldId="620"/>
        </pc:sldMkLst>
        <pc:spChg chg="mod">
          <ac:chgData name="Hines, Donna A" userId="ad4f40da-fb4d-443a-ae6e-35f8d8059c35" providerId="ADAL" clId="{23B867CB-9DF0-4EFA-BA53-07AEAB1EA66C}" dt="2021-09-22T19:11:20.108" v="114" actId="1076"/>
          <ac:spMkLst>
            <pc:docMk/>
            <pc:sldMk cId="2865626649" sldId="620"/>
            <ac:spMk id="3" creationId="{8B9F30E6-A183-49FF-A8CE-CF0327A0A4DB}"/>
          </ac:spMkLst>
        </pc:spChg>
        <pc:spChg chg="mod">
          <ac:chgData name="Hines, Donna A" userId="ad4f40da-fb4d-443a-ae6e-35f8d8059c35" providerId="ADAL" clId="{23B867CB-9DF0-4EFA-BA53-07AEAB1EA66C}" dt="2021-09-22T19:11:23.543" v="115" actId="1076"/>
          <ac:spMkLst>
            <pc:docMk/>
            <pc:sldMk cId="2865626649" sldId="620"/>
            <ac:spMk id="181250" creationId="{00000000-0000-0000-0000-000000000000}"/>
          </ac:spMkLst>
        </pc:spChg>
        <pc:grpChg chg="add mod">
          <ac:chgData name="Hines, Donna A" userId="ad4f40da-fb4d-443a-ae6e-35f8d8059c35" providerId="ADAL" clId="{23B867CB-9DF0-4EFA-BA53-07AEAB1EA66C}" dt="2021-09-22T19:10:36.441" v="112" actId="167"/>
          <ac:grpSpMkLst>
            <pc:docMk/>
            <pc:sldMk cId="2865626649" sldId="620"/>
            <ac:grpSpMk id="6" creationId="{245714D7-5CEB-4386-9277-492D1130E781}"/>
          </ac:grpSpMkLst>
        </pc:grpChg>
        <pc:graphicFrameChg chg="mod modGraphic">
          <ac:chgData name="Hines, Donna A" userId="ad4f40da-fb4d-443a-ae6e-35f8d8059c35" providerId="ADAL" clId="{23B867CB-9DF0-4EFA-BA53-07AEAB1EA66C}" dt="2021-09-22T19:11:28.822" v="116" actId="14734"/>
          <ac:graphicFrameMkLst>
            <pc:docMk/>
            <pc:sldMk cId="2865626649" sldId="620"/>
            <ac:graphicFrameMk id="4" creationId="{043BCA26-DDD7-4A66-B2CB-DAC641C459AA}"/>
          </ac:graphicFrameMkLst>
        </pc:graphicFrameChg>
        <pc:picChg chg="mod">
          <ac:chgData name="Hines, Donna A" userId="ad4f40da-fb4d-443a-ae6e-35f8d8059c35" providerId="ADAL" clId="{23B867CB-9DF0-4EFA-BA53-07AEAB1EA66C}" dt="2021-09-20T17:55:37.430" v="36"/>
          <ac:picMkLst>
            <pc:docMk/>
            <pc:sldMk cId="2865626649" sldId="620"/>
            <ac:picMk id="7" creationId="{1804E55B-A60C-4D4C-9E40-EA0447B18A13}"/>
          </ac:picMkLst>
        </pc:picChg>
        <pc:picChg chg="mod">
          <ac:chgData name="Hines, Donna A" userId="ad4f40da-fb4d-443a-ae6e-35f8d8059c35" providerId="ADAL" clId="{23B867CB-9DF0-4EFA-BA53-07AEAB1EA66C}" dt="2021-09-20T17:55:37.430" v="36"/>
          <ac:picMkLst>
            <pc:docMk/>
            <pc:sldMk cId="2865626649" sldId="620"/>
            <ac:picMk id="8" creationId="{47E3BDA4-11DE-4634-8CBE-9893803C634B}"/>
          </ac:picMkLst>
        </pc:picChg>
      </pc:sldChg>
      <pc:sldChg chg="addSp modSp">
        <pc:chgData name="Hines, Donna A" userId="ad4f40da-fb4d-443a-ae6e-35f8d8059c35" providerId="ADAL" clId="{23B867CB-9DF0-4EFA-BA53-07AEAB1EA66C}" dt="2021-09-22T19:11:47.013" v="118" actId="167"/>
        <pc:sldMkLst>
          <pc:docMk/>
          <pc:sldMk cId="2429301181" sldId="621"/>
        </pc:sldMkLst>
        <pc:grpChg chg="add mod">
          <ac:chgData name="Hines, Donna A" userId="ad4f40da-fb4d-443a-ae6e-35f8d8059c35" providerId="ADAL" clId="{23B867CB-9DF0-4EFA-BA53-07AEAB1EA66C}" dt="2021-09-22T19:11:47.013" v="118" actId="167"/>
          <ac:grpSpMkLst>
            <pc:docMk/>
            <pc:sldMk cId="2429301181" sldId="621"/>
            <ac:grpSpMk id="6" creationId="{72215340-480D-4661-AC21-4B9EC37E91C1}"/>
          </ac:grpSpMkLst>
        </pc:grpChg>
        <pc:picChg chg="mod">
          <ac:chgData name="Hines, Donna A" userId="ad4f40da-fb4d-443a-ae6e-35f8d8059c35" providerId="ADAL" clId="{23B867CB-9DF0-4EFA-BA53-07AEAB1EA66C}" dt="2021-09-20T17:55:46.281" v="38"/>
          <ac:picMkLst>
            <pc:docMk/>
            <pc:sldMk cId="2429301181" sldId="621"/>
            <ac:picMk id="7" creationId="{D856A8D1-4099-4F92-AF3B-5435012EC014}"/>
          </ac:picMkLst>
        </pc:picChg>
        <pc:picChg chg="mod">
          <ac:chgData name="Hines, Donna A" userId="ad4f40da-fb4d-443a-ae6e-35f8d8059c35" providerId="ADAL" clId="{23B867CB-9DF0-4EFA-BA53-07AEAB1EA66C}" dt="2021-09-20T17:55:46.281" v="38"/>
          <ac:picMkLst>
            <pc:docMk/>
            <pc:sldMk cId="2429301181" sldId="621"/>
            <ac:picMk id="8" creationId="{DD0F5E81-C806-4DA7-943C-97D75D7AA708}"/>
          </ac:picMkLst>
        </pc:picChg>
      </pc:sldChg>
      <pc:sldChg chg="addSp modSp mod">
        <pc:chgData name="Hines, Donna A" userId="ad4f40da-fb4d-443a-ae6e-35f8d8059c35" providerId="ADAL" clId="{23B867CB-9DF0-4EFA-BA53-07AEAB1EA66C}" dt="2021-09-22T17:04:52.402" v="96" actId="20577"/>
        <pc:sldMkLst>
          <pc:docMk/>
          <pc:sldMk cId="244279815" sldId="622"/>
        </pc:sldMkLst>
        <pc:spChg chg="mod">
          <ac:chgData name="Hines, Donna A" userId="ad4f40da-fb4d-443a-ae6e-35f8d8059c35" providerId="ADAL" clId="{23B867CB-9DF0-4EFA-BA53-07AEAB1EA66C}" dt="2021-09-22T17:04:52.402" v="96" actId="20577"/>
          <ac:spMkLst>
            <pc:docMk/>
            <pc:sldMk cId="244279815" sldId="622"/>
            <ac:spMk id="3" creationId="{8B9F30E6-A183-49FF-A8CE-CF0327A0A4DB}"/>
          </ac:spMkLst>
        </pc:spChg>
        <pc:spChg chg="mod">
          <ac:chgData name="Hines, Donna A" userId="ad4f40da-fb4d-443a-ae6e-35f8d8059c35" providerId="ADAL" clId="{23B867CB-9DF0-4EFA-BA53-07AEAB1EA66C}" dt="2021-09-22T17:04:35.541" v="87" actId="1076"/>
          <ac:spMkLst>
            <pc:docMk/>
            <pc:sldMk cId="244279815" sldId="622"/>
            <ac:spMk id="181250" creationId="{00000000-0000-0000-0000-000000000000}"/>
          </ac:spMkLst>
        </pc:spChg>
        <pc:grpChg chg="add mod">
          <ac:chgData name="Hines, Donna A" userId="ad4f40da-fb4d-443a-ae6e-35f8d8059c35" providerId="ADAL" clId="{23B867CB-9DF0-4EFA-BA53-07AEAB1EA66C}" dt="2021-09-22T17:04:42.445" v="89" actId="1076"/>
          <ac:grpSpMkLst>
            <pc:docMk/>
            <pc:sldMk cId="244279815" sldId="622"/>
            <ac:grpSpMk id="6" creationId="{58339FF0-F1BE-4DBE-8359-BFF754851683}"/>
          </ac:grpSpMkLst>
        </pc:grpChg>
        <pc:picChg chg="mod">
          <ac:chgData name="Hines, Donna A" userId="ad4f40da-fb4d-443a-ae6e-35f8d8059c35" providerId="ADAL" clId="{23B867CB-9DF0-4EFA-BA53-07AEAB1EA66C}" dt="2021-09-22T17:04:42.445" v="89" actId="1076"/>
          <ac:picMkLst>
            <pc:docMk/>
            <pc:sldMk cId="244279815" sldId="622"/>
            <ac:picMk id="8" creationId="{F4D8DE5D-6B9E-487B-8695-0ADB00A66C8A}"/>
          </ac:picMkLst>
        </pc:picChg>
        <pc:picChg chg="mod">
          <ac:chgData name="Hines, Donna A" userId="ad4f40da-fb4d-443a-ae6e-35f8d8059c35" providerId="ADAL" clId="{23B867CB-9DF0-4EFA-BA53-07AEAB1EA66C}" dt="2021-09-22T17:04:42.445" v="89" actId="1076"/>
          <ac:picMkLst>
            <pc:docMk/>
            <pc:sldMk cId="244279815" sldId="622"/>
            <ac:picMk id="9" creationId="{3510825B-AB47-4D12-BB1F-5D8227354D6E}"/>
          </ac:picMkLst>
        </pc:picChg>
        <pc:cxnChg chg="mod">
          <ac:chgData name="Hines, Donna A" userId="ad4f40da-fb4d-443a-ae6e-35f8d8059c35" providerId="ADAL" clId="{23B867CB-9DF0-4EFA-BA53-07AEAB1EA66C}" dt="2021-09-22T17:04:37.427" v="88" actId="1076"/>
          <ac:cxnSpMkLst>
            <pc:docMk/>
            <pc:sldMk cId="244279815" sldId="622"/>
            <ac:cxnSpMk id="7" creationId="{AF7DCBC7-CEFF-472C-ADCB-EB036A30BBEE}"/>
          </ac:cxnSpMkLst>
        </pc:cxnChg>
      </pc:sldChg>
      <pc:sldChg chg="addSp modSp mod">
        <pc:chgData name="Hines, Donna A" userId="ad4f40da-fb4d-443a-ae6e-35f8d8059c35" providerId="ADAL" clId="{23B867CB-9DF0-4EFA-BA53-07AEAB1EA66C}" dt="2021-09-22T17:05:21.873" v="101" actId="1076"/>
        <pc:sldMkLst>
          <pc:docMk/>
          <pc:sldMk cId="698155031" sldId="623"/>
        </pc:sldMkLst>
        <pc:spChg chg="mod">
          <ac:chgData name="Hines, Donna A" userId="ad4f40da-fb4d-443a-ae6e-35f8d8059c35" providerId="ADAL" clId="{23B867CB-9DF0-4EFA-BA53-07AEAB1EA66C}" dt="2021-09-22T17:05:14.230" v="99" actId="12"/>
          <ac:spMkLst>
            <pc:docMk/>
            <pc:sldMk cId="698155031" sldId="623"/>
            <ac:spMk id="3" creationId="{8B9F30E6-A183-49FF-A8CE-CF0327A0A4DB}"/>
          </ac:spMkLst>
        </pc:spChg>
        <pc:spChg chg="mod">
          <ac:chgData name="Hines, Donna A" userId="ad4f40da-fb4d-443a-ae6e-35f8d8059c35" providerId="ADAL" clId="{23B867CB-9DF0-4EFA-BA53-07AEAB1EA66C}" dt="2021-09-22T17:05:18.119" v="100" actId="1076"/>
          <ac:spMkLst>
            <pc:docMk/>
            <pc:sldMk cId="698155031" sldId="623"/>
            <ac:spMk id="181250" creationId="{00000000-0000-0000-0000-000000000000}"/>
          </ac:spMkLst>
        </pc:spChg>
        <pc:grpChg chg="add mod">
          <ac:chgData name="Hines, Donna A" userId="ad4f40da-fb4d-443a-ae6e-35f8d8059c35" providerId="ADAL" clId="{23B867CB-9DF0-4EFA-BA53-07AEAB1EA66C}" dt="2021-09-22T17:05:00.918" v="97" actId="167"/>
          <ac:grpSpMkLst>
            <pc:docMk/>
            <pc:sldMk cId="698155031" sldId="623"/>
            <ac:grpSpMk id="6" creationId="{3C9E02C7-7A30-415F-82C6-126773E7AA69}"/>
          </ac:grpSpMkLst>
        </pc:grpChg>
        <pc:picChg chg="mod">
          <ac:chgData name="Hines, Donna A" userId="ad4f40da-fb4d-443a-ae6e-35f8d8059c35" providerId="ADAL" clId="{23B867CB-9DF0-4EFA-BA53-07AEAB1EA66C}" dt="2021-09-20T17:55:18.653" v="31"/>
          <ac:picMkLst>
            <pc:docMk/>
            <pc:sldMk cId="698155031" sldId="623"/>
            <ac:picMk id="7" creationId="{08E3A17C-697E-427C-8F17-5692F294324A}"/>
          </ac:picMkLst>
        </pc:picChg>
        <pc:picChg chg="mod">
          <ac:chgData name="Hines, Donna A" userId="ad4f40da-fb4d-443a-ae6e-35f8d8059c35" providerId="ADAL" clId="{23B867CB-9DF0-4EFA-BA53-07AEAB1EA66C}" dt="2021-09-20T17:55:18.653" v="31"/>
          <ac:picMkLst>
            <pc:docMk/>
            <pc:sldMk cId="698155031" sldId="623"/>
            <ac:picMk id="8" creationId="{BC0F23CA-D485-4993-B5FA-07D986E86F15}"/>
          </ac:picMkLst>
        </pc:picChg>
        <pc:cxnChg chg="mod">
          <ac:chgData name="Hines, Donna A" userId="ad4f40da-fb4d-443a-ae6e-35f8d8059c35" providerId="ADAL" clId="{23B867CB-9DF0-4EFA-BA53-07AEAB1EA66C}" dt="2021-09-22T17:05:21.873" v="101" actId="1076"/>
          <ac:cxnSpMkLst>
            <pc:docMk/>
            <pc:sldMk cId="698155031" sldId="623"/>
            <ac:cxnSpMk id="5" creationId="{2DDE027C-B64D-4DBF-AF8B-3E0105CD9886}"/>
          </ac:cxnSpMkLst>
        </pc:cxnChg>
      </pc:sldChg>
      <pc:sldChg chg="addSp modSp">
        <pc:chgData name="Hines, Donna A" userId="ad4f40da-fb4d-443a-ae6e-35f8d8059c35" providerId="ADAL" clId="{23B867CB-9DF0-4EFA-BA53-07AEAB1EA66C}" dt="2021-09-21T13:09:56.629" v="69" actId="167"/>
        <pc:sldMkLst>
          <pc:docMk/>
          <pc:sldMk cId="3369155512" sldId="624"/>
        </pc:sldMkLst>
        <pc:grpChg chg="add mod">
          <ac:chgData name="Hines, Donna A" userId="ad4f40da-fb4d-443a-ae6e-35f8d8059c35" providerId="ADAL" clId="{23B867CB-9DF0-4EFA-BA53-07AEAB1EA66C}" dt="2021-09-21T13:09:56.629" v="69" actId="167"/>
          <ac:grpSpMkLst>
            <pc:docMk/>
            <pc:sldMk cId="3369155512" sldId="624"/>
            <ac:grpSpMk id="6" creationId="{FF1AAF87-151C-4894-BAA0-ACD482BD6460}"/>
          </ac:grpSpMkLst>
        </pc:grpChg>
        <pc:picChg chg="mod">
          <ac:chgData name="Hines, Donna A" userId="ad4f40da-fb4d-443a-ae6e-35f8d8059c35" providerId="ADAL" clId="{23B867CB-9DF0-4EFA-BA53-07AEAB1EA66C}" dt="2021-09-20T17:54:54.181" v="25"/>
          <ac:picMkLst>
            <pc:docMk/>
            <pc:sldMk cId="3369155512" sldId="624"/>
            <ac:picMk id="7" creationId="{3D30678F-F3C6-47EE-BBB1-63FE67DC0C9C}"/>
          </ac:picMkLst>
        </pc:picChg>
        <pc:picChg chg="mod">
          <ac:chgData name="Hines, Donna A" userId="ad4f40da-fb4d-443a-ae6e-35f8d8059c35" providerId="ADAL" clId="{23B867CB-9DF0-4EFA-BA53-07AEAB1EA66C}" dt="2021-09-20T17:54:54.181" v="25"/>
          <ac:picMkLst>
            <pc:docMk/>
            <pc:sldMk cId="3369155512" sldId="624"/>
            <ac:picMk id="8" creationId="{C09E0DB9-1EE3-40CF-9645-9D0AE1304956}"/>
          </ac:picMkLst>
        </pc:picChg>
      </pc:sldChg>
      <pc:sldChg chg="addSp modSp">
        <pc:chgData name="Hines, Donna A" userId="ad4f40da-fb4d-443a-ae6e-35f8d8059c35" providerId="ADAL" clId="{23B867CB-9DF0-4EFA-BA53-07AEAB1EA66C}" dt="2021-09-22T18:38:33.541" v="102" actId="167"/>
        <pc:sldMkLst>
          <pc:docMk/>
          <pc:sldMk cId="98565622" sldId="625"/>
        </pc:sldMkLst>
        <pc:grpChg chg="add mod">
          <ac:chgData name="Hines, Donna A" userId="ad4f40da-fb4d-443a-ae6e-35f8d8059c35" providerId="ADAL" clId="{23B867CB-9DF0-4EFA-BA53-07AEAB1EA66C}" dt="2021-09-22T18:38:33.541" v="102" actId="167"/>
          <ac:grpSpMkLst>
            <pc:docMk/>
            <pc:sldMk cId="98565622" sldId="625"/>
            <ac:grpSpMk id="6" creationId="{D7D09BB9-FDD9-463F-BA6A-248EEFD17863}"/>
          </ac:grpSpMkLst>
        </pc:grpChg>
        <pc:picChg chg="mod">
          <ac:chgData name="Hines, Donna A" userId="ad4f40da-fb4d-443a-ae6e-35f8d8059c35" providerId="ADAL" clId="{23B867CB-9DF0-4EFA-BA53-07AEAB1EA66C}" dt="2021-09-20T17:55:21.874" v="32"/>
          <ac:picMkLst>
            <pc:docMk/>
            <pc:sldMk cId="98565622" sldId="625"/>
            <ac:picMk id="7" creationId="{01E79A89-0618-4312-BADC-4BB70C0DAFBF}"/>
          </ac:picMkLst>
        </pc:picChg>
        <pc:picChg chg="mod">
          <ac:chgData name="Hines, Donna A" userId="ad4f40da-fb4d-443a-ae6e-35f8d8059c35" providerId="ADAL" clId="{23B867CB-9DF0-4EFA-BA53-07AEAB1EA66C}" dt="2021-09-20T17:55:21.874" v="32"/>
          <ac:picMkLst>
            <pc:docMk/>
            <pc:sldMk cId="98565622" sldId="625"/>
            <ac:picMk id="8" creationId="{69B2C81A-FC24-4462-824F-B7031EB2F311}"/>
          </ac:picMkLst>
        </pc:picChg>
      </pc:sldChg>
      <pc:sldChg chg="addSp modSp">
        <pc:chgData name="Hines, Donna A" userId="ad4f40da-fb4d-443a-ae6e-35f8d8059c35" providerId="ADAL" clId="{23B867CB-9DF0-4EFA-BA53-07AEAB1EA66C}" dt="2021-09-22T18:38:47.873" v="103" actId="167"/>
        <pc:sldMkLst>
          <pc:docMk/>
          <pc:sldMk cId="184580545" sldId="626"/>
        </pc:sldMkLst>
        <pc:grpChg chg="add mod">
          <ac:chgData name="Hines, Donna A" userId="ad4f40da-fb4d-443a-ae6e-35f8d8059c35" providerId="ADAL" clId="{23B867CB-9DF0-4EFA-BA53-07AEAB1EA66C}" dt="2021-09-22T18:38:47.873" v="103" actId="167"/>
          <ac:grpSpMkLst>
            <pc:docMk/>
            <pc:sldMk cId="184580545" sldId="626"/>
            <ac:grpSpMk id="6" creationId="{4715A0EB-1C00-4CD9-B484-1066B3177DA6}"/>
          </ac:grpSpMkLst>
        </pc:grpChg>
        <pc:picChg chg="mod">
          <ac:chgData name="Hines, Donna A" userId="ad4f40da-fb4d-443a-ae6e-35f8d8059c35" providerId="ADAL" clId="{23B867CB-9DF0-4EFA-BA53-07AEAB1EA66C}" dt="2021-09-20T17:55:25.659" v="33"/>
          <ac:picMkLst>
            <pc:docMk/>
            <pc:sldMk cId="184580545" sldId="626"/>
            <ac:picMk id="8" creationId="{22449E43-47DE-44E9-9FCB-E30C768D503D}"/>
          </ac:picMkLst>
        </pc:picChg>
        <pc:picChg chg="mod">
          <ac:chgData name="Hines, Donna A" userId="ad4f40da-fb4d-443a-ae6e-35f8d8059c35" providerId="ADAL" clId="{23B867CB-9DF0-4EFA-BA53-07AEAB1EA66C}" dt="2021-09-20T17:55:25.659" v="33"/>
          <ac:picMkLst>
            <pc:docMk/>
            <pc:sldMk cId="184580545" sldId="626"/>
            <ac:picMk id="9" creationId="{10AB7D68-310F-473B-BC3B-B5F28D3C11B7}"/>
          </ac:picMkLst>
        </pc:picChg>
      </pc:sldChg>
      <pc:sldChg chg="addSp modSp mod">
        <pc:chgData name="Hines, Donna A" userId="ad4f40da-fb4d-443a-ae6e-35f8d8059c35" providerId="ADAL" clId="{23B867CB-9DF0-4EFA-BA53-07AEAB1EA66C}" dt="2021-09-22T19:12:45.714" v="128" actId="167"/>
        <pc:sldMkLst>
          <pc:docMk/>
          <pc:sldMk cId="3865805117" sldId="627"/>
        </pc:sldMkLst>
        <pc:spChg chg="mod">
          <ac:chgData name="Hines, Donna A" userId="ad4f40da-fb4d-443a-ae6e-35f8d8059c35" providerId="ADAL" clId="{23B867CB-9DF0-4EFA-BA53-07AEAB1EA66C}" dt="2021-09-20T17:51:37.663" v="4" actId="27636"/>
          <ac:spMkLst>
            <pc:docMk/>
            <pc:sldMk cId="3865805117" sldId="627"/>
            <ac:spMk id="4" creationId="{00000000-0000-0000-0000-000000000000}"/>
          </ac:spMkLst>
        </pc:spChg>
        <pc:grpChg chg="add mod">
          <ac:chgData name="Hines, Donna A" userId="ad4f40da-fb4d-443a-ae6e-35f8d8059c35" providerId="ADAL" clId="{23B867CB-9DF0-4EFA-BA53-07AEAB1EA66C}" dt="2021-09-22T19:12:45.714" v="128" actId="167"/>
          <ac:grpSpMkLst>
            <pc:docMk/>
            <pc:sldMk cId="3865805117" sldId="627"/>
            <ac:grpSpMk id="5" creationId="{6730155F-D15A-47B0-B449-317AF030363F}"/>
          </ac:grpSpMkLst>
        </pc:grpChg>
        <pc:picChg chg="mod">
          <ac:chgData name="Hines, Donna A" userId="ad4f40da-fb4d-443a-ae6e-35f8d8059c35" providerId="ADAL" clId="{23B867CB-9DF0-4EFA-BA53-07AEAB1EA66C}" dt="2021-09-20T17:56:19.149" v="47"/>
          <ac:picMkLst>
            <pc:docMk/>
            <pc:sldMk cId="3865805117" sldId="627"/>
            <ac:picMk id="6" creationId="{0B50205B-A21C-48CE-9E2B-655E199E2E66}"/>
          </ac:picMkLst>
        </pc:picChg>
        <pc:picChg chg="mod">
          <ac:chgData name="Hines, Donna A" userId="ad4f40da-fb4d-443a-ae6e-35f8d8059c35" providerId="ADAL" clId="{23B867CB-9DF0-4EFA-BA53-07AEAB1EA66C}" dt="2021-09-20T17:56:19.149" v="47"/>
          <ac:picMkLst>
            <pc:docMk/>
            <pc:sldMk cId="3865805117" sldId="627"/>
            <ac:picMk id="7" creationId="{EA05FB9B-854C-40C8-82B6-1588FA153364}"/>
          </ac:picMkLst>
        </pc:picChg>
      </pc:sldChg>
      <pc:sldChg chg="addSp modSp">
        <pc:chgData name="Hines, Donna A" userId="ad4f40da-fb4d-443a-ae6e-35f8d8059c35" providerId="ADAL" clId="{23B867CB-9DF0-4EFA-BA53-07AEAB1EA66C}" dt="2021-09-22T19:11:58.963" v="120" actId="167"/>
        <pc:sldMkLst>
          <pc:docMk/>
          <pc:sldMk cId="1462140393" sldId="628"/>
        </pc:sldMkLst>
        <pc:grpChg chg="add mod">
          <ac:chgData name="Hines, Donna A" userId="ad4f40da-fb4d-443a-ae6e-35f8d8059c35" providerId="ADAL" clId="{23B867CB-9DF0-4EFA-BA53-07AEAB1EA66C}" dt="2021-09-22T19:11:58.963" v="120" actId="167"/>
          <ac:grpSpMkLst>
            <pc:docMk/>
            <pc:sldMk cId="1462140393" sldId="628"/>
            <ac:grpSpMk id="5" creationId="{4ED9E771-7F09-40F2-9A4F-638CC57804AC}"/>
          </ac:grpSpMkLst>
        </pc:grpChg>
        <pc:picChg chg="mod">
          <ac:chgData name="Hines, Donna A" userId="ad4f40da-fb4d-443a-ae6e-35f8d8059c35" providerId="ADAL" clId="{23B867CB-9DF0-4EFA-BA53-07AEAB1EA66C}" dt="2021-09-20T17:55:53.165" v="40"/>
          <ac:picMkLst>
            <pc:docMk/>
            <pc:sldMk cId="1462140393" sldId="628"/>
            <ac:picMk id="6" creationId="{A7BA3B5E-2990-4B85-AA51-78F94CD99777}"/>
          </ac:picMkLst>
        </pc:picChg>
        <pc:picChg chg="mod">
          <ac:chgData name="Hines, Donna A" userId="ad4f40da-fb4d-443a-ae6e-35f8d8059c35" providerId="ADAL" clId="{23B867CB-9DF0-4EFA-BA53-07AEAB1EA66C}" dt="2021-09-20T17:55:53.165" v="40"/>
          <ac:picMkLst>
            <pc:docMk/>
            <pc:sldMk cId="1462140393" sldId="628"/>
            <ac:picMk id="7" creationId="{9880EBD2-198C-4536-AB99-4B516799CEA5}"/>
          </ac:picMkLst>
        </pc:picChg>
      </pc:sldChg>
      <pc:sldChg chg="addSp modSp">
        <pc:chgData name="Hines, Donna A" userId="ad4f40da-fb4d-443a-ae6e-35f8d8059c35" providerId="ADAL" clId="{23B867CB-9DF0-4EFA-BA53-07AEAB1EA66C}" dt="2021-09-22T19:12:02.973" v="121" actId="167"/>
        <pc:sldMkLst>
          <pc:docMk/>
          <pc:sldMk cId="2086115975" sldId="629"/>
        </pc:sldMkLst>
        <pc:grpChg chg="add mod">
          <ac:chgData name="Hines, Donna A" userId="ad4f40da-fb4d-443a-ae6e-35f8d8059c35" providerId="ADAL" clId="{23B867CB-9DF0-4EFA-BA53-07AEAB1EA66C}" dt="2021-09-22T19:12:02.973" v="121" actId="167"/>
          <ac:grpSpMkLst>
            <pc:docMk/>
            <pc:sldMk cId="2086115975" sldId="629"/>
            <ac:grpSpMk id="5" creationId="{6933ECFB-66D2-4DCA-AD2C-65CBA92169F1}"/>
          </ac:grpSpMkLst>
        </pc:grpChg>
        <pc:picChg chg="mod">
          <ac:chgData name="Hines, Donna A" userId="ad4f40da-fb4d-443a-ae6e-35f8d8059c35" providerId="ADAL" clId="{23B867CB-9DF0-4EFA-BA53-07AEAB1EA66C}" dt="2021-09-20T17:55:56.486" v="41"/>
          <ac:picMkLst>
            <pc:docMk/>
            <pc:sldMk cId="2086115975" sldId="629"/>
            <ac:picMk id="6" creationId="{B688C112-EBBB-42F2-B0DF-50823E183CA2}"/>
          </ac:picMkLst>
        </pc:picChg>
        <pc:picChg chg="mod">
          <ac:chgData name="Hines, Donna A" userId="ad4f40da-fb4d-443a-ae6e-35f8d8059c35" providerId="ADAL" clId="{23B867CB-9DF0-4EFA-BA53-07AEAB1EA66C}" dt="2021-09-20T17:55:56.486" v="41"/>
          <ac:picMkLst>
            <pc:docMk/>
            <pc:sldMk cId="2086115975" sldId="629"/>
            <ac:picMk id="7" creationId="{80182DF2-640A-45EA-BB14-E7DE93299855}"/>
          </ac:picMkLst>
        </pc:picChg>
      </pc:sldChg>
      <pc:sldChg chg="addSp modSp">
        <pc:chgData name="Hines, Donna A" userId="ad4f40da-fb4d-443a-ae6e-35f8d8059c35" providerId="ADAL" clId="{23B867CB-9DF0-4EFA-BA53-07AEAB1EA66C}" dt="2021-09-22T19:12:07.966" v="122" actId="167"/>
        <pc:sldMkLst>
          <pc:docMk/>
          <pc:sldMk cId="2835457273" sldId="631"/>
        </pc:sldMkLst>
        <pc:grpChg chg="add mod">
          <ac:chgData name="Hines, Donna A" userId="ad4f40da-fb4d-443a-ae6e-35f8d8059c35" providerId="ADAL" clId="{23B867CB-9DF0-4EFA-BA53-07AEAB1EA66C}" dt="2021-09-22T19:12:07.966" v="122" actId="167"/>
          <ac:grpSpMkLst>
            <pc:docMk/>
            <pc:sldMk cId="2835457273" sldId="631"/>
            <ac:grpSpMk id="5" creationId="{6DFDBD59-7B9B-4295-B1B8-97F33A0028A2}"/>
          </ac:grpSpMkLst>
        </pc:grpChg>
        <pc:picChg chg="mod">
          <ac:chgData name="Hines, Donna A" userId="ad4f40da-fb4d-443a-ae6e-35f8d8059c35" providerId="ADAL" clId="{23B867CB-9DF0-4EFA-BA53-07AEAB1EA66C}" dt="2021-09-20T17:56:00.094" v="42"/>
          <ac:picMkLst>
            <pc:docMk/>
            <pc:sldMk cId="2835457273" sldId="631"/>
            <ac:picMk id="6" creationId="{132DB483-211D-4EBC-ADCE-AAA8040B85F1}"/>
          </ac:picMkLst>
        </pc:picChg>
        <pc:picChg chg="mod">
          <ac:chgData name="Hines, Donna A" userId="ad4f40da-fb4d-443a-ae6e-35f8d8059c35" providerId="ADAL" clId="{23B867CB-9DF0-4EFA-BA53-07AEAB1EA66C}" dt="2021-09-20T17:56:00.094" v="42"/>
          <ac:picMkLst>
            <pc:docMk/>
            <pc:sldMk cId="2835457273" sldId="631"/>
            <ac:picMk id="7" creationId="{CEEE80AA-DD4B-498F-9208-A4D37C52EA05}"/>
          </ac:picMkLst>
        </pc:picChg>
      </pc:sldChg>
      <pc:sldChg chg="addSp modSp">
        <pc:chgData name="Hines, Donna A" userId="ad4f40da-fb4d-443a-ae6e-35f8d8059c35" providerId="ADAL" clId="{23B867CB-9DF0-4EFA-BA53-07AEAB1EA66C}" dt="2021-09-22T19:12:11.560" v="123" actId="167"/>
        <pc:sldMkLst>
          <pc:docMk/>
          <pc:sldMk cId="1706612396" sldId="632"/>
        </pc:sldMkLst>
        <pc:grpChg chg="add mod">
          <ac:chgData name="Hines, Donna A" userId="ad4f40da-fb4d-443a-ae6e-35f8d8059c35" providerId="ADAL" clId="{23B867CB-9DF0-4EFA-BA53-07AEAB1EA66C}" dt="2021-09-22T19:12:11.560" v="123" actId="167"/>
          <ac:grpSpMkLst>
            <pc:docMk/>
            <pc:sldMk cId="1706612396" sldId="632"/>
            <ac:grpSpMk id="5" creationId="{F4127976-D778-4450-A4A8-55C688AB28BE}"/>
          </ac:grpSpMkLst>
        </pc:grpChg>
        <pc:picChg chg="mod">
          <ac:chgData name="Hines, Donna A" userId="ad4f40da-fb4d-443a-ae6e-35f8d8059c35" providerId="ADAL" clId="{23B867CB-9DF0-4EFA-BA53-07AEAB1EA66C}" dt="2021-09-20T17:56:04.832" v="43"/>
          <ac:picMkLst>
            <pc:docMk/>
            <pc:sldMk cId="1706612396" sldId="632"/>
            <ac:picMk id="6" creationId="{87A60ED4-47DC-4B3B-9C9F-4D7084B8E3B5}"/>
          </ac:picMkLst>
        </pc:picChg>
        <pc:picChg chg="mod">
          <ac:chgData name="Hines, Donna A" userId="ad4f40da-fb4d-443a-ae6e-35f8d8059c35" providerId="ADAL" clId="{23B867CB-9DF0-4EFA-BA53-07AEAB1EA66C}" dt="2021-09-20T17:56:04.832" v="43"/>
          <ac:picMkLst>
            <pc:docMk/>
            <pc:sldMk cId="1706612396" sldId="632"/>
            <ac:picMk id="7" creationId="{D0877EE1-853F-40CE-8AB0-DECFBD1C0871}"/>
          </ac:picMkLst>
        </pc:picChg>
      </pc:sldChg>
      <pc:sldChg chg="addSp modSp">
        <pc:chgData name="Hines, Donna A" userId="ad4f40da-fb4d-443a-ae6e-35f8d8059c35" providerId="ADAL" clId="{23B867CB-9DF0-4EFA-BA53-07AEAB1EA66C}" dt="2021-09-22T19:12:15.709" v="124" actId="167"/>
        <pc:sldMkLst>
          <pc:docMk/>
          <pc:sldMk cId="3024593371" sldId="634"/>
        </pc:sldMkLst>
        <pc:grpChg chg="add mod">
          <ac:chgData name="Hines, Donna A" userId="ad4f40da-fb4d-443a-ae6e-35f8d8059c35" providerId="ADAL" clId="{23B867CB-9DF0-4EFA-BA53-07AEAB1EA66C}" dt="2021-09-22T19:12:15.709" v="124" actId="167"/>
          <ac:grpSpMkLst>
            <pc:docMk/>
            <pc:sldMk cId="3024593371" sldId="634"/>
            <ac:grpSpMk id="6" creationId="{F23053E4-617E-463B-9A35-09F2F401917A}"/>
          </ac:grpSpMkLst>
        </pc:grpChg>
        <pc:picChg chg="mod">
          <ac:chgData name="Hines, Donna A" userId="ad4f40da-fb4d-443a-ae6e-35f8d8059c35" providerId="ADAL" clId="{23B867CB-9DF0-4EFA-BA53-07AEAB1EA66C}" dt="2021-09-20T17:56:08.349" v="44"/>
          <ac:picMkLst>
            <pc:docMk/>
            <pc:sldMk cId="3024593371" sldId="634"/>
            <ac:picMk id="7" creationId="{B8C7300B-BD14-411B-AB8C-AD359B320FB3}"/>
          </ac:picMkLst>
        </pc:picChg>
        <pc:picChg chg="mod">
          <ac:chgData name="Hines, Donna A" userId="ad4f40da-fb4d-443a-ae6e-35f8d8059c35" providerId="ADAL" clId="{23B867CB-9DF0-4EFA-BA53-07AEAB1EA66C}" dt="2021-09-20T17:56:08.349" v="44"/>
          <ac:picMkLst>
            <pc:docMk/>
            <pc:sldMk cId="3024593371" sldId="634"/>
            <ac:picMk id="8" creationId="{807284B9-F852-4B0C-B709-1EC738811083}"/>
          </ac:picMkLst>
        </pc:picChg>
      </pc:sldChg>
      <pc:sldChg chg="addSp modSp">
        <pc:chgData name="Hines, Donna A" userId="ad4f40da-fb4d-443a-ae6e-35f8d8059c35" providerId="ADAL" clId="{23B867CB-9DF0-4EFA-BA53-07AEAB1EA66C}" dt="2021-09-22T19:12:19.847" v="125" actId="167"/>
        <pc:sldMkLst>
          <pc:docMk/>
          <pc:sldMk cId="946935022" sldId="635"/>
        </pc:sldMkLst>
        <pc:grpChg chg="add mod">
          <ac:chgData name="Hines, Donna A" userId="ad4f40da-fb4d-443a-ae6e-35f8d8059c35" providerId="ADAL" clId="{23B867CB-9DF0-4EFA-BA53-07AEAB1EA66C}" dt="2021-09-22T19:12:19.847" v="125" actId="167"/>
          <ac:grpSpMkLst>
            <pc:docMk/>
            <pc:sldMk cId="946935022" sldId="635"/>
            <ac:grpSpMk id="5" creationId="{3C3DB12C-8F8E-4EF5-9724-1A525C7E8777}"/>
          </ac:grpSpMkLst>
        </pc:grpChg>
        <pc:picChg chg="mod">
          <ac:chgData name="Hines, Donna A" userId="ad4f40da-fb4d-443a-ae6e-35f8d8059c35" providerId="ADAL" clId="{23B867CB-9DF0-4EFA-BA53-07AEAB1EA66C}" dt="2021-09-20T17:56:12.338" v="45"/>
          <ac:picMkLst>
            <pc:docMk/>
            <pc:sldMk cId="946935022" sldId="635"/>
            <ac:picMk id="6" creationId="{A6533D14-5ECB-44E0-BA57-07C7BA44F0D7}"/>
          </ac:picMkLst>
        </pc:picChg>
        <pc:picChg chg="mod">
          <ac:chgData name="Hines, Donna A" userId="ad4f40da-fb4d-443a-ae6e-35f8d8059c35" providerId="ADAL" clId="{23B867CB-9DF0-4EFA-BA53-07AEAB1EA66C}" dt="2021-09-20T17:56:12.338" v="45"/>
          <ac:picMkLst>
            <pc:docMk/>
            <pc:sldMk cId="946935022" sldId="635"/>
            <ac:picMk id="7" creationId="{AA2EC23F-9050-4AA7-98EA-FFB4E640ECFC}"/>
          </ac:picMkLst>
        </pc:picChg>
      </pc:sldChg>
      <pc:sldChg chg="addSp modSp mod">
        <pc:chgData name="Hines, Donna A" userId="ad4f40da-fb4d-443a-ae6e-35f8d8059c35" providerId="ADAL" clId="{23B867CB-9DF0-4EFA-BA53-07AEAB1EA66C}" dt="2021-09-22T19:12:34.436" v="127" actId="1076"/>
        <pc:sldMkLst>
          <pc:docMk/>
          <pc:sldMk cId="2238437752" sldId="636"/>
        </pc:sldMkLst>
        <pc:spChg chg="mod">
          <ac:chgData name="Hines, Donna A" userId="ad4f40da-fb4d-443a-ae6e-35f8d8059c35" providerId="ADAL" clId="{23B867CB-9DF0-4EFA-BA53-07AEAB1EA66C}" dt="2021-09-22T19:12:34.436" v="127" actId="1076"/>
          <ac:spMkLst>
            <pc:docMk/>
            <pc:sldMk cId="2238437752" sldId="636"/>
            <ac:spMk id="181250" creationId="{00000000-0000-0000-0000-000000000000}"/>
          </ac:spMkLst>
        </pc:spChg>
        <pc:grpChg chg="add mod">
          <ac:chgData name="Hines, Donna A" userId="ad4f40da-fb4d-443a-ae6e-35f8d8059c35" providerId="ADAL" clId="{23B867CB-9DF0-4EFA-BA53-07AEAB1EA66C}" dt="2021-09-22T19:12:25.866" v="126" actId="167"/>
          <ac:grpSpMkLst>
            <pc:docMk/>
            <pc:sldMk cId="2238437752" sldId="636"/>
            <ac:grpSpMk id="5" creationId="{58E16FE9-254C-4468-A733-47AE4B2F9D78}"/>
          </ac:grpSpMkLst>
        </pc:grpChg>
        <pc:picChg chg="mod">
          <ac:chgData name="Hines, Donna A" userId="ad4f40da-fb4d-443a-ae6e-35f8d8059c35" providerId="ADAL" clId="{23B867CB-9DF0-4EFA-BA53-07AEAB1EA66C}" dt="2021-09-20T17:56:15.955" v="46"/>
          <ac:picMkLst>
            <pc:docMk/>
            <pc:sldMk cId="2238437752" sldId="636"/>
            <ac:picMk id="7" creationId="{17FC5780-E78A-4646-B623-14E2E9A405A1}"/>
          </ac:picMkLst>
        </pc:picChg>
        <pc:picChg chg="mod">
          <ac:chgData name="Hines, Donna A" userId="ad4f40da-fb4d-443a-ae6e-35f8d8059c35" providerId="ADAL" clId="{23B867CB-9DF0-4EFA-BA53-07AEAB1EA66C}" dt="2021-09-20T17:56:15.955" v="46"/>
          <ac:picMkLst>
            <pc:docMk/>
            <pc:sldMk cId="2238437752" sldId="636"/>
            <ac:picMk id="8" creationId="{71951668-9833-4B79-9969-50324DB1F78A}"/>
          </ac:picMkLst>
        </pc:picChg>
      </pc:sldChg>
      <pc:sldChg chg="addSp modSp">
        <pc:chgData name="Hines, Donna A" userId="ad4f40da-fb4d-443a-ae6e-35f8d8059c35" providerId="ADAL" clId="{23B867CB-9DF0-4EFA-BA53-07AEAB1EA66C}" dt="2021-09-22T19:12:51.112" v="129" actId="167"/>
        <pc:sldMkLst>
          <pc:docMk/>
          <pc:sldMk cId="502133953" sldId="637"/>
        </pc:sldMkLst>
        <pc:grpChg chg="add mod">
          <ac:chgData name="Hines, Donna A" userId="ad4f40da-fb4d-443a-ae6e-35f8d8059c35" providerId="ADAL" clId="{23B867CB-9DF0-4EFA-BA53-07AEAB1EA66C}" dt="2021-09-22T19:12:51.112" v="129" actId="167"/>
          <ac:grpSpMkLst>
            <pc:docMk/>
            <pc:sldMk cId="502133953" sldId="637"/>
            <ac:grpSpMk id="6" creationId="{763965B8-979C-479C-ADF4-F1109C2DD481}"/>
          </ac:grpSpMkLst>
        </pc:grpChg>
        <pc:picChg chg="mod">
          <ac:chgData name="Hines, Donna A" userId="ad4f40da-fb4d-443a-ae6e-35f8d8059c35" providerId="ADAL" clId="{23B867CB-9DF0-4EFA-BA53-07AEAB1EA66C}" dt="2021-09-20T17:56:33.502" v="48"/>
          <ac:picMkLst>
            <pc:docMk/>
            <pc:sldMk cId="502133953" sldId="637"/>
            <ac:picMk id="7" creationId="{C825318E-AC3D-45B7-8C42-ED6282E947EF}"/>
          </ac:picMkLst>
        </pc:picChg>
        <pc:picChg chg="mod">
          <ac:chgData name="Hines, Donna A" userId="ad4f40da-fb4d-443a-ae6e-35f8d8059c35" providerId="ADAL" clId="{23B867CB-9DF0-4EFA-BA53-07AEAB1EA66C}" dt="2021-09-20T17:56:33.502" v="48"/>
          <ac:picMkLst>
            <pc:docMk/>
            <pc:sldMk cId="502133953" sldId="637"/>
            <ac:picMk id="8" creationId="{E35F864B-B215-4C29-B5C9-5742F956A371}"/>
          </ac:picMkLst>
        </pc:picChg>
      </pc:sldChg>
      <pc:sldChg chg="addSp modSp">
        <pc:chgData name="Hines, Donna A" userId="ad4f40da-fb4d-443a-ae6e-35f8d8059c35" providerId="ADAL" clId="{23B867CB-9DF0-4EFA-BA53-07AEAB1EA66C}" dt="2021-09-22T19:12:56.671" v="130" actId="167"/>
        <pc:sldMkLst>
          <pc:docMk/>
          <pc:sldMk cId="1980867129" sldId="638"/>
        </pc:sldMkLst>
        <pc:grpChg chg="add mod">
          <ac:chgData name="Hines, Donna A" userId="ad4f40da-fb4d-443a-ae6e-35f8d8059c35" providerId="ADAL" clId="{23B867CB-9DF0-4EFA-BA53-07AEAB1EA66C}" dt="2021-09-22T19:12:56.671" v="130" actId="167"/>
          <ac:grpSpMkLst>
            <pc:docMk/>
            <pc:sldMk cId="1980867129" sldId="638"/>
            <ac:grpSpMk id="6" creationId="{9597A0AF-9787-45D2-831D-4222FE1FC196}"/>
          </ac:grpSpMkLst>
        </pc:grpChg>
        <pc:picChg chg="mod">
          <ac:chgData name="Hines, Donna A" userId="ad4f40da-fb4d-443a-ae6e-35f8d8059c35" providerId="ADAL" clId="{23B867CB-9DF0-4EFA-BA53-07AEAB1EA66C}" dt="2021-09-20T17:56:37.358" v="49"/>
          <ac:picMkLst>
            <pc:docMk/>
            <pc:sldMk cId="1980867129" sldId="638"/>
            <ac:picMk id="7" creationId="{33424BD0-E6F0-4306-B577-C0571EF71D0C}"/>
          </ac:picMkLst>
        </pc:picChg>
        <pc:picChg chg="mod">
          <ac:chgData name="Hines, Donna A" userId="ad4f40da-fb4d-443a-ae6e-35f8d8059c35" providerId="ADAL" clId="{23B867CB-9DF0-4EFA-BA53-07AEAB1EA66C}" dt="2021-09-20T17:56:37.358" v="49"/>
          <ac:picMkLst>
            <pc:docMk/>
            <pc:sldMk cId="1980867129" sldId="638"/>
            <ac:picMk id="8" creationId="{C6EB1F66-D7B7-48FE-BD63-B01048430FC9}"/>
          </ac:picMkLst>
        </pc:picChg>
      </pc:sldChg>
      <pc:sldChg chg="addSp modSp">
        <pc:chgData name="Hines, Donna A" userId="ad4f40da-fb4d-443a-ae6e-35f8d8059c35" providerId="ADAL" clId="{23B867CB-9DF0-4EFA-BA53-07AEAB1EA66C}" dt="2021-09-22T19:13:08.946" v="133" actId="167"/>
        <pc:sldMkLst>
          <pc:docMk/>
          <pc:sldMk cId="975930860" sldId="639"/>
        </pc:sldMkLst>
        <pc:grpChg chg="add mod">
          <ac:chgData name="Hines, Donna A" userId="ad4f40da-fb4d-443a-ae6e-35f8d8059c35" providerId="ADAL" clId="{23B867CB-9DF0-4EFA-BA53-07AEAB1EA66C}" dt="2021-09-22T19:13:08.946" v="133" actId="167"/>
          <ac:grpSpMkLst>
            <pc:docMk/>
            <pc:sldMk cId="975930860" sldId="639"/>
            <ac:grpSpMk id="5" creationId="{E0FAD5C0-5BAB-4847-B11C-427958DA0DB5}"/>
          </ac:grpSpMkLst>
        </pc:grpChg>
        <pc:picChg chg="mod">
          <ac:chgData name="Hines, Donna A" userId="ad4f40da-fb4d-443a-ae6e-35f8d8059c35" providerId="ADAL" clId="{23B867CB-9DF0-4EFA-BA53-07AEAB1EA66C}" dt="2021-09-20T17:56:51.121" v="52"/>
          <ac:picMkLst>
            <pc:docMk/>
            <pc:sldMk cId="975930860" sldId="639"/>
            <ac:picMk id="7" creationId="{52DB1799-EB19-4F32-8679-FB49A353B66E}"/>
          </ac:picMkLst>
        </pc:picChg>
        <pc:picChg chg="mod">
          <ac:chgData name="Hines, Donna A" userId="ad4f40da-fb4d-443a-ae6e-35f8d8059c35" providerId="ADAL" clId="{23B867CB-9DF0-4EFA-BA53-07AEAB1EA66C}" dt="2021-09-20T17:56:51.121" v="52"/>
          <ac:picMkLst>
            <pc:docMk/>
            <pc:sldMk cId="975930860" sldId="639"/>
            <ac:picMk id="8" creationId="{D1B67281-6A77-43E6-AC23-311068C796B9}"/>
          </ac:picMkLst>
        </pc:picChg>
      </pc:sldChg>
      <pc:sldChg chg="addSp modSp">
        <pc:chgData name="Hines, Donna A" userId="ad4f40da-fb4d-443a-ae6e-35f8d8059c35" providerId="ADAL" clId="{23B867CB-9DF0-4EFA-BA53-07AEAB1EA66C}" dt="2021-09-22T19:13:01.204" v="131" actId="167"/>
        <pc:sldMkLst>
          <pc:docMk/>
          <pc:sldMk cId="576908928" sldId="640"/>
        </pc:sldMkLst>
        <pc:grpChg chg="add mod">
          <ac:chgData name="Hines, Donna A" userId="ad4f40da-fb4d-443a-ae6e-35f8d8059c35" providerId="ADAL" clId="{23B867CB-9DF0-4EFA-BA53-07AEAB1EA66C}" dt="2021-09-22T19:13:01.204" v="131" actId="167"/>
          <ac:grpSpMkLst>
            <pc:docMk/>
            <pc:sldMk cId="576908928" sldId="640"/>
            <ac:grpSpMk id="6" creationId="{399FCEA5-4396-4C5E-976C-95D602AB0367}"/>
          </ac:grpSpMkLst>
        </pc:grpChg>
        <pc:picChg chg="mod">
          <ac:chgData name="Hines, Donna A" userId="ad4f40da-fb4d-443a-ae6e-35f8d8059c35" providerId="ADAL" clId="{23B867CB-9DF0-4EFA-BA53-07AEAB1EA66C}" dt="2021-09-20T17:56:40.231" v="50"/>
          <ac:picMkLst>
            <pc:docMk/>
            <pc:sldMk cId="576908928" sldId="640"/>
            <ac:picMk id="7" creationId="{EE5AE2C1-E319-46F2-A12A-CA9083D601E5}"/>
          </ac:picMkLst>
        </pc:picChg>
        <pc:picChg chg="mod">
          <ac:chgData name="Hines, Donna A" userId="ad4f40da-fb4d-443a-ae6e-35f8d8059c35" providerId="ADAL" clId="{23B867CB-9DF0-4EFA-BA53-07AEAB1EA66C}" dt="2021-09-20T17:56:40.231" v="50"/>
          <ac:picMkLst>
            <pc:docMk/>
            <pc:sldMk cId="576908928" sldId="640"/>
            <ac:picMk id="8" creationId="{95D47CD0-ED28-4970-8FF8-1D41EA7BD224}"/>
          </ac:picMkLst>
        </pc:picChg>
      </pc:sldChg>
      <pc:sldChg chg="addSp modSp">
        <pc:chgData name="Hines, Donna A" userId="ad4f40da-fb4d-443a-ae6e-35f8d8059c35" providerId="ADAL" clId="{23B867CB-9DF0-4EFA-BA53-07AEAB1EA66C}" dt="2021-09-22T19:13:04.787" v="132" actId="167"/>
        <pc:sldMkLst>
          <pc:docMk/>
          <pc:sldMk cId="1030743378" sldId="641"/>
        </pc:sldMkLst>
        <pc:grpChg chg="add mod">
          <ac:chgData name="Hines, Donna A" userId="ad4f40da-fb4d-443a-ae6e-35f8d8059c35" providerId="ADAL" clId="{23B867CB-9DF0-4EFA-BA53-07AEAB1EA66C}" dt="2021-09-22T19:13:04.787" v="132" actId="167"/>
          <ac:grpSpMkLst>
            <pc:docMk/>
            <pc:sldMk cId="1030743378" sldId="641"/>
            <ac:grpSpMk id="5" creationId="{E449C74F-9BB5-458F-911D-EDCFAA986B3F}"/>
          </ac:grpSpMkLst>
        </pc:grpChg>
        <pc:picChg chg="mod">
          <ac:chgData name="Hines, Donna A" userId="ad4f40da-fb4d-443a-ae6e-35f8d8059c35" providerId="ADAL" clId="{23B867CB-9DF0-4EFA-BA53-07AEAB1EA66C}" dt="2021-09-20T17:56:47.401" v="51"/>
          <ac:picMkLst>
            <pc:docMk/>
            <pc:sldMk cId="1030743378" sldId="641"/>
            <ac:picMk id="6" creationId="{6C7D925A-CE6E-4CC9-9AB5-3EADED293F92}"/>
          </ac:picMkLst>
        </pc:picChg>
        <pc:picChg chg="mod">
          <ac:chgData name="Hines, Donna A" userId="ad4f40da-fb4d-443a-ae6e-35f8d8059c35" providerId="ADAL" clId="{23B867CB-9DF0-4EFA-BA53-07AEAB1EA66C}" dt="2021-09-20T17:56:47.401" v="51"/>
          <ac:picMkLst>
            <pc:docMk/>
            <pc:sldMk cId="1030743378" sldId="641"/>
            <ac:picMk id="7" creationId="{7B9EEA04-717D-4158-B303-6761A2F8A83E}"/>
          </ac:picMkLst>
        </pc:picChg>
      </pc:sldChg>
      <pc:sldChg chg="addSp modSp">
        <pc:chgData name="Hines, Donna A" userId="ad4f40da-fb4d-443a-ae6e-35f8d8059c35" providerId="ADAL" clId="{23B867CB-9DF0-4EFA-BA53-07AEAB1EA66C}" dt="2021-09-22T19:13:17.087" v="135" actId="167"/>
        <pc:sldMkLst>
          <pc:docMk/>
          <pc:sldMk cId="966368709" sldId="642"/>
        </pc:sldMkLst>
        <pc:grpChg chg="add mod">
          <ac:chgData name="Hines, Donna A" userId="ad4f40da-fb4d-443a-ae6e-35f8d8059c35" providerId="ADAL" clId="{23B867CB-9DF0-4EFA-BA53-07AEAB1EA66C}" dt="2021-09-22T19:13:17.087" v="135" actId="167"/>
          <ac:grpSpMkLst>
            <pc:docMk/>
            <pc:sldMk cId="966368709" sldId="642"/>
            <ac:grpSpMk id="5" creationId="{DA3959FC-FB69-48D3-ACFD-EB9E1D8B4CE9}"/>
          </ac:grpSpMkLst>
        </pc:grpChg>
        <pc:picChg chg="mod">
          <ac:chgData name="Hines, Donna A" userId="ad4f40da-fb4d-443a-ae6e-35f8d8059c35" providerId="ADAL" clId="{23B867CB-9DF0-4EFA-BA53-07AEAB1EA66C}" dt="2021-09-20T17:56:58.088" v="54"/>
          <ac:picMkLst>
            <pc:docMk/>
            <pc:sldMk cId="966368709" sldId="642"/>
            <ac:picMk id="6" creationId="{8714F985-248B-4FAF-A70B-B87F990707A5}"/>
          </ac:picMkLst>
        </pc:picChg>
        <pc:picChg chg="mod">
          <ac:chgData name="Hines, Donna A" userId="ad4f40da-fb4d-443a-ae6e-35f8d8059c35" providerId="ADAL" clId="{23B867CB-9DF0-4EFA-BA53-07AEAB1EA66C}" dt="2021-09-20T17:56:58.088" v="54"/>
          <ac:picMkLst>
            <pc:docMk/>
            <pc:sldMk cId="966368709" sldId="642"/>
            <ac:picMk id="7" creationId="{C019EBBD-ED7D-4F93-A61A-EA1B37314761}"/>
          </ac:picMkLst>
        </pc:picChg>
      </pc:sldChg>
      <pc:sldChg chg="addSp modSp">
        <pc:chgData name="Hines, Donna A" userId="ad4f40da-fb4d-443a-ae6e-35f8d8059c35" providerId="ADAL" clId="{23B867CB-9DF0-4EFA-BA53-07AEAB1EA66C}" dt="2021-09-22T19:13:20.147" v="136" actId="167"/>
        <pc:sldMkLst>
          <pc:docMk/>
          <pc:sldMk cId="1217602527" sldId="643"/>
        </pc:sldMkLst>
        <pc:grpChg chg="add mod">
          <ac:chgData name="Hines, Donna A" userId="ad4f40da-fb4d-443a-ae6e-35f8d8059c35" providerId="ADAL" clId="{23B867CB-9DF0-4EFA-BA53-07AEAB1EA66C}" dt="2021-09-22T19:13:20.147" v="136" actId="167"/>
          <ac:grpSpMkLst>
            <pc:docMk/>
            <pc:sldMk cId="1217602527" sldId="643"/>
            <ac:grpSpMk id="5" creationId="{3DF8F6C5-44C1-432A-BD63-EF321D0AF977}"/>
          </ac:grpSpMkLst>
        </pc:grpChg>
        <pc:picChg chg="mod">
          <ac:chgData name="Hines, Donna A" userId="ad4f40da-fb4d-443a-ae6e-35f8d8059c35" providerId="ADAL" clId="{23B867CB-9DF0-4EFA-BA53-07AEAB1EA66C}" dt="2021-09-20T17:57:01.645" v="55"/>
          <ac:picMkLst>
            <pc:docMk/>
            <pc:sldMk cId="1217602527" sldId="643"/>
            <ac:picMk id="6" creationId="{BA77EFCE-4E0F-4B16-A2BE-B781107B2C54}"/>
          </ac:picMkLst>
        </pc:picChg>
        <pc:picChg chg="mod">
          <ac:chgData name="Hines, Donna A" userId="ad4f40da-fb4d-443a-ae6e-35f8d8059c35" providerId="ADAL" clId="{23B867CB-9DF0-4EFA-BA53-07AEAB1EA66C}" dt="2021-09-20T17:57:01.645" v="55"/>
          <ac:picMkLst>
            <pc:docMk/>
            <pc:sldMk cId="1217602527" sldId="643"/>
            <ac:picMk id="7" creationId="{97FA2BEC-AECA-41C7-9363-3EE839DCD17C}"/>
          </ac:picMkLst>
        </pc:picChg>
      </pc:sldChg>
      <pc:sldChg chg="addSp modSp">
        <pc:chgData name="Hines, Donna A" userId="ad4f40da-fb4d-443a-ae6e-35f8d8059c35" providerId="ADAL" clId="{23B867CB-9DF0-4EFA-BA53-07AEAB1EA66C}" dt="2021-09-22T19:13:32.005" v="139" actId="167"/>
        <pc:sldMkLst>
          <pc:docMk/>
          <pc:sldMk cId="114671567" sldId="645"/>
        </pc:sldMkLst>
        <pc:grpChg chg="add mod">
          <ac:chgData name="Hines, Donna A" userId="ad4f40da-fb4d-443a-ae6e-35f8d8059c35" providerId="ADAL" clId="{23B867CB-9DF0-4EFA-BA53-07AEAB1EA66C}" dt="2021-09-22T19:13:32.005" v="139" actId="167"/>
          <ac:grpSpMkLst>
            <pc:docMk/>
            <pc:sldMk cId="114671567" sldId="645"/>
            <ac:grpSpMk id="5" creationId="{8DB0D92C-42AA-4DC9-9595-ECE75A1CB50F}"/>
          </ac:grpSpMkLst>
        </pc:grpChg>
        <pc:picChg chg="mod">
          <ac:chgData name="Hines, Donna A" userId="ad4f40da-fb4d-443a-ae6e-35f8d8059c35" providerId="ADAL" clId="{23B867CB-9DF0-4EFA-BA53-07AEAB1EA66C}" dt="2021-09-20T17:57:14.027" v="58"/>
          <ac:picMkLst>
            <pc:docMk/>
            <pc:sldMk cId="114671567" sldId="645"/>
            <ac:picMk id="6" creationId="{3FD8D040-FB64-46AA-961D-0F602782EC41}"/>
          </ac:picMkLst>
        </pc:picChg>
        <pc:picChg chg="mod">
          <ac:chgData name="Hines, Donna A" userId="ad4f40da-fb4d-443a-ae6e-35f8d8059c35" providerId="ADAL" clId="{23B867CB-9DF0-4EFA-BA53-07AEAB1EA66C}" dt="2021-09-20T17:57:14.027" v="58"/>
          <ac:picMkLst>
            <pc:docMk/>
            <pc:sldMk cId="114671567" sldId="645"/>
            <ac:picMk id="7" creationId="{0930647B-4970-440E-A76A-FF6C5288EEA4}"/>
          </ac:picMkLst>
        </pc:picChg>
      </pc:sldChg>
      <pc:sldChg chg="addSp modSp">
        <pc:chgData name="Hines, Donna A" userId="ad4f40da-fb4d-443a-ae6e-35f8d8059c35" providerId="ADAL" clId="{23B867CB-9DF0-4EFA-BA53-07AEAB1EA66C}" dt="2021-09-22T19:13:41.564" v="141" actId="167"/>
        <pc:sldMkLst>
          <pc:docMk/>
          <pc:sldMk cId="4013020970" sldId="648"/>
        </pc:sldMkLst>
        <pc:grpChg chg="add mod">
          <ac:chgData name="Hines, Donna A" userId="ad4f40da-fb4d-443a-ae6e-35f8d8059c35" providerId="ADAL" clId="{23B867CB-9DF0-4EFA-BA53-07AEAB1EA66C}" dt="2021-09-22T19:13:41.564" v="141" actId="167"/>
          <ac:grpSpMkLst>
            <pc:docMk/>
            <pc:sldMk cId="4013020970" sldId="648"/>
            <ac:grpSpMk id="4" creationId="{80452ABC-F61D-4CD6-9459-98B5B4DA6479}"/>
          </ac:grpSpMkLst>
        </pc:grpChg>
        <pc:picChg chg="mod">
          <ac:chgData name="Hines, Donna A" userId="ad4f40da-fb4d-443a-ae6e-35f8d8059c35" providerId="ADAL" clId="{23B867CB-9DF0-4EFA-BA53-07AEAB1EA66C}" dt="2021-09-20T17:57:20.708" v="60"/>
          <ac:picMkLst>
            <pc:docMk/>
            <pc:sldMk cId="4013020970" sldId="648"/>
            <ac:picMk id="5" creationId="{F78B104E-01FB-436A-AEB8-DF5F8787D8E2}"/>
          </ac:picMkLst>
        </pc:picChg>
        <pc:picChg chg="mod">
          <ac:chgData name="Hines, Donna A" userId="ad4f40da-fb4d-443a-ae6e-35f8d8059c35" providerId="ADAL" clId="{23B867CB-9DF0-4EFA-BA53-07AEAB1EA66C}" dt="2021-09-20T17:57:20.708" v="60"/>
          <ac:picMkLst>
            <pc:docMk/>
            <pc:sldMk cId="4013020970" sldId="648"/>
            <ac:picMk id="7" creationId="{AC639589-C03A-42D8-B849-59E956CA991D}"/>
          </ac:picMkLst>
        </pc:picChg>
      </pc:sldChg>
      <pc:sldChg chg="addSp modSp mod">
        <pc:chgData name="Hines, Donna A" userId="ad4f40da-fb4d-443a-ae6e-35f8d8059c35" providerId="ADAL" clId="{23B867CB-9DF0-4EFA-BA53-07AEAB1EA66C}" dt="2021-09-22T17:01:19.859" v="73" actId="1076"/>
        <pc:sldMkLst>
          <pc:docMk/>
          <pc:sldMk cId="2787511994" sldId="649"/>
        </pc:sldMkLst>
        <pc:spChg chg="mod">
          <ac:chgData name="Hines, Donna A" userId="ad4f40da-fb4d-443a-ae6e-35f8d8059c35" providerId="ADAL" clId="{23B867CB-9DF0-4EFA-BA53-07AEAB1EA66C}" dt="2021-09-22T17:01:19.859" v="73" actId="1076"/>
          <ac:spMkLst>
            <pc:docMk/>
            <pc:sldMk cId="2787511994" sldId="649"/>
            <ac:spMk id="3" creationId="{8B9F30E6-A183-49FF-A8CE-CF0327A0A4DB}"/>
          </ac:spMkLst>
        </pc:spChg>
        <pc:spChg chg="mod">
          <ac:chgData name="Hines, Donna A" userId="ad4f40da-fb4d-443a-ae6e-35f8d8059c35" providerId="ADAL" clId="{23B867CB-9DF0-4EFA-BA53-07AEAB1EA66C}" dt="2021-09-22T17:01:12.513" v="71" actId="1076"/>
          <ac:spMkLst>
            <pc:docMk/>
            <pc:sldMk cId="2787511994" sldId="649"/>
            <ac:spMk id="181250" creationId="{00000000-0000-0000-0000-000000000000}"/>
          </ac:spMkLst>
        </pc:spChg>
        <pc:grpChg chg="add mod">
          <ac:chgData name="Hines, Donna A" userId="ad4f40da-fb4d-443a-ae6e-35f8d8059c35" providerId="ADAL" clId="{23B867CB-9DF0-4EFA-BA53-07AEAB1EA66C}" dt="2021-09-22T17:01:03.418" v="70" actId="167"/>
          <ac:grpSpMkLst>
            <pc:docMk/>
            <pc:sldMk cId="2787511994" sldId="649"/>
            <ac:grpSpMk id="6" creationId="{7EA24836-C09C-4F46-9136-8E04D6B14EF5}"/>
          </ac:grpSpMkLst>
        </pc:grpChg>
        <pc:picChg chg="mod">
          <ac:chgData name="Hines, Donna A" userId="ad4f40da-fb4d-443a-ae6e-35f8d8059c35" providerId="ADAL" clId="{23B867CB-9DF0-4EFA-BA53-07AEAB1EA66C}" dt="2021-09-20T17:54:58.323" v="26"/>
          <ac:picMkLst>
            <pc:docMk/>
            <pc:sldMk cId="2787511994" sldId="649"/>
            <ac:picMk id="7" creationId="{8F1F5B9A-5A01-445E-AF03-EF09BE3B3C39}"/>
          </ac:picMkLst>
        </pc:picChg>
        <pc:picChg chg="mod">
          <ac:chgData name="Hines, Donna A" userId="ad4f40da-fb4d-443a-ae6e-35f8d8059c35" providerId="ADAL" clId="{23B867CB-9DF0-4EFA-BA53-07AEAB1EA66C}" dt="2021-09-20T17:54:58.323" v="26"/>
          <ac:picMkLst>
            <pc:docMk/>
            <pc:sldMk cId="2787511994" sldId="649"/>
            <ac:picMk id="8" creationId="{790971AC-7D82-448A-8A9F-F5E83104BFC2}"/>
          </ac:picMkLst>
        </pc:picChg>
        <pc:cxnChg chg="mod">
          <ac:chgData name="Hines, Donna A" userId="ad4f40da-fb4d-443a-ae6e-35f8d8059c35" providerId="ADAL" clId="{23B867CB-9DF0-4EFA-BA53-07AEAB1EA66C}" dt="2021-09-22T17:01:16.459" v="72" actId="1076"/>
          <ac:cxnSpMkLst>
            <pc:docMk/>
            <pc:sldMk cId="2787511994" sldId="649"/>
            <ac:cxnSpMk id="4" creationId="{FDAF7AAB-CAEB-4A38-9695-0FF8CF1A8366}"/>
          </ac:cxnSpMkLst>
        </pc:cxnChg>
      </pc:sldChg>
      <pc:sldChg chg="addSp modSp mod">
        <pc:chgData name="Hines, Donna A" userId="ad4f40da-fb4d-443a-ae6e-35f8d8059c35" providerId="ADAL" clId="{23B867CB-9DF0-4EFA-BA53-07AEAB1EA66C}" dt="2021-09-22T17:01:56.433" v="77" actId="1076"/>
        <pc:sldMkLst>
          <pc:docMk/>
          <pc:sldMk cId="4273127298" sldId="650"/>
        </pc:sldMkLst>
        <pc:spChg chg="mod">
          <ac:chgData name="Hines, Donna A" userId="ad4f40da-fb4d-443a-ae6e-35f8d8059c35" providerId="ADAL" clId="{23B867CB-9DF0-4EFA-BA53-07AEAB1EA66C}" dt="2021-09-22T17:01:50.782" v="75" actId="1076"/>
          <ac:spMkLst>
            <pc:docMk/>
            <pc:sldMk cId="4273127298" sldId="650"/>
            <ac:spMk id="3" creationId="{8B9F30E6-A183-49FF-A8CE-CF0327A0A4DB}"/>
          </ac:spMkLst>
        </pc:spChg>
        <pc:spChg chg="mod">
          <ac:chgData name="Hines, Donna A" userId="ad4f40da-fb4d-443a-ae6e-35f8d8059c35" providerId="ADAL" clId="{23B867CB-9DF0-4EFA-BA53-07AEAB1EA66C}" dt="2021-09-22T17:01:56.433" v="77" actId="1076"/>
          <ac:spMkLst>
            <pc:docMk/>
            <pc:sldMk cId="4273127298" sldId="650"/>
            <ac:spMk id="181250" creationId="{00000000-0000-0000-0000-000000000000}"/>
          </ac:spMkLst>
        </pc:spChg>
        <pc:grpChg chg="add mod">
          <ac:chgData name="Hines, Donna A" userId="ad4f40da-fb4d-443a-ae6e-35f8d8059c35" providerId="ADAL" clId="{23B867CB-9DF0-4EFA-BA53-07AEAB1EA66C}" dt="2021-09-22T17:01:46.416" v="74" actId="167"/>
          <ac:grpSpMkLst>
            <pc:docMk/>
            <pc:sldMk cId="4273127298" sldId="650"/>
            <ac:grpSpMk id="6" creationId="{64863C9A-41E2-41F9-A741-D523A15D61C6}"/>
          </ac:grpSpMkLst>
        </pc:grpChg>
        <pc:picChg chg="mod">
          <ac:chgData name="Hines, Donna A" userId="ad4f40da-fb4d-443a-ae6e-35f8d8059c35" providerId="ADAL" clId="{23B867CB-9DF0-4EFA-BA53-07AEAB1EA66C}" dt="2021-09-20T17:55:02.189" v="27"/>
          <ac:picMkLst>
            <pc:docMk/>
            <pc:sldMk cId="4273127298" sldId="650"/>
            <ac:picMk id="7" creationId="{850A0C9E-9E70-457E-A1FA-EF3D6DF667E8}"/>
          </ac:picMkLst>
        </pc:picChg>
        <pc:picChg chg="mod">
          <ac:chgData name="Hines, Donna A" userId="ad4f40da-fb4d-443a-ae6e-35f8d8059c35" providerId="ADAL" clId="{23B867CB-9DF0-4EFA-BA53-07AEAB1EA66C}" dt="2021-09-20T17:55:02.189" v="27"/>
          <ac:picMkLst>
            <pc:docMk/>
            <pc:sldMk cId="4273127298" sldId="650"/>
            <ac:picMk id="8" creationId="{7563318C-5BFC-482D-9E7E-B532CD5D608A}"/>
          </ac:picMkLst>
        </pc:picChg>
        <pc:cxnChg chg="mod">
          <ac:chgData name="Hines, Donna A" userId="ad4f40da-fb4d-443a-ae6e-35f8d8059c35" providerId="ADAL" clId="{23B867CB-9DF0-4EFA-BA53-07AEAB1EA66C}" dt="2021-09-22T17:01:52.754" v="76" actId="1076"/>
          <ac:cxnSpMkLst>
            <pc:docMk/>
            <pc:sldMk cId="4273127298" sldId="650"/>
            <ac:cxnSpMk id="5" creationId="{DC5F6A7E-1B64-441A-B3EA-0EB3C6913FB2}"/>
          </ac:cxnSpMkLst>
        </pc:cxnChg>
      </pc:sldChg>
      <pc:sldChg chg="addSp modSp">
        <pc:chgData name="Hines, Donna A" userId="ad4f40da-fb4d-443a-ae6e-35f8d8059c35" providerId="ADAL" clId="{23B867CB-9DF0-4EFA-BA53-07AEAB1EA66C}" dt="2021-09-22T19:11:36.706" v="117" actId="167"/>
        <pc:sldMkLst>
          <pc:docMk/>
          <pc:sldMk cId="1328877707" sldId="651"/>
        </pc:sldMkLst>
        <pc:grpChg chg="add mod">
          <ac:chgData name="Hines, Donna A" userId="ad4f40da-fb4d-443a-ae6e-35f8d8059c35" providerId="ADAL" clId="{23B867CB-9DF0-4EFA-BA53-07AEAB1EA66C}" dt="2021-09-22T19:11:36.706" v="117" actId="167"/>
          <ac:grpSpMkLst>
            <pc:docMk/>
            <pc:sldMk cId="1328877707" sldId="651"/>
            <ac:grpSpMk id="6" creationId="{9373E925-A133-4020-A304-AD2276376856}"/>
          </ac:grpSpMkLst>
        </pc:grpChg>
        <pc:picChg chg="mod">
          <ac:chgData name="Hines, Donna A" userId="ad4f40da-fb4d-443a-ae6e-35f8d8059c35" providerId="ADAL" clId="{23B867CB-9DF0-4EFA-BA53-07AEAB1EA66C}" dt="2021-09-20T17:55:41.134" v="37"/>
          <ac:picMkLst>
            <pc:docMk/>
            <pc:sldMk cId="1328877707" sldId="651"/>
            <ac:picMk id="7" creationId="{A1DEF141-35DB-48FF-AAB9-3D2A8DB845A6}"/>
          </ac:picMkLst>
        </pc:picChg>
        <pc:picChg chg="mod">
          <ac:chgData name="Hines, Donna A" userId="ad4f40da-fb4d-443a-ae6e-35f8d8059c35" providerId="ADAL" clId="{23B867CB-9DF0-4EFA-BA53-07AEAB1EA66C}" dt="2021-09-20T17:55:41.134" v="37"/>
          <ac:picMkLst>
            <pc:docMk/>
            <pc:sldMk cId="1328877707" sldId="651"/>
            <ac:picMk id="8" creationId="{5F0B1AF9-20C6-4AC2-851C-B2597E5113B7}"/>
          </ac:picMkLst>
        </pc:picChg>
      </pc:sldChg>
      <pc:sldChg chg="addSp modSp">
        <pc:chgData name="Hines, Donna A" userId="ad4f40da-fb4d-443a-ae6e-35f8d8059c35" providerId="ADAL" clId="{23B867CB-9DF0-4EFA-BA53-07AEAB1EA66C}" dt="2021-09-22T19:13:45.799" v="142" actId="167"/>
        <pc:sldMkLst>
          <pc:docMk/>
          <pc:sldMk cId="3192537081" sldId="690"/>
        </pc:sldMkLst>
        <pc:spChg chg="mod">
          <ac:chgData name="Hines, Donna A" userId="ad4f40da-fb4d-443a-ae6e-35f8d8059c35" providerId="ADAL" clId="{23B867CB-9DF0-4EFA-BA53-07AEAB1EA66C}" dt="2021-09-20T17:51:37.571" v="0"/>
          <ac:spMkLst>
            <pc:docMk/>
            <pc:sldMk cId="3192537081" sldId="690"/>
            <ac:spMk id="4" creationId="{F143A1A1-A52B-41FF-9D8B-064A0200604F}"/>
          </ac:spMkLst>
        </pc:spChg>
        <pc:grpChg chg="add mod">
          <ac:chgData name="Hines, Donna A" userId="ad4f40da-fb4d-443a-ae6e-35f8d8059c35" providerId="ADAL" clId="{23B867CB-9DF0-4EFA-BA53-07AEAB1EA66C}" dt="2021-09-22T19:13:45.799" v="142" actId="167"/>
          <ac:grpSpMkLst>
            <pc:docMk/>
            <pc:sldMk cId="3192537081" sldId="690"/>
            <ac:grpSpMk id="5" creationId="{53F9BC96-448F-4401-B530-E0B8EBDE0CD2}"/>
          </ac:grpSpMkLst>
        </pc:grpChg>
        <pc:picChg chg="mod">
          <ac:chgData name="Hines, Donna A" userId="ad4f40da-fb4d-443a-ae6e-35f8d8059c35" providerId="ADAL" clId="{23B867CB-9DF0-4EFA-BA53-07AEAB1EA66C}" dt="2021-09-20T17:57:25.405" v="61"/>
          <ac:picMkLst>
            <pc:docMk/>
            <pc:sldMk cId="3192537081" sldId="690"/>
            <ac:picMk id="6" creationId="{AD5532E8-71AD-4098-9675-FAE3D8A73B6F}"/>
          </ac:picMkLst>
        </pc:picChg>
        <pc:picChg chg="mod">
          <ac:chgData name="Hines, Donna A" userId="ad4f40da-fb4d-443a-ae6e-35f8d8059c35" providerId="ADAL" clId="{23B867CB-9DF0-4EFA-BA53-07AEAB1EA66C}" dt="2021-09-20T17:57:25.405" v="61"/>
          <ac:picMkLst>
            <pc:docMk/>
            <pc:sldMk cId="3192537081" sldId="690"/>
            <ac:picMk id="7" creationId="{CCE31DCD-AF4B-4B2E-91B7-DFEEB4817A9E}"/>
          </ac:picMkLst>
        </pc:picChg>
      </pc:sldChg>
      <pc:sldChg chg="addSp modSp mod">
        <pc:chgData name="Hines, Donna A" userId="ad4f40da-fb4d-443a-ae6e-35f8d8059c35" providerId="ADAL" clId="{23B867CB-9DF0-4EFA-BA53-07AEAB1EA66C}" dt="2021-09-22T17:02:46.470" v="81" actId="1076"/>
        <pc:sldMkLst>
          <pc:docMk/>
          <pc:sldMk cId="3767010135" sldId="691"/>
        </pc:sldMkLst>
        <pc:spChg chg="mod">
          <ac:chgData name="Hines, Donna A" userId="ad4f40da-fb4d-443a-ae6e-35f8d8059c35" providerId="ADAL" clId="{23B867CB-9DF0-4EFA-BA53-07AEAB1EA66C}" dt="2021-09-22T17:02:46.470" v="81" actId="1076"/>
          <ac:spMkLst>
            <pc:docMk/>
            <pc:sldMk cId="3767010135" sldId="691"/>
            <ac:spMk id="3" creationId="{8B9F30E6-A183-49FF-A8CE-CF0327A0A4DB}"/>
          </ac:spMkLst>
        </pc:spChg>
        <pc:spChg chg="mod">
          <ac:chgData name="Hines, Donna A" userId="ad4f40da-fb4d-443a-ae6e-35f8d8059c35" providerId="ADAL" clId="{23B867CB-9DF0-4EFA-BA53-07AEAB1EA66C}" dt="2021-09-22T17:02:39.083" v="79" actId="1076"/>
          <ac:spMkLst>
            <pc:docMk/>
            <pc:sldMk cId="3767010135" sldId="691"/>
            <ac:spMk id="181250" creationId="{00000000-0000-0000-0000-000000000000}"/>
          </ac:spMkLst>
        </pc:spChg>
        <pc:grpChg chg="add mod">
          <ac:chgData name="Hines, Donna A" userId="ad4f40da-fb4d-443a-ae6e-35f8d8059c35" providerId="ADAL" clId="{23B867CB-9DF0-4EFA-BA53-07AEAB1EA66C}" dt="2021-09-22T17:02:33.088" v="78" actId="167"/>
          <ac:grpSpMkLst>
            <pc:docMk/>
            <pc:sldMk cId="3767010135" sldId="691"/>
            <ac:grpSpMk id="6" creationId="{6DEDB8A0-EF9B-4329-B908-1431C5C1C055}"/>
          </ac:grpSpMkLst>
        </pc:grpChg>
        <pc:picChg chg="mod">
          <ac:chgData name="Hines, Donna A" userId="ad4f40da-fb4d-443a-ae6e-35f8d8059c35" providerId="ADAL" clId="{23B867CB-9DF0-4EFA-BA53-07AEAB1EA66C}" dt="2021-09-20T17:55:08.683" v="28"/>
          <ac:picMkLst>
            <pc:docMk/>
            <pc:sldMk cId="3767010135" sldId="691"/>
            <ac:picMk id="7" creationId="{85412AA0-B168-41E0-A25B-ED897F873638}"/>
          </ac:picMkLst>
        </pc:picChg>
        <pc:picChg chg="mod">
          <ac:chgData name="Hines, Donna A" userId="ad4f40da-fb4d-443a-ae6e-35f8d8059c35" providerId="ADAL" clId="{23B867CB-9DF0-4EFA-BA53-07AEAB1EA66C}" dt="2021-09-20T17:55:08.683" v="28"/>
          <ac:picMkLst>
            <pc:docMk/>
            <pc:sldMk cId="3767010135" sldId="691"/>
            <ac:picMk id="8" creationId="{1AE6CB4E-B774-4695-AC02-F81252ABE768}"/>
          </ac:picMkLst>
        </pc:picChg>
        <pc:cxnChg chg="mod">
          <ac:chgData name="Hines, Donna A" userId="ad4f40da-fb4d-443a-ae6e-35f8d8059c35" providerId="ADAL" clId="{23B867CB-9DF0-4EFA-BA53-07AEAB1EA66C}" dt="2021-09-22T17:02:42.187" v="80" actId="1076"/>
          <ac:cxnSpMkLst>
            <pc:docMk/>
            <pc:sldMk cId="3767010135" sldId="691"/>
            <ac:cxnSpMk id="5" creationId="{E9614CFE-60D0-45BC-8300-2D83BC444E68}"/>
          </ac:cxnSpMkLst>
        </pc:cxnChg>
      </pc:sldChg>
      <pc:sldChg chg="addSp modSp">
        <pc:chgData name="Hines, Donna A" userId="ad4f40da-fb4d-443a-ae6e-35f8d8059c35" providerId="ADAL" clId="{23B867CB-9DF0-4EFA-BA53-07AEAB1EA66C}" dt="2021-09-22T18:38:55.259" v="104" actId="167"/>
        <pc:sldMkLst>
          <pc:docMk/>
          <pc:sldMk cId="284697631" sldId="692"/>
        </pc:sldMkLst>
        <pc:grpChg chg="add mod">
          <ac:chgData name="Hines, Donna A" userId="ad4f40da-fb4d-443a-ae6e-35f8d8059c35" providerId="ADAL" clId="{23B867CB-9DF0-4EFA-BA53-07AEAB1EA66C}" dt="2021-09-22T18:38:55.259" v="104" actId="167"/>
          <ac:grpSpMkLst>
            <pc:docMk/>
            <pc:sldMk cId="284697631" sldId="692"/>
            <ac:grpSpMk id="6" creationId="{AB9D0903-3245-41D4-89D1-F74FC3FAE83B}"/>
          </ac:grpSpMkLst>
        </pc:grpChg>
        <pc:picChg chg="mod">
          <ac:chgData name="Hines, Donna A" userId="ad4f40da-fb4d-443a-ae6e-35f8d8059c35" providerId="ADAL" clId="{23B867CB-9DF0-4EFA-BA53-07AEAB1EA66C}" dt="2021-09-20T17:55:29.954" v="34"/>
          <ac:picMkLst>
            <pc:docMk/>
            <pc:sldMk cId="284697631" sldId="692"/>
            <ac:picMk id="8" creationId="{3384238A-1ACC-42F4-A416-CAC09D877894}"/>
          </ac:picMkLst>
        </pc:picChg>
        <pc:picChg chg="mod">
          <ac:chgData name="Hines, Donna A" userId="ad4f40da-fb4d-443a-ae6e-35f8d8059c35" providerId="ADAL" clId="{23B867CB-9DF0-4EFA-BA53-07AEAB1EA66C}" dt="2021-09-20T17:55:29.954" v="34"/>
          <ac:picMkLst>
            <pc:docMk/>
            <pc:sldMk cId="284697631" sldId="692"/>
            <ac:picMk id="9" creationId="{1C2C635D-4CCF-4769-9F9E-526AC72E8921}"/>
          </ac:picMkLst>
        </pc:picChg>
      </pc:sldChg>
      <pc:sldChg chg="addSp modSp">
        <pc:chgData name="Hines, Donna A" userId="ad4f40da-fb4d-443a-ae6e-35f8d8059c35" providerId="ADAL" clId="{23B867CB-9DF0-4EFA-BA53-07AEAB1EA66C}" dt="2021-09-22T19:13:27.538" v="138" actId="167"/>
        <pc:sldMkLst>
          <pc:docMk/>
          <pc:sldMk cId="1473540259" sldId="693"/>
        </pc:sldMkLst>
        <pc:grpChg chg="add mod">
          <ac:chgData name="Hines, Donna A" userId="ad4f40da-fb4d-443a-ae6e-35f8d8059c35" providerId="ADAL" clId="{23B867CB-9DF0-4EFA-BA53-07AEAB1EA66C}" dt="2021-09-22T19:13:27.538" v="138" actId="167"/>
          <ac:grpSpMkLst>
            <pc:docMk/>
            <pc:sldMk cId="1473540259" sldId="693"/>
            <ac:grpSpMk id="5" creationId="{E3B96E45-5D2C-48E3-9C81-DED6DD0C2AED}"/>
          </ac:grpSpMkLst>
        </pc:grpChg>
        <pc:picChg chg="mod">
          <ac:chgData name="Hines, Donna A" userId="ad4f40da-fb4d-443a-ae6e-35f8d8059c35" providerId="ADAL" clId="{23B867CB-9DF0-4EFA-BA53-07AEAB1EA66C}" dt="2021-09-20T17:57:10.938" v="57"/>
          <ac:picMkLst>
            <pc:docMk/>
            <pc:sldMk cId="1473540259" sldId="693"/>
            <ac:picMk id="6" creationId="{75A11DE5-60C3-4C31-9C5B-C6F276F8F954}"/>
          </ac:picMkLst>
        </pc:picChg>
        <pc:picChg chg="mod">
          <ac:chgData name="Hines, Donna A" userId="ad4f40da-fb4d-443a-ae6e-35f8d8059c35" providerId="ADAL" clId="{23B867CB-9DF0-4EFA-BA53-07AEAB1EA66C}" dt="2021-09-20T17:57:10.938" v="57"/>
          <ac:picMkLst>
            <pc:docMk/>
            <pc:sldMk cId="1473540259" sldId="693"/>
            <ac:picMk id="7" creationId="{D27A4C4B-92C6-4FC0-A536-26BCF381224B}"/>
          </ac:picMkLst>
        </pc:picChg>
      </pc:sldChg>
      <pc:sldChg chg="addSp modSp">
        <pc:chgData name="Hines, Donna A" userId="ad4f40da-fb4d-443a-ae6e-35f8d8059c35" providerId="ADAL" clId="{23B867CB-9DF0-4EFA-BA53-07AEAB1EA66C}" dt="2021-09-22T19:13:37.185" v="140" actId="167"/>
        <pc:sldMkLst>
          <pc:docMk/>
          <pc:sldMk cId="3749332580" sldId="694"/>
        </pc:sldMkLst>
        <pc:grpChg chg="add mod">
          <ac:chgData name="Hines, Donna A" userId="ad4f40da-fb4d-443a-ae6e-35f8d8059c35" providerId="ADAL" clId="{23B867CB-9DF0-4EFA-BA53-07AEAB1EA66C}" dt="2021-09-22T19:13:37.185" v="140" actId="167"/>
          <ac:grpSpMkLst>
            <pc:docMk/>
            <pc:sldMk cId="3749332580" sldId="694"/>
            <ac:grpSpMk id="5" creationId="{EFBCCFAE-451F-4DF2-BD9A-2C37B37EBF8F}"/>
          </ac:grpSpMkLst>
        </pc:grpChg>
        <pc:picChg chg="mod">
          <ac:chgData name="Hines, Donna A" userId="ad4f40da-fb4d-443a-ae6e-35f8d8059c35" providerId="ADAL" clId="{23B867CB-9DF0-4EFA-BA53-07AEAB1EA66C}" dt="2021-09-20T17:57:16.989" v="59"/>
          <ac:picMkLst>
            <pc:docMk/>
            <pc:sldMk cId="3749332580" sldId="694"/>
            <ac:picMk id="6" creationId="{B7327B50-3B7B-42C4-A3CD-B3DB1AFAB7F9}"/>
          </ac:picMkLst>
        </pc:picChg>
        <pc:picChg chg="mod">
          <ac:chgData name="Hines, Donna A" userId="ad4f40da-fb4d-443a-ae6e-35f8d8059c35" providerId="ADAL" clId="{23B867CB-9DF0-4EFA-BA53-07AEAB1EA66C}" dt="2021-09-20T17:57:16.989" v="59"/>
          <ac:picMkLst>
            <pc:docMk/>
            <pc:sldMk cId="3749332580" sldId="694"/>
            <ac:picMk id="7" creationId="{2B5A9B79-1E02-4C2E-B16F-F0C8216BDCED}"/>
          </ac:picMkLst>
        </pc:picChg>
      </pc:sldChg>
      <pc:sldChg chg="addSp modSp">
        <pc:chgData name="Hines, Donna A" userId="ad4f40da-fb4d-443a-ae6e-35f8d8059c35" providerId="ADAL" clId="{23B867CB-9DF0-4EFA-BA53-07AEAB1EA66C}" dt="2021-09-22T19:13:23.485" v="137" actId="167"/>
        <pc:sldMkLst>
          <pc:docMk/>
          <pc:sldMk cId="3465313313" sldId="695"/>
        </pc:sldMkLst>
        <pc:grpChg chg="add mod">
          <ac:chgData name="Hines, Donna A" userId="ad4f40da-fb4d-443a-ae6e-35f8d8059c35" providerId="ADAL" clId="{23B867CB-9DF0-4EFA-BA53-07AEAB1EA66C}" dt="2021-09-22T19:13:23.485" v="137" actId="167"/>
          <ac:grpSpMkLst>
            <pc:docMk/>
            <pc:sldMk cId="3465313313" sldId="695"/>
            <ac:grpSpMk id="5" creationId="{35D6C18C-F092-4406-B5C3-489FA8408DCC}"/>
          </ac:grpSpMkLst>
        </pc:grpChg>
        <pc:picChg chg="mod">
          <ac:chgData name="Hines, Donna A" userId="ad4f40da-fb4d-443a-ae6e-35f8d8059c35" providerId="ADAL" clId="{23B867CB-9DF0-4EFA-BA53-07AEAB1EA66C}" dt="2021-09-20T17:57:07.909" v="56"/>
          <ac:picMkLst>
            <pc:docMk/>
            <pc:sldMk cId="3465313313" sldId="695"/>
            <ac:picMk id="6" creationId="{3630B774-D68E-4E2B-B47F-73AE94F967B1}"/>
          </ac:picMkLst>
        </pc:picChg>
        <pc:picChg chg="mod">
          <ac:chgData name="Hines, Donna A" userId="ad4f40da-fb4d-443a-ae6e-35f8d8059c35" providerId="ADAL" clId="{23B867CB-9DF0-4EFA-BA53-07AEAB1EA66C}" dt="2021-09-20T17:57:07.909" v="56"/>
          <ac:picMkLst>
            <pc:docMk/>
            <pc:sldMk cId="3465313313" sldId="695"/>
            <ac:picMk id="7" creationId="{AD3228A5-4873-4E6E-A435-B53B7347857B}"/>
          </ac:picMkLst>
        </pc:picChg>
      </pc:sldChg>
    </pc:docChg>
  </pc:docChgLst>
  <pc:docChgLst>
    <pc:chgData name="Taylor, Joseph E" userId="4c5a6b01-bbdf-428b-b4b6-a1a03187b2c2" providerId="ADAL" clId="{57FE6E89-0661-4F09-AA32-819F4F891CCF}"/>
    <pc:docChg chg="modSld">
      <pc:chgData name="Taylor, Joseph E" userId="4c5a6b01-bbdf-428b-b4b6-a1a03187b2c2" providerId="ADAL" clId="{57FE6E89-0661-4F09-AA32-819F4F891CCF}" dt="2021-09-24T20:00:47.106" v="18" actId="6549"/>
      <pc:docMkLst>
        <pc:docMk/>
      </pc:docMkLst>
      <pc:sldChg chg="modSp mod modNotesTx">
        <pc:chgData name="Taylor, Joseph E" userId="4c5a6b01-bbdf-428b-b4b6-a1a03187b2c2" providerId="ADAL" clId="{57FE6E89-0661-4F09-AA32-819F4F891CCF}" dt="2021-08-10T12:52:54.485" v="3" actId="20577"/>
        <pc:sldMkLst>
          <pc:docMk/>
          <pc:sldMk cId="662282638" sldId="614"/>
        </pc:sldMkLst>
        <pc:spChg chg="mod">
          <ac:chgData name="Taylor, Joseph E" userId="4c5a6b01-bbdf-428b-b4b6-a1a03187b2c2" providerId="ADAL" clId="{57FE6E89-0661-4F09-AA32-819F4F891CCF}" dt="2021-08-10T12:52:49.687" v="1" actId="20577"/>
          <ac:spMkLst>
            <pc:docMk/>
            <pc:sldMk cId="662282638" sldId="614"/>
            <ac:spMk id="5" creationId="{9BE384C3-05D9-43DB-B602-8850BF8BCF6F}"/>
          </ac:spMkLst>
        </pc:spChg>
      </pc:sldChg>
      <pc:sldChg chg="modSp mod">
        <pc:chgData name="Taylor, Joseph E" userId="4c5a6b01-bbdf-428b-b4b6-a1a03187b2c2" providerId="ADAL" clId="{57FE6E89-0661-4F09-AA32-819F4F891CCF}" dt="2021-09-24T20:00:02.018" v="12" actId="6549"/>
        <pc:sldMkLst>
          <pc:docMk/>
          <pc:sldMk cId="698155031" sldId="623"/>
        </pc:sldMkLst>
        <pc:spChg chg="mod">
          <ac:chgData name="Taylor, Joseph E" userId="4c5a6b01-bbdf-428b-b4b6-a1a03187b2c2" providerId="ADAL" clId="{57FE6E89-0661-4F09-AA32-819F4F891CCF}" dt="2021-09-24T20:00:02.018" v="12" actId="6549"/>
          <ac:spMkLst>
            <pc:docMk/>
            <pc:sldMk cId="698155031" sldId="623"/>
            <ac:spMk id="3" creationId="{8B9F30E6-A183-49FF-A8CE-CF0327A0A4DB}"/>
          </ac:spMkLst>
        </pc:spChg>
      </pc:sldChg>
      <pc:sldChg chg="modSp mod">
        <pc:chgData name="Taylor, Joseph E" userId="4c5a6b01-bbdf-428b-b4b6-a1a03187b2c2" providerId="ADAL" clId="{57FE6E89-0661-4F09-AA32-819F4F891CCF}" dt="2021-09-24T20:00:27.070" v="15" actId="14100"/>
        <pc:sldMkLst>
          <pc:docMk/>
          <pc:sldMk cId="98565622" sldId="625"/>
        </pc:sldMkLst>
        <pc:spChg chg="mod">
          <ac:chgData name="Taylor, Joseph E" userId="4c5a6b01-bbdf-428b-b4b6-a1a03187b2c2" providerId="ADAL" clId="{57FE6E89-0661-4F09-AA32-819F4F891CCF}" dt="2021-09-24T20:00:12.833" v="13" actId="6549"/>
          <ac:spMkLst>
            <pc:docMk/>
            <pc:sldMk cId="98565622" sldId="625"/>
            <ac:spMk id="3" creationId="{8B9F30E6-A183-49FF-A8CE-CF0327A0A4DB}"/>
          </ac:spMkLst>
        </pc:spChg>
        <pc:spChg chg="mod">
          <ac:chgData name="Taylor, Joseph E" userId="4c5a6b01-bbdf-428b-b4b6-a1a03187b2c2" providerId="ADAL" clId="{57FE6E89-0661-4F09-AA32-819F4F891CCF}" dt="2021-09-24T20:00:27.070" v="15" actId="14100"/>
          <ac:spMkLst>
            <pc:docMk/>
            <pc:sldMk cId="98565622" sldId="625"/>
            <ac:spMk id="181250" creationId="{00000000-0000-0000-0000-000000000000}"/>
          </ac:spMkLst>
        </pc:spChg>
        <pc:cxnChg chg="mod">
          <ac:chgData name="Taylor, Joseph E" userId="4c5a6b01-bbdf-428b-b4b6-a1a03187b2c2" providerId="ADAL" clId="{57FE6E89-0661-4F09-AA32-819F4F891CCF}" dt="2021-09-24T20:00:18.975" v="14" actId="1076"/>
          <ac:cxnSpMkLst>
            <pc:docMk/>
            <pc:sldMk cId="98565622" sldId="625"/>
            <ac:cxnSpMk id="5" creationId="{37CE56AE-62CC-4FC2-9E52-08F5F928EEE4}"/>
          </ac:cxnSpMkLst>
        </pc:cxnChg>
      </pc:sldChg>
      <pc:sldChg chg="modSp mod">
        <pc:chgData name="Taylor, Joseph E" userId="4c5a6b01-bbdf-428b-b4b6-a1a03187b2c2" providerId="ADAL" clId="{57FE6E89-0661-4F09-AA32-819F4F891CCF}" dt="2021-09-24T20:00:47.106" v="18" actId="6549"/>
        <pc:sldMkLst>
          <pc:docMk/>
          <pc:sldMk cId="184580545" sldId="626"/>
        </pc:sldMkLst>
        <pc:spChg chg="mod">
          <ac:chgData name="Taylor, Joseph E" userId="4c5a6b01-bbdf-428b-b4b6-a1a03187b2c2" providerId="ADAL" clId="{57FE6E89-0661-4F09-AA32-819F4F891CCF}" dt="2021-09-24T20:00:47.106" v="18" actId="6549"/>
          <ac:spMkLst>
            <pc:docMk/>
            <pc:sldMk cId="184580545" sldId="626"/>
            <ac:spMk id="3" creationId="{8B9F30E6-A183-49FF-A8CE-CF0327A0A4DB}"/>
          </ac:spMkLst>
        </pc:spChg>
        <pc:cxnChg chg="mod">
          <ac:chgData name="Taylor, Joseph E" userId="4c5a6b01-bbdf-428b-b4b6-a1a03187b2c2" providerId="ADAL" clId="{57FE6E89-0661-4F09-AA32-819F4F891CCF}" dt="2021-09-24T20:00:35.018" v="16" actId="1076"/>
          <ac:cxnSpMkLst>
            <pc:docMk/>
            <pc:sldMk cId="184580545" sldId="626"/>
            <ac:cxnSpMk id="7" creationId="{5C2D7FC0-AD8E-4D56-A311-F93C12ECF331}"/>
          </ac:cxnSpMkLst>
        </pc:cxnChg>
      </pc:sldChg>
    </pc:docChg>
  </pc:docChgLst>
  <pc:docChgLst>
    <pc:chgData name="Joseph Taylor" userId="4c5a6b01-bbdf-428b-b4b6-a1a03187b2c2" providerId="ADAL" clId="{57FE6E89-0661-4F09-AA32-819F4F891CCF}"/>
    <pc:docChg chg="undo custSel addSld delSld modSld">
      <pc:chgData name="Joseph Taylor" userId="4c5a6b01-bbdf-428b-b4b6-a1a03187b2c2" providerId="ADAL" clId="{57FE6E89-0661-4F09-AA32-819F4F891CCF}" dt="2021-10-05T13:48:45.931" v="5528" actId="20577"/>
      <pc:docMkLst>
        <pc:docMk/>
      </pc:docMkLst>
      <pc:sldChg chg="modSp mod modNotesTx">
        <pc:chgData name="Joseph Taylor" userId="4c5a6b01-bbdf-428b-b4b6-a1a03187b2c2" providerId="ADAL" clId="{57FE6E89-0661-4F09-AA32-819F4F891CCF}" dt="2021-10-04T18:46:36.367" v="5499" actId="20577"/>
        <pc:sldMkLst>
          <pc:docMk/>
          <pc:sldMk cId="1326389743" sldId="334"/>
        </pc:sldMkLst>
        <pc:spChg chg="mod">
          <ac:chgData name="Joseph Taylor" userId="4c5a6b01-bbdf-428b-b4b6-a1a03187b2c2" providerId="ADAL" clId="{57FE6E89-0661-4F09-AA32-819F4F891CCF}" dt="2021-09-27T12:50:55.211" v="40" actId="27636"/>
          <ac:spMkLst>
            <pc:docMk/>
            <pc:sldMk cId="1326389743" sldId="334"/>
            <ac:spMk id="169987" creationId="{00000000-0000-0000-0000-000000000000}"/>
          </ac:spMkLst>
        </pc:spChg>
      </pc:sldChg>
      <pc:sldChg chg="modSp mod modNotesTx">
        <pc:chgData name="Joseph Taylor" userId="4c5a6b01-bbdf-428b-b4b6-a1a03187b2c2" providerId="ADAL" clId="{57FE6E89-0661-4F09-AA32-819F4F891CCF}" dt="2021-10-04T18:47:57.028" v="5526" actId="20577"/>
        <pc:sldMkLst>
          <pc:docMk/>
          <pc:sldMk cId="662282638" sldId="614"/>
        </pc:sldMkLst>
        <pc:spChg chg="mod">
          <ac:chgData name="Joseph Taylor" userId="4c5a6b01-bbdf-428b-b4b6-a1a03187b2c2" providerId="ADAL" clId="{57FE6E89-0661-4F09-AA32-819F4F891CCF}" dt="2021-10-04T18:47:57.028" v="5526" actId="20577"/>
          <ac:spMkLst>
            <pc:docMk/>
            <pc:sldMk cId="662282638" sldId="614"/>
            <ac:spMk id="5" creationId="{9BE384C3-05D9-43DB-B602-8850BF8BCF6F}"/>
          </ac:spMkLst>
        </pc:spChg>
      </pc:sldChg>
      <pc:sldChg chg="modSp mod modNotesTx">
        <pc:chgData name="Joseph Taylor" userId="4c5a6b01-bbdf-428b-b4b6-a1a03187b2c2" providerId="ADAL" clId="{57FE6E89-0661-4F09-AA32-819F4F891CCF}" dt="2021-09-27T17:10:44.254" v="767" actId="20577"/>
        <pc:sldMkLst>
          <pc:docMk/>
          <pc:sldMk cId="3986481370" sldId="619"/>
        </pc:sldMkLst>
        <pc:graphicFrameChg chg="modGraphic">
          <ac:chgData name="Joseph Taylor" userId="4c5a6b01-bbdf-428b-b4b6-a1a03187b2c2" providerId="ADAL" clId="{57FE6E89-0661-4F09-AA32-819F4F891CCF}" dt="2021-09-27T17:10:44.254" v="767" actId="20577"/>
          <ac:graphicFrameMkLst>
            <pc:docMk/>
            <pc:sldMk cId="3986481370" sldId="619"/>
            <ac:graphicFrameMk id="4" creationId="{043BCA26-DDD7-4A66-B2CB-DAC641C459AA}"/>
          </ac:graphicFrameMkLst>
        </pc:graphicFrameChg>
      </pc:sldChg>
      <pc:sldChg chg="modSp mod modNotesTx">
        <pc:chgData name="Joseph Taylor" userId="4c5a6b01-bbdf-428b-b4b6-a1a03187b2c2" providerId="ADAL" clId="{57FE6E89-0661-4F09-AA32-819F4F891CCF}" dt="2021-10-04T18:46:23.085" v="5497" actId="20577"/>
        <pc:sldMkLst>
          <pc:docMk/>
          <pc:sldMk cId="3369155512" sldId="624"/>
        </pc:sldMkLst>
        <pc:spChg chg="mod">
          <ac:chgData name="Joseph Taylor" userId="4c5a6b01-bbdf-428b-b4b6-a1a03187b2c2" providerId="ADAL" clId="{57FE6E89-0661-4F09-AA32-819F4F891CCF}" dt="2021-09-27T15:35:12.701" v="93" actId="20577"/>
          <ac:spMkLst>
            <pc:docMk/>
            <pc:sldMk cId="3369155512" sldId="624"/>
            <ac:spMk id="3" creationId="{8B9F30E6-A183-49FF-A8CE-CF0327A0A4DB}"/>
          </ac:spMkLst>
        </pc:spChg>
      </pc:sldChg>
      <pc:sldChg chg="modNotesTx">
        <pc:chgData name="Joseph Taylor" userId="4c5a6b01-bbdf-428b-b4b6-a1a03187b2c2" providerId="ADAL" clId="{57FE6E89-0661-4F09-AA32-819F4F891CCF}" dt="2021-09-27T17:38:19.301" v="955" actId="20577"/>
        <pc:sldMkLst>
          <pc:docMk/>
          <pc:sldMk cId="184580545" sldId="626"/>
        </pc:sldMkLst>
      </pc:sldChg>
      <pc:sldChg chg="modNotesTx">
        <pc:chgData name="Joseph Taylor" userId="4c5a6b01-bbdf-428b-b4b6-a1a03187b2c2" providerId="ADAL" clId="{57FE6E89-0661-4F09-AA32-819F4F891CCF}" dt="2021-09-28T12:38:45.676" v="1489" actId="20577"/>
        <pc:sldMkLst>
          <pc:docMk/>
          <pc:sldMk cId="3865805117" sldId="627"/>
        </pc:sldMkLst>
      </pc:sldChg>
      <pc:sldChg chg="modSp mod">
        <pc:chgData name="Joseph Taylor" userId="4c5a6b01-bbdf-428b-b4b6-a1a03187b2c2" providerId="ADAL" clId="{57FE6E89-0661-4F09-AA32-819F4F891CCF}" dt="2021-09-27T18:53:22.240" v="986" actId="20577"/>
        <pc:sldMkLst>
          <pc:docMk/>
          <pc:sldMk cId="1462140393" sldId="628"/>
        </pc:sldMkLst>
        <pc:spChg chg="mod">
          <ac:chgData name="Joseph Taylor" userId="4c5a6b01-bbdf-428b-b4b6-a1a03187b2c2" providerId="ADAL" clId="{57FE6E89-0661-4F09-AA32-819F4F891CCF}" dt="2021-09-27T18:53:22.240" v="986" actId="20577"/>
          <ac:spMkLst>
            <pc:docMk/>
            <pc:sldMk cId="1462140393" sldId="628"/>
            <ac:spMk id="3" creationId="{8B9F30E6-A183-49FF-A8CE-CF0327A0A4DB}"/>
          </ac:spMkLst>
        </pc:spChg>
        <pc:spChg chg="mod">
          <ac:chgData name="Joseph Taylor" userId="4c5a6b01-bbdf-428b-b4b6-a1a03187b2c2" providerId="ADAL" clId="{57FE6E89-0661-4F09-AA32-819F4F891CCF}" dt="2021-09-27T18:47:05.161" v="966" actId="1076"/>
          <ac:spMkLst>
            <pc:docMk/>
            <pc:sldMk cId="1462140393" sldId="628"/>
            <ac:spMk id="181250" creationId="{00000000-0000-0000-0000-000000000000}"/>
          </ac:spMkLst>
        </pc:spChg>
      </pc:sldChg>
      <pc:sldChg chg="modSp del mod">
        <pc:chgData name="Joseph Taylor" userId="4c5a6b01-bbdf-428b-b4b6-a1a03187b2c2" providerId="ADAL" clId="{57FE6E89-0661-4F09-AA32-819F4F891CCF}" dt="2021-09-27T18:46:32.598" v="960" actId="2696"/>
        <pc:sldMkLst>
          <pc:docMk/>
          <pc:sldMk cId="2086115975" sldId="629"/>
        </pc:sldMkLst>
        <pc:spChg chg="mod">
          <ac:chgData name="Joseph Taylor" userId="4c5a6b01-bbdf-428b-b4b6-a1a03187b2c2" providerId="ADAL" clId="{57FE6E89-0661-4F09-AA32-819F4F891CCF}" dt="2021-09-27T18:46:20.732" v="959" actId="1076"/>
          <ac:spMkLst>
            <pc:docMk/>
            <pc:sldMk cId="2086115975" sldId="629"/>
            <ac:spMk id="3" creationId="{8B9F30E6-A183-49FF-A8CE-CF0327A0A4DB}"/>
          </ac:spMkLst>
        </pc:spChg>
        <pc:spChg chg="mod">
          <ac:chgData name="Joseph Taylor" userId="4c5a6b01-bbdf-428b-b4b6-a1a03187b2c2" providerId="ADAL" clId="{57FE6E89-0661-4F09-AA32-819F4F891CCF}" dt="2021-09-27T18:46:16.247" v="958" actId="1076"/>
          <ac:spMkLst>
            <pc:docMk/>
            <pc:sldMk cId="2086115975" sldId="629"/>
            <ac:spMk id="181250" creationId="{00000000-0000-0000-0000-000000000000}"/>
          </ac:spMkLst>
        </pc:spChg>
        <pc:grpChg chg="mod">
          <ac:chgData name="Joseph Taylor" userId="4c5a6b01-bbdf-428b-b4b6-a1a03187b2c2" providerId="ADAL" clId="{57FE6E89-0661-4F09-AA32-819F4F891CCF}" dt="2021-09-27T18:46:09.027" v="956" actId="1076"/>
          <ac:grpSpMkLst>
            <pc:docMk/>
            <pc:sldMk cId="2086115975" sldId="629"/>
            <ac:grpSpMk id="5" creationId="{6933ECFB-66D2-4DCA-AD2C-65CBA92169F1}"/>
          </ac:grpSpMkLst>
        </pc:grpChg>
        <pc:picChg chg="mod">
          <ac:chgData name="Joseph Taylor" userId="4c5a6b01-bbdf-428b-b4b6-a1a03187b2c2" providerId="ADAL" clId="{57FE6E89-0661-4F09-AA32-819F4F891CCF}" dt="2021-09-27T18:46:09.027" v="956" actId="1076"/>
          <ac:picMkLst>
            <pc:docMk/>
            <pc:sldMk cId="2086115975" sldId="629"/>
            <ac:picMk id="6" creationId="{B688C112-EBBB-42F2-B0DF-50823E183CA2}"/>
          </ac:picMkLst>
        </pc:picChg>
        <pc:picChg chg="mod">
          <ac:chgData name="Joseph Taylor" userId="4c5a6b01-bbdf-428b-b4b6-a1a03187b2c2" providerId="ADAL" clId="{57FE6E89-0661-4F09-AA32-819F4F891CCF}" dt="2021-09-27T18:46:09.027" v="956" actId="1076"/>
          <ac:picMkLst>
            <pc:docMk/>
            <pc:sldMk cId="2086115975" sldId="629"/>
            <ac:picMk id="7" creationId="{80182DF2-640A-45EA-BB14-E7DE93299855}"/>
          </ac:picMkLst>
        </pc:picChg>
      </pc:sldChg>
      <pc:sldChg chg="modSp mod modNotesTx">
        <pc:chgData name="Joseph Taylor" userId="4c5a6b01-bbdf-428b-b4b6-a1a03187b2c2" providerId="ADAL" clId="{57FE6E89-0661-4F09-AA32-819F4F891CCF}" dt="2021-09-27T18:59:36.351" v="1042" actId="20577"/>
        <pc:sldMkLst>
          <pc:docMk/>
          <pc:sldMk cId="2835457273" sldId="631"/>
        </pc:sldMkLst>
        <pc:spChg chg="mod">
          <ac:chgData name="Joseph Taylor" userId="4c5a6b01-bbdf-428b-b4b6-a1a03187b2c2" providerId="ADAL" clId="{57FE6E89-0661-4F09-AA32-819F4F891CCF}" dt="2021-09-27T18:59:16.287" v="1024" actId="255"/>
          <ac:spMkLst>
            <pc:docMk/>
            <pc:sldMk cId="2835457273" sldId="631"/>
            <ac:spMk id="3" creationId="{8B9F30E6-A183-49FF-A8CE-CF0327A0A4DB}"/>
          </ac:spMkLst>
        </pc:spChg>
        <pc:spChg chg="mod">
          <ac:chgData name="Joseph Taylor" userId="4c5a6b01-bbdf-428b-b4b6-a1a03187b2c2" providerId="ADAL" clId="{57FE6E89-0661-4F09-AA32-819F4F891CCF}" dt="2021-09-27T18:57:25.090" v="1016" actId="1076"/>
          <ac:spMkLst>
            <pc:docMk/>
            <pc:sldMk cId="2835457273" sldId="631"/>
            <ac:spMk id="181250" creationId="{00000000-0000-0000-0000-000000000000}"/>
          </ac:spMkLst>
        </pc:spChg>
      </pc:sldChg>
      <pc:sldChg chg="modSp del mod">
        <pc:chgData name="Joseph Taylor" userId="4c5a6b01-bbdf-428b-b4b6-a1a03187b2c2" providerId="ADAL" clId="{57FE6E89-0661-4F09-AA32-819F4F891CCF}" dt="2021-09-27T19:04:58.826" v="1043" actId="2696"/>
        <pc:sldMkLst>
          <pc:docMk/>
          <pc:sldMk cId="1706612396" sldId="632"/>
        </pc:sldMkLst>
        <pc:spChg chg="mod">
          <ac:chgData name="Joseph Taylor" userId="4c5a6b01-bbdf-428b-b4b6-a1a03187b2c2" providerId="ADAL" clId="{57FE6E89-0661-4F09-AA32-819F4F891CCF}" dt="2021-09-27T18:55:01.587" v="1015" actId="20577"/>
          <ac:spMkLst>
            <pc:docMk/>
            <pc:sldMk cId="1706612396" sldId="632"/>
            <ac:spMk id="3" creationId="{8B9F30E6-A183-49FF-A8CE-CF0327A0A4DB}"/>
          </ac:spMkLst>
        </pc:spChg>
        <pc:spChg chg="mod">
          <ac:chgData name="Joseph Taylor" userId="4c5a6b01-bbdf-428b-b4b6-a1a03187b2c2" providerId="ADAL" clId="{57FE6E89-0661-4F09-AA32-819F4F891CCF}" dt="2021-09-27T18:52:27.022" v="968" actId="1076"/>
          <ac:spMkLst>
            <pc:docMk/>
            <pc:sldMk cId="1706612396" sldId="632"/>
            <ac:spMk id="181250" creationId="{00000000-0000-0000-0000-000000000000}"/>
          </ac:spMkLst>
        </pc:spChg>
      </pc:sldChg>
      <pc:sldChg chg="modSp mod">
        <pc:chgData name="Joseph Taylor" userId="4c5a6b01-bbdf-428b-b4b6-a1a03187b2c2" providerId="ADAL" clId="{57FE6E89-0661-4F09-AA32-819F4F891CCF}" dt="2021-09-27T19:05:40.465" v="1044" actId="113"/>
        <pc:sldMkLst>
          <pc:docMk/>
          <pc:sldMk cId="3024593371" sldId="634"/>
        </pc:sldMkLst>
        <pc:spChg chg="mod">
          <ac:chgData name="Joseph Taylor" userId="4c5a6b01-bbdf-428b-b4b6-a1a03187b2c2" providerId="ADAL" clId="{57FE6E89-0661-4F09-AA32-819F4F891CCF}" dt="2021-09-27T19:05:40.465" v="1044" actId="113"/>
          <ac:spMkLst>
            <pc:docMk/>
            <pc:sldMk cId="3024593371" sldId="634"/>
            <ac:spMk id="3" creationId="{8B9F30E6-A183-49FF-A8CE-CF0327A0A4DB}"/>
          </ac:spMkLst>
        </pc:spChg>
      </pc:sldChg>
      <pc:sldChg chg="modSp mod">
        <pc:chgData name="Joseph Taylor" userId="4c5a6b01-bbdf-428b-b4b6-a1a03187b2c2" providerId="ADAL" clId="{57FE6E89-0661-4F09-AA32-819F4F891CCF}" dt="2021-09-27T19:07:04.837" v="1072" actId="113"/>
        <pc:sldMkLst>
          <pc:docMk/>
          <pc:sldMk cId="946935022" sldId="635"/>
        </pc:sldMkLst>
        <pc:spChg chg="mod">
          <ac:chgData name="Joseph Taylor" userId="4c5a6b01-bbdf-428b-b4b6-a1a03187b2c2" providerId="ADAL" clId="{57FE6E89-0661-4F09-AA32-819F4F891CCF}" dt="2021-09-27T19:07:04.837" v="1072" actId="113"/>
          <ac:spMkLst>
            <pc:docMk/>
            <pc:sldMk cId="946935022" sldId="635"/>
            <ac:spMk id="3" creationId="{8B9F30E6-A183-49FF-A8CE-CF0327A0A4DB}"/>
          </ac:spMkLst>
        </pc:spChg>
        <pc:spChg chg="mod">
          <ac:chgData name="Joseph Taylor" userId="4c5a6b01-bbdf-428b-b4b6-a1a03187b2c2" providerId="ADAL" clId="{57FE6E89-0661-4F09-AA32-819F4F891CCF}" dt="2021-09-27T19:06:31.336" v="1048" actId="1076"/>
          <ac:spMkLst>
            <pc:docMk/>
            <pc:sldMk cId="946935022" sldId="635"/>
            <ac:spMk id="181250" creationId="{00000000-0000-0000-0000-000000000000}"/>
          </ac:spMkLst>
        </pc:spChg>
      </pc:sldChg>
      <pc:sldChg chg="modSp mod">
        <pc:chgData name="Joseph Taylor" userId="4c5a6b01-bbdf-428b-b4b6-a1a03187b2c2" providerId="ADAL" clId="{57FE6E89-0661-4F09-AA32-819F4F891CCF}" dt="2021-09-27T19:10:25.374" v="1077" actId="14100"/>
        <pc:sldMkLst>
          <pc:docMk/>
          <pc:sldMk cId="2238437752" sldId="636"/>
        </pc:sldMkLst>
        <pc:graphicFrameChg chg="mod modGraphic">
          <ac:chgData name="Joseph Taylor" userId="4c5a6b01-bbdf-428b-b4b6-a1a03187b2c2" providerId="ADAL" clId="{57FE6E89-0661-4F09-AA32-819F4F891CCF}" dt="2021-09-27T19:10:25.374" v="1077" actId="14100"/>
          <ac:graphicFrameMkLst>
            <pc:docMk/>
            <pc:sldMk cId="2238437752" sldId="636"/>
            <ac:graphicFrameMk id="6" creationId="{F81B047D-527A-4496-97CC-F076BB046C69}"/>
          </ac:graphicFrameMkLst>
        </pc:graphicFrameChg>
      </pc:sldChg>
      <pc:sldChg chg="modSp mod">
        <pc:chgData name="Joseph Taylor" userId="4c5a6b01-bbdf-428b-b4b6-a1a03187b2c2" providerId="ADAL" clId="{57FE6E89-0661-4F09-AA32-819F4F891CCF}" dt="2021-09-30T15:27:57.746" v="2410" actId="255"/>
        <pc:sldMkLst>
          <pc:docMk/>
          <pc:sldMk cId="502133953" sldId="637"/>
        </pc:sldMkLst>
        <pc:spChg chg="mod">
          <ac:chgData name="Joseph Taylor" userId="4c5a6b01-bbdf-428b-b4b6-a1a03187b2c2" providerId="ADAL" clId="{57FE6E89-0661-4F09-AA32-819F4F891CCF}" dt="2021-09-30T15:27:57.746" v="2410" actId="255"/>
          <ac:spMkLst>
            <pc:docMk/>
            <pc:sldMk cId="502133953" sldId="637"/>
            <ac:spMk id="3" creationId="{8B9F30E6-A183-49FF-A8CE-CF0327A0A4DB}"/>
          </ac:spMkLst>
        </pc:spChg>
        <pc:spChg chg="mod">
          <ac:chgData name="Joseph Taylor" userId="4c5a6b01-bbdf-428b-b4b6-a1a03187b2c2" providerId="ADAL" clId="{57FE6E89-0661-4F09-AA32-819F4F891CCF}" dt="2021-09-30T15:27:00.385" v="2361" actId="1076"/>
          <ac:spMkLst>
            <pc:docMk/>
            <pc:sldMk cId="502133953" sldId="637"/>
            <ac:spMk id="181250" creationId="{00000000-0000-0000-0000-000000000000}"/>
          </ac:spMkLst>
        </pc:spChg>
        <pc:cxnChg chg="mod">
          <ac:chgData name="Joseph Taylor" userId="4c5a6b01-bbdf-428b-b4b6-a1a03187b2c2" providerId="ADAL" clId="{57FE6E89-0661-4F09-AA32-819F4F891CCF}" dt="2021-09-30T15:26:53.788" v="2360" actId="1076"/>
          <ac:cxnSpMkLst>
            <pc:docMk/>
            <pc:sldMk cId="502133953" sldId="637"/>
            <ac:cxnSpMk id="5" creationId="{CC7C8F4C-D1F0-42E2-920C-57A620407305}"/>
          </ac:cxnSpMkLst>
        </pc:cxnChg>
      </pc:sldChg>
      <pc:sldChg chg="addSp delSp modSp mod">
        <pc:chgData name="Joseph Taylor" userId="4c5a6b01-bbdf-428b-b4b6-a1a03187b2c2" providerId="ADAL" clId="{57FE6E89-0661-4F09-AA32-819F4F891CCF}" dt="2021-09-30T18:51:41.487" v="2837" actId="255"/>
        <pc:sldMkLst>
          <pc:docMk/>
          <pc:sldMk cId="1980867129" sldId="638"/>
        </pc:sldMkLst>
        <pc:spChg chg="add del mod">
          <ac:chgData name="Joseph Taylor" userId="4c5a6b01-bbdf-428b-b4b6-a1a03187b2c2" providerId="ADAL" clId="{57FE6E89-0661-4F09-AA32-819F4F891CCF}" dt="2021-09-30T16:30:06.011" v="2554" actId="478"/>
          <ac:spMkLst>
            <pc:docMk/>
            <pc:sldMk cId="1980867129" sldId="638"/>
            <ac:spMk id="2" creationId="{9FCE1BBD-ECD3-4B12-905B-596E2151A00B}"/>
          </ac:spMkLst>
        </pc:spChg>
        <pc:spChg chg="mod">
          <ac:chgData name="Joseph Taylor" userId="4c5a6b01-bbdf-428b-b4b6-a1a03187b2c2" providerId="ADAL" clId="{57FE6E89-0661-4F09-AA32-819F4F891CCF}" dt="2021-09-30T18:51:41.487" v="2837" actId="255"/>
          <ac:spMkLst>
            <pc:docMk/>
            <pc:sldMk cId="1980867129" sldId="638"/>
            <ac:spMk id="3" creationId="{8B9F30E6-A183-49FF-A8CE-CF0327A0A4DB}"/>
          </ac:spMkLst>
        </pc:spChg>
        <pc:spChg chg="mod">
          <ac:chgData name="Joseph Taylor" userId="4c5a6b01-bbdf-428b-b4b6-a1a03187b2c2" providerId="ADAL" clId="{57FE6E89-0661-4F09-AA32-819F4F891CCF}" dt="2021-09-30T15:28:48.536" v="2413" actId="14100"/>
          <ac:spMkLst>
            <pc:docMk/>
            <pc:sldMk cId="1980867129" sldId="638"/>
            <ac:spMk id="181250" creationId="{00000000-0000-0000-0000-000000000000}"/>
          </ac:spMkLst>
        </pc:spChg>
        <pc:grpChg chg="mod">
          <ac:chgData name="Joseph Taylor" userId="4c5a6b01-bbdf-428b-b4b6-a1a03187b2c2" providerId="ADAL" clId="{57FE6E89-0661-4F09-AA32-819F4F891CCF}" dt="2021-09-30T15:28:57.095" v="2415" actId="1076"/>
          <ac:grpSpMkLst>
            <pc:docMk/>
            <pc:sldMk cId="1980867129" sldId="638"/>
            <ac:grpSpMk id="6" creationId="{9597A0AF-9787-45D2-831D-4222FE1FC196}"/>
          </ac:grpSpMkLst>
        </pc:grpChg>
        <pc:picChg chg="mod">
          <ac:chgData name="Joseph Taylor" userId="4c5a6b01-bbdf-428b-b4b6-a1a03187b2c2" providerId="ADAL" clId="{57FE6E89-0661-4F09-AA32-819F4F891CCF}" dt="2021-09-30T15:28:57.095" v="2415" actId="1076"/>
          <ac:picMkLst>
            <pc:docMk/>
            <pc:sldMk cId="1980867129" sldId="638"/>
            <ac:picMk id="7" creationId="{33424BD0-E6F0-4306-B577-C0571EF71D0C}"/>
          </ac:picMkLst>
        </pc:picChg>
        <pc:picChg chg="mod">
          <ac:chgData name="Joseph Taylor" userId="4c5a6b01-bbdf-428b-b4b6-a1a03187b2c2" providerId="ADAL" clId="{57FE6E89-0661-4F09-AA32-819F4F891CCF}" dt="2021-09-30T15:28:57.095" v="2415" actId="1076"/>
          <ac:picMkLst>
            <pc:docMk/>
            <pc:sldMk cId="1980867129" sldId="638"/>
            <ac:picMk id="8" creationId="{C6EB1F66-D7B7-48FE-BD63-B01048430FC9}"/>
          </ac:picMkLst>
        </pc:picChg>
        <pc:cxnChg chg="mod">
          <ac:chgData name="Joseph Taylor" userId="4c5a6b01-bbdf-428b-b4b6-a1a03187b2c2" providerId="ADAL" clId="{57FE6E89-0661-4F09-AA32-819F4F891CCF}" dt="2021-09-30T15:28:52.903" v="2414" actId="1076"/>
          <ac:cxnSpMkLst>
            <pc:docMk/>
            <pc:sldMk cId="1980867129" sldId="638"/>
            <ac:cxnSpMk id="5" creationId="{807B6850-242D-4623-BA74-BE89A6B6B907}"/>
          </ac:cxnSpMkLst>
        </pc:cxnChg>
      </pc:sldChg>
      <pc:sldChg chg="modSp mod">
        <pc:chgData name="Joseph Taylor" userId="4c5a6b01-bbdf-428b-b4b6-a1a03187b2c2" providerId="ADAL" clId="{57FE6E89-0661-4F09-AA32-819F4F891CCF}" dt="2021-09-30T16:29:45.430" v="2553" actId="207"/>
        <pc:sldMkLst>
          <pc:docMk/>
          <pc:sldMk cId="975930860" sldId="639"/>
        </pc:sldMkLst>
        <pc:spChg chg="mod">
          <ac:chgData name="Joseph Taylor" userId="4c5a6b01-bbdf-428b-b4b6-a1a03187b2c2" providerId="ADAL" clId="{57FE6E89-0661-4F09-AA32-819F4F891CCF}" dt="2021-09-30T13:09:12.741" v="1602" actId="1076"/>
          <ac:spMkLst>
            <pc:docMk/>
            <pc:sldMk cId="975930860" sldId="639"/>
            <ac:spMk id="181250" creationId="{00000000-0000-0000-0000-000000000000}"/>
          </ac:spMkLst>
        </pc:spChg>
        <pc:graphicFrameChg chg="mod modGraphic">
          <ac:chgData name="Joseph Taylor" userId="4c5a6b01-bbdf-428b-b4b6-a1a03187b2c2" providerId="ADAL" clId="{57FE6E89-0661-4F09-AA32-819F4F891CCF}" dt="2021-09-30T16:29:45.430" v="2553" actId="207"/>
          <ac:graphicFrameMkLst>
            <pc:docMk/>
            <pc:sldMk cId="975930860" sldId="639"/>
            <ac:graphicFrameMk id="6" creationId="{F81B047D-527A-4496-97CC-F076BB046C69}"/>
          </ac:graphicFrameMkLst>
        </pc:graphicFrameChg>
      </pc:sldChg>
      <pc:sldChg chg="modSp mod">
        <pc:chgData name="Joseph Taylor" userId="4c5a6b01-bbdf-428b-b4b6-a1a03187b2c2" providerId="ADAL" clId="{57FE6E89-0661-4F09-AA32-819F4F891CCF}" dt="2021-09-30T16:33:31.904" v="2569" actId="20577"/>
        <pc:sldMkLst>
          <pc:docMk/>
          <pc:sldMk cId="576908928" sldId="640"/>
        </pc:sldMkLst>
        <pc:spChg chg="mod">
          <ac:chgData name="Joseph Taylor" userId="4c5a6b01-bbdf-428b-b4b6-a1a03187b2c2" providerId="ADAL" clId="{57FE6E89-0661-4F09-AA32-819F4F891CCF}" dt="2021-09-30T16:33:31.904" v="2569" actId="20577"/>
          <ac:spMkLst>
            <pc:docMk/>
            <pc:sldMk cId="576908928" sldId="640"/>
            <ac:spMk id="3" creationId="{8B9F30E6-A183-49FF-A8CE-CF0327A0A4DB}"/>
          </ac:spMkLst>
        </pc:spChg>
        <pc:spChg chg="mod">
          <ac:chgData name="Joseph Taylor" userId="4c5a6b01-bbdf-428b-b4b6-a1a03187b2c2" providerId="ADAL" clId="{57FE6E89-0661-4F09-AA32-819F4F891CCF}" dt="2021-09-30T15:34:13.774" v="2539" actId="1076"/>
          <ac:spMkLst>
            <pc:docMk/>
            <pc:sldMk cId="576908928" sldId="640"/>
            <ac:spMk id="181250" creationId="{00000000-0000-0000-0000-000000000000}"/>
          </ac:spMkLst>
        </pc:spChg>
        <pc:cxnChg chg="mod">
          <ac:chgData name="Joseph Taylor" userId="4c5a6b01-bbdf-428b-b4b6-a1a03187b2c2" providerId="ADAL" clId="{57FE6E89-0661-4F09-AA32-819F4F891CCF}" dt="2021-09-30T15:34:16.461" v="2540" actId="1076"/>
          <ac:cxnSpMkLst>
            <pc:docMk/>
            <pc:sldMk cId="576908928" sldId="640"/>
            <ac:cxnSpMk id="5" creationId="{7CE82987-2AF8-4F10-856E-770B1C6E12A5}"/>
          </ac:cxnSpMkLst>
        </pc:cxnChg>
      </pc:sldChg>
      <pc:sldChg chg="addSp modSp mod">
        <pc:chgData name="Joseph Taylor" userId="4c5a6b01-bbdf-428b-b4b6-a1a03187b2c2" providerId="ADAL" clId="{57FE6E89-0661-4F09-AA32-819F4F891CCF}" dt="2021-09-30T16:29:32.827" v="2552" actId="1076"/>
        <pc:sldMkLst>
          <pc:docMk/>
          <pc:sldMk cId="1030743378" sldId="641"/>
        </pc:sldMkLst>
        <pc:spChg chg="mod">
          <ac:chgData name="Joseph Taylor" userId="4c5a6b01-bbdf-428b-b4b6-a1a03187b2c2" providerId="ADAL" clId="{57FE6E89-0661-4F09-AA32-819F4F891CCF}" dt="2021-09-30T16:29:14.497" v="2549" actId="113"/>
          <ac:spMkLst>
            <pc:docMk/>
            <pc:sldMk cId="1030743378" sldId="641"/>
            <ac:spMk id="3" creationId="{8B9F30E6-A183-49FF-A8CE-CF0327A0A4DB}"/>
          </ac:spMkLst>
        </pc:spChg>
        <pc:spChg chg="mod">
          <ac:chgData name="Joseph Taylor" userId="4c5a6b01-bbdf-428b-b4b6-a1a03187b2c2" providerId="ADAL" clId="{57FE6E89-0661-4F09-AA32-819F4F891CCF}" dt="2021-09-30T15:34:37.916" v="2542" actId="1076"/>
          <ac:spMkLst>
            <pc:docMk/>
            <pc:sldMk cId="1030743378" sldId="641"/>
            <ac:spMk id="181250" creationId="{00000000-0000-0000-0000-000000000000}"/>
          </ac:spMkLst>
        </pc:spChg>
        <pc:cxnChg chg="add mod">
          <ac:chgData name="Joseph Taylor" userId="4c5a6b01-bbdf-428b-b4b6-a1a03187b2c2" providerId="ADAL" clId="{57FE6E89-0661-4F09-AA32-819F4F891CCF}" dt="2021-09-30T16:29:32.827" v="2552" actId="1076"/>
          <ac:cxnSpMkLst>
            <pc:docMk/>
            <pc:sldMk cId="1030743378" sldId="641"/>
            <ac:cxnSpMk id="8" creationId="{A0E1FA17-C6A3-48A2-A7E2-9A732AC8F817}"/>
          </ac:cxnSpMkLst>
        </pc:cxnChg>
      </pc:sldChg>
      <pc:sldChg chg="modSp mod">
        <pc:chgData name="Joseph Taylor" userId="4c5a6b01-bbdf-428b-b4b6-a1a03187b2c2" providerId="ADAL" clId="{57FE6E89-0661-4F09-AA32-819F4F891CCF}" dt="2021-09-30T21:06:01.233" v="3092" actId="120"/>
        <pc:sldMkLst>
          <pc:docMk/>
          <pc:sldMk cId="966368709" sldId="642"/>
        </pc:sldMkLst>
        <pc:spChg chg="mod">
          <ac:chgData name="Joseph Taylor" userId="4c5a6b01-bbdf-428b-b4b6-a1a03187b2c2" providerId="ADAL" clId="{57FE6E89-0661-4F09-AA32-819F4F891CCF}" dt="2021-09-30T21:06:01.233" v="3092" actId="120"/>
          <ac:spMkLst>
            <pc:docMk/>
            <pc:sldMk cId="966368709" sldId="642"/>
            <ac:spMk id="3" creationId="{8B9F30E6-A183-49FF-A8CE-CF0327A0A4DB}"/>
          </ac:spMkLst>
        </pc:spChg>
        <pc:spChg chg="mod">
          <ac:chgData name="Joseph Taylor" userId="4c5a6b01-bbdf-428b-b4b6-a1a03187b2c2" providerId="ADAL" clId="{57FE6E89-0661-4F09-AA32-819F4F891CCF}" dt="2021-09-30T21:05:52.497" v="3089" actId="1076"/>
          <ac:spMkLst>
            <pc:docMk/>
            <pc:sldMk cId="966368709" sldId="642"/>
            <ac:spMk id="181250" creationId="{00000000-0000-0000-0000-000000000000}"/>
          </ac:spMkLst>
        </pc:spChg>
      </pc:sldChg>
      <pc:sldChg chg="modSp del mod">
        <pc:chgData name="Joseph Taylor" userId="4c5a6b01-bbdf-428b-b4b6-a1a03187b2c2" providerId="ADAL" clId="{57FE6E89-0661-4F09-AA32-819F4F891CCF}" dt="2021-09-30T21:06:27.252" v="3093" actId="2696"/>
        <pc:sldMkLst>
          <pc:docMk/>
          <pc:sldMk cId="1217602527" sldId="643"/>
        </pc:sldMkLst>
        <pc:spChg chg="mod">
          <ac:chgData name="Joseph Taylor" userId="4c5a6b01-bbdf-428b-b4b6-a1a03187b2c2" providerId="ADAL" clId="{57FE6E89-0661-4F09-AA32-819F4F891CCF}" dt="2021-09-30T17:16:40.682" v="2836" actId="6549"/>
          <ac:spMkLst>
            <pc:docMk/>
            <pc:sldMk cId="1217602527" sldId="643"/>
            <ac:spMk id="3" creationId="{8B9F30E6-A183-49FF-A8CE-CF0327A0A4DB}"/>
          </ac:spMkLst>
        </pc:spChg>
        <pc:spChg chg="mod">
          <ac:chgData name="Joseph Taylor" userId="4c5a6b01-bbdf-428b-b4b6-a1a03187b2c2" providerId="ADAL" clId="{57FE6E89-0661-4F09-AA32-819F4F891CCF}" dt="2021-09-30T17:01:59.509" v="2641" actId="1076"/>
          <ac:spMkLst>
            <pc:docMk/>
            <pc:sldMk cId="1217602527" sldId="643"/>
            <ac:spMk id="181250" creationId="{00000000-0000-0000-0000-000000000000}"/>
          </ac:spMkLst>
        </pc:spChg>
      </pc:sldChg>
      <pc:sldChg chg="modSp mod">
        <pc:chgData name="Joseph Taylor" userId="4c5a6b01-bbdf-428b-b4b6-a1a03187b2c2" providerId="ADAL" clId="{57FE6E89-0661-4F09-AA32-819F4F891CCF}" dt="2021-10-04T13:32:19.927" v="5495" actId="20577"/>
        <pc:sldMkLst>
          <pc:docMk/>
          <pc:sldMk cId="114671567" sldId="645"/>
        </pc:sldMkLst>
        <pc:spChg chg="mod">
          <ac:chgData name="Joseph Taylor" userId="4c5a6b01-bbdf-428b-b4b6-a1a03187b2c2" providerId="ADAL" clId="{57FE6E89-0661-4F09-AA32-819F4F891CCF}" dt="2021-10-04T13:32:19.927" v="5495" actId="20577"/>
          <ac:spMkLst>
            <pc:docMk/>
            <pc:sldMk cId="114671567" sldId="645"/>
            <ac:spMk id="3" creationId="{8B9F30E6-A183-49FF-A8CE-CF0327A0A4DB}"/>
          </ac:spMkLst>
        </pc:spChg>
        <pc:spChg chg="mod">
          <ac:chgData name="Joseph Taylor" userId="4c5a6b01-bbdf-428b-b4b6-a1a03187b2c2" providerId="ADAL" clId="{57FE6E89-0661-4F09-AA32-819F4F891CCF}" dt="2021-09-30T21:34:06.948" v="3761" actId="1076"/>
          <ac:spMkLst>
            <pc:docMk/>
            <pc:sldMk cId="114671567" sldId="645"/>
            <ac:spMk id="181250" creationId="{00000000-0000-0000-0000-000000000000}"/>
          </ac:spMkLst>
        </pc:spChg>
      </pc:sldChg>
      <pc:sldChg chg="modSp mod modNotesTx">
        <pc:chgData name="Joseph Taylor" userId="4c5a6b01-bbdf-428b-b4b6-a1a03187b2c2" providerId="ADAL" clId="{57FE6E89-0661-4F09-AA32-819F4F891CCF}" dt="2021-10-01T13:56:56.836" v="5388" actId="255"/>
        <pc:sldMkLst>
          <pc:docMk/>
          <pc:sldMk cId="4013020970" sldId="648"/>
        </pc:sldMkLst>
        <pc:graphicFrameChg chg="mod modGraphic">
          <ac:chgData name="Joseph Taylor" userId="4c5a6b01-bbdf-428b-b4b6-a1a03187b2c2" providerId="ADAL" clId="{57FE6E89-0661-4F09-AA32-819F4F891CCF}" dt="2021-10-01T13:56:56.836" v="5388" actId="255"/>
          <ac:graphicFrameMkLst>
            <pc:docMk/>
            <pc:sldMk cId="4013020970" sldId="648"/>
            <ac:graphicFrameMk id="6" creationId="{F81B047D-527A-4496-97CC-F076BB046C69}"/>
          </ac:graphicFrameMkLst>
        </pc:graphicFrameChg>
      </pc:sldChg>
      <pc:sldChg chg="modSp mod">
        <pc:chgData name="Joseph Taylor" userId="4c5a6b01-bbdf-428b-b4b6-a1a03187b2c2" providerId="ADAL" clId="{57FE6E89-0661-4F09-AA32-819F4F891CCF}" dt="2021-09-27T17:35:57.331" v="865" actId="6549"/>
        <pc:sldMkLst>
          <pc:docMk/>
          <pc:sldMk cId="2787511994" sldId="649"/>
        </pc:sldMkLst>
        <pc:spChg chg="mod">
          <ac:chgData name="Joseph Taylor" userId="4c5a6b01-bbdf-428b-b4b6-a1a03187b2c2" providerId="ADAL" clId="{57FE6E89-0661-4F09-AA32-819F4F891CCF}" dt="2021-09-27T17:35:57.331" v="865" actId="6549"/>
          <ac:spMkLst>
            <pc:docMk/>
            <pc:sldMk cId="2787511994" sldId="649"/>
            <ac:spMk id="3" creationId="{8B9F30E6-A183-49FF-A8CE-CF0327A0A4DB}"/>
          </ac:spMkLst>
        </pc:spChg>
        <pc:spChg chg="mod">
          <ac:chgData name="Joseph Taylor" userId="4c5a6b01-bbdf-428b-b4b6-a1a03187b2c2" providerId="ADAL" clId="{57FE6E89-0661-4F09-AA32-819F4F891CCF}" dt="2021-09-27T15:35:39.363" v="94" actId="14100"/>
          <ac:spMkLst>
            <pc:docMk/>
            <pc:sldMk cId="2787511994" sldId="649"/>
            <ac:spMk id="181250" creationId="{00000000-0000-0000-0000-000000000000}"/>
          </ac:spMkLst>
        </pc:spChg>
      </pc:sldChg>
      <pc:sldChg chg="modSp mod">
        <pc:chgData name="Joseph Taylor" userId="4c5a6b01-bbdf-428b-b4b6-a1a03187b2c2" providerId="ADAL" clId="{57FE6E89-0661-4F09-AA32-819F4F891CCF}" dt="2021-09-27T15:53:18.390" v="101" actId="20577"/>
        <pc:sldMkLst>
          <pc:docMk/>
          <pc:sldMk cId="4273127298" sldId="650"/>
        </pc:sldMkLst>
        <pc:spChg chg="mod">
          <ac:chgData name="Joseph Taylor" userId="4c5a6b01-bbdf-428b-b4b6-a1a03187b2c2" providerId="ADAL" clId="{57FE6E89-0661-4F09-AA32-819F4F891CCF}" dt="2021-09-27T15:53:18.390" v="101" actId="20577"/>
          <ac:spMkLst>
            <pc:docMk/>
            <pc:sldMk cId="4273127298" sldId="650"/>
            <ac:spMk id="3" creationId="{8B9F30E6-A183-49FF-A8CE-CF0327A0A4DB}"/>
          </ac:spMkLst>
        </pc:spChg>
      </pc:sldChg>
      <pc:sldChg chg="modSp mod">
        <pc:chgData name="Joseph Taylor" userId="4c5a6b01-bbdf-428b-b4b6-a1a03187b2c2" providerId="ADAL" clId="{57FE6E89-0661-4F09-AA32-819F4F891CCF}" dt="2021-10-04T13:24:42.428" v="5493" actId="113"/>
        <pc:sldMkLst>
          <pc:docMk/>
          <pc:sldMk cId="1328877707" sldId="651"/>
        </pc:sldMkLst>
        <pc:graphicFrameChg chg="modGraphic">
          <ac:chgData name="Joseph Taylor" userId="4c5a6b01-bbdf-428b-b4b6-a1a03187b2c2" providerId="ADAL" clId="{57FE6E89-0661-4F09-AA32-819F4F891CCF}" dt="2021-10-04T13:24:42.428" v="5493" actId="113"/>
          <ac:graphicFrameMkLst>
            <pc:docMk/>
            <pc:sldMk cId="1328877707" sldId="651"/>
            <ac:graphicFrameMk id="4" creationId="{043BCA26-DDD7-4A66-B2CB-DAC641C459AA}"/>
          </ac:graphicFrameMkLst>
        </pc:graphicFrameChg>
      </pc:sldChg>
      <pc:sldChg chg="modNotesTx">
        <pc:chgData name="Joseph Taylor" userId="4c5a6b01-bbdf-428b-b4b6-a1a03187b2c2" providerId="ADAL" clId="{57FE6E89-0661-4F09-AA32-819F4F891CCF}" dt="2021-10-01T21:24:19.379" v="5492" actId="6549"/>
        <pc:sldMkLst>
          <pc:docMk/>
          <pc:sldMk cId="3192537081" sldId="690"/>
        </pc:sldMkLst>
      </pc:sldChg>
      <pc:sldChg chg="modNotesTx">
        <pc:chgData name="Joseph Taylor" userId="4c5a6b01-bbdf-428b-b4b6-a1a03187b2c2" providerId="ADAL" clId="{57FE6E89-0661-4F09-AA32-819F4F891CCF}" dt="2021-10-05T13:48:45.931" v="5528" actId="20577"/>
        <pc:sldMkLst>
          <pc:docMk/>
          <pc:sldMk cId="284697631" sldId="692"/>
        </pc:sldMkLst>
      </pc:sldChg>
      <pc:sldChg chg="modSp mod">
        <pc:chgData name="Joseph Taylor" userId="4c5a6b01-bbdf-428b-b4b6-a1a03187b2c2" providerId="ADAL" clId="{57FE6E89-0661-4F09-AA32-819F4F891CCF}" dt="2021-09-30T21:20:01.619" v="3122" actId="20577"/>
        <pc:sldMkLst>
          <pc:docMk/>
          <pc:sldMk cId="1473540259" sldId="693"/>
        </pc:sldMkLst>
        <pc:spChg chg="mod">
          <ac:chgData name="Joseph Taylor" userId="4c5a6b01-bbdf-428b-b4b6-a1a03187b2c2" providerId="ADAL" clId="{57FE6E89-0661-4F09-AA32-819F4F891CCF}" dt="2021-09-30T21:20:01.619" v="3122" actId="20577"/>
          <ac:spMkLst>
            <pc:docMk/>
            <pc:sldMk cId="1473540259" sldId="693"/>
            <ac:spMk id="3" creationId="{8B9F30E6-A183-49FF-A8CE-CF0327A0A4DB}"/>
          </ac:spMkLst>
        </pc:spChg>
        <pc:spChg chg="mod">
          <ac:chgData name="Joseph Taylor" userId="4c5a6b01-bbdf-428b-b4b6-a1a03187b2c2" providerId="ADAL" clId="{57FE6E89-0661-4F09-AA32-819F4F891CCF}" dt="2021-09-30T21:09:17.282" v="3112" actId="1076"/>
          <ac:spMkLst>
            <pc:docMk/>
            <pc:sldMk cId="1473540259" sldId="693"/>
            <ac:spMk id="181250" creationId="{00000000-0000-0000-0000-000000000000}"/>
          </ac:spMkLst>
        </pc:spChg>
      </pc:sldChg>
      <pc:sldChg chg="modSp mod">
        <pc:chgData name="Joseph Taylor" userId="4c5a6b01-bbdf-428b-b4b6-a1a03187b2c2" providerId="ADAL" clId="{57FE6E89-0661-4F09-AA32-819F4F891CCF}" dt="2021-10-01T12:34:50.198" v="4505" actId="20577"/>
        <pc:sldMkLst>
          <pc:docMk/>
          <pc:sldMk cId="3749332580" sldId="694"/>
        </pc:sldMkLst>
        <pc:spChg chg="mod">
          <ac:chgData name="Joseph Taylor" userId="4c5a6b01-bbdf-428b-b4b6-a1a03187b2c2" providerId="ADAL" clId="{57FE6E89-0661-4F09-AA32-819F4F891CCF}" dt="2021-10-01T12:34:50.198" v="4505" actId="20577"/>
          <ac:spMkLst>
            <pc:docMk/>
            <pc:sldMk cId="3749332580" sldId="694"/>
            <ac:spMk id="3" creationId="{8B9F30E6-A183-49FF-A8CE-CF0327A0A4DB}"/>
          </ac:spMkLst>
        </pc:spChg>
        <pc:spChg chg="mod">
          <ac:chgData name="Joseph Taylor" userId="4c5a6b01-bbdf-428b-b4b6-a1a03187b2c2" providerId="ADAL" clId="{57FE6E89-0661-4F09-AA32-819F4F891CCF}" dt="2021-10-01T12:34:37.826" v="4503" actId="1076"/>
          <ac:spMkLst>
            <pc:docMk/>
            <pc:sldMk cId="3749332580" sldId="694"/>
            <ac:spMk id="181250" creationId="{00000000-0000-0000-0000-000000000000}"/>
          </ac:spMkLst>
        </pc:spChg>
      </pc:sldChg>
      <pc:sldChg chg="modSp mod">
        <pc:chgData name="Joseph Taylor" userId="4c5a6b01-bbdf-428b-b4b6-a1a03187b2c2" providerId="ADAL" clId="{57FE6E89-0661-4F09-AA32-819F4F891CCF}" dt="2021-09-30T21:08:51.542" v="3107" actId="6549"/>
        <pc:sldMkLst>
          <pc:docMk/>
          <pc:sldMk cId="3465313313" sldId="695"/>
        </pc:sldMkLst>
        <pc:spChg chg="mod">
          <ac:chgData name="Joseph Taylor" userId="4c5a6b01-bbdf-428b-b4b6-a1a03187b2c2" providerId="ADAL" clId="{57FE6E89-0661-4F09-AA32-819F4F891CCF}" dt="2021-09-30T21:08:51.542" v="3107" actId="6549"/>
          <ac:spMkLst>
            <pc:docMk/>
            <pc:sldMk cId="3465313313" sldId="695"/>
            <ac:spMk id="3" creationId="{8B9F30E6-A183-49FF-A8CE-CF0327A0A4DB}"/>
          </ac:spMkLst>
        </pc:spChg>
        <pc:spChg chg="mod">
          <ac:chgData name="Joseph Taylor" userId="4c5a6b01-bbdf-428b-b4b6-a1a03187b2c2" providerId="ADAL" clId="{57FE6E89-0661-4F09-AA32-819F4F891CCF}" dt="2021-09-30T21:06:48.761" v="3099" actId="1076"/>
          <ac:spMkLst>
            <pc:docMk/>
            <pc:sldMk cId="3465313313" sldId="695"/>
            <ac:spMk id="181250" creationId="{00000000-0000-0000-0000-000000000000}"/>
          </ac:spMkLst>
        </pc:spChg>
        <pc:grpChg chg="mod">
          <ac:chgData name="Joseph Taylor" userId="4c5a6b01-bbdf-428b-b4b6-a1a03187b2c2" providerId="ADAL" clId="{57FE6E89-0661-4F09-AA32-819F4F891CCF}" dt="2021-09-30T21:06:55.202" v="3100" actId="1076"/>
          <ac:grpSpMkLst>
            <pc:docMk/>
            <pc:sldMk cId="3465313313" sldId="695"/>
            <ac:grpSpMk id="5" creationId="{35D6C18C-F092-4406-B5C3-489FA8408DCC}"/>
          </ac:grpSpMkLst>
        </pc:grpChg>
        <pc:picChg chg="mod">
          <ac:chgData name="Joseph Taylor" userId="4c5a6b01-bbdf-428b-b4b6-a1a03187b2c2" providerId="ADAL" clId="{57FE6E89-0661-4F09-AA32-819F4F891CCF}" dt="2021-09-30T21:06:55.202" v="3100" actId="1076"/>
          <ac:picMkLst>
            <pc:docMk/>
            <pc:sldMk cId="3465313313" sldId="695"/>
            <ac:picMk id="6" creationId="{3630B774-D68E-4E2B-B47F-73AE94F967B1}"/>
          </ac:picMkLst>
        </pc:picChg>
        <pc:picChg chg="mod">
          <ac:chgData name="Joseph Taylor" userId="4c5a6b01-bbdf-428b-b4b6-a1a03187b2c2" providerId="ADAL" clId="{57FE6E89-0661-4F09-AA32-819F4F891CCF}" dt="2021-09-30T21:06:55.202" v="3100" actId="1076"/>
          <ac:picMkLst>
            <pc:docMk/>
            <pc:sldMk cId="3465313313" sldId="695"/>
            <ac:picMk id="7" creationId="{AD3228A5-4873-4E6E-A435-B53B7347857B}"/>
          </ac:picMkLst>
        </pc:picChg>
      </pc:sldChg>
      <pc:sldChg chg="modSp add mod">
        <pc:chgData name="Joseph Taylor" userId="4c5a6b01-bbdf-428b-b4b6-a1a03187b2c2" providerId="ADAL" clId="{57FE6E89-0661-4F09-AA32-819F4F891CCF}" dt="2021-09-30T21:42:58.563" v="3993" actId="255"/>
        <pc:sldMkLst>
          <pc:docMk/>
          <pc:sldMk cId="227785902" sldId="696"/>
        </pc:sldMkLst>
        <pc:spChg chg="mod">
          <ac:chgData name="Joseph Taylor" userId="4c5a6b01-bbdf-428b-b4b6-a1a03187b2c2" providerId="ADAL" clId="{57FE6E89-0661-4F09-AA32-819F4F891CCF}" dt="2021-09-30T21:42:58.563" v="3993" actId="255"/>
          <ac:spMkLst>
            <pc:docMk/>
            <pc:sldMk cId="227785902" sldId="696"/>
            <ac:spMk id="3" creationId="{8B9F30E6-A183-49FF-A8CE-CF0327A0A4DB}"/>
          </ac:spMkLst>
        </pc:spChg>
      </pc:sldChg>
      <pc:sldChg chg="modSp add mod modNotesTx">
        <pc:chgData name="Joseph Taylor" userId="4c5a6b01-bbdf-428b-b4b6-a1a03187b2c2" providerId="ADAL" clId="{57FE6E89-0661-4F09-AA32-819F4F891CCF}" dt="2021-10-01T14:00:48.960" v="5392" actId="14100"/>
        <pc:sldMkLst>
          <pc:docMk/>
          <pc:sldMk cId="1483474562" sldId="697"/>
        </pc:sldMkLst>
        <pc:graphicFrameChg chg="mod modGraphic">
          <ac:chgData name="Joseph Taylor" userId="4c5a6b01-bbdf-428b-b4b6-a1a03187b2c2" providerId="ADAL" clId="{57FE6E89-0661-4F09-AA32-819F4F891CCF}" dt="2021-10-01T14:00:48.960" v="5392" actId="14100"/>
          <ac:graphicFrameMkLst>
            <pc:docMk/>
            <pc:sldMk cId="1483474562" sldId="697"/>
            <ac:graphicFrameMk id="6" creationId="{F81B047D-527A-4496-97CC-F076BB046C69}"/>
          </ac:graphicFrameMkLst>
        </pc:graphicFrameChg>
      </pc:sldChg>
    </pc:docChg>
  </pc:docChgLst>
  <pc:docChgLst>
    <pc:chgData name="Hines, Donna A" userId="S::donna.a.hines@hud.gov::ad4f40da-fb4d-443a-ae6e-35f8d8059c35" providerId="AD" clId="Web-{ED6F26CF-A690-7C14-855A-8FB2D6BE4D33}"/>
    <pc:docChg chg="modSld">
      <pc:chgData name="Hines, Donna A" userId="S::donna.a.hines@hud.gov::ad4f40da-fb4d-443a-ae6e-35f8d8059c35" providerId="AD" clId="Web-{ED6F26CF-A690-7C14-855A-8FB2D6BE4D33}" dt="2021-10-26T18:13:14.414" v="3"/>
      <pc:docMkLst>
        <pc:docMk/>
      </pc:docMkLst>
      <pc:sldChg chg="modSp">
        <pc:chgData name="Hines, Donna A" userId="S::donna.a.hines@hud.gov::ad4f40da-fb4d-443a-ae6e-35f8d8059c35" providerId="AD" clId="Web-{ED6F26CF-A690-7C14-855A-8FB2D6BE4D33}" dt="2021-10-26T18:12:42.944" v="0" actId="1076"/>
        <pc:sldMkLst>
          <pc:docMk/>
          <pc:sldMk cId="2865626649" sldId="620"/>
        </pc:sldMkLst>
        <pc:cxnChg chg="mod">
          <ac:chgData name="Hines, Donna A" userId="S::donna.a.hines@hud.gov::ad4f40da-fb4d-443a-ae6e-35f8d8059c35" providerId="AD" clId="Web-{ED6F26CF-A690-7C14-855A-8FB2D6BE4D33}" dt="2021-10-26T18:12:42.944" v="0" actId="1076"/>
          <ac:cxnSpMkLst>
            <pc:docMk/>
            <pc:sldMk cId="2865626649" sldId="620"/>
            <ac:cxnSpMk id="5" creationId="{A3464FCE-0D10-4E54-AA92-C955FECB5B81}"/>
          </ac:cxnSpMkLst>
        </pc:cxnChg>
      </pc:sldChg>
      <pc:sldChg chg="modSp">
        <pc:chgData name="Hines, Donna A" userId="S::donna.a.hines@hud.gov::ad4f40da-fb4d-443a-ae6e-35f8d8059c35" providerId="AD" clId="Web-{ED6F26CF-A690-7C14-855A-8FB2D6BE4D33}" dt="2021-10-26T18:12:58.898" v="1" actId="1076"/>
        <pc:sldMkLst>
          <pc:docMk/>
          <pc:sldMk cId="2429301181" sldId="621"/>
        </pc:sldMkLst>
        <pc:spChg chg="mod">
          <ac:chgData name="Hines, Donna A" userId="S::donna.a.hines@hud.gov::ad4f40da-fb4d-443a-ae6e-35f8d8059c35" providerId="AD" clId="Web-{ED6F26CF-A690-7C14-855A-8FB2D6BE4D33}" dt="2021-10-26T18:12:58.898" v="1" actId="1076"/>
          <ac:spMkLst>
            <pc:docMk/>
            <pc:sldMk cId="2429301181" sldId="621"/>
            <ac:spMk id="3" creationId="{8B9F30E6-A183-49FF-A8CE-CF0327A0A4DB}"/>
          </ac:spMkLst>
        </pc:spChg>
      </pc:sldChg>
      <pc:sldChg chg="modSp">
        <pc:chgData name="Hines, Donna A" userId="S::donna.a.hines@hud.gov::ad4f40da-fb4d-443a-ae6e-35f8d8059c35" providerId="AD" clId="Web-{ED6F26CF-A690-7C14-855A-8FB2D6BE4D33}" dt="2021-10-26T18:13:14.414" v="3"/>
        <pc:sldMkLst>
          <pc:docMk/>
          <pc:sldMk cId="1328877707" sldId="651"/>
        </pc:sldMkLst>
        <pc:cxnChg chg="mod">
          <ac:chgData name="Hines, Donna A" userId="S::donna.a.hines@hud.gov::ad4f40da-fb4d-443a-ae6e-35f8d8059c35" providerId="AD" clId="Web-{ED6F26CF-A690-7C14-855A-8FB2D6BE4D33}" dt="2021-10-26T18:13:14.414" v="3"/>
          <ac:cxnSpMkLst>
            <pc:docMk/>
            <pc:sldMk cId="1328877707" sldId="651"/>
            <ac:cxnSpMk id="5" creationId="{A7017F24-B14B-4702-BB76-0DE4EFA6E948}"/>
          </ac:cxnSpMkLst>
        </pc:cxnChg>
      </pc:sldChg>
    </pc:docChg>
  </pc:docChgLst>
  <pc:docChgLst>
    <pc:chgData name="Danz, Maria E" userId="S::maria.e.danz@hud.gov::2f0b1304-2703-4cdd-9a01-e7149c50129b" providerId="AD" clId="Web-{63F74C16-6CA2-CE31-A8F7-3F90B4988BE4}"/>
    <pc:docChg chg="modSld">
      <pc:chgData name="Danz, Maria E" userId="S::maria.e.danz@hud.gov::2f0b1304-2703-4cdd-9a01-e7149c50129b" providerId="AD" clId="Web-{63F74C16-6CA2-CE31-A8F7-3F90B4988BE4}" dt="2022-11-07T19:49:37.563" v="120" actId="20577"/>
      <pc:docMkLst>
        <pc:docMk/>
      </pc:docMkLst>
      <pc:sldChg chg="modSp">
        <pc:chgData name="Danz, Maria E" userId="S::maria.e.danz@hud.gov::2f0b1304-2703-4cdd-9a01-e7149c50129b" providerId="AD" clId="Web-{63F74C16-6CA2-CE31-A8F7-3F90B4988BE4}" dt="2022-11-07T19:10:08.444" v="15" actId="20577"/>
        <pc:sldMkLst>
          <pc:docMk/>
          <pc:sldMk cId="1462140393" sldId="628"/>
        </pc:sldMkLst>
        <pc:spChg chg="mod">
          <ac:chgData name="Danz, Maria E" userId="S::maria.e.danz@hud.gov::2f0b1304-2703-4cdd-9a01-e7149c50129b" providerId="AD" clId="Web-{63F74C16-6CA2-CE31-A8F7-3F90B4988BE4}" dt="2022-11-07T19:10:08.444" v="15" actId="20577"/>
          <ac:spMkLst>
            <pc:docMk/>
            <pc:sldMk cId="1462140393" sldId="628"/>
            <ac:spMk id="3" creationId="{8B9F30E6-A183-49FF-A8CE-CF0327A0A4DB}"/>
          </ac:spMkLst>
        </pc:spChg>
      </pc:sldChg>
      <pc:sldChg chg="modSp">
        <pc:chgData name="Danz, Maria E" userId="S::maria.e.danz@hud.gov::2f0b1304-2703-4cdd-9a01-e7149c50129b" providerId="AD" clId="Web-{63F74C16-6CA2-CE31-A8F7-3F90B4988BE4}" dt="2022-11-07T19:46:56.874" v="113" actId="20577"/>
        <pc:sldMkLst>
          <pc:docMk/>
          <pc:sldMk cId="1980867129" sldId="638"/>
        </pc:sldMkLst>
        <pc:spChg chg="mod">
          <ac:chgData name="Danz, Maria E" userId="S::maria.e.danz@hud.gov::2f0b1304-2703-4cdd-9a01-e7149c50129b" providerId="AD" clId="Web-{63F74C16-6CA2-CE31-A8F7-3F90B4988BE4}" dt="2022-11-07T19:46:56.874" v="113" actId="20577"/>
          <ac:spMkLst>
            <pc:docMk/>
            <pc:sldMk cId="1980867129" sldId="638"/>
            <ac:spMk id="3" creationId="{8B9F30E6-A183-49FF-A8CE-CF0327A0A4DB}"/>
          </ac:spMkLst>
        </pc:spChg>
      </pc:sldChg>
      <pc:sldChg chg="modSp">
        <pc:chgData name="Danz, Maria E" userId="S::maria.e.danz@hud.gov::2f0b1304-2703-4cdd-9a01-e7149c50129b" providerId="AD" clId="Web-{63F74C16-6CA2-CE31-A8F7-3F90B4988BE4}" dt="2022-11-07T19:47:46.187" v="116" actId="20577"/>
        <pc:sldMkLst>
          <pc:docMk/>
          <pc:sldMk cId="576908928" sldId="640"/>
        </pc:sldMkLst>
        <pc:spChg chg="mod">
          <ac:chgData name="Danz, Maria E" userId="S::maria.e.danz@hud.gov::2f0b1304-2703-4cdd-9a01-e7149c50129b" providerId="AD" clId="Web-{63F74C16-6CA2-CE31-A8F7-3F90B4988BE4}" dt="2022-11-07T19:47:46.187" v="116" actId="20577"/>
          <ac:spMkLst>
            <pc:docMk/>
            <pc:sldMk cId="576908928" sldId="640"/>
            <ac:spMk id="3" creationId="{8B9F30E6-A183-49FF-A8CE-CF0327A0A4DB}"/>
          </ac:spMkLst>
        </pc:spChg>
      </pc:sldChg>
      <pc:sldChg chg="modSp">
        <pc:chgData name="Danz, Maria E" userId="S::maria.e.danz@hud.gov::2f0b1304-2703-4cdd-9a01-e7149c50129b" providerId="AD" clId="Web-{63F74C16-6CA2-CE31-A8F7-3F90B4988BE4}" dt="2022-11-07T19:49:37.563" v="120" actId="20577"/>
        <pc:sldMkLst>
          <pc:docMk/>
          <pc:sldMk cId="3465113970" sldId="704"/>
        </pc:sldMkLst>
        <pc:spChg chg="mod">
          <ac:chgData name="Danz, Maria E" userId="S::maria.e.danz@hud.gov::2f0b1304-2703-4cdd-9a01-e7149c50129b" providerId="AD" clId="Web-{63F74C16-6CA2-CE31-A8F7-3F90B4988BE4}" dt="2022-11-07T19:49:37.563" v="120" actId="20577"/>
          <ac:spMkLst>
            <pc:docMk/>
            <pc:sldMk cId="3465113970" sldId="704"/>
            <ac:spMk id="3" creationId="{8B9F30E6-A183-49FF-A8CE-CF0327A0A4DB}"/>
          </ac:spMkLst>
        </pc:spChg>
      </pc:sldChg>
    </pc:docChg>
  </pc:docChgLst>
  <pc:docChgLst>
    <pc:chgData name="Hines, Donna A" userId="S::donna.a.hines@hud.gov::ad4f40da-fb4d-443a-ae6e-35f8d8059c35" providerId="AD" clId="Web-{D633AA25-A0E1-438C-B943-94F264D36745}"/>
    <pc:docChg chg="modSld">
      <pc:chgData name="Hines, Donna A" userId="S::donna.a.hines@hud.gov::ad4f40da-fb4d-443a-ae6e-35f8d8059c35" providerId="AD" clId="Web-{D633AA25-A0E1-438C-B943-94F264D36745}" dt="2022-10-27T21:24:39.589" v="25" actId="1076"/>
      <pc:docMkLst>
        <pc:docMk/>
      </pc:docMkLst>
      <pc:sldChg chg="addSp delSp modSp">
        <pc:chgData name="Hines, Donna A" userId="S::donna.a.hines@hud.gov::ad4f40da-fb4d-443a-ae6e-35f8d8059c35" providerId="AD" clId="Web-{D633AA25-A0E1-438C-B943-94F264D36745}" dt="2022-10-27T21:24:39.589" v="25" actId="1076"/>
        <pc:sldMkLst>
          <pc:docMk/>
          <pc:sldMk cId="1326389743" sldId="334"/>
        </pc:sldMkLst>
        <pc:spChg chg="mod">
          <ac:chgData name="Hines, Donna A" userId="S::donna.a.hines@hud.gov::ad4f40da-fb4d-443a-ae6e-35f8d8059c35" providerId="AD" clId="Web-{D633AA25-A0E1-438C-B943-94F264D36745}" dt="2022-10-27T21:24:39.589" v="25" actId="1076"/>
          <ac:spMkLst>
            <pc:docMk/>
            <pc:sldMk cId="1326389743" sldId="334"/>
            <ac:spMk id="169986" creationId="{00000000-0000-0000-0000-000000000000}"/>
          </ac:spMkLst>
        </pc:spChg>
        <pc:spChg chg="mod">
          <ac:chgData name="Hines, Donna A" userId="S::donna.a.hines@hud.gov::ad4f40da-fb4d-443a-ae6e-35f8d8059c35" providerId="AD" clId="Web-{D633AA25-A0E1-438C-B943-94F264D36745}" dt="2022-10-27T21:24:36.558" v="24" actId="1076"/>
          <ac:spMkLst>
            <pc:docMk/>
            <pc:sldMk cId="1326389743" sldId="334"/>
            <ac:spMk id="169987" creationId="{00000000-0000-0000-0000-000000000000}"/>
          </ac:spMkLst>
        </pc:spChg>
        <pc:picChg chg="del">
          <ac:chgData name="Hines, Donna A" userId="S::donna.a.hines@hud.gov::ad4f40da-fb4d-443a-ae6e-35f8d8059c35" providerId="AD" clId="Web-{D633AA25-A0E1-438C-B943-94F264D36745}" dt="2022-10-27T21:24:10.932" v="17"/>
          <ac:picMkLst>
            <pc:docMk/>
            <pc:sldMk cId="1326389743" sldId="334"/>
            <ac:picMk id="2" creationId="{77266243-1E90-56C7-1517-1878DA948658}"/>
          </ac:picMkLst>
        </pc:picChg>
        <pc:picChg chg="del mod">
          <ac:chgData name="Hines, Donna A" userId="S::donna.a.hines@hud.gov::ad4f40da-fb4d-443a-ae6e-35f8d8059c35" providerId="AD" clId="Web-{D633AA25-A0E1-438C-B943-94F264D36745}" dt="2022-10-27T21:24:13.307" v="19"/>
          <ac:picMkLst>
            <pc:docMk/>
            <pc:sldMk cId="1326389743" sldId="334"/>
            <ac:picMk id="3" creationId="{3D66A80C-41C1-309F-FEA1-9878A5B26F91}"/>
          </ac:picMkLst>
        </pc:picChg>
        <pc:picChg chg="add">
          <ac:chgData name="Hines, Donna A" userId="S::donna.a.hines@hud.gov::ad4f40da-fb4d-443a-ae6e-35f8d8059c35" providerId="AD" clId="Web-{D633AA25-A0E1-438C-B943-94F264D36745}" dt="2022-10-27T21:24:27.370" v="20"/>
          <ac:picMkLst>
            <pc:docMk/>
            <pc:sldMk cId="1326389743" sldId="334"/>
            <ac:picMk id="5" creationId="{5184ED7F-ABD5-F0C6-499C-B386F0196FEE}"/>
          </ac:picMkLst>
        </pc:picChg>
        <pc:picChg chg="add">
          <ac:chgData name="Hines, Donna A" userId="S::donna.a.hines@hud.gov::ad4f40da-fb4d-443a-ae6e-35f8d8059c35" providerId="AD" clId="Web-{D633AA25-A0E1-438C-B943-94F264D36745}" dt="2022-10-27T21:24:27.386" v="21"/>
          <ac:picMkLst>
            <pc:docMk/>
            <pc:sldMk cId="1326389743" sldId="334"/>
            <ac:picMk id="7" creationId="{9C2ECA69-9B87-0FF1-376F-EB53B1ED86C9}"/>
          </ac:picMkLst>
        </pc:picChg>
        <pc:picChg chg="add">
          <ac:chgData name="Hines, Donna A" userId="S::donna.a.hines@hud.gov::ad4f40da-fb4d-443a-ae6e-35f8d8059c35" providerId="AD" clId="Web-{D633AA25-A0E1-438C-B943-94F264D36745}" dt="2022-10-27T21:24:27.401" v="22"/>
          <ac:picMkLst>
            <pc:docMk/>
            <pc:sldMk cId="1326389743" sldId="334"/>
            <ac:picMk id="9" creationId="{D622D1ED-900F-A9BE-99C6-ED78ED1F775C}"/>
          </ac:picMkLst>
        </pc:picChg>
        <pc:picChg chg="add">
          <ac:chgData name="Hines, Donna A" userId="S::donna.a.hines@hud.gov::ad4f40da-fb4d-443a-ae6e-35f8d8059c35" providerId="AD" clId="Web-{D633AA25-A0E1-438C-B943-94F264D36745}" dt="2022-10-27T21:24:27.417" v="23"/>
          <ac:picMkLst>
            <pc:docMk/>
            <pc:sldMk cId="1326389743" sldId="334"/>
            <ac:picMk id="11" creationId="{32005E27-D774-B94D-843B-66F0BB79BB72}"/>
          </ac:picMkLst>
        </pc:picChg>
      </pc:sldChg>
      <pc:sldChg chg="addSp delSp modSp">
        <pc:chgData name="Hines, Donna A" userId="S::donna.a.hines@hud.gov::ad4f40da-fb4d-443a-ae6e-35f8d8059c35" providerId="AD" clId="Web-{D633AA25-A0E1-438C-B943-94F264D36745}" dt="2022-10-27T21:24:01.417" v="16" actId="1076"/>
        <pc:sldMkLst>
          <pc:docMk/>
          <pc:sldMk cId="662282638" sldId="614"/>
        </pc:sldMkLst>
        <pc:spChg chg="mod">
          <ac:chgData name="Hines, Donna A" userId="S::donna.a.hines@hud.gov::ad4f40da-fb4d-443a-ae6e-35f8d8059c35" providerId="AD" clId="Web-{D633AA25-A0E1-438C-B943-94F264D36745}" dt="2022-10-27T21:22:55.041" v="2" actId="1076"/>
          <ac:spMkLst>
            <pc:docMk/>
            <pc:sldMk cId="662282638" sldId="614"/>
            <ac:spMk id="5" creationId="{9BE384C3-05D9-43DB-B602-8850BF8BCF6F}"/>
          </ac:spMkLst>
        </pc:spChg>
        <pc:picChg chg="add mod">
          <ac:chgData name="Hines, Donna A" userId="S::donna.a.hines@hud.gov::ad4f40da-fb4d-443a-ae6e-35f8d8059c35" providerId="AD" clId="Web-{D633AA25-A0E1-438C-B943-94F264D36745}" dt="2022-10-27T21:23:37.447" v="11" actId="1076"/>
          <ac:picMkLst>
            <pc:docMk/>
            <pc:sldMk cId="662282638" sldId="614"/>
            <ac:picMk id="2" creationId="{33EDF091-8EA6-D08A-3518-7A3EFC04529C}"/>
          </ac:picMkLst>
        </pc:picChg>
        <pc:picChg chg="mod">
          <ac:chgData name="Hines, Donna A" userId="S::donna.a.hines@hud.gov::ad4f40da-fb4d-443a-ae6e-35f8d8059c35" providerId="AD" clId="Web-{D633AA25-A0E1-438C-B943-94F264D36745}" dt="2022-10-27T21:23:48.791" v="12" actId="1076"/>
          <ac:picMkLst>
            <pc:docMk/>
            <pc:sldMk cId="662282638" sldId="614"/>
            <ac:picMk id="3" creationId="{23C7E5E7-4BF5-46EB-9590-598922754738}"/>
          </ac:picMkLst>
        </pc:picChg>
        <pc:picChg chg="mod">
          <ac:chgData name="Hines, Donna A" userId="S::donna.a.hines@hud.gov::ad4f40da-fb4d-443a-ae6e-35f8d8059c35" providerId="AD" clId="Web-{D633AA25-A0E1-438C-B943-94F264D36745}" dt="2022-10-27T21:23:35.119" v="10" actId="14100"/>
          <ac:picMkLst>
            <pc:docMk/>
            <pc:sldMk cId="662282638" sldId="614"/>
            <ac:picMk id="7" creationId="{28F40BD4-9C58-28DC-4D13-73087260F4BE}"/>
          </ac:picMkLst>
        </pc:picChg>
        <pc:picChg chg="del">
          <ac:chgData name="Hines, Donna A" userId="S::donna.a.hines@hud.gov::ad4f40da-fb4d-443a-ae6e-35f8d8059c35" providerId="AD" clId="Web-{D633AA25-A0E1-438C-B943-94F264D36745}" dt="2022-10-27T21:23:21.744" v="7"/>
          <ac:picMkLst>
            <pc:docMk/>
            <pc:sldMk cId="662282638" sldId="614"/>
            <ac:picMk id="8" creationId="{158FC6DD-1BEC-B078-0D8E-05602C7EC787}"/>
          </ac:picMkLst>
        </pc:picChg>
        <pc:picChg chg="add mod">
          <ac:chgData name="Hines, Donna A" userId="S::donna.a.hines@hud.gov::ad4f40da-fb4d-443a-ae6e-35f8d8059c35" providerId="AD" clId="Web-{D633AA25-A0E1-438C-B943-94F264D36745}" dt="2022-10-27T21:24:01.417" v="15" actId="1076"/>
          <ac:picMkLst>
            <pc:docMk/>
            <pc:sldMk cId="662282638" sldId="614"/>
            <ac:picMk id="9" creationId="{6DC3A611-9F30-8B90-62F5-CC838E28A659}"/>
          </ac:picMkLst>
        </pc:picChg>
        <pc:picChg chg="add mod">
          <ac:chgData name="Hines, Donna A" userId="S::donna.a.hines@hud.gov::ad4f40da-fb4d-443a-ae6e-35f8d8059c35" providerId="AD" clId="Web-{D633AA25-A0E1-438C-B943-94F264D36745}" dt="2022-10-27T21:24:01.417" v="16" actId="1076"/>
          <ac:picMkLst>
            <pc:docMk/>
            <pc:sldMk cId="662282638" sldId="614"/>
            <ac:picMk id="10" creationId="{E7149D12-CD24-9268-4882-0E8649C68E86}"/>
          </ac:picMkLst>
        </pc:picChg>
      </pc:sldChg>
      <pc:sldChg chg="addSp modSp">
        <pc:chgData name="Hines, Donna A" userId="S::donna.a.hines@hud.gov::ad4f40da-fb4d-443a-ae6e-35f8d8059c35" providerId="AD" clId="Web-{D633AA25-A0E1-438C-B943-94F264D36745}" dt="2022-10-27T21:22:43.822" v="1" actId="1076"/>
        <pc:sldMkLst>
          <pc:docMk/>
          <pc:sldMk cId="3192537081" sldId="690"/>
        </pc:sldMkLst>
        <pc:picChg chg="add mod">
          <ac:chgData name="Hines, Donna A" userId="S::donna.a.hines@hud.gov::ad4f40da-fb4d-443a-ae6e-35f8d8059c35" providerId="AD" clId="Web-{D633AA25-A0E1-438C-B943-94F264D36745}" dt="2022-10-27T21:22:43.822" v="1" actId="1076"/>
          <ac:picMkLst>
            <pc:docMk/>
            <pc:sldMk cId="3192537081" sldId="690"/>
            <ac:picMk id="5" creationId="{B2138A9E-70E0-E41F-1057-2D58BD60FC76}"/>
          </ac:picMkLst>
        </pc:picChg>
      </pc:sldChg>
    </pc:docChg>
  </pc:docChgLst>
  <pc:docChgLst>
    <pc:chgData name="Hines, Donna A" userId="S::donna.a.hines@hud.gov::ad4f40da-fb4d-443a-ae6e-35f8d8059c35" providerId="AD" clId="Web-{04F2AF35-9171-1DBE-19CC-5576A7B9E59E}"/>
    <pc:docChg chg="modSld">
      <pc:chgData name="Hines, Donna A" userId="S::donna.a.hines@hud.gov::ad4f40da-fb4d-443a-ae6e-35f8d8059c35" providerId="AD" clId="Web-{04F2AF35-9171-1DBE-19CC-5576A7B9E59E}" dt="2022-10-17T22:28:17.085" v="239"/>
      <pc:docMkLst>
        <pc:docMk/>
      </pc:docMkLst>
      <pc:sldChg chg="addSp delSp modSp mod setBg">
        <pc:chgData name="Hines, Donna A" userId="S::donna.a.hines@hud.gov::ad4f40da-fb4d-443a-ae6e-35f8d8059c35" providerId="AD" clId="Web-{04F2AF35-9171-1DBE-19CC-5576A7B9E59E}" dt="2022-10-17T22:23:47.550" v="165" actId="1076"/>
        <pc:sldMkLst>
          <pc:docMk/>
          <pc:sldMk cId="1326389743" sldId="334"/>
        </pc:sldMkLst>
        <pc:spChg chg="del">
          <ac:chgData name="Hines, Donna A" userId="S::donna.a.hines@hud.gov::ad4f40da-fb4d-443a-ae6e-35f8d8059c35" providerId="AD" clId="Web-{04F2AF35-9171-1DBE-19CC-5576A7B9E59E}" dt="2022-10-17T22:17:43.874" v="2"/>
          <ac:spMkLst>
            <pc:docMk/>
            <pc:sldMk cId="1326389743" sldId="334"/>
            <ac:spMk id="102404" creationId="{00000000-0000-0000-0000-000000000000}"/>
          </ac:spMkLst>
        </pc:spChg>
        <pc:grpChg chg="del">
          <ac:chgData name="Hines, Donna A" userId="S::donna.a.hines@hud.gov::ad4f40da-fb4d-443a-ae6e-35f8d8059c35" providerId="AD" clId="Web-{04F2AF35-9171-1DBE-19CC-5576A7B9E59E}" dt="2022-10-17T22:17:40.765" v="1"/>
          <ac:grpSpMkLst>
            <pc:docMk/>
            <pc:sldMk cId="1326389743" sldId="334"/>
            <ac:grpSpMk id="7" creationId="{3EA71277-E30A-4C98-93A6-A247F69735FE}"/>
          </ac:grpSpMkLst>
        </pc:grpChg>
        <pc:picChg chg="add mod">
          <ac:chgData name="Hines, Donna A" userId="S::donna.a.hines@hud.gov::ad4f40da-fb4d-443a-ae6e-35f8d8059c35" providerId="AD" clId="Web-{04F2AF35-9171-1DBE-19CC-5576A7B9E59E}" dt="2022-10-17T22:23:47.550" v="165" actId="1076"/>
          <ac:picMkLst>
            <pc:docMk/>
            <pc:sldMk cId="1326389743" sldId="334"/>
            <ac:picMk id="2" creationId="{77266243-1E90-56C7-1517-1878DA948658}"/>
          </ac:picMkLst>
        </pc:picChg>
        <pc:picChg chg="add mod">
          <ac:chgData name="Hines, Donna A" userId="S::donna.a.hines@hud.gov::ad4f40da-fb4d-443a-ae6e-35f8d8059c35" providerId="AD" clId="Web-{04F2AF35-9171-1DBE-19CC-5576A7B9E59E}" dt="2022-10-17T22:23:19.659" v="160" actId="1076"/>
          <ac:picMkLst>
            <pc:docMk/>
            <pc:sldMk cId="1326389743" sldId="334"/>
            <ac:picMk id="3" creationId="{3D66A80C-41C1-309F-FEA1-9878A5B26F91}"/>
          </ac:picMkLst>
        </pc:picChg>
        <pc:picChg chg="del topLvl">
          <ac:chgData name="Hines, Donna A" userId="S::donna.a.hines@hud.gov::ad4f40da-fb4d-443a-ae6e-35f8d8059c35" providerId="AD" clId="Web-{04F2AF35-9171-1DBE-19CC-5576A7B9E59E}" dt="2022-10-17T22:17:40.765" v="1"/>
          <ac:picMkLst>
            <pc:docMk/>
            <pc:sldMk cId="1326389743" sldId="334"/>
            <ac:picMk id="8" creationId="{07F46411-B0C6-49EE-BA1E-C4E90FC49E0D}"/>
          </ac:picMkLst>
        </pc:picChg>
        <pc:picChg chg="del topLvl">
          <ac:chgData name="Hines, Donna A" userId="S::donna.a.hines@hud.gov::ad4f40da-fb4d-443a-ae6e-35f8d8059c35" providerId="AD" clId="Web-{04F2AF35-9171-1DBE-19CC-5576A7B9E59E}" dt="2022-10-17T22:17:44.656" v="3"/>
          <ac:picMkLst>
            <pc:docMk/>
            <pc:sldMk cId="1326389743" sldId="334"/>
            <ac:picMk id="9" creationId="{0E9772A4-0778-47E6-BBFE-209EC1D32905}"/>
          </ac:picMkLst>
        </pc:picChg>
      </pc:sldChg>
      <pc:sldChg chg="addSp delSp mod setBg">
        <pc:chgData name="Hines, Donna A" userId="S::donna.a.hines@hud.gov::ad4f40da-fb4d-443a-ae6e-35f8d8059c35" providerId="AD" clId="Web-{04F2AF35-9171-1DBE-19CC-5576A7B9E59E}" dt="2022-10-17T22:27:29.475" v="221"/>
        <pc:sldMkLst>
          <pc:docMk/>
          <pc:sldMk cId="1899294761" sldId="336"/>
        </pc:sldMkLst>
        <pc:grpChg chg="del">
          <ac:chgData name="Hines, Donna A" userId="S::donna.a.hines@hud.gov::ad4f40da-fb4d-443a-ae6e-35f8d8059c35" providerId="AD" clId="Web-{04F2AF35-9171-1DBE-19CC-5576A7B9E59E}" dt="2022-10-17T22:19:42.438" v="33"/>
          <ac:grpSpMkLst>
            <pc:docMk/>
            <pc:sldMk cId="1899294761" sldId="336"/>
            <ac:grpSpMk id="4" creationId="{1CA022F7-9003-443B-B9D7-77F91AC4546A}"/>
          </ac:grpSpMkLst>
        </pc:grpChg>
        <pc:picChg chg="add">
          <ac:chgData name="Hines, Donna A" userId="S::donna.a.hines@hud.gov::ad4f40da-fb4d-443a-ae6e-35f8d8059c35" providerId="AD" clId="Web-{04F2AF35-9171-1DBE-19CC-5576A7B9E59E}" dt="2022-10-17T22:27:29.475" v="220"/>
          <ac:picMkLst>
            <pc:docMk/>
            <pc:sldMk cId="1899294761" sldId="336"/>
            <ac:picMk id="3" creationId="{48652B9C-3E0E-E5A5-D340-FA8C47099F7C}"/>
          </ac:picMkLst>
        </pc:picChg>
        <pc:picChg chg="add">
          <ac:chgData name="Hines, Donna A" userId="S::donna.a.hines@hud.gov::ad4f40da-fb4d-443a-ae6e-35f8d8059c35" providerId="AD" clId="Web-{04F2AF35-9171-1DBE-19CC-5576A7B9E59E}" dt="2022-10-17T22:27:29.475" v="221"/>
          <ac:picMkLst>
            <pc:docMk/>
            <pc:sldMk cId="1899294761" sldId="336"/>
            <ac:picMk id="8" creationId="{9F9F11A6-5C06-C78C-0252-3ED31D08371F}"/>
          </ac:picMkLst>
        </pc:picChg>
      </pc:sldChg>
      <pc:sldChg chg="addSp delSp mod setBg">
        <pc:chgData name="Hines, Donna A" userId="S::donna.a.hines@hud.gov::ad4f40da-fb4d-443a-ae6e-35f8d8059c35" providerId="AD" clId="Web-{04F2AF35-9171-1DBE-19CC-5576A7B9E59E}" dt="2022-10-17T22:25:41.974" v="197"/>
        <pc:sldMkLst>
          <pc:docMk/>
          <pc:sldMk cId="4016778989" sldId="600"/>
        </pc:sldMkLst>
        <pc:grpChg chg="del">
          <ac:chgData name="Hines, Donna A" userId="S::donna.a.hines@hud.gov::ad4f40da-fb4d-443a-ae6e-35f8d8059c35" providerId="AD" clId="Web-{04F2AF35-9171-1DBE-19CC-5576A7B9E59E}" dt="2022-10-17T22:19:09.516" v="21"/>
          <ac:grpSpMkLst>
            <pc:docMk/>
            <pc:sldMk cId="4016778989" sldId="600"/>
            <ac:grpSpMk id="5" creationId="{8EA870EF-BDA2-4D83-ABFF-1C780A5C73DA}"/>
          </ac:grpSpMkLst>
        </pc:grpChg>
        <pc:picChg chg="add">
          <ac:chgData name="Hines, Donna A" userId="S::donna.a.hines@hud.gov::ad4f40da-fb4d-443a-ae6e-35f8d8059c35" providerId="AD" clId="Web-{04F2AF35-9171-1DBE-19CC-5576A7B9E59E}" dt="2022-10-17T22:25:41.974" v="196"/>
          <ac:picMkLst>
            <pc:docMk/>
            <pc:sldMk cId="4016778989" sldId="600"/>
            <ac:picMk id="8" creationId="{3C3374F6-7C51-1633-49A3-4448AFBB8AD2}"/>
          </ac:picMkLst>
        </pc:picChg>
        <pc:picChg chg="add">
          <ac:chgData name="Hines, Donna A" userId="S::donna.a.hines@hud.gov::ad4f40da-fb4d-443a-ae6e-35f8d8059c35" providerId="AD" clId="Web-{04F2AF35-9171-1DBE-19CC-5576A7B9E59E}" dt="2022-10-17T22:25:41.974" v="197"/>
          <ac:picMkLst>
            <pc:docMk/>
            <pc:sldMk cId="4016778989" sldId="600"/>
            <ac:picMk id="10" creationId="{B7C68E5F-095B-9735-2683-871C4C1C5548}"/>
          </ac:picMkLst>
        </pc:picChg>
      </pc:sldChg>
      <pc:sldChg chg="addSp delSp modSp">
        <pc:chgData name="Hines, Donna A" userId="S::donna.a.hines@hud.gov::ad4f40da-fb4d-443a-ae6e-35f8d8059c35" providerId="AD" clId="Web-{04F2AF35-9171-1DBE-19CC-5576A7B9E59E}" dt="2022-10-17T22:22:38.112" v="157" actId="1076"/>
        <pc:sldMkLst>
          <pc:docMk/>
          <pc:sldMk cId="662282638" sldId="614"/>
        </pc:sldMkLst>
        <pc:grpChg chg="del">
          <ac:chgData name="Hines, Donna A" userId="S::donna.a.hines@hud.gov::ad4f40da-fb4d-443a-ae6e-35f8d8059c35" providerId="AD" clId="Web-{04F2AF35-9171-1DBE-19CC-5576A7B9E59E}" dt="2022-10-17T22:17:37.656" v="0"/>
          <ac:grpSpMkLst>
            <pc:docMk/>
            <pc:sldMk cId="662282638" sldId="614"/>
            <ac:grpSpMk id="2" creationId="{F249A016-F195-4A6B-8CB7-B3AB5FA473AD}"/>
          </ac:grpSpMkLst>
        </pc:grpChg>
        <pc:picChg chg="add mod">
          <ac:chgData name="Hines, Donna A" userId="S::donna.a.hines@hud.gov::ad4f40da-fb4d-443a-ae6e-35f8d8059c35" providerId="AD" clId="Web-{04F2AF35-9171-1DBE-19CC-5576A7B9E59E}" dt="2022-10-17T22:22:38.112" v="157" actId="1076"/>
          <ac:picMkLst>
            <pc:docMk/>
            <pc:sldMk cId="662282638" sldId="614"/>
            <ac:picMk id="7" creationId="{28F40BD4-9C58-28DC-4D13-73087260F4BE}"/>
          </ac:picMkLst>
        </pc:picChg>
        <pc:picChg chg="add mod">
          <ac:chgData name="Hines, Donna A" userId="S::donna.a.hines@hud.gov::ad4f40da-fb4d-443a-ae6e-35f8d8059c35" providerId="AD" clId="Web-{04F2AF35-9171-1DBE-19CC-5576A7B9E59E}" dt="2022-10-17T22:22:33.862" v="156" actId="1076"/>
          <ac:picMkLst>
            <pc:docMk/>
            <pc:sldMk cId="662282638" sldId="614"/>
            <ac:picMk id="8" creationId="{158FC6DD-1BEC-B078-0D8E-05602C7EC787}"/>
          </ac:picMkLst>
        </pc:picChg>
      </pc:sldChg>
      <pc:sldChg chg="addSp delSp mod setBg">
        <pc:chgData name="Hines, Donna A" userId="S::donna.a.hines@hud.gov::ad4f40da-fb4d-443a-ae6e-35f8d8059c35" providerId="AD" clId="Web-{04F2AF35-9171-1DBE-19CC-5576A7B9E59E}" dt="2022-10-17T22:23:57.941" v="167"/>
        <pc:sldMkLst>
          <pc:docMk/>
          <pc:sldMk cId="138829748" sldId="615"/>
        </pc:sldMkLst>
        <pc:grpChg chg="del">
          <ac:chgData name="Hines, Donna A" userId="S::donna.a.hines@hud.gov::ad4f40da-fb4d-443a-ae6e-35f8d8059c35" providerId="AD" clId="Web-{04F2AF35-9171-1DBE-19CC-5576A7B9E59E}" dt="2022-10-17T22:17:59.953" v="5"/>
          <ac:grpSpMkLst>
            <pc:docMk/>
            <pc:sldMk cId="138829748" sldId="615"/>
            <ac:grpSpMk id="5" creationId="{8DC652BA-58E8-4907-8A71-9C3DE0566ED6}"/>
          </ac:grpSpMkLst>
        </pc:grpChg>
        <pc:picChg chg="add del">
          <ac:chgData name="Hines, Donna A" userId="S::donna.a.hines@hud.gov::ad4f40da-fb4d-443a-ae6e-35f8d8059c35" providerId="AD" clId="Web-{04F2AF35-9171-1DBE-19CC-5576A7B9E59E}" dt="2022-10-17T22:23:39.316" v="163"/>
          <ac:picMkLst>
            <pc:docMk/>
            <pc:sldMk cId="138829748" sldId="615"/>
            <ac:picMk id="8" creationId="{6867FB2C-7579-6937-C483-27491931FB27}"/>
          </ac:picMkLst>
        </pc:picChg>
        <pc:picChg chg="add">
          <ac:chgData name="Hines, Donna A" userId="S::donna.a.hines@hud.gov::ad4f40da-fb4d-443a-ae6e-35f8d8059c35" providerId="AD" clId="Web-{04F2AF35-9171-1DBE-19CC-5576A7B9E59E}" dt="2022-10-17T22:23:57.926" v="166"/>
          <ac:picMkLst>
            <pc:docMk/>
            <pc:sldMk cId="138829748" sldId="615"/>
            <ac:picMk id="10" creationId="{CE3FD5D0-447F-0CCA-275B-B967FA32B684}"/>
          </ac:picMkLst>
        </pc:picChg>
        <pc:picChg chg="add">
          <ac:chgData name="Hines, Donna A" userId="S::donna.a.hines@hud.gov::ad4f40da-fb4d-443a-ae6e-35f8d8059c35" providerId="AD" clId="Web-{04F2AF35-9171-1DBE-19CC-5576A7B9E59E}" dt="2022-10-17T22:23:57.941" v="167"/>
          <ac:picMkLst>
            <pc:docMk/>
            <pc:sldMk cId="138829748" sldId="615"/>
            <ac:picMk id="12" creationId="{80943D02-0B68-C6C0-B12C-B03E32207B79}"/>
          </ac:picMkLst>
        </pc:picChg>
      </pc:sldChg>
      <pc:sldChg chg="addSp delSp mod setBg">
        <pc:chgData name="Hines, Donna A" userId="S::donna.a.hines@hud.gov::ad4f40da-fb4d-443a-ae6e-35f8d8059c35" providerId="AD" clId="Web-{04F2AF35-9171-1DBE-19CC-5576A7B9E59E}" dt="2022-10-17T22:24:50.707" v="177"/>
        <pc:sldMkLst>
          <pc:docMk/>
          <pc:sldMk cId="2473492938" sldId="618"/>
        </pc:sldMkLst>
        <pc:grpChg chg="del">
          <ac:chgData name="Hines, Donna A" userId="S::donna.a.hines@hud.gov::ad4f40da-fb4d-443a-ae6e-35f8d8059c35" providerId="AD" clId="Web-{04F2AF35-9171-1DBE-19CC-5576A7B9E59E}" dt="2022-10-17T22:18:24.812" v="10"/>
          <ac:grpSpMkLst>
            <pc:docMk/>
            <pc:sldMk cId="2473492938" sldId="618"/>
            <ac:grpSpMk id="6" creationId="{4A86CD8F-083D-4D9C-B05F-C9F01F624016}"/>
          </ac:grpSpMkLst>
        </pc:grpChg>
        <pc:picChg chg="add">
          <ac:chgData name="Hines, Donna A" userId="S::donna.a.hines@hud.gov::ad4f40da-fb4d-443a-ae6e-35f8d8059c35" providerId="AD" clId="Web-{04F2AF35-9171-1DBE-19CC-5576A7B9E59E}" dt="2022-10-17T22:24:50.692" v="176"/>
          <ac:picMkLst>
            <pc:docMk/>
            <pc:sldMk cId="2473492938" sldId="618"/>
            <ac:picMk id="4" creationId="{535E0D7F-275E-9569-4DB6-37907F51C8CD}"/>
          </ac:picMkLst>
        </pc:picChg>
        <pc:picChg chg="add">
          <ac:chgData name="Hines, Donna A" userId="S::donna.a.hines@hud.gov::ad4f40da-fb4d-443a-ae6e-35f8d8059c35" providerId="AD" clId="Web-{04F2AF35-9171-1DBE-19CC-5576A7B9E59E}" dt="2022-10-17T22:24:50.707" v="177"/>
          <ac:picMkLst>
            <pc:docMk/>
            <pc:sldMk cId="2473492938" sldId="618"/>
            <ac:picMk id="10" creationId="{9D57C231-CA75-4956-A56A-A05CD304EE95}"/>
          </ac:picMkLst>
        </pc:picChg>
      </pc:sldChg>
      <pc:sldChg chg="addSp delSp mod setBg">
        <pc:chgData name="Hines, Donna A" userId="S::donna.a.hines@hud.gov::ad4f40da-fb4d-443a-ae6e-35f8d8059c35" providerId="AD" clId="Web-{04F2AF35-9171-1DBE-19CC-5576A7B9E59E}" dt="2022-10-17T22:25:20.630" v="189"/>
        <pc:sldMkLst>
          <pc:docMk/>
          <pc:sldMk cId="3986481370" sldId="619"/>
        </pc:sldMkLst>
        <pc:grpChg chg="del">
          <ac:chgData name="Hines, Donna A" userId="S::donna.a.hines@hud.gov::ad4f40da-fb4d-443a-ae6e-35f8d8059c35" providerId="AD" clId="Web-{04F2AF35-9171-1DBE-19CC-5576A7B9E59E}" dt="2022-10-17T22:18:56.719" v="17"/>
          <ac:grpSpMkLst>
            <pc:docMk/>
            <pc:sldMk cId="3986481370" sldId="619"/>
            <ac:grpSpMk id="6" creationId="{01D41D71-7E69-4E1D-97DF-2B4F994E7F69}"/>
          </ac:grpSpMkLst>
        </pc:grpChg>
        <pc:picChg chg="add">
          <ac:chgData name="Hines, Donna A" userId="S::donna.a.hines@hud.gov::ad4f40da-fb4d-443a-ae6e-35f8d8059c35" providerId="AD" clId="Web-{04F2AF35-9171-1DBE-19CC-5576A7B9E59E}" dt="2022-10-17T22:25:20.614" v="188"/>
          <ac:picMkLst>
            <pc:docMk/>
            <pc:sldMk cId="3986481370" sldId="619"/>
            <ac:picMk id="9" creationId="{1DF12CAB-9116-2DA2-FA69-FC5BDE841017}"/>
          </ac:picMkLst>
        </pc:picChg>
        <pc:picChg chg="add">
          <ac:chgData name="Hines, Donna A" userId="S::donna.a.hines@hud.gov::ad4f40da-fb4d-443a-ae6e-35f8d8059c35" providerId="AD" clId="Web-{04F2AF35-9171-1DBE-19CC-5576A7B9E59E}" dt="2022-10-17T22:25:20.630" v="189"/>
          <ac:picMkLst>
            <pc:docMk/>
            <pc:sldMk cId="3986481370" sldId="619"/>
            <ac:picMk id="11" creationId="{7077460A-F853-9104-BE55-9561B2E8A4D4}"/>
          </ac:picMkLst>
        </pc:picChg>
      </pc:sldChg>
      <pc:sldChg chg="addSp delSp mod setBg">
        <pc:chgData name="Hines, Donna A" userId="S::donna.a.hines@hud.gov::ad4f40da-fb4d-443a-ae6e-35f8d8059c35" providerId="AD" clId="Web-{04F2AF35-9171-1DBE-19CC-5576A7B9E59E}" dt="2022-10-17T22:25:27.223" v="191"/>
        <pc:sldMkLst>
          <pc:docMk/>
          <pc:sldMk cId="2865626649" sldId="620"/>
        </pc:sldMkLst>
        <pc:grpChg chg="del">
          <ac:chgData name="Hines, Donna A" userId="S::donna.a.hines@hud.gov::ad4f40da-fb4d-443a-ae6e-35f8d8059c35" providerId="AD" clId="Web-{04F2AF35-9171-1DBE-19CC-5576A7B9E59E}" dt="2022-10-17T22:18:59.297" v="18"/>
          <ac:grpSpMkLst>
            <pc:docMk/>
            <pc:sldMk cId="2865626649" sldId="620"/>
            <ac:grpSpMk id="6" creationId="{245714D7-5CEB-4386-9277-492D1130E781}"/>
          </ac:grpSpMkLst>
        </pc:grpChg>
        <pc:picChg chg="add">
          <ac:chgData name="Hines, Donna A" userId="S::donna.a.hines@hud.gov::ad4f40da-fb4d-443a-ae6e-35f8d8059c35" providerId="AD" clId="Web-{04F2AF35-9171-1DBE-19CC-5576A7B9E59E}" dt="2022-10-17T22:25:27.208" v="190"/>
          <ac:picMkLst>
            <pc:docMk/>
            <pc:sldMk cId="2865626649" sldId="620"/>
            <ac:picMk id="9" creationId="{1EEBD356-82C3-1FD1-B0D3-88C97B5459A3}"/>
          </ac:picMkLst>
        </pc:picChg>
        <pc:picChg chg="add">
          <ac:chgData name="Hines, Donna A" userId="S::donna.a.hines@hud.gov::ad4f40da-fb4d-443a-ae6e-35f8d8059c35" providerId="AD" clId="Web-{04F2AF35-9171-1DBE-19CC-5576A7B9E59E}" dt="2022-10-17T22:25:27.223" v="191"/>
          <ac:picMkLst>
            <pc:docMk/>
            <pc:sldMk cId="2865626649" sldId="620"/>
            <ac:picMk id="11" creationId="{E9D5A4F1-E4D1-86CF-C1F3-0068DD49960E}"/>
          </ac:picMkLst>
        </pc:picChg>
      </pc:sldChg>
      <pc:sldChg chg="addSp delSp mod setBg">
        <pc:chgData name="Hines, Donna A" userId="S::donna.a.hines@hud.gov::ad4f40da-fb4d-443a-ae6e-35f8d8059c35" providerId="AD" clId="Web-{04F2AF35-9171-1DBE-19CC-5576A7B9E59E}" dt="2022-10-17T22:25:35.161" v="195"/>
        <pc:sldMkLst>
          <pc:docMk/>
          <pc:sldMk cId="2429301181" sldId="621"/>
        </pc:sldMkLst>
        <pc:grpChg chg="del">
          <ac:chgData name="Hines, Donna A" userId="S::donna.a.hines@hud.gov::ad4f40da-fb4d-443a-ae6e-35f8d8059c35" providerId="AD" clId="Web-{04F2AF35-9171-1DBE-19CC-5576A7B9E59E}" dt="2022-10-17T22:19:07.157" v="20"/>
          <ac:grpSpMkLst>
            <pc:docMk/>
            <pc:sldMk cId="2429301181" sldId="621"/>
            <ac:grpSpMk id="6" creationId="{72215340-480D-4661-AC21-4B9EC37E91C1}"/>
          </ac:grpSpMkLst>
        </pc:grpChg>
        <pc:picChg chg="add">
          <ac:chgData name="Hines, Donna A" userId="S::donna.a.hines@hud.gov::ad4f40da-fb4d-443a-ae6e-35f8d8059c35" providerId="AD" clId="Web-{04F2AF35-9171-1DBE-19CC-5576A7B9E59E}" dt="2022-10-17T22:25:35.130" v="194"/>
          <ac:picMkLst>
            <pc:docMk/>
            <pc:sldMk cId="2429301181" sldId="621"/>
            <ac:picMk id="5" creationId="{6DDA50E5-79C2-DD26-0AD7-03F02C085B3F}"/>
          </ac:picMkLst>
        </pc:picChg>
        <pc:picChg chg="add">
          <ac:chgData name="Hines, Donna A" userId="S::donna.a.hines@hud.gov::ad4f40da-fb4d-443a-ae6e-35f8d8059c35" providerId="AD" clId="Web-{04F2AF35-9171-1DBE-19CC-5576A7B9E59E}" dt="2022-10-17T22:25:35.161" v="195"/>
          <ac:picMkLst>
            <pc:docMk/>
            <pc:sldMk cId="2429301181" sldId="621"/>
            <ac:picMk id="10" creationId="{801067EF-B4D6-4F32-9BCE-B10563D7E00E}"/>
          </ac:picMkLst>
        </pc:picChg>
      </pc:sldChg>
      <pc:sldChg chg="addSp delSp mod setBg">
        <pc:chgData name="Hines, Donna A" userId="S::donna.a.hines@hud.gov::ad4f40da-fb4d-443a-ae6e-35f8d8059c35" providerId="AD" clId="Web-{04F2AF35-9171-1DBE-19CC-5576A7B9E59E}" dt="2022-10-17T22:24:56.536" v="179"/>
        <pc:sldMkLst>
          <pc:docMk/>
          <pc:sldMk cId="244279815" sldId="622"/>
        </pc:sldMkLst>
        <pc:grpChg chg="del">
          <ac:chgData name="Hines, Donna A" userId="S::donna.a.hines@hud.gov::ad4f40da-fb4d-443a-ae6e-35f8d8059c35" providerId="AD" clId="Web-{04F2AF35-9171-1DBE-19CC-5576A7B9E59E}" dt="2022-10-17T22:18:32.781" v="11"/>
          <ac:grpSpMkLst>
            <pc:docMk/>
            <pc:sldMk cId="244279815" sldId="622"/>
            <ac:grpSpMk id="6" creationId="{58339FF0-F1BE-4DBE-8359-BFF754851683}"/>
          </ac:grpSpMkLst>
        </pc:grpChg>
        <pc:picChg chg="add">
          <ac:chgData name="Hines, Donna A" userId="S::donna.a.hines@hud.gov::ad4f40da-fb4d-443a-ae6e-35f8d8059c35" providerId="AD" clId="Web-{04F2AF35-9171-1DBE-19CC-5576A7B9E59E}" dt="2022-10-17T22:24:56.520" v="178"/>
          <ac:picMkLst>
            <pc:docMk/>
            <pc:sldMk cId="244279815" sldId="622"/>
            <ac:picMk id="4" creationId="{0DC95059-841C-9C5B-2203-E97C72BC9C09}"/>
          </ac:picMkLst>
        </pc:picChg>
        <pc:picChg chg="add">
          <ac:chgData name="Hines, Donna A" userId="S::donna.a.hines@hud.gov::ad4f40da-fb4d-443a-ae6e-35f8d8059c35" providerId="AD" clId="Web-{04F2AF35-9171-1DBE-19CC-5576A7B9E59E}" dt="2022-10-17T22:24:56.536" v="179"/>
          <ac:picMkLst>
            <pc:docMk/>
            <pc:sldMk cId="244279815" sldId="622"/>
            <ac:picMk id="10" creationId="{A9F4E5B7-EEF3-96FA-BF9C-2D632FC9EDF2}"/>
          </ac:picMkLst>
        </pc:picChg>
      </pc:sldChg>
      <pc:sldChg chg="addSp delSp mod setBg">
        <pc:chgData name="Hines, Donna A" userId="S::donna.a.hines@hud.gov::ad4f40da-fb4d-443a-ae6e-35f8d8059c35" providerId="AD" clId="Web-{04F2AF35-9171-1DBE-19CC-5576A7B9E59E}" dt="2022-10-17T22:25:02.583" v="181"/>
        <pc:sldMkLst>
          <pc:docMk/>
          <pc:sldMk cId="698155031" sldId="623"/>
        </pc:sldMkLst>
        <pc:grpChg chg="del">
          <ac:chgData name="Hines, Donna A" userId="S::donna.a.hines@hud.gov::ad4f40da-fb4d-443a-ae6e-35f8d8059c35" providerId="AD" clId="Web-{04F2AF35-9171-1DBE-19CC-5576A7B9E59E}" dt="2022-10-17T22:18:36.266" v="12"/>
          <ac:grpSpMkLst>
            <pc:docMk/>
            <pc:sldMk cId="698155031" sldId="623"/>
            <ac:grpSpMk id="6" creationId="{3C9E02C7-7A30-415F-82C6-126773E7AA69}"/>
          </ac:grpSpMkLst>
        </pc:grpChg>
        <pc:picChg chg="add">
          <ac:chgData name="Hines, Donna A" userId="S::donna.a.hines@hud.gov::ad4f40da-fb4d-443a-ae6e-35f8d8059c35" providerId="AD" clId="Web-{04F2AF35-9171-1DBE-19CC-5576A7B9E59E}" dt="2022-10-17T22:25:02.583" v="180"/>
          <ac:picMkLst>
            <pc:docMk/>
            <pc:sldMk cId="698155031" sldId="623"/>
            <ac:picMk id="4" creationId="{9B40B05C-1407-C437-FE02-B19CA41749E7}"/>
          </ac:picMkLst>
        </pc:picChg>
        <pc:picChg chg="add">
          <ac:chgData name="Hines, Donna A" userId="S::donna.a.hines@hud.gov::ad4f40da-fb4d-443a-ae6e-35f8d8059c35" providerId="AD" clId="Web-{04F2AF35-9171-1DBE-19CC-5576A7B9E59E}" dt="2022-10-17T22:25:02.583" v="181"/>
          <ac:picMkLst>
            <pc:docMk/>
            <pc:sldMk cId="698155031" sldId="623"/>
            <ac:picMk id="10" creationId="{65D2C222-29E7-97D7-E575-F794720EEC90}"/>
          </ac:picMkLst>
        </pc:picChg>
      </pc:sldChg>
      <pc:sldChg chg="addSp delSp mod setBg">
        <pc:chgData name="Hines, Donna A" userId="S::donna.a.hines@hud.gov::ad4f40da-fb4d-443a-ae6e-35f8d8059c35" providerId="AD" clId="Web-{04F2AF35-9171-1DBE-19CC-5576A7B9E59E}" dt="2022-10-17T22:24:03.988" v="169"/>
        <pc:sldMkLst>
          <pc:docMk/>
          <pc:sldMk cId="3369155512" sldId="624"/>
        </pc:sldMkLst>
        <pc:grpChg chg="del">
          <ac:chgData name="Hines, Donna A" userId="S::donna.a.hines@hud.gov::ad4f40da-fb4d-443a-ae6e-35f8d8059c35" providerId="AD" clId="Web-{04F2AF35-9171-1DBE-19CC-5576A7B9E59E}" dt="2022-10-17T22:17:54.156" v="4"/>
          <ac:grpSpMkLst>
            <pc:docMk/>
            <pc:sldMk cId="3369155512" sldId="624"/>
            <ac:grpSpMk id="6" creationId="{FF1AAF87-151C-4894-BAA0-ACD482BD6460}"/>
          </ac:grpSpMkLst>
        </pc:grpChg>
        <pc:picChg chg="add">
          <ac:chgData name="Hines, Donna A" userId="S::donna.a.hines@hud.gov::ad4f40da-fb4d-443a-ae6e-35f8d8059c35" providerId="AD" clId="Web-{04F2AF35-9171-1DBE-19CC-5576A7B9E59E}" dt="2022-10-17T22:24:03.973" v="168"/>
          <ac:picMkLst>
            <pc:docMk/>
            <pc:sldMk cId="3369155512" sldId="624"/>
            <ac:picMk id="4" creationId="{729C3FC4-1CD5-7220-859E-B0467EC048FA}"/>
          </ac:picMkLst>
        </pc:picChg>
        <pc:picChg chg="add">
          <ac:chgData name="Hines, Donna A" userId="S::donna.a.hines@hud.gov::ad4f40da-fb4d-443a-ae6e-35f8d8059c35" providerId="AD" clId="Web-{04F2AF35-9171-1DBE-19CC-5576A7B9E59E}" dt="2022-10-17T22:24:03.988" v="169"/>
          <ac:picMkLst>
            <pc:docMk/>
            <pc:sldMk cId="3369155512" sldId="624"/>
            <ac:picMk id="10" creationId="{EB4CBB0F-E3BC-C260-9300-B93B9C44196C}"/>
          </ac:picMkLst>
        </pc:picChg>
      </pc:sldChg>
      <pc:sldChg chg="addSp delSp mod setBg">
        <pc:chgData name="Hines, Donna A" userId="S::donna.a.hines@hud.gov::ad4f40da-fb4d-443a-ae6e-35f8d8059c35" providerId="AD" clId="Web-{04F2AF35-9171-1DBE-19CC-5576A7B9E59E}" dt="2022-10-17T22:25:06.739" v="183"/>
        <pc:sldMkLst>
          <pc:docMk/>
          <pc:sldMk cId="98565622" sldId="625"/>
        </pc:sldMkLst>
        <pc:grpChg chg="del">
          <ac:chgData name="Hines, Donna A" userId="S::donna.a.hines@hud.gov::ad4f40da-fb4d-443a-ae6e-35f8d8059c35" providerId="AD" clId="Web-{04F2AF35-9171-1DBE-19CC-5576A7B9E59E}" dt="2022-10-17T22:18:40.813" v="13"/>
          <ac:grpSpMkLst>
            <pc:docMk/>
            <pc:sldMk cId="98565622" sldId="625"/>
            <ac:grpSpMk id="6" creationId="{D7D09BB9-FDD9-463F-BA6A-248EEFD17863}"/>
          </ac:grpSpMkLst>
        </pc:grpChg>
        <pc:picChg chg="add">
          <ac:chgData name="Hines, Donna A" userId="S::donna.a.hines@hud.gov::ad4f40da-fb4d-443a-ae6e-35f8d8059c35" providerId="AD" clId="Web-{04F2AF35-9171-1DBE-19CC-5576A7B9E59E}" dt="2022-10-17T22:25:06.723" v="182"/>
          <ac:picMkLst>
            <pc:docMk/>
            <pc:sldMk cId="98565622" sldId="625"/>
            <ac:picMk id="4" creationId="{D3B27B36-65C4-14D9-FC9C-945AE913C56B}"/>
          </ac:picMkLst>
        </pc:picChg>
        <pc:picChg chg="add">
          <ac:chgData name="Hines, Donna A" userId="S::donna.a.hines@hud.gov::ad4f40da-fb4d-443a-ae6e-35f8d8059c35" providerId="AD" clId="Web-{04F2AF35-9171-1DBE-19CC-5576A7B9E59E}" dt="2022-10-17T22:25:06.739" v="183"/>
          <ac:picMkLst>
            <pc:docMk/>
            <pc:sldMk cId="98565622" sldId="625"/>
            <ac:picMk id="10" creationId="{09681B43-6027-3E2A-3D11-1546E3BD7C9A}"/>
          </ac:picMkLst>
        </pc:picChg>
      </pc:sldChg>
      <pc:sldChg chg="addSp delSp mod setBg">
        <pc:chgData name="Hines, Donna A" userId="S::donna.a.hines@hud.gov::ad4f40da-fb4d-443a-ae6e-35f8d8059c35" providerId="AD" clId="Web-{04F2AF35-9171-1DBE-19CC-5576A7B9E59E}" dt="2022-10-17T22:25:10.333" v="185"/>
        <pc:sldMkLst>
          <pc:docMk/>
          <pc:sldMk cId="184580545" sldId="626"/>
        </pc:sldMkLst>
        <pc:grpChg chg="del">
          <ac:chgData name="Hines, Donna A" userId="S::donna.a.hines@hud.gov::ad4f40da-fb4d-443a-ae6e-35f8d8059c35" providerId="AD" clId="Web-{04F2AF35-9171-1DBE-19CC-5576A7B9E59E}" dt="2022-10-17T22:18:49.500" v="14"/>
          <ac:grpSpMkLst>
            <pc:docMk/>
            <pc:sldMk cId="184580545" sldId="626"/>
            <ac:grpSpMk id="6" creationId="{4715A0EB-1C00-4CD9-B484-1066B3177DA6}"/>
          </ac:grpSpMkLst>
        </pc:grpChg>
        <pc:picChg chg="add">
          <ac:chgData name="Hines, Donna A" userId="S::donna.a.hines@hud.gov::ad4f40da-fb4d-443a-ae6e-35f8d8059c35" providerId="AD" clId="Web-{04F2AF35-9171-1DBE-19CC-5576A7B9E59E}" dt="2022-10-17T22:25:10.333" v="184"/>
          <ac:picMkLst>
            <pc:docMk/>
            <pc:sldMk cId="184580545" sldId="626"/>
            <ac:picMk id="4" creationId="{5B16E354-790A-D9FD-BFA6-7438814E221B}"/>
          </ac:picMkLst>
        </pc:picChg>
        <pc:picChg chg="del topLvl">
          <ac:chgData name="Hines, Donna A" userId="S::donna.a.hines@hud.gov::ad4f40da-fb4d-443a-ae6e-35f8d8059c35" providerId="AD" clId="Web-{04F2AF35-9171-1DBE-19CC-5576A7B9E59E}" dt="2022-10-17T22:18:49.500" v="14"/>
          <ac:picMkLst>
            <pc:docMk/>
            <pc:sldMk cId="184580545" sldId="626"/>
            <ac:picMk id="8" creationId="{22449E43-47DE-44E9-9FCB-E30C768D503D}"/>
          </ac:picMkLst>
        </pc:picChg>
        <pc:picChg chg="del topLvl">
          <ac:chgData name="Hines, Donna A" userId="S::donna.a.hines@hud.gov::ad4f40da-fb4d-443a-ae6e-35f8d8059c35" providerId="AD" clId="Web-{04F2AF35-9171-1DBE-19CC-5576A7B9E59E}" dt="2022-10-17T22:18:51.110" v="15"/>
          <ac:picMkLst>
            <pc:docMk/>
            <pc:sldMk cId="184580545" sldId="626"/>
            <ac:picMk id="9" creationId="{10AB7D68-310F-473B-BC3B-B5F28D3C11B7}"/>
          </ac:picMkLst>
        </pc:picChg>
        <pc:picChg chg="add">
          <ac:chgData name="Hines, Donna A" userId="S::donna.a.hines@hud.gov::ad4f40da-fb4d-443a-ae6e-35f8d8059c35" providerId="AD" clId="Web-{04F2AF35-9171-1DBE-19CC-5576A7B9E59E}" dt="2022-10-17T22:25:10.333" v="185"/>
          <ac:picMkLst>
            <pc:docMk/>
            <pc:sldMk cId="184580545" sldId="626"/>
            <ac:picMk id="10" creationId="{1F68DBC5-1677-ACE7-538E-0217BA3DA49D}"/>
          </ac:picMkLst>
        </pc:picChg>
      </pc:sldChg>
      <pc:sldChg chg="addSp delSp mod setBg">
        <pc:chgData name="Hines, Donna A" userId="S::donna.a.hines@hud.gov::ad4f40da-fb4d-443a-ae6e-35f8d8059c35" providerId="AD" clId="Web-{04F2AF35-9171-1DBE-19CC-5576A7B9E59E}" dt="2022-10-17T22:26:19.302" v="209"/>
        <pc:sldMkLst>
          <pc:docMk/>
          <pc:sldMk cId="3865805117" sldId="627"/>
        </pc:sldMkLst>
        <pc:grpChg chg="del">
          <ac:chgData name="Hines, Donna A" userId="S::donna.a.hines@hud.gov::ad4f40da-fb4d-443a-ae6e-35f8d8059c35" providerId="AD" clId="Web-{04F2AF35-9171-1DBE-19CC-5576A7B9E59E}" dt="2022-10-17T22:19:26.501" v="27"/>
          <ac:grpSpMkLst>
            <pc:docMk/>
            <pc:sldMk cId="3865805117" sldId="627"/>
            <ac:grpSpMk id="5" creationId="{6730155F-D15A-47B0-B449-317AF030363F}"/>
          </ac:grpSpMkLst>
        </pc:grpChg>
        <pc:picChg chg="add">
          <ac:chgData name="Hines, Donna A" userId="S::donna.a.hines@hud.gov::ad4f40da-fb4d-443a-ae6e-35f8d8059c35" providerId="AD" clId="Web-{04F2AF35-9171-1DBE-19CC-5576A7B9E59E}" dt="2022-10-17T22:26:19.287" v="208"/>
          <ac:picMkLst>
            <pc:docMk/>
            <pc:sldMk cId="3865805117" sldId="627"/>
            <ac:picMk id="8" creationId="{93850937-52F6-C1CF-85DD-36642DBE1EC1}"/>
          </ac:picMkLst>
        </pc:picChg>
        <pc:picChg chg="add">
          <ac:chgData name="Hines, Donna A" userId="S::donna.a.hines@hud.gov::ad4f40da-fb4d-443a-ae6e-35f8d8059c35" providerId="AD" clId="Web-{04F2AF35-9171-1DBE-19CC-5576A7B9E59E}" dt="2022-10-17T22:26:19.302" v="209"/>
          <ac:picMkLst>
            <pc:docMk/>
            <pc:sldMk cId="3865805117" sldId="627"/>
            <ac:picMk id="10" creationId="{E05C2D47-DBF7-8BE7-76B0-FF9207397595}"/>
          </ac:picMkLst>
        </pc:picChg>
      </pc:sldChg>
      <pc:sldChg chg="addSp delSp mod setBg">
        <pc:chgData name="Hines, Donna A" userId="S::donna.a.hines@hud.gov::ad4f40da-fb4d-443a-ae6e-35f8d8059c35" providerId="AD" clId="Web-{04F2AF35-9171-1DBE-19CC-5576A7B9E59E}" dt="2022-10-17T22:25:45.708" v="199"/>
        <pc:sldMkLst>
          <pc:docMk/>
          <pc:sldMk cId="1462140393" sldId="628"/>
        </pc:sldMkLst>
        <pc:grpChg chg="del">
          <ac:chgData name="Hines, Donna A" userId="S::donna.a.hines@hud.gov::ad4f40da-fb4d-443a-ae6e-35f8d8059c35" providerId="AD" clId="Web-{04F2AF35-9171-1DBE-19CC-5576A7B9E59E}" dt="2022-10-17T22:19:12.454" v="22"/>
          <ac:grpSpMkLst>
            <pc:docMk/>
            <pc:sldMk cId="1462140393" sldId="628"/>
            <ac:grpSpMk id="5" creationId="{4ED9E771-7F09-40F2-9A4F-638CC57804AC}"/>
          </ac:grpSpMkLst>
        </pc:grpChg>
        <pc:picChg chg="add">
          <ac:chgData name="Hines, Donna A" userId="S::donna.a.hines@hud.gov::ad4f40da-fb4d-443a-ae6e-35f8d8059c35" providerId="AD" clId="Web-{04F2AF35-9171-1DBE-19CC-5576A7B9E59E}" dt="2022-10-17T22:25:45.708" v="198"/>
          <ac:picMkLst>
            <pc:docMk/>
            <pc:sldMk cId="1462140393" sldId="628"/>
            <ac:picMk id="8" creationId="{E49AB8BC-48C4-E0DA-48DB-62D4E88105AE}"/>
          </ac:picMkLst>
        </pc:picChg>
        <pc:picChg chg="add">
          <ac:chgData name="Hines, Donna A" userId="S::donna.a.hines@hud.gov::ad4f40da-fb4d-443a-ae6e-35f8d8059c35" providerId="AD" clId="Web-{04F2AF35-9171-1DBE-19CC-5576A7B9E59E}" dt="2022-10-17T22:25:45.708" v="199"/>
          <ac:picMkLst>
            <pc:docMk/>
            <pc:sldMk cId="1462140393" sldId="628"/>
            <ac:picMk id="10" creationId="{A829D9AF-71C3-5665-A797-5231A9920109}"/>
          </ac:picMkLst>
        </pc:picChg>
      </pc:sldChg>
      <pc:sldChg chg="addSp delSp mod setBg">
        <pc:chgData name="Hines, Donna A" userId="S::donna.a.hines@hud.gov::ad4f40da-fb4d-443a-ae6e-35f8d8059c35" providerId="AD" clId="Web-{04F2AF35-9171-1DBE-19CC-5576A7B9E59E}" dt="2022-10-17T22:25:49.708" v="201"/>
        <pc:sldMkLst>
          <pc:docMk/>
          <pc:sldMk cId="2835457273" sldId="631"/>
        </pc:sldMkLst>
        <pc:grpChg chg="del">
          <ac:chgData name="Hines, Donna A" userId="S::donna.a.hines@hud.gov::ad4f40da-fb4d-443a-ae6e-35f8d8059c35" providerId="AD" clId="Web-{04F2AF35-9171-1DBE-19CC-5576A7B9E59E}" dt="2022-10-17T22:19:17.079" v="23"/>
          <ac:grpSpMkLst>
            <pc:docMk/>
            <pc:sldMk cId="2835457273" sldId="631"/>
            <ac:grpSpMk id="5" creationId="{6DFDBD59-7B9B-4295-B1B8-97F33A0028A2}"/>
          </ac:grpSpMkLst>
        </pc:grpChg>
        <pc:picChg chg="add">
          <ac:chgData name="Hines, Donna A" userId="S::donna.a.hines@hud.gov::ad4f40da-fb4d-443a-ae6e-35f8d8059c35" providerId="AD" clId="Web-{04F2AF35-9171-1DBE-19CC-5576A7B9E59E}" dt="2022-10-17T22:25:49.692" v="200"/>
          <ac:picMkLst>
            <pc:docMk/>
            <pc:sldMk cId="2835457273" sldId="631"/>
            <ac:picMk id="4" creationId="{1FA6927C-BACE-561E-267E-8CF9BA332784}"/>
          </ac:picMkLst>
        </pc:picChg>
        <pc:picChg chg="add">
          <ac:chgData name="Hines, Donna A" userId="S::donna.a.hines@hud.gov::ad4f40da-fb4d-443a-ae6e-35f8d8059c35" providerId="AD" clId="Web-{04F2AF35-9171-1DBE-19CC-5576A7B9E59E}" dt="2022-10-17T22:25:49.708" v="201"/>
          <ac:picMkLst>
            <pc:docMk/>
            <pc:sldMk cId="2835457273" sldId="631"/>
            <ac:picMk id="10" creationId="{9C310444-0F82-BC30-4673-0F073E5D9E6A}"/>
          </ac:picMkLst>
        </pc:picChg>
      </pc:sldChg>
      <pc:sldChg chg="addSp delSp mod setBg">
        <pc:chgData name="Hines, Donna A" userId="S::donna.a.hines@hud.gov::ad4f40da-fb4d-443a-ae6e-35f8d8059c35" providerId="AD" clId="Web-{04F2AF35-9171-1DBE-19CC-5576A7B9E59E}" dt="2022-10-17T22:25:54.161" v="203"/>
        <pc:sldMkLst>
          <pc:docMk/>
          <pc:sldMk cId="3024593371" sldId="634"/>
        </pc:sldMkLst>
        <pc:grpChg chg="del">
          <ac:chgData name="Hines, Donna A" userId="S::donna.a.hines@hud.gov::ad4f40da-fb4d-443a-ae6e-35f8d8059c35" providerId="AD" clId="Web-{04F2AF35-9171-1DBE-19CC-5576A7B9E59E}" dt="2022-10-17T22:19:19.125" v="24"/>
          <ac:grpSpMkLst>
            <pc:docMk/>
            <pc:sldMk cId="3024593371" sldId="634"/>
            <ac:grpSpMk id="6" creationId="{F23053E4-617E-463B-9A35-09F2F401917A}"/>
          </ac:grpSpMkLst>
        </pc:grpChg>
        <pc:picChg chg="add">
          <ac:chgData name="Hines, Donna A" userId="S::donna.a.hines@hud.gov::ad4f40da-fb4d-443a-ae6e-35f8d8059c35" providerId="AD" clId="Web-{04F2AF35-9171-1DBE-19CC-5576A7B9E59E}" dt="2022-10-17T22:25:54.161" v="202"/>
          <ac:picMkLst>
            <pc:docMk/>
            <pc:sldMk cId="3024593371" sldId="634"/>
            <ac:picMk id="5" creationId="{56E94E40-F87C-A686-BA37-0794275F0879}"/>
          </ac:picMkLst>
        </pc:picChg>
        <pc:picChg chg="add">
          <ac:chgData name="Hines, Donna A" userId="S::donna.a.hines@hud.gov::ad4f40da-fb4d-443a-ae6e-35f8d8059c35" providerId="AD" clId="Web-{04F2AF35-9171-1DBE-19CC-5576A7B9E59E}" dt="2022-10-17T22:25:54.161" v="203"/>
          <ac:picMkLst>
            <pc:docMk/>
            <pc:sldMk cId="3024593371" sldId="634"/>
            <ac:picMk id="10" creationId="{EB44B8D4-EFB8-D003-95CE-32AF8106D829}"/>
          </ac:picMkLst>
        </pc:picChg>
      </pc:sldChg>
      <pc:sldChg chg="addSp delSp mod setBg">
        <pc:chgData name="Hines, Donna A" userId="S::donna.a.hines@hud.gov::ad4f40da-fb4d-443a-ae6e-35f8d8059c35" providerId="AD" clId="Web-{04F2AF35-9171-1DBE-19CC-5576A7B9E59E}" dt="2022-10-17T22:26:04.646" v="205"/>
        <pc:sldMkLst>
          <pc:docMk/>
          <pc:sldMk cId="946935022" sldId="635"/>
        </pc:sldMkLst>
        <pc:grpChg chg="del">
          <ac:chgData name="Hines, Donna A" userId="S::donna.a.hines@hud.gov::ad4f40da-fb4d-443a-ae6e-35f8d8059c35" providerId="AD" clId="Web-{04F2AF35-9171-1DBE-19CC-5576A7B9E59E}" dt="2022-10-17T22:19:21.266" v="25"/>
          <ac:grpSpMkLst>
            <pc:docMk/>
            <pc:sldMk cId="946935022" sldId="635"/>
            <ac:grpSpMk id="5" creationId="{3C3DB12C-8F8E-4EF5-9724-1A525C7E8777}"/>
          </ac:grpSpMkLst>
        </pc:grpChg>
        <pc:picChg chg="add">
          <ac:chgData name="Hines, Donna A" userId="S::donna.a.hines@hud.gov::ad4f40da-fb4d-443a-ae6e-35f8d8059c35" providerId="AD" clId="Web-{04F2AF35-9171-1DBE-19CC-5576A7B9E59E}" dt="2022-10-17T22:26:04.630" v="204"/>
          <ac:picMkLst>
            <pc:docMk/>
            <pc:sldMk cId="946935022" sldId="635"/>
            <ac:picMk id="4" creationId="{F1C381F8-8C78-2724-6629-1850DCCE837E}"/>
          </ac:picMkLst>
        </pc:picChg>
        <pc:picChg chg="add">
          <ac:chgData name="Hines, Donna A" userId="S::donna.a.hines@hud.gov::ad4f40da-fb4d-443a-ae6e-35f8d8059c35" providerId="AD" clId="Web-{04F2AF35-9171-1DBE-19CC-5576A7B9E59E}" dt="2022-10-17T22:26:04.646" v="205"/>
          <ac:picMkLst>
            <pc:docMk/>
            <pc:sldMk cId="946935022" sldId="635"/>
            <ac:picMk id="10" creationId="{F4686BB2-B2DB-0F80-0CC8-0FCCABD1D588}"/>
          </ac:picMkLst>
        </pc:picChg>
      </pc:sldChg>
      <pc:sldChg chg="addSp delSp mod setBg">
        <pc:chgData name="Hines, Donna A" userId="S::donna.a.hines@hud.gov::ad4f40da-fb4d-443a-ae6e-35f8d8059c35" providerId="AD" clId="Web-{04F2AF35-9171-1DBE-19CC-5576A7B9E59E}" dt="2022-10-17T22:26:12.396" v="207"/>
        <pc:sldMkLst>
          <pc:docMk/>
          <pc:sldMk cId="2238437752" sldId="636"/>
        </pc:sldMkLst>
        <pc:grpChg chg="del">
          <ac:chgData name="Hines, Donna A" userId="S::donna.a.hines@hud.gov::ad4f40da-fb4d-443a-ae6e-35f8d8059c35" providerId="AD" clId="Web-{04F2AF35-9171-1DBE-19CC-5576A7B9E59E}" dt="2022-10-17T22:19:23.532" v="26"/>
          <ac:grpSpMkLst>
            <pc:docMk/>
            <pc:sldMk cId="2238437752" sldId="636"/>
            <ac:grpSpMk id="5" creationId="{58E16FE9-254C-4468-A733-47AE4B2F9D78}"/>
          </ac:grpSpMkLst>
        </pc:grpChg>
        <pc:picChg chg="add">
          <ac:chgData name="Hines, Donna A" userId="S::donna.a.hines@hud.gov::ad4f40da-fb4d-443a-ae6e-35f8d8059c35" providerId="AD" clId="Web-{04F2AF35-9171-1DBE-19CC-5576A7B9E59E}" dt="2022-10-17T22:26:12.380" v="206"/>
          <ac:picMkLst>
            <pc:docMk/>
            <pc:sldMk cId="2238437752" sldId="636"/>
            <ac:picMk id="3" creationId="{E88FDFCE-1821-DF8C-8929-13DC6EC4078A}"/>
          </ac:picMkLst>
        </pc:picChg>
        <pc:picChg chg="add">
          <ac:chgData name="Hines, Donna A" userId="S::donna.a.hines@hud.gov::ad4f40da-fb4d-443a-ae6e-35f8d8059c35" providerId="AD" clId="Web-{04F2AF35-9171-1DBE-19CC-5576A7B9E59E}" dt="2022-10-17T22:26:12.396" v="207"/>
          <ac:picMkLst>
            <pc:docMk/>
            <pc:sldMk cId="2238437752" sldId="636"/>
            <ac:picMk id="9" creationId="{2FA4658E-CD60-1D4C-10E6-D28AD7D89D8F}"/>
          </ac:picMkLst>
        </pc:picChg>
      </pc:sldChg>
      <pc:sldChg chg="addSp delSp mod setBg">
        <pc:chgData name="Hines, Donna A" userId="S::donna.a.hines@hud.gov::ad4f40da-fb4d-443a-ae6e-35f8d8059c35" providerId="AD" clId="Web-{04F2AF35-9171-1DBE-19CC-5576A7B9E59E}" dt="2022-10-17T22:26:23.318" v="211"/>
        <pc:sldMkLst>
          <pc:docMk/>
          <pc:sldMk cId="502133953" sldId="637"/>
        </pc:sldMkLst>
        <pc:grpChg chg="del">
          <ac:chgData name="Hines, Donna A" userId="S::donna.a.hines@hud.gov::ad4f40da-fb4d-443a-ae6e-35f8d8059c35" providerId="AD" clId="Web-{04F2AF35-9171-1DBE-19CC-5576A7B9E59E}" dt="2022-10-17T22:19:31.188" v="28"/>
          <ac:grpSpMkLst>
            <pc:docMk/>
            <pc:sldMk cId="502133953" sldId="637"/>
            <ac:grpSpMk id="6" creationId="{763965B8-979C-479C-ADF4-F1109C2DD481}"/>
          </ac:grpSpMkLst>
        </pc:grpChg>
        <pc:picChg chg="add">
          <ac:chgData name="Hines, Donna A" userId="S::donna.a.hines@hud.gov::ad4f40da-fb4d-443a-ae6e-35f8d8059c35" providerId="AD" clId="Web-{04F2AF35-9171-1DBE-19CC-5576A7B9E59E}" dt="2022-10-17T22:26:23.302" v="210"/>
          <ac:picMkLst>
            <pc:docMk/>
            <pc:sldMk cId="502133953" sldId="637"/>
            <ac:picMk id="4" creationId="{53DFCF83-47EC-BE33-D061-DA5B54BAFC51}"/>
          </ac:picMkLst>
        </pc:picChg>
        <pc:picChg chg="add">
          <ac:chgData name="Hines, Donna A" userId="S::donna.a.hines@hud.gov::ad4f40da-fb4d-443a-ae6e-35f8d8059c35" providerId="AD" clId="Web-{04F2AF35-9171-1DBE-19CC-5576A7B9E59E}" dt="2022-10-17T22:26:23.318" v="211"/>
          <ac:picMkLst>
            <pc:docMk/>
            <pc:sldMk cId="502133953" sldId="637"/>
            <ac:picMk id="10" creationId="{9754D9DF-257B-74A2-BADB-47CD0928F958}"/>
          </ac:picMkLst>
        </pc:picChg>
      </pc:sldChg>
      <pc:sldChg chg="addSp delSp mod setBg">
        <pc:chgData name="Hines, Donna A" userId="S::donna.a.hines@hud.gov::ad4f40da-fb4d-443a-ae6e-35f8d8059c35" providerId="AD" clId="Web-{04F2AF35-9171-1DBE-19CC-5576A7B9E59E}" dt="2022-10-17T22:26:47.584" v="213"/>
        <pc:sldMkLst>
          <pc:docMk/>
          <pc:sldMk cId="1980867129" sldId="638"/>
        </pc:sldMkLst>
        <pc:grpChg chg="del">
          <ac:chgData name="Hines, Donna A" userId="S::donna.a.hines@hud.gov::ad4f40da-fb4d-443a-ae6e-35f8d8059c35" providerId="AD" clId="Web-{04F2AF35-9171-1DBE-19CC-5576A7B9E59E}" dt="2022-10-17T22:19:33.391" v="29"/>
          <ac:grpSpMkLst>
            <pc:docMk/>
            <pc:sldMk cId="1980867129" sldId="638"/>
            <ac:grpSpMk id="6" creationId="{9597A0AF-9787-45D2-831D-4222FE1FC196}"/>
          </ac:grpSpMkLst>
        </pc:grpChg>
        <pc:picChg chg="add">
          <ac:chgData name="Hines, Donna A" userId="S::donna.a.hines@hud.gov::ad4f40da-fb4d-443a-ae6e-35f8d8059c35" providerId="AD" clId="Web-{04F2AF35-9171-1DBE-19CC-5576A7B9E59E}" dt="2022-10-17T22:26:47.568" v="212"/>
          <ac:picMkLst>
            <pc:docMk/>
            <pc:sldMk cId="1980867129" sldId="638"/>
            <ac:picMk id="4" creationId="{A1579952-1996-0916-6E69-D0BBB7ECA5BC}"/>
          </ac:picMkLst>
        </pc:picChg>
        <pc:picChg chg="add">
          <ac:chgData name="Hines, Donna A" userId="S::donna.a.hines@hud.gov::ad4f40da-fb4d-443a-ae6e-35f8d8059c35" providerId="AD" clId="Web-{04F2AF35-9171-1DBE-19CC-5576A7B9E59E}" dt="2022-10-17T22:26:47.584" v="213"/>
          <ac:picMkLst>
            <pc:docMk/>
            <pc:sldMk cId="1980867129" sldId="638"/>
            <ac:picMk id="10" creationId="{E8C32D1D-5383-0BF6-A6E9-7E241D5E3E7F}"/>
          </ac:picMkLst>
        </pc:picChg>
      </pc:sldChg>
      <pc:sldChg chg="addSp delSp mod setBg">
        <pc:chgData name="Hines, Donna A" userId="S::donna.a.hines@hud.gov::ad4f40da-fb4d-443a-ae6e-35f8d8059c35" providerId="AD" clId="Web-{04F2AF35-9171-1DBE-19CC-5576A7B9E59E}" dt="2022-10-17T22:27:04.256" v="219"/>
        <pc:sldMkLst>
          <pc:docMk/>
          <pc:sldMk cId="975930860" sldId="639"/>
        </pc:sldMkLst>
        <pc:grpChg chg="del">
          <ac:chgData name="Hines, Donna A" userId="S::donna.a.hines@hud.gov::ad4f40da-fb4d-443a-ae6e-35f8d8059c35" providerId="AD" clId="Web-{04F2AF35-9171-1DBE-19CC-5576A7B9E59E}" dt="2022-10-17T22:19:40.001" v="32"/>
          <ac:grpSpMkLst>
            <pc:docMk/>
            <pc:sldMk cId="975930860" sldId="639"/>
            <ac:grpSpMk id="5" creationId="{E0FAD5C0-5BAB-4847-B11C-427958DA0DB5}"/>
          </ac:grpSpMkLst>
        </pc:grpChg>
        <pc:picChg chg="add">
          <ac:chgData name="Hines, Donna A" userId="S::donna.a.hines@hud.gov::ad4f40da-fb4d-443a-ae6e-35f8d8059c35" providerId="AD" clId="Web-{04F2AF35-9171-1DBE-19CC-5576A7B9E59E}" dt="2022-10-17T22:27:04.240" v="218"/>
          <ac:picMkLst>
            <pc:docMk/>
            <pc:sldMk cId="975930860" sldId="639"/>
            <ac:picMk id="3" creationId="{B9B13578-8ACB-BD8E-9443-E10B47D66CA4}"/>
          </ac:picMkLst>
        </pc:picChg>
        <pc:picChg chg="add">
          <ac:chgData name="Hines, Donna A" userId="S::donna.a.hines@hud.gov::ad4f40da-fb4d-443a-ae6e-35f8d8059c35" providerId="AD" clId="Web-{04F2AF35-9171-1DBE-19CC-5576A7B9E59E}" dt="2022-10-17T22:27:04.256" v="219"/>
          <ac:picMkLst>
            <pc:docMk/>
            <pc:sldMk cId="975930860" sldId="639"/>
            <ac:picMk id="10" creationId="{4D02F3DD-BC72-E0C1-CBC0-E210EBFCF369}"/>
          </ac:picMkLst>
        </pc:picChg>
      </pc:sldChg>
      <pc:sldChg chg="addSp delSp mod setBg">
        <pc:chgData name="Hines, Donna A" userId="S::donna.a.hines@hud.gov::ad4f40da-fb4d-443a-ae6e-35f8d8059c35" providerId="AD" clId="Web-{04F2AF35-9171-1DBE-19CC-5576A7B9E59E}" dt="2022-10-17T22:26:54.021" v="215"/>
        <pc:sldMkLst>
          <pc:docMk/>
          <pc:sldMk cId="576908928" sldId="640"/>
        </pc:sldMkLst>
        <pc:grpChg chg="del">
          <ac:chgData name="Hines, Donna A" userId="S::donna.a.hines@hud.gov::ad4f40da-fb4d-443a-ae6e-35f8d8059c35" providerId="AD" clId="Web-{04F2AF35-9171-1DBE-19CC-5576A7B9E59E}" dt="2022-10-17T22:19:35.766" v="30"/>
          <ac:grpSpMkLst>
            <pc:docMk/>
            <pc:sldMk cId="576908928" sldId="640"/>
            <ac:grpSpMk id="6" creationId="{399FCEA5-4396-4C5E-976C-95D602AB0367}"/>
          </ac:grpSpMkLst>
        </pc:grpChg>
        <pc:picChg chg="add">
          <ac:chgData name="Hines, Donna A" userId="S::donna.a.hines@hud.gov::ad4f40da-fb4d-443a-ae6e-35f8d8059c35" providerId="AD" clId="Web-{04F2AF35-9171-1DBE-19CC-5576A7B9E59E}" dt="2022-10-17T22:26:54.006" v="214"/>
          <ac:picMkLst>
            <pc:docMk/>
            <pc:sldMk cId="576908928" sldId="640"/>
            <ac:picMk id="4" creationId="{5CB0014D-DF03-3CA7-490B-64EEFEA998F8}"/>
          </ac:picMkLst>
        </pc:picChg>
        <pc:picChg chg="add">
          <ac:chgData name="Hines, Donna A" userId="S::donna.a.hines@hud.gov::ad4f40da-fb4d-443a-ae6e-35f8d8059c35" providerId="AD" clId="Web-{04F2AF35-9171-1DBE-19CC-5576A7B9E59E}" dt="2022-10-17T22:26:54.021" v="215"/>
          <ac:picMkLst>
            <pc:docMk/>
            <pc:sldMk cId="576908928" sldId="640"/>
            <ac:picMk id="10" creationId="{904CC533-5CE9-8915-607B-50DCDBA09A0D}"/>
          </ac:picMkLst>
        </pc:picChg>
      </pc:sldChg>
      <pc:sldChg chg="addSp delSp mod setBg">
        <pc:chgData name="Hines, Donna A" userId="S::donna.a.hines@hud.gov::ad4f40da-fb4d-443a-ae6e-35f8d8059c35" providerId="AD" clId="Web-{04F2AF35-9171-1DBE-19CC-5576A7B9E59E}" dt="2022-10-17T22:26:59.100" v="217"/>
        <pc:sldMkLst>
          <pc:docMk/>
          <pc:sldMk cId="1030743378" sldId="641"/>
        </pc:sldMkLst>
        <pc:grpChg chg="del">
          <ac:chgData name="Hines, Donna A" userId="S::donna.a.hines@hud.gov::ad4f40da-fb4d-443a-ae6e-35f8d8059c35" providerId="AD" clId="Web-{04F2AF35-9171-1DBE-19CC-5576A7B9E59E}" dt="2022-10-17T22:19:38.063" v="31"/>
          <ac:grpSpMkLst>
            <pc:docMk/>
            <pc:sldMk cId="1030743378" sldId="641"/>
            <ac:grpSpMk id="5" creationId="{E449C74F-9BB5-458F-911D-EDCFAA986B3F}"/>
          </ac:grpSpMkLst>
        </pc:grpChg>
        <pc:picChg chg="add">
          <ac:chgData name="Hines, Donna A" userId="S::donna.a.hines@hud.gov::ad4f40da-fb4d-443a-ae6e-35f8d8059c35" providerId="AD" clId="Web-{04F2AF35-9171-1DBE-19CC-5576A7B9E59E}" dt="2022-10-17T22:26:59.100" v="216"/>
          <ac:picMkLst>
            <pc:docMk/>
            <pc:sldMk cId="1030743378" sldId="641"/>
            <ac:picMk id="4" creationId="{2F19E34C-5D61-68A9-829A-7EEF0CCB8C98}"/>
          </ac:picMkLst>
        </pc:picChg>
        <pc:picChg chg="add">
          <ac:chgData name="Hines, Donna A" userId="S::donna.a.hines@hud.gov::ad4f40da-fb4d-443a-ae6e-35f8d8059c35" providerId="AD" clId="Web-{04F2AF35-9171-1DBE-19CC-5576A7B9E59E}" dt="2022-10-17T22:26:59.100" v="217"/>
          <ac:picMkLst>
            <pc:docMk/>
            <pc:sldMk cId="1030743378" sldId="641"/>
            <ac:picMk id="10" creationId="{3254A5A6-33BC-D509-A00A-2C610EBC5436}"/>
          </ac:picMkLst>
        </pc:picChg>
      </pc:sldChg>
      <pc:sldChg chg="addSp delSp mod setBg">
        <pc:chgData name="Hines, Donna A" userId="S::donna.a.hines@hud.gov::ad4f40da-fb4d-443a-ae6e-35f8d8059c35" providerId="AD" clId="Web-{04F2AF35-9171-1DBE-19CC-5576A7B9E59E}" dt="2022-10-17T22:27:34.491" v="223"/>
        <pc:sldMkLst>
          <pc:docMk/>
          <pc:sldMk cId="966368709" sldId="642"/>
        </pc:sldMkLst>
        <pc:grpChg chg="del">
          <ac:chgData name="Hines, Donna A" userId="S::donna.a.hines@hud.gov::ad4f40da-fb4d-443a-ae6e-35f8d8059c35" providerId="AD" clId="Web-{04F2AF35-9171-1DBE-19CC-5576A7B9E59E}" dt="2022-10-17T22:19:44.985" v="34"/>
          <ac:grpSpMkLst>
            <pc:docMk/>
            <pc:sldMk cId="966368709" sldId="642"/>
            <ac:grpSpMk id="5" creationId="{DA3959FC-FB69-48D3-ACFD-EB9E1D8B4CE9}"/>
          </ac:grpSpMkLst>
        </pc:grpChg>
        <pc:picChg chg="add">
          <ac:chgData name="Hines, Donna A" userId="S::donna.a.hines@hud.gov::ad4f40da-fb4d-443a-ae6e-35f8d8059c35" providerId="AD" clId="Web-{04F2AF35-9171-1DBE-19CC-5576A7B9E59E}" dt="2022-10-17T22:27:34.491" v="222"/>
          <ac:picMkLst>
            <pc:docMk/>
            <pc:sldMk cId="966368709" sldId="642"/>
            <ac:picMk id="4" creationId="{6A99CF7C-98B7-2398-DEAC-8CA2F8D8EBFC}"/>
          </ac:picMkLst>
        </pc:picChg>
        <pc:picChg chg="add">
          <ac:chgData name="Hines, Donna A" userId="S::donna.a.hines@hud.gov::ad4f40da-fb4d-443a-ae6e-35f8d8059c35" providerId="AD" clId="Web-{04F2AF35-9171-1DBE-19CC-5576A7B9E59E}" dt="2022-10-17T22:27:34.491" v="223"/>
          <ac:picMkLst>
            <pc:docMk/>
            <pc:sldMk cId="966368709" sldId="642"/>
            <ac:picMk id="10" creationId="{3C3877BA-5F6A-7778-04B2-A7B092C26DEB}"/>
          </ac:picMkLst>
        </pc:picChg>
      </pc:sldChg>
      <pc:sldChg chg="addSp delSp mod setBg">
        <pc:chgData name="Hines, Donna A" userId="S::donna.a.hines@hud.gov::ad4f40da-fb4d-443a-ae6e-35f8d8059c35" providerId="AD" clId="Web-{04F2AF35-9171-1DBE-19CC-5576A7B9E59E}" dt="2022-10-17T22:27:48.397" v="229"/>
        <pc:sldMkLst>
          <pc:docMk/>
          <pc:sldMk cId="114671567" sldId="645"/>
        </pc:sldMkLst>
        <pc:grpChg chg="del">
          <ac:chgData name="Hines, Donna A" userId="S::donna.a.hines@hud.gov::ad4f40da-fb4d-443a-ae6e-35f8d8059c35" providerId="AD" clId="Web-{04F2AF35-9171-1DBE-19CC-5576A7B9E59E}" dt="2022-10-17T22:20:06.298" v="37"/>
          <ac:grpSpMkLst>
            <pc:docMk/>
            <pc:sldMk cId="114671567" sldId="645"/>
            <ac:grpSpMk id="5" creationId="{8DB0D92C-42AA-4DC9-9595-ECE75A1CB50F}"/>
          </ac:grpSpMkLst>
        </pc:grpChg>
        <pc:picChg chg="add">
          <ac:chgData name="Hines, Donna A" userId="S::donna.a.hines@hud.gov::ad4f40da-fb4d-443a-ae6e-35f8d8059c35" providerId="AD" clId="Web-{04F2AF35-9171-1DBE-19CC-5576A7B9E59E}" dt="2022-10-17T22:27:48.381" v="228"/>
          <ac:picMkLst>
            <pc:docMk/>
            <pc:sldMk cId="114671567" sldId="645"/>
            <ac:picMk id="4" creationId="{855183D0-28FD-496E-55E6-6A7962EA0453}"/>
          </ac:picMkLst>
        </pc:picChg>
        <pc:picChg chg="add">
          <ac:chgData name="Hines, Donna A" userId="S::donna.a.hines@hud.gov::ad4f40da-fb4d-443a-ae6e-35f8d8059c35" providerId="AD" clId="Web-{04F2AF35-9171-1DBE-19CC-5576A7B9E59E}" dt="2022-10-17T22:27:48.397" v="229"/>
          <ac:picMkLst>
            <pc:docMk/>
            <pc:sldMk cId="114671567" sldId="645"/>
            <ac:picMk id="10" creationId="{3A3F09EE-93D1-E2FD-3D46-C9A913ED83D3}"/>
          </ac:picMkLst>
        </pc:picChg>
      </pc:sldChg>
      <pc:sldChg chg="addSp delSp mod setBg">
        <pc:chgData name="Hines, Donna A" userId="S::donna.a.hines@hud.gov::ad4f40da-fb4d-443a-ae6e-35f8d8059c35" providerId="AD" clId="Web-{04F2AF35-9171-1DBE-19CC-5576A7B9E59E}" dt="2022-10-17T22:28:01.507" v="235"/>
        <pc:sldMkLst>
          <pc:docMk/>
          <pc:sldMk cId="4013020970" sldId="648"/>
        </pc:sldMkLst>
        <pc:grpChg chg="del">
          <ac:chgData name="Hines, Donna A" userId="S::donna.a.hines@hud.gov::ad4f40da-fb4d-443a-ae6e-35f8d8059c35" providerId="AD" clId="Web-{04F2AF35-9171-1DBE-19CC-5576A7B9E59E}" dt="2022-10-17T22:20:15.876" v="40"/>
          <ac:grpSpMkLst>
            <pc:docMk/>
            <pc:sldMk cId="4013020970" sldId="648"/>
            <ac:grpSpMk id="4" creationId="{80452ABC-F61D-4CD6-9459-98B5B4DA6479}"/>
          </ac:grpSpMkLst>
        </pc:grpChg>
        <pc:picChg chg="add">
          <ac:chgData name="Hines, Donna A" userId="S::donna.a.hines@hud.gov::ad4f40da-fb4d-443a-ae6e-35f8d8059c35" providerId="AD" clId="Web-{04F2AF35-9171-1DBE-19CC-5576A7B9E59E}" dt="2022-10-17T22:28:01.491" v="234"/>
          <ac:picMkLst>
            <pc:docMk/>
            <pc:sldMk cId="4013020970" sldId="648"/>
            <ac:picMk id="3" creationId="{A5576E72-34BC-0C6A-60DE-20AD5C02D09C}"/>
          </ac:picMkLst>
        </pc:picChg>
        <pc:picChg chg="add">
          <ac:chgData name="Hines, Donna A" userId="S::donna.a.hines@hud.gov::ad4f40da-fb4d-443a-ae6e-35f8d8059c35" providerId="AD" clId="Web-{04F2AF35-9171-1DBE-19CC-5576A7B9E59E}" dt="2022-10-17T22:28:01.507" v="235"/>
          <ac:picMkLst>
            <pc:docMk/>
            <pc:sldMk cId="4013020970" sldId="648"/>
            <ac:picMk id="9" creationId="{C14D2682-9F75-3F11-CF77-2DF71061AB57}"/>
          </ac:picMkLst>
        </pc:picChg>
      </pc:sldChg>
      <pc:sldChg chg="addSp delSp mod setBg">
        <pc:chgData name="Hines, Donna A" userId="S::donna.a.hines@hud.gov::ad4f40da-fb4d-443a-ae6e-35f8d8059c35" providerId="AD" clId="Web-{04F2AF35-9171-1DBE-19CC-5576A7B9E59E}" dt="2022-10-17T22:24:10.348" v="171"/>
        <pc:sldMkLst>
          <pc:docMk/>
          <pc:sldMk cId="2787511994" sldId="649"/>
        </pc:sldMkLst>
        <pc:grpChg chg="del">
          <ac:chgData name="Hines, Donna A" userId="S::donna.a.hines@hud.gov::ad4f40da-fb4d-443a-ae6e-35f8d8059c35" providerId="AD" clId="Web-{04F2AF35-9171-1DBE-19CC-5576A7B9E59E}" dt="2022-10-17T22:18:03.421" v="6"/>
          <ac:grpSpMkLst>
            <pc:docMk/>
            <pc:sldMk cId="2787511994" sldId="649"/>
            <ac:grpSpMk id="6" creationId="{7EA24836-C09C-4F46-9136-8E04D6B14EF5}"/>
          </ac:grpSpMkLst>
        </pc:grpChg>
        <pc:picChg chg="add">
          <ac:chgData name="Hines, Donna A" userId="S::donna.a.hines@hud.gov::ad4f40da-fb4d-443a-ae6e-35f8d8059c35" providerId="AD" clId="Web-{04F2AF35-9171-1DBE-19CC-5576A7B9E59E}" dt="2022-10-17T22:24:10.332" v="170"/>
          <ac:picMkLst>
            <pc:docMk/>
            <pc:sldMk cId="2787511994" sldId="649"/>
            <ac:picMk id="5" creationId="{98590C7D-1D9E-4A2A-AB02-A41AFD10A777}"/>
          </ac:picMkLst>
        </pc:picChg>
        <pc:picChg chg="add">
          <ac:chgData name="Hines, Donna A" userId="S::donna.a.hines@hud.gov::ad4f40da-fb4d-443a-ae6e-35f8d8059c35" providerId="AD" clId="Web-{04F2AF35-9171-1DBE-19CC-5576A7B9E59E}" dt="2022-10-17T22:24:10.348" v="171"/>
          <ac:picMkLst>
            <pc:docMk/>
            <pc:sldMk cId="2787511994" sldId="649"/>
            <ac:picMk id="10" creationId="{998E2742-AFA4-F5A7-0037-1F98A22C5812}"/>
          </ac:picMkLst>
        </pc:picChg>
      </pc:sldChg>
      <pc:sldChg chg="addSp delSp mod setBg">
        <pc:chgData name="Hines, Donna A" userId="S::donna.a.hines@hud.gov::ad4f40da-fb4d-443a-ae6e-35f8d8059c35" providerId="AD" clId="Web-{04F2AF35-9171-1DBE-19CC-5576A7B9E59E}" dt="2022-10-17T22:24:39.129" v="173"/>
        <pc:sldMkLst>
          <pc:docMk/>
          <pc:sldMk cId="4273127298" sldId="650"/>
        </pc:sldMkLst>
        <pc:grpChg chg="del">
          <ac:chgData name="Hines, Donna A" userId="S::donna.a.hines@hud.gov::ad4f40da-fb4d-443a-ae6e-35f8d8059c35" providerId="AD" clId="Web-{04F2AF35-9171-1DBE-19CC-5576A7B9E59E}" dt="2022-10-17T22:18:07.734" v="7"/>
          <ac:grpSpMkLst>
            <pc:docMk/>
            <pc:sldMk cId="4273127298" sldId="650"/>
            <ac:grpSpMk id="6" creationId="{64863C9A-41E2-41F9-A741-D523A15D61C6}"/>
          </ac:grpSpMkLst>
        </pc:grpChg>
        <pc:picChg chg="add">
          <ac:chgData name="Hines, Donna A" userId="S::donna.a.hines@hud.gov::ad4f40da-fb4d-443a-ae6e-35f8d8059c35" providerId="AD" clId="Web-{04F2AF35-9171-1DBE-19CC-5576A7B9E59E}" dt="2022-10-17T22:24:39.114" v="172"/>
          <ac:picMkLst>
            <pc:docMk/>
            <pc:sldMk cId="4273127298" sldId="650"/>
            <ac:picMk id="4" creationId="{0E90DC53-0127-692B-5B62-9CEA03B00892}"/>
          </ac:picMkLst>
        </pc:picChg>
        <pc:picChg chg="add">
          <ac:chgData name="Hines, Donna A" userId="S::donna.a.hines@hud.gov::ad4f40da-fb4d-443a-ae6e-35f8d8059c35" providerId="AD" clId="Web-{04F2AF35-9171-1DBE-19CC-5576A7B9E59E}" dt="2022-10-17T22:24:39.129" v="173"/>
          <ac:picMkLst>
            <pc:docMk/>
            <pc:sldMk cId="4273127298" sldId="650"/>
            <ac:picMk id="10" creationId="{DB019454-F809-589D-A092-A32533D9A8EF}"/>
          </ac:picMkLst>
        </pc:picChg>
      </pc:sldChg>
      <pc:sldChg chg="addSp delSp mod setBg">
        <pc:chgData name="Hines, Donna A" userId="S::donna.a.hines@hud.gov::ad4f40da-fb4d-443a-ae6e-35f8d8059c35" providerId="AD" clId="Web-{04F2AF35-9171-1DBE-19CC-5576A7B9E59E}" dt="2022-10-17T22:25:31.083" v="193"/>
        <pc:sldMkLst>
          <pc:docMk/>
          <pc:sldMk cId="1328877707" sldId="651"/>
        </pc:sldMkLst>
        <pc:grpChg chg="del">
          <ac:chgData name="Hines, Donna A" userId="S::donna.a.hines@hud.gov::ad4f40da-fb4d-443a-ae6e-35f8d8059c35" providerId="AD" clId="Web-{04F2AF35-9171-1DBE-19CC-5576A7B9E59E}" dt="2022-10-17T22:19:04" v="19"/>
          <ac:grpSpMkLst>
            <pc:docMk/>
            <pc:sldMk cId="1328877707" sldId="651"/>
            <ac:grpSpMk id="6" creationId="{9373E925-A133-4020-A304-AD2276376856}"/>
          </ac:grpSpMkLst>
        </pc:grpChg>
        <pc:picChg chg="add">
          <ac:chgData name="Hines, Donna A" userId="S::donna.a.hines@hud.gov::ad4f40da-fb4d-443a-ae6e-35f8d8059c35" providerId="AD" clId="Web-{04F2AF35-9171-1DBE-19CC-5576A7B9E59E}" dt="2022-10-17T22:25:31.052" v="192"/>
          <ac:picMkLst>
            <pc:docMk/>
            <pc:sldMk cId="1328877707" sldId="651"/>
            <ac:picMk id="9" creationId="{A8BD1526-A4D6-7E11-C436-095332CDE332}"/>
          </ac:picMkLst>
        </pc:picChg>
        <pc:picChg chg="add">
          <ac:chgData name="Hines, Donna A" userId="S::donna.a.hines@hud.gov::ad4f40da-fb4d-443a-ae6e-35f8d8059c35" providerId="AD" clId="Web-{04F2AF35-9171-1DBE-19CC-5576A7B9E59E}" dt="2022-10-17T22:25:31.083" v="193"/>
          <ac:picMkLst>
            <pc:docMk/>
            <pc:sldMk cId="1328877707" sldId="651"/>
            <ac:picMk id="11" creationId="{5EA9FD49-438C-B51A-DC2C-3568FDAB7E7D}"/>
          </ac:picMkLst>
        </pc:picChg>
      </pc:sldChg>
      <pc:sldChg chg="addSp delSp">
        <pc:chgData name="Hines, Donna A" userId="S::donna.a.hines@hud.gov::ad4f40da-fb4d-443a-ae6e-35f8d8059c35" providerId="AD" clId="Web-{04F2AF35-9171-1DBE-19CC-5576A7B9E59E}" dt="2022-10-17T22:28:17.085" v="239"/>
        <pc:sldMkLst>
          <pc:docMk/>
          <pc:sldMk cId="3192537081" sldId="690"/>
        </pc:sldMkLst>
        <pc:grpChg chg="del">
          <ac:chgData name="Hines, Donna A" userId="S::donna.a.hines@hud.gov::ad4f40da-fb4d-443a-ae6e-35f8d8059c35" providerId="AD" clId="Web-{04F2AF35-9171-1DBE-19CC-5576A7B9E59E}" dt="2022-10-17T22:20:19.907" v="42"/>
          <ac:grpSpMkLst>
            <pc:docMk/>
            <pc:sldMk cId="3192537081" sldId="690"/>
            <ac:grpSpMk id="5" creationId="{53F9BC96-448F-4401-B530-E0B8EBDE0CD2}"/>
          </ac:grpSpMkLst>
        </pc:grpChg>
        <pc:picChg chg="add">
          <ac:chgData name="Hines, Donna A" userId="S::donna.a.hines@hud.gov::ad4f40da-fb4d-443a-ae6e-35f8d8059c35" providerId="AD" clId="Web-{04F2AF35-9171-1DBE-19CC-5576A7B9E59E}" dt="2022-10-17T22:28:17.085" v="238"/>
          <ac:picMkLst>
            <pc:docMk/>
            <pc:sldMk cId="3192537081" sldId="690"/>
            <ac:picMk id="9" creationId="{DE5F0326-1322-3A9B-3BCF-EAF8AFA458E4}"/>
          </ac:picMkLst>
        </pc:picChg>
        <pc:picChg chg="add">
          <ac:chgData name="Hines, Donna A" userId="S::donna.a.hines@hud.gov::ad4f40da-fb4d-443a-ae6e-35f8d8059c35" providerId="AD" clId="Web-{04F2AF35-9171-1DBE-19CC-5576A7B9E59E}" dt="2022-10-17T22:28:17.085" v="239"/>
          <ac:picMkLst>
            <pc:docMk/>
            <pc:sldMk cId="3192537081" sldId="690"/>
            <ac:picMk id="11" creationId="{0980421A-368B-7814-8BE6-A09D60272861}"/>
          </ac:picMkLst>
        </pc:picChg>
      </pc:sldChg>
      <pc:sldChg chg="addSp delSp mod setBg">
        <pc:chgData name="Hines, Donna A" userId="S::donna.a.hines@hud.gov::ad4f40da-fb4d-443a-ae6e-35f8d8059c35" providerId="AD" clId="Web-{04F2AF35-9171-1DBE-19CC-5576A7B9E59E}" dt="2022-10-17T22:24:44.957" v="175"/>
        <pc:sldMkLst>
          <pc:docMk/>
          <pc:sldMk cId="3767010135" sldId="691"/>
        </pc:sldMkLst>
        <pc:spChg chg="del">
          <ac:chgData name="Hines, Donna A" userId="S::donna.a.hines@hud.gov::ad4f40da-fb4d-443a-ae6e-35f8d8059c35" providerId="AD" clId="Web-{04F2AF35-9171-1DBE-19CC-5576A7B9E59E}" dt="2022-10-17T22:18:16.672" v="8"/>
          <ac:spMkLst>
            <pc:docMk/>
            <pc:sldMk cId="3767010135" sldId="691"/>
            <ac:spMk id="110596" creationId="{00000000-0000-0000-0000-000000000000}"/>
          </ac:spMkLst>
        </pc:spChg>
        <pc:grpChg chg="del">
          <ac:chgData name="Hines, Donna A" userId="S::donna.a.hines@hud.gov::ad4f40da-fb4d-443a-ae6e-35f8d8059c35" providerId="AD" clId="Web-{04F2AF35-9171-1DBE-19CC-5576A7B9E59E}" dt="2022-10-17T22:18:18.172" v="9"/>
          <ac:grpSpMkLst>
            <pc:docMk/>
            <pc:sldMk cId="3767010135" sldId="691"/>
            <ac:grpSpMk id="6" creationId="{6DEDB8A0-EF9B-4329-B908-1431C5C1C055}"/>
          </ac:grpSpMkLst>
        </pc:grpChg>
        <pc:picChg chg="add">
          <ac:chgData name="Hines, Donna A" userId="S::donna.a.hines@hud.gov::ad4f40da-fb4d-443a-ae6e-35f8d8059c35" providerId="AD" clId="Web-{04F2AF35-9171-1DBE-19CC-5576A7B9E59E}" dt="2022-10-17T22:24:44.942" v="174"/>
          <ac:picMkLst>
            <pc:docMk/>
            <pc:sldMk cId="3767010135" sldId="691"/>
            <ac:picMk id="4" creationId="{20A49B3C-AA15-BC37-B112-3340104CF98A}"/>
          </ac:picMkLst>
        </pc:picChg>
        <pc:picChg chg="add">
          <ac:chgData name="Hines, Donna A" userId="S::donna.a.hines@hud.gov::ad4f40da-fb4d-443a-ae6e-35f8d8059c35" providerId="AD" clId="Web-{04F2AF35-9171-1DBE-19CC-5576A7B9E59E}" dt="2022-10-17T22:24:44.957" v="175"/>
          <ac:picMkLst>
            <pc:docMk/>
            <pc:sldMk cId="3767010135" sldId="691"/>
            <ac:picMk id="10" creationId="{1891B0D8-4030-FFBA-F233-F46F00432FB2}"/>
          </ac:picMkLst>
        </pc:picChg>
      </pc:sldChg>
      <pc:sldChg chg="addSp delSp mod setBg">
        <pc:chgData name="Hines, Donna A" userId="S::donna.a.hines@hud.gov::ad4f40da-fb4d-443a-ae6e-35f8d8059c35" providerId="AD" clId="Web-{04F2AF35-9171-1DBE-19CC-5576A7B9E59E}" dt="2022-10-17T22:25:14.520" v="187"/>
        <pc:sldMkLst>
          <pc:docMk/>
          <pc:sldMk cId="284697631" sldId="692"/>
        </pc:sldMkLst>
        <pc:grpChg chg="del">
          <ac:chgData name="Hines, Donna A" userId="S::donna.a.hines@hud.gov::ad4f40da-fb4d-443a-ae6e-35f8d8059c35" providerId="AD" clId="Web-{04F2AF35-9171-1DBE-19CC-5576A7B9E59E}" dt="2022-10-17T22:18:53.813" v="16"/>
          <ac:grpSpMkLst>
            <pc:docMk/>
            <pc:sldMk cId="284697631" sldId="692"/>
            <ac:grpSpMk id="6" creationId="{AB9D0903-3245-41D4-89D1-F74FC3FAE83B}"/>
          </ac:grpSpMkLst>
        </pc:grpChg>
        <pc:picChg chg="add">
          <ac:chgData name="Hines, Donna A" userId="S::donna.a.hines@hud.gov::ad4f40da-fb4d-443a-ae6e-35f8d8059c35" providerId="AD" clId="Web-{04F2AF35-9171-1DBE-19CC-5576A7B9E59E}" dt="2022-10-17T22:25:14.520" v="186"/>
          <ac:picMkLst>
            <pc:docMk/>
            <pc:sldMk cId="284697631" sldId="692"/>
            <ac:picMk id="4" creationId="{A72430EF-73C1-5913-35E4-44113F6EF805}"/>
          </ac:picMkLst>
        </pc:picChg>
        <pc:picChg chg="add">
          <ac:chgData name="Hines, Donna A" userId="S::donna.a.hines@hud.gov::ad4f40da-fb4d-443a-ae6e-35f8d8059c35" providerId="AD" clId="Web-{04F2AF35-9171-1DBE-19CC-5576A7B9E59E}" dt="2022-10-17T22:25:14.520" v="187"/>
          <ac:picMkLst>
            <pc:docMk/>
            <pc:sldMk cId="284697631" sldId="692"/>
            <ac:picMk id="10" creationId="{D462AD0B-FFA0-5CB7-A56C-2DAA9C51A997}"/>
          </ac:picMkLst>
        </pc:picChg>
      </pc:sldChg>
      <pc:sldChg chg="addSp delSp mod setBg">
        <pc:chgData name="Hines, Donna A" userId="S::donna.a.hines@hud.gov::ad4f40da-fb4d-443a-ae6e-35f8d8059c35" providerId="AD" clId="Web-{04F2AF35-9171-1DBE-19CC-5576A7B9E59E}" dt="2022-10-17T22:27:44.522" v="227"/>
        <pc:sldMkLst>
          <pc:docMk/>
          <pc:sldMk cId="1473540259" sldId="693"/>
        </pc:sldMkLst>
        <pc:grpChg chg="del">
          <ac:chgData name="Hines, Donna A" userId="S::donna.a.hines@hud.gov::ad4f40da-fb4d-443a-ae6e-35f8d8059c35" providerId="AD" clId="Web-{04F2AF35-9171-1DBE-19CC-5576A7B9E59E}" dt="2022-10-17T22:20:03.142" v="36"/>
          <ac:grpSpMkLst>
            <pc:docMk/>
            <pc:sldMk cId="1473540259" sldId="693"/>
            <ac:grpSpMk id="5" creationId="{E3B96E45-5D2C-48E3-9C81-DED6DD0C2AED}"/>
          </ac:grpSpMkLst>
        </pc:grpChg>
        <pc:picChg chg="add">
          <ac:chgData name="Hines, Donna A" userId="S::donna.a.hines@hud.gov::ad4f40da-fb4d-443a-ae6e-35f8d8059c35" providerId="AD" clId="Web-{04F2AF35-9171-1DBE-19CC-5576A7B9E59E}" dt="2022-10-17T22:27:44.522" v="226"/>
          <ac:picMkLst>
            <pc:docMk/>
            <pc:sldMk cId="1473540259" sldId="693"/>
            <ac:picMk id="4" creationId="{A4236863-7EA8-FF8F-66AB-7855C7C69D49}"/>
          </ac:picMkLst>
        </pc:picChg>
        <pc:picChg chg="add">
          <ac:chgData name="Hines, Donna A" userId="S::donna.a.hines@hud.gov::ad4f40da-fb4d-443a-ae6e-35f8d8059c35" providerId="AD" clId="Web-{04F2AF35-9171-1DBE-19CC-5576A7B9E59E}" dt="2022-10-17T22:27:44.522" v="227"/>
          <ac:picMkLst>
            <pc:docMk/>
            <pc:sldMk cId="1473540259" sldId="693"/>
            <ac:picMk id="10" creationId="{283CCB5B-2356-B743-45C9-FE9D219E1257}"/>
          </ac:picMkLst>
        </pc:picChg>
      </pc:sldChg>
      <pc:sldChg chg="addSp delSp mod setBg">
        <pc:chgData name="Hines, Donna A" userId="S::donna.a.hines@hud.gov::ad4f40da-fb4d-443a-ae6e-35f8d8059c35" providerId="AD" clId="Web-{04F2AF35-9171-1DBE-19CC-5576A7B9E59E}" dt="2022-10-17T22:27:55.975" v="233"/>
        <pc:sldMkLst>
          <pc:docMk/>
          <pc:sldMk cId="3749332580" sldId="694"/>
        </pc:sldMkLst>
        <pc:grpChg chg="del">
          <ac:chgData name="Hines, Donna A" userId="S::donna.a.hines@hud.gov::ad4f40da-fb4d-443a-ae6e-35f8d8059c35" providerId="AD" clId="Web-{04F2AF35-9171-1DBE-19CC-5576A7B9E59E}" dt="2022-10-17T22:20:13.407" v="39"/>
          <ac:grpSpMkLst>
            <pc:docMk/>
            <pc:sldMk cId="3749332580" sldId="694"/>
            <ac:grpSpMk id="5" creationId="{EFBCCFAE-451F-4DF2-BD9A-2C37B37EBF8F}"/>
          </ac:grpSpMkLst>
        </pc:grpChg>
        <pc:picChg chg="add">
          <ac:chgData name="Hines, Donna A" userId="S::donna.a.hines@hud.gov::ad4f40da-fb4d-443a-ae6e-35f8d8059c35" providerId="AD" clId="Web-{04F2AF35-9171-1DBE-19CC-5576A7B9E59E}" dt="2022-10-17T22:27:55.960" v="232"/>
          <ac:picMkLst>
            <pc:docMk/>
            <pc:sldMk cId="3749332580" sldId="694"/>
            <ac:picMk id="4" creationId="{3A26D228-585C-F555-FCF8-88782F992DE1}"/>
          </ac:picMkLst>
        </pc:picChg>
        <pc:picChg chg="add">
          <ac:chgData name="Hines, Donna A" userId="S::donna.a.hines@hud.gov::ad4f40da-fb4d-443a-ae6e-35f8d8059c35" providerId="AD" clId="Web-{04F2AF35-9171-1DBE-19CC-5576A7B9E59E}" dt="2022-10-17T22:27:55.975" v="233"/>
          <ac:picMkLst>
            <pc:docMk/>
            <pc:sldMk cId="3749332580" sldId="694"/>
            <ac:picMk id="9" creationId="{B1DDB15E-9D17-9372-C8C0-EACD5E0E71EE}"/>
          </ac:picMkLst>
        </pc:picChg>
      </pc:sldChg>
      <pc:sldChg chg="addSp delSp mod setBg">
        <pc:chgData name="Hines, Donna A" userId="S::donna.a.hines@hud.gov::ad4f40da-fb4d-443a-ae6e-35f8d8059c35" providerId="AD" clId="Web-{04F2AF35-9171-1DBE-19CC-5576A7B9E59E}" dt="2022-10-17T22:27:40.678" v="225"/>
        <pc:sldMkLst>
          <pc:docMk/>
          <pc:sldMk cId="3465313313" sldId="695"/>
        </pc:sldMkLst>
        <pc:grpChg chg="del">
          <ac:chgData name="Hines, Donna A" userId="S::donna.a.hines@hud.gov::ad4f40da-fb4d-443a-ae6e-35f8d8059c35" providerId="AD" clId="Web-{04F2AF35-9171-1DBE-19CC-5576A7B9E59E}" dt="2022-10-17T22:20:00.688" v="35"/>
          <ac:grpSpMkLst>
            <pc:docMk/>
            <pc:sldMk cId="3465313313" sldId="695"/>
            <ac:grpSpMk id="5" creationId="{35D6C18C-F092-4406-B5C3-489FA8408DCC}"/>
          </ac:grpSpMkLst>
        </pc:grpChg>
        <pc:picChg chg="add">
          <ac:chgData name="Hines, Donna A" userId="S::donna.a.hines@hud.gov::ad4f40da-fb4d-443a-ae6e-35f8d8059c35" providerId="AD" clId="Web-{04F2AF35-9171-1DBE-19CC-5576A7B9E59E}" dt="2022-10-17T22:27:40.663" v="224"/>
          <ac:picMkLst>
            <pc:docMk/>
            <pc:sldMk cId="3465313313" sldId="695"/>
            <ac:picMk id="4" creationId="{0BF28584-B7B1-88CC-62DF-E844423A7C82}"/>
          </ac:picMkLst>
        </pc:picChg>
        <pc:picChg chg="add">
          <ac:chgData name="Hines, Donna A" userId="S::donna.a.hines@hud.gov::ad4f40da-fb4d-443a-ae6e-35f8d8059c35" providerId="AD" clId="Web-{04F2AF35-9171-1DBE-19CC-5576A7B9E59E}" dt="2022-10-17T22:27:40.678" v="225"/>
          <ac:picMkLst>
            <pc:docMk/>
            <pc:sldMk cId="3465313313" sldId="695"/>
            <ac:picMk id="10" creationId="{ED94C988-38A5-2528-C620-A910B7B099D8}"/>
          </ac:picMkLst>
        </pc:picChg>
      </pc:sldChg>
      <pc:sldChg chg="addSp delSp mod setBg">
        <pc:chgData name="Hines, Donna A" userId="S::donna.a.hines@hud.gov::ad4f40da-fb4d-443a-ae6e-35f8d8059c35" providerId="AD" clId="Web-{04F2AF35-9171-1DBE-19CC-5576A7B9E59E}" dt="2022-10-17T22:27:52.256" v="231"/>
        <pc:sldMkLst>
          <pc:docMk/>
          <pc:sldMk cId="227785902" sldId="696"/>
        </pc:sldMkLst>
        <pc:grpChg chg="del">
          <ac:chgData name="Hines, Donna A" userId="S::donna.a.hines@hud.gov::ad4f40da-fb4d-443a-ae6e-35f8d8059c35" providerId="AD" clId="Web-{04F2AF35-9171-1DBE-19CC-5576A7B9E59E}" dt="2022-10-17T22:20:08.595" v="38"/>
          <ac:grpSpMkLst>
            <pc:docMk/>
            <pc:sldMk cId="227785902" sldId="696"/>
            <ac:grpSpMk id="5" creationId="{8DB0D92C-42AA-4DC9-9595-ECE75A1CB50F}"/>
          </ac:grpSpMkLst>
        </pc:grpChg>
        <pc:picChg chg="add">
          <ac:chgData name="Hines, Donna A" userId="S::donna.a.hines@hud.gov::ad4f40da-fb4d-443a-ae6e-35f8d8059c35" providerId="AD" clId="Web-{04F2AF35-9171-1DBE-19CC-5576A7B9E59E}" dt="2022-10-17T22:27:52.241" v="230"/>
          <ac:picMkLst>
            <pc:docMk/>
            <pc:sldMk cId="227785902" sldId="696"/>
            <ac:picMk id="4" creationId="{880A0CD4-AA66-0B6B-9A19-9637B7AC8E05}"/>
          </ac:picMkLst>
        </pc:picChg>
        <pc:picChg chg="add">
          <ac:chgData name="Hines, Donna A" userId="S::donna.a.hines@hud.gov::ad4f40da-fb4d-443a-ae6e-35f8d8059c35" providerId="AD" clId="Web-{04F2AF35-9171-1DBE-19CC-5576A7B9E59E}" dt="2022-10-17T22:27:52.256" v="231"/>
          <ac:picMkLst>
            <pc:docMk/>
            <pc:sldMk cId="227785902" sldId="696"/>
            <ac:picMk id="10" creationId="{D53CE0C0-ADCF-9A18-6077-49A4AF905795}"/>
          </ac:picMkLst>
        </pc:picChg>
      </pc:sldChg>
      <pc:sldChg chg="addSp delSp mod setBg">
        <pc:chgData name="Hines, Donna A" userId="S::donna.a.hines@hud.gov::ad4f40da-fb4d-443a-ae6e-35f8d8059c35" providerId="AD" clId="Web-{04F2AF35-9171-1DBE-19CC-5576A7B9E59E}" dt="2022-10-17T22:28:08.069" v="237"/>
        <pc:sldMkLst>
          <pc:docMk/>
          <pc:sldMk cId="1483474562" sldId="697"/>
        </pc:sldMkLst>
        <pc:grpChg chg="del">
          <ac:chgData name="Hines, Donna A" userId="S::donna.a.hines@hud.gov::ad4f40da-fb4d-443a-ae6e-35f8d8059c35" providerId="AD" clId="Web-{04F2AF35-9171-1DBE-19CC-5576A7B9E59E}" dt="2022-10-17T22:20:17.782" v="41"/>
          <ac:grpSpMkLst>
            <pc:docMk/>
            <pc:sldMk cId="1483474562" sldId="697"/>
            <ac:grpSpMk id="4" creationId="{80452ABC-F61D-4CD6-9459-98B5B4DA6479}"/>
          </ac:grpSpMkLst>
        </pc:grpChg>
        <pc:picChg chg="add">
          <ac:chgData name="Hines, Donna A" userId="S::donna.a.hines@hud.gov::ad4f40da-fb4d-443a-ae6e-35f8d8059c35" providerId="AD" clId="Web-{04F2AF35-9171-1DBE-19CC-5576A7B9E59E}" dt="2022-10-17T22:28:08.053" v="236"/>
          <ac:picMkLst>
            <pc:docMk/>
            <pc:sldMk cId="1483474562" sldId="697"/>
            <ac:picMk id="3" creationId="{0D36E243-7D94-50AE-10CB-B1A159ACFB20}"/>
          </ac:picMkLst>
        </pc:picChg>
        <pc:picChg chg="add">
          <ac:chgData name="Hines, Donna A" userId="S::donna.a.hines@hud.gov::ad4f40da-fb4d-443a-ae6e-35f8d8059c35" providerId="AD" clId="Web-{04F2AF35-9171-1DBE-19CC-5576A7B9E59E}" dt="2022-10-17T22:28:08.069" v="237"/>
          <ac:picMkLst>
            <pc:docMk/>
            <pc:sldMk cId="1483474562" sldId="697"/>
            <ac:picMk id="9" creationId="{5D56E179-BC16-1C9E-FF76-210C474EFE79}"/>
          </ac:picMkLst>
        </pc:picChg>
      </pc:sldChg>
    </pc:docChg>
  </pc:docChgLst>
  <pc:docChgLst>
    <pc:chgData name="Hines, Donna A" userId="ad4f40da-fb4d-443a-ae6e-35f8d8059c35" providerId="ADAL" clId="{54C4FB9E-9524-4CB8-8431-D605B68E582D}"/>
    <pc:docChg chg="undo custSel modSld">
      <pc:chgData name="Hines, Donna A" userId="ad4f40da-fb4d-443a-ae6e-35f8d8059c35" providerId="ADAL" clId="{54C4FB9E-9524-4CB8-8431-D605B68E582D}" dt="2021-10-19T22:15:10.955" v="273"/>
      <pc:docMkLst>
        <pc:docMk/>
      </pc:docMkLst>
      <pc:sldChg chg="modSp mod">
        <pc:chgData name="Hines, Donna A" userId="ad4f40da-fb4d-443a-ae6e-35f8d8059c35" providerId="ADAL" clId="{54C4FB9E-9524-4CB8-8431-D605B68E582D}" dt="2021-10-19T00:07:19.094" v="7" actId="207"/>
        <pc:sldMkLst>
          <pc:docMk/>
          <pc:sldMk cId="1326389743" sldId="334"/>
        </pc:sldMkLst>
        <pc:spChg chg="mod">
          <ac:chgData name="Hines, Donna A" userId="ad4f40da-fb4d-443a-ae6e-35f8d8059c35" providerId="ADAL" clId="{54C4FB9E-9524-4CB8-8431-D605B68E582D}" dt="2021-10-19T00:07:19.094" v="7" actId="207"/>
          <ac:spMkLst>
            <pc:docMk/>
            <pc:sldMk cId="1326389743" sldId="334"/>
            <ac:spMk id="169986" creationId="{00000000-0000-0000-0000-000000000000}"/>
          </ac:spMkLst>
        </pc:spChg>
        <pc:spChg chg="mod">
          <ac:chgData name="Hines, Donna A" userId="ad4f40da-fb4d-443a-ae6e-35f8d8059c35" providerId="ADAL" clId="{54C4FB9E-9524-4CB8-8431-D605B68E582D}" dt="2021-10-19T00:07:14.412" v="6" actId="1076"/>
          <ac:spMkLst>
            <pc:docMk/>
            <pc:sldMk cId="1326389743" sldId="334"/>
            <ac:spMk id="169987" creationId="{00000000-0000-0000-0000-000000000000}"/>
          </ac:spMkLst>
        </pc:spChg>
      </pc:sldChg>
      <pc:sldChg chg="modSp mod">
        <pc:chgData name="Hines, Donna A" userId="ad4f40da-fb4d-443a-ae6e-35f8d8059c35" providerId="ADAL" clId="{54C4FB9E-9524-4CB8-8431-D605B68E582D}" dt="2021-10-19T00:22:18.808" v="114" actId="207"/>
        <pc:sldMkLst>
          <pc:docMk/>
          <pc:sldMk cId="1899294761" sldId="336"/>
        </pc:sldMkLst>
        <pc:spChg chg="mod">
          <ac:chgData name="Hines, Donna A" userId="ad4f40da-fb4d-443a-ae6e-35f8d8059c35" providerId="ADAL" clId="{54C4FB9E-9524-4CB8-8431-D605B68E582D}" dt="2021-10-19T00:22:18.808" v="114" actId="207"/>
          <ac:spMkLst>
            <pc:docMk/>
            <pc:sldMk cId="1899294761" sldId="336"/>
            <ac:spMk id="173058" creationId="{00000000-0000-0000-0000-000000000000}"/>
          </ac:spMkLst>
        </pc:spChg>
      </pc:sldChg>
      <pc:sldChg chg="modSp mod">
        <pc:chgData name="Hines, Donna A" userId="ad4f40da-fb4d-443a-ae6e-35f8d8059c35" providerId="ADAL" clId="{54C4FB9E-9524-4CB8-8431-D605B68E582D}" dt="2021-10-19T00:15:53.969" v="58" actId="207"/>
        <pc:sldMkLst>
          <pc:docMk/>
          <pc:sldMk cId="4016778989" sldId="600"/>
        </pc:sldMkLst>
        <pc:spChg chg="mod">
          <ac:chgData name="Hines, Donna A" userId="ad4f40da-fb4d-443a-ae6e-35f8d8059c35" providerId="ADAL" clId="{54C4FB9E-9524-4CB8-8431-D605B68E582D}" dt="2021-10-19T00:15:53.969" v="58" actId="207"/>
          <ac:spMkLst>
            <pc:docMk/>
            <pc:sldMk cId="4016778989" sldId="600"/>
            <ac:spMk id="2" creationId="{00000000-0000-0000-0000-000000000000}"/>
          </ac:spMkLst>
        </pc:spChg>
      </pc:sldChg>
      <pc:sldChg chg="modSp mod modNotes">
        <pc:chgData name="Hines, Donna A" userId="ad4f40da-fb4d-443a-ae6e-35f8d8059c35" providerId="ADAL" clId="{54C4FB9E-9524-4CB8-8431-D605B68E582D}" dt="2021-10-19T22:15:10.955" v="273"/>
        <pc:sldMkLst>
          <pc:docMk/>
          <pc:sldMk cId="662282638" sldId="614"/>
        </pc:sldMkLst>
        <pc:spChg chg="mod">
          <ac:chgData name="Hines, Donna A" userId="ad4f40da-fb4d-443a-ae6e-35f8d8059c35" providerId="ADAL" clId="{54C4FB9E-9524-4CB8-8431-D605B68E582D}" dt="2021-10-19T00:30:40.731" v="190" actId="14100"/>
          <ac:spMkLst>
            <pc:docMk/>
            <pc:sldMk cId="662282638" sldId="614"/>
            <ac:spMk id="6" creationId="{BAAFB66E-4849-4834-BDE8-B949B9C7D4EB}"/>
          </ac:spMkLst>
        </pc:spChg>
        <pc:picChg chg="mod">
          <ac:chgData name="Hines, Donna A" userId="ad4f40da-fb4d-443a-ae6e-35f8d8059c35" providerId="ADAL" clId="{54C4FB9E-9524-4CB8-8431-D605B68E582D}" dt="2021-10-19T00:30:49.531" v="191" actId="14100"/>
          <ac:picMkLst>
            <pc:docMk/>
            <pc:sldMk cId="662282638" sldId="614"/>
            <ac:picMk id="3" creationId="{23C7E5E7-4BF5-46EB-9590-598922754738}"/>
          </ac:picMkLst>
        </pc:picChg>
      </pc:sldChg>
      <pc:sldChg chg="modSp mod">
        <pc:chgData name="Hines, Donna A" userId="ad4f40da-fb4d-443a-ae6e-35f8d8059c35" providerId="ADAL" clId="{54C4FB9E-9524-4CB8-8431-D605B68E582D}" dt="2021-10-19T21:59:47.457" v="193" actId="14734"/>
        <pc:sldMkLst>
          <pc:docMk/>
          <pc:sldMk cId="138829748" sldId="615"/>
        </pc:sldMkLst>
        <pc:graphicFrameChg chg="modGraphic">
          <ac:chgData name="Hines, Donna A" userId="ad4f40da-fb4d-443a-ae6e-35f8d8059c35" providerId="ADAL" clId="{54C4FB9E-9524-4CB8-8431-D605B68E582D}" dt="2021-10-19T21:59:47.457" v="193" actId="14734"/>
          <ac:graphicFrameMkLst>
            <pc:docMk/>
            <pc:sldMk cId="138829748" sldId="615"/>
            <ac:graphicFrameMk id="2" creationId="{EA08FF6D-3CDA-4FA2-80D6-CAF633D34B58}"/>
          </ac:graphicFrameMkLst>
        </pc:graphicFrameChg>
      </pc:sldChg>
      <pc:sldChg chg="modSp mod">
        <pc:chgData name="Hines, Donna A" userId="ad4f40da-fb4d-443a-ae6e-35f8d8059c35" providerId="ADAL" clId="{54C4FB9E-9524-4CB8-8431-D605B68E582D}" dt="2021-10-19T22:02:45.662" v="204" actId="255"/>
        <pc:sldMkLst>
          <pc:docMk/>
          <pc:sldMk cId="2473492938" sldId="618"/>
        </pc:sldMkLst>
        <pc:spChg chg="mod">
          <ac:chgData name="Hines, Donna A" userId="ad4f40da-fb4d-443a-ae6e-35f8d8059c35" providerId="ADAL" clId="{54C4FB9E-9524-4CB8-8431-D605B68E582D}" dt="2021-10-19T22:02:45.662" v="204" actId="255"/>
          <ac:spMkLst>
            <pc:docMk/>
            <pc:sldMk cId="2473492938" sldId="618"/>
            <ac:spMk id="3" creationId="{8B9F30E6-A183-49FF-A8CE-CF0327A0A4DB}"/>
          </ac:spMkLst>
        </pc:spChg>
        <pc:spChg chg="mod">
          <ac:chgData name="Hines, Donna A" userId="ad4f40da-fb4d-443a-ae6e-35f8d8059c35" providerId="ADAL" clId="{54C4FB9E-9524-4CB8-8431-D605B68E582D}" dt="2021-10-19T22:02:35.717" v="203" actId="207"/>
          <ac:spMkLst>
            <pc:docMk/>
            <pc:sldMk cId="2473492938" sldId="618"/>
            <ac:spMk id="181250" creationId="{00000000-0000-0000-0000-000000000000}"/>
          </ac:spMkLst>
        </pc:spChg>
      </pc:sldChg>
      <pc:sldChg chg="addSp modSp mod modNotes">
        <pc:chgData name="Hines, Donna A" userId="ad4f40da-fb4d-443a-ae6e-35f8d8059c35" providerId="ADAL" clId="{54C4FB9E-9524-4CB8-8431-D605B68E582D}" dt="2021-10-19T22:15:10.955" v="273"/>
        <pc:sldMkLst>
          <pc:docMk/>
          <pc:sldMk cId="3986481370" sldId="619"/>
        </pc:sldMkLst>
        <pc:spChg chg="mod">
          <ac:chgData name="Hines, Donna A" userId="ad4f40da-fb4d-443a-ae6e-35f8d8059c35" providerId="ADAL" clId="{54C4FB9E-9524-4CB8-8431-D605B68E582D}" dt="2021-10-19T00:11:39.043" v="25" actId="1076"/>
          <ac:spMkLst>
            <pc:docMk/>
            <pc:sldMk cId="3986481370" sldId="619"/>
            <ac:spMk id="3" creationId="{8B9F30E6-A183-49FF-A8CE-CF0327A0A4DB}"/>
          </ac:spMkLst>
        </pc:spChg>
        <pc:spChg chg="mod">
          <ac:chgData name="Hines, Donna A" userId="ad4f40da-fb4d-443a-ae6e-35f8d8059c35" providerId="ADAL" clId="{54C4FB9E-9524-4CB8-8431-D605B68E582D}" dt="2021-10-19T00:11:07.849" v="22" actId="207"/>
          <ac:spMkLst>
            <pc:docMk/>
            <pc:sldMk cId="3986481370" sldId="619"/>
            <ac:spMk id="181250" creationId="{00000000-0000-0000-0000-000000000000}"/>
          </ac:spMkLst>
        </pc:spChg>
        <pc:graphicFrameChg chg="mod modGraphic">
          <ac:chgData name="Hines, Donna A" userId="ad4f40da-fb4d-443a-ae6e-35f8d8059c35" providerId="ADAL" clId="{54C4FB9E-9524-4CB8-8431-D605B68E582D}" dt="2021-10-19T22:04:01.478" v="209" actId="255"/>
          <ac:graphicFrameMkLst>
            <pc:docMk/>
            <pc:sldMk cId="3986481370" sldId="619"/>
            <ac:graphicFrameMk id="4" creationId="{043BCA26-DDD7-4A66-B2CB-DAC641C459AA}"/>
          </ac:graphicFrameMkLst>
        </pc:graphicFrameChg>
        <pc:cxnChg chg="add mod">
          <ac:chgData name="Hines, Donna A" userId="ad4f40da-fb4d-443a-ae6e-35f8d8059c35" providerId="ADAL" clId="{54C4FB9E-9524-4CB8-8431-D605B68E582D}" dt="2021-10-19T00:11:34.172" v="24" actId="13822"/>
          <ac:cxnSpMkLst>
            <pc:docMk/>
            <pc:sldMk cId="3986481370" sldId="619"/>
            <ac:cxnSpMk id="5" creationId="{C8326206-A426-4CCA-A595-F888DF5EA16C}"/>
          </ac:cxnSpMkLst>
        </pc:cxnChg>
      </pc:sldChg>
      <pc:sldChg chg="addSp modSp mod">
        <pc:chgData name="Hines, Donna A" userId="ad4f40da-fb4d-443a-ae6e-35f8d8059c35" providerId="ADAL" clId="{54C4FB9E-9524-4CB8-8431-D605B68E582D}" dt="2021-10-19T00:12:55.657" v="34" actId="13822"/>
        <pc:sldMkLst>
          <pc:docMk/>
          <pc:sldMk cId="2865626649" sldId="620"/>
        </pc:sldMkLst>
        <pc:spChg chg="mod">
          <ac:chgData name="Hines, Donna A" userId="ad4f40da-fb4d-443a-ae6e-35f8d8059c35" providerId="ADAL" clId="{54C4FB9E-9524-4CB8-8431-D605B68E582D}" dt="2021-10-19T00:12:24.936" v="31" actId="1076"/>
          <ac:spMkLst>
            <pc:docMk/>
            <pc:sldMk cId="2865626649" sldId="620"/>
            <ac:spMk id="3" creationId="{8B9F30E6-A183-49FF-A8CE-CF0327A0A4DB}"/>
          </ac:spMkLst>
        </pc:spChg>
        <pc:spChg chg="mod">
          <ac:chgData name="Hines, Donna A" userId="ad4f40da-fb4d-443a-ae6e-35f8d8059c35" providerId="ADAL" clId="{54C4FB9E-9524-4CB8-8431-D605B68E582D}" dt="2021-10-19T00:12:34.124" v="32" actId="207"/>
          <ac:spMkLst>
            <pc:docMk/>
            <pc:sldMk cId="2865626649" sldId="620"/>
            <ac:spMk id="181250" creationId="{00000000-0000-0000-0000-000000000000}"/>
          </ac:spMkLst>
        </pc:spChg>
        <pc:graphicFrameChg chg="mod modGraphic">
          <ac:chgData name="Hines, Donna A" userId="ad4f40da-fb4d-443a-ae6e-35f8d8059c35" providerId="ADAL" clId="{54C4FB9E-9524-4CB8-8431-D605B68E582D}" dt="2021-10-19T00:12:20.650" v="30" actId="12385"/>
          <ac:graphicFrameMkLst>
            <pc:docMk/>
            <pc:sldMk cId="2865626649" sldId="620"/>
            <ac:graphicFrameMk id="4" creationId="{043BCA26-DDD7-4A66-B2CB-DAC641C459AA}"/>
          </ac:graphicFrameMkLst>
        </pc:graphicFrameChg>
        <pc:cxnChg chg="add mod">
          <ac:chgData name="Hines, Donna A" userId="ad4f40da-fb4d-443a-ae6e-35f8d8059c35" providerId="ADAL" clId="{54C4FB9E-9524-4CB8-8431-D605B68E582D}" dt="2021-10-19T00:12:55.657" v="34" actId="13822"/>
          <ac:cxnSpMkLst>
            <pc:docMk/>
            <pc:sldMk cId="2865626649" sldId="620"/>
            <ac:cxnSpMk id="5" creationId="{A3464FCE-0D10-4E54-AA92-C955FECB5B81}"/>
          </ac:cxnSpMkLst>
        </pc:cxnChg>
      </pc:sldChg>
      <pc:sldChg chg="modSp mod">
        <pc:chgData name="Hines, Donna A" userId="ad4f40da-fb4d-443a-ae6e-35f8d8059c35" providerId="ADAL" clId="{54C4FB9E-9524-4CB8-8431-D605B68E582D}" dt="2021-10-19T00:15:33.752" v="56" actId="12385"/>
        <pc:sldMkLst>
          <pc:docMk/>
          <pc:sldMk cId="2429301181" sldId="621"/>
        </pc:sldMkLst>
        <pc:spChg chg="mod">
          <ac:chgData name="Hines, Donna A" userId="ad4f40da-fb4d-443a-ae6e-35f8d8059c35" providerId="ADAL" clId="{54C4FB9E-9524-4CB8-8431-D605B68E582D}" dt="2021-10-19T00:15:27.594" v="55" actId="1076"/>
          <ac:spMkLst>
            <pc:docMk/>
            <pc:sldMk cId="2429301181" sldId="621"/>
            <ac:spMk id="181250" creationId="{00000000-0000-0000-0000-000000000000}"/>
          </ac:spMkLst>
        </pc:spChg>
        <pc:graphicFrameChg chg="mod modGraphic">
          <ac:chgData name="Hines, Donna A" userId="ad4f40da-fb4d-443a-ae6e-35f8d8059c35" providerId="ADAL" clId="{54C4FB9E-9524-4CB8-8431-D605B68E582D}" dt="2021-10-19T00:15:33.752" v="56" actId="12385"/>
          <ac:graphicFrameMkLst>
            <pc:docMk/>
            <pc:sldMk cId="2429301181" sldId="621"/>
            <ac:graphicFrameMk id="4" creationId="{043BCA26-DDD7-4A66-B2CB-DAC641C459AA}"/>
          </ac:graphicFrameMkLst>
        </pc:graphicFrameChg>
      </pc:sldChg>
      <pc:sldChg chg="modSp mod modNotes">
        <pc:chgData name="Hines, Donna A" userId="ad4f40da-fb4d-443a-ae6e-35f8d8059c35" providerId="ADAL" clId="{54C4FB9E-9524-4CB8-8431-D605B68E582D}" dt="2021-10-19T22:15:10.955" v="273"/>
        <pc:sldMkLst>
          <pc:docMk/>
          <pc:sldMk cId="244279815" sldId="622"/>
        </pc:sldMkLst>
        <pc:spChg chg="mod">
          <ac:chgData name="Hines, Donna A" userId="ad4f40da-fb4d-443a-ae6e-35f8d8059c35" providerId="ADAL" clId="{54C4FB9E-9524-4CB8-8431-D605B68E582D}" dt="2021-10-19T22:03:10.244" v="205" actId="207"/>
          <ac:spMkLst>
            <pc:docMk/>
            <pc:sldMk cId="244279815" sldId="622"/>
            <ac:spMk id="181250" creationId="{00000000-0000-0000-0000-000000000000}"/>
          </ac:spMkLst>
        </pc:spChg>
      </pc:sldChg>
      <pc:sldChg chg="modSp mod">
        <pc:chgData name="Hines, Donna A" userId="ad4f40da-fb4d-443a-ae6e-35f8d8059c35" providerId="ADAL" clId="{54C4FB9E-9524-4CB8-8431-D605B68E582D}" dt="2021-10-19T22:03:16.053" v="206" actId="207"/>
        <pc:sldMkLst>
          <pc:docMk/>
          <pc:sldMk cId="698155031" sldId="623"/>
        </pc:sldMkLst>
        <pc:spChg chg="mod">
          <ac:chgData name="Hines, Donna A" userId="ad4f40da-fb4d-443a-ae6e-35f8d8059c35" providerId="ADAL" clId="{54C4FB9E-9524-4CB8-8431-D605B68E582D}" dt="2021-10-19T22:03:16.053" v="206" actId="207"/>
          <ac:spMkLst>
            <pc:docMk/>
            <pc:sldMk cId="698155031" sldId="623"/>
            <ac:spMk id="181250" creationId="{00000000-0000-0000-0000-000000000000}"/>
          </ac:spMkLst>
        </pc:spChg>
        <pc:grpChg chg="mod">
          <ac:chgData name="Hines, Donna A" userId="ad4f40da-fb4d-443a-ae6e-35f8d8059c35" providerId="ADAL" clId="{54C4FB9E-9524-4CB8-8431-D605B68E582D}" dt="2021-10-19T00:08:13.613" v="13" actId="1076"/>
          <ac:grpSpMkLst>
            <pc:docMk/>
            <pc:sldMk cId="698155031" sldId="623"/>
            <ac:grpSpMk id="6" creationId="{3C9E02C7-7A30-415F-82C6-126773E7AA69}"/>
          </ac:grpSpMkLst>
        </pc:grpChg>
        <pc:picChg chg="mod">
          <ac:chgData name="Hines, Donna A" userId="ad4f40da-fb4d-443a-ae6e-35f8d8059c35" providerId="ADAL" clId="{54C4FB9E-9524-4CB8-8431-D605B68E582D}" dt="2021-10-19T00:08:13.613" v="13" actId="1076"/>
          <ac:picMkLst>
            <pc:docMk/>
            <pc:sldMk cId="698155031" sldId="623"/>
            <ac:picMk id="7" creationId="{08E3A17C-697E-427C-8F17-5692F294324A}"/>
          </ac:picMkLst>
        </pc:picChg>
        <pc:picChg chg="mod">
          <ac:chgData name="Hines, Donna A" userId="ad4f40da-fb4d-443a-ae6e-35f8d8059c35" providerId="ADAL" clId="{54C4FB9E-9524-4CB8-8431-D605B68E582D}" dt="2021-10-19T00:08:13.613" v="13" actId="1076"/>
          <ac:picMkLst>
            <pc:docMk/>
            <pc:sldMk cId="698155031" sldId="623"/>
            <ac:picMk id="8" creationId="{BC0F23CA-D485-4993-B5FA-07D986E86F15}"/>
          </ac:picMkLst>
        </pc:picChg>
      </pc:sldChg>
      <pc:sldChg chg="modSp mod">
        <pc:chgData name="Hines, Donna A" userId="ad4f40da-fb4d-443a-ae6e-35f8d8059c35" providerId="ADAL" clId="{54C4FB9E-9524-4CB8-8431-D605B68E582D}" dt="2021-10-19T22:00:16.114" v="199" actId="1076"/>
        <pc:sldMkLst>
          <pc:docMk/>
          <pc:sldMk cId="3369155512" sldId="624"/>
        </pc:sldMkLst>
        <pc:spChg chg="mod">
          <ac:chgData name="Hines, Donna A" userId="ad4f40da-fb4d-443a-ae6e-35f8d8059c35" providerId="ADAL" clId="{54C4FB9E-9524-4CB8-8431-D605B68E582D}" dt="2021-10-19T22:00:11.351" v="197" actId="14100"/>
          <ac:spMkLst>
            <pc:docMk/>
            <pc:sldMk cId="3369155512" sldId="624"/>
            <ac:spMk id="3" creationId="{8B9F30E6-A183-49FF-A8CE-CF0327A0A4DB}"/>
          </ac:spMkLst>
        </pc:spChg>
        <pc:spChg chg="mod">
          <ac:chgData name="Hines, Donna A" userId="ad4f40da-fb4d-443a-ae6e-35f8d8059c35" providerId="ADAL" clId="{54C4FB9E-9524-4CB8-8431-D605B68E582D}" dt="2021-10-19T22:00:14.424" v="198" actId="1076"/>
          <ac:spMkLst>
            <pc:docMk/>
            <pc:sldMk cId="3369155512" sldId="624"/>
            <ac:spMk id="181250" creationId="{00000000-0000-0000-0000-000000000000}"/>
          </ac:spMkLst>
        </pc:spChg>
        <pc:cxnChg chg="mod">
          <ac:chgData name="Hines, Donna A" userId="ad4f40da-fb4d-443a-ae6e-35f8d8059c35" providerId="ADAL" clId="{54C4FB9E-9524-4CB8-8431-D605B68E582D}" dt="2021-10-19T22:00:16.114" v="199" actId="1076"/>
          <ac:cxnSpMkLst>
            <pc:docMk/>
            <pc:sldMk cId="3369155512" sldId="624"/>
            <ac:cxnSpMk id="5" creationId="{F659A78D-9178-4947-9E9B-CFA80D4C5120}"/>
          </ac:cxnSpMkLst>
        </pc:cxnChg>
      </pc:sldChg>
      <pc:sldChg chg="modSp mod">
        <pc:chgData name="Hines, Donna A" userId="ad4f40da-fb4d-443a-ae6e-35f8d8059c35" providerId="ADAL" clId="{54C4FB9E-9524-4CB8-8431-D605B68E582D}" dt="2021-10-19T00:10:24.590" v="18" actId="1076"/>
        <pc:sldMkLst>
          <pc:docMk/>
          <pc:sldMk cId="98565622" sldId="625"/>
        </pc:sldMkLst>
        <pc:spChg chg="mod">
          <ac:chgData name="Hines, Donna A" userId="ad4f40da-fb4d-443a-ae6e-35f8d8059c35" providerId="ADAL" clId="{54C4FB9E-9524-4CB8-8431-D605B68E582D}" dt="2021-10-19T00:10:19.664" v="17" actId="207"/>
          <ac:spMkLst>
            <pc:docMk/>
            <pc:sldMk cId="98565622" sldId="625"/>
            <ac:spMk id="181250" creationId="{00000000-0000-0000-0000-000000000000}"/>
          </ac:spMkLst>
        </pc:spChg>
        <pc:grpChg chg="mod">
          <ac:chgData name="Hines, Donna A" userId="ad4f40da-fb4d-443a-ae6e-35f8d8059c35" providerId="ADAL" clId="{54C4FB9E-9524-4CB8-8431-D605B68E582D}" dt="2021-10-19T00:08:49.148" v="14" actId="1076"/>
          <ac:grpSpMkLst>
            <pc:docMk/>
            <pc:sldMk cId="98565622" sldId="625"/>
            <ac:grpSpMk id="6" creationId="{D7D09BB9-FDD9-463F-BA6A-248EEFD17863}"/>
          </ac:grpSpMkLst>
        </pc:grpChg>
        <pc:picChg chg="mod">
          <ac:chgData name="Hines, Donna A" userId="ad4f40da-fb4d-443a-ae6e-35f8d8059c35" providerId="ADAL" clId="{54C4FB9E-9524-4CB8-8431-D605B68E582D}" dt="2021-10-19T00:08:49.148" v="14" actId="1076"/>
          <ac:picMkLst>
            <pc:docMk/>
            <pc:sldMk cId="98565622" sldId="625"/>
            <ac:picMk id="7" creationId="{01E79A89-0618-4312-BADC-4BB70C0DAFBF}"/>
          </ac:picMkLst>
        </pc:picChg>
        <pc:picChg chg="mod">
          <ac:chgData name="Hines, Donna A" userId="ad4f40da-fb4d-443a-ae6e-35f8d8059c35" providerId="ADAL" clId="{54C4FB9E-9524-4CB8-8431-D605B68E582D}" dt="2021-10-19T00:08:49.148" v="14" actId="1076"/>
          <ac:picMkLst>
            <pc:docMk/>
            <pc:sldMk cId="98565622" sldId="625"/>
            <ac:picMk id="8" creationId="{69B2C81A-FC24-4462-824F-B7031EB2F311}"/>
          </ac:picMkLst>
        </pc:picChg>
        <pc:cxnChg chg="mod">
          <ac:chgData name="Hines, Donna A" userId="ad4f40da-fb4d-443a-ae6e-35f8d8059c35" providerId="ADAL" clId="{54C4FB9E-9524-4CB8-8431-D605B68E582D}" dt="2021-10-19T00:10:24.590" v="18" actId="1076"/>
          <ac:cxnSpMkLst>
            <pc:docMk/>
            <pc:sldMk cId="98565622" sldId="625"/>
            <ac:cxnSpMk id="5" creationId="{37CE56AE-62CC-4FC2-9E52-08F5F928EEE4}"/>
          </ac:cxnSpMkLst>
        </pc:cxnChg>
      </pc:sldChg>
      <pc:sldChg chg="modSp mod">
        <pc:chgData name="Hines, Donna A" userId="ad4f40da-fb4d-443a-ae6e-35f8d8059c35" providerId="ADAL" clId="{54C4FB9E-9524-4CB8-8431-D605B68E582D}" dt="2021-10-19T22:03:20.592" v="207" actId="207"/>
        <pc:sldMkLst>
          <pc:docMk/>
          <pc:sldMk cId="184580545" sldId="626"/>
        </pc:sldMkLst>
        <pc:spChg chg="mod">
          <ac:chgData name="Hines, Donna A" userId="ad4f40da-fb4d-443a-ae6e-35f8d8059c35" providerId="ADAL" clId="{54C4FB9E-9524-4CB8-8431-D605B68E582D}" dt="2021-10-19T22:03:20.592" v="207" actId="207"/>
          <ac:spMkLst>
            <pc:docMk/>
            <pc:sldMk cId="184580545" sldId="626"/>
            <ac:spMk id="181250" creationId="{00000000-0000-0000-0000-000000000000}"/>
          </ac:spMkLst>
        </pc:spChg>
        <pc:cxnChg chg="mod">
          <ac:chgData name="Hines, Donna A" userId="ad4f40da-fb4d-443a-ae6e-35f8d8059c35" providerId="ADAL" clId="{54C4FB9E-9524-4CB8-8431-D605B68E582D}" dt="2021-10-19T00:10:49.418" v="20" actId="1076"/>
          <ac:cxnSpMkLst>
            <pc:docMk/>
            <pc:sldMk cId="184580545" sldId="626"/>
            <ac:cxnSpMk id="7" creationId="{5C2D7FC0-AD8E-4D56-A311-F93C12ECF331}"/>
          </ac:cxnSpMkLst>
        </pc:cxnChg>
      </pc:sldChg>
      <pc:sldChg chg="modSp mod">
        <pc:chgData name="Hines, Donna A" userId="ad4f40da-fb4d-443a-ae6e-35f8d8059c35" providerId="ADAL" clId="{54C4FB9E-9524-4CB8-8431-D605B68E582D}" dt="2021-10-19T00:19:15.540" v="90" actId="207"/>
        <pc:sldMkLst>
          <pc:docMk/>
          <pc:sldMk cId="3865805117" sldId="627"/>
        </pc:sldMkLst>
        <pc:spChg chg="mod">
          <ac:chgData name="Hines, Donna A" userId="ad4f40da-fb4d-443a-ae6e-35f8d8059c35" providerId="ADAL" clId="{54C4FB9E-9524-4CB8-8431-D605B68E582D}" dt="2021-10-19T00:19:15.540" v="90" actId="207"/>
          <ac:spMkLst>
            <pc:docMk/>
            <pc:sldMk cId="3865805117" sldId="627"/>
            <ac:spMk id="2" creationId="{00000000-0000-0000-0000-000000000000}"/>
          </ac:spMkLst>
        </pc:spChg>
      </pc:sldChg>
      <pc:sldChg chg="addSp modSp mod">
        <pc:chgData name="Hines, Donna A" userId="ad4f40da-fb4d-443a-ae6e-35f8d8059c35" providerId="ADAL" clId="{54C4FB9E-9524-4CB8-8431-D605B68E582D}" dt="2021-10-19T22:05:03.536" v="213" actId="255"/>
        <pc:sldMkLst>
          <pc:docMk/>
          <pc:sldMk cId="1462140393" sldId="628"/>
        </pc:sldMkLst>
        <pc:spChg chg="mod">
          <ac:chgData name="Hines, Donna A" userId="ad4f40da-fb4d-443a-ae6e-35f8d8059c35" providerId="ADAL" clId="{54C4FB9E-9524-4CB8-8431-D605B68E582D}" dt="2021-10-19T22:05:03.536" v="213" actId="255"/>
          <ac:spMkLst>
            <pc:docMk/>
            <pc:sldMk cId="1462140393" sldId="628"/>
            <ac:spMk id="3" creationId="{8B9F30E6-A183-49FF-A8CE-CF0327A0A4DB}"/>
          </ac:spMkLst>
        </pc:spChg>
        <pc:spChg chg="mod">
          <ac:chgData name="Hines, Donna A" userId="ad4f40da-fb4d-443a-ae6e-35f8d8059c35" providerId="ADAL" clId="{54C4FB9E-9524-4CB8-8431-D605B68E582D}" dt="2021-10-19T00:16:05.790" v="60" actId="1076"/>
          <ac:spMkLst>
            <pc:docMk/>
            <pc:sldMk cId="1462140393" sldId="628"/>
            <ac:spMk id="181250" creationId="{00000000-0000-0000-0000-000000000000}"/>
          </ac:spMkLst>
        </pc:spChg>
        <pc:cxnChg chg="add mod">
          <ac:chgData name="Hines, Donna A" userId="ad4f40da-fb4d-443a-ae6e-35f8d8059c35" providerId="ADAL" clId="{54C4FB9E-9524-4CB8-8431-D605B68E582D}" dt="2021-10-19T22:04:40.749" v="211" actId="13822"/>
          <ac:cxnSpMkLst>
            <pc:docMk/>
            <pc:sldMk cId="1462140393" sldId="628"/>
            <ac:cxnSpMk id="4" creationId="{A524C260-5D05-400D-81B9-9B7257531C92}"/>
          </ac:cxnSpMkLst>
        </pc:cxnChg>
      </pc:sldChg>
      <pc:sldChg chg="addSp modSp mod">
        <pc:chgData name="Hines, Donna A" userId="ad4f40da-fb4d-443a-ae6e-35f8d8059c35" providerId="ADAL" clId="{54C4FB9E-9524-4CB8-8431-D605B68E582D}" dt="2021-10-19T22:05:27.966" v="216"/>
        <pc:sldMkLst>
          <pc:docMk/>
          <pc:sldMk cId="2835457273" sldId="631"/>
        </pc:sldMkLst>
        <pc:spChg chg="mod">
          <ac:chgData name="Hines, Donna A" userId="ad4f40da-fb4d-443a-ae6e-35f8d8059c35" providerId="ADAL" clId="{54C4FB9E-9524-4CB8-8431-D605B68E582D}" dt="2021-10-19T22:05:18.367" v="215" actId="255"/>
          <ac:spMkLst>
            <pc:docMk/>
            <pc:sldMk cId="2835457273" sldId="631"/>
            <ac:spMk id="3" creationId="{8B9F30E6-A183-49FF-A8CE-CF0327A0A4DB}"/>
          </ac:spMkLst>
        </pc:spChg>
        <pc:spChg chg="mod">
          <ac:chgData name="Hines, Donna A" userId="ad4f40da-fb4d-443a-ae6e-35f8d8059c35" providerId="ADAL" clId="{54C4FB9E-9524-4CB8-8431-D605B68E582D}" dt="2021-10-19T00:16:44.133" v="65" actId="207"/>
          <ac:spMkLst>
            <pc:docMk/>
            <pc:sldMk cId="2835457273" sldId="631"/>
            <ac:spMk id="181250" creationId="{00000000-0000-0000-0000-000000000000}"/>
          </ac:spMkLst>
        </pc:spChg>
        <pc:cxnChg chg="add mod">
          <ac:chgData name="Hines, Donna A" userId="ad4f40da-fb4d-443a-ae6e-35f8d8059c35" providerId="ADAL" clId="{54C4FB9E-9524-4CB8-8431-D605B68E582D}" dt="2021-10-19T22:05:27.966" v="216"/>
          <ac:cxnSpMkLst>
            <pc:docMk/>
            <pc:sldMk cId="2835457273" sldId="631"/>
            <ac:cxnSpMk id="8" creationId="{01BC5796-3A27-467D-82B5-F9ACC8DB7C47}"/>
          </ac:cxnSpMkLst>
        </pc:cxnChg>
      </pc:sldChg>
      <pc:sldChg chg="modSp mod">
        <pc:chgData name="Hines, Donna A" userId="ad4f40da-fb4d-443a-ae6e-35f8d8059c35" providerId="ADAL" clId="{54C4FB9E-9524-4CB8-8431-D605B68E582D}" dt="2021-10-19T22:06:24.537" v="220" actId="255"/>
        <pc:sldMkLst>
          <pc:docMk/>
          <pc:sldMk cId="3024593371" sldId="634"/>
        </pc:sldMkLst>
        <pc:spChg chg="mod">
          <ac:chgData name="Hines, Donna A" userId="ad4f40da-fb4d-443a-ae6e-35f8d8059c35" providerId="ADAL" clId="{54C4FB9E-9524-4CB8-8431-D605B68E582D}" dt="2021-10-19T22:06:24.537" v="220" actId="255"/>
          <ac:spMkLst>
            <pc:docMk/>
            <pc:sldMk cId="3024593371" sldId="634"/>
            <ac:spMk id="3" creationId="{8B9F30E6-A183-49FF-A8CE-CF0327A0A4DB}"/>
          </ac:spMkLst>
        </pc:spChg>
        <pc:spChg chg="mod">
          <ac:chgData name="Hines, Donna A" userId="ad4f40da-fb4d-443a-ae6e-35f8d8059c35" providerId="ADAL" clId="{54C4FB9E-9524-4CB8-8431-D605B68E582D}" dt="2021-10-19T22:05:45.392" v="219" actId="1076"/>
          <ac:spMkLst>
            <pc:docMk/>
            <pc:sldMk cId="3024593371" sldId="634"/>
            <ac:spMk id="181250" creationId="{00000000-0000-0000-0000-000000000000}"/>
          </ac:spMkLst>
        </pc:spChg>
        <pc:picChg chg="mod">
          <ac:chgData name="Hines, Donna A" userId="ad4f40da-fb4d-443a-ae6e-35f8d8059c35" providerId="ADAL" clId="{54C4FB9E-9524-4CB8-8431-D605B68E582D}" dt="2021-10-19T22:05:39.435" v="217" actId="1076"/>
          <ac:picMkLst>
            <pc:docMk/>
            <pc:sldMk cId="3024593371" sldId="634"/>
            <ac:picMk id="4" creationId="{50ABBECE-A260-4711-B141-8332130C53F2}"/>
          </ac:picMkLst>
        </pc:picChg>
      </pc:sldChg>
      <pc:sldChg chg="addSp modSp mod">
        <pc:chgData name="Hines, Donna A" userId="ad4f40da-fb4d-443a-ae6e-35f8d8059c35" providerId="ADAL" clId="{54C4FB9E-9524-4CB8-8431-D605B68E582D}" dt="2021-10-19T22:07:49.965" v="233" actId="1076"/>
        <pc:sldMkLst>
          <pc:docMk/>
          <pc:sldMk cId="946935022" sldId="635"/>
        </pc:sldMkLst>
        <pc:spChg chg="mod">
          <ac:chgData name="Hines, Donna A" userId="ad4f40da-fb4d-443a-ae6e-35f8d8059c35" providerId="ADAL" clId="{54C4FB9E-9524-4CB8-8431-D605B68E582D}" dt="2021-10-19T22:07:34.003" v="231" actId="179"/>
          <ac:spMkLst>
            <pc:docMk/>
            <pc:sldMk cId="946935022" sldId="635"/>
            <ac:spMk id="3" creationId="{8B9F30E6-A183-49FF-A8CE-CF0327A0A4DB}"/>
          </ac:spMkLst>
        </pc:spChg>
        <pc:spChg chg="mod">
          <ac:chgData name="Hines, Donna A" userId="ad4f40da-fb4d-443a-ae6e-35f8d8059c35" providerId="ADAL" clId="{54C4FB9E-9524-4CB8-8431-D605B68E582D}" dt="2021-10-19T00:16:58.226" v="67" actId="207"/>
          <ac:spMkLst>
            <pc:docMk/>
            <pc:sldMk cId="946935022" sldId="635"/>
            <ac:spMk id="181250" creationId="{00000000-0000-0000-0000-000000000000}"/>
          </ac:spMkLst>
        </pc:spChg>
        <pc:cxnChg chg="add mod">
          <ac:chgData name="Hines, Donna A" userId="ad4f40da-fb4d-443a-ae6e-35f8d8059c35" providerId="ADAL" clId="{54C4FB9E-9524-4CB8-8431-D605B68E582D}" dt="2021-10-19T22:07:49.965" v="233" actId="1076"/>
          <ac:cxnSpMkLst>
            <pc:docMk/>
            <pc:sldMk cId="946935022" sldId="635"/>
            <ac:cxnSpMk id="8" creationId="{93A3FE36-7ED5-4755-85CB-D4B0B076D8DA}"/>
          </ac:cxnSpMkLst>
        </pc:cxnChg>
      </pc:sldChg>
      <pc:sldChg chg="modSp mod">
        <pc:chgData name="Hines, Donna A" userId="ad4f40da-fb4d-443a-ae6e-35f8d8059c35" providerId="ADAL" clId="{54C4FB9E-9524-4CB8-8431-D605B68E582D}" dt="2021-10-19T00:26:59.974" v="162" actId="12385"/>
        <pc:sldMkLst>
          <pc:docMk/>
          <pc:sldMk cId="2238437752" sldId="636"/>
        </pc:sldMkLst>
        <pc:spChg chg="mod">
          <ac:chgData name="Hines, Donna A" userId="ad4f40da-fb4d-443a-ae6e-35f8d8059c35" providerId="ADAL" clId="{54C4FB9E-9524-4CB8-8431-D605B68E582D}" dt="2021-10-19T00:18:52.384" v="88" actId="14100"/>
          <ac:spMkLst>
            <pc:docMk/>
            <pc:sldMk cId="2238437752" sldId="636"/>
            <ac:spMk id="181250" creationId="{00000000-0000-0000-0000-000000000000}"/>
          </ac:spMkLst>
        </pc:spChg>
        <pc:graphicFrameChg chg="mod modGraphic">
          <ac:chgData name="Hines, Donna A" userId="ad4f40da-fb4d-443a-ae6e-35f8d8059c35" providerId="ADAL" clId="{54C4FB9E-9524-4CB8-8431-D605B68E582D}" dt="2021-10-19T00:26:59.974" v="162" actId="12385"/>
          <ac:graphicFrameMkLst>
            <pc:docMk/>
            <pc:sldMk cId="2238437752" sldId="636"/>
            <ac:graphicFrameMk id="6" creationId="{F81B047D-527A-4496-97CC-F076BB046C69}"/>
          </ac:graphicFrameMkLst>
        </pc:graphicFrameChg>
      </pc:sldChg>
      <pc:sldChg chg="modSp mod">
        <pc:chgData name="Hines, Donna A" userId="ad4f40da-fb4d-443a-ae6e-35f8d8059c35" providerId="ADAL" clId="{54C4FB9E-9524-4CB8-8431-D605B68E582D}" dt="2021-10-19T22:08:28.420" v="235" actId="948"/>
        <pc:sldMkLst>
          <pc:docMk/>
          <pc:sldMk cId="502133953" sldId="637"/>
        </pc:sldMkLst>
        <pc:spChg chg="mod">
          <ac:chgData name="Hines, Donna A" userId="ad4f40da-fb4d-443a-ae6e-35f8d8059c35" providerId="ADAL" clId="{54C4FB9E-9524-4CB8-8431-D605B68E582D}" dt="2021-10-19T22:08:28.420" v="235" actId="948"/>
          <ac:spMkLst>
            <pc:docMk/>
            <pc:sldMk cId="502133953" sldId="637"/>
            <ac:spMk id="3" creationId="{8B9F30E6-A183-49FF-A8CE-CF0327A0A4DB}"/>
          </ac:spMkLst>
        </pc:spChg>
        <pc:spChg chg="mod">
          <ac:chgData name="Hines, Donna A" userId="ad4f40da-fb4d-443a-ae6e-35f8d8059c35" providerId="ADAL" clId="{54C4FB9E-9524-4CB8-8431-D605B68E582D}" dt="2021-10-19T00:28:10.494" v="173" actId="1076"/>
          <ac:spMkLst>
            <pc:docMk/>
            <pc:sldMk cId="502133953" sldId="637"/>
            <ac:spMk id="181250" creationId="{00000000-0000-0000-0000-000000000000}"/>
          </ac:spMkLst>
        </pc:spChg>
        <pc:grpChg chg="mod">
          <ac:chgData name="Hines, Donna A" userId="ad4f40da-fb4d-443a-ae6e-35f8d8059c35" providerId="ADAL" clId="{54C4FB9E-9524-4CB8-8431-D605B68E582D}" dt="2021-10-19T00:20:58.631" v="104" actId="14100"/>
          <ac:grpSpMkLst>
            <pc:docMk/>
            <pc:sldMk cId="502133953" sldId="637"/>
            <ac:grpSpMk id="6" creationId="{763965B8-979C-479C-ADF4-F1109C2DD481}"/>
          </ac:grpSpMkLst>
        </pc:grpChg>
        <pc:picChg chg="mod">
          <ac:chgData name="Hines, Donna A" userId="ad4f40da-fb4d-443a-ae6e-35f8d8059c35" providerId="ADAL" clId="{54C4FB9E-9524-4CB8-8431-D605B68E582D}" dt="2021-10-19T00:20:58.631" v="104" actId="14100"/>
          <ac:picMkLst>
            <pc:docMk/>
            <pc:sldMk cId="502133953" sldId="637"/>
            <ac:picMk id="7" creationId="{C825318E-AC3D-45B7-8C42-ED6282E947EF}"/>
          </ac:picMkLst>
        </pc:picChg>
        <pc:picChg chg="mod">
          <ac:chgData name="Hines, Donna A" userId="ad4f40da-fb4d-443a-ae6e-35f8d8059c35" providerId="ADAL" clId="{54C4FB9E-9524-4CB8-8431-D605B68E582D}" dt="2021-10-19T00:20:58.631" v="104" actId="14100"/>
          <ac:picMkLst>
            <pc:docMk/>
            <pc:sldMk cId="502133953" sldId="637"/>
            <ac:picMk id="8" creationId="{E35F864B-B215-4C29-B5C9-5742F956A371}"/>
          </ac:picMkLst>
        </pc:picChg>
        <pc:cxnChg chg="mod">
          <ac:chgData name="Hines, Donna A" userId="ad4f40da-fb4d-443a-ae6e-35f8d8059c35" providerId="ADAL" clId="{54C4FB9E-9524-4CB8-8431-D605B68E582D}" dt="2021-10-19T00:28:13.559" v="174" actId="1076"/>
          <ac:cxnSpMkLst>
            <pc:docMk/>
            <pc:sldMk cId="502133953" sldId="637"/>
            <ac:cxnSpMk id="5" creationId="{CC7C8F4C-D1F0-42E2-920C-57A620407305}"/>
          </ac:cxnSpMkLst>
        </pc:cxnChg>
      </pc:sldChg>
      <pc:sldChg chg="modSp">
        <pc:chgData name="Hines, Donna A" userId="ad4f40da-fb4d-443a-ae6e-35f8d8059c35" providerId="ADAL" clId="{54C4FB9E-9524-4CB8-8431-D605B68E582D}" dt="2021-10-19T00:21:27.564" v="106" actId="1076"/>
        <pc:sldMkLst>
          <pc:docMk/>
          <pc:sldMk cId="1980867129" sldId="638"/>
        </pc:sldMkLst>
        <pc:grpChg chg="mod">
          <ac:chgData name="Hines, Donna A" userId="ad4f40da-fb4d-443a-ae6e-35f8d8059c35" providerId="ADAL" clId="{54C4FB9E-9524-4CB8-8431-D605B68E582D}" dt="2021-10-19T00:21:27.564" v="106" actId="1076"/>
          <ac:grpSpMkLst>
            <pc:docMk/>
            <pc:sldMk cId="1980867129" sldId="638"/>
            <ac:grpSpMk id="6" creationId="{9597A0AF-9787-45D2-831D-4222FE1FC196}"/>
          </ac:grpSpMkLst>
        </pc:grpChg>
        <pc:picChg chg="mod">
          <ac:chgData name="Hines, Donna A" userId="ad4f40da-fb4d-443a-ae6e-35f8d8059c35" providerId="ADAL" clId="{54C4FB9E-9524-4CB8-8431-D605B68E582D}" dt="2021-10-19T00:21:27.564" v="106" actId="1076"/>
          <ac:picMkLst>
            <pc:docMk/>
            <pc:sldMk cId="1980867129" sldId="638"/>
            <ac:picMk id="7" creationId="{33424BD0-E6F0-4306-B577-C0571EF71D0C}"/>
          </ac:picMkLst>
        </pc:picChg>
        <pc:picChg chg="mod">
          <ac:chgData name="Hines, Donna A" userId="ad4f40da-fb4d-443a-ae6e-35f8d8059c35" providerId="ADAL" clId="{54C4FB9E-9524-4CB8-8431-D605B68E582D}" dt="2021-10-19T00:21:27.564" v="106" actId="1076"/>
          <ac:picMkLst>
            <pc:docMk/>
            <pc:sldMk cId="1980867129" sldId="638"/>
            <ac:picMk id="8" creationId="{C6EB1F66-D7B7-48FE-BD63-B01048430FC9}"/>
          </ac:picMkLst>
        </pc:picChg>
      </pc:sldChg>
      <pc:sldChg chg="addSp modSp mod">
        <pc:chgData name="Hines, Donna A" userId="ad4f40da-fb4d-443a-ae6e-35f8d8059c35" providerId="ADAL" clId="{54C4FB9E-9524-4CB8-8431-D605B68E582D}" dt="2021-10-19T22:14:09.242" v="269" actId="14100"/>
        <pc:sldMkLst>
          <pc:docMk/>
          <pc:sldMk cId="975930860" sldId="639"/>
        </pc:sldMkLst>
        <pc:spChg chg="mod">
          <ac:chgData name="Hines, Donna A" userId="ad4f40da-fb4d-443a-ae6e-35f8d8059c35" providerId="ADAL" clId="{54C4FB9E-9524-4CB8-8431-D605B68E582D}" dt="2021-10-19T22:14:00.915" v="268" actId="1076"/>
          <ac:spMkLst>
            <pc:docMk/>
            <pc:sldMk cId="975930860" sldId="639"/>
            <ac:spMk id="181250" creationId="{00000000-0000-0000-0000-000000000000}"/>
          </ac:spMkLst>
        </pc:spChg>
        <pc:grpChg chg="mod">
          <ac:chgData name="Hines, Donna A" userId="ad4f40da-fb4d-443a-ae6e-35f8d8059c35" providerId="ADAL" clId="{54C4FB9E-9524-4CB8-8431-D605B68E582D}" dt="2021-10-19T00:22:08.557" v="112" actId="1076"/>
          <ac:grpSpMkLst>
            <pc:docMk/>
            <pc:sldMk cId="975930860" sldId="639"/>
            <ac:grpSpMk id="5" creationId="{E0FAD5C0-5BAB-4847-B11C-427958DA0DB5}"/>
          </ac:grpSpMkLst>
        </pc:grpChg>
        <pc:graphicFrameChg chg="mod modGraphic">
          <ac:chgData name="Hines, Donna A" userId="ad4f40da-fb4d-443a-ae6e-35f8d8059c35" providerId="ADAL" clId="{54C4FB9E-9524-4CB8-8431-D605B68E582D}" dt="2021-10-19T22:10:30.370" v="239" actId="2711"/>
          <ac:graphicFrameMkLst>
            <pc:docMk/>
            <pc:sldMk cId="975930860" sldId="639"/>
            <ac:graphicFrameMk id="6" creationId="{F81B047D-527A-4496-97CC-F076BB046C69}"/>
          </ac:graphicFrameMkLst>
        </pc:graphicFrameChg>
        <pc:picChg chg="mod">
          <ac:chgData name="Hines, Donna A" userId="ad4f40da-fb4d-443a-ae6e-35f8d8059c35" providerId="ADAL" clId="{54C4FB9E-9524-4CB8-8431-D605B68E582D}" dt="2021-10-19T00:22:08.557" v="112" actId="1076"/>
          <ac:picMkLst>
            <pc:docMk/>
            <pc:sldMk cId="975930860" sldId="639"/>
            <ac:picMk id="7" creationId="{52DB1799-EB19-4F32-8679-FB49A353B66E}"/>
          </ac:picMkLst>
        </pc:picChg>
        <pc:picChg chg="mod">
          <ac:chgData name="Hines, Donna A" userId="ad4f40da-fb4d-443a-ae6e-35f8d8059c35" providerId="ADAL" clId="{54C4FB9E-9524-4CB8-8431-D605B68E582D}" dt="2021-10-19T00:22:08.557" v="112" actId="1076"/>
          <ac:picMkLst>
            <pc:docMk/>
            <pc:sldMk cId="975930860" sldId="639"/>
            <ac:picMk id="8" creationId="{D1B67281-6A77-43E6-AC23-311068C796B9}"/>
          </ac:picMkLst>
        </pc:picChg>
        <pc:cxnChg chg="add mod">
          <ac:chgData name="Hines, Donna A" userId="ad4f40da-fb4d-443a-ae6e-35f8d8059c35" providerId="ADAL" clId="{54C4FB9E-9524-4CB8-8431-D605B68E582D}" dt="2021-10-19T22:14:09.242" v="269" actId="14100"/>
          <ac:cxnSpMkLst>
            <pc:docMk/>
            <pc:sldMk cId="975930860" sldId="639"/>
            <ac:cxnSpMk id="9" creationId="{516627C6-0AE5-428B-B846-CF09EE7B3A21}"/>
          </ac:cxnSpMkLst>
        </pc:cxnChg>
      </pc:sldChg>
      <pc:sldChg chg="modSp mod">
        <pc:chgData name="Hines, Donna A" userId="ad4f40da-fb4d-443a-ae6e-35f8d8059c35" providerId="ADAL" clId="{54C4FB9E-9524-4CB8-8431-D605B68E582D}" dt="2021-10-19T22:13:23.271" v="264" actId="207"/>
        <pc:sldMkLst>
          <pc:docMk/>
          <pc:sldMk cId="576908928" sldId="640"/>
        </pc:sldMkLst>
        <pc:spChg chg="mod">
          <ac:chgData name="Hines, Donna A" userId="ad4f40da-fb4d-443a-ae6e-35f8d8059c35" providerId="ADAL" clId="{54C4FB9E-9524-4CB8-8431-D605B68E582D}" dt="2021-10-19T22:13:09.469" v="263" actId="20577"/>
          <ac:spMkLst>
            <pc:docMk/>
            <pc:sldMk cId="576908928" sldId="640"/>
            <ac:spMk id="3" creationId="{8B9F30E6-A183-49FF-A8CE-CF0327A0A4DB}"/>
          </ac:spMkLst>
        </pc:spChg>
        <pc:spChg chg="mod">
          <ac:chgData name="Hines, Donna A" userId="ad4f40da-fb4d-443a-ae6e-35f8d8059c35" providerId="ADAL" clId="{54C4FB9E-9524-4CB8-8431-D605B68E582D}" dt="2021-10-19T22:13:23.271" v="264" actId="207"/>
          <ac:spMkLst>
            <pc:docMk/>
            <pc:sldMk cId="576908928" sldId="640"/>
            <ac:spMk id="181250" creationId="{00000000-0000-0000-0000-000000000000}"/>
          </ac:spMkLst>
        </pc:spChg>
      </pc:sldChg>
      <pc:sldChg chg="modSp mod">
        <pc:chgData name="Hines, Donna A" userId="ad4f40da-fb4d-443a-ae6e-35f8d8059c35" providerId="ADAL" clId="{54C4FB9E-9524-4CB8-8431-D605B68E582D}" dt="2021-10-19T22:13:43.261" v="265" actId="255"/>
        <pc:sldMkLst>
          <pc:docMk/>
          <pc:sldMk cId="1030743378" sldId="641"/>
        </pc:sldMkLst>
        <pc:spChg chg="mod">
          <ac:chgData name="Hines, Donna A" userId="ad4f40da-fb4d-443a-ae6e-35f8d8059c35" providerId="ADAL" clId="{54C4FB9E-9524-4CB8-8431-D605B68E582D}" dt="2021-10-19T22:13:43.261" v="265" actId="255"/>
          <ac:spMkLst>
            <pc:docMk/>
            <pc:sldMk cId="1030743378" sldId="641"/>
            <ac:spMk id="3" creationId="{8B9F30E6-A183-49FF-A8CE-CF0327A0A4DB}"/>
          </ac:spMkLst>
        </pc:spChg>
        <pc:spChg chg="mod">
          <ac:chgData name="Hines, Donna A" userId="ad4f40da-fb4d-443a-ae6e-35f8d8059c35" providerId="ADAL" clId="{54C4FB9E-9524-4CB8-8431-D605B68E582D}" dt="2021-10-19T00:28:36.923" v="176" actId="207"/>
          <ac:spMkLst>
            <pc:docMk/>
            <pc:sldMk cId="1030743378" sldId="641"/>
            <ac:spMk id="181250" creationId="{00000000-0000-0000-0000-000000000000}"/>
          </ac:spMkLst>
        </pc:spChg>
      </pc:sldChg>
      <pc:sldChg chg="addSp modSp mod">
        <pc:chgData name="Hines, Donna A" userId="ad4f40da-fb4d-443a-ae6e-35f8d8059c35" providerId="ADAL" clId="{54C4FB9E-9524-4CB8-8431-D605B68E582D}" dt="2021-10-19T22:14:17.189" v="270" actId="14100"/>
        <pc:sldMkLst>
          <pc:docMk/>
          <pc:sldMk cId="966368709" sldId="642"/>
        </pc:sldMkLst>
        <pc:spChg chg="mod">
          <ac:chgData name="Hines, Donna A" userId="ad4f40da-fb4d-443a-ae6e-35f8d8059c35" providerId="ADAL" clId="{54C4FB9E-9524-4CB8-8431-D605B68E582D}" dt="2021-10-19T22:14:17.189" v="270" actId="14100"/>
          <ac:spMkLst>
            <pc:docMk/>
            <pc:sldMk cId="966368709" sldId="642"/>
            <ac:spMk id="3" creationId="{8B9F30E6-A183-49FF-A8CE-CF0327A0A4DB}"/>
          </ac:spMkLst>
        </pc:spChg>
        <pc:spChg chg="mod">
          <ac:chgData name="Hines, Donna A" userId="ad4f40da-fb4d-443a-ae6e-35f8d8059c35" providerId="ADAL" clId="{54C4FB9E-9524-4CB8-8431-D605B68E582D}" dt="2021-10-19T00:22:28.038" v="116" actId="1076"/>
          <ac:spMkLst>
            <pc:docMk/>
            <pc:sldMk cId="966368709" sldId="642"/>
            <ac:spMk id="181250" creationId="{00000000-0000-0000-0000-000000000000}"/>
          </ac:spMkLst>
        </pc:spChg>
        <pc:cxnChg chg="add mod">
          <ac:chgData name="Hines, Donna A" userId="ad4f40da-fb4d-443a-ae6e-35f8d8059c35" providerId="ADAL" clId="{54C4FB9E-9524-4CB8-8431-D605B68E582D}" dt="2021-10-19T22:10:44.760" v="241" actId="1076"/>
          <ac:cxnSpMkLst>
            <pc:docMk/>
            <pc:sldMk cId="966368709" sldId="642"/>
            <ac:cxnSpMk id="8" creationId="{4912F54F-9A2C-4962-819C-1F105C432682}"/>
          </ac:cxnSpMkLst>
        </pc:cxnChg>
      </pc:sldChg>
      <pc:sldChg chg="addSp modSp mod">
        <pc:chgData name="Hines, Donna A" userId="ad4f40da-fb4d-443a-ae6e-35f8d8059c35" providerId="ADAL" clId="{54C4FB9E-9524-4CB8-8431-D605B68E582D}" dt="2021-10-19T22:12:14.174" v="251" actId="12"/>
        <pc:sldMkLst>
          <pc:docMk/>
          <pc:sldMk cId="114671567" sldId="645"/>
        </pc:sldMkLst>
        <pc:spChg chg="mod">
          <ac:chgData name="Hines, Donna A" userId="ad4f40da-fb4d-443a-ae6e-35f8d8059c35" providerId="ADAL" clId="{54C4FB9E-9524-4CB8-8431-D605B68E582D}" dt="2021-10-19T22:12:14.174" v="251" actId="12"/>
          <ac:spMkLst>
            <pc:docMk/>
            <pc:sldMk cId="114671567" sldId="645"/>
            <ac:spMk id="3" creationId="{8B9F30E6-A183-49FF-A8CE-CF0327A0A4DB}"/>
          </ac:spMkLst>
        </pc:spChg>
        <pc:spChg chg="mod">
          <ac:chgData name="Hines, Donna A" userId="ad4f40da-fb4d-443a-ae6e-35f8d8059c35" providerId="ADAL" clId="{54C4FB9E-9524-4CB8-8431-D605B68E582D}" dt="2021-10-19T00:23:46.833" v="132" actId="207"/>
          <ac:spMkLst>
            <pc:docMk/>
            <pc:sldMk cId="114671567" sldId="645"/>
            <ac:spMk id="181250" creationId="{00000000-0000-0000-0000-000000000000}"/>
          </ac:spMkLst>
        </pc:spChg>
        <pc:grpChg chg="mod">
          <ac:chgData name="Hines, Donna A" userId="ad4f40da-fb4d-443a-ae6e-35f8d8059c35" providerId="ADAL" clId="{54C4FB9E-9524-4CB8-8431-D605B68E582D}" dt="2021-10-19T00:24:20.958" v="139" actId="1076"/>
          <ac:grpSpMkLst>
            <pc:docMk/>
            <pc:sldMk cId="114671567" sldId="645"/>
            <ac:grpSpMk id="5" creationId="{8DB0D92C-42AA-4DC9-9595-ECE75A1CB50F}"/>
          </ac:grpSpMkLst>
        </pc:grpChg>
        <pc:picChg chg="mod">
          <ac:chgData name="Hines, Donna A" userId="ad4f40da-fb4d-443a-ae6e-35f8d8059c35" providerId="ADAL" clId="{54C4FB9E-9524-4CB8-8431-D605B68E582D}" dt="2021-10-19T00:24:20.958" v="139" actId="1076"/>
          <ac:picMkLst>
            <pc:docMk/>
            <pc:sldMk cId="114671567" sldId="645"/>
            <ac:picMk id="6" creationId="{3FD8D040-FB64-46AA-961D-0F602782EC41}"/>
          </ac:picMkLst>
        </pc:picChg>
        <pc:picChg chg="mod">
          <ac:chgData name="Hines, Donna A" userId="ad4f40da-fb4d-443a-ae6e-35f8d8059c35" providerId="ADAL" clId="{54C4FB9E-9524-4CB8-8431-D605B68E582D}" dt="2021-10-19T00:24:20.958" v="139" actId="1076"/>
          <ac:picMkLst>
            <pc:docMk/>
            <pc:sldMk cId="114671567" sldId="645"/>
            <ac:picMk id="7" creationId="{0930647B-4970-440E-A76A-FF6C5288EEA4}"/>
          </ac:picMkLst>
        </pc:picChg>
        <pc:cxnChg chg="add mod">
          <ac:chgData name="Hines, Donna A" userId="ad4f40da-fb4d-443a-ae6e-35f8d8059c35" providerId="ADAL" clId="{54C4FB9E-9524-4CB8-8431-D605B68E582D}" dt="2021-10-19T22:12:04.344" v="250" actId="14100"/>
          <ac:cxnSpMkLst>
            <pc:docMk/>
            <pc:sldMk cId="114671567" sldId="645"/>
            <ac:cxnSpMk id="8" creationId="{8463090C-45A2-4657-AF33-DF05585CA6B1}"/>
          </ac:cxnSpMkLst>
        </pc:cxnChg>
      </pc:sldChg>
      <pc:sldChg chg="delSp modSp mod">
        <pc:chgData name="Hines, Donna A" userId="ad4f40da-fb4d-443a-ae6e-35f8d8059c35" providerId="ADAL" clId="{54C4FB9E-9524-4CB8-8431-D605B68E582D}" dt="2021-10-19T00:29:29.196" v="181" actId="1076"/>
        <pc:sldMkLst>
          <pc:docMk/>
          <pc:sldMk cId="4013020970" sldId="648"/>
        </pc:sldMkLst>
        <pc:spChg chg="del">
          <ac:chgData name="Hines, Donna A" userId="ad4f40da-fb4d-443a-ae6e-35f8d8059c35" providerId="ADAL" clId="{54C4FB9E-9524-4CB8-8431-D605B68E582D}" dt="2021-10-19T00:25:50.892" v="153" actId="478"/>
          <ac:spMkLst>
            <pc:docMk/>
            <pc:sldMk cId="4013020970" sldId="648"/>
            <ac:spMk id="110596" creationId="{00000000-0000-0000-0000-000000000000}"/>
          </ac:spMkLst>
        </pc:spChg>
        <pc:graphicFrameChg chg="mod modGraphic">
          <ac:chgData name="Hines, Donna A" userId="ad4f40da-fb4d-443a-ae6e-35f8d8059c35" providerId="ADAL" clId="{54C4FB9E-9524-4CB8-8431-D605B68E582D}" dt="2021-10-19T00:29:29.196" v="181" actId="1076"/>
          <ac:graphicFrameMkLst>
            <pc:docMk/>
            <pc:sldMk cId="4013020970" sldId="648"/>
            <ac:graphicFrameMk id="6" creationId="{F81B047D-527A-4496-97CC-F076BB046C69}"/>
          </ac:graphicFrameMkLst>
        </pc:graphicFrameChg>
      </pc:sldChg>
      <pc:sldChg chg="modSp mod">
        <pc:chgData name="Hines, Donna A" userId="ad4f40da-fb4d-443a-ae6e-35f8d8059c35" providerId="ADAL" clId="{54C4FB9E-9524-4CB8-8431-D605B68E582D}" dt="2021-10-19T22:00:42.593" v="200" actId="255"/>
        <pc:sldMkLst>
          <pc:docMk/>
          <pc:sldMk cId="2787511994" sldId="649"/>
        </pc:sldMkLst>
        <pc:spChg chg="mod">
          <ac:chgData name="Hines, Donna A" userId="ad4f40da-fb4d-443a-ae6e-35f8d8059c35" providerId="ADAL" clId="{54C4FB9E-9524-4CB8-8431-D605B68E582D}" dt="2021-10-19T22:00:42.593" v="200" actId="255"/>
          <ac:spMkLst>
            <pc:docMk/>
            <pc:sldMk cId="2787511994" sldId="649"/>
            <ac:spMk id="3" creationId="{8B9F30E6-A183-49FF-A8CE-CF0327A0A4DB}"/>
          </ac:spMkLst>
        </pc:spChg>
        <pc:spChg chg="mod">
          <ac:chgData name="Hines, Donna A" userId="ad4f40da-fb4d-443a-ae6e-35f8d8059c35" providerId="ADAL" clId="{54C4FB9E-9524-4CB8-8431-D605B68E582D}" dt="2021-10-19T00:06:53.874" v="4" actId="207"/>
          <ac:spMkLst>
            <pc:docMk/>
            <pc:sldMk cId="2787511994" sldId="649"/>
            <ac:spMk id="181250" creationId="{00000000-0000-0000-0000-000000000000}"/>
          </ac:spMkLst>
        </pc:spChg>
      </pc:sldChg>
      <pc:sldChg chg="modSp mod">
        <pc:chgData name="Hines, Donna A" userId="ad4f40da-fb4d-443a-ae6e-35f8d8059c35" providerId="ADAL" clId="{54C4FB9E-9524-4CB8-8431-D605B68E582D}" dt="2021-10-19T22:00:53.742" v="201" actId="255"/>
        <pc:sldMkLst>
          <pc:docMk/>
          <pc:sldMk cId="4273127298" sldId="650"/>
        </pc:sldMkLst>
        <pc:spChg chg="mod">
          <ac:chgData name="Hines, Donna A" userId="ad4f40da-fb4d-443a-ae6e-35f8d8059c35" providerId="ADAL" clId="{54C4FB9E-9524-4CB8-8431-D605B68E582D}" dt="2021-10-19T22:00:53.742" v="201" actId="255"/>
          <ac:spMkLst>
            <pc:docMk/>
            <pc:sldMk cId="4273127298" sldId="650"/>
            <ac:spMk id="3" creationId="{8B9F30E6-A183-49FF-A8CE-CF0327A0A4DB}"/>
          </ac:spMkLst>
        </pc:spChg>
        <pc:spChg chg="mod">
          <ac:chgData name="Hines, Donna A" userId="ad4f40da-fb4d-443a-ae6e-35f8d8059c35" providerId="ADAL" clId="{54C4FB9E-9524-4CB8-8431-D605B68E582D}" dt="2021-10-19T00:07:39.339" v="8" actId="207"/>
          <ac:spMkLst>
            <pc:docMk/>
            <pc:sldMk cId="4273127298" sldId="650"/>
            <ac:spMk id="181250" creationId="{00000000-0000-0000-0000-000000000000}"/>
          </ac:spMkLst>
        </pc:spChg>
        <pc:grpChg chg="mod">
          <ac:chgData name="Hines, Donna A" userId="ad4f40da-fb4d-443a-ae6e-35f8d8059c35" providerId="ADAL" clId="{54C4FB9E-9524-4CB8-8431-D605B68E582D}" dt="2021-10-19T00:08:01.743" v="12" actId="14100"/>
          <ac:grpSpMkLst>
            <pc:docMk/>
            <pc:sldMk cId="4273127298" sldId="650"/>
            <ac:grpSpMk id="6" creationId="{64863C9A-41E2-41F9-A741-D523A15D61C6}"/>
          </ac:grpSpMkLst>
        </pc:grpChg>
        <pc:picChg chg="mod">
          <ac:chgData name="Hines, Donna A" userId="ad4f40da-fb4d-443a-ae6e-35f8d8059c35" providerId="ADAL" clId="{54C4FB9E-9524-4CB8-8431-D605B68E582D}" dt="2021-10-19T00:08:01.743" v="12" actId="14100"/>
          <ac:picMkLst>
            <pc:docMk/>
            <pc:sldMk cId="4273127298" sldId="650"/>
            <ac:picMk id="7" creationId="{850A0C9E-9E70-457E-A1FA-EF3D6DF667E8}"/>
          </ac:picMkLst>
        </pc:picChg>
        <pc:picChg chg="mod">
          <ac:chgData name="Hines, Donna A" userId="ad4f40da-fb4d-443a-ae6e-35f8d8059c35" providerId="ADAL" clId="{54C4FB9E-9524-4CB8-8431-D605B68E582D}" dt="2021-10-19T00:08:01.743" v="12" actId="14100"/>
          <ac:picMkLst>
            <pc:docMk/>
            <pc:sldMk cId="4273127298" sldId="650"/>
            <ac:picMk id="8" creationId="{7563318C-5BFC-482D-9E7E-B532CD5D608A}"/>
          </ac:picMkLst>
        </pc:picChg>
        <pc:cxnChg chg="mod">
          <ac:chgData name="Hines, Donna A" userId="ad4f40da-fb4d-443a-ae6e-35f8d8059c35" providerId="ADAL" clId="{54C4FB9E-9524-4CB8-8431-D605B68E582D}" dt="2021-10-19T00:07:42.237" v="9" actId="1076"/>
          <ac:cxnSpMkLst>
            <pc:docMk/>
            <pc:sldMk cId="4273127298" sldId="650"/>
            <ac:cxnSpMk id="5" creationId="{DC5F6A7E-1B64-441A-B3EA-0EB3C6913FB2}"/>
          </ac:cxnSpMkLst>
        </pc:cxnChg>
      </pc:sldChg>
      <pc:sldChg chg="addSp delSp modSp mod modNotes">
        <pc:chgData name="Hines, Donna A" userId="ad4f40da-fb4d-443a-ae6e-35f8d8059c35" providerId="ADAL" clId="{54C4FB9E-9524-4CB8-8431-D605B68E582D}" dt="2021-10-19T22:15:10.955" v="273"/>
        <pc:sldMkLst>
          <pc:docMk/>
          <pc:sldMk cId="1328877707" sldId="651"/>
        </pc:sldMkLst>
        <pc:spChg chg="mod">
          <ac:chgData name="Hines, Donna A" userId="ad4f40da-fb4d-443a-ae6e-35f8d8059c35" providerId="ADAL" clId="{54C4FB9E-9524-4CB8-8431-D605B68E582D}" dt="2021-10-19T00:13:32.893" v="39" actId="1076"/>
          <ac:spMkLst>
            <pc:docMk/>
            <pc:sldMk cId="1328877707" sldId="651"/>
            <ac:spMk id="3" creationId="{8B9F30E6-A183-49FF-A8CE-CF0327A0A4DB}"/>
          </ac:spMkLst>
        </pc:spChg>
        <pc:spChg chg="del">
          <ac:chgData name="Hines, Donna A" userId="ad4f40da-fb4d-443a-ae6e-35f8d8059c35" providerId="ADAL" clId="{54C4FB9E-9524-4CB8-8431-D605B68E582D}" dt="2021-10-19T00:13:49.659" v="42" actId="478"/>
          <ac:spMkLst>
            <pc:docMk/>
            <pc:sldMk cId="1328877707" sldId="651"/>
            <ac:spMk id="110596" creationId="{00000000-0000-0000-0000-000000000000}"/>
          </ac:spMkLst>
        </pc:spChg>
        <pc:spChg chg="mod">
          <ac:chgData name="Hines, Donna A" userId="ad4f40da-fb4d-443a-ae6e-35f8d8059c35" providerId="ADAL" clId="{54C4FB9E-9524-4CB8-8431-D605B68E582D}" dt="2021-10-19T00:13:43.768" v="41" actId="207"/>
          <ac:spMkLst>
            <pc:docMk/>
            <pc:sldMk cId="1328877707" sldId="651"/>
            <ac:spMk id="181250" creationId="{00000000-0000-0000-0000-000000000000}"/>
          </ac:spMkLst>
        </pc:spChg>
        <pc:graphicFrameChg chg="mod modGraphic">
          <ac:chgData name="Hines, Donna A" userId="ad4f40da-fb4d-443a-ae6e-35f8d8059c35" providerId="ADAL" clId="{54C4FB9E-9524-4CB8-8431-D605B68E582D}" dt="2021-10-19T00:13:27.462" v="38" actId="12385"/>
          <ac:graphicFrameMkLst>
            <pc:docMk/>
            <pc:sldMk cId="1328877707" sldId="651"/>
            <ac:graphicFrameMk id="4" creationId="{043BCA26-DDD7-4A66-B2CB-DAC641C459AA}"/>
          </ac:graphicFrameMkLst>
        </pc:graphicFrameChg>
        <pc:cxnChg chg="add">
          <ac:chgData name="Hines, Donna A" userId="ad4f40da-fb4d-443a-ae6e-35f8d8059c35" providerId="ADAL" clId="{54C4FB9E-9524-4CB8-8431-D605B68E582D}" dt="2021-10-19T00:14:04.172" v="43" actId="11529"/>
          <ac:cxnSpMkLst>
            <pc:docMk/>
            <pc:sldMk cId="1328877707" sldId="651"/>
            <ac:cxnSpMk id="5" creationId="{A7017F24-B14B-4702-BB76-0DE4EFA6E948}"/>
          </ac:cxnSpMkLst>
        </pc:cxnChg>
      </pc:sldChg>
      <pc:sldChg chg="modSp mod">
        <pc:chgData name="Hines, Donna A" userId="ad4f40da-fb4d-443a-ae6e-35f8d8059c35" providerId="ADAL" clId="{54C4FB9E-9524-4CB8-8431-D605B68E582D}" dt="2021-10-19T00:26:47.692" v="161" actId="1076"/>
        <pc:sldMkLst>
          <pc:docMk/>
          <pc:sldMk cId="3192537081" sldId="690"/>
        </pc:sldMkLst>
        <pc:spChg chg="mod">
          <ac:chgData name="Hines, Donna A" userId="ad4f40da-fb4d-443a-ae6e-35f8d8059c35" providerId="ADAL" clId="{54C4FB9E-9524-4CB8-8431-D605B68E582D}" dt="2021-10-19T00:26:47.692" v="161" actId="1076"/>
          <ac:spMkLst>
            <pc:docMk/>
            <pc:sldMk cId="3192537081" sldId="690"/>
            <ac:spMk id="3" creationId="{732E24B8-E405-4087-BE2A-2B33CD74F023}"/>
          </ac:spMkLst>
        </pc:spChg>
      </pc:sldChg>
      <pc:sldChg chg="modSp mod">
        <pc:chgData name="Hines, Donna A" userId="ad4f40da-fb4d-443a-ae6e-35f8d8059c35" providerId="ADAL" clId="{54C4FB9E-9524-4CB8-8431-D605B68E582D}" dt="2021-10-19T22:01:21.991" v="202" actId="207"/>
        <pc:sldMkLst>
          <pc:docMk/>
          <pc:sldMk cId="3767010135" sldId="691"/>
        </pc:sldMkLst>
        <pc:spChg chg="mod">
          <ac:chgData name="Hines, Donna A" userId="ad4f40da-fb4d-443a-ae6e-35f8d8059c35" providerId="ADAL" clId="{54C4FB9E-9524-4CB8-8431-D605B68E582D}" dt="2021-10-19T22:01:21.991" v="202" actId="207"/>
          <ac:spMkLst>
            <pc:docMk/>
            <pc:sldMk cId="3767010135" sldId="691"/>
            <ac:spMk id="181250" creationId="{00000000-0000-0000-0000-000000000000}"/>
          </ac:spMkLst>
        </pc:spChg>
      </pc:sldChg>
      <pc:sldChg chg="modSp modNotes">
        <pc:chgData name="Hines, Donna A" userId="ad4f40da-fb4d-443a-ae6e-35f8d8059c35" providerId="ADAL" clId="{54C4FB9E-9524-4CB8-8431-D605B68E582D}" dt="2021-10-19T22:15:10.955" v="273"/>
        <pc:sldMkLst>
          <pc:docMk/>
          <pc:sldMk cId="284697631" sldId="692"/>
        </pc:sldMkLst>
        <pc:spChg chg="mod">
          <ac:chgData name="Hines, Donna A" userId="ad4f40da-fb4d-443a-ae6e-35f8d8059c35" providerId="ADAL" clId="{54C4FB9E-9524-4CB8-8431-D605B68E582D}" dt="2021-10-19T22:15:10.955" v="273"/>
          <ac:spMkLst>
            <pc:docMk/>
            <pc:sldMk cId="284697631" sldId="692"/>
            <ac:spMk id="3" creationId="{8B9F30E6-A183-49FF-A8CE-CF0327A0A4DB}"/>
          </ac:spMkLst>
        </pc:spChg>
      </pc:sldChg>
      <pc:sldChg chg="addSp modSp mod">
        <pc:chgData name="Hines, Donna A" userId="ad4f40da-fb4d-443a-ae6e-35f8d8059c35" providerId="ADAL" clId="{54C4FB9E-9524-4CB8-8431-D605B68E582D}" dt="2021-10-19T22:11:49.518" v="247" actId="255"/>
        <pc:sldMkLst>
          <pc:docMk/>
          <pc:sldMk cId="1473540259" sldId="693"/>
        </pc:sldMkLst>
        <pc:spChg chg="mod">
          <ac:chgData name="Hines, Donna A" userId="ad4f40da-fb4d-443a-ae6e-35f8d8059c35" providerId="ADAL" clId="{54C4FB9E-9524-4CB8-8431-D605B68E582D}" dt="2021-10-19T22:11:49.518" v="247" actId="255"/>
          <ac:spMkLst>
            <pc:docMk/>
            <pc:sldMk cId="1473540259" sldId="693"/>
            <ac:spMk id="3" creationId="{8B9F30E6-A183-49FF-A8CE-CF0327A0A4DB}"/>
          </ac:spMkLst>
        </pc:spChg>
        <pc:spChg chg="mod">
          <ac:chgData name="Hines, Donna A" userId="ad4f40da-fb4d-443a-ae6e-35f8d8059c35" providerId="ADAL" clId="{54C4FB9E-9524-4CB8-8431-D605B68E582D}" dt="2021-10-19T00:23:05.105" v="122" actId="207"/>
          <ac:spMkLst>
            <pc:docMk/>
            <pc:sldMk cId="1473540259" sldId="693"/>
            <ac:spMk id="181250" creationId="{00000000-0000-0000-0000-000000000000}"/>
          </ac:spMkLst>
        </pc:spChg>
        <pc:grpChg chg="mod">
          <ac:chgData name="Hines, Donna A" userId="ad4f40da-fb4d-443a-ae6e-35f8d8059c35" providerId="ADAL" clId="{54C4FB9E-9524-4CB8-8431-D605B68E582D}" dt="2021-10-19T00:23:26.062" v="128" actId="14100"/>
          <ac:grpSpMkLst>
            <pc:docMk/>
            <pc:sldMk cId="1473540259" sldId="693"/>
            <ac:grpSpMk id="5" creationId="{E3B96E45-5D2C-48E3-9C81-DED6DD0C2AED}"/>
          </ac:grpSpMkLst>
        </pc:grpChg>
        <pc:picChg chg="mod">
          <ac:chgData name="Hines, Donna A" userId="ad4f40da-fb4d-443a-ae6e-35f8d8059c35" providerId="ADAL" clId="{54C4FB9E-9524-4CB8-8431-D605B68E582D}" dt="2021-10-19T00:23:26.062" v="128" actId="14100"/>
          <ac:picMkLst>
            <pc:docMk/>
            <pc:sldMk cId="1473540259" sldId="693"/>
            <ac:picMk id="6" creationId="{75A11DE5-60C3-4C31-9C5B-C6F276F8F954}"/>
          </ac:picMkLst>
        </pc:picChg>
        <pc:picChg chg="mod">
          <ac:chgData name="Hines, Donna A" userId="ad4f40da-fb4d-443a-ae6e-35f8d8059c35" providerId="ADAL" clId="{54C4FB9E-9524-4CB8-8431-D605B68E582D}" dt="2021-10-19T00:23:26.062" v="128" actId="14100"/>
          <ac:picMkLst>
            <pc:docMk/>
            <pc:sldMk cId="1473540259" sldId="693"/>
            <ac:picMk id="7" creationId="{D27A4C4B-92C6-4FC0-A536-26BCF381224B}"/>
          </ac:picMkLst>
        </pc:picChg>
        <pc:cxnChg chg="add mod">
          <ac:chgData name="Hines, Donna A" userId="ad4f40da-fb4d-443a-ae6e-35f8d8059c35" providerId="ADAL" clId="{54C4FB9E-9524-4CB8-8431-D605B68E582D}" dt="2021-10-19T22:11:42.187" v="246" actId="1076"/>
          <ac:cxnSpMkLst>
            <pc:docMk/>
            <pc:sldMk cId="1473540259" sldId="693"/>
            <ac:cxnSpMk id="8" creationId="{4F40EE7B-DE05-4995-B26D-3B6930B792B3}"/>
          </ac:cxnSpMkLst>
        </pc:cxnChg>
      </pc:sldChg>
      <pc:sldChg chg="modSp mod">
        <pc:chgData name="Hines, Donna A" userId="ad4f40da-fb4d-443a-ae6e-35f8d8059c35" providerId="ADAL" clId="{54C4FB9E-9524-4CB8-8431-D605B68E582D}" dt="2021-10-19T00:25:43.288" v="152" actId="179"/>
        <pc:sldMkLst>
          <pc:docMk/>
          <pc:sldMk cId="3749332580" sldId="694"/>
        </pc:sldMkLst>
        <pc:spChg chg="mod">
          <ac:chgData name="Hines, Donna A" userId="ad4f40da-fb4d-443a-ae6e-35f8d8059c35" providerId="ADAL" clId="{54C4FB9E-9524-4CB8-8431-D605B68E582D}" dt="2021-10-19T00:25:43.288" v="152" actId="179"/>
          <ac:spMkLst>
            <pc:docMk/>
            <pc:sldMk cId="3749332580" sldId="694"/>
            <ac:spMk id="3" creationId="{8B9F30E6-A183-49FF-A8CE-CF0327A0A4DB}"/>
          </ac:spMkLst>
        </pc:spChg>
        <pc:spChg chg="mod">
          <ac:chgData name="Hines, Donna A" userId="ad4f40da-fb4d-443a-ae6e-35f8d8059c35" providerId="ADAL" clId="{54C4FB9E-9524-4CB8-8431-D605B68E582D}" dt="2021-10-19T00:25:29.692" v="150" actId="207"/>
          <ac:spMkLst>
            <pc:docMk/>
            <pc:sldMk cId="3749332580" sldId="694"/>
            <ac:spMk id="181250" creationId="{00000000-0000-0000-0000-000000000000}"/>
          </ac:spMkLst>
        </pc:spChg>
      </pc:sldChg>
      <pc:sldChg chg="addSp delSp modSp mod modNotes">
        <pc:chgData name="Hines, Donna A" userId="ad4f40da-fb4d-443a-ae6e-35f8d8059c35" providerId="ADAL" clId="{54C4FB9E-9524-4CB8-8431-D605B68E582D}" dt="2021-10-19T22:15:10.955" v="273"/>
        <pc:sldMkLst>
          <pc:docMk/>
          <pc:sldMk cId="3465313313" sldId="695"/>
        </pc:sldMkLst>
        <pc:spChg chg="mod">
          <ac:chgData name="Hines, Donna A" userId="ad4f40da-fb4d-443a-ae6e-35f8d8059c35" providerId="ADAL" clId="{54C4FB9E-9524-4CB8-8431-D605B68E582D}" dt="2021-10-19T22:14:31.589" v="272" actId="15"/>
          <ac:spMkLst>
            <pc:docMk/>
            <pc:sldMk cId="3465313313" sldId="695"/>
            <ac:spMk id="3" creationId="{8B9F30E6-A183-49FF-A8CE-CF0327A0A4DB}"/>
          </ac:spMkLst>
        </pc:spChg>
        <pc:spChg chg="del">
          <ac:chgData name="Hines, Donna A" userId="ad4f40da-fb4d-443a-ae6e-35f8d8059c35" providerId="ADAL" clId="{54C4FB9E-9524-4CB8-8431-D605B68E582D}" dt="2021-10-19T00:22:40.587" v="118" actId="478"/>
          <ac:spMkLst>
            <pc:docMk/>
            <pc:sldMk cId="3465313313" sldId="695"/>
            <ac:spMk id="110596" creationId="{00000000-0000-0000-0000-000000000000}"/>
          </ac:spMkLst>
        </pc:spChg>
        <pc:spChg chg="mod">
          <ac:chgData name="Hines, Donna A" userId="ad4f40da-fb4d-443a-ae6e-35f8d8059c35" providerId="ADAL" clId="{54C4FB9E-9524-4CB8-8431-D605B68E582D}" dt="2021-10-19T00:22:56.332" v="121" actId="1076"/>
          <ac:spMkLst>
            <pc:docMk/>
            <pc:sldMk cId="3465313313" sldId="695"/>
            <ac:spMk id="181250" creationId="{00000000-0000-0000-0000-000000000000}"/>
          </ac:spMkLst>
        </pc:spChg>
        <pc:grpChg chg="mod">
          <ac:chgData name="Hines, Donna A" userId="ad4f40da-fb4d-443a-ae6e-35f8d8059c35" providerId="ADAL" clId="{54C4FB9E-9524-4CB8-8431-D605B68E582D}" dt="2021-10-19T00:22:53.054" v="120" actId="1076"/>
          <ac:grpSpMkLst>
            <pc:docMk/>
            <pc:sldMk cId="3465313313" sldId="695"/>
            <ac:grpSpMk id="5" creationId="{35D6C18C-F092-4406-B5C3-489FA8408DCC}"/>
          </ac:grpSpMkLst>
        </pc:grpChg>
        <pc:picChg chg="mod">
          <ac:chgData name="Hines, Donna A" userId="ad4f40da-fb4d-443a-ae6e-35f8d8059c35" providerId="ADAL" clId="{54C4FB9E-9524-4CB8-8431-D605B68E582D}" dt="2021-10-19T00:22:53.054" v="120" actId="1076"/>
          <ac:picMkLst>
            <pc:docMk/>
            <pc:sldMk cId="3465313313" sldId="695"/>
            <ac:picMk id="6" creationId="{3630B774-D68E-4E2B-B47F-73AE94F967B1}"/>
          </ac:picMkLst>
        </pc:picChg>
        <pc:picChg chg="mod">
          <ac:chgData name="Hines, Donna A" userId="ad4f40da-fb4d-443a-ae6e-35f8d8059c35" providerId="ADAL" clId="{54C4FB9E-9524-4CB8-8431-D605B68E582D}" dt="2021-10-19T00:22:53.054" v="120" actId="1076"/>
          <ac:picMkLst>
            <pc:docMk/>
            <pc:sldMk cId="3465313313" sldId="695"/>
            <ac:picMk id="7" creationId="{AD3228A5-4873-4E6E-A435-B53B7347857B}"/>
          </ac:picMkLst>
        </pc:picChg>
        <pc:cxnChg chg="add mod">
          <ac:chgData name="Hines, Donna A" userId="ad4f40da-fb4d-443a-ae6e-35f8d8059c35" providerId="ADAL" clId="{54C4FB9E-9524-4CB8-8431-D605B68E582D}" dt="2021-10-19T22:11:11.123" v="244" actId="1076"/>
          <ac:cxnSpMkLst>
            <pc:docMk/>
            <pc:sldMk cId="3465313313" sldId="695"/>
            <ac:cxnSpMk id="8" creationId="{DE318236-063E-4456-9B9E-8A378E64CAC6}"/>
          </ac:cxnSpMkLst>
        </pc:cxnChg>
      </pc:sldChg>
      <pc:sldChg chg="addSp modSp mod">
        <pc:chgData name="Hines, Donna A" userId="ad4f40da-fb4d-443a-ae6e-35f8d8059c35" providerId="ADAL" clId="{54C4FB9E-9524-4CB8-8431-D605B68E582D}" dt="2021-10-19T22:12:29.445" v="254" actId="255"/>
        <pc:sldMkLst>
          <pc:docMk/>
          <pc:sldMk cId="227785902" sldId="696"/>
        </pc:sldMkLst>
        <pc:spChg chg="mod">
          <ac:chgData name="Hines, Donna A" userId="ad4f40da-fb4d-443a-ae6e-35f8d8059c35" providerId="ADAL" clId="{54C4FB9E-9524-4CB8-8431-D605B68E582D}" dt="2021-10-19T22:12:29.445" v="254" actId="255"/>
          <ac:spMkLst>
            <pc:docMk/>
            <pc:sldMk cId="227785902" sldId="696"/>
            <ac:spMk id="3" creationId="{8B9F30E6-A183-49FF-A8CE-CF0327A0A4DB}"/>
          </ac:spMkLst>
        </pc:spChg>
        <pc:spChg chg="mod">
          <ac:chgData name="Hines, Donna A" userId="ad4f40da-fb4d-443a-ae6e-35f8d8059c35" providerId="ADAL" clId="{54C4FB9E-9524-4CB8-8431-D605B68E582D}" dt="2021-10-19T00:24:48.639" v="144" actId="207"/>
          <ac:spMkLst>
            <pc:docMk/>
            <pc:sldMk cId="227785902" sldId="696"/>
            <ac:spMk id="181250" creationId="{00000000-0000-0000-0000-000000000000}"/>
          </ac:spMkLst>
        </pc:spChg>
        <pc:grpChg chg="mod">
          <ac:chgData name="Hines, Donna A" userId="ad4f40da-fb4d-443a-ae6e-35f8d8059c35" providerId="ADAL" clId="{54C4FB9E-9524-4CB8-8431-D605B68E582D}" dt="2021-10-19T00:25:13.750" v="148" actId="1076"/>
          <ac:grpSpMkLst>
            <pc:docMk/>
            <pc:sldMk cId="227785902" sldId="696"/>
            <ac:grpSpMk id="5" creationId="{8DB0D92C-42AA-4DC9-9595-ECE75A1CB50F}"/>
          </ac:grpSpMkLst>
        </pc:grpChg>
        <pc:picChg chg="mod">
          <ac:chgData name="Hines, Donna A" userId="ad4f40da-fb4d-443a-ae6e-35f8d8059c35" providerId="ADAL" clId="{54C4FB9E-9524-4CB8-8431-D605B68E582D}" dt="2021-10-19T00:25:13.750" v="148" actId="1076"/>
          <ac:picMkLst>
            <pc:docMk/>
            <pc:sldMk cId="227785902" sldId="696"/>
            <ac:picMk id="6" creationId="{3FD8D040-FB64-46AA-961D-0F602782EC41}"/>
          </ac:picMkLst>
        </pc:picChg>
        <pc:picChg chg="mod">
          <ac:chgData name="Hines, Donna A" userId="ad4f40da-fb4d-443a-ae6e-35f8d8059c35" providerId="ADAL" clId="{54C4FB9E-9524-4CB8-8431-D605B68E582D}" dt="2021-10-19T00:25:13.750" v="148" actId="1076"/>
          <ac:picMkLst>
            <pc:docMk/>
            <pc:sldMk cId="227785902" sldId="696"/>
            <ac:picMk id="7" creationId="{0930647B-4970-440E-A76A-FF6C5288EEA4}"/>
          </ac:picMkLst>
        </pc:picChg>
        <pc:cxnChg chg="add mod">
          <ac:chgData name="Hines, Donna A" userId="ad4f40da-fb4d-443a-ae6e-35f8d8059c35" providerId="ADAL" clId="{54C4FB9E-9524-4CB8-8431-D605B68E582D}" dt="2021-10-19T22:12:22.711" v="253" actId="1076"/>
          <ac:cxnSpMkLst>
            <pc:docMk/>
            <pc:sldMk cId="227785902" sldId="696"/>
            <ac:cxnSpMk id="8" creationId="{971F80C3-D82C-4855-8E81-63C8F6104845}"/>
          </ac:cxnSpMkLst>
        </pc:cxnChg>
      </pc:sldChg>
      <pc:sldChg chg="modSp mod">
        <pc:chgData name="Hines, Donna A" userId="ad4f40da-fb4d-443a-ae6e-35f8d8059c35" providerId="ADAL" clId="{54C4FB9E-9524-4CB8-8431-D605B68E582D}" dt="2021-10-19T00:30:19.365" v="188" actId="33524"/>
        <pc:sldMkLst>
          <pc:docMk/>
          <pc:sldMk cId="1483474562" sldId="697"/>
        </pc:sldMkLst>
        <pc:graphicFrameChg chg="modGraphic">
          <ac:chgData name="Hines, Donna A" userId="ad4f40da-fb4d-443a-ae6e-35f8d8059c35" providerId="ADAL" clId="{54C4FB9E-9524-4CB8-8431-D605B68E582D}" dt="2021-10-19T00:30:19.365" v="188" actId="33524"/>
          <ac:graphicFrameMkLst>
            <pc:docMk/>
            <pc:sldMk cId="1483474562" sldId="697"/>
            <ac:graphicFrameMk id="6" creationId="{F81B047D-527A-4496-97CC-F076BB046C69}"/>
          </ac:graphicFrameMkLst>
        </pc:graphicFrameChg>
      </pc:sldChg>
    </pc:docChg>
  </pc:docChgLst>
  <pc:docChgLst>
    <pc:chgData name="Hines, Donna A" userId="S::donna.a.hines@hud.gov::ad4f40da-fb4d-443a-ae6e-35f8d8059c35" providerId="AD" clId="Web-{0A34F899-155D-0DB2-55D3-89CAAC6EC95C}"/>
    <pc:docChg chg="modSld">
      <pc:chgData name="Hines, Donna A" userId="S::donna.a.hines@hud.gov::ad4f40da-fb4d-443a-ae6e-35f8d8059c35" providerId="AD" clId="Web-{0A34F899-155D-0DB2-55D3-89CAAC6EC95C}" dt="2022-11-09T21:25:28.628" v="0" actId="14100"/>
      <pc:docMkLst>
        <pc:docMk/>
      </pc:docMkLst>
      <pc:sldChg chg="modSp">
        <pc:chgData name="Hines, Donna A" userId="S::donna.a.hines@hud.gov::ad4f40da-fb4d-443a-ae6e-35f8d8059c35" providerId="AD" clId="Web-{0A34F899-155D-0DB2-55D3-89CAAC6EC95C}" dt="2022-11-09T21:25:28.628" v="0" actId="14100"/>
        <pc:sldMkLst>
          <pc:docMk/>
          <pc:sldMk cId="1462140393" sldId="628"/>
        </pc:sldMkLst>
        <pc:spChg chg="mod">
          <ac:chgData name="Hines, Donna A" userId="S::donna.a.hines@hud.gov::ad4f40da-fb4d-443a-ae6e-35f8d8059c35" providerId="AD" clId="Web-{0A34F899-155D-0DB2-55D3-89CAAC6EC95C}" dt="2022-11-09T21:25:28.628" v="0" actId="14100"/>
          <ac:spMkLst>
            <pc:docMk/>
            <pc:sldMk cId="1462140393" sldId="628"/>
            <ac:spMk id="3" creationId="{8B9F30E6-A183-49FF-A8CE-CF0327A0A4D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43343" cy="465455"/>
          </a:xfrm>
          <a:prstGeom prst="rect">
            <a:avLst/>
          </a:prstGeom>
        </p:spPr>
        <p:txBody>
          <a:bodyPr vert="horz" lIns="93312" tIns="46656" rIns="93312" bIns="46656" rtlCol="0"/>
          <a:lstStyle>
            <a:lvl1pPr algn="l">
              <a:defRPr sz="1200"/>
            </a:lvl1pPr>
          </a:lstStyle>
          <a:p>
            <a:endParaRPr lang="en-US"/>
          </a:p>
        </p:txBody>
      </p:sp>
      <p:sp>
        <p:nvSpPr>
          <p:cNvPr id="3" name="Date Placeholder 2"/>
          <p:cNvSpPr>
            <a:spLocks noGrp="1"/>
          </p:cNvSpPr>
          <p:nvPr>
            <p:ph type="dt" sz="quarter" idx="1"/>
          </p:nvPr>
        </p:nvSpPr>
        <p:spPr>
          <a:xfrm>
            <a:off x="3978133" y="2"/>
            <a:ext cx="3043343" cy="465455"/>
          </a:xfrm>
          <a:prstGeom prst="rect">
            <a:avLst/>
          </a:prstGeom>
        </p:spPr>
        <p:txBody>
          <a:bodyPr vert="horz" lIns="93312" tIns="46656" rIns="93312" bIns="46656" rtlCol="0"/>
          <a:lstStyle>
            <a:lvl1pPr algn="r">
              <a:defRPr sz="1200"/>
            </a:lvl1pPr>
          </a:lstStyle>
          <a:p>
            <a:fld id="{387B1515-8C74-4E2E-87BF-E3BEB552F85F}" type="datetimeFigureOut">
              <a:rPr lang="en-US" smtClean="0"/>
              <a:pPr/>
              <a:t>11/9/2022</a:t>
            </a:fld>
            <a:endParaRPr lang="en-US"/>
          </a:p>
        </p:txBody>
      </p:sp>
      <p:sp>
        <p:nvSpPr>
          <p:cNvPr id="4" name="Footer Placeholder 3"/>
          <p:cNvSpPr>
            <a:spLocks noGrp="1"/>
          </p:cNvSpPr>
          <p:nvPr>
            <p:ph type="ftr" sz="quarter" idx="2"/>
          </p:nvPr>
        </p:nvSpPr>
        <p:spPr>
          <a:xfrm>
            <a:off x="0" y="8842031"/>
            <a:ext cx="3043343" cy="465455"/>
          </a:xfrm>
          <a:prstGeom prst="rect">
            <a:avLst/>
          </a:prstGeom>
        </p:spPr>
        <p:txBody>
          <a:bodyPr vert="horz" lIns="93312" tIns="46656" rIns="93312" bIns="46656" rtlCol="0" anchor="b"/>
          <a:lstStyle>
            <a:lvl1pPr algn="l">
              <a:defRPr sz="1200"/>
            </a:lvl1pPr>
          </a:lstStyle>
          <a:p>
            <a:endParaRPr lang="en-US"/>
          </a:p>
        </p:txBody>
      </p:sp>
      <p:sp>
        <p:nvSpPr>
          <p:cNvPr id="5" name="Slide Number Placeholder 4"/>
          <p:cNvSpPr>
            <a:spLocks noGrp="1"/>
          </p:cNvSpPr>
          <p:nvPr>
            <p:ph type="sldNum" sz="quarter" idx="3"/>
          </p:nvPr>
        </p:nvSpPr>
        <p:spPr>
          <a:xfrm>
            <a:off x="3978133" y="8842031"/>
            <a:ext cx="3043343" cy="465455"/>
          </a:xfrm>
          <a:prstGeom prst="rect">
            <a:avLst/>
          </a:prstGeom>
        </p:spPr>
        <p:txBody>
          <a:bodyPr vert="horz" lIns="93312" tIns="46656" rIns="93312" bIns="46656" rtlCol="0" anchor="b"/>
          <a:lstStyle>
            <a:lvl1pPr algn="r">
              <a:defRPr sz="1200"/>
            </a:lvl1pPr>
          </a:lstStyle>
          <a:p>
            <a:fld id="{917BB753-6E7F-4393-ADBF-1863A42723E3}" type="slidenum">
              <a:rPr lang="en-US" smtClean="0"/>
              <a:pPr/>
              <a:t>‹#›</a:t>
            </a:fld>
            <a:endParaRPr lang="en-US"/>
          </a:p>
        </p:txBody>
      </p:sp>
    </p:spTree>
    <p:extLst>
      <p:ext uri="{BB962C8B-B14F-4D97-AF65-F5344CB8AC3E}">
        <p14:creationId xmlns:p14="http://schemas.microsoft.com/office/powerpoint/2010/main" val="20594866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43343" cy="465455"/>
          </a:xfrm>
          <a:prstGeom prst="rect">
            <a:avLst/>
          </a:prstGeom>
        </p:spPr>
        <p:txBody>
          <a:bodyPr vert="horz" lIns="93312" tIns="46656" rIns="93312" bIns="46656" rtlCol="0"/>
          <a:lstStyle>
            <a:lvl1pPr algn="l">
              <a:defRPr sz="1200"/>
            </a:lvl1pPr>
          </a:lstStyle>
          <a:p>
            <a:endParaRPr lang="en-US"/>
          </a:p>
        </p:txBody>
      </p:sp>
      <p:sp>
        <p:nvSpPr>
          <p:cNvPr id="3" name="Date Placeholder 2"/>
          <p:cNvSpPr>
            <a:spLocks noGrp="1"/>
          </p:cNvSpPr>
          <p:nvPr>
            <p:ph type="dt" idx="1"/>
          </p:nvPr>
        </p:nvSpPr>
        <p:spPr>
          <a:xfrm>
            <a:off x="3978133" y="2"/>
            <a:ext cx="3043343" cy="465455"/>
          </a:xfrm>
          <a:prstGeom prst="rect">
            <a:avLst/>
          </a:prstGeom>
        </p:spPr>
        <p:txBody>
          <a:bodyPr vert="horz" lIns="93312" tIns="46656" rIns="93312" bIns="46656" rtlCol="0"/>
          <a:lstStyle>
            <a:lvl1pPr algn="r">
              <a:defRPr sz="1200"/>
            </a:lvl1pPr>
          </a:lstStyle>
          <a:p>
            <a:fld id="{D0796D1F-7127-44FC-AFA8-3C1AD1C74967}" type="datetimeFigureOut">
              <a:rPr lang="en-US" smtClean="0"/>
              <a:pPr/>
              <a:t>11/9/2022</a:t>
            </a:fld>
            <a:endParaRPr lang="en-US"/>
          </a:p>
        </p:txBody>
      </p:sp>
      <p:sp>
        <p:nvSpPr>
          <p:cNvPr id="4" name="Slide Image Placeholder 3"/>
          <p:cNvSpPr>
            <a:spLocks noGrp="1" noRot="1" noChangeAspect="1"/>
          </p:cNvSpPr>
          <p:nvPr>
            <p:ph type="sldImg" idx="2"/>
          </p:nvPr>
        </p:nvSpPr>
        <p:spPr>
          <a:xfrm>
            <a:off x="409575" y="698500"/>
            <a:ext cx="6205538" cy="3490913"/>
          </a:xfrm>
          <a:prstGeom prst="rect">
            <a:avLst/>
          </a:prstGeom>
          <a:noFill/>
          <a:ln w="12700">
            <a:solidFill>
              <a:prstClr val="black"/>
            </a:solidFill>
          </a:ln>
        </p:spPr>
        <p:txBody>
          <a:bodyPr vert="horz" lIns="93312" tIns="46656" rIns="93312" bIns="46656"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2" tIns="46656" rIns="93312" bIns="4665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1"/>
            <a:ext cx="3043343" cy="465455"/>
          </a:xfrm>
          <a:prstGeom prst="rect">
            <a:avLst/>
          </a:prstGeom>
        </p:spPr>
        <p:txBody>
          <a:bodyPr vert="horz" lIns="93312" tIns="46656" rIns="93312" bIns="46656" rtlCol="0" anchor="b"/>
          <a:lstStyle>
            <a:lvl1pPr algn="l">
              <a:defRPr sz="1200"/>
            </a:lvl1pPr>
          </a:lstStyle>
          <a:p>
            <a:endParaRPr lang="en-US"/>
          </a:p>
        </p:txBody>
      </p:sp>
      <p:sp>
        <p:nvSpPr>
          <p:cNvPr id="7" name="Slide Number Placeholder 6"/>
          <p:cNvSpPr>
            <a:spLocks noGrp="1"/>
          </p:cNvSpPr>
          <p:nvPr>
            <p:ph type="sldNum" sz="quarter" idx="5"/>
          </p:nvPr>
        </p:nvSpPr>
        <p:spPr>
          <a:xfrm>
            <a:off x="3978133" y="8842031"/>
            <a:ext cx="3043343" cy="465455"/>
          </a:xfrm>
          <a:prstGeom prst="rect">
            <a:avLst/>
          </a:prstGeom>
        </p:spPr>
        <p:txBody>
          <a:bodyPr vert="horz" lIns="93312" tIns="46656" rIns="93312" bIns="46656" rtlCol="0" anchor="b"/>
          <a:lstStyle>
            <a:lvl1pPr algn="r">
              <a:defRPr sz="1200"/>
            </a:lvl1pPr>
          </a:lstStyle>
          <a:p>
            <a:fld id="{5D87D6AC-E57C-49A0-9D2C-AA37DE69C01B}" type="slidenum">
              <a:rPr lang="en-US" smtClean="0"/>
              <a:pPr/>
              <a:t>‹#›</a:t>
            </a:fld>
            <a:endParaRPr lang="en-US"/>
          </a:p>
        </p:txBody>
      </p:sp>
    </p:spTree>
    <p:extLst>
      <p:ext uri="{BB962C8B-B14F-4D97-AF65-F5344CB8AC3E}">
        <p14:creationId xmlns:p14="http://schemas.microsoft.com/office/powerpoint/2010/main" val="3987263062"/>
      </p:ext>
    </p:extLst>
  </p:cSld>
  <p:clrMap bg1="lt1" tx1="dk1" bg2="lt2" tx2="dk2" accent1="accent1" accent2="accent2" accent3="accent3" accent4="accent4" accent5="accent5" accent6="accent6" hlink="hlink" folHlink="folHlink"/>
  <p:notesStyle>
    <a:lvl1pPr marL="0" algn="l" defTabSz="914400" rtl="0" eaLnBrk="1" latinLnBrk="0" hangingPunct="1">
      <a:defRPr sz="1400" kern="1200">
        <a:solidFill>
          <a:schemeClr val="tx1"/>
        </a:solidFill>
        <a:latin typeface="Cambria" panose="02040503050406030204" pitchFamily="18" charset="0"/>
        <a:ea typeface="Cambria" panose="02040503050406030204" pitchFamily="18" charset="0"/>
        <a:cs typeface="+mn-cs"/>
      </a:defRPr>
    </a:lvl1pPr>
    <a:lvl2pPr marL="457200" algn="l" defTabSz="914400" rtl="0" eaLnBrk="1" latinLnBrk="0" hangingPunct="1">
      <a:defRPr sz="1400" kern="1200">
        <a:solidFill>
          <a:schemeClr val="tx1"/>
        </a:solidFill>
        <a:latin typeface="Cambria" panose="02040503050406030204" pitchFamily="18" charset="0"/>
        <a:ea typeface="Cambria" panose="02040503050406030204" pitchFamily="18" charset="0"/>
        <a:cs typeface="+mn-cs"/>
      </a:defRPr>
    </a:lvl2pPr>
    <a:lvl3pPr marL="914400" algn="l" defTabSz="914400" rtl="0" eaLnBrk="1" latinLnBrk="0" hangingPunct="1">
      <a:defRPr sz="1400" kern="1200">
        <a:solidFill>
          <a:schemeClr val="tx1"/>
        </a:solidFill>
        <a:latin typeface="Cambria" panose="02040503050406030204" pitchFamily="18" charset="0"/>
        <a:ea typeface="Cambria" panose="02040503050406030204" pitchFamily="18" charset="0"/>
        <a:cs typeface="+mn-cs"/>
      </a:defRPr>
    </a:lvl3pPr>
    <a:lvl4pPr marL="1371600" algn="l" defTabSz="914400" rtl="0" eaLnBrk="1" latinLnBrk="0" hangingPunct="1">
      <a:defRPr sz="1400" kern="1200">
        <a:solidFill>
          <a:schemeClr val="tx1"/>
        </a:solidFill>
        <a:latin typeface="Cambria" panose="02040503050406030204" pitchFamily="18" charset="0"/>
        <a:ea typeface="Cambria" panose="02040503050406030204" pitchFamily="18" charset="0"/>
        <a:cs typeface="+mn-cs"/>
      </a:defRPr>
    </a:lvl4pPr>
    <a:lvl5pPr marL="1828800" algn="l" defTabSz="914400" rtl="0" eaLnBrk="1" latinLnBrk="0" hangingPunct="1">
      <a:defRPr sz="1400" kern="1200">
        <a:solidFill>
          <a:schemeClr val="tx1"/>
        </a:solidFill>
        <a:latin typeface="Cambria" panose="02040503050406030204" pitchFamily="18" charset="0"/>
        <a:ea typeface="Cambria" panose="02040503050406030204" pitchFamily="18"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a:latin typeface="Cambria"/>
                <a:ea typeface="Cambria"/>
              </a:rPr>
              <a:t>Hello and welcome to the FY22 Indian Housing Block Grant (IHBG) Competitive Notice of Funding Opportunity (NOFO) Training. My name is (Name) and I am the HQ Grants Management (Position) in the Office of Native American Programs at HUD. </a:t>
            </a:r>
            <a:endParaRPr lang="en-US" sz="2000"/>
          </a:p>
          <a:p>
            <a:endParaRPr lang="en-US" sz="1800"/>
          </a:p>
          <a:p>
            <a:r>
              <a:rPr lang="en-US" sz="1800">
                <a:latin typeface="Cambria"/>
                <a:ea typeface="Cambria"/>
              </a:rPr>
              <a:t>Thank you again for your interest in the IHBG Competitive funding opportunity. The purpose of this training is to go through the requirements of the NOFO for any interested applicants. ONAP hopes that this training will clarify application requirements and answer any questions you may have about this competition.</a:t>
            </a:r>
          </a:p>
        </p:txBody>
      </p:sp>
      <p:sp>
        <p:nvSpPr>
          <p:cNvPr id="4" name="Slide Number Placeholder 3"/>
          <p:cNvSpPr>
            <a:spLocks noGrp="1"/>
          </p:cNvSpPr>
          <p:nvPr>
            <p:ph type="sldNum" sz="quarter" idx="5"/>
          </p:nvPr>
        </p:nvSpPr>
        <p:spPr/>
        <p:txBody>
          <a:bodyPr/>
          <a:lstStyle/>
          <a:p>
            <a:fld id="{5D87D6AC-E57C-49A0-9D2C-AA37DE69C01B}" type="slidenum">
              <a:rPr lang="en-US" smtClean="0"/>
              <a:pPr/>
              <a:t>1</a:t>
            </a:fld>
            <a:endParaRPr lang="en-US"/>
          </a:p>
        </p:txBody>
      </p:sp>
    </p:spTree>
    <p:extLst>
      <p:ext uri="{BB962C8B-B14F-4D97-AF65-F5344CB8AC3E}">
        <p14:creationId xmlns:p14="http://schemas.microsoft.com/office/powerpoint/2010/main" val="477716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10</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kern="1200">
                <a:solidFill>
                  <a:schemeClr val="tx1"/>
                </a:solidFill>
                <a:effectLst/>
                <a:latin typeface="+mn-lt"/>
                <a:ea typeface="+mn-ea"/>
                <a:cs typeface="+mn-cs"/>
              </a:rPr>
              <a:t>Let’s discuss the scoring methodology for these Priorities.</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HUD will apply the following scoring methodology for this Subfactor.</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For Step #1, *Read slide</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endParaRPr lang="en-US" sz="1050" kern="1200">
              <a:solidFill>
                <a:schemeClr val="tx1"/>
              </a:solidFill>
              <a:effectLst/>
              <a:latin typeface="+mn-lt"/>
              <a:ea typeface="+mn-ea"/>
              <a:cs typeface="+mn-cs"/>
            </a:endParaRPr>
          </a:p>
        </p:txBody>
      </p:sp>
    </p:spTree>
    <p:extLst>
      <p:ext uri="{BB962C8B-B14F-4D97-AF65-F5344CB8AC3E}">
        <p14:creationId xmlns:p14="http://schemas.microsoft.com/office/powerpoint/2010/main" val="20153921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11</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kern="1200">
                <a:solidFill>
                  <a:schemeClr val="tx1"/>
                </a:solidFill>
                <a:effectLst/>
                <a:latin typeface="+mn-lt"/>
                <a:ea typeface="+mn-ea"/>
                <a:cs typeface="+mn-cs"/>
              </a:rPr>
              <a:t>Here are definition term for Direct Costs and methodology (equation) to calculate IHBG Competitive Priority percentage to assign points for this subfactor.</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**Read slide</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endParaRPr lang="en-US" sz="1050" kern="1200">
              <a:solidFill>
                <a:schemeClr val="tx1"/>
              </a:solidFill>
              <a:effectLst/>
              <a:latin typeface="+mn-lt"/>
              <a:ea typeface="+mn-ea"/>
              <a:cs typeface="+mn-cs"/>
            </a:endParaRPr>
          </a:p>
        </p:txBody>
      </p:sp>
    </p:spTree>
    <p:extLst>
      <p:ext uri="{BB962C8B-B14F-4D97-AF65-F5344CB8AC3E}">
        <p14:creationId xmlns:p14="http://schemas.microsoft.com/office/powerpoint/2010/main" val="31197997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12</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**Read slide</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endParaRPr lang="en-US" sz="1050" kern="1200">
              <a:solidFill>
                <a:schemeClr val="tx1"/>
              </a:solidFill>
              <a:effectLst/>
              <a:latin typeface="+mn-lt"/>
              <a:ea typeface="+mn-ea"/>
              <a:cs typeface="+mn-cs"/>
            </a:endParaRPr>
          </a:p>
        </p:txBody>
      </p:sp>
    </p:spTree>
    <p:extLst>
      <p:ext uri="{BB962C8B-B14F-4D97-AF65-F5344CB8AC3E}">
        <p14:creationId xmlns:p14="http://schemas.microsoft.com/office/powerpoint/2010/main" val="956381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13</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For applications that propose multiple activities, HUD will take the percentage of funding from Step #1 and will determine which Subfactor category (3.1a-3.1e) to apply. HUD will use the category that would provide the applicant with the highest points.</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HUD will review the cost summary and budget narrative forms to determine this information</a:t>
            </a:r>
          </a:p>
          <a:p>
            <a:pPr marL="0" indent="0">
              <a:buFont typeface="Arial" panose="020B0604020202020204" pitchFamily="34" charset="0"/>
              <a:buNone/>
            </a:pPr>
            <a:endParaRPr lang="en-US" sz="1050" kern="1200">
              <a:solidFill>
                <a:schemeClr val="tx1"/>
              </a:solidFill>
              <a:effectLst/>
              <a:latin typeface="+mn-lt"/>
              <a:ea typeface="+mn-ea"/>
              <a:cs typeface="+mn-cs"/>
            </a:endParaRPr>
          </a:p>
        </p:txBody>
      </p:sp>
    </p:spTree>
    <p:extLst>
      <p:ext uri="{BB962C8B-B14F-4D97-AF65-F5344CB8AC3E}">
        <p14:creationId xmlns:p14="http://schemas.microsoft.com/office/powerpoint/2010/main" val="10245907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14</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For acquisition projects, HUD will use the appropriate Subfactor category depending on the nature of the project proposed. For instance, if an applicant is acquiring units to remodel, then HUD will apply the rehab category for this Subfactor. Additionally, the acquisition of manufactured housing will be rated under the construction category since such housing is constructed before acquisition.</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If the proposed acquisition project </a:t>
            </a:r>
            <a:r>
              <a:rPr lang="en-US" sz="1050" u="sng" kern="1200">
                <a:solidFill>
                  <a:schemeClr val="tx1"/>
                </a:solidFill>
                <a:effectLst/>
                <a:latin typeface="+mn-lt"/>
                <a:ea typeface="+mn-ea"/>
                <a:cs typeface="+mn-cs"/>
              </a:rPr>
              <a:t>does not</a:t>
            </a:r>
            <a:r>
              <a:rPr lang="en-US" sz="1050" u="none" kern="1200">
                <a:solidFill>
                  <a:schemeClr val="tx1"/>
                </a:solidFill>
                <a:effectLst/>
                <a:latin typeface="+mn-lt"/>
                <a:ea typeface="+mn-ea"/>
                <a:cs typeface="+mn-cs"/>
              </a:rPr>
              <a:t> have any associated construction, rehab, or infrastructure costs, then HUD will apply the new category, 3.1.c-Acquisition of Units for this Subfactor.</a:t>
            </a:r>
            <a:endParaRPr lang="en-US" sz="1050" kern="1200">
              <a:solidFill>
                <a:schemeClr val="tx1"/>
              </a:solidFill>
              <a:effectLst/>
              <a:latin typeface="+mn-lt"/>
              <a:ea typeface="+mn-ea"/>
              <a:cs typeface="+mn-cs"/>
            </a:endParaRP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endParaRPr lang="en-US" sz="1050" kern="1200">
              <a:solidFill>
                <a:schemeClr val="tx1"/>
              </a:solidFill>
              <a:effectLst/>
              <a:latin typeface="+mn-lt"/>
              <a:ea typeface="+mn-ea"/>
              <a:cs typeface="+mn-cs"/>
            </a:endParaRPr>
          </a:p>
        </p:txBody>
      </p:sp>
    </p:spTree>
    <p:extLst>
      <p:ext uri="{BB962C8B-B14F-4D97-AF65-F5344CB8AC3E}">
        <p14:creationId xmlns:p14="http://schemas.microsoft.com/office/powerpoint/2010/main" val="37250233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15</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Finally, HUD will apply standard rounding rules. Therefore, 74.5% would be rounded to 75%, while 74.4% would be rounded to 74%.</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-Again, this Subfactor was crafted in order to award points based on how funding will be used to address the IHBG competitive priorities. </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Let’s now look at the point distribution in more detail before we dive into examples.</a:t>
            </a:r>
          </a:p>
          <a:p>
            <a:pPr marL="0" indent="0">
              <a:buFont typeface="Arial" panose="020B0604020202020204" pitchFamily="34" charset="0"/>
              <a:buNone/>
            </a:pPr>
            <a:endParaRPr lang="en-US" sz="1050" kern="1200">
              <a:solidFill>
                <a:schemeClr val="tx1"/>
              </a:solidFill>
              <a:effectLst/>
              <a:latin typeface="+mn-lt"/>
              <a:ea typeface="+mn-ea"/>
              <a:cs typeface="+mn-cs"/>
            </a:endParaRPr>
          </a:p>
        </p:txBody>
      </p:sp>
    </p:spTree>
    <p:extLst>
      <p:ext uri="{BB962C8B-B14F-4D97-AF65-F5344CB8AC3E}">
        <p14:creationId xmlns:p14="http://schemas.microsoft.com/office/powerpoint/2010/main" val="35846092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16</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kern="1200">
                <a:solidFill>
                  <a:schemeClr val="tx1"/>
                </a:solidFill>
                <a:effectLst/>
                <a:latin typeface="+mn-lt"/>
                <a:ea typeface="+mn-ea"/>
                <a:cs typeface="+mn-cs"/>
              </a:rPr>
              <a:t>Subfactor 3.1.a accounts for projects that propose new housing construction projects, including demolition followed by reconstruction. As mentioned, this category also includes the </a:t>
            </a:r>
            <a:r>
              <a:rPr lang="en-US" sz="1800" b="0" i="0" u="none" strike="noStrike" baseline="0">
                <a:solidFill>
                  <a:srgbClr val="000000"/>
                </a:solidFill>
                <a:latin typeface="Times New Roman" panose="02020603050405020304" pitchFamily="18" charset="0"/>
              </a:rPr>
              <a:t>acquisition of manufactured housing, since such housing is constructed before acquisition</a:t>
            </a:r>
            <a:r>
              <a:rPr lang="en-US" sz="1050" kern="120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05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kern="1200">
                <a:solidFill>
                  <a:schemeClr val="tx1"/>
                </a:solidFill>
                <a:effectLst/>
                <a:latin typeface="+mn-lt"/>
                <a:ea typeface="+mn-ea"/>
                <a:cs typeface="+mn-cs"/>
              </a:rPr>
              <a:t>Again, as reiterated throughout the NOFO, new housing construction is a priority for this competition. Therefore, an applicant that proposes to use 100% of funds awarded towards new housing construction would receive the maximum 10 points possible for this Subfactor. This category also includes infrastructure that is tied to the construction of new housing within the identified Period of Performance. The rest of the point distribution has been tiered accordingly.</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endParaRPr lang="en-US" sz="1050" kern="1200">
              <a:solidFill>
                <a:schemeClr val="tx1"/>
              </a:solidFill>
              <a:effectLst/>
              <a:latin typeface="+mn-lt"/>
              <a:ea typeface="+mn-ea"/>
              <a:cs typeface="+mn-cs"/>
            </a:endParaRPr>
          </a:p>
        </p:txBody>
      </p:sp>
    </p:spTree>
    <p:extLst>
      <p:ext uri="{BB962C8B-B14F-4D97-AF65-F5344CB8AC3E}">
        <p14:creationId xmlns:p14="http://schemas.microsoft.com/office/powerpoint/2010/main" val="33145578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17</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Subfactor 3.1.b rewards points for Housing Rehabilitation projects. For this category, applications must demonstrate that the housing rehabilitation project will improve the conditions of existing affordable housing units that are occupied or will be occupied by IHBG eligible families and increase the useful life of such housing.</a:t>
            </a:r>
          </a:p>
          <a:p>
            <a:pPr marL="0" indent="0">
              <a:buFont typeface="Arial" panose="020B0604020202020204" pitchFamily="34" charset="0"/>
              <a:buNone/>
            </a:pPr>
            <a:endParaRPr lang="en-US" sz="1050" kern="1200">
              <a:solidFill>
                <a:schemeClr val="tx1"/>
              </a:solidFill>
              <a:effectLst/>
              <a:latin typeface="+mn-lt"/>
              <a:ea typeface="+mn-ea"/>
              <a:cs typeface="+mn-cs"/>
            </a:endParaRPr>
          </a:p>
        </p:txBody>
      </p:sp>
    </p:spTree>
    <p:extLst>
      <p:ext uri="{BB962C8B-B14F-4D97-AF65-F5344CB8AC3E}">
        <p14:creationId xmlns:p14="http://schemas.microsoft.com/office/powerpoint/2010/main" val="23614622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18</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Subfactor 3.1.c awards points for applications that propose the acquisition of existing housing units that increases affordable housing stock without any associated costs for construction, rehabilitation, or infrastructure.</a:t>
            </a:r>
          </a:p>
        </p:txBody>
      </p:sp>
    </p:spTree>
    <p:extLst>
      <p:ext uri="{BB962C8B-B14F-4D97-AF65-F5344CB8AC3E}">
        <p14:creationId xmlns:p14="http://schemas.microsoft.com/office/powerpoint/2010/main" val="3347418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19</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Subfactor 3.1.d rewards points for affordable housing-related infrastructure projects. For this category, applications must demonstrate that the infrastructure project will either support existing affordable housing or will support the development of affordable housing that will be developed soon after the Period of Performance End Date requested in the application (i.e., SF-424). </a:t>
            </a:r>
            <a:r>
              <a:rPr lang="en-US" sz="1050" u="none" kern="1200">
                <a:solidFill>
                  <a:schemeClr val="tx1"/>
                </a:solidFill>
                <a:effectLst/>
                <a:latin typeface="+mn-lt"/>
                <a:ea typeface="+mn-ea"/>
                <a:cs typeface="+mn-cs"/>
              </a:rPr>
              <a:t> </a:t>
            </a:r>
          </a:p>
          <a:p>
            <a:pPr marL="0" indent="0">
              <a:buFont typeface="Arial" panose="020B0604020202020204" pitchFamily="34" charset="0"/>
              <a:buNone/>
            </a:pPr>
            <a:endParaRPr lang="en-US" sz="1050" u="none" kern="1200">
              <a:solidFill>
                <a:schemeClr val="tx1"/>
              </a:solidFill>
              <a:effectLst/>
              <a:latin typeface="+mn-lt"/>
              <a:ea typeface="+mn-ea"/>
              <a:cs typeface="+mn-cs"/>
            </a:endParaRPr>
          </a:p>
          <a:p>
            <a:pPr marL="0" indent="0">
              <a:buFont typeface="Arial" panose="020B0604020202020204" pitchFamily="34" charset="0"/>
              <a:buNone/>
            </a:pPr>
            <a:r>
              <a:rPr lang="en-US" sz="1050" u="none" kern="1200">
                <a:solidFill>
                  <a:schemeClr val="tx1"/>
                </a:solidFill>
                <a:effectLst/>
                <a:latin typeface="+mn-lt"/>
                <a:ea typeface="+mn-ea"/>
                <a:cs typeface="+mn-cs"/>
              </a:rPr>
              <a:t>Also, </a:t>
            </a:r>
            <a:endParaRPr lang="en-US" sz="1050" kern="1200">
              <a:solidFill>
                <a:schemeClr val="tx1"/>
              </a:solidFill>
              <a:effectLst/>
              <a:latin typeface="+mn-lt"/>
              <a:ea typeface="+mn-ea"/>
              <a:cs typeface="+mn-cs"/>
            </a:endParaRP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As stated, infrastructure costs that are tied to the construction of new housing units will be rated under Subfactor 3.1.a. New Housing Construction Projects.</a:t>
            </a:r>
          </a:p>
        </p:txBody>
      </p:sp>
    </p:spTree>
    <p:extLst>
      <p:ext uri="{BB962C8B-B14F-4D97-AF65-F5344CB8AC3E}">
        <p14:creationId xmlns:p14="http://schemas.microsoft.com/office/powerpoint/2010/main" val="1452745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DAAD438C-313F-45E0-97F3-9D2F5A7B0BC1}" type="slidenum">
              <a:rPr lang="en-US" i="0" smtClean="0">
                <a:latin typeface="Times New Roman" pitchFamily="18" charset="0"/>
              </a:rPr>
              <a:pPr eaLnBrk="1" hangingPunct="1"/>
              <a:t>2</a:t>
            </a:fld>
            <a:endParaRPr lang="en-US" i="0">
              <a:latin typeface="Times New Roman" pitchFamily="18" charset="0"/>
            </a:endParaRPr>
          </a:p>
        </p:txBody>
      </p:sp>
      <p:sp>
        <p:nvSpPr>
          <p:cNvPr id="237571" name="Rectangle 2"/>
          <p:cNvSpPr>
            <a:spLocks noGrp="1" noRot="1" noChangeAspect="1" noChangeArrowheads="1" noTextEdit="1"/>
          </p:cNvSpPr>
          <p:nvPr>
            <p:ph type="sldImg"/>
          </p:nvPr>
        </p:nvSpPr>
        <p:spPr>
          <a:ln/>
        </p:spPr>
      </p:sp>
      <p:sp>
        <p:nvSpPr>
          <p:cNvPr id="237572" name="Rectangle 3"/>
          <p:cNvSpPr>
            <a:spLocks noGrp="1" noChangeArrowheads="1"/>
          </p:cNvSpPr>
          <p:nvPr>
            <p:ph type="body" idx="1"/>
          </p:nvPr>
        </p:nvSpPr>
        <p:spPr>
          <a:xfrm>
            <a:off x="701676" y="4421188"/>
            <a:ext cx="5384800" cy="426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400">
                <a:latin typeface="Arial" pitchFamily="34" charset="0"/>
                <a:ea typeface="ＭＳ Ｐゴシック" pitchFamily="34" charset="-128"/>
              </a:rPr>
              <a:t>This training module covers NOFO Rating Factor 3, “Soundness of Approach.” </a:t>
            </a:r>
          </a:p>
          <a:p>
            <a:pPr eaLnBrk="1" hangingPunct="1"/>
            <a:endParaRPr lang="en-US" sz="1400">
              <a:latin typeface="Arial" pitchFamily="34" charset="0"/>
              <a:ea typeface="ＭＳ Ｐゴシック" pitchFamily="34" charset="-128"/>
            </a:endParaRPr>
          </a:p>
          <a:p>
            <a:pPr eaLnBrk="1" hangingPunct="1"/>
            <a:r>
              <a:rPr lang="en-US" sz="1400">
                <a:latin typeface="Arial" pitchFamily="34" charset="0"/>
                <a:ea typeface="ＭＳ Ｐゴシック" pitchFamily="34" charset="-128"/>
              </a:rPr>
              <a:t>In this Rating Factor, the applicant must address the IHBG Competitive Priorities, its plans, schedule, and budget for implementing the proposed project.  </a:t>
            </a:r>
          </a:p>
        </p:txBody>
      </p:sp>
    </p:spTree>
    <p:extLst>
      <p:ext uri="{BB962C8B-B14F-4D97-AF65-F5344CB8AC3E}">
        <p14:creationId xmlns:p14="http://schemas.microsoft.com/office/powerpoint/2010/main" val="39666170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20</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Finally, Subfactor 3.1.e. accounts for projects where 100% of the funds would be used towards “Other NAHASDA-eligible activities.”</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As defined in the NOFO, “Other NAHASA-eligible activities” refers to the eligible activities found in NAHASDA Sec. 202, other than new housing construction, rehabilitation, and affordable housing-related infrastructure. As stated in the Funding Restrictions of this NOFO, model activities are ineligible under this competition.</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Let’s now review some examples to demonstrate how HUD would award points for Subfactor 3.1. </a:t>
            </a:r>
          </a:p>
        </p:txBody>
      </p:sp>
    </p:spTree>
    <p:extLst>
      <p:ext uri="{BB962C8B-B14F-4D97-AF65-F5344CB8AC3E}">
        <p14:creationId xmlns:p14="http://schemas.microsoft.com/office/powerpoint/2010/main" val="16254835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21</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For our first example, Tribe A has applied for the maximum $5 million allowed under the NOFO. Of this $5 million, $4 million or 80% of funds, will be used towards new housing construction, while $1 million or 20% of the funds, will be used towards housing rehabilitation projects.</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How did we come up with the percentage of Funds spent towards the eligible activity (Funding Priority/Category)(which will be direct costs ONLY)? </a:t>
            </a:r>
          </a:p>
          <a:p>
            <a:pPr marL="0" indent="0">
              <a:buFont typeface="Arial" panose="020B0604020202020204" pitchFamily="34" charset="0"/>
              <a:buNone/>
            </a:pPr>
            <a:r>
              <a:rPr lang="en-US" sz="1050" kern="1200">
                <a:solidFill>
                  <a:schemeClr val="tx1"/>
                </a:solidFill>
                <a:effectLst/>
                <a:latin typeface="+mn-lt"/>
                <a:ea typeface="+mn-ea"/>
                <a:cs typeface="+mn-cs"/>
              </a:rPr>
              <a:t>We take the Grant Request amount for each activity (in direct costs) divided by the Total Grant Request. Direct Costs/Total Grant Request.</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In this scenario, HUD would award 8 points to this applicant under criteria 3.1.a, “New Housing Construction Projects” because 80% of the proposed funds would be used towards this IHBG competitive priority.</a:t>
            </a:r>
          </a:p>
        </p:txBody>
      </p:sp>
    </p:spTree>
    <p:extLst>
      <p:ext uri="{BB962C8B-B14F-4D97-AF65-F5344CB8AC3E}">
        <p14:creationId xmlns:p14="http://schemas.microsoft.com/office/powerpoint/2010/main" val="37149514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22</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In this example, Tribe B is also applying for $5 million. But unlike Tribe A from example #1, Tribe B proposes to use $2.5 million or 50% of the funds towards new housing construction with another $2.5 million or 50% of funds towards housing rehabilitation projects.</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Based on this scenario, HUD would apply the criteria in 3.1.b, “Housing Rehab Projects” and award 5 points to Tribe B. This is because that while the applicant proposes that 50% of funds would be spent for new housing construction, applying the criteria in 3.1.a, “New Housing Construction” would have only yielded Tribe B 4 points. </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Therefore, HUD would award 5 points for this application since using 3.1.c would net this Tribe the most points.</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Let us now explore another scenario demonstrating how an application with administration and planning would be scored under this Subfactor.</a:t>
            </a:r>
          </a:p>
        </p:txBody>
      </p:sp>
    </p:spTree>
    <p:extLst>
      <p:ext uri="{BB962C8B-B14F-4D97-AF65-F5344CB8AC3E}">
        <p14:creationId xmlns:p14="http://schemas.microsoft.com/office/powerpoint/2010/main" val="1882658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23</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Tribe C has applied for the maximum $5 million allowed under the NOFO. Of this $5 million, $1 million will be used towards new housing construction, $3.5 million for housing rehab, and $500,000 for administration and planning expenses.</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In this scenario, HUD would not include the $500,000 in admin and planning expenses towards the percent of funds used. Instead, HUD would only base the calculations on $4.5 million towards the projects.</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Based on traditional rounding standards, the proposed funds used toward housing construction accounts for 22% while rehab accounts for 78% of $4.5 million.</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Therefore, HUD would award 7 points using the rehab point structure outlined in 3.1.b.</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Let’s now look at an example how an applicant proposing multiple activities would be scored.</a:t>
            </a:r>
          </a:p>
        </p:txBody>
      </p:sp>
    </p:spTree>
    <p:extLst>
      <p:ext uri="{BB962C8B-B14F-4D97-AF65-F5344CB8AC3E}">
        <p14:creationId xmlns:p14="http://schemas.microsoft.com/office/powerpoint/2010/main" val="13893480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24</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In this final example, Tribe D has applied for a $5 million award with multiple projects. As you see, both housing construction and rehab projects each make up 40% of the application, with acquisition and crime prevention activities accounting for 10% each.</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Given this scenario, HUD would award </a:t>
            </a:r>
            <a:r>
              <a:rPr lang="en-US" sz="1050" u="sng" kern="1200">
                <a:solidFill>
                  <a:schemeClr val="tx1"/>
                </a:solidFill>
                <a:effectLst/>
                <a:latin typeface="+mn-lt"/>
                <a:ea typeface="+mn-ea"/>
                <a:cs typeface="+mn-cs"/>
              </a:rPr>
              <a:t>4 points </a:t>
            </a:r>
            <a:r>
              <a:rPr lang="en-US" sz="1050" kern="1200">
                <a:solidFill>
                  <a:schemeClr val="tx1"/>
                </a:solidFill>
                <a:effectLst/>
                <a:latin typeface="+mn-lt"/>
                <a:ea typeface="+mn-ea"/>
                <a:cs typeface="+mn-cs"/>
              </a:rPr>
              <a:t>for this Subfactor using the 3.1.a-New Housing Construction Project criteria. This is because while construction and rehab both amount to 40% of the costs, applying the Rehab Project criteria of 3.1.b would’ve only provided the applicant with 3 points. </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Again, since HUD will rate proposals based on the Subfactor category that would provide the applicant with the highest amount of points, Tribe D in this example would receive 4 points under the construction criteria of 3.1.a.</a:t>
            </a:r>
          </a:p>
          <a:p>
            <a:pPr marL="0" indent="0">
              <a:buFont typeface="Arial" panose="020B0604020202020204" pitchFamily="34" charset="0"/>
              <a:buNone/>
            </a:pPr>
            <a:endParaRPr lang="en-US" sz="1050" kern="1200">
              <a:solidFill>
                <a:schemeClr val="tx1"/>
              </a:solidFill>
              <a:effectLst/>
              <a:latin typeface="+mn-lt"/>
              <a:ea typeface="+mn-ea"/>
              <a:cs typeface="+mn-cs"/>
            </a:endParaRPr>
          </a:p>
        </p:txBody>
      </p:sp>
    </p:spTree>
    <p:extLst>
      <p:ext uri="{BB962C8B-B14F-4D97-AF65-F5344CB8AC3E}">
        <p14:creationId xmlns:p14="http://schemas.microsoft.com/office/powerpoint/2010/main" val="13028990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Now that we’ve covered the IHBG Competitive Priorities Subfactor, we’re ready to discuss Subfactor 3.2-Project Implementation Plan, which is </a:t>
            </a:r>
            <a:r>
              <a:rPr lang="en-US" sz="1200" kern="1200">
                <a:solidFill>
                  <a:schemeClr val="tx1"/>
                </a:solidFill>
                <a:effectLst/>
                <a:latin typeface="+mn-lt"/>
                <a:ea typeface="+mn-ea"/>
                <a:cs typeface="+mn-cs"/>
              </a:rPr>
              <a:t>worth up to 10 points. </a:t>
            </a: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In this Subfactor, the applicant must describe its plans for implementing the proposed project. HUD would then review these plans and determine whether it’s viable and cost-effective, based on the amount of funding requested under the competition. </a:t>
            </a:r>
          </a:p>
          <a:p>
            <a:endParaRPr lang="en-US"/>
          </a:p>
        </p:txBody>
      </p:sp>
      <p:sp>
        <p:nvSpPr>
          <p:cNvPr id="4" name="Slide Number Placeholder 3"/>
          <p:cNvSpPr>
            <a:spLocks noGrp="1"/>
          </p:cNvSpPr>
          <p:nvPr>
            <p:ph type="sldNum" sz="quarter" idx="10"/>
          </p:nvPr>
        </p:nvSpPr>
        <p:spPr/>
        <p:txBody>
          <a:bodyPr/>
          <a:lstStyle/>
          <a:p>
            <a:fld id="{5D87D6AC-E57C-49A0-9D2C-AA37DE69C01B}" type="slidenum">
              <a:rPr lang="en-US" smtClean="0"/>
              <a:pPr/>
              <a:t>25</a:t>
            </a:fld>
            <a:endParaRPr lang="en-US"/>
          </a:p>
        </p:txBody>
      </p:sp>
    </p:spTree>
    <p:extLst>
      <p:ext uri="{BB962C8B-B14F-4D97-AF65-F5344CB8AC3E}">
        <p14:creationId xmlns:p14="http://schemas.microsoft.com/office/powerpoint/2010/main" val="40024647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26</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The next several slides highlight the components of the Project Implementation Plan. </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The first 3 are the following: **Read Slide</a:t>
            </a:r>
          </a:p>
          <a:p>
            <a:pPr marL="0" indent="0">
              <a:buFont typeface="Arial" panose="020B0604020202020204" pitchFamily="34" charset="0"/>
              <a:buNone/>
            </a:pPr>
            <a:endParaRPr lang="en-US" sz="1050" kern="1200">
              <a:solidFill>
                <a:schemeClr val="tx1"/>
              </a:solidFill>
              <a:effectLst/>
              <a:latin typeface="+mn-lt"/>
              <a:ea typeface="+mn-ea"/>
              <a:cs typeface="+mn-cs"/>
            </a:endParaRPr>
          </a:p>
        </p:txBody>
      </p:sp>
    </p:spTree>
    <p:extLst>
      <p:ext uri="{BB962C8B-B14F-4D97-AF65-F5344CB8AC3E}">
        <p14:creationId xmlns:p14="http://schemas.microsoft.com/office/powerpoint/2010/main" val="16025546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27</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Component #4 asks the applicant to describe any Indian Preference requirements. </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kern="1200">
                <a:solidFill>
                  <a:schemeClr val="tx1"/>
                </a:solidFill>
                <a:effectLst/>
                <a:latin typeface="+mn-lt"/>
                <a:ea typeface="+mn-ea"/>
                <a:cs typeface="+mn-cs"/>
              </a:rPr>
              <a:t>Finally, Component #5, applicants that propose infrastructure projects supporting must address its housing development project plans and the anticipated completion date.</a:t>
            </a:r>
          </a:p>
          <a:p>
            <a:pPr marL="0" indent="0">
              <a:buFont typeface="Arial" panose="020B0604020202020204" pitchFamily="34" charset="0"/>
              <a:buNone/>
            </a:pPr>
            <a:endParaRPr lang="en-US" sz="1050" kern="1200">
              <a:solidFill>
                <a:schemeClr val="tx1"/>
              </a:solidFill>
              <a:effectLst/>
              <a:latin typeface="+mn-lt"/>
              <a:ea typeface="+mn-ea"/>
              <a:cs typeface="+mn-cs"/>
            </a:endParaRPr>
          </a:p>
        </p:txBody>
      </p:sp>
    </p:spTree>
    <p:extLst>
      <p:ext uri="{BB962C8B-B14F-4D97-AF65-F5344CB8AC3E}">
        <p14:creationId xmlns:p14="http://schemas.microsoft.com/office/powerpoint/2010/main" val="32715352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28</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An applicant that proposes new construction, reconstruction, rehabilitation, acquisition, modernization, necessary infrastructure, or other development activities must also address additional criteria. </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In the first criteria, affordability period, applicants must establish a minimum period for IHBG-eligible families in accordance with NAHASDA Sec. 205. Note that applicants proposing a minimum period of at least 20 years would remain eligible for maximum points under this Subfactor.</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Additionally, the applicant must describe its estimated cost savings due to building design, construction methods, or energy efficient measures that will be realized in future years.</a:t>
            </a:r>
          </a:p>
        </p:txBody>
      </p:sp>
    </p:spTree>
    <p:extLst>
      <p:ext uri="{BB962C8B-B14F-4D97-AF65-F5344CB8AC3E}">
        <p14:creationId xmlns:p14="http://schemas.microsoft.com/office/powerpoint/2010/main" val="3073452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29</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The last two additional criteria to address are the size and number of units, and the type of units proposed such as the number of bedrooms proposed, whether they are single-family or multi-family units, etc.</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As a reminder, if applicable, please identify specific page numbers in when referring Workplan Narrative Supporting Attachments throughout the rating factor response!</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Let’s now look at the point structure for this Subfactor.</a:t>
            </a:r>
          </a:p>
        </p:txBody>
      </p:sp>
    </p:spTree>
    <p:extLst>
      <p:ext uri="{BB962C8B-B14F-4D97-AF65-F5344CB8AC3E}">
        <p14:creationId xmlns:p14="http://schemas.microsoft.com/office/powerpoint/2010/main" val="1293091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DAAD438C-313F-45E0-97F3-9D2F5A7B0BC1}" type="slidenum">
              <a:rPr lang="en-US" i="0" smtClean="0">
                <a:latin typeface="Times New Roman" pitchFamily="18" charset="0"/>
              </a:rPr>
              <a:pPr eaLnBrk="1" hangingPunct="1"/>
              <a:t>3</a:t>
            </a:fld>
            <a:endParaRPr lang="en-US" i="0">
              <a:latin typeface="Times New Roman" pitchFamily="18" charset="0"/>
            </a:endParaRPr>
          </a:p>
        </p:txBody>
      </p:sp>
      <p:sp>
        <p:nvSpPr>
          <p:cNvPr id="237571" name="Rectangle 2"/>
          <p:cNvSpPr>
            <a:spLocks noGrp="1" noRot="1" noChangeAspect="1" noChangeArrowheads="1" noTextEdit="1"/>
          </p:cNvSpPr>
          <p:nvPr>
            <p:ph type="sldImg"/>
          </p:nvPr>
        </p:nvSpPr>
        <p:spPr>
          <a:ln/>
        </p:spPr>
      </p:sp>
      <p:sp>
        <p:nvSpPr>
          <p:cNvPr id="237572" name="Rectangle 3"/>
          <p:cNvSpPr>
            <a:spLocks noGrp="1" noChangeArrowheads="1"/>
          </p:cNvSpPr>
          <p:nvPr>
            <p:ph type="body" idx="1"/>
          </p:nvPr>
        </p:nvSpPr>
        <p:spPr>
          <a:xfrm>
            <a:off x="701676" y="4421188"/>
            <a:ext cx="5384800" cy="426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400">
                <a:latin typeface="Arial" pitchFamily="34" charset="0"/>
                <a:ea typeface="ＭＳ Ｐゴシック" pitchFamily="34" charset="-128"/>
              </a:rPr>
              <a:t>This Rating Factor is worth 40 points, which is distributed across 4 Subfactors. We will discuss each Subfactor in more detail throughout this training module.</a:t>
            </a:r>
          </a:p>
          <a:p>
            <a:pPr eaLnBrk="1" hangingPunct="1"/>
            <a:endParaRPr lang="en-US" sz="1400">
              <a:latin typeface="Arial" pitchFamily="34" charset="0"/>
              <a:ea typeface="ＭＳ Ｐゴシック" pitchFamily="34" charset="-128"/>
            </a:endParaRPr>
          </a:p>
          <a:p>
            <a:pPr eaLnBrk="1" hangingPunct="1"/>
            <a:r>
              <a:rPr lang="en-US" sz="1400">
                <a:latin typeface="Arial" pitchFamily="34" charset="0"/>
                <a:ea typeface="ＭＳ Ｐゴシック" pitchFamily="34" charset="-128"/>
              </a:rPr>
              <a:t>Additionally, an applicant must score a minimum of 20 points for this Rating Factor in order to remain eligible for funding considering under this competition.</a:t>
            </a:r>
          </a:p>
        </p:txBody>
      </p:sp>
    </p:spTree>
    <p:extLst>
      <p:ext uri="{BB962C8B-B14F-4D97-AF65-F5344CB8AC3E}">
        <p14:creationId xmlns:p14="http://schemas.microsoft.com/office/powerpoint/2010/main" val="14173066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30</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This chart summarizes how HUD will award points for Subfactor 3.2. HUD will use the main criteria of whether the project is viable and cost-effective, whether the project implementation plan addressed the all the components in detail, and the proposed affordability period. Points are distributed based on the thoroughness of the project implementation plan.</a:t>
            </a:r>
          </a:p>
        </p:txBody>
      </p:sp>
    </p:spTree>
    <p:extLst>
      <p:ext uri="{BB962C8B-B14F-4D97-AF65-F5344CB8AC3E}">
        <p14:creationId xmlns:p14="http://schemas.microsoft.com/office/powerpoint/2010/main" val="42638956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next Subfactor we will discuss is Subfactor 3.3, Project Implementation Schedule and Project Readiness. </a:t>
            </a:r>
          </a:p>
          <a:p>
            <a:endParaRPr lang="en-US"/>
          </a:p>
          <a:p>
            <a:r>
              <a:rPr lang="en-US"/>
              <a:t>For this Subfactor, HUD will review the Implementation Schedule and accompanying implementation narrative that explains the schedule. Additionally, HUD will assess how quickly the project will be implemented.</a:t>
            </a:r>
          </a:p>
          <a:p>
            <a:endParaRPr lang="en-US"/>
          </a:p>
          <a:p>
            <a:r>
              <a:rPr lang="en-US"/>
              <a:t>Also, we will award points based on whether you have already completed or will quickly implement key milestones.</a:t>
            </a:r>
          </a:p>
        </p:txBody>
      </p:sp>
      <p:sp>
        <p:nvSpPr>
          <p:cNvPr id="4" name="Slide Number Placeholder 3"/>
          <p:cNvSpPr>
            <a:spLocks noGrp="1"/>
          </p:cNvSpPr>
          <p:nvPr>
            <p:ph type="sldNum" sz="quarter" idx="10"/>
          </p:nvPr>
        </p:nvSpPr>
        <p:spPr/>
        <p:txBody>
          <a:bodyPr/>
          <a:lstStyle/>
          <a:p>
            <a:fld id="{5D87D6AC-E57C-49A0-9D2C-AA37DE69C01B}" type="slidenum">
              <a:rPr lang="en-US" smtClean="0"/>
              <a:pPr/>
              <a:t>31</a:t>
            </a:fld>
            <a:endParaRPr lang="en-US"/>
          </a:p>
        </p:txBody>
      </p:sp>
    </p:spTree>
    <p:extLst>
      <p:ext uri="{BB962C8B-B14F-4D97-AF65-F5344CB8AC3E}">
        <p14:creationId xmlns:p14="http://schemas.microsoft.com/office/powerpoint/2010/main" val="41531375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32</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In reviewing the Implementation Schedule and Narrative, the applicant must: </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*Read slide bullets</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As a reminder, the dates on the Implementation Schedule must match the Period of Performance dates identified on the SF-424. For example, if the applicant requests a 3-year project, then the implementation schedule and Subfactor 3.3. narrative must also align with the 3-year proposed dates.</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endParaRPr lang="en-US" sz="1050" kern="1200">
              <a:solidFill>
                <a:schemeClr val="tx1"/>
              </a:solidFill>
              <a:effectLst/>
              <a:latin typeface="+mn-lt"/>
              <a:ea typeface="+mn-ea"/>
              <a:cs typeface="+mn-cs"/>
            </a:endParaRPr>
          </a:p>
        </p:txBody>
      </p:sp>
    </p:spTree>
    <p:extLst>
      <p:ext uri="{BB962C8B-B14F-4D97-AF65-F5344CB8AC3E}">
        <p14:creationId xmlns:p14="http://schemas.microsoft.com/office/powerpoint/2010/main" val="7177451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33</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Additionally, HUD will assess project readiness on whether the applicant has already completed or will quickly implement key milestones, notwithstanding environmental responsibilities. Examples include: </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*Read slide</a:t>
            </a:r>
          </a:p>
          <a:p>
            <a:pPr marL="0" indent="0">
              <a:buFont typeface="Arial" panose="020B0604020202020204" pitchFamily="34" charset="0"/>
              <a:buNone/>
            </a:pPr>
            <a:endParaRPr lang="en-US" sz="1050" kern="1200">
              <a:solidFill>
                <a:schemeClr val="tx1"/>
              </a:solidFill>
              <a:effectLst/>
              <a:latin typeface="+mn-lt"/>
              <a:ea typeface="+mn-ea"/>
              <a:cs typeface="+mn-cs"/>
            </a:endParaRPr>
          </a:p>
        </p:txBody>
      </p:sp>
    </p:spTree>
    <p:extLst>
      <p:ext uri="{BB962C8B-B14F-4D97-AF65-F5344CB8AC3E}">
        <p14:creationId xmlns:p14="http://schemas.microsoft.com/office/powerpoint/2010/main" val="32808748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34</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In assessing project readiness, applicants must be mindful of the environmental review process. This means that…. </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*Read slide</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As a reminder, the Environmental Review-Expression of Intent application submission requirement covers </a:t>
            </a:r>
            <a:r>
              <a:rPr lang="en-US" sz="1050" u="sng" kern="1200">
                <a:solidFill>
                  <a:schemeClr val="tx1"/>
                </a:solidFill>
                <a:effectLst/>
                <a:latin typeface="+mn-lt"/>
                <a:ea typeface="+mn-ea"/>
                <a:cs typeface="+mn-cs"/>
              </a:rPr>
              <a:t>who</a:t>
            </a:r>
            <a:r>
              <a:rPr lang="en-US" sz="1050" u="none" kern="1200">
                <a:solidFill>
                  <a:schemeClr val="tx1"/>
                </a:solidFill>
                <a:effectLst/>
                <a:latin typeface="+mn-lt"/>
                <a:ea typeface="+mn-ea"/>
                <a:cs typeface="+mn-cs"/>
              </a:rPr>
              <a:t> will assume the environmental review responsibilities, whether it will be the tribe under 24 CFR part 58 or HUD under 24 CFR part 50. Whereas this Subfactor provides a statement in the workplan narrative ensuring that no choice limiting actions taking place before the environmental review is completed.</a:t>
            </a:r>
            <a:endParaRPr lang="en-US" sz="1050" kern="1200">
              <a:solidFill>
                <a:schemeClr val="tx1"/>
              </a:solidFill>
              <a:effectLst/>
              <a:latin typeface="+mn-lt"/>
              <a:ea typeface="+mn-ea"/>
              <a:cs typeface="+mn-cs"/>
            </a:endParaRPr>
          </a:p>
        </p:txBody>
      </p:sp>
    </p:spTree>
    <p:extLst>
      <p:ext uri="{BB962C8B-B14F-4D97-AF65-F5344CB8AC3E}">
        <p14:creationId xmlns:p14="http://schemas.microsoft.com/office/powerpoint/2010/main" val="20419229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35</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In assessing project readiness, applicants must be mindful of the environmental review process. Also…. </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*Read slide</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We define Choice Limiting Actions as:</a:t>
            </a:r>
          </a:p>
          <a:p>
            <a:pPr marL="0" indent="0">
              <a:buFont typeface="Arial" panose="020B0604020202020204" pitchFamily="34" charset="0"/>
              <a:buNone/>
            </a:pPr>
            <a:endParaRPr lang="en-US" sz="1600">
              <a:solidFill>
                <a:srgbClr val="000000"/>
              </a:solidFill>
              <a:effectLst/>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en-US" sz="1600">
                <a:solidFill>
                  <a:srgbClr val="000000"/>
                </a:solidFill>
                <a:effectLst/>
                <a:latin typeface="Times New Roman" panose="02020603050405020304" pitchFamily="18" charset="0"/>
                <a:ea typeface="Times New Roman" panose="02020603050405020304" pitchFamily="18" charset="0"/>
              </a:rPr>
              <a:t>Action in which a Tribe or TDHE commits or expends HUD or non-HUD funds on activities that reduces or eliminates opportunity to choose alternatives.</a:t>
            </a:r>
          </a:p>
          <a:p>
            <a:pPr marL="285750" indent="-285750">
              <a:buFont typeface="Arial" panose="020B0604020202020204" pitchFamily="34" charset="0"/>
              <a:buChar char="•"/>
            </a:pPr>
            <a:r>
              <a:rPr lang="en-US" sz="1600">
                <a:solidFill>
                  <a:srgbClr val="000000"/>
                </a:solidFill>
                <a:latin typeface="Times New Roman" panose="02020603050405020304" pitchFamily="18" charset="0"/>
                <a:ea typeface="Times New Roman" panose="02020603050405020304" pitchFamily="18" charset="0"/>
              </a:rPr>
              <a:t>Changes or alters environment or conditions of land or property of proposed project.</a:t>
            </a:r>
          </a:p>
          <a:p>
            <a:pPr marL="285750" indent="-285750">
              <a:buFont typeface="Arial" panose="020B0604020202020204" pitchFamily="34" charset="0"/>
              <a:buChar char="•"/>
            </a:pPr>
            <a:r>
              <a:rPr lang="en-US" sz="1600">
                <a:solidFill>
                  <a:srgbClr val="000000"/>
                </a:solidFill>
                <a:effectLst/>
                <a:latin typeface="Times New Roman" panose="02020603050405020304" pitchFamily="18" charset="0"/>
                <a:ea typeface="Times New Roman" panose="02020603050405020304" pitchFamily="18" charset="0"/>
              </a:rPr>
              <a:t>Includes actions to acquire, dispose, rehabilitate, demolish, convert, transfer, remove, lease, or construct properties (including entering contracts or other written commitments).</a:t>
            </a:r>
            <a:endParaRPr lang="en-US" sz="1600">
              <a:latin typeface="Cambria" panose="02040503050406030204" pitchFamily="18" charset="0"/>
            </a:endParaRPr>
          </a:p>
          <a:p>
            <a:pPr marL="0" indent="0">
              <a:buNone/>
            </a:pPr>
            <a:endParaRPr lang="en-US" sz="2000" b="1">
              <a:latin typeface="Cambria" panose="02040503050406030204" pitchFamily="18" charset="0"/>
            </a:endParaRPr>
          </a:p>
          <a:p>
            <a:pPr marL="0" indent="0">
              <a:buNone/>
            </a:pPr>
            <a:r>
              <a:rPr lang="en-US" sz="1800" b="1">
                <a:latin typeface="Cambria" panose="02040503050406030204" pitchFamily="18" charset="0"/>
              </a:rPr>
              <a:t>NOTE:</a:t>
            </a:r>
            <a:r>
              <a:rPr lang="en-US" sz="1800">
                <a:latin typeface="Cambria" panose="02040503050406030204" pitchFamily="18" charset="0"/>
              </a:rPr>
              <a:t> This is different than the “Environmental Review-	Expression of Intent” application submission requirement 	listed on p. 22 of the NOFO.</a:t>
            </a:r>
          </a:p>
          <a:p>
            <a:pPr marL="0" indent="0">
              <a:buFont typeface="Arial" panose="020B0604020202020204" pitchFamily="34" charset="0"/>
              <a:buNone/>
            </a:pPr>
            <a:endParaRPr lang="en-US" sz="1050" kern="1200">
              <a:solidFill>
                <a:schemeClr val="tx1"/>
              </a:solidFill>
              <a:effectLst/>
              <a:latin typeface="+mn-lt"/>
              <a:ea typeface="+mn-ea"/>
              <a:cs typeface="+mn-cs"/>
            </a:endParaRPr>
          </a:p>
        </p:txBody>
      </p:sp>
    </p:spTree>
    <p:extLst>
      <p:ext uri="{BB962C8B-B14F-4D97-AF65-F5344CB8AC3E}">
        <p14:creationId xmlns:p14="http://schemas.microsoft.com/office/powerpoint/2010/main" val="225476749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36</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A choice limiting action may include, but is not limited to: </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*Read slide</a:t>
            </a:r>
          </a:p>
        </p:txBody>
      </p:sp>
    </p:spTree>
    <p:extLst>
      <p:ext uri="{BB962C8B-B14F-4D97-AF65-F5344CB8AC3E}">
        <p14:creationId xmlns:p14="http://schemas.microsoft.com/office/powerpoint/2010/main" val="215594266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37</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This slide summarizes the scoring criteria HUD will use when awarding points under this subfactor. HUD will use the main criteria of whether the Implementation Schedule and narrative includes a detailed breakdown of all tasks, whether the applicant has already completed or will immediately complete major steps to facilitate the implementation of the proposed project or activities, and whether the applicant has ensured that no choice limiting actions will occur prior to completion of the environmental review process. Points are distributed accordingly.</a:t>
            </a:r>
          </a:p>
        </p:txBody>
      </p:sp>
    </p:spTree>
    <p:extLst>
      <p:ext uri="{BB962C8B-B14F-4D97-AF65-F5344CB8AC3E}">
        <p14:creationId xmlns:p14="http://schemas.microsoft.com/office/powerpoint/2010/main" val="353903556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7D411C7F-9A59-4E96-863F-327D609D30CA}" type="slidenum">
              <a:rPr lang="en-US" i="0" smtClean="0">
                <a:latin typeface="Times New Roman" pitchFamily="18" charset="0"/>
              </a:rPr>
              <a:pPr eaLnBrk="1" hangingPunct="1"/>
              <a:t>38</a:t>
            </a:fld>
            <a:endParaRPr lang="en-US" i="0">
              <a:latin typeface="Times New Roman" pitchFamily="18" charset="0"/>
            </a:endParaRPr>
          </a:p>
        </p:txBody>
      </p:sp>
      <p:sp>
        <p:nvSpPr>
          <p:cNvPr id="240643" name="Rectangle 2"/>
          <p:cNvSpPr>
            <a:spLocks noGrp="1" noRot="1" noChangeAspect="1" noChangeArrowheads="1" noTextEdit="1"/>
          </p:cNvSpPr>
          <p:nvPr>
            <p:ph type="sldImg"/>
          </p:nvPr>
        </p:nvSpPr>
        <p:spPr>
          <a:xfrm>
            <a:off x="252413" y="854075"/>
            <a:ext cx="6207125" cy="3490913"/>
          </a:xfrm>
          <a:ln/>
        </p:spPr>
      </p:sp>
      <p:sp>
        <p:nvSpPr>
          <p:cNvPr id="240644" name="Rectangle 3"/>
          <p:cNvSpPr>
            <a:spLocks noGrp="1" noChangeArrowheads="1"/>
          </p:cNvSpPr>
          <p:nvPr>
            <p:ph type="body" idx="1"/>
          </p:nvPr>
        </p:nvSpPr>
        <p:spPr>
          <a:xfrm>
            <a:off x="623890" y="4498975"/>
            <a:ext cx="5540375" cy="426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atin typeface="Arial" pitchFamily="34" charset="0"/>
                <a:ea typeface="ＭＳ Ｐゴシック" pitchFamily="34" charset="-128"/>
              </a:rPr>
              <a:t>The final Subfactor we will discuss is Subfactor 3.4-Budget. This Subfactor is also worth 10 points.</a:t>
            </a:r>
          </a:p>
          <a:p>
            <a:pPr eaLnBrk="1" hangingPunct="1"/>
            <a:endParaRPr lang="en-US">
              <a:latin typeface="Arial" pitchFamily="34" charset="0"/>
              <a:ea typeface="ＭＳ Ｐゴシック" pitchFamily="34" charset="-128"/>
            </a:endParaRPr>
          </a:p>
          <a:p>
            <a:pPr eaLnBrk="1" hangingPunct="1"/>
            <a:r>
              <a:rPr lang="en-US">
                <a:latin typeface="Arial" pitchFamily="34" charset="0"/>
                <a:ea typeface="ＭＳ Ｐゴシック" pitchFamily="34" charset="-128"/>
              </a:rPr>
              <a:t>HUD will review the HUD-53246 Cost Summary form and the detailed budget narrative submitted by the applicant.</a:t>
            </a:r>
          </a:p>
          <a:p>
            <a:pPr eaLnBrk="1" hangingPunct="1"/>
            <a:endParaRPr lang="en-US">
              <a:latin typeface="Arial" pitchFamily="34" charset="0"/>
              <a:ea typeface="ＭＳ Ｐゴシック" pitchFamily="34" charset="-128"/>
            </a:endParaRPr>
          </a:p>
        </p:txBody>
      </p:sp>
    </p:spTree>
    <p:extLst>
      <p:ext uri="{BB962C8B-B14F-4D97-AF65-F5344CB8AC3E}">
        <p14:creationId xmlns:p14="http://schemas.microsoft.com/office/powerpoint/2010/main" val="3388440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39</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In reviewing the Cost Summary and budget narrative, HUD will look at the following evaluation criteria:</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*Read slide bullets</a:t>
            </a:r>
          </a:p>
          <a:p>
            <a:pPr marL="0" indent="0">
              <a:buFont typeface="Arial" panose="020B0604020202020204" pitchFamily="34" charset="0"/>
              <a:buNone/>
            </a:pPr>
            <a:endParaRPr lang="en-US" sz="1050" kern="1200">
              <a:solidFill>
                <a:schemeClr val="tx1"/>
              </a:solidFill>
              <a:effectLst/>
              <a:latin typeface="+mn-lt"/>
              <a:ea typeface="+mn-ea"/>
              <a:cs typeface="+mn-cs"/>
            </a:endParaRPr>
          </a:p>
        </p:txBody>
      </p:sp>
    </p:spTree>
    <p:extLst>
      <p:ext uri="{BB962C8B-B14F-4D97-AF65-F5344CB8AC3E}">
        <p14:creationId xmlns:p14="http://schemas.microsoft.com/office/powerpoint/2010/main" val="965766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4</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In Subfactor 3.1, HUD will award points based on how the applicant proposes to use funds towards the IHBG Competitive Priorities. Based on the Appropriations Act, HUD is prioritizing applications that propose funding new housing construction projects, housing rehabilitation projects, acquisition of existing housing units, and affordable housing-related infrastructure projects that spur construction or rehabilitation. An applicant may also propose funding towards Other NAHASDA-eligible activities under this competition. As a reminder, model activities are ineligible under this NOFO.</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These IHBG Competitive Priorities are reflected in the 4 categories under this Subfactor. In reviewing and scoring applications, HUD will only apply </a:t>
            </a:r>
            <a:r>
              <a:rPr lang="en-US" sz="1050" u="sng" kern="1200">
                <a:solidFill>
                  <a:schemeClr val="tx1"/>
                </a:solidFill>
                <a:effectLst/>
                <a:latin typeface="+mn-lt"/>
                <a:ea typeface="+mn-ea"/>
                <a:cs typeface="+mn-cs"/>
              </a:rPr>
              <a:t>one</a:t>
            </a:r>
            <a:r>
              <a:rPr lang="en-US" sz="1050" u="none" kern="1200">
                <a:solidFill>
                  <a:schemeClr val="tx1"/>
                </a:solidFill>
                <a:effectLst/>
                <a:latin typeface="+mn-lt"/>
                <a:ea typeface="+mn-ea"/>
                <a:cs typeface="+mn-cs"/>
              </a:rPr>
              <a:t> of these categories when assigning points. </a:t>
            </a:r>
            <a:endParaRPr lang="en-US" sz="1050" kern="1200">
              <a:solidFill>
                <a:schemeClr val="tx1"/>
              </a:solidFill>
              <a:effectLst/>
              <a:latin typeface="+mn-lt"/>
              <a:ea typeface="+mn-ea"/>
              <a:cs typeface="+mn-cs"/>
            </a:endParaRP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Later we will review discuss further HUD’s scoring methodology for these Priorities.</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Next, we will look what is allowable under each IHBG Competitive Priority. </a:t>
            </a:r>
          </a:p>
        </p:txBody>
      </p:sp>
    </p:spTree>
    <p:extLst>
      <p:ext uri="{BB962C8B-B14F-4D97-AF65-F5344CB8AC3E}">
        <p14:creationId xmlns:p14="http://schemas.microsoft.com/office/powerpoint/2010/main" val="195611774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40</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Before discussing the budget components of this rating factor, let’s quickly review what we mean for costs to be eligible, allowable, allocable, reasonable, and necessary.</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Eligible means that the costs are in keeping with the Eligible Affordable Housing Activities in NAHASDA Sec. 202. If the cost proposed isn’t tied to these activities, it is ineligible for IHBG comp. grant funding.</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Allowable, means that costs meet the Cost Principles-2 CFR 200 Subpart E criteria. The Cost Principles identify certain types of costs that applicants are allowed to pay for under grant funds. Popular examples of unallowable costs include alcohol and any entertainment costs. </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Allocable costs are those that are tied to the specific workplan activities and incurred within the Period of Performance proposed, including leveraging. As a reminder, the only acceptable “pre-award” costs under this NOFO are any proposal costs incurred (such as a grant writer) and the value of land acquisition used towards leveraging. Otherwise, the costs must fall within the dates proposed and tied specifically to the IHBG comp. activities.</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Reasonable costs are often those that meet the “prudent person” test when assessing costs. Simply put, the amount of the item or service in keeping with what one would consider “ordinary” for that type of cost given local conditions. For example, we all know that an administrative assistant that would help submit any grant reports should not be budgeted at $150/hr. While these costs would meet the eligible, allowable, allocable, and necessary test, these costs are not “reasonable.” Therefore, it is important to provide a breakdown on the Cost Summary and Budget Narrative how costs are calculated so that HUD can assess the reasonableness of the budget.</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Finally necessary means that the costs are crucial for implementing the proposed activities discussed. For example, if the applicant is proposing all of its activities towards constructing new units, but then lists crime prevention costs not justified anywhere in the application, those costs would be disallowed because they are not necessary construction costs. These costs would also be “</a:t>
            </a:r>
            <a:r>
              <a:rPr lang="en-US" sz="1050" kern="1200" err="1">
                <a:solidFill>
                  <a:schemeClr val="tx1"/>
                </a:solidFill>
                <a:effectLst/>
                <a:latin typeface="+mn-lt"/>
                <a:ea typeface="+mn-ea"/>
                <a:cs typeface="+mn-cs"/>
              </a:rPr>
              <a:t>unallocable</a:t>
            </a:r>
            <a:r>
              <a:rPr lang="en-US" sz="1050" kern="1200">
                <a:solidFill>
                  <a:schemeClr val="tx1"/>
                </a:solidFill>
                <a:effectLst/>
                <a:latin typeface="+mn-lt"/>
                <a:ea typeface="+mn-ea"/>
                <a:cs typeface="+mn-cs"/>
              </a:rPr>
              <a:t>” to the project since they are not tied to the workplan.</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Again, costs must meet all of the above criteria! If it doesn’t meet one of these standards, then the costs would be disallowed for IHBG comp. grant funding.</a:t>
            </a:r>
          </a:p>
          <a:p>
            <a:pPr marL="0" indent="0">
              <a:buFont typeface="Arial" panose="020B0604020202020204" pitchFamily="34" charset="0"/>
              <a:buNone/>
            </a:pPr>
            <a:endParaRPr lang="en-US" sz="1050" kern="1200">
              <a:solidFill>
                <a:schemeClr val="tx1"/>
              </a:solidFill>
              <a:effectLst/>
              <a:latin typeface="+mn-lt"/>
              <a:ea typeface="+mn-ea"/>
              <a:cs typeface="+mn-cs"/>
            </a:endParaRPr>
          </a:p>
        </p:txBody>
      </p:sp>
    </p:spTree>
    <p:extLst>
      <p:ext uri="{BB962C8B-B14F-4D97-AF65-F5344CB8AC3E}">
        <p14:creationId xmlns:p14="http://schemas.microsoft.com/office/powerpoint/2010/main" val="14117512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41</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Moving on, let’s now discuss the required components for this Subfactor. HUD will review the Cost Summary and budget narrative for the following components: </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*Read slide</a:t>
            </a:r>
          </a:p>
        </p:txBody>
      </p:sp>
    </p:spTree>
    <p:extLst>
      <p:ext uri="{BB962C8B-B14F-4D97-AF65-F5344CB8AC3E}">
        <p14:creationId xmlns:p14="http://schemas.microsoft.com/office/powerpoint/2010/main" val="428571531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42</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*Read slide</a:t>
            </a:r>
          </a:p>
        </p:txBody>
      </p:sp>
    </p:spTree>
    <p:extLst>
      <p:ext uri="{BB962C8B-B14F-4D97-AF65-F5344CB8AC3E}">
        <p14:creationId xmlns:p14="http://schemas.microsoft.com/office/powerpoint/2010/main" val="420883875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43</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*Read slide</a:t>
            </a:r>
          </a:p>
        </p:txBody>
      </p:sp>
    </p:spTree>
    <p:extLst>
      <p:ext uri="{BB962C8B-B14F-4D97-AF65-F5344CB8AC3E}">
        <p14:creationId xmlns:p14="http://schemas.microsoft.com/office/powerpoint/2010/main" val="49885907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44</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*Read slide</a:t>
            </a:r>
          </a:p>
        </p:txBody>
      </p:sp>
    </p:spTree>
    <p:extLst>
      <p:ext uri="{BB962C8B-B14F-4D97-AF65-F5344CB8AC3E}">
        <p14:creationId xmlns:p14="http://schemas.microsoft.com/office/powerpoint/2010/main" val="248773328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45</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This slide summarizes the scoring criteria HUD will use when awarding points under this subfactor. As you can see, HUD will award points based on the thoroughness of the budget, whether all costs are eligible, allowable, allocable, reasonable, and necessary, and whether all of the budget components were addressed in detail.</a:t>
            </a:r>
          </a:p>
        </p:txBody>
      </p:sp>
    </p:spTree>
    <p:extLst>
      <p:ext uri="{BB962C8B-B14F-4D97-AF65-F5344CB8AC3E}">
        <p14:creationId xmlns:p14="http://schemas.microsoft.com/office/powerpoint/2010/main" val="178229969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46</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This slide summarizes the scoring criteria HUD will use when awarding points under this subfactor. As you can see, HUD will award points based on the thoroughness of the budget, whether all costs are eligible, allowable, allocable, reasonable, and necessary, and whether all of the budget components were addressed in detail.</a:t>
            </a:r>
          </a:p>
        </p:txBody>
      </p:sp>
    </p:spTree>
    <p:extLst>
      <p:ext uri="{BB962C8B-B14F-4D97-AF65-F5344CB8AC3E}">
        <p14:creationId xmlns:p14="http://schemas.microsoft.com/office/powerpoint/2010/main" val="36130159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This ends the </a:t>
            </a:r>
            <a:r>
              <a:rPr lang="en-US" b="1"/>
              <a:t>Rating Factor 3 Module #4 </a:t>
            </a:r>
            <a:r>
              <a:rPr lang="en-US"/>
              <a:t>for </a:t>
            </a:r>
            <a:r>
              <a:rPr lang="en-US" b="1"/>
              <a:t>Soundness of Approach</a:t>
            </a:r>
            <a:r>
              <a:rPr lang="en-US"/>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a:latin typeface="Arial" pitchFamily="34" charset="0"/>
                <a:ea typeface="ＭＳ Ｐゴシック" pitchFamily="34" charset="-128"/>
              </a:rPr>
              <a:t>As a reminder, applicants must score a minimum of 20 points for Soundness of Approach in order to remain eligible for funding considering under this competition.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Please continue to </a:t>
            </a:r>
            <a:r>
              <a:rPr lang="en-US" b="1"/>
              <a:t>Module #5</a:t>
            </a:r>
            <a:r>
              <a:rPr lang="en-US"/>
              <a:t> which will cover </a:t>
            </a:r>
            <a:r>
              <a:rPr lang="en-US" b="1"/>
              <a:t>Rating Factor 4 Leveraging</a:t>
            </a:r>
            <a:r>
              <a:rPr lang="en-US"/>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Thank you for your interest in the IHBG Competitive Program!</a:t>
            </a:r>
          </a:p>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D87D6AC-E57C-49A0-9D2C-AA37DE69C01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64964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5</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Here, let’s preview the activities allowed for New Housing Construction projects.</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None/>
            </a:pPr>
            <a:r>
              <a:rPr lang="en-US" sz="2200" b="1">
                <a:latin typeface="Cambria"/>
                <a:ea typeface="Cambria"/>
              </a:rPr>
              <a:t>New Housing Construction</a:t>
            </a:r>
            <a:r>
              <a:rPr lang="en-US" sz="2200">
                <a:latin typeface="Cambria"/>
                <a:ea typeface="Cambria"/>
              </a:rPr>
              <a:t>:</a:t>
            </a:r>
          </a:p>
          <a:p>
            <a:pPr marL="0" indent="0">
              <a:buNone/>
            </a:pPr>
            <a:endParaRPr lang="en-US" sz="2000">
              <a:latin typeface="Cambria"/>
              <a:ea typeface="Cambria"/>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a:latin typeface="Cambria"/>
                <a:ea typeface="Cambria"/>
              </a:rPr>
              <a:t>Construct and build new housing units for eligible families.</a:t>
            </a:r>
          </a:p>
          <a:p>
            <a:pPr marL="800100" lvl="1" indent="-342900">
              <a:buFont typeface="Arial" panose="020B0604020202020204" pitchFamily="34" charset="0"/>
              <a:buChar char="•"/>
            </a:pPr>
            <a:r>
              <a:rPr lang="en-US" sz="2000">
                <a:latin typeface="Cambria"/>
                <a:ea typeface="Cambria"/>
              </a:rPr>
              <a:t>Demolition followed by reconstruction.</a:t>
            </a:r>
          </a:p>
          <a:p>
            <a:pPr marL="800100" lvl="1" indent="-342900">
              <a:buFont typeface="Arial" panose="020B0604020202020204" pitchFamily="34" charset="0"/>
              <a:buChar char="•"/>
            </a:pPr>
            <a:r>
              <a:rPr lang="en-US" sz="2000">
                <a:latin typeface="Cambria"/>
                <a:ea typeface="Cambria"/>
              </a:rPr>
              <a:t>Acquisition of manufactured housing.</a:t>
            </a:r>
          </a:p>
          <a:p>
            <a:pPr marL="800100" lvl="1" indent="-342900">
              <a:buFont typeface="Arial" panose="020B0604020202020204" pitchFamily="34" charset="0"/>
              <a:buChar char="•"/>
            </a:pPr>
            <a:r>
              <a:rPr lang="en-US" sz="2000">
                <a:latin typeface="Cambria"/>
                <a:ea typeface="Cambria"/>
              </a:rPr>
              <a:t>Infrastructure associated with new housing construction.</a:t>
            </a:r>
          </a:p>
          <a:p>
            <a:pPr marL="800100" lvl="1" indent="-342900">
              <a:buFont typeface="Arial" panose="020B0604020202020204" pitchFamily="34" charset="0"/>
              <a:buChar char="•"/>
            </a:pPr>
            <a:r>
              <a:rPr lang="en-US" sz="2000">
                <a:latin typeface="Cambria"/>
                <a:ea typeface="Cambria"/>
              </a:rPr>
              <a:t>Acquisition of land associated with new housing construction.</a:t>
            </a:r>
          </a:p>
          <a:p>
            <a:pPr marL="800100" lvl="1" indent="-342900">
              <a:buFont typeface="Arial" panose="020B0604020202020204" pitchFamily="34" charset="0"/>
              <a:buChar char="•"/>
            </a:pPr>
            <a:r>
              <a:rPr lang="en-US" sz="2000">
                <a:latin typeface="Cambria"/>
                <a:ea typeface="Cambria"/>
              </a:rPr>
              <a:t>Will begin within the Period of Performance stated in application.</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a:latin typeface="Cambria"/>
                <a:ea typeface="Cambria"/>
              </a:rPr>
              <a:t>Please view the table for reference on pages 45-46 of the NOFO.</a:t>
            </a:r>
          </a:p>
          <a:p>
            <a:pPr marL="800100" lvl="1" indent="-342900">
              <a:buFont typeface="Arial" panose="020B0604020202020204" pitchFamily="34" charset="0"/>
              <a:buChar char="•"/>
            </a:pPr>
            <a:r>
              <a:rPr lang="en-US" sz="2000">
                <a:latin typeface="Cambria"/>
                <a:ea typeface="Cambria"/>
              </a:rPr>
              <a:t>Maximum of ten </a:t>
            </a:r>
            <a:r>
              <a:rPr lang="en-US" sz="2000" b="1">
                <a:latin typeface="Cambria"/>
                <a:ea typeface="Cambria"/>
              </a:rPr>
              <a:t>(10) </a:t>
            </a:r>
            <a:r>
              <a:rPr lang="en-US" sz="2000">
                <a:latin typeface="Cambria"/>
                <a:ea typeface="Cambria"/>
              </a:rPr>
              <a:t>points.</a:t>
            </a:r>
          </a:p>
          <a:p>
            <a:pPr marL="0" indent="0">
              <a:buFont typeface="Arial" panose="020B0604020202020204" pitchFamily="34" charset="0"/>
              <a:buNone/>
            </a:pPr>
            <a:endParaRPr lang="en-US" sz="1050" kern="1200">
              <a:solidFill>
                <a:schemeClr val="tx1"/>
              </a:solidFill>
              <a:effectLst/>
              <a:latin typeface="+mn-lt"/>
              <a:ea typeface="+mn-ea"/>
              <a:cs typeface="+mn-cs"/>
            </a:endParaRPr>
          </a:p>
        </p:txBody>
      </p:sp>
    </p:spTree>
    <p:extLst>
      <p:ext uri="{BB962C8B-B14F-4D97-AF65-F5344CB8AC3E}">
        <p14:creationId xmlns:p14="http://schemas.microsoft.com/office/powerpoint/2010/main" val="347792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6</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Here, let’s preview the activities allowed for Housing Rehabilitation projects.</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None/>
            </a:pPr>
            <a:r>
              <a:rPr lang="en-US" sz="2200" b="1">
                <a:latin typeface="Cambria"/>
                <a:ea typeface="Cambria"/>
              </a:rPr>
              <a:t>Housing Rehabilitation</a:t>
            </a:r>
            <a:r>
              <a:rPr lang="en-US" sz="2200">
                <a:latin typeface="Cambria"/>
                <a:ea typeface="Cambria"/>
              </a:rPr>
              <a:t>:</a:t>
            </a:r>
            <a:endParaRPr lang="en-US" sz="2000">
              <a:latin typeface="Cambria"/>
              <a:ea typeface="Cambria"/>
            </a:endParaRPr>
          </a:p>
          <a:p>
            <a:pPr marL="0" indent="0">
              <a:buNone/>
            </a:pPr>
            <a:endParaRPr lang="en-US" sz="2000">
              <a:latin typeface="Cambria"/>
              <a:ea typeface="Cambria"/>
            </a:endParaRPr>
          </a:p>
          <a:p>
            <a:pPr marL="800100" lvl="1" indent="-342900">
              <a:buFont typeface="Arial" panose="020B0604020202020204" pitchFamily="34" charset="0"/>
              <a:buChar char="•"/>
            </a:pPr>
            <a:r>
              <a:rPr lang="en-US" sz="2000">
                <a:latin typeface="Cambria"/>
                <a:ea typeface="Cambria"/>
              </a:rPr>
              <a:t>Improve conditions and structure of existing housing units.</a:t>
            </a:r>
          </a:p>
          <a:p>
            <a:pPr marL="800100" lvl="1" indent="-342900">
              <a:buFont typeface="Arial" panose="020B0604020202020204" pitchFamily="34" charset="0"/>
              <a:buChar char="•"/>
            </a:pPr>
            <a:r>
              <a:rPr lang="en-US" sz="2000">
                <a:latin typeface="Cambria"/>
                <a:ea typeface="Cambria"/>
              </a:rPr>
              <a:t>Infrastructure associated with rehabilitation.</a:t>
            </a:r>
          </a:p>
          <a:p>
            <a:pPr marL="800100" lvl="1" indent="-342900">
              <a:buFont typeface="Arial" panose="020B0604020202020204" pitchFamily="34" charset="0"/>
              <a:buChar char="•"/>
            </a:pPr>
            <a:r>
              <a:rPr lang="en-US" sz="2000">
                <a:latin typeface="Cambria"/>
                <a:ea typeface="Cambria"/>
              </a:rPr>
              <a:t>Acquisition of land associated with rehabilitation.</a:t>
            </a:r>
          </a:p>
          <a:p>
            <a:pPr marL="800100" lvl="1" indent="-342900">
              <a:buFont typeface="Arial" panose="020B0604020202020204" pitchFamily="34" charset="0"/>
              <a:buChar char="•"/>
            </a:pPr>
            <a:r>
              <a:rPr lang="en-US" sz="2000">
                <a:latin typeface="Cambria"/>
                <a:ea typeface="Cambria"/>
              </a:rPr>
              <a:t>Will begin within the Period of Performance stated in application.</a:t>
            </a:r>
          </a:p>
          <a:p>
            <a:pPr marL="800100" lvl="1" indent="-342900">
              <a:buFont typeface="Arial" panose="020B0604020202020204" pitchFamily="34" charset="0"/>
              <a:buChar char="•"/>
            </a:pPr>
            <a:r>
              <a:rPr lang="en-US" sz="2000">
                <a:latin typeface="Cambria"/>
                <a:ea typeface="Cambria"/>
              </a:rPr>
              <a:t>Please view the table for reference on page 47of the NOFO.</a:t>
            </a:r>
          </a:p>
          <a:p>
            <a:pPr marL="800100" lvl="1" indent="-342900">
              <a:buFont typeface="Arial" panose="020B0604020202020204" pitchFamily="34" charset="0"/>
              <a:buChar char="•"/>
            </a:pPr>
            <a:r>
              <a:rPr lang="en-US" sz="2000">
                <a:latin typeface="Cambria"/>
                <a:ea typeface="Cambria"/>
              </a:rPr>
              <a:t>Maximum of seven </a:t>
            </a:r>
            <a:r>
              <a:rPr lang="en-US" sz="2000" b="1">
                <a:latin typeface="Cambria"/>
                <a:ea typeface="Cambria"/>
              </a:rPr>
              <a:t>(7) </a:t>
            </a:r>
            <a:r>
              <a:rPr lang="en-US" sz="2000">
                <a:latin typeface="Cambria"/>
                <a:ea typeface="Cambria"/>
              </a:rPr>
              <a:t>points.</a:t>
            </a:r>
          </a:p>
          <a:p>
            <a:pPr marL="0" indent="0">
              <a:buFont typeface="Arial" panose="020B0604020202020204" pitchFamily="34" charset="0"/>
              <a:buNone/>
            </a:pPr>
            <a:endParaRPr lang="en-US" sz="1050" kern="1200">
              <a:solidFill>
                <a:schemeClr val="tx1"/>
              </a:solidFill>
              <a:effectLst/>
              <a:latin typeface="+mn-lt"/>
              <a:ea typeface="+mn-ea"/>
              <a:cs typeface="+mn-cs"/>
            </a:endParaRPr>
          </a:p>
        </p:txBody>
      </p:sp>
    </p:spTree>
    <p:extLst>
      <p:ext uri="{BB962C8B-B14F-4D97-AF65-F5344CB8AC3E}">
        <p14:creationId xmlns:p14="http://schemas.microsoft.com/office/powerpoint/2010/main" val="2475433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7</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Here, let’s preview the activities allowed for Acquisition of Units projects.</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None/>
            </a:pPr>
            <a:r>
              <a:rPr lang="en-US" sz="2200" b="1">
                <a:latin typeface="Cambria"/>
                <a:ea typeface="Cambria"/>
              </a:rPr>
              <a:t>Acquisition of Units</a:t>
            </a:r>
            <a:r>
              <a:rPr lang="en-US" sz="2200">
                <a:latin typeface="Cambria"/>
                <a:ea typeface="Cambria"/>
              </a:rPr>
              <a:t>:</a:t>
            </a:r>
            <a:endParaRPr lang="en-US" sz="2000">
              <a:latin typeface="Cambria"/>
              <a:ea typeface="Cambria"/>
            </a:endParaRPr>
          </a:p>
          <a:p>
            <a:pPr marL="0" indent="0">
              <a:buNone/>
            </a:pPr>
            <a:endParaRPr lang="en-US" sz="2000">
              <a:latin typeface="Cambria"/>
              <a:ea typeface="Cambria"/>
            </a:endParaRPr>
          </a:p>
          <a:p>
            <a:pPr marL="800100" lvl="1" indent="-342900">
              <a:buFont typeface="Arial" panose="020B0604020202020204" pitchFamily="34" charset="0"/>
              <a:buChar char="•"/>
            </a:pPr>
            <a:r>
              <a:rPr lang="en-US" sz="2000">
                <a:latin typeface="Cambria"/>
                <a:ea typeface="Cambria"/>
              </a:rPr>
              <a:t>Acquire existing housing units. </a:t>
            </a:r>
          </a:p>
          <a:p>
            <a:pPr marL="800100" lvl="1" indent="-342900">
              <a:buFont typeface="Arial" panose="020B0604020202020204" pitchFamily="34" charset="0"/>
              <a:buChar char="•"/>
            </a:pPr>
            <a:r>
              <a:rPr lang="en-US" sz="2000">
                <a:latin typeface="Cambria"/>
                <a:ea typeface="Cambria"/>
              </a:rPr>
              <a:t>Increases housing stock.</a:t>
            </a:r>
          </a:p>
          <a:p>
            <a:pPr marL="800100" lvl="1" indent="-342900">
              <a:buFont typeface="Arial" panose="020B0604020202020204" pitchFamily="34" charset="0"/>
              <a:buChar char="•"/>
            </a:pPr>
            <a:r>
              <a:rPr lang="en-US" sz="2000">
                <a:latin typeface="Cambria"/>
                <a:ea typeface="Cambria"/>
              </a:rPr>
              <a:t>No costs for new construction, rehabilitation, or infrastructure.</a:t>
            </a:r>
          </a:p>
          <a:p>
            <a:pPr marL="800100" lvl="1" indent="-342900">
              <a:buFont typeface="Arial" panose="020B0604020202020204" pitchFamily="34" charset="0"/>
              <a:buChar char="•"/>
            </a:pPr>
            <a:r>
              <a:rPr lang="en-US" sz="2000">
                <a:latin typeface="Cambria"/>
                <a:ea typeface="Cambria"/>
              </a:rPr>
              <a:t>Infrastructure associated (connected to) acquisition of units.</a:t>
            </a:r>
          </a:p>
          <a:p>
            <a:pPr marL="800100" lvl="1" indent="-342900">
              <a:buFont typeface="Arial" panose="020B0604020202020204" pitchFamily="34" charset="0"/>
              <a:buChar char="•"/>
            </a:pPr>
            <a:r>
              <a:rPr lang="en-US" sz="2000">
                <a:latin typeface="Cambria"/>
                <a:ea typeface="Cambria"/>
              </a:rPr>
              <a:t>Will begin within the Period of Performance stated in application.</a:t>
            </a:r>
          </a:p>
          <a:p>
            <a:pPr marL="800100" lvl="1" indent="-342900">
              <a:buFont typeface="Arial" panose="020B0604020202020204" pitchFamily="34" charset="0"/>
              <a:buChar char="•"/>
            </a:pPr>
            <a:r>
              <a:rPr lang="en-US" sz="2000">
                <a:latin typeface="Cambria"/>
                <a:ea typeface="Cambria"/>
              </a:rPr>
              <a:t>Please view the table for reference on page 48 of the NOFO.</a:t>
            </a:r>
          </a:p>
          <a:p>
            <a:pPr marL="800100" lvl="1" indent="-342900">
              <a:buFont typeface="Arial" panose="020B0604020202020204" pitchFamily="34" charset="0"/>
              <a:buChar char="•"/>
            </a:pPr>
            <a:r>
              <a:rPr lang="en-US" sz="2000">
                <a:latin typeface="Cambria"/>
                <a:ea typeface="Cambria"/>
              </a:rPr>
              <a:t>Maximum of seven </a:t>
            </a:r>
            <a:r>
              <a:rPr lang="en-US" sz="2000" b="1">
                <a:latin typeface="Cambria"/>
                <a:ea typeface="Cambria"/>
              </a:rPr>
              <a:t>(7) </a:t>
            </a:r>
            <a:r>
              <a:rPr lang="en-US" sz="2000">
                <a:latin typeface="Cambria"/>
                <a:ea typeface="Cambria"/>
              </a:rPr>
              <a:t>points.</a:t>
            </a:r>
          </a:p>
          <a:p>
            <a:pPr marL="0" indent="0">
              <a:buFont typeface="Arial" panose="020B0604020202020204" pitchFamily="34" charset="0"/>
              <a:buNone/>
            </a:pPr>
            <a:endParaRPr lang="en-US" sz="1050" kern="1200">
              <a:solidFill>
                <a:schemeClr val="tx1"/>
              </a:solidFill>
              <a:effectLst/>
              <a:latin typeface="+mn-lt"/>
              <a:ea typeface="+mn-ea"/>
              <a:cs typeface="+mn-cs"/>
            </a:endParaRPr>
          </a:p>
        </p:txBody>
      </p:sp>
    </p:spTree>
    <p:extLst>
      <p:ext uri="{BB962C8B-B14F-4D97-AF65-F5344CB8AC3E}">
        <p14:creationId xmlns:p14="http://schemas.microsoft.com/office/powerpoint/2010/main" val="3673174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8</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1050" kern="1200">
                <a:solidFill>
                  <a:schemeClr val="tx1"/>
                </a:solidFill>
                <a:effectLst/>
                <a:latin typeface="+mn-lt"/>
                <a:ea typeface="+mn-ea"/>
                <a:cs typeface="+mn-cs"/>
              </a:rPr>
              <a:t>Here, let’s preview the activities allowed for Affordable Housing Related Infrastructure (or Land Acquisition) projects.</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None/>
            </a:pPr>
            <a:r>
              <a:rPr lang="en-US" sz="2200" b="1">
                <a:latin typeface="Cambria"/>
                <a:ea typeface="Cambria"/>
              </a:rPr>
              <a:t>Affordable Housing Related Infrastructure (or Land Acquisition)</a:t>
            </a:r>
            <a:r>
              <a:rPr lang="en-US" sz="2200">
                <a:latin typeface="Cambria"/>
                <a:ea typeface="Cambria"/>
              </a:rPr>
              <a:t>:</a:t>
            </a:r>
            <a:endParaRPr lang="en-US" sz="1050" kern="1200">
              <a:solidFill>
                <a:schemeClr val="tx1"/>
              </a:solidFill>
              <a:effectLst/>
              <a:latin typeface="+mn-lt"/>
              <a:ea typeface="+mn-ea"/>
              <a:cs typeface="+mn-cs"/>
            </a:endParaRPr>
          </a:p>
          <a:p>
            <a:pPr marL="0" indent="0">
              <a:buNone/>
            </a:pPr>
            <a:endParaRPr lang="en-US" sz="2000">
              <a:latin typeface="Cambria"/>
              <a:ea typeface="Cambria"/>
            </a:endParaRPr>
          </a:p>
          <a:p>
            <a:pPr marL="800100" lvl="1" indent="-342900">
              <a:buFont typeface="Arial" panose="020B0604020202020204" pitchFamily="34" charset="0"/>
              <a:buChar char="•"/>
            </a:pPr>
            <a:r>
              <a:rPr lang="en-US" sz="2000">
                <a:latin typeface="Cambria"/>
                <a:ea typeface="Cambria"/>
              </a:rPr>
              <a:t>Spur (stimulate) construction or rehabilitation. </a:t>
            </a:r>
          </a:p>
          <a:p>
            <a:pPr marL="800100" lvl="1" indent="-342900">
              <a:buFont typeface="Arial" panose="020B0604020202020204" pitchFamily="34" charset="0"/>
              <a:buChar char="•"/>
            </a:pPr>
            <a:r>
              <a:rPr lang="en-US" sz="2000">
                <a:latin typeface="Cambria"/>
                <a:ea typeface="Cambria"/>
              </a:rPr>
              <a:t>Will support existing affordable housing or development of affordable housing.</a:t>
            </a:r>
          </a:p>
          <a:p>
            <a:pPr marL="800100" lvl="1" indent="-342900">
              <a:buFont typeface="Arial" panose="020B0604020202020204" pitchFamily="34" charset="0"/>
              <a:buChar char="•"/>
            </a:pPr>
            <a:r>
              <a:rPr lang="en-US" sz="2000">
                <a:latin typeface="Cambria"/>
                <a:ea typeface="Cambria"/>
              </a:rPr>
              <a:t>Activities like new housing construction, rehabilitation of homes, and acquisition of units will be completed in the future.</a:t>
            </a:r>
          </a:p>
          <a:p>
            <a:pPr marL="800100" lvl="1" indent="-342900">
              <a:buFont typeface="Arial" panose="020B0604020202020204" pitchFamily="34" charset="0"/>
              <a:buChar char="•"/>
            </a:pPr>
            <a:r>
              <a:rPr lang="en-US" sz="2000">
                <a:latin typeface="Cambria"/>
                <a:ea typeface="Cambria"/>
              </a:rPr>
              <a:t>Infrastructure will begin within the Period of Performance stated in application.</a:t>
            </a:r>
          </a:p>
          <a:p>
            <a:pPr marL="800100" lvl="1" indent="-342900">
              <a:buFont typeface="Arial" panose="020B0604020202020204" pitchFamily="34" charset="0"/>
              <a:buChar char="•"/>
            </a:pPr>
            <a:r>
              <a:rPr lang="en-US" sz="2000">
                <a:latin typeface="Cambria"/>
                <a:ea typeface="Cambria"/>
              </a:rPr>
              <a:t>Please view the table for reference on page 49 of the NOFO.</a:t>
            </a:r>
          </a:p>
          <a:p>
            <a:pPr marL="800100" lvl="1" indent="-342900">
              <a:buFont typeface="Arial" panose="020B0604020202020204" pitchFamily="34" charset="0"/>
              <a:buChar char="•"/>
            </a:pPr>
            <a:r>
              <a:rPr lang="en-US" sz="2000">
                <a:latin typeface="Cambria"/>
                <a:ea typeface="Cambria"/>
              </a:rPr>
              <a:t>Maximum of seven </a:t>
            </a:r>
            <a:r>
              <a:rPr lang="en-US" sz="2000" b="1">
                <a:latin typeface="Cambria"/>
                <a:ea typeface="Cambria"/>
              </a:rPr>
              <a:t>(7) </a:t>
            </a:r>
            <a:r>
              <a:rPr lang="en-US" sz="2000">
                <a:latin typeface="Cambria"/>
                <a:ea typeface="Cambria"/>
              </a:rPr>
              <a:t>points.</a:t>
            </a:r>
          </a:p>
          <a:p>
            <a:pPr marL="0" indent="0">
              <a:buFont typeface="Arial" panose="020B0604020202020204" pitchFamily="34" charset="0"/>
              <a:buNone/>
            </a:pPr>
            <a:endParaRPr lang="en-US" sz="1050" kern="1200">
              <a:solidFill>
                <a:schemeClr val="tx1"/>
              </a:solidFill>
              <a:effectLst/>
              <a:latin typeface="+mn-lt"/>
              <a:ea typeface="+mn-ea"/>
              <a:cs typeface="+mn-cs"/>
            </a:endParaRPr>
          </a:p>
        </p:txBody>
      </p:sp>
    </p:spTree>
    <p:extLst>
      <p:ext uri="{BB962C8B-B14F-4D97-AF65-F5344CB8AC3E}">
        <p14:creationId xmlns:p14="http://schemas.microsoft.com/office/powerpoint/2010/main" val="1340610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9</a:t>
            </a:fld>
            <a:endParaRPr lang="en-US" i="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kern="1200">
                <a:solidFill>
                  <a:schemeClr val="tx1"/>
                </a:solidFill>
                <a:effectLst/>
                <a:latin typeface="+mn-lt"/>
                <a:ea typeface="+mn-ea"/>
                <a:cs typeface="+mn-cs"/>
              </a:rPr>
              <a:t>Let’s discuss the scoring methodology for these Priorities.</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HUD will apply the following scoring methodology for this Subfactor.</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r>
              <a:rPr lang="en-US" sz="1050" kern="1200">
                <a:solidFill>
                  <a:schemeClr val="tx1"/>
                </a:solidFill>
                <a:effectLst/>
                <a:latin typeface="+mn-lt"/>
                <a:ea typeface="+mn-ea"/>
                <a:cs typeface="+mn-cs"/>
              </a:rPr>
              <a:t>For Step #1, *Read slide</a:t>
            </a:r>
          </a:p>
          <a:p>
            <a:pPr marL="0" indent="0">
              <a:buFont typeface="Arial" panose="020B0604020202020204" pitchFamily="34" charset="0"/>
              <a:buNone/>
            </a:pPr>
            <a:endParaRPr lang="en-US" sz="1050" kern="1200">
              <a:solidFill>
                <a:schemeClr val="tx1"/>
              </a:solidFill>
              <a:effectLst/>
              <a:latin typeface="+mn-lt"/>
              <a:ea typeface="+mn-ea"/>
              <a:cs typeface="+mn-cs"/>
            </a:endParaRPr>
          </a:p>
          <a:p>
            <a:pPr marL="0" indent="0">
              <a:buFont typeface="Arial" panose="020B0604020202020204" pitchFamily="34" charset="0"/>
              <a:buNone/>
            </a:pPr>
            <a:endParaRPr lang="en-US" sz="1050" kern="1200">
              <a:solidFill>
                <a:schemeClr val="tx1"/>
              </a:solidFill>
              <a:effectLst/>
              <a:latin typeface="+mn-lt"/>
              <a:ea typeface="+mn-ea"/>
              <a:cs typeface="+mn-cs"/>
            </a:endParaRPr>
          </a:p>
        </p:txBody>
      </p:sp>
    </p:spTree>
    <p:extLst>
      <p:ext uri="{BB962C8B-B14F-4D97-AF65-F5344CB8AC3E}">
        <p14:creationId xmlns:p14="http://schemas.microsoft.com/office/powerpoint/2010/main" val="471057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4E7CE-CBB3-4333-9A8C-B141E364A3A3}"/>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21B02D74-15D4-4F4E-9E8F-899CE607E016}"/>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69B4119C-4348-47EA-BE66-0E9EFCD81799}"/>
              </a:ext>
            </a:extLst>
          </p:cNvPr>
          <p:cNvSpPr>
            <a:spLocks noGrp="1"/>
          </p:cNvSpPr>
          <p:nvPr>
            <p:ph type="dt" sz="half" idx="10"/>
          </p:nvPr>
        </p:nvSpPr>
        <p:spPr/>
        <p:txBody>
          <a:bodyPr/>
          <a:lstStyle/>
          <a:p>
            <a:fld id="{A9E2CE8A-DDFF-4DE2-BE7D-4BE18B4CFDE5}" type="datetime1">
              <a:rPr lang="en-US" smtClean="0"/>
              <a:pPr/>
              <a:t>11/9/2022</a:t>
            </a:fld>
            <a:endParaRPr lang="en-US"/>
          </a:p>
        </p:txBody>
      </p:sp>
      <p:sp>
        <p:nvSpPr>
          <p:cNvPr id="5" name="Footer Placeholder 4">
            <a:extLst>
              <a:ext uri="{FF2B5EF4-FFF2-40B4-BE49-F238E27FC236}">
                <a16:creationId xmlns:a16="http://schemas.microsoft.com/office/drawing/2014/main" id="{52137750-A72A-41A9-B040-3C7C52D2F6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A88CCB-C4A4-46D1-91DB-20DF8203FD58}"/>
              </a:ext>
            </a:extLst>
          </p:cNvPr>
          <p:cNvSpPr>
            <a:spLocks noGrp="1"/>
          </p:cNvSpPr>
          <p:nvPr>
            <p:ph type="sldNum" sz="quarter" idx="12"/>
          </p:nvPr>
        </p:nvSpPr>
        <p:spPr/>
        <p:txBody>
          <a:bodyPr/>
          <a:lstStyle/>
          <a:p>
            <a:fld id="{47D326A9-C7FB-474D-8472-18C731E71348}" type="slidenum">
              <a:rPr lang="en-US" smtClean="0"/>
              <a:pPr/>
              <a:t>‹#›</a:t>
            </a:fld>
            <a:endParaRPr lang="en-US"/>
          </a:p>
        </p:txBody>
      </p:sp>
    </p:spTree>
    <p:extLst>
      <p:ext uri="{BB962C8B-B14F-4D97-AF65-F5344CB8AC3E}">
        <p14:creationId xmlns:p14="http://schemas.microsoft.com/office/powerpoint/2010/main" val="2849458393"/>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E8F56-4240-4F32-B890-791207CFD4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A88B17-47B7-4EFC-A720-9F3C495A35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540DFC-4822-405E-A6F1-34D0F0D4C024}"/>
              </a:ext>
            </a:extLst>
          </p:cNvPr>
          <p:cNvSpPr>
            <a:spLocks noGrp="1"/>
          </p:cNvSpPr>
          <p:nvPr>
            <p:ph type="dt" sz="half" idx="10"/>
          </p:nvPr>
        </p:nvSpPr>
        <p:spPr/>
        <p:txBody>
          <a:bodyPr/>
          <a:lstStyle/>
          <a:p>
            <a:fld id="{E8C77661-8266-4A56-826F-1855644D9F26}" type="datetime1">
              <a:rPr lang="en-US" smtClean="0"/>
              <a:pPr/>
              <a:t>11/9/2022</a:t>
            </a:fld>
            <a:endParaRPr lang="en-US"/>
          </a:p>
        </p:txBody>
      </p:sp>
      <p:sp>
        <p:nvSpPr>
          <p:cNvPr id="5" name="Footer Placeholder 4">
            <a:extLst>
              <a:ext uri="{FF2B5EF4-FFF2-40B4-BE49-F238E27FC236}">
                <a16:creationId xmlns:a16="http://schemas.microsoft.com/office/drawing/2014/main" id="{7914C460-9A04-4FD0-BCC8-D0D163DEC2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980E3A-22EA-43DF-A82D-2F7393E2726F}"/>
              </a:ext>
            </a:extLst>
          </p:cNvPr>
          <p:cNvSpPr>
            <a:spLocks noGrp="1"/>
          </p:cNvSpPr>
          <p:nvPr>
            <p:ph type="sldNum" sz="quarter" idx="12"/>
          </p:nvPr>
        </p:nvSpPr>
        <p:spPr/>
        <p:txBody>
          <a:bodyPr/>
          <a:lstStyle/>
          <a:p>
            <a:fld id="{47D326A9-C7FB-474D-8472-18C731E71348}" type="slidenum">
              <a:rPr lang="en-US" smtClean="0"/>
              <a:pPr/>
              <a:t>‹#›</a:t>
            </a:fld>
            <a:endParaRPr lang="en-US"/>
          </a:p>
        </p:txBody>
      </p:sp>
    </p:spTree>
    <p:extLst>
      <p:ext uri="{BB962C8B-B14F-4D97-AF65-F5344CB8AC3E}">
        <p14:creationId xmlns:p14="http://schemas.microsoft.com/office/powerpoint/2010/main" val="138816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1BB64D-91A6-4E3D-B2EC-98069575BB2D}"/>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648B872-9784-4D0C-8712-21339CC618EE}"/>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9B617C-07BA-40A8-AA13-7C4E0CEC8D93}"/>
              </a:ext>
            </a:extLst>
          </p:cNvPr>
          <p:cNvSpPr>
            <a:spLocks noGrp="1"/>
          </p:cNvSpPr>
          <p:nvPr>
            <p:ph type="dt" sz="half" idx="10"/>
          </p:nvPr>
        </p:nvSpPr>
        <p:spPr/>
        <p:txBody>
          <a:bodyPr/>
          <a:lstStyle/>
          <a:p>
            <a:fld id="{E9E4E915-D996-4FA4-A1C9-AEB0FFADFE56}" type="datetime1">
              <a:rPr lang="en-US" smtClean="0"/>
              <a:pPr/>
              <a:t>11/9/2022</a:t>
            </a:fld>
            <a:endParaRPr lang="en-US"/>
          </a:p>
        </p:txBody>
      </p:sp>
      <p:sp>
        <p:nvSpPr>
          <p:cNvPr id="5" name="Footer Placeholder 4">
            <a:extLst>
              <a:ext uri="{FF2B5EF4-FFF2-40B4-BE49-F238E27FC236}">
                <a16:creationId xmlns:a16="http://schemas.microsoft.com/office/drawing/2014/main" id="{601F15B2-1AC4-476B-8FFB-BAAF794161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A186AE-9D4F-4B94-93FD-4D69FEB8DF07}"/>
              </a:ext>
            </a:extLst>
          </p:cNvPr>
          <p:cNvSpPr>
            <a:spLocks noGrp="1"/>
          </p:cNvSpPr>
          <p:nvPr>
            <p:ph type="sldNum" sz="quarter" idx="12"/>
          </p:nvPr>
        </p:nvSpPr>
        <p:spPr/>
        <p:txBody>
          <a:bodyPr/>
          <a:lstStyle/>
          <a:p>
            <a:fld id="{47D326A9-C7FB-474D-8472-18C731E71348}" type="slidenum">
              <a:rPr lang="en-US" smtClean="0"/>
              <a:pPr/>
              <a:t>‹#›</a:t>
            </a:fld>
            <a:endParaRPr lang="en-US"/>
          </a:p>
        </p:txBody>
      </p:sp>
    </p:spTree>
    <p:extLst>
      <p:ext uri="{BB962C8B-B14F-4D97-AF65-F5344CB8AC3E}">
        <p14:creationId xmlns:p14="http://schemas.microsoft.com/office/powerpoint/2010/main" val="2414823914"/>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EBB24-2E18-4872-9DC7-962EB9D98B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851469-3891-42DB-9CD8-8EFB8EAE730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D08D70-92C1-425C-ADCA-0468C283A387}"/>
              </a:ext>
            </a:extLst>
          </p:cNvPr>
          <p:cNvSpPr>
            <a:spLocks noGrp="1"/>
          </p:cNvSpPr>
          <p:nvPr>
            <p:ph type="dt" sz="half" idx="10"/>
          </p:nvPr>
        </p:nvSpPr>
        <p:spPr/>
        <p:txBody>
          <a:bodyPr/>
          <a:lstStyle/>
          <a:p>
            <a:fld id="{60312341-13C7-46D7-B0FC-E8CD1E3D3256}" type="datetime1">
              <a:rPr lang="en-US" smtClean="0"/>
              <a:pPr/>
              <a:t>11/9/2022</a:t>
            </a:fld>
            <a:endParaRPr lang="en-US"/>
          </a:p>
        </p:txBody>
      </p:sp>
      <p:sp>
        <p:nvSpPr>
          <p:cNvPr id="5" name="Footer Placeholder 4">
            <a:extLst>
              <a:ext uri="{FF2B5EF4-FFF2-40B4-BE49-F238E27FC236}">
                <a16:creationId xmlns:a16="http://schemas.microsoft.com/office/drawing/2014/main" id="{68011A40-B5ED-4529-B74B-205901D076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66D6C0-40C3-4A8A-97C2-B4E531BDD412}"/>
              </a:ext>
            </a:extLst>
          </p:cNvPr>
          <p:cNvSpPr>
            <a:spLocks noGrp="1"/>
          </p:cNvSpPr>
          <p:nvPr>
            <p:ph type="sldNum" sz="quarter" idx="12"/>
          </p:nvPr>
        </p:nvSpPr>
        <p:spPr/>
        <p:txBody>
          <a:bodyPr/>
          <a:lstStyle/>
          <a:p>
            <a:fld id="{47D326A9-C7FB-474D-8472-18C731E71348}" type="slidenum">
              <a:rPr lang="en-US" smtClean="0"/>
              <a:pPr/>
              <a:t>‹#›</a:t>
            </a:fld>
            <a:endParaRPr lang="en-US"/>
          </a:p>
        </p:txBody>
      </p:sp>
    </p:spTree>
    <p:extLst>
      <p:ext uri="{BB962C8B-B14F-4D97-AF65-F5344CB8AC3E}">
        <p14:creationId xmlns:p14="http://schemas.microsoft.com/office/powerpoint/2010/main" val="722083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2546B-0851-4FF6-A148-F0ACEE9FAC8C}"/>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295ACF09-BA43-4768-83F1-5CAF04A79883}"/>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343161-3CF1-4190-8DA9-874528CB4B4E}"/>
              </a:ext>
            </a:extLst>
          </p:cNvPr>
          <p:cNvSpPr>
            <a:spLocks noGrp="1"/>
          </p:cNvSpPr>
          <p:nvPr>
            <p:ph type="dt" sz="half" idx="10"/>
          </p:nvPr>
        </p:nvSpPr>
        <p:spPr/>
        <p:txBody>
          <a:bodyPr/>
          <a:lstStyle/>
          <a:p>
            <a:fld id="{4FB5F439-AFA1-4564-8D60-692396955595}" type="datetime1">
              <a:rPr lang="en-US" smtClean="0"/>
              <a:pPr/>
              <a:t>11/9/2022</a:t>
            </a:fld>
            <a:endParaRPr lang="en-US"/>
          </a:p>
        </p:txBody>
      </p:sp>
      <p:sp>
        <p:nvSpPr>
          <p:cNvPr id="5" name="Footer Placeholder 4">
            <a:extLst>
              <a:ext uri="{FF2B5EF4-FFF2-40B4-BE49-F238E27FC236}">
                <a16:creationId xmlns:a16="http://schemas.microsoft.com/office/drawing/2014/main" id="{EE8A9B53-675D-43F4-8EF4-CE34A92F18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331A9C-DFF4-4AF3-961F-8F2AD935EF6D}"/>
              </a:ext>
            </a:extLst>
          </p:cNvPr>
          <p:cNvSpPr>
            <a:spLocks noGrp="1"/>
          </p:cNvSpPr>
          <p:nvPr>
            <p:ph type="sldNum" sz="quarter" idx="12"/>
          </p:nvPr>
        </p:nvSpPr>
        <p:spPr/>
        <p:txBody>
          <a:bodyPr/>
          <a:lstStyle/>
          <a:p>
            <a:fld id="{47D326A9-C7FB-474D-8472-18C731E71348}" type="slidenum">
              <a:rPr lang="en-US" smtClean="0"/>
              <a:pPr/>
              <a:t>‹#›</a:t>
            </a:fld>
            <a:endParaRPr lang="en-US"/>
          </a:p>
        </p:txBody>
      </p:sp>
    </p:spTree>
    <p:extLst>
      <p:ext uri="{BB962C8B-B14F-4D97-AF65-F5344CB8AC3E}">
        <p14:creationId xmlns:p14="http://schemas.microsoft.com/office/powerpoint/2010/main" val="242302199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D0209-C2EA-4894-A2A1-05D5665034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F4AF8C-875A-4407-BFE3-FB7512A30CC5}"/>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81D09F-E1C7-4774-8A21-08DB3C4A60BC}"/>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296CE5-C196-46FB-98C0-5365F3C4A233}"/>
              </a:ext>
            </a:extLst>
          </p:cNvPr>
          <p:cNvSpPr>
            <a:spLocks noGrp="1"/>
          </p:cNvSpPr>
          <p:nvPr>
            <p:ph type="dt" sz="half" idx="10"/>
          </p:nvPr>
        </p:nvSpPr>
        <p:spPr/>
        <p:txBody>
          <a:bodyPr/>
          <a:lstStyle/>
          <a:p>
            <a:fld id="{D187ACC4-A191-4B4E-9F11-35B060F81A1E}" type="datetime1">
              <a:rPr lang="en-US" smtClean="0"/>
              <a:pPr/>
              <a:t>11/9/2022</a:t>
            </a:fld>
            <a:endParaRPr lang="en-US"/>
          </a:p>
        </p:txBody>
      </p:sp>
      <p:sp>
        <p:nvSpPr>
          <p:cNvPr id="6" name="Footer Placeholder 5">
            <a:extLst>
              <a:ext uri="{FF2B5EF4-FFF2-40B4-BE49-F238E27FC236}">
                <a16:creationId xmlns:a16="http://schemas.microsoft.com/office/drawing/2014/main" id="{8A9367B7-B388-4181-A8FA-02DFEA7DF5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268EF6-EC4E-4CEA-8658-9F69493189CC}"/>
              </a:ext>
            </a:extLst>
          </p:cNvPr>
          <p:cNvSpPr>
            <a:spLocks noGrp="1"/>
          </p:cNvSpPr>
          <p:nvPr>
            <p:ph type="sldNum" sz="quarter" idx="12"/>
          </p:nvPr>
        </p:nvSpPr>
        <p:spPr/>
        <p:txBody>
          <a:bodyPr/>
          <a:lstStyle/>
          <a:p>
            <a:fld id="{47D326A9-C7FB-474D-8472-18C731E71348}" type="slidenum">
              <a:rPr lang="en-US" smtClean="0"/>
              <a:pPr/>
              <a:t>‹#›</a:t>
            </a:fld>
            <a:endParaRPr lang="en-US"/>
          </a:p>
        </p:txBody>
      </p:sp>
    </p:spTree>
    <p:extLst>
      <p:ext uri="{BB962C8B-B14F-4D97-AF65-F5344CB8AC3E}">
        <p14:creationId xmlns:p14="http://schemas.microsoft.com/office/powerpoint/2010/main" val="3168371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1F81E-2A52-4D30-B068-8585ABB2900E}"/>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25E140DC-BF67-493C-9CD0-5A02881022E9}"/>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4750C20B-82CC-4572-ABEC-1FFEF30BB053}"/>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E9E51D4-6C92-4549-AEE7-BB7F5EDD52AD}"/>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4D5FB884-0968-4CC4-81BB-9318E3AC53CC}"/>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BF75BA-7746-4471-B342-2F7F0941F42E}"/>
              </a:ext>
            </a:extLst>
          </p:cNvPr>
          <p:cNvSpPr>
            <a:spLocks noGrp="1"/>
          </p:cNvSpPr>
          <p:nvPr>
            <p:ph type="dt" sz="half" idx="10"/>
          </p:nvPr>
        </p:nvSpPr>
        <p:spPr/>
        <p:txBody>
          <a:bodyPr/>
          <a:lstStyle/>
          <a:p>
            <a:fld id="{38340B66-7432-4A5F-9D03-EC32562403E2}" type="datetime1">
              <a:rPr lang="en-US" smtClean="0"/>
              <a:pPr/>
              <a:t>11/9/2022</a:t>
            </a:fld>
            <a:endParaRPr lang="en-US"/>
          </a:p>
        </p:txBody>
      </p:sp>
      <p:sp>
        <p:nvSpPr>
          <p:cNvPr id="8" name="Footer Placeholder 7">
            <a:extLst>
              <a:ext uri="{FF2B5EF4-FFF2-40B4-BE49-F238E27FC236}">
                <a16:creationId xmlns:a16="http://schemas.microsoft.com/office/drawing/2014/main" id="{A3DD7FA7-2218-456D-A320-8FB55ADCA53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076050C-F071-4977-9CBC-FFA1C435B5E8}"/>
              </a:ext>
            </a:extLst>
          </p:cNvPr>
          <p:cNvSpPr>
            <a:spLocks noGrp="1"/>
          </p:cNvSpPr>
          <p:nvPr>
            <p:ph type="sldNum" sz="quarter" idx="12"/>
          </p:nvPr>
        </p:nvSpPr>
        <p:spPr/>
        <p:txBody>
          <a:bodyPr/>
          <a:lstStyle/>
          <a:p>
            <a:fld id="{47D326A9-C7FB-474D-8472-18C731E71348}" type="slidenum">
              <a:rPr lang="en-US" smtClean="0"/>
              <a:pPr/>
              <a:t>‹#›</a:t>
            </a:fld>
            <a:endParaRPr lang="en-US"/>
          </a:p>
        </p:txBody>
      </p:sp>
    </p:spTree>
    <p:extLst>
      <p:ext uri="{BB962C8B-B14F-4D97-AF65-F5344CB8AC3E}">
        <p14:creationId xmlns:p14="http://schemas.microsoft.com/office/powerpoint/2010/main" val="4102965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2FFBA-FC64-4DA7-A124-EC122009BC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F90505-353D-4ED7-B6FB-96BE8BBAFB47}"/>
              </a:ext>
            </a:extLst>
          </p:cNvPr>
          <p:cNvSpPr>
            <a:spLocks noGrp="1"/>
          </p:cNvSpPr>
          <p:nvPr>
            <p:ph type="dt" sz="half" idx="10"/>
          </p:nvPr>
        </p:nvSpPr>
        <p:spPr/>
        <p:txBody>
          <a:bodyPr/>
          <a:lstStyle/>
          <a:p>
            <a:fld id="{1D69EFF0-751B-4C81-BFBD-319A0BF64E14}" type="datetime1">
              <a:rPr lang="en-US" smtClean="0"/>
              <a:pPr/>
              <a:t>11/9/2022</a:t>
            </a:fld>
            <a:endParaRPr lang="en-US"/>
          </a:p>
        </p:txBody>
      </p:sp>
      <p:sp>
        <p:nvSpPr>
          <p:cNvPr id="4" name="Footer Placeholder 3">
            <a:extLst>
              <a:ext uri="{FF2B5EF4-FFF2-40B4-BE49-F238E27FC236}">
                <a16:creationId xmlns:a16="http://schemas.microsoft.com/office/drawing/2014/main" id="{15F02091-8E15-42E6-9BDA-176C0E7C736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DB92ED1-9955-4C18-82C6-D772BEF11B84}"/>
              </a:ext>
            </a:extLst>
          </p:cNvPr>
          <p:cNvSpPr>
            <a:spLocks noGrp="1"/>
          </p:cNvSpPr>
          <p:nvPr>
            <p:ph type="sldNum" sz="quarter" idx="12"/>
          </p:nvPr>
        </p:nvSpPr>
        <p:spPr/>
        <p:txBody>
          <a:bodyPr/>
          <a:lstStyle/>
          <a:p>
            <a:fld id="{47D326A9-C7FB-474D-8472-18C731E71348}" type="slidenum">
              <a:rPr lang="en-US" smtClean="0"/>
              <a:pPr/>
              <a:t>‹#›</a:t>
            </a:fld>
            <a:endParaRPr lang="en-US"/>
          </a:p>
        </p:txBody>
      </p:sp>
    </p:spTree>
    <p:extLst>
      <p:ext uri="{BB962C8B-B14F-4D97-AF65-F5344CB8AC3E}">
        <p14:creationId xmlns:p14="http://schemas.microsoft.com/office/powerpoint/2010/main" val="350891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B0B2D5-FB49-4173-8C9E-EBEA35FBD577}"/>
              </a:ext>
            </a:extLst>
          </p:cNvPr>
          <p:cNvSpPr>
            <a:spLocks noGrp="1"/>
          </p:cNvSpPr>
          <p:nvPr>
            <p:ph type="dt" sz="half" idx="10"/>
          </p:nvPr>
        </p:nvSpPr>
        <p:spPr/>
        <p:txBody>
          <a:bodyPr/>
          <a:lstStyle/>
          <a:p>
            <a:fld id="{4E25C6B1-DA96-4ED1-9AF1-B426C4C95408}" type="datetime1">
              <a:rPr lang="en-US" smtClean="0"/>
              <a:pPr/>
              <a:t>11/9/2022</a:t>
            </a:fld>
            <a:endParaRPr lang="en-US"/>
          </a:p>
        </p:txBody>
      </p:sp>
      <p:sp>
        <p:nvSpPr>
          <p:cNvPr id="3" name="Footer Placeholder 2">
            <a:extLst>
              <a:ext uri="{FF2B5EF4-FFF2-40B4-BE49-F238E27FC236}">
                <a16:creationId xmlns:a16="http://schemas.microsoft.com/office/drawing/2014/main" id="{23758AFA-E396-44B0-8853-E546906FA26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38DFF03-7A17-44CD-AEA3-731B4956C0C4}"/>
              </a:ext>
            </a:extLst>
          </p:cNvPr>
          <p:cNvSpPr>
            <a:spLocks noGrp="1"/>
          </p:cNvSpPr>
          <p:nvPr>
            <p:ph type="sldNum" sz="quarter" idx="12"/>
          </p:nvPr>
        </p:nvSpPr>
        <p:spPr/>
        <p:txBody>
          <a:bodyPr/>
          <a:lstStyle/>
          <a:p>
            <a:fld id="{47D326A9-C7FB-474D-8472-18C731E71348}" type="slidenum">
              <a:rPr lang="en-US" smtClean="0"/>
              <a:pPr/>
              <a:t>‹#›</a:t>
            </a:fld>
            <a:endParaRPr lang="en-US"/>
          </a:p>
        </p:txBody>
      </p:sp>
    </p:spTree>
    <p:extLst>
      <p:ext uri="{BB962C8B-B14F-4D97-AF65-F5344CB8AC3E}">
        <p14:creationId xmlns:p14="http://schemas.microsoft.com/office/powerpoint/2010/main" val="3432124888"/>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BB2EF-F95F-4815-982E-77EFA5D64DDE}"/>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407D85C9-E18D-49F8-967E-8A44590BBCAA}"/>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553381-1D30-45C1-88D4-05F44074CD00}"/>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9119482-453A-4B47-9A59-4BDCDF5F9DF2}"/>
              </a:ext>
            </a:extLst>
          </p:cNvPr>
          <p:cNvSpPr>
            <a:spLocks noGrp="1"/>
          </p:cNvSpPr>
          <p:nvPr>
            <p:ph type="dt" sz="half" idx="10"/>
          </p:nvPr>
        </p:nvSpPr>
        <p:spPr/>
        <p:txBody>
          <a:bodyPr/>
          <a:lstStyle/>
          <a:p>
            <a:fld id="{AF6B2E46-C441-4F0D-BD8F-453112596B87}" type="datetime1">
              <a:rPr lang="en-US" smtClean="0"/>
              <a:pPr/>
              <a:t>11/9/2022</a:t>
            </a:fld>
            <a:endParaRPr lang="en-US"/>
          </a:p>
        </p:txBody>
      </p:sp>
      <p:sp>
        <p:nvSpPr>
          <p:cNvPr id="6" name="Footer Placeholder 5">
            <a:extLst>
              <a:ext uri="{FF2B5EF4-FFF2-40B4-BE49-F238E27FC236}">
                <a16:creationId xmlns:a16="http://schemas.microsoft.com/office/drawing/2014/main" id="{0786A841-51FB-4ABF-8592-F58D18C4F7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067FA3-CC10-4AF9-8775-5889CD7BDE51}"/>
              </a:ext>
            </a:extLst>
          </p:cNvPr>
          <p:cNvSpPr>
            <a:spLocks noGrp="1"/>
          </p:cNvSpPr>
          <p:nvPr>
            <p:ph type="sldNum" sz="quarter" idx="12"/>
          </p:nvPr>
        </p:nvSpPr>
        <p:spPr/>
        <p:txBody>
          <a:bodyPr/>
          <a:lstStyle/>
          <a:p>
            <a:fld id="{47D326A9-C7FB-474D-8472-18C731E71348}" type="slidenum">
              <a:rPr lang="en-US" smtClean="0"/>
              <a:pPr/>
              <a:t>‹#›</a:t>
            </a:fld>
            <a:endParaRPr lang="en-US"/>
          </a:p>
        </p:txBody>
      </p:sp>
    </p:spTree>
    <p:extLst>
      <p:ext uri="{BB962C8B-B14F-4D97-AF65-F5344CB8AC3E}">
        <p14:creationId xmlns:p14="http://schemas.microsoft.com/office/powerpoint/2010/main" val="15596437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09010-471E-4E50-8C71-A5288514CFFA}"/>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42ECA8B6-9762-4840-9849-224E11770C10}"/>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922B1439-D195-4D95-A632-2B64F429DB34}"/>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FE4D8DA8-DAD8-426D-9658-5F98BAE2AECF}"/>
              </a:ext>
            </a:extLst>
          </p:cNvPr>
          <p:cNvSpPr>
            <a:spLocks noGrp="1"/>
          </p:cNvSpPr>
          <p:nvPr>
            <p:ph type="dt" sz="half" idx="10"/>
          </p:nvPr>
        </p:nvSpPr>
        <p:spPr/>
        <p:txBody>
          <a:bodyPr/>
          <a:lstStyle/>
          <a:p>
            <a:fld id="{B224AB50-F027-438E-92D4-EC736C704DDC}" type="datetime1">
              <a:rPr lang="en-US" smtClean="0"/>
              <a:pPr/>
              <a:t>11/9/2022</a:t>
            </a:fld>
            <a:endParaRPr lang="en-US"/>
          </a:p>
        </p:txBody>
      </p:sp>
      <p:sp>
        <p:nvSpPr>
          <p:cNvPr id="6" name="Footer Placeholder 5">
            <a:extLst>
              <a:ext uri="{FF2B5EF4-FFF2-40B4-BE49-F238E27FC236}">
                <a16:creationId xmlns:a16="http://schemas.microsoft.com/office/drawing/2014/main" id="{37E6F6C2-C7D5-4EBA-B708-03C9037D6C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AF4FE4-7B86-4466-B8A3-58828D6AC010}"/>
              </a:ext>
            </a:extLst>
          </p:cNvPr>
          <p:cNvSpPr>
            <a:spLocks noGrp="1"/>
          </p:cNvSpPr>
          <p:nvPr>
            <p:ph type="sldNum" sz="quarter" idx="12"/>
          </p:nvPr>
        </p:nvSpPr>
        <p:spPr/>
        <p:txBody>
          <a:bodyPr/>
          <a:lstStyle/>
          <a:p>
            <a:fld id="{47D326A9-C7FB-474D-8472-18C731E71348}" type="slidenum">
              <a:rPr lang="en-US" smtClean="0"/>
              <a:pPr/>
              <a:t>‹#›</a:t>
            </a:fld>
            <a:endParaRPr lang="en-US"/>
          </a:p>
        </p:txBody>
      </p:sp>
    </p:spTree>
    <p:extLst>
      <p:ext uri="{BB962C8B-B14F-4D97-AF65-F5344CB8AC3E}">
        <p14:creationId xmlns:p14="http://schemas.microsoft.com/office/powerpoint/2010/main" val="181412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01ACD1-5BAA-4782-A58A-51B1FFBCB110}"/>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2CA5AD0-AC31-4CF2-8493-F5F8FD70655E}"/>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77590E-28D6-4034-BE97-8758663C0B35}"/>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8B41AC63-A143-4369-A90D-8ED6BABE9C51}" type="datetime1">
              <a:rPr lang="en-US" smtClean="0"/>
              <a:pPr/>
              <a:t>11/9/2022</a:t>
            </a:fld>
            <a:endParaRPr lang="en-US"/>
          </a:p>
        </p:txBody>
      </p:sp>
      <p:sp>
        <p:nvSpPr>
          <p:cNvPr id="5" name="Footer Placeholder 4">
            <a:extLst>
              <a:ext uri="{FF2B5EF4-FFF2-40B4-BE49-F238E27FC236}">
                <a16:creationId xmlns:a16="http://schemas.microsoft.com/office/drawing/2014/main" id="{C3E46386-292B-4593-8487-3A766B07700C}"/>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8880991-B909-4F19-92D2-7637EB9F37A4}"/>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47D326A9-C7FB-474D-8472-18C731E71348}" type="slidenum">
              <a:rPr lang="en-US" smtClean="0"/>
              <a:pPr/>
              <a:t>‹#›</a:t>
            </a:fld>
            <a:endParaRPr lang="en-US"/>
          </a:p>
        </p:txBody>
      </p:sp>
    </p:spTree>
    <p:extLst>
      <p:ext uri="{BB962C8B-B14F-4D97-AF65-F5344CB8AC3E}">
        <p14:creationId xmlns:p14="http://schemas.microsoft.com/office/powerpoint/2010/main" val="914868927"/>
      </p:ext>
    </p:extLst>
  </p:cSld>
  <p:clrMap bg1="lt1" tx1="dk1" bg2="lt2" tx2="dk2" accent1="accent1" accent2="accent2" accent3="accent3" accent4="accent4" accent5="accent5" accent6="accent6" hlink="hlink" folHlink="folHlink"/>
  <p:sldLayoutIdLst>
    <p:sldLayoutId id="2147484224" r:id="rId1"/>
    <p:sldLayoutId id="2147484225" r:id="rId2"/>
    <p:sldLayoutId id="2147484226" r:id="rId3"/>
    <p:sldLayoutId id="2147484227" r:id="rId4"/>
    <p:sldLayoutId id="2147484228" r:id="rId5"/>
    <p:sldLayoutId id="2147484229" r:id="rId6"/>
    <p:sldLayoutId id="2147484230" r:id="rId7"/>
    <p:sldLayoutId id="2147484231" r:id="rId8"/>
    <p:sldLayoutId id="2147484232" r:id="rId9"/>
    <p:sldLayoutId id="2147484233" r:id="rId10"/>
    <p:sldLayoutId id="2147484234"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2.jpeg"/></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4.jpeg"/><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8.xm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6.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7.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E384C3-05D9-43DB-B602-8850BF8BCF6F}"/>
              </a:ext>
            </a:extLst>
          </p:cNvPr>
          <p:cNvSpPr>
            <a:spLocks noGrp="1"/>
          </p:cNvSpPr>
          <p:nvPr>
            <p:ph type="ctrTitle"/>
          </p:nvPr>
        </p:nvSpPr>
        <p:spPr>
          <a:xfrm>
            <a:off x="1591170" y="1347918"/>
            <a:ext cx="5902283" cy="907651"/>
          </a:xfrm>
        </p:spPr>
        <p:txBody>
          <a:bodyPr anchor="ctr">
            <a:noAutofit/>
          </a:bodyPr>
          <a:lstStyle/>
          <a:p>
            <a:pPr algn="ctr"/>
            <a:r>
              <a:rPr lang="en-US" sz="2800" b="1">
                <a:latin typeface="Cambria"/>
                <a:ea typeface="Cambria"/>
              </a:rPr>
              <a:t>FY22 Indian Housing Block Grant (IHBG) Competitive NOFO Training</a:t>
            </a:r>
            <a:r>
              <a:rPr lang="en-US" sz="2800" b="1">
                <a:solidFill>
                  <a:schemeClr val="accent1"/>
                </a:solidFill>
                <a:latin typeface="Cambria"/>
                <a:ea typeface="Cambria"/>
              </a:rPr>
              <a:t> </a:t>
            </a:r>
          </a:p>
        </p:txBody>
      </p:sp>
      <p:sp>
        <p:nvSpPr>
          <p:cNvPr id="6" name="Subtitle 5">
            <a:extLst>
              <a:ext uri="{FF2B5EF4-FFF2-40B4-BE49-F238E27FC236}">
                <a16:creationId xmlns:a16="http://schemas.microsoft.com/office/drawing/2014/main" id="{BAAFB66E-4849-4834-BDE8-B949B9C7D4EB}"/>
              </a:ext>
            </a:extLst>
          </p:cNvPr>
          <p:cNvSpPr>
            <a:spLocks noGrp="1"/>
          </p:cNvSpPr>
          <p:nvPr>
            <p:ph type="subTitle" idx="1"/>
          </p:nvPr>
        </p:nvSpPr>
        <p:spPr>
          <a:xfrm>
            <a:off x="2098614" y="2418733"/>
            <a:ext cx="4952398" cy="1231444"/>
          </a:xfrm>
        </p:spPr>
        <p:txBody>
          <a:bodyPr vert="horz" lIns="91440" tIns="45720" rIns="91440" bIns="45720" rtlCol="0" anchor="t">
            <a:normAutofit/>
          </a:bodyPr>
          <a:lstStyle/>
          <a:p>
            <a:r>
              <a:rPr lang="en-US" sz="2600">
                <a:solidFill>
                  <a:schemeClr val="accent6"/>
                </a:solidFill>
                <a:latin typeface="Cambria"/>
                <a:ea typeface="Cambria"/>
              </a:rPr>
              <a:t>Rating Factor 3:   </a:t>
            </a:r>
            <a:endParaRPr lang="en-US" sz="2400">
              <a:solidFill>
                <a:schemeClr val="accent6"/>
              </a:solidFill>
              <a:latin typeface="Calibri" panose="020F0502020204030204"/>
              <a:ea typeface="Cambria"/>
              <a:cs typeface="Calibri" panose="020F0502020204030204"/>
            </a:endParaRPr>
          </a:p>
          <a:p>
            <a:r>
              <a:rPr lang="en-US" sz="2400">
                <a:solidFill>
                  <a:schemeClr val="accent6"/>
                </a:solidFill>
                <a:latin typeface="Cambria"/>
                <a:ea typeface="Cambria"/>
              </a:rPr>
              <a:t>Soundness of Approach</a:t>
            </a:r>
            <a:endParaRPr lang="en-US" sz="2400">
              <a:solidFill>
                <a:schemeClr val="accent6"/>
              </a:solidFill>
              <a:cs typeface="Calibri"/>
            </a:endParaRPr>
          </a:p>
        </p:txBody>
      </p:sp>
      <p:sp>
        <p:nvSpPr>
          <p:cNvPr id="4" name="Slide Number Placeholder 3">
            <a:extLst>
              <a:ext uri="{FF2B5EF4-FFF2-40B4-BE49-F238E27FC236}">
                <a16:creationId xmlns:a16="http://schemas.microsoft.com/office/drawing/2014/main" id="{5FEF55E2-D9F5-4726-B13B-ECCC1B264FF0}"/>
              </a:ext>
            </a:extLst>
          </p:cNvPr>
          <p:cNvSpPr>
            <a:spLocks noGrp="1"/>
          </p:cNvSpPr>
          <p:nvPr>
            <p:ph type="sldNum" sz="quarter" idx="12"/>
          </p:nvPr>
        </p:nvSpPr>
        <p:spPr>
          <a:xfrm>
            <a:off x="8461332" y="4752654"/>
            <a:ext cx="541991" cy="274320"/>
          </a:xfrm>
        </p:spPr>
        <p:txBody>
          <a:bodyPr>
            <a:normAutofit/>
          </a:bodyPr>
          <a:lstStyle/>
          <a:p>
            <a:pPr>
              <a:spcAft>
                <a:spcPts val="600"/>
              </a:spcAft>
            </a:pPr>
            <a:fld id="{47D326A9-C7FB-474D-8472-18C731E71348}" type="slidenum">
              <a:rPr lang="en-US" sz="1100">
                <a:solidFill>
                  <a:srgbClr val="FFFFFF"/>
                </a:solidFill>
              </a:rPr>
              <a:pPr>
                <a:spcAft>
                  <a:spcPts val="600"/>
                </a:spcAft>
              </a:pPr>
              <a:t>1</a:t>
            </a:fld>
            <a:endParaRPr lang="en-US" sz="1100">
              <a:solidFill>
                <a:srgbClr val="FFFFFF"/>
              </a:solidFill>
            </a:endParaRPr>
          </a:p>
        </p:txBody>
      </p:sp>
      <p:pic>
        <p:nvPicPr>
          <p:cNvPr id="3" name="Picture 6">
            <a:extLst>
              <a:ext uri="{FF2B5EF4-FFF2-40B4-BE49-F238E27FC236}">
                <a16:creationId xmlns:a16="http://schemas.microsoft.com/office/drawing/2014/main" id="{23C7E5E7-4BF5-46EB-9590-598922754738}"/>
              </a:ext>
            </a:extLst>
          </p:cNvPr>
          <p:cNvPicPr>
            <a:picLocks noChangeAspect="1"/>
          </p:cNvPicPr>
          <p:nvPr/>
        </p:nvPicPr>
        <p:blipFill>
          <a:blip r:embed="rId3"/>
          <a:stretch>
            <a:fillRect/>
          </a:stretch>
        </p:blipFill>
        <p:spPr>
          <a:xfrm>
            <a:off x="5210021" y="2452094"/>
            <a:ext cx="3820041" cy="2275769"/>
          </a:xfrm>
          <a:prstGeom prst="rect">
            <a:avLst/>
          </a:prstGeom>
        </p:spPr>
      </p:pic>
      <p:pic>
        <p:nvPicPr>
          <p:cNvPr id="7" name="Picture 7">
            <a:extLst>
              <a:ext uri="{FF2B5EF4-FFF2-40B4-BE49-F238E27FC236}">
                <a16:creationId xmlns:a16="http://schemas.microsoft.com/office/drawing/2014/main" id="{28F40BD4-9C58-28DC-4D13-73087260F4BE}"/>
              </a:ext>
            </a:extLst>
          </p:cNvPr>
          <p:cNvPicPr>
            <a:picLocks noChangeAspect="1"/>
          </p:cNvPicPr>
          <p:nvPr/>
        </p:nvPicPr>
        <p:blipFill>
          <a:blip r:embed="rId4"/>
          <a:stretch>
            <a:fillRect/>
          </a:stretch>
        </p:blipFill>
        <p:spPr>
          <a:xfrm rot="5400000">
            <a:off x="1914897" y="-1914896"/>
            <a:ext cx="564078" cy="4393871"/>
          </a:xfrm>
          <a:prstGeom prst="rect">
            <a:avLst/>
          </a:prstGeom>
        </p:spPr>
      </p:pic>
      <p:pic>
        <p:nvPicPr>
          <p:cNvPr id="2" name="Picture 7">
            <a:extLst>
              <a:ext uri="{FF2B5EF4-FFF2-40B4-BE49-F238E27FC236}">
                <a16:creationId xmlns:a16="http://schemas.microsoft.com/office/drawing/2014/main" id="{33EDF091-8EA6-D08A-3518-7A3EFC04529C}"/>
              </a:ext>
            </a:extLst>
          </p:cNvPr>
          <p:cNvPicPr>
            <a:picLocks noChangeAspect="1"/>
          </p:cNvPicPr>
          <p:nvPr/>
        </p:nvPicPr>
        <p:blipFill>
          <a:blip r:embed="rId4"/>
          <a:stretch>
            <a:fillRect/>
          </a:stretch>
        </p:blipFill>
        <p:spPr>
          <a:xfrm rot="5400000">
            <a:off x="6479474" y="-2093026"/>
            <a:ext cx="571500" cy="4757552"/>
          </a:xfrm>
          <a:prstGeom prst="rect">
            <a:avLst/>
          </a:prstGeom>
        </p:spPr>
      </p:pic>
      <p:pic>
        <p:nvPicPr>
          <p:cNvPr id="9" name="Picture 7">
            <a:extLst>
              <a:ext uri="{FF2B5EF4-FFF2-40B4-BE49-F238E27FC236}">
                <a16:creationId xmlns:a16="http://schemas.microsoft.com/office/drawing/2014/main" id="{6DC3A611-9F30-8B90-62F5-CC838E28A659}"/>
              </a:ext>
            </a:extLst>
          </p:cNvPr>
          <p:cNvPicPr>
            <a:picLocks noChangeAspect="1"/>
          </p:cNvPicPr>
          <p:nvPr/>
        </p:nvPicPr>
        <p:blipFill>
          <a:blip r:embed="rId4"/>
          <a:stretch>
            <a:fillRect/>
          </a:stretch>
        </p:blipFill>
        <p:spPr>
          <a:xfrm rot="5400000">
            <a:off x="1900052" y="2649682"/>
            <a:ext cx="564078" cy="4393871"/>
          </a:xfrm>
          <a:prstGeom prst="rect">
            <a:avLst/>
          </a:prstGeom>
        </p:spPr>
      </p:pic>
      <p:pic>
        <p:nvPicPr>
          <p:cNvPr id="10" name="Picture 7">
            <a:extLst>
              <a:ext uri="{FF2B5EF4-FFF2-40B4-BE49-F238E27FC236}">
                <a16:creationId xmlns:a16="http://schemas.microsoft.com/office/drawing/2014/main" id="{E7149D12-CD24-9268-4882-0E8649C68E86}"/>
              </a:ext>
            </a:extLst>
          </p:cNvPr>
          <p:cNvPicPr>
            <a:picLocks noChangeAspect="1"/>
          </p:cNvPicPr>
          <p:nvPr/>
        </p:nvPicPr>
        <p:blipFill>
          <a:blip r:embed="rId4"/>
          <a:stretch>
            <a:fillRect/>
          </a:stretch>
        </p:blipFill>
        <p:spPr>
          <a:xfrm rot="5400000">
            <a:off x="6464629" y="2471552"/>
            <a:ext cx="571500" cy="4757552"/>
          </a:xfrm>
          <a:prstGeom prst="rect">
            <a:avLst/>
          </a:prstGeom>
        </p:spPr>
      </p:pic>
    </p:spTree>
    <p:extLst>
      <p:ext uri="{BB962C8B-B14F-4D97-AF65-F5344CB8AC3E}">
        <p14:creationId xmlns:p14="http://schemas.microsoft.com/office/powerpoint/2010/main" val="662282638"/>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884662" y="180094"/>
            <a:ext cx="6698895" cy="771045"/>
          </a:xfrm>
        </p:spPr>
        <p:txBody>
          <a:bodyPr rtlCol="0">
            <a:noAutofit/>
          </a:bodyPr>
          <a:lstStyle/>
          <a:p>
            <a:pPr>
              <a:defRPr/>
            </a:pPr>
            <a:br>
              <a:rPr lang="en-US" sz="2000" b="1">
                <a:latin typeface="Cambria" panose="02040503050406030204" pitchFamily="18" charset="0"/>
              </a:rPr>
            </a:br>
            <a:r>
              <a:rPr lang="en-US" sz="2400" b="1">
                <a:latin typeface="Cambria" panose="02040503050406030204" pitchFamily="18" charset="0"/>
              </a:rPr>
              <a:t>Subfactor 3.1- IHBG Competitive Priorities</a:t>
            </a:r>
            <a:endParaRPr lang="en-US" sz="2400" b="1">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883696" y="1109013"/>
            <a:ext cx="7072970" cy="3711465"/>
          </a:xfrm>
        </p:spPr>
        <p:txBody>
          <a:bodyPr>
            <a:noAutofit/>
          </a:bodyPr>
          <a:lstStyle/>
          <a:p>
            <a:pPr marL="0" indent="0">
              <a:buNone/>
            </a:pPr>
            <a:r>
              <a:rPr lang="en-US" sz="2400" b="1">
                <a:latin typeface="Cambria" panose="02040503050406030204" pitchFamily="18" charset="0"/>
              </a:rPr>
              <a:t>Scoring methodology</a:t>
            </a:r>
            <a:r>
              <a:rPr lang="en-US" sz="2400">
                <a:latin typeface="Cambria" panose="02040503050406030204" pitchFamily="18" charset="0"/>
              </a:rPr>
              <a:t>:</a:t>
            </a:r>
          </a:p>
          <a:p>
            <a:pPr marL="457200" indent="-457200"/>
            <a:r>
              <a:rPr lang="en-US" sz="2000" b="1">
                <a:latin typeface="Cambria" panose="02040503050406030204" pitchFamily="18" charset="0"/>
              </a:rPr>
              <a:t>Note</a:t>
            </a:r>
            <a:r>
              <a:rPr lang="en-US" sz="2000">
                <a:latin typeface="Cambria" panose="02040503050406030204" pitchFamily="18" charset="0"/>
              </a:rPr>
              <a:t>: HUD </a:t>
            </a:r>
            <a:r>
              <a:rPr lang="en-US" sz="2000" b="1" u="sng">
                <a:latin typeface="Cambria" panose="02040503050406030204" pitchFamily="18" charset="0"/>
              </a:rPr>
              <a:t>will exclude</a:t>
            </a:r>
            <a:r>
              <a:rPr lang="en-US" sz="2000" u="sng">
                <a:latin typeface="Cambria" panose="02040503050406030204" pitchFamily="18" charset="0"/>
              </a:rPr>
              <a:t> </a:t>
            </a:r>
            <a:r>
              <a:rPr lang="en-US" sz="2000">
                <a:latin typeface="Cambria" panose="02040503050406030204" pitchFamily="18" charset="0"/>
              </a:rPr>
              <a:t>any administration and planning costs in this calculation.</a:t>
            </a:r>
          </a:p>
          <a:p>
            <a:pPr marL="457200" indent="-457200"/>
            <a:r>
              <a:rPr lang="en-US" sz="2000">
                <a:latin typeface="Cambria" panose="02040503050406030204" pitchFamily="18" charset="0"/>
              </a:rPr>
              <a:t>HUD will account for </a:t>
            </a:r>
            <a:r>
              <a:rPr lang="en-US" sz="2000" b="1">
                <a:highlight>
                  <a:srgbClr val="FFFF00"/>
                </a:highlight>
                <a:latin typeface="Cambria" panose="02040503050406030204" pitchFamily="18" charset="0"/>
              </a:rPr>
              <a:t>direct (project) costs</a:t>
            </a:r>
            <a:r>
              <a:rPr lang="en-US" sz="2000">
                <a:latin typeface="Cambria" panose="02040503050406030204" pitchFamily="18" charset="0"/>
              </a:rPr>
              <a:t> to calculate the percentage dedicate to funding priority (category).</a:t>
            </a:r>
          </a:p>
          <a:p>
            <a:pPr marL="457200" indent="-457200"/>
            <a:r>
              <a:rPr lang="en-US" sz="2000" b="1">
                <a:latin typeface="Cambria" panose="02040503050406030204" pitchFamily="18" charset="0"/>
              </a:rPr>
              <a:t>Direct (project) costs</a:t>
            </a:r>
            <a:r>
              <a:rPr lang="en-US" sz="2000">
                <a:latin typeface="Cambria" panose="02040503050406030204" pitchFamily="18" charset="0"/>
              </a:rPr>
              <a:t> are costs that dedicated strictly towards specific grant activities.</a:t>
            </a:r>
          </a:p>
          <a:p>
            <a:pPr marL="0" indent="0">
              <a:buNone/>
            </a:pPr>
            <a:endParaRPr lang="en-US" sz="1800" b="1">
              <a:latin typeface="Cambria" panose="02040503050406030204" pitchFamily="18" charset="0"/>
            </a:endParaRPr>
          </a:p>
          <a:p>
            <a:pPr marL="0" indent="0">
              <a:buNone/>
            </a:pPr>
            <a:r>
              <a:rPr lang="en-US" sz="1800" b="1">
                <a:highlight>
                  <a:srgbClr val="FFFF00"/>
                </a:highlight>
                <a:latin typeface="Cambria" panose="02040503050406030204" pitchFamily="18" charset="0"/>
              </a:rPr>
              <a:t>NOTE</a:t>
            </a:r>
            <a:r>
              <a:rPr lang="en-US" sz="1800" b="1">
                <a:latin typeface="Cambria" panose="02040503050406030204" pitchFamily="18" charset="0"/>
              </a:rPr>
              <a:t>:</a:t>
            </a:r>
            <a:r>
              <a:rPr lang="en-US" sz="1800">
                <a:latin typeface="Cambria" panose="02040503050406030204" pitchFamily="18" charset="0"/>
              </a:rPr>
              <a:t> The </a:t>
            </a:r>
            <a:r>
              <a:rPr lang="en-US" sz="1800" b="1">
                <a:latin typeface="Cambria" panose="02040503050406030204" pitchFamily="18" charset="0"/>
              </a:rPr>
              <a:t>Cost Summary</a:t>
            </a:r>
            <a:r>
              <a:rPr lang="en-US" sz="1800">
                <a:latin typeface="Cambria" panose="02040503050406030204" pitchFamily="18" charset="0"/>
              </a:rPr>
              <a:t> was revised to auto-calculate all direct (project) costs listed. There is a </a:t>
            </a:r>
            <a:r>
              <a:rPr lang="en-US" sz="1800" b="1">
                <a:highlight>
                  <a:srgbClr val="FFFF00"/>
                </a:highlight>
                <a:latin typeface="Cambria" panose="02040503050406030204" pitchFamily="18" charset="0"/>
              </a:rPr>
              <a:t>total Direct/Project cost </a:t>
            </a:r>
            <a:r>
              <a:rPr lang="en-US" sz="1800">
                <a:highlight>
                  <a:srgbClr val="FFFF00"/>
                </a:highlight>
                <a:latin typeface="Cambria" panose="02040503050406030204" pitchFamily="18" charset="0"/>
              </a:rPr>
              <a:t>entry </a:t>
            </a:r>
            <a:r>
              <a:rPr lang="en-US" sz="1800">
                <a:latin typeface="Cambria" panose="02040503050406030204" pitchFamily="18" charset="0"/>
              </a:rPr>
              <a:t>incorporated into the form (under Column B).</a:t>
            </a:r>
          </a:p>
        </p:txBody>
      </p:sp>
      <p:sp>
        <p:nvSpPr>
          <p:cNvPr id="110596" name="Slide Number Placeholder 5"/>
          <p:cNvSpPr>
            <a:spLocks noGrp="1"/>
          </p:cNvSpPr>
          <p:nvPr>
            <p:ph type="sldNum" sz="quarter" idx="12"/>
          </p:nvPr>
        </p:nvSpPr>
        <p:spPr bwMode="auto">
          <a:xfrm>
            <a:off x="9525" y="28575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10</a:t>
            </a:fld>
            <a:endParaRPr lang="en-US" i="0">
              <a:solidFill>
                <a:srgbClr val="FFFFFF"/>
              </a:solidFill>
            </a:endParaRPr>
          </a:p>
        </p:txBody>
      </p:sp>
      <p:cxnSp>
        <p:nvCxnSpPr>
          <p:cNvPr id="4" name="Straight Connector 3">
            <a:extLst>
              <a:ext uri="{FF2B5EF4-FFF2-40B4-BE49-F238E27FC236}">
                <a16:creationId xmlns:a16="http://schemas.microsoft.com/office/drawing/2014/main" id="{FDAF7AAB-CAEB-4A38-9695-0FF8CF1A8366}"/>
              </a:ext>
            </a:extLst>
          </p:cNvPr>
          <p:cNvCxnSpPr/>
          <p:nvPr/>
        </p:nvCxnSpPr>
        <p:spPr>
          <a:xfrm>
            <a:off x="1037267" y="951139"/>
            <a:ext cx="5392271" cy="0"/>
          </a:xfrm>
          <a:prstGeom prst="line">
            <a:avLst/>
          </a:prstGeom>
          <a:ln>
            <a:solidFill>
              <a:schemeClr val="accent4"/>
            </a:solidFill>
          </a:ln>
          <a:effectLst/>
        </p:spPr>
        <p:style>
          <a:lnRef idx="3">
            <a:schemeClr val="accent2"/>
          </a:lnRef>
          <a:fillRef idx="0">
            <a:schemeClr val="accent2"/>
          </a:fillRef>
          <a:effectRef idx="2">
            <a:schemeClr val="accent2"/>
          </a:effectRef>
          <a:fontRef idx="minor">
            <a:schemeClr val="tx1"/>
          </a:fontRef>
        </p:style>
      </p:cxnSp>
      <p:pic>
        <p:nvPicPr>
          <p:cNvPr id="5" name="Picture 2">
            <a:extLst>
              <a:ext uri="{FF2B5EF4-FFF2-40B4-BE49-F238E27FC236}">
                <a16:creationId xmlns:a16="http://schemas.microsoft.com/office/drawing/2014/main" id="{98590C7D-1D9E-4A2A-AB02-A41AFD10A777}"/>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998E2742-AFA4-F5A7-0037-1F98A22C5812}"/>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2498908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884662" y="180094"/>
            <a:ext cx="6698895" cy="771045"/>
          </a:xfrm>
        </p:spPr>
        <p:txBody>
          <a:bodyPr rtlCol="0">
            <a:noAutofit/>
          </a:bodyPr>
          <a:lstStyle/>
          <a:p>
            <a:pPr>
              <a:defRPr/>
            </a:pPr>
            <a:br>
              <a:rPr lang="en-US" sz="2000" b="1">
                <a:latin typeface="Cambria" panose="02040503050406030204" pitchFamily="18" charset="0"/>
              </a:rPr>
            </a:br>
            <a:r>
              <a:rPr lang="en-US" sz="2400" b="1">
                <a:latin typeface="Cambria" panose="02040503050406030204" pitchFamily="18" charset="0"/>
              </a:rPr>
              <a:t>Subfactor 3.1- IHBG Competitive Priorities</a:t>
            </a:r>
            <a:endParaRPr lang="en-US" sz="2400" b="1">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883696" y="1109013"/>
            <a:ext cx="7072970" cy="3711465"/>
          </a:xfrm>
        </p:spPr>
        <p:txBody>
          <a:bodyPr>
            <a:noAutofit/>
          </a:bodyPr>
          <a:lstStyle/>
          <a:p>
            <a:pPr marL="0" indent="0">
              <a:buNone/>
            </a:pPr>
            <a:r>
              <a:rPr lang="en-US" sz="2400" b="1">
                <a:latin typeface="Cambria" panose="02040503050406030204" pitchFamily="18" charset="0"/>
              </a:rPr>
              <a:t>Scoring methodology</a:t>
            </a:r>
            <a:r>
              <a:rPr lang="en-US" sz="2400">
                <a:latin typeface="Cambria" panose="02040503050406030204" pitchFamily="18" charset="0"/>
              </a:rPr>
              <a:t>:</a:t>
            </a:r>
          </a:p>
          <a:p>
            <a:pPr marL="457200" indent="-457200"/>
            <a:r>
              <a:rPr lang="en-US" sz="1800" b="1">
                <a:latin typeface="Cambria" panose="02040503050406030204" pitchFamily="18" charset="0"/>
              </a:rPr>
              <a:t>Direct Costs: </a:t>
            </a:r>
          </a:p>
          <a:p>
            <a:pPr marL="800100" lvl="1" indent="-457200"/>
            <a:r>
              <a:rPr lang="en-US" sz="1700">
                <a:latin typeface="Cambria" panose="02040503050406030204" pitchFamily="18" charset="0"/>
              </a:rPr>
              <a:t>Defined as costs identified </a:t>
            </a:r>
            <a:r>
              <a:rPr lang="en-US" sz="1700" b="1">
                <a:latin typeface="Cambria" panose="02040503050406030204" pitchFamily="18" charset="0"/>
              </a:rPr>
              <a:t>specifically</a:t>
            </a:r>
            <a:r>
              <a:rPr lang="en-US" sz="1700">
                <a:latin typeface="Cambria" panose="02040503050406030204" pitchFamily="18" charset="0"/>
              </a:rPr>
              <a:t> with a particular final cost objective (2 CFR 200.413).</a:t>
            </a:r>
          </a:p>
          <a:p>
            <a:pPr marL="800100" lvl="1" indent="-457200"/>
            <a:r>
              <a:rPr lang="en-US" sz="1700">
                <a:latin typeface="Cambria" panose="02040503050406030204" pitchFamily="18" charset="0"/>
              </a:rPr>
              <a:t>Costs that are going towards a </a:t>
            </a:r>
            <a:r>
              <a:rPr lang="en-US" sz="1700" b="1">
                <a:latin typeface="Cambria" panose="02040503050406030204" pitchFamily="18" charset="0"/>
              </a:rPr>
              <a:t>specific purpose</a:t>
            </a:r>
            <a:r>
              <a:rPr lang="en-US" sz="1700">
                <a:latin typeface="Cambria" panose="02040503050406030204" pitchFamily="18" charset="0"/>
              </a:rPr>
              <a:t> (of the project).</a:t>
            </a:r>
          </a:p>
          <a:p>
            <a:pPr marL="800100" lvl="1" indent="-457200"/>
            <a:r>
              <a:rPr lang="en-US" sz="1700">
                <a:highlight>
                  <a:srgbClr val="FFFF00"/>
                </a:highlight>
                <a:latin typeface="Cambria" panose="02040503050406030204" pitchFamily="18" charset="0"/>
              </a:rPr>
              <a:t>“Hard costs”(direct/project) </a:t>
            </a:r>
            <a:r>
              <a:rPr lang="en-US" sz="1700">
                <a:latin typeface="Cambria" panose="02040503050406030204" pitchFamily="18" charset="0"/>
              </a:rPr>
              <a:t>vs. “soft costs”(indirect/admin)</a:t>
            </a:r>
          </a:p>
          <a:p>
            <a:pPr marL="457200" indent="-457200"/>
            <a:r>
              <a:rPr lang="en-US" sz="1800" b="1">
                <a:latin typeface="Cambria" panose="02040503050406030204" pitchFamily="18" charset="0"/>
              </a:rPr>
              <a:t>IHBG Competitive Priority (Category) Percentage calculation:</a:t>
            </a:r>
          </a:p>
          <a:p>
            <a:pPr marL="800100" lvl="1" indent="-457200"/>
            <a:r>
              <a:rPr lang="en-US" sz="1700">
                <a:latin typeface="Cambria" panose="02040503050406030204" pitchFamily="18" charset="0"/>
              </a:rPr>
              <a:t>Total dollar amount of </a:t>
            </a:r>
            <a:r>
              <a:rPr lang="en-US" sz="1700" b="1">
                <a:latin typeface="Cambria" panose="02040503050406030204" pitchFamily="18" charset="0"/>
              </a:rPr>
              <a:t>IHBG Competitive priority funding</a:t>
            </a:r>
            <a:r>
              <a:rPr lang="en-US" sz="1700">
                <a:latin typeface="Cambria" panose="02040503050406030204" pitchFamily="18" charset="0"/>
              </a:rPr>
              <a:t> divided by total </a:t>
            </a:r>
            <a:r>
              <a:rPr lang="en-US" sz="1700" b="1">
                <a:latin typeface="Cambria" panose="02040503050406030204" pitchFamily="18" charset="0"/>
              </a:rPr>
              <a:t>direct (project) cost amount</a:t>
            </a:r>
            <a:r>
              <a:rPr lang="en-US" sz="1700">
                <a:latin typeface="Cambria" panose="02040503050406030204" pitchFamily="18" charset="0"/>
              </a:rPr>
              <a:t>.</a:t>
            </a:r>
          </a:p>
          <a:p>
            <a:pPr marL="800100" lvl="1" indent="-457200"/>
            <a:r>
              <a:rPr lang="en-US" sz="1700">
                <a:latin typeface="Cambria" panose="02040503050406030204" pitchFamily="18" charset="0"/>
              </a:rPr>
              <a:t>IHBG Competitive funding amount / direct (project) amount.</a:t>
            </a:r>
            <a:endParaRPr lang="en-US" sz="2800">
              <a:latin typeface="Cambria" panose="02040503050406030204" pitchFamily="18" charset="0"/>
            </a:endParaRPr>
          </a:p>
          <a:p>
            <a:pPr marL="800100" lvl="1" indent="-457200"/>
            <a:r>
              <a:rPr lang="en-US" sz="1700" b="1">
                <a:latin typeface="Cambria" panose="02040503050406030204" pitchFamily="18" charset="0"/>
              </a:rPr>
              <a:t>Percentage</a:t>
            </a:r>
            <a:r>
              <a:rPr lang="en-US" sz="1700">
                <a:latin typeface="Cambria" panose="02040503050406030204" pitchFamily="18" charset="0"/>
              </a:rPr>
              <a:t> represent the </a:t>
            </a:r>
            <a:r>
              <a:rPr lang="en-US" sz="1700" b="1">
                <a:latin typeface="Cambria" panose="02040503050406030204" pitchFamily="18" charset="0"/>
              </a:rPr>
              <a:t>funding dedicated towards </a:t>
            </a:r>
            <a:r>
              <a:rPr lang="en-US" sz="1700">
                <a:latin typeface="Cambria" panose="02040503050406030204" pitchFamily="18" charset="0"/>
              </a:rPr>
              <a:t>funding activity (IHBG Competitive priority)(project).</a:t>
            </a:r>
          </a:p>
        </p:txBody>
      </p:sp>
      <p:sp>
        <p:nvSpPr>
          <p:cNvPr id="110596" name="Slide Number Placeholder 5"/>
          <p:cNvSpPr>
            <a:spLocks noGrp="1"/>
          </p:cNvSpPr>
          <p:nvPr>
            <p:ph type="sldNum" sz="quarter" idx="12"/>
          </p:nvPr>
        </p:nvSpPr>
        <p:spPr bwMode="auto">
          <a:xfrm>
            <a:off x="9525" y="28575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11</a:t>
            </a:fld>
            <a:endParaRPr lang="en-US" i="0">
              <a:solidFill>
                <a:srgbClr val="FFFFFF"/>
              </a:solidFill>
            </a:endParaRPr>
          </a:p>
        </p:txBody>
      </p:sp>
      <p:cxnSp>
        <p:nvCxnSpPr>
          <p:cNvPr id="4" name="Straight Connector 3">
            <a:extLst>
              <a:ext uri="{FF2B5EF4-FFF2-40B4-BE49-F238E27FC236}">
                <a16:creationId xmlns:a16="http://schemas.microsoft.com/office/drawing/2014/main" id="{FDAF7AAB-CAEB-4A38-9695-0FF8CF1A8366}"/>
              </a:ext>
            </a:extLst>
          </p:cNvPr>
          <p:cNvCxnSpPr/>
          <p:nvPr/>
        </p:nvCxnSpPr>
        <p:spPr>
          <a:xfrm>
            <a:off x="1037267" y="951139"/>
            <a:ext cx="5392271" cy="0"/>
          </a:xfrm>
          <a:prstGeom prst="line">
            <a:avLst/>
          </a:prstGeom>
          <a:ln>
            <a:solidFill>
              <a:schemeClr val="accent4"/>
            </a:solidFill>
          </a:ln>
          <a:effectLst/>
        </p:spPr>
        <p:style>
          <a:lnRef idx="3">
            <a:schemeClr val="accent2"/>
          </a:lnRef>
          <a:fillRef idx="0">
            <a:schemeClr val="accent2"/>
          </a:fillRef>
          <a:effectRef idx="2">
            <a:schemeClr val="accent2"/>
          </a:effectRef>
          <a:fontRef idx="minor">
            <a:schemeClr val="tx1"/>
          </a:fontRef>
        </p:style>
      </p:cxnSp>
      <p:pic>
        <p:nvPicPr>
          <p:cNvPr id="5" name="Picture 2">
            <a:extLst>
              <a:ext uri="{FF2B5EF4-FFF2-40B4-BE49-F238E27FC236}">
                <a16:creationId xmlns:a16="http://schemas.microsoft.com/office/drawing/2014/main" id="{98590C7D-1D9E-4A2A-AB02-A41AFD10A777}"/>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998E2742-AFA4-F5A7-0037-1F98A22C5812}"/>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1541878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884662" y="180094"/>
            <a:ext cx="6698895" cy="771045"/>
          </a:xfrm>
        </p:spPr>
        <p:txBody>
          <a:bodyPr rtlCol="0">
            <a:noAutofit/>
          </a:bodyPr>
          <a:lstStyle/>
          <a:p>
            <a:pPr>
              <a:defRPr/>
            </a:pPr>
            <a:br>
              <a:rPr lang="en-US" sz="2000" b="1">
                <a:latin typeface="Cambria" panose="02040503050406030204" pitchFamily="18" charset="0"/>
              </a:rPr>
            </a:br>
            <a:r>
              <a:rPr lang="en-US" sz="2400" b="1">
                <a:latin typeface="Cambria" panose="02040503050406030204" pitchFamily="18" charset="0"/>
              </a:rPr>
              <a:t>Subfactor 3.1- IHBG Competitive Priorities</a:t>
            </a:r>
            <a:endParaRPr lang="en-US" sz="2400" b="1">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688285" y="1103842"/>
            <a:ext cx="7767430" cy="3686220"/>
          </a:xfrm>
        </p:spPr>
        <p:txBody>
          <a:bodyPr>
            <a:noAutofit/>
          </a:bodyPr>
          <a:lstStyle/>
          <a:p>
            <a:pPr marL="0" indent="0">
              <a:buNone/>
            </a:pPr>
            <a:r>
              <a:rPr lang="en-US" sz="2000" b="1">
                <a:latin typeface="Cambria" panose="02040503050406030204" pitchFamily="18" charset="0"/>
              </a:rPr>
              <a:t>Scoring methodology</a:t>
            </a:r>
            <a:r>
              <a:rPr lang="en-US" sz="2000">
                <a:latin typeface="Cambria" panose="02040503050406030204" pitchFamily="18" charset="0"/>
              </a:rPr>
              <a:t>:</a:t>
            </a:r>
          </a:p>
          <a:p>
            <a:pPr marL="457200" indent="-457200"/>
            <a:r>
              <a:rPr lang="en-US" sz="1800" b="1">
                <a:latin typeface="Cambria" panose="02040503050406030204" pitchFamily="18" charset="0"/>
              </a:rPr>
              <a:t>Calculation Instructions: </a:t>
            </a:r>
          </a:p>
          <a:p>
            <a:pPr marL="800100" lvl="1" indent="-457200"/>
            <a:r>
              <a:rPr lang="en-US" sz="1700">
                <a:latin typeface="Cambria" panose="02040503050406030204" pitchFamily="18" charset="0"/>
              </a:rPr>
              <a:t>Go to Cost Summary, Column B (Planned NAHBG Expenditures) and add up all </a:t>
            </a:r>
            <a:r>
              <a:rPr lang="en-US" sz="1700">
                <a:highlight>
                  <a:srgbClr val="FFFF00"/>
                </a:highlight>
                <a:latin typeface="Cambria" panose="02040503050406030204" pitchFamily="18" charset="0"/>
              </a:rPr>
              <a:t>cost amounts </a:t>
            </a:r>
            <a:r>
              <a:rPr lang="en-US" sz="1700">
                <a:latin typeface="Cambria" panose="02040503050406030204" pitchFamily="18" charset="0"/>
              </a:rPr>
              <a:t>under each IHBG Competitive Priority (Funding Category)(project type) and divide by </a:t>
            </a:r>
            <a:r>
              <a:rPr lang="en-US" sz="1700">
                <a:highlight>
                  <a:srgbClr val="FFFF00"/>
                </a:highlight>
                <a:latin typeface="Cambria" panose="02040503050406030204" pitchFamily="18" charset="0"/>
              </a:rPr>
              <a:t>Total</a:t>
            </a:r>
            <a:r>
              <a:rPr lang="en-US" sz="1700">
                <a:latin typeface="Cambria" panose="02040503050406030204" pitchFamily="18" charset="0"/>
              </a:rPr>
              <a:t> </a:t>
            </a:r>
            <a:r>
              <a:rPr lang="en-US" sz="1700">
                <a:highlight>
                  <a:srgbClr val="FFFF00"/>
                </a:highlight>
                <a:latin typeface="Cambria" panose="02040503050406030204" pitchFamily="18" charset="0"/>
              </a:rPr>
              <a:t>Direct/Project Costs</a:t>
            </a:r>
          </a:p>
          <a:p>
            <a:pPr marL="800100" lvl="1" indent="-457200"/>
            <a:r>
              <a:rPr lang="en-US" sz="1700">
                <a:latin typeface="Cambria" panose="02040503050406030204" pitchFamily="18" charset="0"/>
              </a:rPr>
              <a:t>Total Dollar Amount (for each funding priority) / Total Direct/Project Cost amount.</a:t>
            </a:r>
          </a:p>
          <a:p>
            <a:pPr marL="800100" lvl="1" indent="-457200"/>
            <a:r>
              <a:rPr lang="en-US" sz="1700">
                <a:latin typeface="Cambria" panose="02040503050406030204" pitchFamily="18" charset="0"/>
              </a:rPr>
              <a:t>Equals </a:t>
            </a:r>
            <a:r>
              <a:rPr lang="en-US" sz="1700">
                <a:highlight>
                  <a:srgbClr val="FFFF00"/>
                </a:highlight>
                <a:latin typeface="Cambria" panose="02040503050406030204" pitchFamily="18" charset="0"/>
              </a:rPr>
              <a:t>percentage of funds </a:t>
            </a:r>
            <a:r>
              <a:rPr lang="en-US" sz="1700">
                <a:latin typeface="Cambria" panose="02040503050406030204" pitchFamily="18" charset="0"/>
              </a:rPr>
              <a:t>dedicated (going toward) the funding priority of the project.</a:t>
            </a:r>
          </a:p>
          <a:p>
            <a:pPr marL="800100" lvl="1" indent="-457200"/>
            <a:endParaRPr lang="en-US" sz="1700">
              <a:latin typeface="Cambria" panose="02040503050406030204" pitchFamily="18" charset="0"/>
            </a:endParaRPr>
          </a:p>
          <a:p>
            <a:pPr marL="342900" lvl="1" indent="0">
              <a:buNone/>
            </a:pPr>
            <a:r>
              <a:rPr lang="en-US" sz="2400" b="1">
                <a:solidFill>
                  <a:srgbClr val="FF0000"/>
                </a:solidFill>
                <a:highlight>
                  <a:srgbClr val="FFFF00"/>
                </a:highlight>
                <a:latin typeface="Cambria" panose="02040503050406030204" pitchFamily="18" charset="0"/>
              </a:rPr>
              <a:t>Percentage of Funding</a:t>
            </a:r>
            <a:r>
              <a:rPr lang="en-US" sz="2400">
                <a:latin typeface="Cambria" panose="02040503050406030204" pitchFamily="18" charset="0"/>
              </a:rPr>
              <a:t> = </a:t>
            </a:r>
          </a:p>
          <a:p>
            <a:pPr marL="342900" lvl="1" indent="0">
              <a:buNone/>
            </a:pPr>
            <a:r>
              <a:rPr lang="en-US" sz="2000">
                <a:latin typeface="Cambria" panose="02040503050406030204" pitchFamily="18" charset="0"/>
              </a:rPr>
              <a:t>Total Dollar Amount of Funding Priority/Total Direct/Project Costs</a:t>
            </a:r>
          </a:p>
        </p:txBody>
      </p:sp>
      <p:sp>
        <p:nvSpPr>
          <p:cNvPr id="110596" name="Slide Number Placeholder 5"/>
          <p:cNvSpPr>
            <a:spLocks noGrp="1"/>
          </p:cNvSpPr>
          <p:nvPr>
            <p:ph type="sldNum" sz="quarter" idx="12"/>
          </p:nvPr>
        </p:nvSpPr>
        <p:spPr bwMode="auto">
          <a:xfrm>
            <a:off x="9525" y="28575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12</a:t>
            </a:fld>
            <a:endParaRPr lang="en-US" i="0">
              <a:solidFill>
                <a:srgbClr val="FFFFFF"/>
              </a:solidFill>
            </a:endParaRPr>
          </a:p>
        </p:txBody>
      </p:sp>
      <p:cxnSp>
        <p:nvCxnSpPr>
          <p:cNvPr id="4" name="Straight Connector 3">
            <a:extLst>
              <a:ext uri="{FF2B5EF4-FFF2-40B4-BE49-F238E27FC236}">
                <a16:creationId xmlns:a16="http://schemas.microsoft.com/office/drawing/2014/main" id="{FDAF7AAB-CAEB-4A38-9695-0FF8CF1A8366}"/>
              </a:ext>
            </a:extLst>
          </p:cNvPr>
          <p:cNvCxnSpPr>
            <a:cxnSpLocks/>
          </p:cNvCxnSpPr>
          <p:nvPr/>
        </p:nvCxnSpPr>
        <p:spPr>
          <a:xfrm>
            <a:off x="1037267" y="951139"/>
            <a:ext cx="5890307" cy="0"/>
          </a:xfrm>
          <a:prstGeom prst="line">
            <a:avLst/>
          </a:prstGeom>
          <a:ln>
            <a:solidFill>
              <a:schemeClr val="accent4"/>
            </a:solidFill>
          </a:ln>
          <a:effectLst/>
        </p:spPr>
        <p:style>
          <a:lnRef idx="3">
            <a:schemeClr val="accent2"/>
          </a:lnRef>
          <a:fillRef idx="0">
            <a:schemeClr val="accent2"/>
          </a:fillRef>
          <a:effectRef idx="2">
            <a:schemeClr val="accent2"/>
          </a:effectRef>
          <a:fontRef idx="minor">
            <a:schemeClr val="tx1"/>
          </a:fontRef>
        </p:style>
      </p:cxnSp>
      <p:pic>
        <p:nvPicPr>
          <p:cNvPr id="5" name="Picture 2">
            <a:extLst>
              <a:ext uri="{FF2B5EF4-FFF2-40B4-BE49-F238E27FC236}">
                <a16:creationId xmlns:a16="http://schemas.microsoft.com/office/drawing/2014/main" id="{98590C7D-1D9E-4A2A-AB02-A41AFD10A777}"/>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998E2742-AFA4-F5A7-0037-1F98A22C5812}"/>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3204993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962025" y="215775"/>
            <a:ext cx="7072970" cy="771045"/>
          </a:xfrm>
        </p:spPr>
        <p:txBody>
          <a:bodyPr rtlCol="0">
            <a:noAutofit/>
          </a:bodyPr>
          <a:lstStyle/>
          <a:p>
            <a:pPr>
              <a:defRPr/>
            </a:pPr>
            <a:br>
              <a:rPr lang="en-US" sz="2000" b="1">
                <a:latin typeface="Cambria" panose="02040503050406030204" pitchFamily="18" charset="0"/>
              </a:rPr>
            </a:br>
            <a:r>
              <a:rPr lang="en-US" sz="2800" b="1">
                <a:latin typeface="Cambria" panose="02040503050406030204" pitchFamily="18" charset="0"/>
              </a:rPr>
              <a:t>Subfactor 3.1- </a:t>
            </a:r>
            <a:br>
              <a:rPr lang="en-US" sz="2800" b="1">
                <a:latin typeface="Cambria" panose="02040503050406030204" pitchFamily="18" charset="0"/>
              </a:rPr>
            </a:br>
            <a:r>
              <a:rPr lang="en-US" sz="2800" b="1">
                <a:latin typeface="Cambria" panose="02040503050406030204" pitchFamily="18" charset="0"/>
              </a:rPr>
              <a:t>IHBG Competitive Priorities</a:t>
            </a:r>
            <a:endParaRPr lang="en-US" sz="2000" b="1">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655983" y="1538056"/>
            <a:ext cx="7697442" cy="2755645"/>
          </a:xfrm>
        </p:spPr>
        <p:txBody>
          <a:bodyPr>
            <a:noAutofit/>
          </a:bodyPr>
          <a:lstStyle/>
          <a:p>
            <a:pPr marL="0" indent="0">
              <a:buNone/>
            </a:pPr>
            <a:r>
              <a:rPr lang="en-US" sz="2000" b="1">
                <a:latin typeface="Cambria" panose="02040503050406030204" pitchFamily="18" charset="0"/>
              </a:rPr>
              <a:t>Scoring methodology</a:t>
            </a:r>
            <a:r>
              <a:rPr lang="en-US" sz="2000">
                <a:latin typeface="Cambria" panose="02040503050406030204" pitchFamily="18" charset="0"/>
              </a:rPr>
              <a:t>:</a:t>
            </a:r>
          </a:p>
          <a:p>
            <a:pPr marL="457200" indent="-457200"/>
            <a:r>
              <a:rPr lang="en-US" sz="2000" b="1">
                <a:latin typeface="Cambria" panose="02040503050406030204" pitchFamily="18" charset="0"/>
              </a:rPr>
              <a:t>Step #2</a:t>
            </a:r>
            <a:r>
              <a:rPr lang="en-US" sz="2000">
                <a:latin typeface="Cambria" panose="02040503050406030204" pitchFamily="18" charset="0"/>
              </a:rPr>
              <a:t>: If Multiple activities -&gt;HUD will take the </a:t>
            </a:r>
            <a:r>
              <a:rPr lang="en-US" sz="2000" b="1">
                <a:solidFill>
                  <a:srgbClr val="FF0000"/>
                </a:solidFill>
                <a:highlight>
                  <a:srgbClr val="FFFF00"/>
                </a:highlight>
                <a:latin typeface="Cambria" panose="02040503050406030204" pitchFamily="18" charset="0"/>
              </a:rPr>
              <a:t>percentage</a:t>
            </a:r>
            <a:r>
              <a:rPr lang="en-US" sz="2000" b="1">
                <a:latin typeface="Cambria" panose="02040503050406030204" pitchFamily="18" charset="0"/>
              </a:rPr>
              <a:t> </a:t>
            </a:r>
            <a:r>
              <a:rPr lang="en-US" sz="2000" b="1">
                <a:solidFill>
                  <a:srgbClr val="FF0000"/>
                </a:solidFill>
                <a:highlight>
                  <a:srgbClr val="FFFF00"/>
                </a:highlight>
                <a:latin typeface="Cambria" panose="02040503050406030204" pitchFamily="18" charset="0"/>
              </a:rPr>
              <a:t>of funding</a:t>
            </a:r>
            <a:r>
              <a:rPr lang="en-US" sz="2000">
                <a:solidFill>
                  <a:srgbClr val="FF0000"/>
                </a:solidFill>
                <a:highlight>
                  <a:srgbClr val="FFFF00"/>
                </a:highlight>
                <a:latin typeface="Cambria" panose="02040503050406030204" pitchFamily="18" charset="0"/>
              </a:rPr>
              <a:t> </a:t>
            </a:r>
            <a:r>
              <a:rPr lang="en-US" sz="2000">
                <a:latin typeface="Cambria" panose="02040503050406030204" pitchFamily="18" charset="0"/>
              </a:rPr>
              <a:t>from Step #1 and will determine which Subfactor category (3.1a-3.1e) to apply. </a:t>
            </a:r>
          </a:p>
          <a:p>
            <a:pPr marL="457200" indent="-457200"/>
            <a:r>
              <a:rPr lang="en-US" sz="2000">
                <a:latin typeface="Cambria" panose="02040503050406030204" pitchFamily="18" charset="0"/>
              </a:rPr>
              <a:t>HUD will assign </a:t>
            </a:r>
            <a:r>
              <a:rPr lang="en-US" sz="2000" b="1">
                <a:solidFill>
                  <a:srgbClr val="FF0000"/>
                </a:solidFill>
                <a:highlight>
                  <a:srgbClr val="FFFF00"/>
                </a:highlight>
                <a:latin typeface="Cambria" panose="02040503050406030204" pitchFamily="18" charset="0"/>
              </a:rPr>
              <a:t>points</a:t>
            </a:r>
            <a:r>
              <a:rPr lang="en-US" sz="2000">
                <a:latin typeface="Cambria" panose="02040503050406030204" pitchFamily="18" charset="0"/>
              </a:rPr>
              <a:t> based upon </a:t>
            </a:r>
            <a:r>
              <a:rPr lang="en-US" sz="2000" b="1">
                <a:solidFill>
                  <a:srgbClr val="FF0000"/>
                </a:solidFill>
                <a:highlight>
                  <a:srgbClr val="FFFF00"/>
                </a:highlight>
                <a:latin typeface="Cambria" panose="02040503050406030204" pitchFamily="18" charset="0"/>
              </a:rPr>
              <a:t>percentage of funding</a:t>
            </a:r>
            <a:r>
              <a:rPr lang="en-US" sz="2000">
                <a:latin typeface="Cambria" panose="02040503050406030204" pitchFamily="18" charset="0"/>
              </a:rPr>
              <a:t>, per IHBG Competitive priority (</a:t>
            </a:r>
            <a:r>
              <a:rPr lang="en-US" sz="2000" b="1">
                <a:latin typeface="Cambria" panose="02040503050406030204" pitchFamily="18" charset="0"/>
              </a:rPr>
              <a:t>See points distribution slides</a:t>
            </a:r>
            <a:r>
              <a:rPr lang="en-US" sz="2000">
                <a:latin typeface="Cambria" panose="02040503050406030204" pitchFamily="18" charset="0"/>
              </a:rPr>
              <a:t>).</a:t>
            </a:r>
          </a:p>
          <a:p>
            <a:pPr marL="457200" indent="-457200"/>
            <a:r>
              <a:rPr lang="en-US" sz="2000">
                <a:latin typeface="Cambria" panose="02040503050406030204" pitchFamily="18" charset="0"/>
              </a:rPr>
              <a:t>HUD will use the category  that will provide the  applicant with </a:t>
            </a:r>
            <a:r>
              <a:rPr lang="en-US" sz="2000" b="1" u="sng">
                <a:solidFill>
                  <a:srgbClr val="FF0000"/>
                </a:solidFill>
                <a:highlight>
                  <a:srgbClr val="FFFF00"/>
                </a:highlight>
                <a:latin typeface="Cambria" panose="02040503050406030204" pitchFamily="18" charset="0"/>
              </a:rPr>
              <a:t>highest points</a:t>
            </a:r>
            <a:r>
              <a:rPr lang="en-US" sz="2000">
                <a:latin typeface="Cambria" panose="02040503050406030204" pitchFamily="18" charset="0"/>
              </a:rPr>
              <a:t>.</a:t>
            </a:r>
          </a:p>
        </p:txBody>
      </p:sp>
      <p:sp>
        <p:nvSpPr>
          <p:cNvPr id="110596" name="Slide Number Placeholder 5"/>
          <p:cNvSpPr>
            <a:spLocks noGrp="1"/>
          </p:cNvSpPr>
          <p:nvPr>
            <p:ph type="sldNum" sz="quarter" idx="12"/>
          </p:nvPr>
        </p:nvSpPr>
        <p:spPr bwMode="auto">
          <a:xfrm>
            <a:off x="0" y="28575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13</a:t>
            </a:fld>
            <a:endParaRPr lang="en-US" i="0">
              <a:solidFill>
                <a:srgbClr val="FFFFFF"/>
              </a:solidFill>
            </a:endParaRPr>
          </a:p>
        </p:txBody>
      </p:sp>
      <p:cxnSp>
        <p:nvCxnSpPr>
          <p:cNvPr id="5" name="Straight Connector 4">
            <a:extLst>
              <a:ext uri="{FF2B5EF4-FFF2-40B4-BE49-F238E27FC236}">
                <a16:creationId xmlns:a16="http://schemas.microsoft.com/office/drawing/2014/main" id="{DC5F6A7E-1B64-441A-B3EA-0EB3C6913FB2}"/>
              </a:ext>
            </a:extLst>
          </p:cNvPr>
          <p:cNvCxnSpPr/>
          <p:nvPr/>
        </p:nvCxnSpPr>
        <p:spPr>
          <a:xfrm>
            <a:off x="1025114" y="1278208"/>
            <a:ext cx="5392271" cy="0"/>
          </a:xfrm>
          <a:prstGeom prst="line">
            <a:avLst/>
          </a:prstGeom>
          <a:ln>
            <a:solidFill>
              <a:schemeClr val="accent4"/>
            </a:solidFill>
          </a:ln>
          <a:effectLst/>
        </p:spPr>
        <p:style>
          <a:lnRef idx="3">
            <a:schemeClr val="accent2"/>
          </a:lnRef>
          <a:fillRef idx="0">
            <a:schemeClr val="accent2"/>
          </a:fillRef>
          <a:effectRef idx="2">
            <a:schemeClr val="accent2"/>
          </a:effectRef>
          <a:fontRef idx="minor">
            <a:schemeClr val="tx1"/>
          </a:fontRef>
        </p:style>
      </p:cxnSp>
      <p:pic>
        <p:nvPicPr>
          <p:cNvPr id="4" name="Picture 2">
            <a:extLst>
              <a:ext uri="{FF2B5EF4-FFF2-40B4-BE49-F238E27FC236}">
                <a16:creationId xmlns:a16="http://schemas.microsoft.com/office/drawing/2014/main" id="{0E90DC53-0127-692B-5B62-9CEA03B00892}"/>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DB019454-F809-589D-A092-A32533D9A8EF}"/>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4273127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796636" y="207409"/>
            <a:ext cx="7072970" cy="771045"/>
          </a:xfrm>
        </p:spPr>
        <p:txBody>
          <a:bodyPr rtlCol="0">
            <a:noAutofit/>
          </a:bodyPr>
          <a:lstStyle/>
          <a:p>
            <a:pPr>
              <a:defRPr/>
            </a:pPr>
            <a:br>
              <a:rPr lang="en-US" sz="2000" b="1">
                <a:solidFill>
                  <a:schemeClr val="accent4"/>
                </a:solidFill>
                <a:latin typeface="Cambria" panose="02040503050406030204" pitchFamily="18" charset="0"/>
              </a:rPr>
            </a:br>
            <a:r>
              <a:rPr lang="en-US" sz="2800" b="1">
                <a:latin typeface="Cambria" panose="02040503050406030204" pitchFamily="18" charset="0"/>
              </a:rPr>
              <a:t>Subfactor 3.1- </a:t>
            </a:r>
            <a:br>
              <a:rPr lang="en-US" sz="2800" b="1">
                <a:latin typeface="Cambria" panose="02040503050406030204" pitchFamily="18" charset="0"/>
              </a:rPr>
            </a:br>
            <a:r>
              <a:rPr lang="en-US" sz="2800" b="1">
                <a:latin typeface="Cambria" panose="02040503050406030204" pitchFamily="18" charset="0"/>
              </a:rPr>
              <a:t>IHBG Competitive Priorities</a:t>
            </a:r>
            <a:endParaRPr lang="en-US" sz="2000" b="1">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734291" y="1448055"/>
            <a:ext cx="7486650" cy="3400031"/>
          </a:xfrm>
        </p:spPr>
        <p:txBody>
          <a:bodyPr>
            <a:noAutofit/>
          </a:bodyPr>
          <a:lstStyle/>
          <a:p>
            <a:pPr marL="0" indent="0">
              <a:buNone/>
            </a:pPr>
            <a:r>
              <a:rPr lang="en-US" sz="2000" b="1">
                <a:latin typeface="Cambria" panose="02040503050406030204" pitchFamily="18" charset="0"/>
                <a:ea typeface="Cambria" panose="02040503050406030204" pitchFamily="18" charset="0"/>
              </a:rPr>
              <a:t>Scoring methodology (cont.):</a:t>
            </a:r>
          </a:p>
          <a:p>
            <a:pPr marL="457200" indent="-457200"/>
            <a:r>
              <a:rPr lang="en-US" sz="2000">
                <a:latin typeface="Cambria" panose="02040503050406030204" pitchFamily="18" charset="0"/>
                <a:ea typeface="Cambria" panose="02040503050406030204" pitchFamily="18" charset="0"/>
              </a:rPr>
              <a:t>Acquisition projects </a:t>
            </a:r>
            <a:r>
              <a:rPr lang="en-US" sz="2000" u="sng">
                <a:latin typeface="Cambria" panose="02040503050406030204" pitchFamily="18" charset="0"/>
                <a:ea typeface="Cambria" panose="02040503050406030204" pitchFamily="18" charset="0"/>
              </a:rPr>
              <a:t>with</a:t>
            </a:r>
            <a:r>
              <a:rPr lang="en-US" sz="2000">
                <a:latin typeface="Cambria" panose="02040503050406030204" pitchFamily="18" charset="0"/>
                <a:ea typeface="Cambria" panose="02040503050406030204" pitchFamily="18" charset="0"/>
              </a:rPr>
              <a:t> construction, rehab, or infrastructure costs-&gt;rate under Subfactor depending on </a:t>
            </a:r>
            <a:r>
              <a:rPr lang="en-US" sz="2000" b="1">
                <a:solidFill>
                  <a:srgbClr val="FF0000"/>
                </a:solidFill>
                <a:highlight>
                  <a:srgbClr val="FFFF00"/>
                </a:highlight>
                <a:latin typeface="Cambria" panose="02040503050406030204" pitchFamily="18" charset="0"/>
                <a:ea typeface="Cambria" panose="02040503050406030204" pitchFamily="18" charset="0"/>
              </a:rPr>
              <a:t>nature</a:t>
            </a:r>
            <a:r>
              <a:rPr lang="en-US" sz="2000">
                <a:highlight>
                  <a:srgbClr val="FFFF00"/>
                </a:highlight>
                <a:latin typeface="Cambria" panose="02040503050406030204" pitchFamily="18" charset="0"/>
                <a:ea typeface="Cambria" panose="02040503050406030204" pitchFamily="18" charset="0"/>
              </a:rPr>
              <a:t> of the project proposed</a:t>
            </a:r>
          </a:p>
          <a:p>
            <a:pPr marL="757238" lvl="1" indent="-457200"/>
            <a:r>
              <a:rPr lang="en-US" sz="2000">
                <a:solidFill>
                  <a:srgbClr val="000000"/>
                </a:solidFill>
                <a:latin typeface="Cambria" panose="02040503050406030204" pitchFamily="18" charset="0"/>
                <a:ea typeface="Cambria" panose="02040503050406030204" pitchFamily="18" charset="0"/>
              </a:rPr>
              <a:t>Example: A</a:t>
            </a:r>
            <a:r>
              <a:rPr lang="en-US" sz="2000" b="0" i="0" u="none" strike="noStrike" baseline="0">
                <a:solidFill>
                  <a:srgbClr val="000000"/>
                </a:solidFill>
                <a:latin typeface="Cambria" panose="02040503050406030204" pitchFamily="18" charset="0"/>
                <a:ea typeface="Cambria" panose="02040503050406030204" pitchFamily="18" charset="0"/>
              </a:rPr>
              <a:t>cquisition of manufactured housing would be rated under “construction” since such housing is </a:t>
            </a:r>
            <a:r>
              <a:rPr lang="en-US" sz="2000" b="1" i="0" u="none" strike="noStrike" baseline="0">
                <a:solidFill>
                  <a:srgbClr val="000000"/>
                </a:solidFill>
                <a:latin typeface="Cambria" panose="02040503050406030204" pitchFamily="18" charset="0"/>
                <a:ea typeface="Cambria" panose="02040503050406030204" pitchFamily="18" charset="0"/>
              </a:rPr>
              <a:t>constructed</a:t>
            </a:r>
            <a:r>
              <a:rPr lang="en-US" sz="2000" b="0" i="0" u="none" strike="noStrike" baseline="0">
                <a:solidFill>
                  <a:srgbClr val="000000"/>
                </a:solidFill>
                <a:latin typeface="Cambria" panose="02040503050406030204" pitchFamily="18" charset="0"/>
                <a:ea typeface="Cambria" panose="02040503050406030204" pitchFamily="18" charset="0"/>
              </a:rPr>
              <a:t> before acquisition 	</a:t>
            </a:r>
          </a:p>
          <a:p>
            <a:pPr marL="457200" indent="-457200"/>
            <a:r>
              <a:rPr lang="en-US" sz="2000">
                <a:latin typeface="Cambria" panose="02040503050406030204" pitchFamily="18" charset="0"/>
                <a:ea typeface="Cambria" panose="02040503050406030204" pitchFamily="18" charset="0"/>
              </a:rPr>
              <a:t>Acquisition projects </a:t>
            </a:r>
            <a:r>
              <a:rPr lang="en-US" sz="2000" b="1" u="sng">
                <a:latin typeface="Cambria" panose="02040503050406030204" pitchFamily="18" charset="0"/>
                <a:ea typeface="Cambria" panose="02040503050406030204" pitchFamily="18" charset="0"/>
              </a:rPr>
              <a:t>without</a:t>
            </a:r>
            <a:r>
              <a:rPr lang="en-US" sz="2000">
                <a:latin typeface="Cambria" panose="02040503050406030204" pitchFamily="18" charset="0"/>
                <a:ea typeface="Cambria" panose="02040503050406030204" pitchFamily="18" charset="0"/>
              </a:rPr>
              <a:t> construction, rehab, or infrastructure costs -&gt; rate under 3.1.c. Acquisition of Units</a:t>
            </a:r>
          </a:p>
          <a:p>
            <a:pPr marL="457200" indent="-457200">
              <a:buNone/>
            </a:pPr>
            <a:endParaRPr lang="en-US" sz="1400">
              <a:latin typeface="Cambria" panose="02040503050406030204" pitchFamily="18" charset="0"/>
            </a:endParaRPr>
          </a:p>
          <a:p>
            <a:endParaRPr lang="en-US" sz="2800">
              <a:latin typeface="Cambria" panose="02040503050406030204" pitchFamily="18" charset="0"/>
            </a:endParaRPr>
          </a:p>
        </p:txBody>
      </p:sp>
      <p:cxnSp>
        <p:nvCxnSpPr>
          <p:cNvPr id="5" name="Straight Connector 4">
            <a:extLst>
              <a:ext uri="{FF2B5EF4-FFF2-40B4-BE49-F238E27FC236}">
                <a16:creationId xmlns:a16="http://schemas.microsoft.com/office/drawing/2014/main" id="{E9614CFE-60D0-45BC-8300-2D83BC444E68}"/>
              </a:ext>
            </a:extLst>
          </p:cNvPr>
          <p:cNvCxnSpPr/>
          <p:nvPr/>
        </p:nvCxnSpPr>
        <p:spPr>
          <a:xfrm>
            <a:off x="865613" y="1275948"/>
            <a:ext cx="5392271" cy="0"/>
          </a:xfrm>
          <a:prstGeom prst="line">
            <a:avLst/>
          </a:prstGeom>
          <a:ln>
            <a:solidFill>
              <a:schemeClr val="accent4"/>
            </a:solidFill>
          </a:ln>
          <a:effectLst/>
        </p:spPr>
        <p:style>
          <a:lnRef idx="3">
            <a:schemeClr val="accent2"/>
          </a:lnRef>
          <a:fillRef idx="0">
            <a:schemeClr val="accent2"/>
          </a:fillRef>
          <a:effectRef idx="2">
            <a:schemeClr val="accent2"/>
          </a:effectRef>
          <a:fontRef idx="minor">
            <a:schemeClr val="tx1"/>
          </a:fontRef>
        </p:style>
      </p:cxnSp>
      <p:pic>
        <p:nvPicPr>
          <p:cNvPr id="4" name="Picture 2">
            <a:extLst>
              <a:ext uri="{FF2B5EF4-FFF2-40B4-BE49-F238E27FC236}">
                <a16:creationId xmlns:a16="http://schemas.microsoft.com/office/drawing/2014/main" id="{20A49B3C-AA15-BC37-B112-3340104CF98A}"/>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1891B0D8-4030-FFBA-F233-F46F00432FB2}"/>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3767010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865613" y="207409"/>
            <a:ext cx="7072970" cy="771045"/>
          </a:xfrm>
        </p:spPr>
        <p:txBody>
          <a:bodyPr rtlCol="0">
            <a:noAutofit/>
          </a:bodyPr>
          <a:lstStyle/>
          <a:p>
            <a:pPr>
              <a:defRPr/>
            </a:pPr>
            <a:br>
              <a:rPr lang="en-US" sz="2000" b="1">
                <a:solidFill>
                  <a:schemeClr val="accent4"/>
                </a:solidFill>
                <a:latin typeface="Cambria" panose="02040503050406030204" pitchFamily="18" charset="0"/>
              </a:rPr>
            </a:br>
            <a:r>
              <a:rPr lang="en-US" sz="2800" b="1">
                <a:latin typeface="Cambria" panose="02040503050406030204" pitchFamily="18" charset="0"/>
              </a:rPr>
              <a:t>Subfactor 3.1- </a:t>
            </a:r>
            <a:br>
              <a:rPr lang="en-US" sz="2800" b="1">
                <a:latin typeface="Cambria" panose="02040503050406030204" pitchFamily="18" charset="0"/>
              </a:rPr>
            </a:br>
            <a:r>
              <a:rPr lang="en-US" sz="2800" b="1">
                <a:latin typeface="Cambria" panose="02040503050406030204" pitchFamily="18" charset="0"/>
              </a:rPr>
              <a:t>IHBG Competitive Priorities</a:t>
            </a:r>
            <a:endParaRPr lang="en-US" sz="2000" b="1">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937779" y="1438668"/>
            <a:ext cx="6857101" cy="3419081"/>
          </a:xfrm>
        </p:spPr>
        <p:txBody>
          <a:bodyPr>
            <a:noAutofit/>
          </a:bodyPr>
          <a:lstStyle/>
          <a:p>
            <a:pPr marL="0" indent="0">
              <a:buNone/>
            </a:pPr>
            <a:r>
              <a:rPr lang="en-US" sz="2000" b="1">
                <a:latin typeface="Cambria" panose="02040503050406030204" pitchFamily="18" charset="0"/>
              </a:rPr>
              <a:t>Scoring methodology (cont.):</a:t>
            </a:r>
          </a:p>
          <a:p>
            <a:pPr marL="457200" indent="-457200">
              <a:buNone/>
            </a:pPr>
            <a:endParaRPr lang="en-US" sz="2000">
              <a:latin typeface="Cambria" panose="02040503050406030204" pitchFamily="18" charset="0"/>
            </a:endParaRPr>
          </a:p>
          <a:p>
            <a:pPr marL="457200" indent="-457200"/>
            <a:r>
              <a:rPr lang="en-US" sz="3200">
                <a:latin typeface="Cambria" panose="02040503050406030204" pitchFamily="18" charset="0"/>
              </a:rPr>
              <a:t>HUD will apply </a:t>
            </a:r>
            <a:r>
              <a:rPr lang="en-US" sz="3200" b="1">
                <a:latin typeface="Cambria" panose="02040503050406030204" pitchFamily="18" charset="0"/>
              </a:rPr>
              <a:t>standard rounding rules</a:t>
            </a:r>
            <a:r>
              <a:rPr lang="en-US" sz="3200">
                <a:latin typeface="Cambria" panose="02040503050406030204" pitchFamily="18" charset="0"/>
              </a:rPr>
              <a:t>. Therefore </a:t>
            </a:r>
            <a:r>
              <a:rPr lang="en-US" sz="3200" b="1">
                <a:latin typeface="Cambria" panose="02040503050406030204" pitchFamily="18" charset="0"/>
              </a:rPr>
              <a:t>74.5%</a:t>
            </a:r>
            <a:r>
              <a:rPr lang="en-US" sz="3200">
                <a:latin typeface="Cambria" panose="02040503050406030204" pitchFamily="18" charset="0"/>
              </a:rPr>
              <a:t> would be rounded to </a:t>
            </a:r>
            <a:r>
              <a:rPr lang="en-US" sz="3200" b="1">
                <a:latin typeface="Cambria" panose="02040503050406030204" pitchFamily="18" charset="0"/>
              </a:rPr>
              <a:t>75%</a:t>
            </a:r>
            <a:r>
              <a:rPr lang="en-US" sz="3200">
                <a:latin typeface="Cambria" panose="02040503050406030204" pitchFamily="18" charset="0"/>
              </a:rPr>
              <a:t> while </a:t>
            </a:r>
            <a:r>
              <a:rPr lang="en-US" sz="3200" b="1">
                <a:latin typeface="Cambria" panose="02040503050406030204" pitchFamily="18" charset="0"/>
              </a:rPr>
              <a:t>74.4%</a:t>
            </a:r>
            <a:r>
              <a:rPr lang="en-US" sz="3200">
                <a:latin typeface="Cambria" panose="02040503050406030204" pitchFamily="18" charset="0"/>
              </a:rPr>
              <a:t> would be rounded to </a:t>
            </a:r>
            <a:r>
              <a:rPr lang="en-US" sz="3200" b="1">
                <a:latin typeface="Cambria" panose="02040503050406030204" pitchFamily="18" charset="0"/>
              </a:rPr>
              <a:t>74%</a:t>
            </a:r>
            <a:r>
              <a:rPr lang="en-US" sz="3200">
                <a:latin typeface="Cambria" panose="02040503050406030204" pitchFamily="18" charset="0"/>
              </a:rPr>
              <a:t>.</a:t>
            </a:r>
          </a:p>
          <a:p>
            <a:endParaRPr lang="en-US" sz="2800">
              <a:latin typeface="Cambria" panose="02040503050406030204" pitchFamily="18" charset="0"/>
            </a:endParaRPr>
          </a:p>
        </p:txBody>
      </p:sp>
      <p:sp>
        <p:nvSpPr>
          <p:cNvPr id="110596" name="Slide Number Placeholder 5"/>
          <p:cNvSpPr>
            <a:spLocks noGrp="1"/>
          </p:cNvSpPr>
          <p:nvPr>
            <p:ph type="sldNum" sz="quarter" idx="12"/>
          </p:nvPr>
        </p:nvSpPr>
        <p:spPr bwMode="auto">
          <a:xfrm>
            <a:off x="0" y="28575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15</a:t>
            </a:fld>
            <a:endParaRPr lang="en-US" i="0">
              <a:solidFill>
                <a:srgbClr val="FFFFFF"/>
              </a:solidFill>
            </a:endParaRPr>
          </a:p>
        </p:txBody>
      </p:sp>
      <p:cxnSp>
        <p:nvCxnSpPr>
          <p:cNvPr id="5" name="Straight Connector 4">
            <a:extLst>
              <a:ext uri="{FF2B5EF4-FFF2-40B4-BE49-F238E27FC236}">
                <a16:creationId xmlns:a16="http://schemas.microsoft.com/office/drawing/2014/main" id="{E9614CFE-60D0-45BC-8300-2D83BC444E68}"/>
              </a:ext>
            </a:extLst>
          </p:cNvPr>
          <p:cNvCxnSpPr/>
          <p:nvPr/>
        </p:nvCxnSpPr>
        <p:spPr>
          <a:xfrm>
            <a:off x="937779" y="1249677"/>
            <a:ext cx="5392271" cy="0"/>
          </a:xfrm>
          <a:prstGeom prst="line">
            <a:avLst/>
          </a:prstGeom>
          <a:ln>
            <a:solidFill>
              <a:schemeClr val="accent4"/>
            </a:solidFill>
          </a:ln>
          <a:effectLst/>
        </p:spPr>
        <p:style>
          <a:lnRef idx="3">
            <a:schemeClr val="accent2"/>
          </a:lnRef>
          <a:fillRef idx="0">
            <a:schemeClr val="accent2"/>
          </a:fillRef>
          <a:effectRef idx="2">
            <a:schemeClr val="accent2"/>
          </a:effectRef>
          <a:fontRef idx="minor">
            <a:schemeClr val="tx1"/>
          </a:fontRef>
        </p:style>
      </p:cxnSp>
      <p:pic>
        <p:nvPicPr>
          <p:cNvPr id="4" name="Picture 2">
            <a:extLst>
              <a:ext uri="{FF2B5EF4-FFF2-40B4-BE49-F238E27FC236}">
                <a16:creationId xmlns:a16="http://schemas.microsoft.com/office/drawing/2014/main" id="{535E0D7F-275E-9569-4DB6-37907F51C8CD}"/>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9D57C231-CA75-4956-A56A-A05CD304EE95}"/>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2473492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865613" y="231845"/>
            <a:ext cx="7072970" cy="771045"/>
          </a:xfrm>
        </p:spPr>
        <p:txBody>
          <a:bodyPr rtlCol="0">
            <a:noAutofit/>
          </a:bodyPr>
          <a:lstStyle/>
          <a:p>
            <a:pPr>
              <a:defRPr/>
            </a:pPr>
            <a:br>
              <a:rPr lang="en-US" sz="2000" b="1">
                <a:solidFill>
                  <a:schemeClr val="accent4"/>
                </a:solidFill>
                <a:latin typeface="Cambria" panose="02040503050406030204" pitchFamily="18" charset="0"/>
              </a:rPr>
            </a:br>
            <a:r>
              <a:rPr lang="en-US" sz="2800" b="1">
                <a:latin typeface="Cambria" panose="02040503050406030204" pitchFamily="18" charset="0"/>
              </a:rPr>
              <a:t>Subfactor 3.1- </a:t>
            </a:r>
            <a:br>
              <a:rPr lang="en-US" sz="2800" b="1">
                <a:latin typeface="Cambria" panose="02040503050406030204" pitchFamily="18" charset="0"/>
              </a:rPr>
            </a:br>
            <a:r>
              <a:rPr lang="en-US" sz="2800" b="1">
                <a:latin typeface="Cambria" panose="02040503050406030204" pitchFamily="18" charset="0"/>
              </a:rPr>
              <a:t>IHBG Competitive Priorities </a:t>
            </a:r>
            <a:endParaRPr lang="en-US" sz="2000" b="1">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956099" y="1492574"/>
            <a:ext cx="5761134" cy="3419081"/>
          </a:xfrm>
        </p:spPr>
        <p:txBody>
          <a:bodyPr>
            <a:noAutofit/>
          </a:bodyPr>
          <a:lstStyle/>
          <a:p>
            <a:r>
              <a:rPr lang="en-US" sz="2200">
                <a:latin typeface="Cambria" panose="02040503050406030204" pitchFamily="18" charset="0"/>
              </a:rPr>
              <a:t>3.1.a. New Housing Construction Projects</a:t>
            </a:r>
          </a:p>
          <a:p>
            <a:r>
              <a:rPr lang="en-US" sz="2200" b="1">
                <a:latin typeface="Cambria" panose="02040503050406030204" pitchFamily="18" charset="0"/>
              </a:rPr>
              <a:t>Point distribution:</a:t>
            </a:r>
          </a:p>
          <a:p>
            <a:pPr marL="739775" lvl="1" indent="-396875"/>
            <a:r>
              <a:rPr lang="en-US" sz="2200">
                <a:latin typeface="Cambria" panose="02040503050406030204" pitchFamily="18" charset="0"/>
              </a:rPr>
              <a:t>100% of funds 		10 points</a:t>
            </a:r>
          </a:p>
          <a:p>
            <a:pPr marL="739775" lvl="1" indent="-396875"/>
            <a:r>
              <a:rPr lang="en-US" sz="2200">
                <a:latin typeface="Cambria" panose="02040503050406030204" pitchFamily="18" charset="0"/>
              </a:rPr>
              <a:t>80-99% of funds 	   8 points</a:t>
            </a:r>
          </a:p>
          <a:p>
            <a:pPr marL="739775" lvl="1" indent="-396875"/>
            <a:r>
              <a:rPr lang="en-US" sz="2200">
                <a:latin typeface="Cambria" panose="02040503050406030204" pitchFamily="18" charset="0"/>
              </a:rPr>
              <a:t>60-79% of funds 	   6 points</a:t>
            </a:r>
          </a:p>
          <a:p>
            <a:pPr marL="739775" lvl="1" indent="-396875"/>
            <a:r>
              <a:rPr lang="en-US" sz="2200">
                <a:latin typeface="Cambria" panose="02040503050406030204" pitchFamily="18" charset="0"/>
              </a:rPr>
              <a:t>40-59% of funds	              4 points</a:t>
            </a:r>
          </a:p>
          <a:p>
            <a:pPr marL="739775" lvl="1" indent="-396875"/>
            <a:r>
              <a:rPr lang="en-US" sz="2200">
                <a:latin typeface="Cambria" panose="02040503050406030204" pitchFamily="18" charset="0"/>
              </a:rPr>
              <a:t>Less than 39%		   2 points</a:t>
            </a:r>
          </a:p>
          <a:p>
            <a:pPr marL="739775" lvl="1" indent="-396875"/>
            <a:r>
              <a:rPr lang="en-US" sz="2200">
                <a:latin typeface="Cambria" panose="02040503050406030204" pitchFamily="18" charset="0"/>
              </a:rPr>
              <a:t>Ineligible activity	   0 points</a:t>
            </a:r>
          </a:p>
        </p:txBody>
      </p:sp>
      <p:sp>
        <p:nvSpPr>
          <p:cNvPr id="110596" name="Slide Number Placeholder 5"/>
          <p:cNvSpPr>
            <a:spLocks noGrp="1"/>
          </p:cNvSpPr>
          <p:nvPr>
            <p:ph type="sldNum" sz="quarter" idx="12"/>
          </p:nvPr>
        </p:nvSpPr>
        <p:spPr bwMode="auto">
          <a:xfrm>
            <a:off x="-19050" y="36195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16</a:t>
            </a:fld>
            <a:endParaRPr lang="en-US" i="0">
              <a:solidFill>
                <a:srgbClr val="FFFFFF"/>
              </a:solidFill>
            </a:endParaRPr>
          </a:p>
        </p:txBody>
      </p:sp>
      <p:cxnSp>
        <p:nvCxnSpPr>
          <p:cNvPr id="7" name="Straight Connector 6">
            <a:extLst>
              <a:ext uri="{FF2B5EF4-FFF2-40B4-BE49-F238E27FC236}">
                <a16:creationId xmlns:a16="http://schemas.microsoft.com/office/drawing/2014/main" id="{AF7DCBC7-CEFF-472C-ADCB-EB036A30BBEE}"/>
              </a:ext>
            </a:extLst>
          </p:cNvPr>
          <p:cNvCxnSpPr/>
          <p:nvPr/>
        </p:nvCxnSpPr>
        <p:spPr>
          <a:xfrm>
            <a:off x="956099" y="1269574"/>
            <a:ext cx="5392271" cy="0"/>
          </a:xfrm>
          <a:prstGeom prst="line">
            <a:avLst/>
          </a:prstGeom>
          <a:ln>
            <a:solidFill>
              <a:schemeClr val="accent4"/>
            </a:solidFill>
          </a:ln>
          <a:effectLst/>
        </p:spPr>
        <p:style>
          <a:lnRef idx="3">
            <a:schemeClr val="accent2"/>
          </a:lnRef>
          <a:fillRef idx="0">
            <a:schemeClr val="accent2"/>
          </a:fillRef>
          <a:effectRef idx="2">
            <a:schemeClr val="accent2"/>
          </a:effectRef>
          <a:fontRef idx="minor">
            <a:schemeClr val="tx1"/>
          </a:fontRef>
        </p:style>
      </p:cxnSp>
      <p:pic>
        <p:nvPicPr>
          <p:cNvPr id="4" name="Picture 2">
            <a:extLst>
              <a:ext uri="{FF2B5EF4-FFF2-40B4-BE49-F238E27FC236}">
                <a16:creationId xmlns:a16="http://schemas.microsoft.com/office/drawing/2014/main" id="{0DC95059-841C-9C5B-2203-E97C72BC9C09}"/>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A9F4E5B7-EEF3-96FA-BF9C-2D632FC9EDF2}"/>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2442798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864687" y="319510"/>
            <a:ext cx="7072970" cy="1234206"/>
          </a:xfrm>
        </p:spPr>
        <p:txBody>
          <a:bodyPr rtlCol="0">
            <a:noAutofit/>
          </a:bodyPr>
          <a:lstStyle/>
          <a:p>
            <a:pPr>
              <a:defRPr/>
            </a:pPr>
            <a:r>
              <a:rPr lang="en-US" sz="2800" b="1">
                <a:latin typeface="Cambria" panose="02040503050406030204" pitchFamily="18" charset="0"/>
              </a:rPr>
              <a:t>Subfactor 3.1- </a:t>
            </a:r>
            <a:br>
              <a:rPr lang="en-US" sz="2800" b="1">
                <a:latin typeface="Cambria" panose="02040503050406030204" pitchFamily="18" charset="0"/>
              </a:rPr>
            </a:br>
            <a:r>
              <a:rPr lang="en-US" sz="2800" b="1">
                <a:latin typeface="Cambria" panose="02040503050406030204" pitchFamily="18" charset="0"/>
              </a:rPr>
              <a:t>IHBG Competitive Priorities </a:t>
            </a:r>
            <a:endParaRPr lang="en-US" sz="2000" b="1">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864687" y="1724418"/>
            <a:ext cx="8153400" cy="3419081"/>
          </a:xfrm>
        </p:spPr>
        <p:txBody>
          <a:bodyPr>
            <a:noAutofit/>
          </a:bodyPr>
          <a:lstStyle/>
          <a:p>
            <a:pPr marL="0" indent="0">
              <a:buNone/>
            </a:pPr>
            <a:r>
              <a:rPr lang="en-US" sz="2800">
                <a:latin typeface="Cambria" panose="02040503050406030204" pitchFamily="18" charset="0"/>
              </a:rPr>
              <a:t>3.1.b. Housing Rehabilitation Projects</a:t>
            </a:r>
          </a:p>
          <a:p>
            <a:pPr marL="520700" indent="-520700"/>
            <a:r>
              <a:rPr lang="en-US" sz="2800" b="1">
                <a:latin typeface="Cambria" panose="02040503050406030204" pitchFamily="18" charset="0"/>
              </a:rPr>
              <a:t>Point distribution:</a:t>
            </a:r>
          </a:p>
          <a:p>
            <a:pPr marL="746125" lvl="1" indent="-403225"/>
            <a:r>
              <a:rPr lang="en-US" sz="2500">
                <a:latin typeface="Cambria" panose="02040503050406030204" pitchFamily="18" charset="0"/>
              </a:rPr>
              <a:t>75-100% of funds	7 points</a:t>
            </a:r>
          </a:p>
          <a:p>
            <a:pPr marL="746125" lvl="1" indent="-403225"/>
            <a:r>
              <a:rPr lang="en-US" sz="2500">
                <a:latin typeface="Cambria" panose="02040503050406030204" pitchFamily="18" charset="0"/>
              </a:rPr>
              <a:t>50- 74% of funds 	5 points</a:t>
            </a:r>
          </a:p>
          <a:p>
            <a:pPr marL="746125" lvl="1" indent="-403225"/>
            <a:r>
              <a:rPr lang="en-US" sz="2500">
                <a:latin typeface="Cambria" panose="02040503050406030204" pitchFamily="18" charset="0"/>
              </a:rPr>
              <a:t>Less than 49%		3 points</a:t>
            </a:r>
          </a:p>
          <a:p>
            <a:pPr marL="746125" lvl="1" indent="-403225"/>
            <a:r>
              <a:rPr lang="en-US" sz="2500">
                <a:latin typeface="Cambria" panose="02040503050406030204" pitchFamily="18" charset="0"/>
              </a:rPr>
              <a:t>Ineligible activity	0 points</a:t>
            </a:r>
          </a:p>
        </p:txBody>
      </p:sp>
      <p:sp>
        <p:nvSpPr>
          <p:cNvPr id="110596" name="Slide Number Placeholder 5"/>
          <p:cNvSpPr>
            <a:spLocks noGrp="1"/>
          </p:cNvSpPr>
          <p:nvPr>
            <p:ph type="sldNum" sz="quarter" idx="12"/>
          </p:nvPr>
        </p:nvSpPr>
        <p:spPr bwMode="auto">
          <a:xfrm>
            <a:off x="7831920" y="4239773"/>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17</a:t>
            </a:fld>
            <a:endParaRPr lang="en-US" i="0">
              <a:solidFill>
                <a:srgbClr val="FFFFFF"/>
              </a:solidFill>
            </a:endParaRPr>
          </a:p>
        </p:txBody>
      </p:sp>
      <p:cxnSp>
        <p:nvCxnSpPr>
          <p:cNvPr id="5" name="Straight Connector 4">
            <a:extLst>
              <a:ext uri="{FF2B5EF4-FFF2-40B4-BE49-F238E27FC236}">
                <a16:creationId xmlns:a16="http://schemas.microsoft.com/office/drawing/2014/main" id="{2DDE027C-B64D-4DBF-AF8B-3E0105CD9886}"/>
              </a:ext>
            </a:extLst>
          </p:cNvPr>
          <p:cNvCxnSpPr/>
          <p:nvPr/>
        </p:nvCxnSpPr>
        <p:spPr>
          <a:xfrm>
            <a:off x="961668" y="1431503"/>
            <a:ext cx="5392271" cy="0"/>
          </a:xfrm>
          <a:prstGeom prst="line">
            <a:avLst/>
          </a:prstGeom>
          <a:ln>
            <a:solidFill>
              <a:schemeClr val="accent4"/>
            </a:solidFill>
          </a:ln>
          <a:effectLst/>
        </p:spPr>
        <p:style>
          <a:lnRef idx="3">
            <a:schemeClr val="accent2"/>
          </a:lnRef>
          <a:fillRef idx="0">
            <a:schemeClr val="accent2"/>
          </a:fillRef>
          <a:effectRef idx="2">
            <a:schemeClr val="accent2"/>
          </a:effectRef>
          <a:fontRef idx="minor">
            <a:schemeClr val="tx1"/>
          </a:fontRef>
        </p:style>
      </p:cxnSp>
      <p:pic>
        <p:nvPicPr>
          <p:cNvPr id="4" name="Picture 2">
            <a:extLst>
              <a:ext uri="{FF2B5EF4-FFF2-40B4-BE49-F238E27FC236}">
                <a16:creationId xmlns:a16="http://schemas.microsoft.com/office/drawing/2014/main" id="{9B40B05C-1407-C437-FE02-B19CA41749E7}"/>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65D2C222-29E7-97D7-E575-F794720EEC90}"/>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698155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821505" y="154438"/>
            <a:ext cx="6367320" cy="771045"/>
          </a:xfrm>
        </p:spPr>
        <p:txBody>
          <a:bodyPr rtlCol="0">
            <a:noAutofit/>
          </a:bodyPr>
          <a:lstStyle/>
          <a:p>
            <a:pPr>
              <a:defRPr/>
            </a:pPr>
            <a:br>
              <a:rPr lang="en-US" sz="2000" b="1">
                <a:solidFill>
                  <a:schemeClr val="accent4"/>
                </a:solidFill>
                <a:latin typeface="Cambria" panose="02040503050406030204" pitchFamily="18" charset="0"/>
              </a:rPr>
            </a:br>
            <a:r>
              <a:rPr lang="en-US" sz="2800" b="1">
                <a:latin typeface="Cambria" panose="02040503050406030204" pitchFamily="18" charset="0"/>
              </a:rPr>
              <a:t>Subfactor 3.1- </a:t>
            </a:r>
            <a:br>
              <a:rPr lang="en-US" sz="2800" b="1">
                <a:latin typeface="Cambria" panose="02040503050406030204" pitchFamily="18" charset="0"/>
              </a:rPr>
            </a:br>
            <a:r>
              <a:rPr lang="en-US" sz="2800" b="1">
                <a:latin typeface="Cambria" panose="02040503050406030204" pitchFamily="18" charset="0"/>
              </a:rPr>
              <a:t>IHBG Competitive Priorities </a:t>
            </a:r>
            <a:endParaRPr lang="en-US" sz="2000" b="1">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1337605" y="1535497"/>
            <a:ext cx="8153400" cy="3419081"/>
          </a:xfrm>
        </p:spPr>
        <p:txBody>
          <a:bodyPr>
            <a:noAutofit/>
          </a:bodyPr>
          <a:lstStyle/>
          <a:p>
            <a:r>
              <a:rPr lang="en-US" sz="2800">
                <a:latin typeface="Cambria" panose="02040503050406030204" pitchFamily="18" charset="0"/>
              </a:rPr>
              <a:t>3.1.c. Acquisition of Units</a:t>
            </a:r>
          </a:p>
          <a:p>
            <a:r>
              <a:rPr lang="en-US" sz="2800" b="1">
                <a:latin typeface="Cambria" panose="02040503050406030204" pitchFamily="18" charset="0"/>
              </a:rPr>
              <a:t>Point distribution:</a:t>
            </a:r>
          </a:p>
          <a:p>
            <a:pPr marL="801688" lvl="1" indent="-458788"/>
            <a:r>
              <a:rPr lang="en-US" sz="2500">
                <a:latin typeface="Cambria" panose="02040503050406030204" pitchFamily="18" charset="0"/>
              </a:rPr>
              <a:t>75-100% of funds	7 points</a:t>
            </a:r>
          </a:p>
          <a:p>
            <a:pPr marL="801688" lvl="1" indent="-458788"/>
            <a:r>
              <a:rPr lang="en-US" sz="2500">
                <a:latin typeface="Cambria" panose="02040503050406030204" pitchFamily="18" charset="0"/>
              </a:rPr>
              <a:t>50-74% of funds 	5 points</a:t>
            </a:r>
          </a:p>
          <a:p>
            <a:pPr marL="801688" lvl="1" indent="-458788"/>
            <a:r>
              <a:rPr lang="en-US" sz="2500">
                <a:latin typeface="Cambria" panose="02040503050406030204" pitchFamily="18" charset="0"/>
              </a:rPr>
              <a:t>Less than 49%	3 points</a:t>
            </a:r>
          </a:p>
          <a:p>
            <a:pPr marL="801688" lvl="1" indent="-458788"/>
            <a:r>
              <a:rPr lang="en-US" sz="2500">
                <a:latin typeface="Cambria" panose="02040503050406030204" pitchFamily="18" charset="0"/>
              </a:rPr>
              <a:t>Ineligible activity	0 points</a:t>
            </a:r>
          </a:p>
        </p:txBody>
      </p:sp>
      <p:sp>
        <p:nvSpPr>
          <p:cNvPr id="110596" name="Slide Number Placeholder 5"/>
          <p:cNvSpPr>
            <a:spLocks noGrp="1"/>
          </p:cNvSpPr>
          <p:nvPr>
            <p:ph type="sldNum" sz="quarter" idx="12"/>
          </p:nvPr>
        </p:nvSpPr>
        <p:spPr bwMode="auto">
          <a:xfrm>
            <a:off x="76200" y="28575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18</a:t>
            </a:fld>
            <a:endParaRPr lang="en-US" i="0">
              <a:solidFill>
                <a:srgbClr val="FFFFFF"/>
              </a:solidFill>
            </a:endParaRPr>
          </a:p>
        </p:txBody>
      </p:sp>
      <p:cxnSp>
        <p:nvCxnSpPr>
          <p:cNvPr id="5" name="Straight Connector 4">
            <a:extLst>
              <a:ext uri="{FF2B5EF4-FFF2-40B4-BE49-F238E27FC236}">
                <a16:creationId xmlns:a16="http://schemas.microsoft.com/office/drawing/2014/main" id="{37CE56AE-62CC-4FC2-9E52-08F5F928EEE4}"/>
              </a:ext>
            </a:extLst>
          </p:cNvPr>
          <p:cNvCxnSpPr/>
          <p:nvPr/>
        </p:nvCxnSpPr>
        <p:spPr>
          <a:xfrm>
            <a:off x="941813" y="1168551"/>
            <a:ext cx="5392271" cy="0"/>
          </a:xfrm>
          <a:prstGeom prst="line">
            <a:avLst/>
          </a:prstGeom>
          <a:ln>
            <a:solidFill>
              <a:schemeClr val="accent4"/>
            </a:solidFill>
          </a:ln>
          <a:effectLst/>
        </p:spPr>
        <p:style>
          <a:lnRef idx="3">
            <a:schemeClr val="accent2"/>
          </a:lnRef>
          <a:fillRef idx="0">
            <a:schemeClr val="accent2"/>
          </a:fillRef>
          <a:effectRef idx="2">
            <a:schemeClr val="accent2"/>
          </a:effectRef>
          <a:fontRef idx="minor">
            <a:schemeClr val="tx1"/>
          </a:fontRef>
        </p:style>
      </p:cxnSp>
      <p:pic>
        <p:nvPicPr>
          <p:cNvPr id="4" name="Picture 2">
            <a:extLst>
              <a:ext uri="{FF2B5EF4-FFF2-40B4-BE49-F238E27FC236}">
                <a16:creationId xmlns:a16="http://schemas.microsoft.com/office/drawing/2014/main" id="{D3B27B36-65C4-14D9-FC9C-945AE913C56B}"/>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09681B43-6027-3E2A-3D11-1546E3BD7C9A}"/>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98565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1003495" y="194846"/>
            <a:ext cx="7072970" cy="771045"/>
          </a:xfrm>
        </p:spPr>
        <p:txBody>
          <a:bodyPr rtlCol="0">
            <a:noAutofit/>
          </a:bodyPr>
          <a:lstStyle/>
          <a:p>
            <a:pPr>
              <a:defRPr/>
            </a:pPr>
            <a:br>
              <a:rPr lang="en-US" sz="2000" b="1">
                <a:solidFill>
                  <a:schemeClr val="accent4"/>
                </a:solidFill>
                <a:latin typeface="Cambria" panose="02040503050406030204" pitchFamily="18" charset="0"/>
              </a:rPr>
            </a:br>
            <a:r>
              <a:rPr lang="en-US" sz="2800" b="1">
                <a:latin typeface="Cambria" panose="02040503050406030204" pitchFamily="18" charset="0"/>
              </a:rPr>
              <a:t>Subfactor 3.1- </a:t>
            </a:r>
            <a:br>
              <a:rPr lang="en-US" sz="2800" b="1">
                <a:latin typeface="Cambria" panose="02040503050406030204" pitchFamily="18" charset="0"/>
              </a:rPr>
            </a:br>
            <a:r>
              <a:rPr lang="en-US" sz="2800" b="1">
                <a:latin typeface="Cambria" panose="02040503050406030204" pitchFamily="18" charset="0"/>
              </a:rPr>
              <a:t>IHBG Competitive Priorities </a:t>
            </a:r>
            <a:endParaRPr lang="en-US" sz="2000" b="1">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1003495" y="1362468"/>
            <a:ext cx="7378505" cy="3419081"/>
          </a:xfrm>
        </p:spPr>
        <p:txBody>
          <a:bodyPr>
            <a:noAutofit/>
          </a:bodyPr>
          <a:lstStyle/>
          <a:p>
            <a:r>
              <a:rPr lang="en-US" sz="2800">
                <a:latin typeface="Cambria" panose="02040503050406030204" pitchFamily="18" charset="0"/>
              </a:rPr>
              <a:t>3.1.d. Affordable Housing Related Infrastructure Projects</a:t>
            </a:r>
          </a:p>
          <a:p>
            <a:r>
              <a:rPr lang="en-US" sz="2800" b="1">
                <a:latin typeface="Cambria" panose="02040503050406030204" pitchFamily="18" charset="0"/>
              </a:rPr>
              <a:t>Point distribution:</a:t>
            </a:r>
          </a:p>
          <a:p>
            <a:pPr marL="858838" lvl="1" indent="-515938"/>
            <a:r>
              <a:rPr lang="en-US" sz="2500">
                <a:latin typeface="Cambria" panose="02040503050406030204" pitchFamily="18" charset="0"/>
              </a:rPr>
              <a:t>75-100% of funds               7 points     </a:t>
            </a:r>
          </a:p>
          <a:p>
            <a:pPr marL="858838" lvl="1" indent="-515938"/>
            <a:r>
              <a:rPr lang="en-US" sz="2500">
                <a:latin typeface="Cambria" panose="02040503050406030204" pitchFamily="18" charset="0"/>
              </a:rPr>
              <a:t>50-74% of funds                  5 points  </a:t>
            </a:r>
          </a:p>
          <a:p>
            <a:pPr marL="858838" lvl="1" indent="-515938"/>
            <a:r>
              <a:rPr lang="en-US" sz="2500">
                <a:latin typeface="Cambria" panose="02040503050406030204" pitchFamily="18" charset="0"/>
              </a:rPr>
              <a:t>Less than 49% of funds     3 points</a:t>
            </a:r>
          </a:p>
          <a:p>
            <a:pPr marL="858838" lvl="1" indent="-515938"/>
            <a:r>
              <a:rPr lang="en-US" sz="2500">
                <a:latin typeface="Cambria" panose="02040503050406030204" pitchFamily="18" charset="0"/>
              </a:rPr>
              <a:t>Ineligible activity		    0 points</a:t>
            </a:r>
          </a:p>
        </p:txBody>
      </p:sp>
      <p:sp>
        <p:nvSpPr>
          <p:cNvPr id="110596" name="Slide Number Placeholder 5"/>
          <p:cNvSpPr>
            <a:spLocks noGrp="1"/>
          </p:cNvSpPr>
          <p:nvPr>
            <p:ph type="sldNum" sz="quarter" idx="12"/>
          </p:nvPr>
        </p:nvSpPr>
        <p:spPr bwMode="auto">
          <a:xfrm>
            <a:off x="0" y="36195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19</a:t>
            </a:fld>
            <a:endParaRPr lang="en-US" i="0">
              <a:solidFill>
                <a:srgbClr val="FFFFFF"/>
              </a:solidFill>
            </a:endParaRPr>
          </a:p>
        </p:txBody>
      </p:sp>
      <p:cxnSp>
        <p:nvCxnSpPr>
          <p:cNvPr id="7" name="Straight Connector 6">
            <a:extLst>
              <a:ext uri="{FF2B5EF4-FFF2-40B4-BE49-F238E27FC236}">
                <a16:creationId xmlns:a16="http://schemas.microsoft.com/office/drawing/2014/main" id="{5C2D7FC0-AD8E-4D56-A311-F93C12ECF331}"/>
              </a:ext>
            </a:extLst>
          </p:cNvPr>
          <p:cNvCxnSpPr/>
          <p:nvPr/>
        </p:nvCxnSpPr>
        <p:spPr>
          <a:xfrm>
            <a:off x="1079591" y="1180042"/>
            <a:ext cx="5392271" cy="0"/>
          </a:xfrm>
          <a:prstGeom prst="line">
            <a:avLst/>
          </a:prstGeom>
          <a:ln>
            <a:solidFill>
              <a:schemeClr val="accent4"/>
            </a:solidFill>
          </a:ln>
          <a:effectLst/>
        </p:spPr>
        <p:style>
          <a:lnRef idx="3">
            <a:schemeClr val="accent2"/>
          </a:lnRef>
          <a:fillRef idx="0">
            <a:schemeClr val="accent2"/>
          </a:fillRef>
          <a:effectRef idx="2">
            <a:schemeClr val="accent2"/>
          </a:effectRef>
          <a:fontRef idx="minor">
            <a:schemeClr val="tx1"/>
          </a:fontRef>
        </p:style>
      </p:cxnSp>
      <p:pic>
        <p:nvPicPr>
          <p:cNvPr id="4" name="Picture 2">
            <a:extLst>
              <a:ext uri="{FF2B5EF4-FFF2-40B4-BE49-F238E27FC236}">
                <a16:creationId xmlns:a16="http://schemas.microsoft.com/office/drawing/2014/main" id="{5B16E354-790A-D9FD-BFA6-7438814E221B}"/>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1F68DBC5-1677-ACE7-538E-0217BA3DA49D}"/>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184580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1806534" y="1548309"/>
            <a:ext cx="5743344" cy="1029803"/>
          </a:xfrm>
        </p:spPr>
        <p:txBody>
          <a:bodyPr vert="horz" lIns="91440" tIns="45720" rIns="91440" bIns="45720" rtlCol="0" anchor="b">
            <a:normAutofit/>
          </a:bodyPr>
          <a:lstStyle/>
          <a:p>
            <a:pPr algn="ctr" defTabSz="914400" fontAlgn="auto">
              <a:spcAft>
                <a:spcPts val="0"/>
              </a:spcAft>
              <a:defRPr/>
            </a:pPr>
            <a:r>
              <a:rPr lang="en-US" sz="3400" b="1">
                <a:latin typeface="Cambria" panose="02040503050406030204" pitchFamily="18" charset="0"/>
              </a:rPr>
              <a:t>Rating Factor 3</a:t>
            </a:r>
            <a:br>
              <a:rPr lang="en-US" sz="3400" b="1">
                <a:latin typeface="Cambria" panose="02040503050406030204" pitchFamily="18" charset="0"/>
              </a:rPr>
            </a:br>
            <a:r>
              <a:rPr lang="en-US" sz="3400" b="1">
                <a:latin typeface="Cambria" panose="02040503050406030204" pitchFamily="18" charset="0"/>
              </a:rPr>
              <a:t>Soundness of Approach</a:t>
            </a:r>
          </a:p>
        </p:txBody>
      </p:sp>
      <p:sp>
        <p:nvSpPr>
          <p:cNvPr id="169987" name="Rectangle 3"/>
          <p:cNvSpPr>
            <a:spLocks noGrp="1" noChangeArrowheads="1"/>
          </p:cNvSpPr>
          <p:nvPr>
            <p:ph type="body" idx="1"/>
          </p:nvPr>
        </p:nvSpPr>
        <p:spPr>
          <a:xfrm>
            <a:off x="2869488" y="2843872"/>
            <a:ext cx="3667525" cy="591254"/>
          </a:xfrm>
        </p:spPr>
        <p:txBody>
          <a:bodyPr vert="horz" lIns="91440" tIns="45720" rIns="91440" bIns="45720" rtlCol="0">
            <a:normAutofit/>
          </a:bodyPr>
          <a:lstStyle/>
          <a:p>
            <a:pPr defTabSz="914400" fontAlgn="auto">
              <a:spcBef>
                <a:spcPts val="1000"/>
              </a:spcBef>
              <a:spcAft>
                <a:spcPts val="0"/>
              </a:spcAft>
              <a:defRPr/>
            </a:pPr>
            <a:r>
              <a:rPr lang="en-US" sz="2400" b="1">
                <a:solidFill>
                  <a:schemeClr val="tx1"/>
                </a:solidFill>
                <a:latin typeface="Californian FB" panose="0207040306080B030204" pitchFamily="18" charset="0"/>
              </a:rPr>
              <a:t>Maximum total 40 points</a:t>
            </a:r>
          </a:p>
          <a:p>
            <a:pPr defTabSz="914400" fontAlgn="auto">
              <a:spcBef>
                <a:spcPts val="1000"/>
              </a:spcBef>
              <a:spcAft>
                <a:spcPts val="0"/>
              </a:spcAft>
              <a:defRPr/>
            </a:pPr>
            <a:endParaRPr lang="en-US" sz="2400" b="1">
              <a:solidFill>
                <a:schemeClr val="tx1"/>
              </a:solidFill>
              <a:latin typeface="Californian FB" panose="0207040306080B030204" pitchFamily="18" charset="0"/>
            </a:endParaRPr>
          </a:p>
          <a:p>
            <a:pPr defTabSz="914400" fontAlgn="auto">
              <a:spcBef>
                <a:spcPts val="1000"/>
              </a:spcBef>
              <a:spcAft>
                <a:spcPts val="0"/>
              </a:spcAft>
              <a:defRPr/>
            </a:pPr>
            <a:endParaRPr lang="en-US" sz="2400" b="1">
              <a:solidFill>
                <a:schemeClr val="tx1"/>
              </a:solidFill>
              <a:latin typeface="Californian FB" panose="0207040306080B030204" pitchFamily="18" charset="0"/>
            </a:endParaRPr>
          </a:p>
          <a:p>
            <a:pPr defTabSz="914400" fontAlgn="auto">
              <a:spcBef>
                <a:spcPts val="1000"/>
              </a:spcBef>
              <a:spcAft>
                <a:spcPts val="0"/>
              </a:spcAft>
              <a:defRPr/>
            </a:pPr>
            <a:endParaRPr lang="en-US" sz="2000" b="1">
              <a:solidFill>
                <a:schemeClr val="tx1"/>
              </a:solidFill>
            </a:endParaRPr>
          </a:p>
          <a:p>
            <a:pPr defTabSz="914400" fontAlgn="auto">
              <a:spcBef>
                <a:spcPts val="1000"/>
              </a:spcBef>
              <a:spcAft>
                <a:spcPts val="0"/>
              </a:spcAft>
              <a:defRPr/>
            </a:pPr>
            <a:endParaRPr lang="en-US" sz="2000">
              <a:solidFill>
                <a:schemeClr val="tx1"/>
              </a:solidFill>
            </a:endParaRPr>
          </a:p>
        </p:txBody>
      </p:sp>
      <p:pic>
        <p:nvPicPr>
          <p:cNvPr id="5" name="Picture 7">
            <a:extLst>
              <a:ext uri="{FF2B5EF4-FFF2-40B4-BE49-F238E27FC236}">
                <a16:creationId xmlns:a16="http://schemas.microsoft.com/office/drawing/2014/main" id="{5184ED7F-ABD5-F0C6-499C-B386F0196FEE}"/>
              </a:ext>
            </a:extLst>
          </p:cNvPr>
          <p:cNvPicPr>
            <a:picLocks noChangeAspect="1"/>
          </p:cNvPicPr>
          <p:nvPr/>
        </p:nvPicPr>
        <p:blipFill>
          <a:blip r:embed="rId3"/>
          <a:stretch>
            <a:fillRect/>
          </a:stretch>
        </p:blipFill>
        <p:spPr>
          <a:xfrm rot="5400000">
            <a:off x="1914897" y="-1914896"/>
            <a:ext cx="564078" cy="4393871"/>
          </a:xfrm>
          <a:prstGeom prst="rect">
            <a:avLst/>
          </a:prstGeom>
        </p:spPr>
      </p:pic>
      <p:pic>
        <p:nvPicPr>
          <p:cNvPr id="7" name="Picture 7">
            <a:extLst>
              <a:ext uri="{FF2B5EF4-FFF2-40B4-BE49-F238E27FC236}">
                <a16:creationId xmlns:a16="http://schemas.microsoft.com/office/drawing/2014/main" id="{9C2ECA69-9B87-0FF1-376F-EB53B1ED86C9}"/>
              </a:ext>
            </a:extLst>
          </p:cNvPr>
          <p:cNvPicPr>
            <a:picLocks noChangeAspect="1"/>
          </p:cNvPicPr>
          <p:nvPr/>
        </p:nvPicPr>
        <p:blipFill>
          <a:blip r:embed="rId3"/>
          <a:stretch>
            <a:fillRect/>
          </a:stretch>
        </p:blipFill>
        <p:spPr>
          <a:xfrm rot="5400000">
            <a:off x="6479474" y="-2093026"/>
            <a:ext cx="571500" cy="4757552"/>
          </a:xfrm>
          <a:prstGeom prst="rect">
            <a:avLst/>
          </a:prstGeom>
        </p:spPr>
      </p:pic>
      <p:pic>
        <p:nvPicPr>
          <p:cNvPr id="9" name="Picture 7">
            <a:extLst>
              <a:ext uri="{FF2B5EF4-FFF2-40B4-BE49-F238E27FC236}">
                <a16:creationId xmlns:a16="http://schemas.microsoft.com/office/drawing/2014/main" id="{D622D1ED-900F-A9BE-99C6-ED78ED1F775C}"/>
              </a:ext>
            </a:extLst>
          </p:cNvPr>
          <p:cNvPicPr>
            <a:picLocks noChangeAspect="1"/>
          </p:cNvPicPr>
          <p:nvPr/>
        </p:nvPicPr>
        <p:blipFill>
          <a:blip r:embed="rId3"/>
          <a:stretch>
            <a:fillRect/>
          </a:stretch>
        </p:blipFill>
        <p:spPr>
          <a:xfrm rot="5400000">
            <a:off x="1900052" y="2649682"/>
            <a:ext cx="564078" cy="4393871"/>
          </a:xfrm>
          <a:prstGeom prst="rect">
            <a:avLst/>
          </a:prstGeom>
        </p:spPr>
      </p:pic>
      <p:pic>
        <p:nvPicPr>
          <p:cNvPr id="11" name="Picture 7">
            <a:extLst>
              <a:ext uri="{FF2B5EF4-FFF2-40B4-BE49-F238E27FC236}">
                <a16:creationId xmlns:a16="http://schemas.microsoft.com/office/drawing/2014/main" id="{32005E27-D774-B94D-843B-66F0BB79BB72}"/>
              </a:ext>
            </a:extLst>
          </p:cNvPr>
          <p:cNvPicPr>
            <a:picLocks noChangeAspect="1"/>
          </p:cNvPicPr>
          <p:nvPr/>
        </p:nvPicPr>
        <p:blipFill>
          <a:blip r:embed="rId3"/>
          <a:stretch>
            <a:fillRect/>
          </a:stretch>
        </p:blipFill>
        <p:spPr>
          <a:xfrm rot="5400000">
            <a:off x="6464629" y="2471552"/>
            <a:ext cx="571500" cy="4757552"/>
          </a:xfrm>
          <a:prstGeom prst="rect">
            <a:avLst/>
          </a:prstGeom>
        </p:spPr>
      </p:pic>
    </p:spTree>
    <p:extLst>
      <p:ext uri="{BB962C8B-B14F-4D97-AF65-F5344CB8AC3E}">
        <p14:creationId xmlns:p14="http://schemas.microsoft.com/office/powerpoint/2010/main" val="13263897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1371599" y="-49"/>
            <a:ext cx="7072970" cy="771045"/>
          </a:xfrm>
        </p:spPr>
        <p:txBody>
          <a:bodyPr rtlCol="0">
            <a:noAutofit/>
          </a:bodyPr>
          <a:lstStyle/>
          <a:p>
            <a:pPr>
              <a:defRPr/>
            </a:pPr>
            <a:br>
              <a:rPr lang="en-US" sz="2000" b="1">
                <a:solidFill>
                  <a:schemeClr val="accent4"/>
                </a:solidFill>
                <a:latin typeface="Cambria" panose="02040503050406030204" pitchFamily="18" charset="0"/>
              </a:rPr>
            </a:br>
            <a:r>
              <a:rPr lang="en-US" sz="2800" b="1">
                <a:solidFill>
                  <a:schemeClr val="accent4"/>
                </a:solidFill>
                <a:latin typeface="Cambria" panose="02040503050406030204" pitchFamily="18" charset="0"/>
              </a:rPr>
              <a:t>Subfactor 3.1- </a:t>
            </a:r>
            <a:br>
              <a:rPr lang="en-US" sz="2800" b="1">
                <a:solidFill>
                  <a:schemeClr val="accent4"/>
                </a:solidFill>
                <a:latin typeface="Cambria" panose="02040503050406030204" pitchFamily="18" charset="0"/>
              </a:rPr>
            </a:br>
            <a:r>
              <a:rPr lang="en-US" sz="2800" b="1">
                <a:solidFill>
                  <a:schemeClr val="accent4"/>
                </a:solidFill>
                <a:latin typeface="Cambria" panose="02040503050406030204" pitchFamily="18" charset="0"/>
              </a:rPr>
              <a:t>IHBG Competitive Priorities </a:t>
            </a:r>
            <a:endParaRPr lang="en-US" sz="2000" b="1">
              <a:solidFill>
                <a:schemeClr val="accent4"/>
              </a:solidFill>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1371599" y="1349829"/>
            <a:ext cx="7378505" cy="3660321"/>
          </a:xfrm>
        </p:spPr>
        <p:txBody>
          <a:bodyPr>
            <a:noAutofit/>
          </a:bodyPr>
          <a:lstStyle/>
          <a:p>
            <a:r>
              <a:rPr lang="en-US" sz="2800">
                <a:latin typeface="Cambria" panose="02040503050406030204" pitchFamily="18" charset="0"/>
              </a:rPr>
              <a:t>3.1.e. Other NAHASDA-eligible activities</a:t>
            </a:r>
          </a:p>
          <a:p>
            <a:r>
              <a:rPr lang="en-US" sz="2800" b="1">
                <a:latin typeface="Cambria" panose="02040503050406030204" pitchFamily="18" charset="0"/>
              </a:rPr>
              <a:t>Point distribution:</a:t>
            </a:r>
          </a:p>
          <a:p>
            <a:pPr lvl="1"/>
            <a:r>
              <a:rPr lang="en-US" sz="2500">
                <a:latin typeface="Cambria" panose="02040503050406030204" pitchFamily="18" charset="0"/>
              </a:rPr>
              <a:t>100% of funds		2 points</a:t>
            </a:r>
          </a:p>
          <a:p>
            <a:pPr lvl="1"/>
            <a:r>
              <a:rPr lang="en-US" sz="2500">
                <a:latin typeface="Cambria" panose="02040503050406030204" pitchFamily="18" charset="0"/>
              </a:rPr>
              <a:t>Ineligible activity	0 points</a:t>
            </a:r>
          </a:p>
          <a:p>
            <a:r>
              <a:rPr lang="en-US" sz="2650" b="1">
                <a:latin typeface="Cambria" panose="02040503050406030204" pitchFamily="18" charset="0"/>
              </a:rPr>
              <a:t>Reminder: </a:t>
            </a:r>
            <a:r>
              <a:rPr lang="en-US" sz="2650">
                <a:latin typeface="Cambria" panose="02040503050406030204" pitchFamily="18" charset="0"/>
              </a:rPr>
              <a:t>Model activities under Section 202(6) of NAHASDA are </a:t>
            </a:r>
            <a:r>
              <a:rPr lang="en-US" sz="2650" u="sng">
                <a:latin typeface="Cambria" panose="02040503050406030204" pitchFamily="18" charset="0"/>
              </a:rPr>
              <a:t>ineligible</a:t>
            </a:r>
            <a:r>
              <a:rPr lang="en-US" sz="2650">
                <a:latin typeface="Cambria" panose="02040503050406030204" pitchFamily="18" charset="0"/>
              </a:rPr>
              <a:t> under this NOFO.</a:t>
            </a:r>
          </a:p>
        </p:txBody>
      </p:sp>
      <p:sp>
        <p:nvSpPr>
          <p:cNvPr id="110596" name="Slide Number Placeholder 5"/>
          <p:cNvSpPr>
            <a:spLocks noGrp="1"/>
          </p:cNvSpPr>
          <p:nvPr>
            <p:ph type="sldNum" sz="quarter" idx="12"/>
          </p:nvPr>
        </p:nvSpPr>
        <p:spPr bwMode="auto">
          <a:xfrm>
            <a:off x="0" y="36195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20</a:t>
            </a:fld>
            <a:endParaRPr lang="en-US" i="0">
              <a:solidFill>
                <a:srgbClr val="FFFFFF"/>
              </a:solidFill>
            </a:endParaRPr>
          </a:p>
        </p:txBody>
      </p:sp>
      <p:cxnSp>
        <p:nvCxnSpPr>
          <p:cNvPr id="7" name="Straight Connector 6">
            <a:extLst>
              <a:ext uri="{FF2B5EF4-FFF2-40B4-BE49-F238E27FC236}">
                <a16:creationId xmlns:a16="http://schemas.microsoft.com/office/drawing/2014/main" id="{5C2D7FC0-AD8E-4D56-A311-F93C12ECF331}"/>
              </a:ext>
            </a:extLst>
          </p:cNvPr>
          <p:cNvCxnSpPr/>
          <p:nvPr/>
        </p:nvCxnSpPr>
        <p:spPr>
          <a:xfrm>
            <a:off x="1472326" y="1275948"/>
            <a:ext cx="5392271" cy="0"/>
          </a:xfrm>
          <a:prstGeom prst="line">
            <a:avLst/>
          </a:prstGeom>
          <a:ln>
            <a:solidFill>
              <a:schemeClr val="accent4"/>
            </a:solidFill>
          </a:ln>
          <a:effectLst/>
        </p:spPr>
        <p:style>
          <a:lnRef idx="3">
            <a:schemeClr val="accent2"/>
          </a:lnRef>
          <a:fillRef idx="0">
            <a:schemeClr val="accent2"/>
          </a:fillRef>
          <a:effectRef idx="2">
            <a:schemeClr val="accent2"/>
          </a:effectRef>
          <a:fontRef idx="minor">
            <a:schemeClr val="tx1"/>
          </a:fontRef>
        </p:style>
      </p:cxnSp>
      <p:pic>
        <p:nvPicPr>
          <p:cNvPr id="4" name="Picture 2">
            <a:extLst>
              <a:ext uri="{FF2B5EF4-FFF2-40B4-BE49-F238E27FC236}">
                <a16:creationId xmlns:a16="http://schemas.microsoft.com/office/drawing/2014/main" id="{A72430EF-73C1-5913-35E4-44113F6EF805}"/>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D462AD0B-FFA0-5CB7-A56C-2DAA9C51A997}"/>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284697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609597" y="145511"/>
            <a:ext cx="7072970" cy="518873"/>
          </a:xfrm>
        </p:spPr>
        <p:txBody>
          <a:bodyPr rtlCol="0">
            <a:noAutofit/>
          </a:bodyPr>
          <a:lstStyle/>
          <a:p>
            <a:pPr>
              <a:defRPr/>
            </a:pPr>
            <a:br>
              <a:rPr lang="en-US" sz="2000" b="1">
                <a:solidFill>
                  <a:srgbClr val="FFFFFF"/>
                </a:solidFill>
                <a:latin typeface="Cambria" panose="02040503050406030204" pitchFamily="18" charset="0"/>
              </a:rPr>
            </a:br>
            <a:r>
              <a:rPr lang="en-US" sz="2800" b="1">
                <a:latin typeface="Cambria" panose="02040503050406030204" pitchFamily="18" charset="0"/>
              </a:rPr>
              <a:t>Subfactor 3.1- IHBG Competitive Priorities</a:t>
            </a:r>
            <a:endParaRPr lang="en-US" sz="2000" b="1">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609597" y="924606"/>
            <a:ext cx="8153400" cy="723831"/>
          </a:xfrm>
        </p:spPr>
        <p:txBody>
          <a:bodyPr>
            <a:noAutofit/>
          </a:bodyPr>
          <a:lstStyle/>
          <a:p>
            <a:r>
              <a:rPr lang="en-US" sz="2800">
                <a:latin typeface="Cambria" panose="02040503050406030204" pitchFamily="18" charset="0"/>
              </a:rPr>
              <a:t>Example #1</a:t>
            </a:r>
            <a:r>
              <a:rPr lang="en-US" sz="2500">
                <a:latin typeface="Cambria" panose="02040503050406030204" pitchFamily="18" charset="0"/>
              </a:rPr>
              <a:t>: </a:t>
            </a:r>
            <a:r>
              <a:rPr lang="en-US" sz="2800">
                <a:latin typeface="Cambria" panose="02040503050406030204" pitchFamily="18" charset="0"/>
              </a:rPr>
              <a:t>Tribe A’s Budget</a:t>
            </a:r>
          </a:p>
          <a:p>
            <a:pPr marL="0" indent="0">
              <a:buNone/>
            </a:pPr>
            <a:endParaRPr lang="en-US" sz="2500">
              <a:latin typeface="Cambria" panose="02040503050406030204" pitchFamily="18" charset="0"/>
            </a:endParaRPr>
          </a:p>
        </p:txBody>
      </p:sp>
      <p:sp>
        <p:nvSpPr>
          <p:cNvPr id="110596" name="Slide Number Placeholder 5"/>
          <p:cNvSpPr>
            <a:spLocks noGrp="1"/>
          </p:cNvSpPr>
          <p:nvPr>
            <p:ph type="sldNum" sz="quarter" idx="12"/>
          </p:nvPr>
        </p:nvSpPr>
        <p:spPr bwMode="auto">
          <a:xfrm>
            <a:off x="176791" y="284751"/>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21</a:t>
            </a:fld>
            <a:endParaRPr lang="en-US" i="0">
              <a:solidFill>
                <a:srgbClr val="FFFFFF"/>
              </a:solidFill>
            </a:endParaRPr>
          </a:p>
        </p:txBody>
      </p:sp>
      <p:graphicFrame>
        <p:nvGraphicFramePr>
          <p:cNvPr id="4" name="Table 3">
            <a:extLst>
              <a:ext uri="{FF2B5EF4-FFF2-40B4-BE49-F238E27FC236}">
                <a16:creationId xmlns:a16="http://schemas.microsoft.com/office/drawing/2014/main" id="{043BCA26-DDD7-4A66-B2CB-DAC641C459AA}"/>
              </a:ext>
            </a:extLst>
          </p:cNvPr>
          <p:cNvGraphicFramePr>
            <a:graphicFrameLocks noGrp="1"/>
          </p:cNvGraphicFramePr>
          <p:nvPr>
            <p:extLst>
              <p:ext uri="{D42A27DB-BD31-4B8C-83A1-F6EECF244321}">
                <p14:modId xmlns:p14="http://schemas.microsoft.com/office/powerpoint/2010/main" val="399345516"/>
              </p:ext>
            </p:extLst>
          </p:nvPr>
        </p:nvGraphicFramePr>
        <p:xfrm>
          <a:off x="609597" y="1588991"/>
          <a:ext cx="8003676" cy="2956865"/>
        </p:xfrm>
        <a:graphic>
          <a:graphicData uri="http://schemas.openxmlformats.org/drawingml/2006/table">
            <a:tbl>
              <a:tblPr firstRow="1" firstCol="1" bandRow="1">
                <a:tableStyleId>{93296810-A885-4BE3-A3E7-6D5BEEA58F35}</a:tableStyleId>
              </a:tblPr>
              <a:tblGrid>
                <a:gridCol w="1733457">
                  <a:extLst>
                    <a:ext uri="{9D8B030D-6E8A-4147-A177-3AD203B41FA5}">
                      <a16:colId xmlns:a16="http://schemas.microsoft.com/office/drawing/2014/main" val="2702095639"/>
                    </a:ext>
                  </a:extLst>
                </a:gridCol>
                <a:gridCol w="2143911">
                  <a:extLst>
                    <a:ext uri="{9D8B030D-6E8A-4147-A177-3AD203B41FA5}">
                      <a16:colId xmlns:a16="http://schemas.microsoft.com/office/drawing/2014/main" val="3446956824"/>
                    </a:ext>
                  </a:extLst>
                </a:gridCol>
                <a:gridCol w="1690034">
                  <a:extLst>
                    <a:ext uri="{9D8B030D-6E8A-4147-A177-3AD203B41FA5}">
                      <a16:colId xmlns:a16="http://schemas.microsoft.com/office/drawing/2014/main" val="1386769789"/>
                    </a:ext>
                  </a:extLst>
                </a:gridCol>
                <a:gridCol w="2436274">
                  <a:extLst>
                    <a:ext uri="{9D8B030D-6E8A-4147-A177-3AD203B41FA5}">
                      <a16:colId xmlns:a16="http://schemas.microsoft.com/office/drawing/2014/main" val="691248104"/>
                    </a:ext>
                  </a:extLst>
                </a:gridCol>
              </a:tblGrid>
              <a:tr h="649739">
                <a:tc>
                  <a:txBody>
                    <a:bodyPr/>
                    <a:lstStyle/>
                    <a:p>
                      <a:pPr marL="0" marR="0" algn="ctr">
                        <a:lnSpc>
                          <a:spcPct val="107000"/>
                        </a:lnSpc>
                        <a:spcBef>
                          <a:spcPts val="0"/>
                        </a:spcBef>
                        <a:spcAft>
                          <a:spcPts val="0"/>
                        </a:spcAft>
                      </a:pPr>
                      <a:r>
                        <a:rPr lang="en-US" sz="1600">
                          <a:solidFill>
                            <a:schemeClr val="tx1"/>
                          </a:solidFill>
                          <a:effectLst/>
                          <a:latin typeface="Cambria" panose="02040503050406030204" pitchFamily="18" charset="0"/>
                          <a:ea typeface="Cambria" panose="02040503050406030204" pitchFamily="18" charset="0"/>
                        </a:rPr>
                        <a:t>Eligible Activity</a:t>
                      </a:r>
                      <a:endParaRPr lang="en-US" sz="16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solidFill>
                            <a:schemeClr val="tx1"/>
                          </a:solidFill>
                          <a:effectLst/>
                          <a:latin typeface="Cambria" panose="02040503050406030204" pitchFamily="18" charset="0"/>
                          <a:ea typeface="Cambria" panose="02040503050406030204" pitchFamily="18" charset="0"/>
                        </a:rPr>
                        <a:t>Budgeted Amount</a:t>
                      </a:r>
                    </a:p>
                    <a:p>
                      <a:pPr marL="0" marR="0" algn="ctr">
                        <a:lnSpc>
                          <a:spcPct val="107000"/>
                        </a:lnSpc>
                        <a:spcBef>
                          <a:spcPts val="0"/>
                        </a:spcBef>
                        <a:spcAft>
                          <a:spcPts val="0"/>
                        </a:spcAft>
                      </a:pPr>
                      <a:r>
                        <a:rPr lang="en-US" sz="1600">
                          <a:solidFill>
                            <a:schemeClr val="tx1"/>
                          </a:solidFill>
                          <a:effectLst/>
                          <a:latin typeface="Cambria" panose="02040503050406030204" pitchFamily="18" charset="0"/>
                          <a:ea typeface="Cambria" panose="02040503050406030204" pitchFamily="18" charset="0"/>
                        </a:rPr>
                        <a:t>(Grant Request)</a:t>
                      </a:r>
                      <a:endParaRPr lang="en-US" sz="16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defTabSz="685800" rtl="0" eaLnBrk="1" latinLnBrk="0" hangingPunct="1">
                        <a:lnSpc>
                          <a:spcPct val="107000"/>
                        </a:lnSpc>
                        <a:spcBef>
                          <a:spcPts val="0"/>
                        </a:spcBef>
                        <a:spcAft>
                          <a:spcPts val="0"/>
                        </a:spcAft>
                      </a:pPr>
                      <a:r>
                        <a:rPr lang="en-US" sz="1600" b="1" kern="1200">
                          <a:solidFill>
                            <a:schemeClr val="tx1"/>
                          </a:solidFill>
                          <a:effectLst/>
                          <a:latin typeface="Cambria" panose="02040503050406030204" pitchFamily="18" charset="0"/>
                          <a:ea typeface="Cambria" panose="02040503050406030204" pitchFamily="18" charset="0"/>
                        </a:rPr>
                        <a:t>% of Funds Towards Project</a:t>
                      </a:r>
                      <a:endParaRPr lang="en-US" sz="1600" b="1" kern="1200">
                        <a:solidFill>
                          <a:schemeClr val="tx1"/>
                        </a:solidFill>
                        <a:effectLst/>
                        <a:latin typeface="Cambria" panose="02040503050406030204" pitchFamily="18" charset="0"/>
                        <a:ea typeface="Cambria" panose="02040503050406030204" pitchFamily="18" charset="0"/>
                        <a:cs typeface="+mn-cs"/>
                      </a:endParaRPr>
                    </a:p>
                  </a:txBody>
                  <a:tcPr marL="68580" marR="68580" marT="0" marB="0"/>
                </a:tc>
                <a:tc>
                  <a:txBody>
                    <a:bodyPr/>
                    <a:lstStyle/>
                    <a:p>
                      <a:pPr marL="0" marR="0" algn="ctr" defTabSz="685800" rtl="0" eaLnBrk="1" latinLnBrk="0" hangingPunct="1">
                        <a:lnSpc>
                          <a:spcPct val="107000"/>
                        </a:lnSpc>
                        <a:spcBef>
                          <a:spcPts val="0"/>
                        </a:spcBef>
                        <a:spcAft>
                          <a:spcPts val="0"/>
                        </a:spcAft>
                      </a:pPr>
                      <a:r>
                        <a:rPr lang="en-US" sz="1600" b="1" kern="1200">
                          <a:solidFill>
                            <a:schemeClr val="tx1"/>
                          </a:solidFill>
                          <a:effectLst/>
                          <a:latin typeface="Cambria" panose="02040503050406030204" pitchFamily="18" charset="0"/>
                          <a:ea typeface="Cambria" panose="02040503050406030204" pitchFamily="18" charset="0"/>
                        </a:rPr>
                        <a:t>Subfactor Options</a:t>
                      </a:r>
                    </a:p>
                    <a:p>
                      <a:pPr marL="0" marR="0" algn="ctr" defTabSz="685800" rtl="0" eaLnBrk="1" latinLnBrk="0" hangingPunct="1">
                        <a:lnSpc>
                          <a:spcPct val="107000"/>
                        </a:lnSpc>
                        <a:spcBef>
                          <a:spcPts val="0"/>
                        </a:spcBef>
                        <a:spcAft>
                          <a:spcPts val="0"/>
                        </a:spcAft>
                      </a:pPr>
                      <a:r>
                        <a:rPr lang="en-US" sz="1600" b="1" kern="1200">
                          <a:solidFill>
                            <a:schemeClr val="tx1"/>
                          </a:solidFill>
                          <a:effectLst/>
                          <a:latin typeface="Cambria" panose="02040503050406030204" pitchFamily="18" charset="0"/>
                          <a:ea typeface="Cambria" panose="02040503050406030204" pitchFamily="18" charset="0"/>
                        </a:rPr>
                        <a:t>(# of Points Awarded)</a:t>
                      </a:r>
                      <a:endParaRPr lang="en-US" sz="1600" b="1" kern="1200">
                        <a:solidFill>
                          <a:schemeClr val="tx1"/>
                        </a:solidFill>
                        <a:effectLst/>
                        <a:latin typeface="Cambria" panose="02040503050406030204" pitchFamily="18" charset="0"/>
                        <a:ea typeface="Cambria" panose="02040503050406030204" pitchFamily="18" charset="0"/>
                        <a:cs typeface="+mn-cs"/>
                      </a:endParaRPr>
                    </a:p>
                  </a:txBody>
                  <a:tcPr marL="68580" marR="68580" marT="0" marB="0"/>
                </a:tc>
                <a:extLst>
                  <a:ext uri="{0D108BD9-81ED-4DB2-BD59-A6C34878D82A}">
                    <a16:rowId xmlns:a16="http://schemas.microsoft.com/office/drawing/2014/main" val="3465849397"/>
                  </a:ext>
                </a:extLst>
              </a:tr>
              <a:tr h="763677">
                <a:tc>
                  <a:txBody>
                    <a:bodyPr/>
                    <a:lstStyle/>
                    <a:p>
                      <a:pPr marL="0" marR="0" algn="ctr">
                        <a:lnSpc>
                          <a:spcPct val="107000"/>
                        </a:lnSpc>
                        <a:spcBef>
                          <a:spcPts val="0"/>
                        </a:spcBef>
                        <a:spcAft>
                          <a:spcPts val="0"/>
                        </a:spcAft>
                      </a:pPr>
                      <a:r>
                        <a:rPr lang="en-US" sz="1600">
                          <a:solidFill>
                            <a:schemeClr val="tx1"/>
                          </a:solidFill>
                          <a:effectLst/>
                          <a:latin typeface="Cambria" panose="02040503050406030204" pitchFamily="18" charset="0"/>
                          <a:ea typeface="Cambria" panose="02040503050406030204" pitchFamily="18" charset="0"/>
                        </a:rPr>
                        <a:t>New Housing Construction</a:t>
                      </a:r>
                      <a:endParaRPr lang="en-US" sz="16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solidFill>
                            <a:schemeClr val="tx1"/>
                          </a:solidFill>
                          <a:effectLst/>
                          <a:latin typeface="Cambria" panose="02040503050406030204" pitchFamily="18" charset="0"/>
                          <a:ea typeface="Cambria" panose="02040503050406030204" pitchFamily="18" charset="0"/>
                        </a:rPr>
                        <a:t>$4 million</a:t>
                      </a:r>
                      <a:endParaRPr lang="en-US" sz="16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solidFill>
                            <a:schemeClr val="tx1"/>
                          </a:solidFill>
                          <a:effectLst/>
                          <a:latin typeface="Cambria" panose="02040503050406030204" pitchFamily="18" charset="0"/>
                          <a:ea typeface="Cambria" panose="02040503050406030204" pitchFamily="18" charset="0"/>
                        </a:rPr>
                        <a:t>80%</a:t>
                      </a:r>
                      <a:endParaRPr lang="en-US" sz="16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u="sng" kern="1200">
                          <a:solidFill>
                            <a:schemeClr val="tx1"/>
                          </a:solidFill>
                          <a:effectLst/>
                          <a:latin typeface="Cambria" panose="02040503050406030204" pitchFamily="18" charset="0"/>
                          <a:ea typeface="Cambria" panose="02040503050406030204" pitchFamily="18" charset="0"/>
                        </a:rPr>
                        <a:t>Option #1</a:t>
                      </a:r>
                      <a:r>
                        <a:rPr lang="en-US" sz="1600" kern="1200">
                          <a:solidFill>
                            <a:schemeClr val="tx1"/>
                          </a:solidFill>
                          <a:effectLst/>
                          <a:latin typeface="Cambria" panose="02040503050406030204" pitchFamily="18" charset="0"/>
                          <a:ea typeface="Cambria" panose="02040503050406030204" pitchFamily="18" charset="0"/>
                        </a:rPr>
                        <a:t>:</a:t>
                      </a:r>
                    </a:p>
                    <a:p>
                      <a:pPr marL="0" marR="0" algn="ctr">
                        <a:lnSpc>
                          <a:spcPct val="107000"/>
                        </a:lnSpc>
                        <a:spcBef>
                          <a:spcPts val="0"/>
                        </a:spcBef>
                        <a:spcAft>
                          <a:spcPts val="0"/>
                        </a:spcAft>
                      </a:pPr>
                      <a:r>
                        <a:rPr lang="en-US" sz="1600" kern="1200">
                          <a:solidFill>
                            <a:schemeClr val="tx1"/>
                          </a:solidFill>
                          <a:effectLst/>
                          <a:latin typeface="Cambria" panose="02040503050406030204" pitchFamily="18" charset="0"/>
                          <a:ea typeface="Cambria" panose="02040503050406030204" pitchFamily="18" charset="0"/>
                        </a:rPr>
                        <a:t>3.1a. = 8 points</a:t>
                      </a:r>
                      <a:endParaRPr lang="en-US" sz="1600" kern="1200">
                        <a:solidFill>
                          <a:schemeClr val="tx1"/>
                        </a:solidFill>
                        <a:effectLst/>
                        <a:latin typeface="Cambria" panose="02040503050406030204" pitchFamily="18" charset="0"/>
                        <a:ea typeface="Cambria" panose="02040503050406030204" pitchFamily="18" charset="0"/>
                        <a:cs typeface="+mn-cs"/>
                      </a:endParaRPr>
                    </a:p>
                  </a:txBody>
                  <a:tcPr marL="68580" marR="68580" marT="0" marB="0"/>
                </a:tc>
                <a:extLst>
                  <a:ext uri="{0D108BD9-81ED-4DB2-BD59-A6C34878D82A}">
                    <a16:rowId xmlns:a16="http://schemas.microsoft.com/office/drawing/2014/main" val="3674112493"/>
                  </a:ext>
                </a:extLst>
              </a:tr>
              <a:tr h="617270">
                <a:tc>
                  <a:txBody>
                    <a:bodyPr/>
                    <a:lstStyle/>
                    <a:p>
                      <a:pPr marL="0" marR="0" algn="ctr">
                        <a:lnSpc>
                          <a:spcPct val="107000"/>
                        </a:lnSpc>
                        <a:spcBef>
                          <a:spcPts val="0"/>
                        </a:spcBef>
                        <a:spcAft>
                          <a:spcPts val="0"/>
                        </a:spcAft>
                      </a:pPr>
                      <a:r>
                        <a:rPr lang="en-US" sz="1600">
                          <a:solidFill>
                            <a:schemeClr val="tx1"/>
                          </a:solidFill>
                          <a:effectLst/>
                          <a:latin typeface="Cambria" panose="02040503050406030204" pitchFamily="18" charset="0"/>
                          <a:ea typeface="Cambria" panose="02040503050406030204" pitchFamily="18" charset="0"/>
                        </a:rPr>
                        <a:t>Housing Rehab</a:t>
                      </a:r>
                      <a:endParaRPr lang="en-US" sz="16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solidFill>
                            <a:schemeClr val="tx1"/>
                          </a:solidFill>
                          <a:effectLst/>
                          <a:latin typeface="Cambria" panose="02040503050406030204" pitchFamily="18" charset="0"/>
                          <a:ea typeface="Cambria" panose="02040503050406030204" pitchFamily="18" charset="0"/>
                        </a:rPr>
                        <a:t>$1 million</a:t>
                      </a:r>
                      <a:endParaRPr lang="en-US" sz="16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solidFill>
                            <a:schemeClr val="tx1"/>
                          </a:solidFill>
                          <a:effectLst/>
                          <a:latin typeface="Cambria" panose="02040503050406030204" pitchFamily="18" charset="0"/>
                          <a:ea typeface="Cambria" panose="02040503050406030204" pitchFamily="18" charset="0"/>
                        </a:rPr>
                        <a:t>20%</a:t>
                      </a:r>
                      <a:endParaRPr lang="en-US" sz="16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u="sng" kern="1200">
                          <a:solidFill>
                            <a:schemeClr val="tx1"/>
                          </a:solidFill>
                          <a:effectLst/>
                          <a:latin typeface="Cambria" panose="02040503050406030204" pitchFamily="18" charset="0"/>
                          <a:ea typeface="Cambria" panose="02040503050406030204" pitchFamily="18" charset="0"/>
                        </a:rPr>
                        <a:t>Option #2</a:t>
                      </a:r>
                      <a:r>
                        <a:rPr lang="en-US" sz="1600" kern="1200">
                          <a:solidFill>
                            <a:schemeClr val="tx1"/>
                          </a:solidFill>
                          <a:effectLst/>
                          <a:latin typeface="Cambria" panose="02040503050406030204" pitchFamily="18" charset="0"/>
                          <a:ea typeface="Cambria" panose="02040503050406030204" pitchFamily="18" charset="0"/>
                        </a:rPr>
                        <a:t>: </a:t>
                      </a:r>
                    </a:p>
                    <a:p>
                      <a:pPr marL="0" marR="0" algn="ctr">
                        <a:lnSpc>
                          <a:spcPct val="107000"/>
                        </a:lnSpc>
                        <a:spcBef>
                          <a:spcPts val="0"/>
                        </a:spcBef>
                        <a:spcAft>
                          <a:spcPts val="0"/>
                        </a:spcAft>
                      </a:pPr>
                      <a:r>
                        <a:rPr lang="en-US" sz="1600" kern="1200">
                          <a:solidFill>
                            <a:schemeClr val="tx1"/>
                          </a:solidFill>
                          <a:effectLst/>
                          <a:latin typeface="Cambria" panose="02040503050406030204" pitchFamily="18" charset="0"/>
                          <a:ea typeface="Cambria" panose="02040503050406030204" pitchFamily="18" charset="0"/>
                        </a:rPr>
                        <a:t>3.1.b = 3 points</a:t>
                      </a:r>
                      <a:endParaRPr lang="en-US" sz="1600" kern="1200">
                        <a:solidFill>
                          <a:schemeClr val="tx1"/>
                        </a:solidFill>
                        <a:effectLst/>
                        <a:latin typeface="Cambria" panose="02040503050406030204" pitchFamily="18" charset="0"/>
                        <a:ea typeface="Cambria" panose="02040503050406030204" pitchFamily="18" charset="0"/>
                        <a:cs typeface="+mn-cs"/>
                      </a:endParaRPr>
                    </a:p>
                  </a:txBody>
                  <a:tcPr marL="68580" marR="68580" marT="0" marB="0"/>
                </a:tc>
                <a:extLst>
                  <a:ext uri="{0D108BD9-81ED-4DB2-BD59-A6C34878D82A}">
                    <a16:rowId xmlns:a16="http://schemas.microsoft.com/office/drawing/2014/main" val="2954694809"/>
                  </a:ext>
                </a:extLst>
              </a:tr>
              <a:tr h="926179">
                <a:tc>
                  <a:txBody>
                    <a:bodyPr/>
                    <a:lstStyle/>
                    <a:p>
                      <a:pPr marL="0" marR="0" algn="ctr">
                        <a:lnSpc>
                          <a:spcPct val="107000"/>
                        </a:lnSpc>
                        <a:spcBef>
                          <a:spcPts val="0"/>
                        </a:spcBef>
                        <a:spcAft>
                          <a:spcPts val="0"/>
                        </a:spcAft>
                      </a:pPr>
                      <a:r>
                        <a:rPr lang="en-US" sz="1600">
                          <a:solidFill>
                            <a:schemeClr val="tx1"/>
                          </a:solidFill>
                          <a:effectLst/>
                          <a:latin typeface="Cambria" panose="02040503050406030204" pitchFamily="18" charset="0"/>
                          <a:ea typeface="Cambria" panose="02040503050406030204" pitchFamily="18" charset="0"/>
                        </a:rPr>
                        <a:t> </a:t>
                      </a:r>
                      <a:endParaRPr lang="en-US" sz="16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solidFill>
                            <a:schemeClr val="tx1"/>
                          </a:solidFill>
                          <a:effectLst/>
                          <a:latin typeface="Cambria" panose="02040503050406030204" pitchFamily="18" charset="0"/>
                          <a:ea typeface="Cambria" panose="02040503050406030204" pitchFamily="18" charset="0"/>
                        </a:rPr>
                        <a:t>Total Grant Request: $5 million</a:t>
                      </a:r>
                    </a:p>
                    <a:p>
                      <a:pPr marL="0" marR="0" algn="ctr">
                        <a:lnSpc>
                          <a:spcPct val="107000"/>
                        </a:lnSpc>
                        <a:spcBef>
                          <a:spcPts val="0"/>
                        </a:spcBef>
                        <a:spcAft>
                          <a:spcPts val="0"/>
                        </a:spcAft>
                      </a:pPr>
                      <a:r>
                        <a:rPr lang="en-US" sz="1600">
                          <a:solidFill>
                            <a:schemeClr val="tx1"/>
                          </a:solidFill>
                          <a:effectLst/>
                          <a:latin typeface="Cambria" panose="02040503050406030204" pitchFamily="18" charset="0"/>
                          <a:ea typeface="Cambria" panose="02040503050406030204" pitchFamily="18" charset="0"/>
                        </a:rPr>
                        <a:t> (Direct costs)</a:t>
                      </a:r>
                      <a:endParaRPr lang="en-US" sz="16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solidFill>
                            <a:schemeClr val="tx1"/>
                          </a:solidFill>
                          <a:effectLst/>
                          <a:latin typeface="Cambria" panose="02040503050406030204" pitchFamily="18" charset="0"/>
                          <a:ea typeface="Cambria" panose="02040503050406030204" pitchFamily="18" charset="0"/>
                        </a:rPr>
                        <a:t>100%</a:t>
                      </a:r>
                      <a:endParaRPr lang="en-US" sz="16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u="sng">
                          <a:solidFill>
                            <a:schemeClr val="tx1"/>
                          </a:solidFill>
                          <a:effectLst/>
                          <a:latin typeface="Cambria" panose="02040503050406030204" pitchFamily="18" charset="0"/>
                          <a:ea typeface="Cambria" panose="02040503050406030204" pitchFamily="18" charset="0"/>
                        </a:rPr>
                        <a:t>FINAL Score:</a:t>
                      </a:r>
                    </a:p>
                    <a:p>
                      <a:pPr marL="0" marR="0" algn="ctr">
                        <a:lnSpc>
                          <a:spcPct val="107000"/>
                        </a:lnSpc>
                        <a:spcBef>
                          <a:spcPts val="0"/>
                        </a:spcBef>
                        <a:spcAft>
                          <a:spcPts val="0"/>
                        </a:spcAft>
                      </a:pPr>
                      <a:r>
                        <a:rPr lang="en-US" sz="1600">
                          <a:solidFill>
                            <a:schemeClr val="tx1"/>
                          </a:solidFill>
                          <a:effectLst/>
                          <a:latin typeface="Cambria" panose="02040503050406030204" pitchFamily="18" charset="0"/>
                          <a:ea typeface="Cambria" panose="02040503050406030204" pitchFamily="18" charset="0"/>
                        </a:rPr>
                        <a:t>Use 3.1a and award </a:t>
                      </a:r>
                      <a:r>
                        <a:rPr lang="en-US" sz="1600" b="1">
                          <a:solidFill>
                            <a:schemeClr val="tx1"/>
                          </a:solidFill>
                          <a:effectLst/>
                          <a:latin typeface="Cambria" panose="02040503050406030204" pitchFamily="18" charset="0"/>
                          <a:ea typeface="Cambria" panose="02040503050406030204" pitchFamily="18" charset="0"/>
                        </a:rPr>
                        <a:t>8 points</a:t>
                      </a:r>
                      <a:endParaRPr lang="en-US" sz="1600" b="1">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67649301"/>
                  </a:ext>
                </a:extLst>
              </a:tr>
            </a:tbl>
          </a:graphicData>
        </a:graphic>
      </p:graphicFrame>
      <p:cxnSp>
        <p:nvCxnSpPr>
          <p:cNvPr id="5" name="Straight Connector 4">
            <a:extLst>
              <a:ext uri="{FF2B5EF4-FFF2-40B4-BE49-F238E27FC236}">
                <a16:creationId xmlns:a16="http://schemas.microsoft.com/office/drawing/2014/main" id="{C8326206-A426-4CCA-A595-F888DF5EA16C}"/>
              </a:ext>
            </a:extLst>
          </p:cNvPr>
          <p:cNvCxnSpPr/>
          <p:nvPr/>
        </p:nvCxnSpPr>
        <p:spPr>
          <a:xfrm>
            <a:off x="721112" y="788020"/>
            <a:ext cx="6961455" cy="0"/>
          </a:xfrm>
          <a:prstGeom prst="line">
            <a:avLst/>
          </a:prstGeom>
        </p:spPr>
        <p:style>
          <a:lnRef idx="2">
            <a:schemeClr val="accent6"/>
          </a:lnRef>
          <a:fillRef idx="0">
            <a:schemeClr val="accent6"/>
          </a:fillRef>
          <a:effectRef idx="1">
            <a:schemeClr val="accent6"/>
          </a:effectRef>
          <a:fontRef idx="minor">
            <a:schemeClr val="tx1"/>
          </a:fontRef>
        </p:style>
      </p:cxnSp>
      <p:pic>
        <p:nvPicPr>
          <p:cNvPr id="9" name="Picture 2">
            <a:extLst>
              <a:ext uri="{FF2B5EF4-FFF2-40B4-BE49-F238E27FC236}">
                <a16:creationId xmlns:a16="http://schemas.microsoft.com/office/drawing/2014/main" id="{1DF12CAB-9116-2DA2-FA69-FC5BDE841017}"/>
              </a:ext>
            </a:extLst>
          </p:cNvPr>
          <p:cNvPicPr>
            <a:picLocks noChangeAspect="1"/>
          </p:cNvPicPr>
          <p:nvPr/>
        </p:nvPicPr>
        <p:blipFill>
          <a:blip r:embed="rId3"/>
          <a:stretch>
            <a:fillRect/>
          </a:stretch>
        </p:blipFill>
        <p:spPr>
          <a:xfrm>
            <a:off x="0" y="0"/>
            <a:ext cx="571500" cy="5143500"/>
          </a:xfrm>
          <a:prstGeom prst="rect">
            <a:avLst/>
          </a:prstGeom>
        </p:spPr>
      </p:pic>
      <p:pic>
        <p:nvPicPr>
          <p:cNvPr id="11" name="Picture 3">
            <a:extLst>
              <a:ext uri="{FF2B5EF4-FFF2-40B4-BE49-F238E27FC236}">
                <a16:creationId xmlns:a16="http://schemas.microsoft.com/office/drawing/2014/main" id="{7077460A-F853-9104-BE55-9561B2E8A4D4}"/>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39864813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715818" y="441495"/>
            <a:ext cx="7072970" cy="240873"/>
          </a:xfrm>
        </p:spPr>
        <p:txBody>
          <a:bodyPr rtlCol="0">
            <a:noAutofit/>
          </a:bodyPr>
          <a:lstStyle/>
          <a:p>
            <a:pPr>
              <a:defRPr/>
            </a:pPr>
            <a:br>
              <a:rPr lang="en-US" sz="2000" b="1">
                <a:solidFill>
                  <a:srgbClr val="FFFFFF"/>
                </a:solidFill>
                <a:latin typeface="Cambria" panose="02040503050406030204" pitchFamily="18" charset="0"/>
              </a:rPr>
            </a:br>
            <a:r>
              <a:rPr lang="en-US" sz="2800" b="1">
                <a:latin typeface="Cambria" panose="02040503050406030204" pitchFamily="18" charset="0"/>
              </a:rPr>
              <a:t>Subfactor 3.1- IHBG Competitive Priorities </a:t>
            </a:r>
            <a:endParaRPr lang="en-US" sz="2000" b="1">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715818" y="1042050"/>
            <a:ext cx="8153400" cy="3419081"/>
          </a:xfrm>
        </p:spPr>
        <p:txBody>
          <a:bodyPr>
            <a:noAutofit/>
          </a:bodyPr>
          <a:lstStyle/>
          <a:p>
            <a:r>
              <a:rPr lang="en-US" sz="2800">
                <a:latin typeface="Cambria" panose="02040503050406030204" pitchFamily="18" charset="0"/>
              </a:rPr>
              <a:t>Example #2</a:t>
            </a:r>
            <a:r>
              <a:rPr lang="en-US" sz="2500">
                <a:latin typeface="Cambria" panose="02040503050406030204" pitchFamily="18" charset="0"/>
              </a:rPr>
              <a:t>: </a:t>
            </a:r>
            <a:r>
              <a:rPr lang="en-US" sz="2800">
                <a:latin typeface="Cambria" panose="02040503050406030204" pitchFamily="18" charset="0"/>
              </a:rPr>
              <a:t>Tribe B’s Budget</a:t>
            </a:r>
          </a:p>
          <a:p>
            <a:pPr marL="0" indent="0">
              <a:buNone/>
            </a:pPr>
            <a:endParaRPr lang="en-US" sz="2500">
              <a:latin typeface="Cambria" panose="02040503050406030204" pitchFamily="18" charset="0"/>
            </a:endParaRPr>
          </a:p>
        </p:txBody>
      </p:sp>
      <p:sp>
        <p:nvSpPr>
          <p:cNvPr id="110596" name="Slide Number Placeholder 5"/>
          <p:cNvSpPr>
            <a:spLocks noGrp="1"/>
          </p:cNvSpPr>
          <p:nvPr>
            <p:ph type="sldNum" sz="quarter" idx="12"/>
          </p:nvPr>
        </p:nvSpPr>
        <p:spPr bwMode="auto">
          <a:xfrm>
            <a:off x="7788788" y="56492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22</a:t>
            </a:fld>
            <a:endParaRPr lang="en-US" i="0">
              <a:solidFill>
                <a:srgbClr val="FFFFFF"/>
              </a:solidFill>
            </a:endParaRPr>
          </a:p>
        </p:txBody>
      </p:sp>
      <p:graphicFrame>
        <p:nvGraphicFramePr>
          <p:cNvPr id="4" name="Table 3">
            <a:extLst>
              <a:ext uri="{FF2B5EF4-FFF2-40B4-BE49-F238E27FC236}">
                <a16:creationId xmlns:a16="http://schemas.microsoft.com/office/drawing/2014/main" id="{043BCA26-DDD7-4A66-B2CB-DAC641C459AA}"/>
              </a:ext>
            </a:extLst>
          </p:cNvPr>
          <p:cNvGraphicFramePr>
            <a:graphicFrameLocks noGrp="1"/>
          </p:cNvGraphicFramePr>
          <p:nvPr>
            <p:extLst>
              <p:ext uri="{D42A27DB-BD31-4B8C-83A1-F6EECF244321}">
                <p14:modId xmlns:p14="http://schemas.microsoft.com/office/powerpoint/2010/main" val="2657838550"/>
              </p:ext>
            </p:extLst>
          </p:nvPr>
        </p:nvGraphicFramePr>
        <p:xfrm>
          <a:off x="783432" y="1623789"/>
          <a:ext cx="7604852" cy="3078216"/>
        </p:xfrm>
        <a:graphic>
          <a:graphicData uri="http://schemas.openxmlformats.org/drawingml/2006/table">
            <a:tbl>
              <a:tblPr firstRow="1" firstCol="1" bandRow="1">
                <a:tableStyleId>{93296810-A885-4BE3-A3E7-6D5BEEA58F35}</a:tableStyleId>
              </a:tblPr>
              <a:tblGrid>
                <a:gridCol w="1684297">
                  <a:extLst>
                    <a:ext uri="{9D8B030D-6E8A-4147-A177-3AD203B41FA5}">
                      <a16:colId xmlns:a16="http://schemas.microsoft.com/office/drawing/2014/main" val="2702095639"/>
                    </a:ext>
                  </a:extLst>
                </a:gridCol>
                <a:gridCol w="1633257">
                  <a:extLst>
                    <a:ext uri="{9D8B030D-6E8A-4147-A177-3AD203B41FA5}">
                      <a16:colId xmlns:a16="http://schemas.microsoft.com/office/drawing/2014/main" val="3446956824"/>
                    </a:ext>
                  </a:extLst>
                </a:gridCol>
                <a:gridCol w="1898036">
                  <a:extLst>
                    <a:ext uri="{9D8B030D-6E8A-4147-A177-3AD203B41FA5}">
                      <a16:colId xmlns:a16="http://schemas.microsoft.com/office/drawing/2014/main" val="1386769789"/>
                    </a:ext>
                  </a:extLst>
                </a:gridCol>
                <a:gridCol w="2389262">
                  <a:extLst>
                    <a:ext uri="{9D8B030D-6E8A-4147-A177-3AD203B41FA5}">
                      <a16:colId xmlns:a16="http://schemas.microsoft.com/office/drawing/2014/main" val="3300010836"/>
                    </a:ext>
                  </a:extLst>
                </a:gridCol>
              </a:tblGrid>
              <a:tr h="752476">
                <a:tc>
                  <a:txBody>
                    <a:bodyPr/>
                    <a:lstStyle/>
                    <a:p>
                      <a:pPr marL="0" marR="0" algn="ctr">
                        <a:lnSpc>
                          <a:spcPct val="107000"/>
                        </a:lnSpc>
                        <a:spcBef>
                          <a:spcPts val="0"/>
                        </a:spcBef>
                        <a:spcAft>
                          <a:spcPts val="0"/>
                        </a:spcAft>
                      </a:pPr>
                      <a:r>
                        <a:rPr lang="en-US" sz="1800">
                          <a:effectLst/>
                        </a:rPr>
                        <a:t>Eligible Activity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Budgeted Amount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defTabSz="685800" rtl="0" eaLnBrk="1" latinLnBrk="0" hangingPunct="1">
                        <a:lnSpc>
                          <a:spcPct val="107000"/>
                        </a:lnSpc>
                        <a:spcBef>
                          <a:spcPts val="0"/>
                        </a:spcBef>
                        <a:spcAft>
                          <a:spcPts val="0"/>
                        </a:spcAft>
                      </a:pPr>
                      <a:r>
                        <a:rPr lang="en-US" sz="1800" b="1" kern="1200">
                          <a:solidFill>
                            <a:schemeClr val="lt1"/>
                          </a:solidFill>
                          <a:effectLst/>
                        </a:rPr>
                        <a:t>% of Funds Towards Project</a:t>
                      </a:r>
                      <a:endParaRPr lang="en-US" sz="1800" b="1" kern="1200">
                        <a:solidFill>
                          <a:schemeClr val="lt1"/>
                        </a:solidFill>
                        <a:effectLst/>
                        <a:latin typeface="+mn-lt"/>
                        <a:ea typeface="+mn-ea"/>
                        <a:cs typeface="+mn-cs"/>
                      </a:endParaRPr>
                    </a:p>
                  </a:txBody>
                  <a:tcPr marL="68580" marR="68580" marT="0" marB="0"/>
                </a:tc>
                <a:tc>
                  <a:txBody>
                    <a:bodyPr/>
                    <a:lstStyle/>
                    <a:p>
                      <a:pPr marL="0" marR="0" algn="ctr" defTabSz="685800" rtl="0" eaLnBrk="1" latinLnBrk="0" hangingPunct="1">
                        <a:lnSpc>
                          <a:spcPct val="107000"/>
                        </a:lnSpc>
                        <a:spcBef>
                          <a:spcPts val="0"/>
                        </a:spcBef>
                        <a:spcAft>
                          <a:spcPts val="0"/>
                        </a:spcAft>
                      </a:pPr>
                      <a:r>
                        <a:rPr lang="en-US" sz="1800" b="1" kern="1200">
                          <a:solidFill>
                            <a:schemeClr val="lt1"/>
                          </a:solidFill>
                          <a:effectLst/>
                        </a:rPr>
                        <a:t>Subfactor Options</a:t>
                      </a:r>
                      <a:endParaRPr lang="en-US" sz="1800" b="1" kern="1200">
                        <a:solidFill>
                          <a:schemeClr val="lt1"/>
                        </a:solidFill>
                        <a:effectLst/>
                        <a:latin typeface="+mn-lt"/>
                        <a:ea typeface="+mn-ea"/>
                        <a:cs typeface="+mn-cs"/>
                      </a:endParaRPr>
                    </a:p>
                  </a:txBody>
                  <a:tcPr marL="68580" marR="68580" marT="0" marB="0"/>
                </a:tc>
                <a:extLst>
                  <a:ext uri="{0D108BD9-81ED-4DB2-BD59-A6C34878D82A}">
                    <a16:rowId xmlns:a16="http://schemas.microsoft.com/office/drawing/2014/main" val="3465849397"/>
                  </a:ext>
                </a:extLst>
              </a:tr>
              <a:tr h="759216">
                <a:tc>
                  <a:txBody>
                    <a:bodyPr/>
                    <a:lstStyle/>
                    <a:p>
                      <a:pPr marL="0" marR="0" algn="ctr">
                        <a:lnSpc>
                          <a:spcPct val="107000"/>
                        </a:lnSpc>
                        <a:spcBef>
                          <a:spcPts val="0"/>
                        </a:spcBef>
                        <a:spcAft>
                          <a:spcPts val="0"/>
                        </a:spcAft>
                      </a:pPr>
                      <a:r>
                        <a:rPr lang="en-US" sz="1800">
                          <a:effectLst/>
                        </a:rPr>
                        <a:t>New Housing Construction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$2.5 million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50%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u="sng" kern="1200">
                          <a:solidFill>
                            <a:schemeClr val="dk1"/>
                          </a:solidFill>
                          <a:effectLst/>
                        </a:rPr>
                        <a:t>Option #1</a:t>
                      </a:r>
                      <a:r>
                        <a:rPr lang="en-US" sz="1800" kern="1200">
                          <a:solidFill>
                            <a:schemeClr val="dk1"/>
                          </a:solidFill>
                          <a:effectLst/>
                        </a:rPr>
                        <a:t>:</a:t>
                      </a:r>
                    </a:p>
                    <a:p>
                      <a:pPr marL="0" marR="0" algn="ctr">
                        <a:lnSpc>
                          <a:spcPct val="107000"/>
                        </a:lnSpc>
                        <a:spcBef>
                          <a:spcPts val="0"/>
                        </a:spcBef>
                        <a:spcAft>
                          <a:spcPts val="0"/>
                        </a:spcAft>
                      </a:pPr>
                      <a:r>
                        <a:rPr lang="en-US" sz="1800" kern="1200">
                          <a:solidFill>
                            <a:schemeClr val="dk1"/>
                          </a:solidFill>
                          <a:effectLst/>
                        </a:rPr>
                        <a:t>3.1a. = 4 points</a:t>
                      </a:r>
                      <a:endParaRPr lang="en-US" sz="1800" kern="120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3674112493"/>
                  </a:ext>
                </a:extLst>
              </a:tr>
              <a:tr h="623204">
                <a:tc>
                  <a:txBody>
                    <a:bodyPr/>
                    <a:lstStyle/>
                    <a:p>
                      <a:pPr marL="0" marR="0" algn="ctr">
                        <a:lnSpc>
                          <a:spcPct val="107000"/>
                        </a:lnSpc>
                        <a:spcBef>
                          <a:spcPts val="0"/>
                        </a:spcBef>
                        <a:spcAft>
                          <a:spcPts val="0"/>
                        </a:spcAft>
                      </a:pPr>
                      <a:r>
                        <a:rPr lang="en-US" sz="1800">
                          <a:effectLst/>
                        </a:rPr>
                        <a:t>Housing Rehab</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$2.5 million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50%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u="sng" kern="1200">
                          <a:solidFill>
                            <a:schemeClr val="dk1"/>
                          </a:solidFill>
                          <a:effectLst/>
                        </a:rPr>
                        <a:t>Option #2</a:t>
                      </a:r>
                      <a:r>
                        <a:rPr lang="en-US" sz="1800" kern="1200">
                          <a:solidFill>
                            <a:schemeClr val="dk1"/>
                          </a:solidFill>
                          <a:effectLst/>
                        </a:rPr>
                        <a:t>: </a:t>
                      </a:r>
                    </a:p>
                    <a:p>
                      <a:pPr marL="0" marR="0" algn="ctr">
                        <a:lnSpc>
                          <a:spcPct val="107000"/>
                        </a:lnSpc>
                        <a:spcBef>
                          <a:spcPts val="0"/>
                        </a:spcBef>
                        <a:spcAft>
                          <a:spcPts val="0"/>
                        </a:spcAft>
                      </a:pPr>
                      <a:r>
                        <a:rPr lang="en-US" sz="1800" kern="1200">
                          <a:solidFill>
                            <a:schemeClr val="dk1"/>
                          </a:solidFill>
                          <a:effectLst/>
                        </a:rPr>
                        <a:t>3.1.b = 5 points</a:t>
                      </a:r>
                      <a:endParaRPr lang="en-US" sz="1800" kern="120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2954694809"/>
                  </a:ext>
                </a:extLst>
              </a:tr>
              <a:tr h="943320">
                <a:tc>
                  <a:txBody>
                    <a:bodyPr/>
                    <a:lstStyle/>
                    <a:p>
                      <a:pPr marL="0" marR="0" algn="ctr">
                        <a:lnSpc>
                          <a:spcPct val="107000"/>
                        </a:lnSpc>
                        <a:spcBef>
                          <a:spcPts val="0"/>
                        </a:spcBef>
                        <a:spcAft>
                          <a:spcPts val="0"/>
                        </a:spcAft>
                      </a:pPr>
                      <a:r>
                        <a:rPr lang="en-US" sz="18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Total Request: $5 million</a:t>
                      </a:r>
                    </a:p>
                    <a:p>
                      <a:pPr marL="0" marR="0" algn="ctr">
                        <a:lnSpc>
                          <a:spcPct val="107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(Direct costs)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100%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b="1" u="sng">
                          <a:effectLst/>
                        </a:rPr>
                        <a:t>FINAL Score:</a:t>
                      </a:r>
                    </a:p>
                    <a:p>
                      <a:pPr marL="0" marR="0" algn="ctr">
                        <a:lnSpc>
                          <a:spcPct val="107000"/>
                        </a:lnSpc>
                        <a:spcBef>
                          <a:spcPts val="0"/>
                        </a:spcBef>
                        <a:spcAft>
                          <a:spcPts val="0"/>
                        </a:spcAft>
                      </a:pPr>
                      <a:r>
                        <a:rPr lang="en-US" sz="1800">
                          <a:effectLst/>
                        </a:rPr>
                        <a:t>Use 3.1b and award </a:t>
                      </a:r>
                      <a:r>
                        <a:rPr lang="en-US" sz="1800" b="1">
                          <a:effectLst/>
                        </a:rPr>
                        <a:t>5 points</a:t>
                      </a:r>
                      <a:endParaRPr lang="en-US" sz="1800" b="1">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67649301"/>
                  </a:ext>
                </a:extLst>
              </a:tr>
            </a:tbl>
          </a:graphicData>
        </a:graphic>
      </p:graphicFrame>
      <p:cxnSp>
        <p:nvCxnSpPr>
          <p:cNvPr id="5" name="Straight Connector 4">
            <a:extLst>
              <a:ext uri="{FF2B5EF4-FFF2-40B4-BE49-F238E27FC236}">
                <a16:creationId xmlns:a16="http://schemas.microsoft.com/office/drawing/2014/main" id="{A3464FCE-0D10-4E54-AA92-C955FECB5B81}"/>
              </a:ext>
            </a:extLst>
          </p:cNvPr>
          <p:cNvCxnSpPr/>
          <p:nvPr/>
        </p:nvCxnSpPr>
        <p:spPr>
          <a:xfrm>
            <a:off x="840059" y="1075958"/>
            <a:ext cx="7040136" cy="0"/>
          </a:xfrm>
          <a:prstGeom prst="line">
            <a:avLst/>
          </a:prstGeom>
        </p:spPr>
        <p:style>
          <a:lnRef idx="2">
            <a:schemeClr val="dk1"/>
          </a:lnRef>
          <a:fillRef idx="0">
            <a:schemeClr val="dk1"/>
          </a:fillRef>
          <a:effectRef idx="1">
            <a:schemeClr val="dk1"/>
          </a:effectRef>
          <a:fontRef idx="minor">
            <a:schemeClr val="tx1"/>
          </a:fontRef>
        </p:style>
      </p:cxnSp>
      <p:pic>
        <p:nvPicPr>
          <p:cNvPr id="9" name="Picture 2">
            <a:extLst>
              <a:ext uri="{FF2B5EF4-FFF2-40B4-BE49-F238E27FC236}">
                <a16:creationId xmlns:a16="http://schemas.microsoft.com/office/drawing/2014/main" id="{1EEBD356-82C3-1FD1-B0D3-88C97B5459A3}"/>
              </a:ext>
            </a:extLst>
          </p:cNvPr>
          <p:cNvPicPr>
            <a:picLocks noChangeAspect="1"/>
          </p:cNvPicPr>
          <p:nvPr/>
        </p:nvPicPr>
        <p:blipFill>
          <a:blip r:embed="rId3"/>
          <a:stretch>
            <a:fillRect/>
          </a:stretch>
        </p:blipFill>
        <p:spPr>
          <a:xfrm>
            <a:off x="0" y="0"/>
            <a:ext cx="571500" cy="5143500"/>
          </a:xfrm>
          <a:prstGeom prst="rect">
            <a:avLst/>
          </a:prstGeom>
        </p:spPr>
      </p:pic>
      <p:pic>
        <p:nvPicPr>
          <p:cNvPr id="11" name="Picture 3">
            <a:extLst>
              <a:ext uri="{FF2B5EF4-FFF2-40B4-BE49-F238E27FC236}">
                <a16:creationId xmlns:a16="http://schemas.microsoft.com/office/drawing/2014/main" id="{E9D5A4F1-E4D1-86CF-C1F3-0068DD49960E}"/>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28656266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699274" y="149943"/>
            <a:ext cx="7072970" cy="518873"/>
          </a:xfrm>
        </p:spPr>
        <p:txBody>
          <a:bodyPr rtlCol="0">
            <a:noAutofit/>
          </a:bodyPr>
          <a:lstStyle/>
          <a:p>
            <a:pPr>
              <a:defRPr/>
            </a:pPr>
            <a:br>
              <a:rPr lang="en-US" sz="2000" b="1">
                <a:solidFill>
                  <a:srgbClr val="FFFFFF"/>
                </a:solidFill>
                <a:latin typeface="Cambria" panose="02040503050406030204" pitchFamily="18" charset="0"/>
              </a:rPr>
            </a:br>
            <a:r>
              <a:rPr lang="en-US" sz="2800" b="1">
                <a:latin typeface="Cambria" panose="02040503050406030204" pitchFamily="18" charset="0"/>
              </a:rPr>
              <a:t>Subfactor 3.1- IHBG Competitive Priorities</a:t>
            </a:r>
            <a:endParaRPr lang="en-US" sz="2000" b="1">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699274" y="837800"/>
            <a:ext cx="5625170" cy="609600"/>
          </a:xfrm>
        </p:spPr>
        <p:txBody>
          <a:bodyPr>
            <a:noAutofit/>
          </a:bodyPr>
          <a:lstStyle/>
          <a:p>
            <a:r>
              <a:rPr lang="en-US" sz="2800">
                <a:latin typeface="Cambria" panose="02040503050406030204" pitchFamily="18" charset="0"/>
              </a:rPr>
              <a:t>Example #3</a:t>
            </a:r>
            <a:r>
              <a:rPr lang="en-US" sz="2500">
                <a:latin typeface="Cambria" panose="02040503050406030204" pitchFamily="18" charset="0"/>
              </a:rPr>
              <a:t>: </a:t>
            </a:r>
            <a:r>
              <a:rPr lang="en-US" sz="2800">
                <a:latin typeface="Cambria" panose="02040503050406030204" pitchFamily="18" charset="0"/>
              </a:rPr>
              <a:t>Tribe C’s Budget</a:t>
            </a:r>
            <a:endParaRPr lang="en-US" sz="2500">
              <a:latin typeface="Cambria" panose="02040503050406030204" pitchFamily="18" charset="0"/>
            </a:endParaRPr>
          </a:p>
        </p:txBody>
      </p:sp>
      <p:graphicFrame>
        <p:nvGraphicFramePr>
          <p:cNvPr id="4" name="Table 3">
            <a:extLst>
              <a:ext uri="{FF2B5EF4-FFF2-40B4-BE49-F238E27FC236}">
                <a16:creationId xmlns:a16="http://schemas.microsoft.com/office/drawing/2014/main" id="{043BCA26-DDD7-4A66-B2CB-DAC641C459AA}"/>
              </a:ext>
            </a:extLst>
          </p:cNvPr>
          <p:cNvGraphicFramePr>
            <a:graphicFrameLocks noGrp="1"/>
          </p:cNvGraphicFramePr>
          <p:nvPr>
            <p:extLst>
              <p:ext uri="{D42A27DB-BD31-4B8C-83A1-F6EECF244321}">
                <p14:modId xmlns:p14="http://schemas.microsoft.com/office/powerpoint/2010/main" val="2060762762"/>
              </p:ext>
            </p:extLst>
          </p:nvPr>
        </p:nvGraphicFramePr>
        <p:xfrm>
          <a:off x="699274" y="1490951"/>
          <a:ext cx="7897388" cy="3426760"/>
        </p:xfrm>
        <a:graphic>
          <a:graphicData uri="http://schemas.openxmlformats.org/drawingml/2006/table">
            <a:tbl>
              <a:tblPr firstRow="1" firstCol="1" bandRow="1">
                <a:tableStyleId>{93296810-A885-4BE3-A3E7-6D5BEEA58F35}</a:tableStyleId>
              </a:tblPr>
              <a:tblGrid>
                <a:gridCol w="2158807">
                  <a:extLst>
                    <a:ext uri="{9D8B030D-6E8A-4147-A177-3AD203B41FA5}">
                      <a16:colId xmlns:a16="http://schemas.microsoft.com/office/drawing/2014/main" val="2702095639"/>
                    </a:ext>
                  </a:extLst>
                </a:gridCol>
                <a:gridCol w="1789569">
                  <a:extLst>
                    <a:ext uri="{9D8B030D-6E8A-4147-A177-3AD203B41FA5}">
                      <a16:colId xmlns:a16="http://schemas.microsoft.com/office/drawing/2014/main" val="3446956824"/>
                    </a:ext>
                  </a:extLst>
                </a:gridCol>
                <a:gridCol w="1974506">
                  <a:extLst>
                    <a:ext uri="{9D8B030D-6E8A-4147-A177-3AD203B41FA5}">
                      <a16:colId xmlns:a16="http://schemas.microsoft.com/office/drawing/2014/main" val="1386769789"/>
                    </a:ext>
                  </a:extLst>
                </a:gridCol>
                <a:gridCol w="1974506">
                  <a:extLst>
                    <a:ext uri="{9D8B030D-6E8A-4147-A177-3AD203B41FA5}">
                      <a16:colId xmlns:a16="http://schemas.microsoft.com/office/drawing/2014/main" val="3056057901"/>
                    </a:ext>
                  </a:extLst>
                </a:gridCol>
              </a:tblGrid>
              <a:tr h="581978">
                <a:tc>
                  <a:txBody>
                    <a:bodyPr/>
                    <a:lstStyle/>
                    <a:p>
                      <a:pPr marL="0" marR="0" algn="ctr">
                        <a:lnSpc>
                          <a:spcPct val="107000"/>
                        </a:lnSpc>
                        <a:spcBef>
                          <a:spcPts val="0"/>
                        </a:spcBef>
                        <a:spcAft>
                          <a:spcPts val="0"/>
                        </a:spcAft>
                      </a:pPr>
                      <a:r>
                        <a:rPr lang="en-US" sz="1800">
                          <a:effectLst/>
                        </a:rPr>
                        <a:t>Eligible Activity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Budgeted Amount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defTabSz="685800" rtl="0" eaLnBrk="1" latinLnBrk="0" hangingPunct="1">
                        <a:lnSpc>
                          <a:spcPct val="107000"/>
                        </a:lnSpc>
                        <a:spcBef>
                          <a:spcPts val="0"/>
                        </a:spcBef>
                        <a:spcAft>
                          <a:spcPts val="0"/>
                        </a:spcAft>
                      </a:pPr>
                      <a:r>
                        <a:rPr lang="en-US" sz="1800" b="1" kern="1200">
                          <a:solidFill>
                            <a:schemeClr val="lt1"/>
                          </a:solidFill>
                          <a:effectLst/>
                        </a:rPr>
                        <a:t>% of Funds Towards Project</a:t>
                      </a:r>
                      <a:endParaRPr lang="en-US" sz="1800" b="1" kern="1200">
                        <a:solidFill>
                          <a:schemeClr val="lt1"/>
                        </a:solidFill>
                        <a:effectLst/>
                        <a:latin typeface="+mn-lt"/>
                        <a:ea typeface="+mn-ea"/>
                        <a:cs typeface="+mn-cs"/>
                      </a:endParaRPr>
                    </a:p>
                  </a:txBody>
                  <a:tcPr marL="68580" marR="68580" marT="0" marB="0"/>
                </a:tc>
                <a:tc>
                  <a:txBody>
                    <a:bodyPr/>
                    <a:lstStyle/>
                    <a:p>
                      <a:pPr marL="0" marR="0" algn="ctr" defTabSz="685800" rtl="0" eaLnBrk="1" latinLnBrk="0" hangingPunct="1">
                        <a:lnSpc>
                          <a:spcPct val="107000"/>
                        </a:lnSpc>
                        <a:spcBef>
                          <a:spcPts val="0"/>
                        </a:spcBef>
                        <a:spcAft>
                          <a:spcPts val="0"/>
                        </a:spcAft>
                      </a:pPr>
                      <a:r>
                        <a:rPr lang="en-US" sz="1800" b="1" kern="1200">
                          <a:solidFill>
                            <a:schemeClr val="lt1"/>
                          </a:solidFill>
                          <a:effectLst/>
                        </a:rPr>
                        <a:t>Subfactor Options</a:t>
                      </a:r>
                      <a:endParaRPr lang="en-US" sz="1800" b="1" kern="1200">
                        <a:solidFill>
                          <a:schemeClr val="lt1"/>
                        </a:solidFill>
                        <a:effectLst/>
                        <a:latin typeface="+mn-lt"/>
                        <a:ea typeface="+mn-ea"/>
                        <a:cs typeface="+mn-cs"/>
                      </a:endParaRPr>
                    </a:p>
                  </a:txBody>
                  <a:tcPr marL="68580" marR="68580" marT="0" marB="0"/>
                </a:tc>
                <a:extLst>
                  <a:ext uri="{0D108BD9-81ED-4DB2-BD59-A6C34878D82A}">
                    <a16:rowId xmlns:a16="http://schemas.microsoft.com/office/drawing/2014/main" val="3465849397"/>
                  </a:ext>
                </a:extLst>
              </a:tr>
              <a:tr h="581978">
                <a:tc>
                  <a:txBody>
                    <a:bodyPr/>
                    <a:lstStyle/>
                    <a:p>
                      <a:pPr marL="0" marR="0" algn="ctr">
                        <a:lnSpc>
                          <a:spcPct val="107000"/>
                        </a:lnSpc>
                        <a:spcBef>
                          <a:spcPts val="0"/>
                        </a:spcBef>
                        <a:spcAft>
                          <a:spcPts val="0"/>
                        </a:spcAft>
                      </a:pPr>
                      <a:r>
                        <a:rPr lang="en-US" sz="1800">
                          <a:effectLst/>
                        </a:rPr>
                        <a:t>New Housing Construction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$1 million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defTabSz="685800" rtl="0" eaLnBrk="1" latinLnBrk="0" hangingPunct="1">
                        <a:lnSpc>
                          <a:spcPct val="107000"/>
                        </a:lnSpc>
                        <a:spcBef>
                          <a:spcPts val="0"/>
                        </a:spcBef>
                        <a:spcAft>
                          <a:spcPts val="0"/>
                        </a:spcAft>
                      </a:pPr>
                      <a:r>
                        <a:rPr lang="en-US" sz="1800" kern="1200">
                          <a:solidFill>
                            <a:schemeClr val="dk1"/>
                          </a:solidFill>
                          <a:effectLst/>
                        </a:rPr>
                        <a:t>22.2% -&gt; 22%</a:t>
                      </a:r>
                      <a:endParaRPr lang="en-US" sz="1800" kern="1200">
                        <a:solidFill>
                          <a:schemeClr val="dk1"/>
                        </a:solidFill>
                        <a:effectLst/>
                        <a:latin typeface="+mn-lt"/>
                        <a:ea typeface="+mn-ea"/>
                        <a:cs typeface="+mn-cs"/>
                      </a:endParaRPr>
                    </a:p>
                  </a:txBody>
                  <a:tcPr marL="68580" marR="68580" marT="0" marB="0"/>
                </a:tc>
                <a:tc>
                  <a:txBody>
                    <a:bodyPr/>
                    <a:lstStyle/>
                    <a:p>
                      <a:pPr marL="0" marR="0" algn="ctr">
                        <a:lnSpc>
                          <a:spcPct val="107000"/>
                        </a:lnSpc>
                        <a:spcBef>
                          <a:spcPts val="0"/>
                        </a:spcBef>
                        <a:spcAft>
                          <a:spcPts val="0"/>
                        </a:spcAft>
                      </a:pPr>
                      <a:r>
                        <a:rPr lang="en-US" sz="1800" u="sng" kern="1200">
                          <a:solidFill>
                            <a:schemeClr val="dk1"/>
                          </a:solidFill>
                          <a:effectLst/>
                        </a:rPr>
                        <a:t>Option #1</a:t>
                      </a:r>
                      <a:r>
                        <a:rPr lang="en-US" sz="1800" kern="1200">
                          <a:solidFill>
                            <a:schemeClr val="dk1"/>
                          </a:solidFill>
                          <a:effectLst/>
                        </a:rPr>
                        <a:t>:</a:t>
                      </a:r>
                    </a:p>
                    <a:p>
                      <a:pPr marL="0" marR="0" algn="ctr">
                        <a:lnSpc>
                          <a:spcPct val="107000"/>
                        </a:lnSpc>
                        <a:spcBef>
                          <a:spcPts val="0"/>
                        </a:spcBef>
                        <a:spcAft>
                          <a:spcPts val="0"/>
                        </a:spcAft>
                      </a:pPr>
                      <a:r>
                        <a:rPr lang="en-US" sz="1800" kern="1200">
                          <a:solidFill>
                            <a:schemeClr val="dk1"/>
                          </a:solidFill>
                          <a:effectLst/>
                        </a:rPr>
                        <a:t>3.1a. = 2 points</a:t>
                      </a:r>
                      <a:endParaRPr lang="en-US" sz="1800" kern="120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3674112493"/>
                  </a:ext>
                </a:extLst>
              </a:tr>
              <a:tr h="574481">
                <a:tc>
                  <a:txBody>
                    <a:bodyPr/>
                    <a:lstStyle/>
                    <a:p>
                      <a:pPr marL="0" marR="0" algn="ctr">
                        <a:lnSpc>
                          <a:spcPct val="107000"/>
                        </a:lnSpc>
                        <a:spcBef>
                          <a:spcPts val="0"/>
                        </a:spcBef>
                        <a:spcAft>
                          <a:spcPts val="0"/>
                        </a:spcAft>
                      </a:pPr>
                      <a:r>
                        <a:rPr lang="en-US" sz="1800">
                          <a:effectLst/>
                        </a:rPr>
                        <a:t>Housing Rehab</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$3.5 </a:t>
                      </a:r>
                      <a:r>
                        <a:rPr lang="en-US" sz="1800" kern="1200">
                          <a:solidFill>
                            <a:schemeClr val="dk1"/>
                          </a:solidFill>
                          <a:effectLst/>
                        </a:rPr>
                        <a:t>million</a:t>
                      </a:r>
                      <a:endParaRPr lang="en-US" sz="1800" kern="1200">
                        <a:solidFill>
                          <a:schemeClr val="dk1"/>
                        </a:solidFill>
                        <a:effectLst/>
                        <a:latin typeface="+mn-lt"/>
                        <a:ea typeface="+mn-ea"/>
                        <a:cs typeface="+mn-cs"/>
                      </a:endParaRPr>
                    </a:p>
                  </a:txBody>
                  <a:tcPr marL="68580" marR="68580" marT="0" marB="0"/>
                </a:tc>
                <a:tc>
                  <a:txBody>
                    <a:bodyPr/>
                    <a:lstStyle/>
                    <a:p>
                      <a:pPr marL="0" marR="0" algn="ctr" defTabSz="685800" rtl="0" eaLnBrk="1" latinLnBrk="0" hangingPunct="1">
                        <a:lnSpc>
                          <a:spcPct val="107000"/>
                        </a:lnSpc>
                        <a:spcBef>
                          <a:spcPts val="0"/>
                        </a:spcBef>
                        <a:spcAft>
                          <a:spcPts val="0"/>
                        </a:spcAft>
                      </a:pPr>
                      <a:r>
                        <a:rPr lang="en-US" sz="1800" kern="1200">
                          <a:solidFill>
                            <a:schemeClr val="dk1"/>
                          </a:solidFill>
                          <a:effectLst/>
                        </a:rPr>
                        <a:t>77.7% -&gt; 78%</a:t>
                      </a:r>
                      <a:endParaRPr lang="en-US" sz="1800" kern="1200">
                        <a:solidFill>
                          <a:schemeClr val="dk1"/>
                        </a:solidFill>
                        <a:effectLst/>
                        <a:latin typeface="+mn-lt"/>
                        <a:ea typeface="+mn-ea"/>
                        <a:cs typeface="+mn-cs"/>
                      </a:endParaRPr>
                    </a:p>
                  </a:txBody>
                  <a:tcPr marL="68580" marR="68580" marT="0" marB="0"/>
                </a:tc>
                <a:tc>
                  <a:txBody>
                    <a:bodyPr/>
                    <a:lstStyle/>
                    <a:p>
                      <a:pPr marL="0" marR="0" algn="ctr">
                        <a:lnSpc>
                          <a:spcPct val="107000"/>
                        </a:lnSpc>
                        <a:spcBef>
                          <a:spcPts val="0"/>
                        </a:spcBef>
                        <a:spcAft>
                          <a:spcPts val="0"/>
                        </a:spcAft>
                      </a:pPr>
                      <a:r>
                        <a:rPr lang="en-US" sz="1800" u="sng" kern="1200">
                          <a:solidFill>
                            <a:schemeClr val="dk1"/>
                          </a:solidFill>
                          <a:effectLst/>
                        </a:rPr>
                        <a:t>Option #2</a:t>
                      </a:r>
                      <a:r>
                        <a:rPr lang="en-US" sz="1800" kern="1200">
                          <a:solidFill>
                            <a:schemeClr val="dk1"/>
                          </a:solidFill>
                          <a:effectLst/>
                        </a:rPr>
                        <a:t>: </a:t>
                      </a:r>
                    </a:p>
                    <a:p>
                      <a:pPr marL="0" marR="0" algn="ctr">
                        <a:lnSpc>
                          <a:spcPct val="107000"/>
                        </a:lnSpc>
                        <a:spcBef>
                          <a:spcPts val="0"/>
                        </a:spcBef>
                        <a:spcAft>
                          <a:spcPts val="0"/>
                        </a:spcAft>
                      </a:pPr>
                      <a:r>
                        <a:rPr lang="en-US" sz="1800" kern="1200">
                          <a:solidFill>
                            <a:schemeClr val="dk1"/>
                          </a:solidFill>
                          <a:effectLst/>
                        </a:rPr>
                        <a:t>3.1.b = 7 points</a:t>
                      </a:r>
                      <a:endParaRPr lang="en-US" sz="1800" kern="120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2954694809"/>
                  </a:ext>
                </a:extLst>
              </a:tr>
              <a:tr h="640593">
                <a:tc>
                  <a:txBody>
                    <a:bodyPr/>
                    <a:lstStyle/>
                    <a:p>
                      <a:pPr marL="0" marR="0" algn="ctr">
                        <a:lnSpc>
                          <a:spcPct val="107000"/>
                        </a:lnSpc>
                        <a:spcBef>
                          <a:spcPts val="0"/>
                        </a:spcBef>
                        <a:spcAft>
                          <a:spcPts val="0"/>
                        </a:spcAft>
                      </a:pPr>
                      <a:r>
                        <a:rPr lang="en-US" sz="1800">
                          <a:effectLst/>
                        </a:rPr>
                        <a:t>Admin and Planning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685800" rtl="0" eaLnBrk="1" fontAlgn="auto" latinLnBrk="0" hangingPunct="1">
                        <a:lnSpc>
                          <a:spcPct val="107000"/>
                        </a:lnSpc>
                        <a:spcBef>
                          <a:spcPts val="0"/>
                        </a:spcBef>
                        <a:spcAft>
                          <a:spcPts val="0"/>
                        </a:spcAft>
                        <a:buClrTx/>
                        <a:buSzTx/>
                        <a:buFontTx/>
                        <a:buNone/>
                        <a:tabLst/>
                        <a:defRPr/>
                      </a:pPr>
                      <a:r>
                        <a:rPr lang="en-US" sz="1800" kern="1200">
                          <a:solidFill>
                            <a:schemeClr val="dk1"/>
                          </a:solidFill>
                          <a:effectLst/>
                        </a:rPr>
                        <a:t>$500,000</a:t>
                      </a:r>
                    </a:p>
                    <a:p>
                      <a:pPr marL="0" marR="0" algn="ctr">
                        <a:lnSpc>
                          <a:spcPct val="107000"/>
                        </a:lnSpc>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1200">
                          <a:solidFill>
                            <a:schemeClr val="dk1"/>
                          </a:solidFill>
                          <a:effectLst/>
                        </a:rPr>
                        <a:t>-----</a:t>
                      </a:r>
                    </a:p>
                    <a:p>
                      <a:pPr marL="0" marR="0" algn="ctr">
                        <a:lnSpc>
                          <a:spcPct val="107000"/>
                        </a:lnSpc>
                        <a:spcBef>
                          <a:spcPts val="0"/>
                        </a:spcBef>
                        <a:spcAft>
                          <a:spcPts val="0"/>
                        </a:spcAft>
                      </a:pPr>
                      <a:r>
                        <a:rPr lang="en-US" sz="1800" kern="1200">
                          <a:solidFill>
                            <a:schemeClr val="dk1"/>
                          </a:solidFill>
                          <a:effectLst/>
                        </a:rPr>
                        <a:t>(not counted)</a:t>
                      </a:r>
                      <a:endParaRPr lang="en-US" sz="1800" kern="1200">
                        <a:solidFill>
                          <a:schemeClr val="dk1"/>
                        </a:solidFill>
                        <a:effectLst/>
                        <a:latin typeface="+mn-lt"/>
                        <a:ea typeface="+mn-ea"/>
                        <a:cs typeface="+mn-cs"/>
                      </a:endParaRPr>
                    </a:p>
                  </a:txBody>
                  <a:tcPr marL="68580" marR="68580" marT="0" marB="0"/>
                </a:tc>
                <a:tc>
                  <a:txBody>
                    <a:bodyPr/>
                    <a:lstStyle/>
                    <a:p>
                      <a:pPr marL="0" marR="0" algn="ctr">
                        <a:lnSpc>
                          <a:spcPct val="107000"/>
                        </a:lnSpc>
                        <a:spcBef>
                          <a:spcPts val="0"/>
                        </a:spcBef>
                        <a:spcAft>
                          <a:spcPts val="0"/>
                        </a:spcAft>
                      </a:pPr>
                      <a:r>
                        <a:rPr lang="en-US" sz="1800">
                          <a:effectLst/>
                        </a:rPr>
                        <a:t>-----</a:t>
                      </a:r>
                    </a:p>
                    <a:p>
                      <a:pPr marL="0" marR="0" algn="ctr">
                        <a:lnSpc>
                          <a:spcPct val="107000"/>
                        </a:lnSpc>
                        <a:spcBef>
                          <a:spcPts val="0"/>
                        </a:spcBef>
                        <a:spcAft>
                          <a:spcPts val="0"/>
                        </a:spcAft>
                      </a:pPr>
                      <a:r>
                        <a:rPr lang="en-US" sz="1800">
                          <a:effectLst/>
                        </a:rPr>
                        <a:t>(not counted)</a:t>
                      </a:r>
                      <a:endParaRPr lang="en-US" sz="18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67649301"/>
                  </a:ext>
                </a:extLst>
              </a:tr>
              <a:tr h="1047730">
                <a:tc>
                  <a:txBody>
                    <a:bodyPr/>
                    <a:lstStyle/>
                    <a:p>
                      <a:pPr marL="0" marR="0" algn="ctr">
                        <a:lnSpc>
                          <a:spcPct val="107000"/>
                        </a:lnSpc>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1200">
                          <a:solidFill>
                            <a:schemeClr val="dk1"/>
                          </a:solidFill>
                          <a:effectLst/>
                        </a:rPr>
                        <a:t>Total: $5 million</a:t>
                      </a:r>
                    </a:p>
                    <a:p>
                      <a:pPr marL="0" marR="0" algn="ctr">
                        <a:lnSpc>
                          <a:spcPct val="107000"/>
                        </a:lnSpc>
                        <a:spcBef>
                          <a:spcPts val="0"/>
                        </a:spcBef>
                        <a:spcAft>
                          <a:spcPts val="0"/>
                        </a:spcAft>
                      </a:pPr>
                      <a:r>
                        <a:rPr lang="en-US" sz="1800" kern="1200">
                          <a:solidFill>
                            <a:schemeClr val="dk1"/>
                          </a:solidFill>
                          <a:effectLst/>
                        </a:rPr>
                        <a:t>(</a:t>
                      </a:r>
                      <a:r>
                        <a:rPr lang="en-US" sz="1400" kern="1200">
                          <a:solidFill>
                            <a:schemeClr val="dk1"/>
                          </a:solidFill>
                          <a:effectLst/>
                        </a:rPr>
                        <a:t>Total in Direct costs)</a:t>
                      </a:r>
                    </a:p>
                    <a:p>
                      <a:pPr marL="0" marR="0" algn="ctr">
                        <a:lnSpc>
                          <a:spcPct val="107000"/>
                        </a:lnSpc>
                        <a:spcBef>
                          <a:spcPts val="0"/>
                        </a:spcBef>
                        <a:spcAft>
                          <a:spcPts val="0"/>
                        </a:spcAft>
                      </a:pPr>
                      <a:r>
                        <a:rPr lang="en-US" sz="1400" kern="1200">
                          <a:solidFill>
                            <a:schemeClr val="dk1"/>
                          </a:solidFill>
                          <a:effectLst/>
                        </a:rPr>
                        <a:t>$5,000,000-$500,000=</a:t>
                      </a:r>
                    </a:p>
                    <a:p>
                      <a:pPr marL="0" marR="0" algn="ctr">
                        <a:lnSpc>
                          <a:spcPct val="107000"/>
                        </a:lnSpc>
                        <a:spcBef>
                          <a:spcPts val="0"/>
                        </a:spcBef>
                        <a:spcAft>
                          <a:spcPts val="0"/>
                        </a:spcAft>
                      </a:pPr>
                      <a:r>
                        <a:rPr lang="en-US" sz="1200" b="1" kern="1200">
                          <a:solidFill>
                            <a:schemeClr val="dk1"/>
                          </a:solidFill>
                          <a:effectLst/>
                        </a:rPr>
                        <a:t>$4,500,000 = $4.5 million</a:t>
                      </a:r>
                      <a:endParaRPr lang="en-US" sz="1200" b="1" kern="1200">
                        <a:solidFill>
                          <a:schemeClr val="dk1"/>
                        </a:solidFill>
                        <a:effectLst/>
                        <a:latin typeface="+mn-lt"/>
                        <a:ea typeface="+mn-ea"/>
                        <a:cs typeface="+mn-cs"/>
                      </a:endParaRPr>
                    </a:p>
                  </a:txBody>
                  <a:tcPr marL="68580" marR="68580" marT="0" marB="0"/>
                </a:tc>
                <a:tc>
                  <a:txBody>
                    <a:bodyPr/>
                    <a:lstStyle/>
                    <a:p>
                      <a:pPr marL="0" marR="0" algn="ctr" defTabSz="685800" rtl="0" eaLnBrk="1" latinLnBrk="0" hangingPunct="1">
                        <a:lnSpc>
                          <a:spcPct val="107000"/>
                        </a:lnSpc>
                        <a:spcBef>
                          <a:spcPts val="0"/>
                        </a:spcBef>
                        <a:spcAft>
                          <a:spcPts val="0"/>
                        </a:spcAft>
                      </a:pPr>
                      <a:r>
                        <a:rPr lang="en-US" sz="1800" kern="1200">
                          <a:solidFill>
                            <a:schemeClr val="dk1"/>
                          </a:solidFill>
                          <a:effectLst/>
                        </a:rPr>
                        <a:t>% based on </a:t>
                      </a:r>
                    </a:p>
                    <a:p>
                      <a:pPr marL="0" marR="0" algn="ctr" defTabSz="685800" rtl="0" eaLnBrk="1" latinLnBrk="0" hangingPunct="1">
                        <a:lnSpc>
                          <a:spcPct val="107000"/>
                        </a:lnSpc>
                        <a:spcBef>
                          <a:spcPts val="0"/>
                        </a:spcBef>
                        <a:spcAft>
                          <a:spcPts val="0"/>
                        </a:spcAft>
                      </a:pPr>
                      <a:r>
                        <a:rPr lang="en-US" sz="1800" b="1" kern="1200">
                          <a:solidFill>
                            <a:schemeClr val="dk1"/>
                          </a:solidFill>
                          <a:effectLst/>
                        </a:rPr>
                        <a:t>$4.5 million only</a:t>
                      </a:r>
                      <a:endParaRPr lang="en-US" sz="1800" b="1" kern="1200">
                        <a:solidFill>
                          <a:schemeClr val="dk1"/>
                        </a:solidFill>
                        <a:effectLst/>
                        <a:latin typeface="+mn-lt"/>
                        <a:ea typeface="+mn-ea"/>
                        <a:cs typeface="+mn-cs"/>
                      </a:endParaRPr>
                    </a:p>
                  </a:txBody>
                  <a:tcPr marL="68580" marR="68580" marT="0" marB="0"/>
                </a:tc>
                <a:tc>
                  <a:txBody>
                    <a:bodyPr/>
                    <a:lstStyle/>
                    <a:p>
                      <a:pPr marL="0" marR="0" algn="ctr" defTabSz="685800" rtl="0" eaLnBrk="1" latinLnBrk="0" hangingPunct="1">
                        <a:lnSpc>
                          <a:spcPct val="107000"/>
                        </a:lnSpc>
                        <a:spcBef>
                          <a:spcPts val="0"/>
                        </a:spcBef>
                        <a:spcAft>
                          <a:spcPts val="0"/>
                        </a:spcAft>
                      </a:pPr>
                      <a:r>
                        <a:rPr lang="en-US" sz="1800" b="1" u="sng" kern="1200">
                          <a:solidFill>
                            <a:schemeClr val="tx1"/>
                          </a:solidFill>
                          <a:effectLst/>
                        </a:rPr>
                        <a:t>FINAL Score:</a:t>
                      </a:r>
                    </a:p>
                    <a:p>
                      <a:pPr marL="0" marR="0" algn="ctr" defTabSz="685800" rtl="0" eaLnBrk="1" latinLnBrk="0" hangingPunct="1">
                        <a:lnSpc>
                          <a:spcPct val="107000"/>
                        </a:lnSpc>
                        <a:spcBef>
                          <a:spcPts val="0"/>
                        </a:spcBef>
                        <a:spcAft>
                          <a:spcPts val="0"/>
                        </a:spcAft>
                      </a:pPr>
                      <a:r>
                        <a:rPr lang="en-US" sz="1800" b="0" kern="1200">
                          <a:solidFill>
                            <a:schemeClr val="tx1"/>
                          </a:solidFill>
                          <a:effectLst/>
                        </a:rPr>
                        <a:t>Use 3.1b and award </a:t>
                      </a:r>
                      <a:r>
                        <a:rPr lang="en-US" sz="1800" b="1" kern="1200">
                          <a:solidFill>
                            <a:schemeClr val="tx1"/>
                          </a:solidFill>
                          <a:effectLst/>
                        </a:rPr>
                        <a:t>7 points</a:t>
                      </a:r>
                      <a:endParaRPr lang="en-US" sz="1800" b="0" kern="120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2332123407"/>
                  </a:ext>
                </a:extLst>
              </a:tr>
            </a:tbl>
          </a:graphicData>
        </a:graphic>
      </p:graphicFrame>
      <p:cxnSp>
        <p:nvCxnSpPr>
          <p:cNvPr id="5" name="Straight Connector 4">
            <a:extLst>
              <a:ext uri="{FF2B5EF4-FFF2-40B4-BE49-F238E27FC236}">
                <a16:creationId xmlns:a16="http://schemas.microsoft.com/office/drawing/2014/main" id="{A7017F24-B14B-4702-BB76-0DE4EFA6E948}"/>
              </a:ext>
            </a:extLst>
          </p:cNvPr>
          <p:cNvCxnSpPr/>
          <p:nvPr/>
        </p:nvCxnSpPr>
        <p:spPr>
          <a:xfrm>
            <a:off x="825190" y="735980"/>
            <a:ext cx="6947054" cy="0"/>
          </a:xfrm>
          <a:prstGeom prst="line">
            <a:avLst/>
          </a:prstGeom>
          <a:ln/>
        </p:spPr>
        <p:style>
          <a:lnRef idx="2">
            <a:schemeClr val="accent6"/>
          </a:lnRef>
          <a:fillRef idx="0">
            <a:schemeClr val="accent6"/>
          </a:fillRef>
          <a:effectRef idx="1">
            <a:schemeClr val="accent6"/>
          </a:effectRef>
          <a:fontRef idx="minor">
            <a:schemeClr val="tx1"/>
          </a:fontRef>
        </p:style>
      </p:cxnSp>
      <p:pic>
        <p:nvPicPr>
          <p:cNvPr id="9" name="Picture 2">
            <a:extLst>
              <a:ext uri="{FF2B5EF4-FFF2-40B4-BE49-F238E27FC236}">
                <a16:creationId xmlns:a16="http://schemas.microsoft.com/office/drawing/2014/main" id="{A8BD1526-A4D6-7E11-C436-095332CDE332}"/>
              </a:ext>
            </a:extLst>
          </p:cNvPr>
          <p:cNvPicPr>
            <a:picLocks noChangeAspect="1"/>
          </p:cNvPicPr>
          <p:nvPr/>
        </p:nvPicPr>
        <p:blipFill>
          <a:blip r:embed="rId3"/>
          <a:stretch>
            <a:fillRect/>
          </a:stretch>
        </p:blipFill>
        <p:spPr>
          <a:xfrm>
            <a:off x="0" y="0"/>
            <a:ext cx="571500" cy="5143500"/>
          </a:xfrm>
          <a:prstGeom prst="rect">
            <a:avLst/>
          </a:prstGeom>
        </p:spPr>
      </p:pic>
      <p:pic>
        <p:nvPicPr>
          <p:cNvPr id="11" name="Picture 3">
            <a:extLst>
              <a:ext uri="{FF2B5EF4-FFF2-40B4-BE49-F238E27FC236}">
                <a16:creationId xmlns:a16="http://schemas.microsoft.com/office/drawing/2014/main" id="{5EA9FD49-438C-B51A-DC2C-3568FDAB7E7D}"/>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13288777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808698" y="261033"/>
            <a:ext cx="7072970" cy="331662"/>
          </a:xfrm>
        </p:spPr>
        <p:txBody>
          <a:bodyPr rtlCol="0">
            <a:noAutofit/>
          </a:bodyPr>
          <a:lstStyle/>
          <a:p>
            <a:pPr>
              <a:defRPr/>
            </a:pPr>
            <a:r>
              <a:rPr kumimoji="0" lang="en-US" sz="2800" b="1" i="0" u="none" strike="noStrike" kern="1200" cap="none" spc="0" normalizeH="0" baseline="0" noProof="0">
                <a:ln>
                  <a:noFill/>
                </a:ln>
                <a:solidFill>
                  <a:srgbClr val="728653"/>
                </a:solidFill>
                <a:effectLst/>
                <a:uLnTx/>
                <a:uFillTx/>
                <a:latin typeface="Cambria" panose="02040503050406030204" pitchFamily="18" charset="0"/>
                <a:ea typeface="+mj-ea"/>
                <a:cs typeface="+mj-cs"/>
              </a:rPr>
              <a:t>Subfactor 3.1- IHBG Competitive Priorities</a:t>
            </a:r>
            <a:br>
              <a:rPr lang="en-US" sz="2000" b="1">
                <a:solidFill>
                  <a:srgbClr val="FFFFFF"/>
                </a:solidFill>
                <a:latin typeface="Cambria" panose="02040503050406030204" pitchFamily="18" charset="0"/>
              </a:rPr>
            </a:br>
            <a:endParaRPr lang="en-US" sz="2000" b="1">
              <a:solidFill>
                <a:schemeClr val="accent4"/>
              </a:solidFill>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809625" y="621243"/>
            <a:ext cx="5105400" cy="550191"/>
          </a:xfrm>
        </p:spPr>
        <p:txBody>
          <a:bodyPr>
            <a:noAutofit/>
          </a:bodyPr>
          <a:lstStyle/>
          <a:p>
            <a:r>
              <a:rPr lang="en-US" sz="2800">
                <a:latin typeface="Cambria" panose="02040503050406030204" pitchFamily="18" charset="0"/>
              </a:rPr>
              <a:t>Example #4</a:t>
            </a:r>
            <a:r>
              <a:rPr lang="en-US" sz="2500">
                <a:latin typeface="Cambria" panose="02040503050406030204" pitchFamily="18" charset="0"/>
              </a:rPr>
              <a:t>: </a:t>
            </a:r>
            <a:r>
              <a:rPr lang="en-US" sz="2800">
                <a:latin typeface="Cambria" panose="02040503050406030204" pitchFamily="18" charset="0"/>
              </a:rPr>
              <a:t>Tribe D’s Budget</a:t>
            </a:r>
          </a:p>
          <a:p>
            <a:pPr marL="0" indent="0">
              <a:buNone/>
            </a:pPr>
            <a:endParaRPr lang="en-US" sz="2500">
              <a:latin typeface="Cambria" panose="02040503050406030204" pitchFamily="18" charset="0"/>
            </a:endParaRPr>
          </a:p>
        </p:txBody>
      </p:sp>
      <p:sp>
        <p:nvSpPr>
          <p:cNvPr id="110596" name="Slide Number Placeholder 5"/>
          <p:cNvSpPr>
            <a:spLocks noGrp="1"/>
          </p:cNvSpPr>
          <p:nvPr>
            <p:ph type="sldNum" sz="quarter" idx="12"/>
          </p:nvPr>
        </p:nvSpPr>
        <p:spPr bwMode="auto">
          <a:xfrm>
            <a:off x="185451" y="353607"/>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24</a:t>
            </a:fld>
            <a:endParaRPr lang="en-US" i="0">
              <a:solidFill>
                <a:srgbClr val="FFFFFF"/>
              </a:solidFill>
            </a:endParaRPr>
          </a:p>
        </p:txBody>
      </p:sp>
      <p:graphicFrame>
        <p:nvGraphicFramePr>
          <p:cNvPr id="4" name="Table 3">
            <a:extLst>
              <a:ext uri="{FF2B5EF4-FFF2-40B4-BE49-F238E27FC236}">
                <a16:creationId xmlns:a16="http://schemas.microsoft.com/office/drawing/2014/main" id="{043BCA26-DDD7-4A66-B2CB-DAC641C459AA}"/>
              </a:ext>
            </a:extLst>
          </p:cNvPr>
          <p:cNvGraphicFramePr>
            <a:graphicFrameLocks noGrp="1"/>
          </p:cNvGraphicFramePr>
          <p:nvPr>
            <p:extLst>
              <p:ext uri="{D42A27DB-BD31-4B8C-83A1-F6EECF244321}">
                <p14:modId xmlns:p14="http://schemas.microsoft.com/office/powerpoint/2010/main" val="556935972"/>
              </p:ext>
            </p:extLst>
          </p:nvPr>
        </p:nvGraphicFramePr>
        <p:xfrm>
          <a:off x="808698" y="1090972"/>
          <a:ext cx="7658794" cy="3669764"/>
        </p:xfrm>
        <a:graphic>
          <a:graphicData uri="http://schemas.openxmlformats.org/drawingml/2006/table">
            <a:tbl>
              <a:tblPr firstRow="1" firstCol="1" bandRow="1">
                <a:tableStyleId>{93296810-A885-4BE3-A3E7-6D5BEEA58F35}</a:tableStyleId>
              </a:tblPr>
              <a:tblGrid>
                <a:gridCol w="1816643">
                  <a:extLst>
                    <a:ext uri="{9D8B030D-6E8A-4147-A177-3AD203B41FA5}">
                      <a16:colId xmlns:a16="http://schemas.microsoft.com/office/drawing/2014/main" val="2702095639"/>
                    </a:ext>
                  </a:extLst>
                </a:gridCol>
                <a:gridCol w="1533233">
                  <a:extLst>
                    <a:ext uri="{9D8B030D-6E8A-4147-A177-3AD203B41FA5}">
                      <a16:colId xmlns:a16="http://schemas.microsoft.com/office/drawing/2014/main" val="3446956824"/>
                    </a:ext>
                  </a:extLst>
                </a:gridCol>
                <a:gridCol w="1674156">
                  <a:extLst>
                    <a:ext uri="{9D8B030D-6E8A-4147-A177-3AD203B41FA5}">
                      <a16:colId xmlns:a16="http://schemas.microsoft.com/office/drawing/2014/main" val="1386769789"/>
                    </a:ext>
                  </a:extLst>
                </a:gridCol>
                <a:gridCol w="2634762">
                  <a:extLst>
                    <a:ext uri="{9D8B030D-6E8A-4147-A177-3AD203B41FA5}">
                      <a16:colId xmlns:a16="http://schemas.microsoft.com/office/drawing/2014/main" val="1225801226"/>
                    </a:ext>
                  </a:extLst>
                </a:gridCol>
              </a:tblGrid>
              <a:tr h="496328">
                <a:tc>
                  <a:txBody>
                    <a:bodyPr/>
                    <a:lstStyle/>
                    <a:p>
                      <a:pPr marL="0" marR="0" algn="ctr">
                        <a:lnSpc>
                          <a:spcPct val="107000"/>
                        </a:lnSpc>
                        <a:spcBef>
                          <a:spcPts val="0"/>
                        </a:spcBef>
                        <a:spcAft>
                          <a:spcPts val="0"/>
                        </a:spcAft>
                      </a:pPr>
                      <a:r>
                        <a:rPr lang="en-US" sz="1500">
                          <a:effectLst/>
                        </a:rPr>
                        <a:t>Eligible Activity</a:t>
                      </a:r>
                      <a:endParaRPr lang="en-US" sz="15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500">
                          <a:effectLst/>
                        </a:rPr>
                        <a:t>Budgeted Amount</a:t>
                      </a:r>
                      <a:endParaRPr lang="en-US" sz="15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defTabSz="685800" rtl="0" eaLnBrk="1" latinLnBrk="0" hangingPunct="1">
                        <a:lnSpc>
                          <a:spcPct val="107000"/>
                        </a:lnSpc>
                        <a:spcBef>
                          <a:spcPts val="0"/>
                        </a:spcBef>
                        <a:spcAft>
                          <a:spcPts val="0"/>
                        </a:spcAft>
                      </a:pPr>
                      <a:r>
                        <a:rPr lang="en-US" sz="1500" b="1" kern="1200">
                          <a:solidFill>
                            <a:schemeClr val="lt1"/>
                          </a:solidFill>
                          <a:effectLst/>
                        </a:rPr>
                        <a:t>% of Funds Towards Project</a:t>
                      </a:r>
                      <a:endParaRPr lang="en-US" sz="1500" b="1" kern="1200">
                        <a:solidFill>
                          <a:schemeClr val="lt1"/>
                        </a:solidFill>
                        <a:effectLst/>
                        <a:latin typeface="Cambria" panose="02040503050406030204" pitchFamily="18" charset="0"/>
                        <a:ea typeface="Cambria" panose="02040503050406030204" pitchFamily="18" charset="0"/>
                        <a:cs typeface="+mn-cs"/>
                      </a:endParaRPr>
                    </a:p>
                  </a:txBody>
                  <a:tcPr marL="68580" marR="68580" marT="0" marB="0"/>
                </a:tc>
                <a:tc>
                  <a:txBody>
                    <a:bodyPr/>
                    <a:lstStyle/>
                    <a:p>
                      <a:pPr marL="0" marR="0" algn="ctr" defTabSz="685800" rtl="0" eaLnBrk="1" latinLnBrk="0" hangingPunct="1">
                        <a:lnSpc>
                          <a:spcPct val="107000"/>
                        </a:lnSpc>
                        <a:spcBef>
                          <a:spcPts val="0"/>
                        </a:spcBef>
                        <a:spcAft>
                          <a:spcPts val="0"/>
                        </a:spcAft>
                      </a:pPr>
                      <a:r>
                        <a:rPr lang="en-US" sz="1500" b="1" kern="1200">
                          <a:solidFill>
                            <a:schemeClr val="lt1"/>
                          </a:solidFill>
                          <a:effectLst/>
                        </a:rPr>
                        <a:t>Subfactor Options</a:t>
                      </a:r>
                      <a:endParaRPr lang="en-US" sz="1500" b="1" kern="1200">
                        <a:solidFill>
                          <a:schemeClr val="lt1"/>
                        </a:solidFill>
                        <a:effectLst/>
                        <a:latin typeface="Cambria" panose="02040503050406030204" pitchFamily="18" charset="0"/>
                        <a:ea typeface="Cambria" panose="02040503050406030204" pitchFamily="18" charset="0"/>
                        <a:cs typeface="+mn-cs"/>
                      </a:endParaRPr>
                    </a:p>
                  </a:txBody>
                  <a:tcPr marL="68580" marR="68580" marT="0" marB="0"/>
                </a:tc>
                <a:extLst>
                  <a:ext uri="{0D108BD9-81ED-4DB2-BD59-A6C34878D82A}">
                    <a16:rowId xmlns:a16="http://schemas.microsoft.com/office/drawing/2014/main" val="3465849397"/>
                  </a:ext>
                </a:extLst>
              </a:tr>
              <a:tr h="496328">
                <a:tc>
                  <a:txBody>
                    <a:bodyPr/>
                    <a:lstStyle/>
                    <a:p>
                      <a:pPr marL="0" marR="0" algn="ctr">
                        <a:lnSpc>
                          <a:spcPct val="107000"/>
                        </a:lnSpc>
                        <a:spcBef>
                          <a:spcPts val="0"/>
                        </a:spcBef>
                        <a:spcAft>
                          <a:spcPts val="0"/>
                        </a:spcAft>
                      </a:pPr>
                      <a:r>
                        <a:rPr lang="en-US" sz="1500">
                          <a:effectLst/>
                        </a:rPr>
                        <a:t>New Housing Construction</a:t>
                      </a:r>
                      <a:endParaRPr lang="en-US" sz="15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500">
                          <a:effectLst/>
                        </a:rPr>
                        <a:t>$2 million</a:t>
                      </a:r>
                      <a:endParaRPr lang="en-US" sz="15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500">
                          <a:effectLst/>
                        </a:rPr>
                        <a:t>40%</a:t>
                      </a:r>
                      <a:endParaRPr lang="en-US" sz="15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500" u="sng" kern="1200">
                          <a:solidFill>
                            <a:schemeClr val="dk1"/>
                          </a:solidFill>
                          <a:effectLst/>
                        </a:rPr>
                        <a:t>Option #1</a:t>
                      </a:r>
                      <a:r>
                        <a:rPr lang="en-US" sz="1500" kern="1200">
                          <a:solidFill>
                            <a:schemeClr val="dk1"/>
                          </a:solidFill>
                          <a:effectLst/>
                        </a:rPr>
                        <a:t>:</a:t>
                      </a:r>
                    </a:p>
                    <a:p>
                      <a:pPr marL="0" marR="0" algn="ctr">
                        <a:lnSpc>
                          <a:spcPct val="107000"/>
                        </a:lnSpc>
                        <a:spcBef>
                          <a:spcPts val="0"/>
                        </a:spcBef>
                        <a:spcAft>
                          <a:spcPts val="0"/>
                        </a:spcAft>
                      </a:pPr>
                      <a:r>
                        <a:rPr lang="en-US" sz="1500" kern="1200">
                          <a:solidFill>
                            <a:schemeClr val="dk1"/>
                          </a:solidFill>
                          <a:effectLst/>
                        </a:rPr>
                        <a:t>3.1a. = 4 points</a:t>
                      </a:r>
                      <a:endParaRPr lang="en-US" sz="1500" kern="1200">
                        <a:solidFill>
                          <a:schemeClr val="dk1"/>
                        </a:solidFill>
                        <a:effectLst/>
                        <a:latin typeface="Cambria" panose="02040503050406030204" pitchFamily="18" charset="0"/>
                        <a:ea typeface="Cambria" panose="02040503050406030204" pitchFamily="18" charset="0"/>
                        <a:cs typeface="+mn-cs"/>
                      </a:endParaRPr>
                    </a:p>
                  </a:txBody>
                  <a:tcPr marL="68580" marR="68580" marT="0" marB="0"/>
                </a:tc>
                <a:extLst>
                  <a:ext uri="{0D108BD9-81ED-4DB2-BD59-A6C34878D82A}">
                    <a16:rowId xmlns:a16="http://schemas.microsoft.com/office/drawing/2014/main" val="3674112493"/>
                  </a:ext>
                </a:extLst>
              </a:tr>
              <a:tr h="489934">
                <a:tc>
                  <a:txBody>
                    <a:bodyPr/>
                    <a:lstStyle/>
                    <a:p>
                      <a:pPr marL="0" marR="0" algn="ctr">
                        <a:lnSpc>
                          <a:spcPct val="107000"/>
                        </a:lnSpc>
                        <a:spcBef>
                          <a:spcPts val="0"/>
                        </a:spcBef>
                        <a:spcAft>
                          <a:spcPts val="0"/>
                        </a:spcAft>
                      </a:pPr>
                      <a:r>
                        <a:rPr lang="en-US" sz="1500" b="1" kern="1200">
                          <a:solidFill>
                            <a:schemeClr val="lt1"/>
                          </a:solidFill>
                          <a:effectLst/>
                        </a:rPr>
                        <a:t>Rehab</a:t>
                      </a:r>
                      <a:endParaRPr lang="en-US" sz="1500" b="1" kern="1200">
                        <a:solidFill>
                          <a:schemeClr val="lt1"/>
                        </a:solidFill>
                        <a:effectLst/>
                        <a:latin typeface="Cambria" panose="02040503050406030204" pitchFamily="18" charset="0"/>
                        <a:ea typeface="Cambria" panose="02040503050406030204" pitchFamily="18" charset="0"/>
                        <a:cs typeface="+mn-cs"/>
                      </a:endParaRPr>
                    </a:p>
                  </a:txBody>
                  <a:tcPr marL="68580" marR="68580" marT="0" marB="0"/>
                </a:tc>
                <a:tc>
                  <a:txBody>
                    <a:bodyPr/>
                    <a:lstStyle/>
                    <a:p>
                      <a:pPr marL="0" marR="0" algn="ctr">
                        <a:lnSpc>
                          <a:spcPct val="107000"/>
                        </a:lnSpc>
                        <a:spcBef>
                          <a:spcPts val="0"/>
                        </a:spcBef>
                        <a:spcAft>
                          <a:spcPts val="0"/>
                        </a:spcAft>
                      </a:pPr>
                      <a:r>
                        <a:rPr lang="en-US" sz="1500">
                          <a:effectLst/>
                        </a:rPr>
                        <a:t>$2 million </a:t>
                      </a:r>
                      <a:endParaRPr lang="en-US" sz="15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500">
                          <a:effectLst/>
                        </a:rPr>
                        <a:t>40%</a:t>
                      </a:r>
                      <a:endParaRPr lang="en-US" sz="15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500" u="sng" kern="1200">
                          <a:solidFill>
                            <a:schemeClr val="dk1"/>
                          </a:solidFill>
                          <a:effectLst/>
                        </a:rPr>
                        <a:t>Option #2</a:t>
                      </a:r>
                      <a:r>
                        <a:rPr lang="en-US" sz="1500" kern="1200">
                          <a:solidFill>
                            <a:schemeClr val="dk1"/>
                          </a:solidFill>
                          <a:effectLst/>
                        </a:rPr>
                        <a:t>: </a:t>
                      </a:r>
                    </a:p>
                    <a:p>
                      <a:pPr marL="0" marR="0" algn="ctr">
                        <a:lnSpc>
                          <a:spcPct val="107000"/>
                        </a:lnSpc>
                        <a:spcBef>
                          <a:spcPts val="0"/>
                        </a:spcBef>
                        <a:spcAft>
                          <a:spcPts val="0"/>
                        </a:spcAft>
                      </a:pPr>
                      <a:r>
                        <a:rPr lang="en-US" sz="1500" kern="1200">
                          <a:solidFill>
                            <a:schemeClr val="dk1"/>
                          </a:solidFill>
                          <a:effectLst/>
                        </a:rPr>
                        <a:t>3.1.b = 3 points</a:t>
                      </a:r>
                      <a:endParaRPr lang="en-US" sz="1500" kern="1200">
                        <a:solidFill>
                          <a:schemeClr val="dk1"/>
                        </a:solidFill>
                        <a:effectLst/>
                        <a:latin typeface="Cambria" panose="02040503050406030204" pitchFamily="18" charset="0"/>
                        <a:ea typeface="Cambria" panose="02040503050406030204" pitchFamily="18" charset="0"/>
                        <a:cs typeface="+mn-cs"/>
                      </a:endParaRPr>
                    </a:p>
                  </a:txBody>
                  <a:tcPr marL="68580" marR="68580" marT="0" marB="0"/>
                </a:tc>
                <a:extLst>
                  <a:ext uri="{0D108BD9-81ED-4DB2-BD59-A6C34878D82A}">
                    <a16:rowId xmlns:a16="http://schemas.microsoft.com/office/drawing/2014/main" val="2954694809"/>
                  </a:ext>
                </a:extLst>
              </a:tr>
              <a:tr h="489934">
                <a:tc>
                  <a:txBody>
                    <a:bodyPr/>
                    <a:lstStyle/>
                    <a:p>
                      <a:pPr marL="0" marR="0" algn="ctr">
                        <a:lnSpc>
                          <a:spcPct val="107000"/>
                        </a:lnSpc>
                        <a:spcBef>
                          <a:spcPts val="0"/>
                        </a:spcBef>
                        <a:spcAft>
                          <a:spcPts val="0"/>
                        </a:spcAft>
                      </a:pPr>
                      <a:r>
                        <a:rPr lang="en-US" sz="1500" b="1" kern="1200">
                          <a:solidFill>
                            <a:schemeClr val="lt1"/>
                          </a:solidFill>
                          <a:effectLst/>
                        </a:rPr>
                        <a:t>Acquisition</a:t>
                      </a:r>
                      <a:endParaRPr lang="en-US" sz="1500" b="1" kern="1200">
                        <a:solidFill>
                          <a:schemeClr val="lt1"/>
                        </a:solidFill>
                        <a:effectLst/>
                        <a:latin typeface="Cambria" panose="02040503050406030204" pitchFamily="18" charset="0"/>
                        <a:ea typeface="Cambria" panose="02040503050406030204" pitchFamily="18" charset="0"/>
                        <a:cs typeface="+mn-cs"/>
                      </a:endParaRPr>
                    </a:p>
                  </a:txBody>
                  <a:tcPr marL="68580" marR="68580" marT="0" marB="0"/>
                </a:tc>
                <a:tc>
                  <a:txBody>
                    <a:bodyPr/>
                    <a:lstStyle/>
                    <a:p>
                      <a:pPr marL="0" marR="0" lvl="0" indent="0" algn="ctr" defTabSz="685800" rtl="0" eaLnBrk="1" fontAlgn="auto" latinLnBrk="0" hangingPunct="1">
                        <a:lnSpc>
                          <a:spcPct val="107000"/>
                        </a:lnSpc>
                        <a:spcBef>
                          <a:spcPts val="0"/>
                        </a:spcBef>
                        <a:spcAft>
                          <a:spcPts val="0"/>
                        </a:spcAft>
                        <a:buClrTx/>
                        <a:buSzTx/>
                        <a:buFontTx/>
                        <a:buNone/>
                        <a:tabLst/>
                        <a:defRPr/>
                      </a:pPr>
                      <a:r>
                        <a:rPr lang="en-US" sz="1500">
                          <a:effectLst/>
                        </a:rPr>
                        <a:t>$500,000</a:t>
                      </a:r>
                    </a:p>
                    <a:p>
                      <a:pPr marL="0" marR="0" algn="ctr">
                        <a:lnSpc>
                          <a:spcPct val="107000"/>
                        </a:lnSpc>
                        <a:spcBef>
                          <a:spcPts val="0"/>
                        </a:spcBef>
                        <a:spcAft>
                          <a:spcPts val="0"/>
                        </a:spcAft>
                      </a:pPr>
                      <a:endParaRPr lang="en-US" sz="1500" b="0" kern="1200">
                        <a:solidFill>
                          <a:schemeClr val="lt1"/>
                        </a:solidFill>
                        <a:effectLst/>
                        <a:latin typeface="Cambria" panose="02040503050406030204" pitchFamily="18" charset="0"/>
                        <a:ea typeface="Cambria" panose="02040503050406030204" pitchFamily="18" charset="0"/>
                        <a:cs typeface="+mn-cs"/>
                      </a:endParaRPr>
                    </a:p>
                  </a:txBody>
                  <a:tcPr marL="68580" marR="68580" marT="0" marB="0"/>
                </a:tc>
                <a:tc>
                  <a:txBody>
                    <a:bodyPr/>
                    <a:lstStyle/>
                    <a:p>
                      <a:pPr marL="0" marR="0" algn="ctr">
                        <a:lnSpc>
                          <a:spcPct val="107000"/>
                        </a:lnSpc>
                        <a:spcBef>
                          <a:spcPts val="0"/>
                        </a:spcBef>
                        <a:spcAft>
                          <a:spcPts val="0"/>
                        </a:spcAft>
                      </a:pPr>
                      <a:r>
                        <a:rPr lang="en-US" sz="1500">
                          <a:effectLst/>
                        </a:rPr>
                        <a:t>10%</a:t>
                      </a:r>
                      <a:endParaRPr lang="en-US" sz="15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500" u="sng">
                          <a:effectLst/>
                        </a:rPr>
                        <a:t>Option #3</a:t>
                      </a:r>
                      <a:r>
                        <a:rPr lang="en-US" sz="1500">
                          <a:effectLst/>
                        </a:rPr>
                        <a:t>: </a:t>
                      </a:r>
                    </a:p>
                    <a:p>
                      <a:pPr marL="0" marR="0" algn="ctr">
                        <a:lnSpc>
                          <a:spcPct val="107000"/>
                        </a:lnSpc>
                        <a:spcBef>
                          <a:spcPts val="0"/>
                        </a:spcBef>
                        <a:spcAft>
                          <a:spcPts val="0"/>
                        </a:spcAft>
                      </a:pPr>
                      <a:r>
                        <a:rPr lang="en-US" sz="1500">
                          <a:effectLst/>
                        </a:rPr>
                        <a:t>3.1.c = 3 points</a:t>
                      </a:r>
                      <a:endParaRPr lang="en-US" sz="15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67649301"/>
                  </a:ext>
                </a:extLst>
              </a:tr>
              <a:tr h="744713">
                <a:tc>
                  <a:txBody>
                    <a:bodyPr/>
                    <a:lstStyle/>
                    <a:p>
                      <a:pPr marL="0" marR="0" algn="ctr">
                        <a:lnSpc>
                          <a:spcPct val="107000"/>
                        </a:lnSpc>
                        <a:spcBef>
                          <a:spcPts val="0"/>
                        </a:spcBef>
                        <a:spcAft>
                          <a:spcPts val="0"/>
                        </a:spcAft>
                      </a:pPr>
                      <a:r>
                        <a:rPr lang="en-US" sz="1500" b="1" kern="1200">
                          <a:solidFill>
                            <a:schemeClr val="lt1"/>
                          </a:solidFill>
                          <a:effectLst/>
                        </a:rPr>
                        <a:t>Crime Prevention Activity</a:t>
                      </a:r>
                      <a:endParaRPr lang="en-US" sz="1500" b="1" kern="1200">
                        <a:solidFill>
                          <a:schemeClr val="lt1"/>
                        </a:solidFill>
                        <a:effectLst/>
                        <a:latin typeface="Cambria" panose="02040503050406030204" pitchFamily="18" charset="0"/>
                        <a:ea typeface="Cambria" panose="02040503050406030204" pitchFamily="18" charset="0"/>
                        <a:cs typeface="+mn-cs"/>
                      </a:endParaRPr>
                    </a:p>
                  </a:txBody>
                  <a:tcPr marL="68580" marR="68580" marT="0" marB="0"/>
                </a:tc>
                <a:tc>
                  <a:txBody>
                    <a:bodyPr/>
                    <a:lstStyle/>
                    <a:p>
                      <a:pPr marL="0" marR="0" lvl="0" indent="0" algn="ctr" defTabSz="685800" rtl="0" eaLnBrk="1" fontAlgn="auto" latinLnBrk="0" hangingPunct="1">
                        <a:lnSpc>
                          <a:spcPct val="107000"/>
                        </a:lnSpc>
                        <a:spcBef>
                          <a:spcPts val="0"/>
                        </a:spcBef>
                        <a:spcAft>
                          <a:spcPts val="0"/>
                        </a:spcAft>
                        <a:buClrTx/>
                        <a:buSzTx/>
                        <a:buFontTx/>
                        <a:buNone/>
                        <a:tabLst/>
                        <a:defRPr/>
                      </a:pPr>
                      <a:r>
                        <a:rPr lang="en-US" sz="1500" kern="1200">
                          <a:solidFill>
                            <a:schemeClr val="dk1"/>
                          </a:solidFill>
                          <a:effectLst/>
                        </a:rPr>
                        <a:t>$500,000</a:t>
                      </a:r>
                    </a:p>
                    <a:p>
                      <a:pPr marL="0" marR="0" algn="ctr">
                        <a:lnSpc>
                          <a:spcPct val="107000"/>
                        </a:lnSpc>
                        <a:spcBef>
                          <a:spcPts val="0"/>
                        </a:spcBef>
                        <a:spcAft>
                          <a:spcPts val="0"/>
                        </a:spcAft>
                      </a:pPr>
                      <a:endParaRPr lang="en-US" sz="15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500" kern="1200">
                          <a:solidFill>
                            <a:schemeClr val="dk1"/>
                          </a:solidFill>
                          <a:effectLst/>
                        </a:rPr>
                        <a:t>10%</a:t>
                      </a:r>
                      <a:endParaRPr lang="en-US" sz="1500" kern="1200">
                        <a:solidFill>
                          <a:schemeClr val="dk1"/>
                        </a:solidFill>
                        <a:effectLst/>
                        <a:latin typeface="Cambria" panose="02040503050406030204" pitchFamily="18" charset="0"/>
                        <a:ea typeface="Cambria" panose="02040503050406030204" pitchFamily="18" charset="0"/>
                        <a:cs typeface="+mn-cs"/>
                      </a:endParaRPr>
                    </a:p>
                  </a:txBody>
                  <a:tcPr marL="68580" marR="68580" marT="0" marB="0"/>
                </a:tc>
                <a:tc>
                  <a:txBody>
                    <a:bodyPr/>
                    <a:lstStyle/>
                    <a:p>
                      <a:pPr marL="0" marR="0" algn="ctr" defTabSz="685800" rtl="0" eaLnBrk="1" latinLnBrk="0" hangingPunct="1">
                        <a:lnSpc>
                          <a:spcPct val="107000"/>
                        </a:lnSpc>
                        <a:spcBef>
                          <a:spcPts val="0"/>
                        </a:spcBef>
                        <a:spcAft>
                          <a:spcPts val="0"/>
                        </a:spcAft>
                      </a:pPr>
                      <a:r>
                        <a:rPr lang="en-US" sz="1500" b="0" u="sng" kern="1200">
                          <a:solidFill>
                            <a:schemeClr val="tx1"/>
                          </a:solidFill>
                          <a:effectLst/>
                        </a:rPr>
                        <a:t>N/A:</a:t>
                      </a:r>
                      <a:r>
                        <a:rPr lang="en-US" sz="1500" b="0" u="none" kern="1200">
                          <a:solidFill>
                            <a:schemeClr val="tx1"/>
                          </a:solidFill>
                          <a:effectLst/>
                        </a:rPr>
                        <a:t> No</a:t>
                      </a:r>
                      <a:r>
                        <a:rPr lang="en-US" sz="1500" b="0" u="sng" kern="1200">
                          <a:solidFill>
                            <a:schemeClr val="tx1"/>
                          </a:solidFill>
                          <a:effectLst/>
                        </a:rPr>
                        <a:t> </a:t>
                      </a:r>
                      <a:r>
                        <a:rPr lang="en-US" sz="1500" b="0" u="none" kern="1200">
                          <a:solidFill>
                            <a:schemeClr val="tx1"/>
                          </a:solidFill>
                          <a:effectLst/>
                        </a:rPr>
                        <a:t>option for 10% under Subfactor 3.1.e</a:t>
                      </a:r>
                      <a:endParaRPr lang="en-US" sz="1500" b="0" u="none" kern="1200">
                        <a:solidFill>
                          <a:schemeClr val="tx1"/>
                        </a:solidFill>
                        <a:effectLst/>
                        <a:latin typeface="Cambria" panose="02040503050406030204" pitchFamily="18" charset="0"/>
                        <a:ea typeface="Cambria" panose="02040503050406030204" pitchFamily="18" charset="0"/>
                        <a:cs typeface="+mn-cs"/>
                      </a:endParaRPr>
                    </a:p>
                  </a:txBody>
                  <a:tcPr marL="68580" marR="68580" marT="0" marB="0"/>
                </a:tc>
                <a:extLst>
                  <a:ext uri="{0D108BD9-81ED-4DB2-BD59-A6C34878D82A}">
                    <a16:rowId xmlns:a16="http://schemas.microsoft.com/office/drawing/2014/main" val="3215869889"/>
                  </a:ext>
                </a:extLst>
              </a:tr>
              <a:tr h="952527">
                <a:tc>
                  <a:txBody>
                    <a:bodyPr/>
                    <a:lstStyle/>
                    <a:p>
                      <a:pPr marL="0" marR="0" algn="ctr">
                        <a:lnSpc>
                          <a:spcPct val="100000"/>
                        </a:lnSpc>
                        <a:spcBef>
                          <a:spcPts val="0"/>
                        </a:spcBef>
                        <a:spcAft>
                          <a:spcPts val="0"/>
                        </a:spcAft>
                      </a:pPr>
                      <a:endParaRPr lang="en-US" sz="1500" b="1" kern="1200">
                        <a:solidFill>
                          <a:schemeClr val="lt1"/>
                        </a:solidFill>
                        <a:effectLst/>
                        <a:latin typeface="Cambria" panose="02040503050406030204" pitchFamily="18" charset="0"/>
                        <a:ea typeface="Cambria" panose="02040503050406030204" pitchFamily="18" charset="0"/>
                        <a:cs typeface="+mn-cs"/>
                      </a:endParaRPr>
                    </a:p>
                  </a:txBody>
                  <a:tcPr marL="68580" marR="68580" marT="0" marB="0"/>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1500" b="0" u="none" strike="noStrike" kern="1200" cap="none" spc="0" normalizeH="0" baseline="0" noProof="0">
                          <a:ln>
                            <a:noFill/>
                          </a:ln>
                          <a:solidFill>
                            <a:prstClr val="black"/>
                          </a:solidFill>
                          <a:effectLst/>
                          <a:uLnTx/>
                          <a:uFillTx/>
                        </a:rPr>
                        <a:t>Total: $5 million</a:t>
                      </a:r>
                    </a:p>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1500" b="0" u="none" strike="noStrike" kern="1200" cap="none" spc="0" normalizeH="0" baseline="0" noProof="0">
                          <a:ln>
                            <a:noFill/>
                          </a:ln>
                          <a:solidFill>
                            <a:prstClr val="black"/>
                          </a:solidFill>
                          <a:effectLst/>
                          <a:uLnTx/>
                          <a:uFillTx/>
                        </a:rPr>
                        <a:t>(Direct costs)</a:t>
                      </a:r>
                    </a:p>
                    <a:p>
                      <a:pPr marL="0" marR="0" algn="ctr">
                        <a:lnSpc>
                          <a:spcPct val="100000"/>
                        </a:lnSpc>
                        <a:spcBef>
                          <a:spcPts val="0"/>
                        </a:spcBef>
                        <a:spcAft>
                          <a:spcPts val="0"/>
                        </a:spcAft>
                      </a:pPr>
                      <a:endParaRPr lang="en-US" sz="15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0000"/>
                        </a:lnSpc>
                        <a:spcBef>
                          <a:spcPts val="0"/>
                        </a:spcBef>
                        <a:spcAft>
                          <a:spcPts val="0"/>
                        </a:spcAft>
                      </a:pPr>
                      <a:r>
                        <a:rPr lang="en-US" sz="1500" kern="1200">
                          <a:solidFill>
                            <a:schemeClr val="dk1"/>
                          </a:solidFill>
                          <a:effectLst/>
                        </a:rPr>
                        <a:t>100%</a:t>
                      </a:r>
                      <a:endParaRPr lang="en-US" sz="1500" kern="1200">
                        <a:solidFill>
                          <a:schemeClr val="dk1"/>
                        </a:solidFill>
                        <a:effectLst/>
                        <a:latin typeface="Cambria" panose="02040503050406030204" pitchFamily="18" charset="0"/>
                        <a:ea typeface="Cambria" panose="02040503050406030204" pitchFamily="18" charset="0"/>
                        <a:cs typeface="+mn-cs"/>
                      </a:endParaRPr>
                    </a:p>
                  </a:txBody>
                  <a:tcPr marL="68580" marR="68580" marT="0" marB="0"/>
                </a:tc>
                <a:tc>
                  <a:txBody>
                    <a:bodyPr/>
                    <a:lstStyle/>
                    <a:p>
                      <a:pPr marL="0" marR="0" algn="ctr" defTabSz="685800" rtl="0" eaLnBrk="1" latinLnBrk="0" hangingPunct="1">
                        <a:lnSpc>
                          <a:spcPct val="100000"/>
                        </a:lnSpc>
                        <a:spcBef>
                          <a:spcPts val="0"/>
                        </a:spcBef>
                        <a:spcAft>
                          <a:spcPts val="0"/>
                        </a:spcAft>
                      </a:pPr>
                      <a:r>
                        <a:rPr lang="en-US" sz="1500" b="1" u="sng" kern="1200">
                          <a:solidFill>
                            <a:schemeClr val="tx1"/>
                          </a:solidFill>
                          <a:effectLst/>
                        </a:rPr>
                        <a:t>FINAL Score:</a:t>
                      </a:r>
                    </a:p>
                    <a:p>
                      <a:pPr marL="0" marR="0" algn="ctr" defTabSz="685800" rtl="0" eaLnBrk="1" latinLnBrk="0" hangingPunct="1">
                        <a:lnSpc>
                          <a:spcPct val="100000"/>
                        </a:lnSpc>
                        <a:spcBef>
                          <a:spcPts val="0"/>
                        </a:spcBef>
                        <a:spcAft>
                          <a:spcPts val="0"/>
                        </a:spcAft>
                      </a:pPr>
                      <a:r>
                        <a:rPr lang="en-US" sz="1500" b="0" kern="1200">
                          <a:solidFill>
                            <a:schemeClr val="tx1"/>
                          </a:solidFill>
                          <a:effectLst/>
                        </a:rPr>
                        <a:t>Use 3.1a and award </a:t>
                      </a:r>
                      <a:r>
                        <a:rPr lang="en-US" sz="1500" b="1" kern="1200">
                          <a:solidFill>
                            <a:schemeClr val="tx1"/>
                          </a:solidFill>
                          <a:effectLst/>
                        </a:rPr>
                        <a:t>4 points</a:t>
                      </a:r>
                      <a:endParaRPr lang="en-US" sz="1500" b="1" kern="1200">
                        <a:solidFill>
                          <a:schemeClr val="tx1"/>
                        </a:solidFill>
                        <a:effectLst/>
                        <a:latin typeface="Cambria" panose="02040503050406030204" pitchFamily="18" charset="0"/>
                        <a:ea typeface="Cambria" panose="02040503050406030204" pitchFamily="18" charset="0"/>
                        <a:cs typeface="+mn-cs"/>
                      </a:endParaRPr>
                    </a:p>
                  </a:txBody>
                  <a:tcPr marL="68580" marR="68580" marT="0" marB="0"/>
                </a:tc>
                <a:extLst>
                  <a:ext uri="{0D108BD9-81ED-4DB2-BD59-A6C34878D82A}">
                    <a16:rowId xmlns:a16="http://schemas.microsoft.com/office/drawing/2014/main" val="471691482"/>
                  </a:ext>
                </a:extLst>
              </a:tr>
            </a:tbl>
          </a:graphicData>
        </a:graphic>
      </p:graphicFrame>
      <p:pic>
        <p:nvPicPr>
          <p:cNvPr id="5" name="Picture 2">
            <a:extLst>
              <a:ext uri="{FF2B5EF4-FFF2-40B4-BE49-F238E27FC236}">
                <a16:creationId xmlns:a16="http://schemas.microsoft.com/office/drawing/2014/main" id="{6DDA50E5-79C2-DD26-0AD7-03F02C085B3F}"/>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801067EF-B4D6-4F32-9BCE-B10563D7E00E}"/>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24293011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7881" y="1591115"/>
            <a:ext cx="7568237" cy="1125198"/>
          </a:xfrm>
        </p:spPr>
        <p:txBody>
          <a:bodyPr>
            <a:normAutofit/>
          </a:bodyPr>
          <a:lstStyle/>
          <a:p>
            <a:pPr algn="ctr"/>
            <a:r>
              <a:rPr lang="en-US" sz="2800" b="1">
                <a:solidFill>
                  <a:schemeClr val="accent4">
                    <a:lumMod val="50000"/>
                  </a:schemeClr>
                </a:solidFill>
                <a:latin typeface="Cambria" panose="02040503050406030204" pitchFamily="18" charset="0"/>
              </a:rPr>
              <a:t>Subfactor 3.2- Project Implementation Plan</a:t>
            </a:r>
            <a:br>
              <a:rPr lang="en-US" sz="2800" b="1">
                <a:solidFill>
                  <a:schemeClr val="accent4">
                    <a:lumMod val="50000"/>
                  </a:schemeClr>
                </a:solidFill>
                <a:latin typeface="Cambria" panose="02040503050406030204" pitchFamily="18" charset="0"/>
              </a:rPr>
            </a:br>
            <a:r>
              <a:rPr lang="en-US" sz="2800" b="1">
                <a:solidFill>
                  <a:schemeClr val="accent4">
                    <a:lumMod val="50000"/>
                  </a:schemeClr>
                </a:solidFill>
                <a:latin typeface="Cambria" panose="02040503050406030204" pitchFamily="18" charset="0"/>
              </a:rPr>
              <a:t>(up to 10 points) </a:t>
            </a:r>
          </a:p>
        </p:txBody>
      </p:sp>
      <p:sp>
        <p:nvSpPr>
          <p:cNvPr id="4" name="Slide Number Placeholder 3"/>
          <p:cNvSpPr>
            <a:spLocks noGrp="1"/>
          </p:cNvSpPr>
          <p:nvPr>
            <p:ph type="sldNum" sz="quarter" idx="12"/>
          </p:nvPr>
        </p:nvSpPr>
        <p:spPr/>
        <p:txBody>
          <a:bodyPr>
            <a:normAutofit/>
          </a:bodyPr>
          <a:lstStyle/>
          <a:p>
            <a:pPr>
              <a:spcAft>
                <a:spcPts val="600"/>
              </a:spcAft>
            </a:pPr>
            <a:fld id="{47D326A9-C7FB-474D-8472-18C731E71348}" type="slidenum">
              <a:rPr lang="en-US">
                <a:solidFill>
                  <a:srgbClr val="FFFFFF"/>
                </a:solidFill>
              </a:rPr>
              <a:pPr>
                <a:spcAft>
                  <a:spcPts val="600"/>
                </a:spcAft>
              </a:pPr>
              <a:t>25</a:t>
            </a:fld>
            <a:endParaRPr lang="en-US">
              <a:solidFill>
                <a:srgbClr val="FFFFFF"/>
              </a:solidFill>
            </a:endParaRPr>
          </a:p>
        </p:txBody>
      </p:sp>
      <p:pic>
        <p:nvPicPr>
          <p:cNvPr id="8" name="Picture 2">
            <a:extLst>
              <a:ext uri="{FF2B5EF4-FFF2-40B4-BE49-F238E27FC236}">
                <a16:creationId xmlns:a16="http://schemas.microsoft.com/office/drawing/2014/main" id="{3C3374F6-7C51-1633-49A3-4448AFBB8AD2}"/>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B7C68E5F-095B-9735-2683-871C4C1C5548}"/>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40167789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914251" y="168197"/>
            <a:ext cx="7072970" cy="771045"/>
          </a:xfrm>
        </p:spPr>
        <p:txBody>
          <a:bodyPr rtlCol="0">
            <a:noAutofit/>
          </a:bodyPr>
          <a:lstStyle/>
          <a:p>
            <a:pPr>
              <a:defRPr/>
            </a:pPr>
            <a:br>
              <a:rPr lang="en-US" sz="2000" b="1">
                <a:solidFill>
                  <a:srgbClr val="FFFFFF"/>
                </a:solidFill>
                <a:latin typeface="Cambria" panose="02040503050406030204" pitchFamily="18" charset="0"/>
              </a:rPr>
            </a:br>
            <a:r>
              <a:rPr lang="en-US" sz="2800" b="1">
                <a:solidFill>
                  <a:schemeClr val="accent4">
                    <a:lumMod val="50000"/>
                  </a:schemeClr>
                </a:solidFill>
                <a:latin typeface="Cambria" panose="02040503050406030204" pitchFamily="18" charset="0"/>
              </a:rPr>
              <a:t>Subfactor 3.2- </a:t>
            </a:r>
            <a:br>
              <a:rPr lang="en-US" sz="2800" b="1">
                <a:solidFill>
                  <a:schemeClr val="accent4">
                    <a:lumMod val="50000"/>
                  </a:schemeClr>
                </a:solidFill>
                <a:latin typeface="Cambria" panose="02040503050406030204" pitchFamily="18" charset="0"/>
              </a:rPr>
            </a:br>
            <a:r>
              <a:rPr lang="en-US" sz="2800" b="1">
                <a:solidFill>
                  <a:schemeClr val="accent4">
                    <a:lumMod val="50000"/>
                  </a:schemeClr>
                </a:solidFill>
                <a:latin typeface="Cambria" panose="02040503050406030204" pitchFamily="18" charset="0"/>
              </a:rPr>
              <a:t>Project Implementation Plan</a:t>
            </a:r>
            <a:endParaRPr lang="en-US" sz="2000" b="1">
              <a:solidFill>
                <a:schemeClr val="accent4">
                  <a:lumMod val="50000"/>
                </a:schemeClr>
              </a:solidFill>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957262" y="1343593"/>
            <a:ext cx="6785976" cy="3392178"/>
          </a:xfrm>
        </p:spPr>
        <p:txBody>
          <a:bodyPr vert="horz" lIns="91440" tIns="45720" rIns="91440" bIns="45720" rtlCol="0" anchor="t">
            <a:noAutofit/>
          </a:bodyPr>
          <a:lstStyle/>
          <a:p>
            <a:pPr marL="0" indent="0">
              <a:buNone/>
            </a:pPr>
            <a:r>
              <a:rPr lang="en-US" sz="2000" dirty="0">
                <a:solidFill>
                  <a:schemeClr val="accent1"/>
                </a:solidFill>
                <a:latin typeface="Cambria"/>
                <a:ea typeface="Cambria"/>
              </a:rPr>
              <a:t>Components:</a:t>
            </a:r>
          </a:p>
          <a:p>
            <a:pPr marL="514350" indent="-514350">
              <a:buAutoNum type="arabicPeriod"/>
            </a:pPr>
            <a:r>
              <a:rPr lang="en-US" sz="2000" dirty="0">
                <a:latin typeface="Cambria"/>
                <a:ea typeface="Cambria"/>
              </a:rPr>
              <a:t>Description of how the project is viable and cost-effective</a:t>
            </a:r>
          </a:p>
          <a:p>
            <a:pPr marL="514350" indent="-514350">
              <a:buAutoNum type="arabicPeriod"/>
            </a:pPr>
            <a:r>
              <a:rPr lang="en-US" sz="2000" dirty="0">
                <a:latin typeface="Cambria"/>
                <a:ea typeface="Cambria"/>
              </a:rPr>
              <a:t>Rationale behind the project design</a:t>
            </a:r>
          </a:p>
          <a:p>
            <a:pPr marL="514350" indent="-514350">
              <a:buAutoNum type="arabicPeriod"/>
            </a:pPr>
            <a:r>
              <a:rPr lang="en-US" sz="2000" dirty="0">
                <a:latin typeface="Cambria"/>
                <a:ea typeface="Cambria"/>
              </a:rPr>
              <a:t>Location of the project (e.g. include a map, address and/or aerial photo), site control of location, any zoning compliance requirements, and whether units are on fee-simple or trust land</a:t>
            </a:r>
          </a:p>
        </p:txBody>
      </p:sp>
      <p:sp>
        <p:nvSpPr>
          <p:cNvPr id="110596" name="Slide Number Placeholder 5"/>
          <p:cNvSpPr>
            <a:spLocks noGrp="1"/>
          </p:cNvSpPr>
          <p:nvPr>
            <p:ph type="sldNum" sz="quarter" idx="12"/>
          </p:nvPr>
        </p:nvSpPr>
        <p:spPr bwMode="auto">
          <a:xfrm>
            <a:off x="24319" y="36195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26</a:t>
            </a:fld>
            <a:endParaRPr lang="en-US" i="0">
              <a:solidFill>
                <a:srgbClr val="FFFFFF"/>
              </a:solidFill>
            </a:endParaRPr>
          </a:p>
        </p:txBody>
      </p:sp>
      <p:cxnSp>
        <p:nvCxnSpPr>
          <p:cNvPr id="4" name="Straight Connector 3">
            <a:extLst>
              <a:ext uri="{FF2B5EF4-FFF2-40B4-BE49-F238E27FC236}">
                <a16:creationId xmlns:a16="http://schemas.microsoft.com/office/drawing/2014/main" id="{A524C260-5D05-400D-81B9-9B7257531C92}"/>
              </a:ext>
            </a:extLst>
          </p:cNvPr>
          <p:cNvCxnSpPr/>
          <p:nvPr/>
        </p:nvCxnSpPr>
        <p:spPr>
          <a:xfrm>
            <a:off x="1040780" y="1122556"/>
            <a:ext cx="7025269" cy="57486"/>
          </a:xfrm>
          <a:prstGeom prst="line">
            <a:avLst/>
          </a:prstGeom>
        </p:spPr>
        <p:style>
          <a:lnRef idx="2">
            <a:schemeClr val="dk1"/>
          </a:lnRef>
          <a:fillRef idx="0">
            <a:schemeClr val="dk1"/>
          </a:fillRef>
          <a:effectRef idx="1">
            <a:schemeClr val="dk1"/>
          </a:effectRef>
          <a:fontRef idx="minor">
            <a:schemeClr val="tx1"/>
          </a:fontRef>
        </p:style>
      </p:cxnSp>
      <p:pic>
        <p:nvPicPr>
          <p:cNvPr id="8" name="Picture 2">
            <a:extLst>
              <a:ext uri="{FF2B5EF4-FFF2-40B4-BE49-F238E27FC236}">
                <a16:creationId xmlns:a16="http://schemas.microsoft.com/office/drawing/2014/main" id="{E49AB8BC-48C4-E0DA-48DB-62D4E88105AE}"/>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A829D9AF-71C3-5665-A797-5231A9920109}"/>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14621403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1035515" y="129067"/>
            <a:ext cx="7072970" cy="771045"/>
          </a:xfrm>
        </p:spPr>
        <p:txBody>
          <a:bodyPr rtlCol="0">
            <a:noAutofit/>
          </a:bodyPr>
          <a:lstStyle/>
          <a:p>
            <a:pPr>
              <a:defRPr/>
            </a:pPr>
            <a:br>
              <a:rPr lang="en-US" sz="2000" b="1">
                <a:solidFill>
                  <a:srgbClr val="FFFFFF"/>
                </a:solidFill>
                <a:latin typeface="Cambria" panose="02040503050406030204" pitchFamily="18" charset="0"/>
              </a:rPr>
            </a:br>
            <a:r>
              <a:rPr lang="en-US" sz="2800" b="1">
                <a:solidFill>
                  <a:schemeClr val="accent4">
                    <a:lumMod val="50000"/>
                  </a:schemeClr>
                </a:solidFill>
                <a:latin typeface="Cambria" panose="02040503050406030204" pitchFamily="18" charset="0"/>
              </a:rPr>
              <a:t>Subfactor 3.2- </a:t>
            </a:r>
            <a:br>
              <a:rPr lang="en-US" sz="2800" b="1">
                <a:solidFill>
                  <a:schemeClr val="accent4">
                    <a:lumMod val="50000"/>
                  </a:schemeClr>
                </a:solidFill>
                <a:latin typeface="Cambria" panose="02040503050406030204" pitchFamily="18" charset="0"/>
              </a:rPr>
            </a:br>
            <a:r>
              <a:rPr lang="en-US" sz="2800" b="1">
                <a:solidFill>
                  <a:schemeClr val="accent4">
                    <a:lumMod val="50000"/>
                  </a:schemeClr>
                </a:solidFill>
                <a:latin typeface="Cambria" panose="02040503050406030204" pitchFamily="18" charset="0"/>
              </a:rPr>
              <a:t>Project Implementation Plan</a:t>
            </a:r>
            <a:endParaRPr lang="en-US" sz="2000" b="1">
              <a:solidFill>
                <a:schemeClr val="accent4">
                  <a:lumMod val="50000"/>
                </a:schemeClr>
              </a:solidFill>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1018013" y="1262063"/>
            <a:ext cx="7315200" cy="3175552"/>
          </a:xfrm>
        </p:spPr>
        <p:txBody>
          <a:bodyPr>
            <a:noAutofit/>
          </a:bodyPr>
          <a:lstStyle/>
          <a:p>
            <a:pPr marL="0" indent="0">
              <a:buNone/>
            </a:pPr>
            <a:r>
              <a:rPr lang="en-US" sz="2000">
                <a:solidFill>
                  <a:schemeClr val="accent1"/>
                </a:solidFill>
                <a:latin typeface="Cambria" panose="02040503050406030204" pitchFamily="18" charset="0"/>
              </a:rPr>
              <a:t>Components:</a:t>
            </a:r>
          </a:p>
          <a:p>
            <a:pPr marL="349250" indent="-349250">
              <a:buNone/>
            </a:pPr>
            <a:r>
              <a:rPr lang="en-US" sz="2000">
                <a:latin typeface="Cambria" panose="02040503050406030204" pitchFamily="18" charset="0"/>
              </a:rPr>
              <a:t>4. Describe how applicant will comply with Indian Preference requirements</a:t>
            </a:r>
          </a:p>
          <a:p>
            <a:pPr marL="457200" indent="-457200">
              <a:buNone/>
            </a:pPr>
            <a:r>
              <a:rPr lang="en-US" sz="2000">
                <a:latin typeface="Cambria" panose="02040503050406030204" pitchFamily="18" charset="0"/>
              </a:rPr>
              <a:t>5.   Infrastructure projects supporting development of affordable housing beyond: </a:t>
            </a:r>
          </a:p>
          <a:p>
            <a:pPr marL="1082675" indent="-393700">
              <a:buFont typeface="+mj-lt"/>
              <a:buAutoNum type="alphaLcPeriod"/>
            </a:pPr>
            <a:r>
              <a:rPr lang="en-US" sz="2000">
                <a:latin typeface="Cambria" panose="02040503050406030204" pitchFamily="18" charset="0"/>
              </a:rPr>
              <a:t>Describe plans for the housing development project(s)</a:t>
            </a:r>
          </a:p>
          <a:p>
            <a:pPr marL="633413" indent="55563">
              <a:buFont typeface="+mj-lt"/>
              <a:buAutoNum type="alphaLcPeriod"/>
            </a:pPr>
            <a:r>
              <a:rPr lang="en-US" sz="2000">
                <a:latin typeface="Cambria" panose="02040503050406030204" pitchFamily="18" charset="0"/>
              </a:rPr>
              <a:t>   Anticipated completion date</a:t>
            </a:r>
          </a:p>
          <a:p>
            <a:pPr marL="0" indent="0">
              <a:buNone/>
            </a:pPr>
            <a:endParaRPr lang="en-US" sz="1600">
              <a:latin typeface="Cambria" panose="02040503050406030204" pitchFamily="18" charset="0"/>
            </a:endParaRPr>
          </a:p>
          <a:p>
            <a:pPr marL="349250" indent="0">
              <a:buNone/>
            </a:pPr>
            <a:endParaRPr lang="en-US" sz="2500">
              <a:latin typeface="Cambria" panose="02040503050406030204" pitchFamily="18" charset="0"/>
            </a:endParaRPr>
          </a:p>
          <a:p>
            <a:pPr marL="857250" lvl="1" indent="-514350">
              <a:buFont typeface="+mj-lt"/>
              <a:buAutoNum type="alphaLcPeriod"/>
            </a:pPr>
            <a:endParaRPr lang="en-US" sz="2500">
              <a:latin typeface="Cambria" panose="02040503050406030204" pitchFamily="18" charset="0"/>
            </a:endParaRPr>
          </a:p>
        </p:txBody>
      </p:sp>
      <p:sp>
        <p:nvSpPr>
          <p:cNvPr id="110596" name="Slide Number Placeholder 5"/>
          <p:cNvSpPr>
            <a:spLocks noGrp="1"/>
          </p:cNvSpPr>
          <p:nvPr>
            <p:ph type="sldNum" sz="quarter" idx="12"/>
          </p:nvPr>
        </p:nvSpPr>
        <p:spPr bwMode="auto">
          <a:xfrm>
            <a:off x="152400" y="36195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27</a:t>
            </a:fld>
            <a:endParaRPr lang="en-US" i="0">
              <a:solidFill>
                <a:srgbClr val="FFFFFF"/>
              </a:solidFill>
            </a:endParaRPr>
          </a:p>
        </p:txBody>
      </p:sp>
      <p:cxnSp>
        <p:nvCxnSpPr>
          <p:cNvPr id="8" name="Straight Connector 7">
            <a:extLst>
              <a:ext uri="{FF2B5EF4-FFF2-40B4-BE49-F238E27FC236}">
                <a16:creationId xmlns:a16="http://schemas.microsoft.com/office/drawing/2014/main" id="{01BC5796-3A27-467D-82B5-F9ACC8DB7C47}"/>
              </a:ext>
            </a:extLst>
          </p:cNvPr>
          <p:cNvCxnSpPr/>
          <p:nvPr/>
        </p:nvCxnSpPr>
        <p:spPr>
          <a:xfrm>
            <a:off x="1040780" y="1122556"/>
            <a:ext cx="7025269" cy="57486"/>
          </a:xfrm>
          <a:prstGeom prst="line">
            <a:avLst/>
          </a:prstGeom>
        </p:spPr>
        <p:style>
          <a:lnRef idx="2">
            <a:schemeClr val="dk1"/>
          </a:lnRef>
          <a:fillRef idx="0">
            <a:schemeClr val="dk1"/>
          </a:fillRef>
          <a:effectRef idx="1">
            <a:schemeClr val="dk1"/>
          </a:effectRef>
          <a:fontRef idx="minor">
            <a:schemeClr val="tx1"/>
          </a:fontRef>
        </p:style>
      </p:cxnSp>
      <p:pic>
        <p:nvPicPr>
          <p:cNvPr id="4" name="Picture 2">
            <a:extLst>
              <a:ext uri="{FF2B5EF4-FFF2-40B4-BE49-F238E27FC236}">
                <a16:creationId xmlns:a16="http://schemas.microsoft.com/office/drawing/2014/main" id="{1FA6927C-BACE-561E-267E-8CF9BA332784}"/>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9C310444-0F82-BC30-4673-0F073E5D9E6A}"/>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28354572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854756" y="311810"/>
            <a:ext cx="7072970" cy="771045"/>
          </a:xfrm>
        </p:spPr>
        <p:txBody>
          <a:bodyPr rtlCol="0">
            <a:noAutofit/>
          </a:bodyPr>
          <a:lstStyle/>
          <a:p>
            <a:pPr>
              <a:defRPr/>
            </a:pPr>
            <a:r>
              <a:rPr lang="en-US" sz="2800" b="1">
                <a:solidFill>
                  <a:schemeClr val="accent4"/>
                </a:solidFill>
                <a:latin typeface="Cambria" panose="02040503050406030204" pitchFamily="18" charset="0"/>
              </a:rPr>
              <a:t>Subfactor 3.2- </a:t>
            </a:r>
            <a:br>
              <a:rPr lang="en-US" sz="2800" b="1">
                <a:solidFill>
                  <a:schemeClr val="accent4"/>
                </a:solidFill>
                <a:latin typeface="Cambria" panose="02040503050406030204" pitchFamily="18" charset="0"/>
              </a:rPr>
            </a:br>
            <a:r>
              <a:rPr lang="en-US" sz="2800" b="1">
                <a:solidFill>
                  <a:schemeClr val="accent4"/>
                </a:solidFill>
                <a:latin typeface="Cambria" panose="02040503050406030204" pitchFamily="18" charset="0"/>
              </a:rPr>
              <a:t>Project Implementation Plan</a:t>
            </a:r>
            <a:endParaRPr lang="en-US" sz="2000" b="1">
              <a:solidFill>
                <a:schemeClr val="accent4"/>
              </a:solidFill>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809259" y="1393803"/>
            <a:ext cx="7525481" cy="3419081"/>
          </a:xfrm>
        </p:spPr>
        <p:txBody>
          <a:bodyPr>
            <a:noAutofit/>
          </a:bodyPr>
          <a:lstStyle/>
          <a:p>
            <a:pPr marL="0" indent="0">
              <a:buNone/>
            </a:pPr>
            <a:r>
              <a:rPr lang="en-US" sz="2000">
                <a:latin typeface="Cambria" panose="02040503050406030204" pitchFamily="18" charset="0"/>
              </a:rPr>
              <a:t>Additional criteria to address:</a:t>
            </a:r>
          </a:p>
          <a:p>
            <a:pPr marL="457200" indent="-457200">
              <a:buFont typeface="+mj-lt"/>
              <a:buAutoNum type="arabicPeriod"/>
            </a:pPr>
            <a:r>
              <a:rPr lang="en-US" sz="2000">
                <a:latin typeface="Cambria" panose="02040503050406030204" pitchFamily="18" charset="0"/>
              </a:rPr>
              <a:t>Affordability period (NAHASDA Sec. 205):</a:t>
            </a:r>
          </a:p>
          <a:p>
            <a:pPr marL="1027113" lvl="1" indent="-338138">
              <a:buFont typeface="+mj-lt"/>
              <a:buAutoNum type="alphaLcPeriod"/>
            </a:pPr>
            <a:r>
              <a:rPr lang="en-US" sz="2000">
                <a:latin typeface="Cambria" panose="02040503050406030204" pitchFamily="18" charset="0"/>
              </a:rPr>
              <a:t>Must establish minimum period for IHBG-eligible families</a:t>
            </a:r>
          </a:p>
          <a:p>
            <a:pPr marL="1027113" lvl="1" indent="-338138">
              <a:buFont typeface="+mj-lt"/>
              <a:buAutoNum type="alphaLcPeriod"/>
            </a:pPr>
            <a:r>
              <a:rPr lang="en-US" sz="2000">
                <a:latin typeface="Cambria" panose="02040503050406030204" pitchFamily="18" charset="0"/>
              </a:rPr>
              <a:t>Max points for minimum period of at </a:t>
            </a:r>
            <a:r>
              <a:rPr lang="en-US" sz="2000" b="1">
                <a:latin typeface="Cambria" panose="02040503050406030204" pitchFamily="18" charset="0"/>
              </a:rPr>
              <a:t>least 20 years</a:t>
            </a:r>
          </a:p>
          <a:p>
            <a:pPr marL="457200" indent="-457200">
              <a:buFont typeface="+mj-lt"/>
              <a:buAutoNum type="arabicPeriod"/>
            </a:pPr>
            <a:r>
              <a:rPr lang="en-US" sz="2000">
                <a:latin typeface="Cambria" panose="02040503050406030204" pitchFamily="18" charset="0"/>
              </a:rPr>
              <a:t>Estimated cost savings due to building design, construction methods, or energy efficient measures that will be realized in future years</a:t>
            </a:r>
          </a:p>
          <a:p>
            <a:pPr marL="0" indent="0">
              <a:buNone/>
            </a:pPr>
            <a:endParaRPr lang="en-US" sz="2000">
              <a:latin typeface="Cambria" panose="02040503050406030204" pitchFamily="18" charset="0"/>
            </a:endParaRPr>
          </a:p>
          <a:p>
            <a:pPr marL="857250" lvl="1" indent="-514350">
              <a:buFont typeface="+mj-lt"/>
              <a:buAutoNum type="alphaLcPeriod"/>
            </a:pPr>
            <a:endParaRPr lang="en-US" sz="2500">
              <a:latin typeface="Cambria" panose="02040503050406030204" pitchFamily="18" charset="0"/>
            </a:endParaRPr>
          </a:p>
        </p:txBody>
      </p:sp>
      <p:sp>
        <p:nvSpPr>
          <p:cNvPr id="110596" name="Slide Number Placeholder 5"/>
          <p:cNvSpPr>
            <a:spLocks noGrp="1"/>
          </p:cNvSpPr>
          <p:nvPr>
            <p:ph type="sldNum" sz="quarter" idx="12"/>
          </p:nvPr>
        </p:nvSpPr>
        <p:spPr bwMode="auto">
          <a:xfrm>
            <a:off x="7968898" y="4059745"/>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28</a:t>
            </a:fld>
            <a:endParaRPr lang="en-US" i="0">
              <a:solidFill>
                <a:srgbClr val="FFFFFF"/>
              </a:solidFill>
            </a:endParaRPr>
          </a:p>
        </p:txBody>
      </p:sp>
      <p:pic>
        <p:nvPicPr>
          <p:cNvPr id="4" name="Picture 3">
            <a:extLst>
              <a:ext uri="{FF2B5EF4-FFF2-40B4-BE49-F238E27FC236}">
                <a16:creationId xmlns:a16="http://schemas.microsoft.com/office/drawing/2014/main" id="{50ABBECE-A260-4711-B141-8332130C53F2}"/>
              </a:ext>
            </a:extLst>
          </p:cNvPr>
          <p:cNvPicPr>
            <a:picLocks noChangeAspect="1"/>
          </p:cNvPicPr>
          <p:nvPr/>
        </p:nvPicPr>
        <p:blipFill>
          <a:blip r:embed="rId3"/>
          <a:stretch>
            <a:fillRect/>
          </a:stretch>
        </p:blipFill>
        <p:spPr>
          <a:xfrm>
            <a:off x="854756" y="1225808"/>
            <a:ext cx="7279255" cy="109738"/>
          </a:xfrm>
          <a:prstGeom prst="rect">
            <a:avLst/>
          </a:prstGeom>
        </p:spPr>
      </p:pic>
      <p:pic>
        <p:nvPicPr>
          <p:cNvPr id="5" name="Picture 2">
            <a:extLst>
              <a:ext uri="{FF2B5EF4-FFF2-40B4-BE49-F238E27FC236}">
                <a16:creationId xmlns:a16="http://schemas.microsoft.com/office/drawing/2014/main" id="{56E94E40-F87C-A686-BA37-0794275F0879}"/>
              </a:ext>
            </a:extLst>
          </p:cNvPr>
          <p:cNvPicPr>
            <a:picLocks noChangeAspect="1"/>
          </p:cNvPicPr>
          <p:nvPr/>
        </p:nvPicPr>
        <p:blipFill>
          <a:blip r:embed="rId4"/>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EB44B8D4-EFB8-D003-95CE-32AF8106D829}"/>
              </a:ext>
            </a:extLst>
          </p:cNvPr>
          <p:cNvPicPr>
            <a:picLocks noChangeAspect="1"/>
          </p:cNvPicPr>
          <p:nvPr/>
        </p:nvPicPr>
        <p:blipFill>
          <a:blip r:embed="rId5"/>
          <a:stretch>
            <a:fillRect/>
          </a:stretch>
        </p:blipFill>
        <p:spPr>
          <a:xfrm>
            <a:off x="8572500" y="0"/>
            <a:ext cx="571500" cy="5143500"/>
          </a:xfrm>
          <a:prstGeom prst="rect">
            <a:avLst/>
          </a:prstGeom>
        </p:spPr>
      </p:pic>
    </p:spTree>
    <p:extLst>
      <p:ext uri="{BB962C8B-B14F-4D97-AF65-F5344CB8AC3E}">
        <p14:creationId xmlns:p14="http://schemas.microsoft.com/office/powerpoint/2010/main" val="30245933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858329" y="178565"/>
            <a:ext cx="7072970" cy="771045"/>
          </a:xfrm>
        </p:spPr>
        <p:txBody>
          <a:bodyPr rtlCol="0">
            <a:noAutofit/>
          </a:bodyPr>
          <a:lstStyle/>
          <a:p>
            <a:pPr>
              <a:defRPr/>
            </a:pPr>
            <a:br>
              <a:rPr lang="en-US" sz="2000" b="1">
                <a:solidFill>
                  <a:schemeClr val="accent4">
                    <a:lumMod val="50000"/>
                  </a:schemeClr>
                </a:solidFill>
                <a:latin typeface="Cambria" panose="02040503050406030204" pitchFamily="18" charset="0"/>
              </a:rPr>
            </a:br>
            <a:r>
              <a:rPr lang="en-US" sz="2800" b="1">
                <a:solidFill>
                  <a:schemeClr val="accent4">
                    <a:lumMod val="50000"/>
                  </a:schemeClr>
                </a:solidFill>
                <a:latin typeface="Cambria" panose="02040503050406030204" pitchFamily="18" charset="0"/>
              </a:rPr>
              <a:t>Subfactor 3.2- </a:t>
            </a:r>
            <a:br>
              <a:rPr lang="en-US" sz="2800" b="1">
                <a:solidFill>
                  <a:schemeClr val="accent4">
                    <a:lumMod val="50000"/>
                  </a:schemeClr>
                </a:solidFill>
                <a:latin typeface="Cambria" panose="02040503050406030204" pitchFamily="18" charset="0"/>
              </a:rPr>
            </a:br>
            <a:r>
              <a:rPr lang="en-US" sz="2800" b="1">
                <a:solidFill>
                  <a:schemeClr val="accent4">
                    <a:lumMod val="50000"/>
                  </a:schemeClr>
                </a:solidFill>
                <a:latin typeface="Cambria" panose="02040503050406030204" pitchFamily="18" charset="0"/>
              </a:rPr>
              <a:t>Project Implementation Plan</a:t>
            </a:r>
            <a:endParaRPr lang="en-US" sz="2000" b="1">
              <a:solidFill>
                <a:schemeClr val="accent4">
                  <a:lumMod val="50000"/>
                </a:schemeClr>
              </a:solidFill>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941813" y="1400257"/>
            <a:ext cx="7279105" cy="3293186"/>
          </a:xfrm>
        </p:spPr>
        <p:txBody>
          <a:bodyPr>
            <a:noAutofit/>
          </a:bodyPr>
          <a:lstStyle/>
          <a:p>
            <a:pPr marL="0" indent="0">
              <a:buNone/>
            </a:pPr>
            <a:r>
              <a:rPr lang="en-US" sz="2000">
                <a:latin typeface="Cambria" panose="02040503050406030204" pitchFamily="18" charset="0"/>
              </a:rPr>
              <a:t>Additional criteria to address:</a:t>
            </a:r>
          </a:p>
          <a:p>
            <a:pPr marL="0" indent="0">
              <a:buNone/>
            </a:pPr>
            <a:r>
              <a:rPr lang="en-US" sz="2000">
                <a:latin typeface="Cambria" panose="02040503050406030204" pitchFamily="18" charset="0"/>
              </a:rPr>
              <a:t>3.  Size (square feet) and number of units</a:t>
            </a:r>
          </a:p>
          <a:p>
            <a:pPr marL="341313" indent="-341313">
              <a:buNone/>
            </a:pPr>
            <a:r>
              <a:rPr lang="en-US" sz="2000">
                <a:latin typeface="Cambria" panose="02040503050406030204" pitchFamily="18" charset="0"/>
              </a:rPr>
              <a:t>4.  Type of units (e.g. number of bedrooms proposed, single-family vs. multi-family units)</a:t>
            </a:r>
          </a:p>
          <a:p>
            <a:pPr marL="0" indent="0">
              <a:buNone/>
            </a:pPr>
            <a:endParaRPr lang="en-US" sz="1000">
              <a:latin typeface="Cambria" panose="02040503050406030204" pitchFamily="18" charset="0"/>
            </a:endParaRPr>
          </a:p>
          <a:p>
            <a:pPr marL="0" indent="0">
              <a:buNone/>
            </a:pPr>
            <a:r>
              <a:rPr lang="en-US" sz="2000" b="1">
                <a:latin typeface="Cambria" panose="02040503050406030204" pitchFamily="18" charset="0"/>
              </a:rPr>
              <a:t>Reminder:</a:t>
            </a:r>
            <a:r>
              <a:rPr lang="en-US" sz="2000">
                <a:latin typeface="Cambria" panose="02040503050406030204" pitchFamily="18" charset="0"/>
              </a:rPr>
              <a:t> If applicable, include page references to any specific Workplan Narrative Supporting Attachments!</a:t>
            </a:r>
          </a:p>
        </p:txBody>
      </p:sp>
      <p:sp>
        <p:nvSpPr>
          <p:cNvPr id="110596" name="Slide Number Placeholder 5"/>
          <p:cNvSpPr>
            <a:spLocks noGrp="1"/>
          </p:cNvSpPr>
          <p:nvPr>
            <p:ph type="sldNum" sz="quarter" idx="12"/>
          </p:nvPr>
        </p:nvSpPr>
        <p:spPr bwMode="auto">
          <a:xfrm>
            <a:off x="76200" y="349445"/>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29</a:t>
            </a:fld>
            <a:endParaRPr lang="en-US" i="0">
              <a:solidFill>
                <a:srgbClr val="FFFFFF"/>
              </a:solidFill>
            </a:endParaRPr>
          </a:p>
        </p:txBody>
      </p:sp>
      <p:cxnSp>
        <p:nvCxnSpPr>
          <p:cNvPr id="8" name="Straight Connector 7">
            <a:extLst>
              <a:ext uri="{FF2B5EF4-FFF2-40B4-BE49-F238E27FC236}">
                <a16:creationId xmlns:a16="http://schemas.microsoft.com/office/drawing/2014/main" id="{93A3FE36-7ED5-4755-85CB-D4B0B076D8DA}"/>
              </a:ext>
            </a:extLst>
          </p:cNvPr>
          <p:cNvCxnSpPr/>
          <p:nvPr/>
        </p:nvCxnSpPr>
        <p:spPr>
          <a:xfrm>
            <a:off x="941813" y="1145895"/>
            <a:ext cx="7025269" cy="57486"/>
          </a:xfrm>
          <a:prstGeom prst="line">
            <a:avLst/>
          </a:prstGeom>
        </p:spPr>
        <p:style>
          <a:lnRef idx="2">
            <a:schemeClr val="dk1"/>
          </a:lnRef>
          <a:fillRef idx="0">
            <a:schemeClr val="dk1"/>
          </a:fillRef>
          <a:effectRef idx="1">
            <a:schemeClr val="dk1"/>
          </a:effectRef>
          <a:fontRef idx="minor">
            <a:schemeClr val="tx1"/>
          </a:fontRef>
        </p:style>
      </p:cxnSp>
      <p:pic>
        <p:nvPicPr>
          <p:cNvPr id="4" name="Picture 2">
            <a:extLst>
              <a:ext uri="{FF2B5EF4-FFF2-40B4-BE49-F238E27FC236}">
                <a16:creationId xmlns:a16="http://schemas.microsoft.com/office/drawing/2014/main" id="{F1C381F8-8C78-2724-6629-1850DCCE837E}"/>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F4686BB2-B2DB-0F80-0CC8-0FCCABD1D588}"/>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946935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4" name="Slide Number Placeholder 5"/>
          <p:cNvSpPr>
            <a:spLocks noGrp="1"/>
          </p:cNvSpPr>
          <p:nvPr>
            <p:ph type="sldNum" sz="quarter" idx="12"/>
          </p:nvPr>
        </p:nvSpPr>
        <p:spPr bwMode="auto">
          <a:xfrm>
            <a:off x="17742" y="2037003"/>
            <a:ext cx="878916" cy="101733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ctr"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spcAft>
                <a:spcPts val="600"/>
              </a:spcAft>
            </a:pPr>
            <a:fld id="{9471E873-C42A-4ABE-8B79-73E734AB7FD1}" type="slidenum">
              <a:rPr lang="en-US" sz="2000" i="0" kern="1200">
                <a:solidFill>
                  <a:srgbClr val="FFFFFF"/>
                </a:solidFill>
                <a:latin typeface="+mn-lt"/>
                <a:ea typeface="+mn-ea"/>
                <a:cs typeface="+mn-cs"/>
              </a:rPr>
              <a:pPr eaLnBrk="1" hangingPunct="1">
                <a:spcAft>
                  <a:spcPts val="600"/>
                </a:spcAft>
              </a:pPr>
              <a:t>3</a:t>
            </a:fld>
            <a:endParaRPr lang="en-US" sz="2000" i="0" kern="1200">
              <a:solidFill>
                <a:srgbClr val="FFFFFF"/>
              </a:solidFill>
              <a:latin typeface="+mn-lt"/>
              <a:ea typeface="+mn-ea"/>
              <a:cs typeface="+mn-cs"/>
            </a:endParaRPr>
          </a:p>
        </p:txBody>
      </p:sp>
      <p:graphicFrame>
        <p:nvGraphicFramePr>
          <p:cNvPr id="2" name="Table 2">
            <a:extLst>
              <a:ext uri="{FF2B5EF4-FFF2-40B4-BE49-F238E27FC236}">
                <a16:creationId xmlns:a16="http://schemas.microsoft.com/office/drawing/2014/main" id="{EA08FF6D-3CDA-4FA2-80D6-CAF633D34B58}"/>
              </a:ext>
            </a:extLst>
          </p:cNvPr>
          <p:cNvGraphicFramePr>
            <a:graphicFrameLocks noGrp="1"/>
          </p:cNvGraphicFramePr>
          <p:nvPr>
            <p:extLst>
              <p:ext uri="{D42A27DB-BD31-4B8C-83A1-F6EECF244321}">
                <p14:modId xmlns:p14="http://schemas.microsoft.com/office/powerpoint/2010/main" val="1737430036"/>
              </p:ext>
            </p:extLst>
          </p:nvPr>
        </p:nvGraphicFramePr>
        <p:xfrm>
          <a:off x="845126" y="847951"/>
          <a:ext cx="7605012" cy="640080"/>
        </p:xfrm>
        <a:graphic>
          <a:graphicData uri="http://schemas.openxmlformats.org/drawingml/2006/table">
            <a:tbl>
              <a:tblPr firstRow="1" bandRow="1">
                <a:tableStyleId>{93296810-A885-4BE3-A3E7-6D5BEEA58F35}</a:tableStyleId>
              </a:tblPr>
              <a:tblGrid>
                <a:gridCol w="914199">
                  <a:extLst>
                    <a:ext uri="{9D8B030D-6E8A-4147-A177-3AD203B41FA5}">
                      <a16:colId xmlns:a16="http://schemas.microsoft.com/office/drawing/2014/main" val="860491129"/>
                    </a:ext>
                  </a:extLst>
                </a:gridCol>
                <a:gridCol w="5857538">
                  <a:extLst>
                    <a:ext uri="{9D8B030D-6E8A-4147-A177-3AD203B41FA5}">
                      <a16:colId xmlns:a16="http://schemas.microsoft.com/office/drawing/2014/main" val="2000340028"/>
                    </a:ext>
                  </a:extLst>
                </a:gridCol>
                <a:gridCol w="833275">
                  <a:extLst>
                    <a:ext uri="{9D8B030D-6E8A-4147-A177-3AD203B41FA5}">
                      <a16:colId xmlns:a16="http://schemas.microsoft.com/office/drawing/2014/main" val="4040694726"/>
                    </a:ext>
                  </a:extLst>
                </a:gridCol>
              </a:tblGrid>
              <a:tr h="370840">
                <a:tc>
                  <a:txBody>
                    <a:bodyPr/>
                    <a:lstStyle/>
                    <a:p>
                      <a:r>
                        <a:rPr lang="en-US" sz="1800">
                          <a:solidFill>
                            <a:schemeClr val="bg1"/>
                          </a:solidFill>
                        </a:rPr>
                        <a:t>Rating Factor</a:t>
                      </a:r>
                      <a:endParaRPr lang="en-US" sz="1800">
                        <a:solidFill>
                          <a:schemeClr val="bg1"/>
                        </a:solidFill>
                        <a:latin typeface="Californian FB" panose="0207040306080B030204" pitchFamily="18" charset="0"/>
                      </a:endParaRPr>
                    </a:p>
                  </a:txBody>
                  <a:tcPr/>
                </a:tc>
                <a:tc>
                  <a:txBody>
                    <a:bodyPr/>
                    <a:lstStyle/>
                    <a:p>
                      <a:r>
                        <a:rPr lang="en-US" sz="1800"/>
                        <a:t>Factor Title</a:t>
                      </a:r>
                      <a:endParaRPr lang="en-US" sz="1800">
                        <a:latin typeface="Californian FB" panose="0207040306080B030204" pitchFamily="18" charset="0"/>
                      </a:endParaRPr>
                    </a:p>
                  </a:txBody>
                  <a:tcPr/>
                </a:tc>
                <a:tc>
                  <a:txBody>
                    <a:bodyPr/>
                    <a:lstStyle/>
                    <a:p>
                      <a:r>
                        <a:rPr lang="en-US" sz="1800"/>
                        <a:t>Points</a:t>
                      </a:r>
                      <a:endParaRPr lang="en-US" sz="1800">
                        <a:latin typeface="Californian FB" panose="0207040306080B030204" pitchFamily="18" charset="0"/>
                      </a:endParaRPr>
                    </a:p>
                  </a:txBody>
                  <a:tcPr/>
                </a:tc>
                <a:extLst>
                  <a:ext uri="{0D108BD9-81ED-4DB2-BD59-A6C34878D82A}">
                    <a16:rowId xmlns:a16="http://schemas.microsoft.com/office/drawing/2014/main" val="50486605"/>
                  </a:ext>
                </a:extLst>
              </a:tr>
            </a:tbl>
          </a:graphicData>
        </a:graphic>
      </p:graphicFrame>
      <p:pic>
        <p:nvPicPr>
          <p:cNvPr id="4" name="Picture 3">
            <a:extLst>
              <a:ext uri="{FF2B5EF4-FFF2-40B4-BE49-F238E27FC236}">
                <a16:creationId xmlns:a16="http://schemas.microsoft.com/office/drawing/2014/main" id="{71842800-5547-47DD-A1BE-3C71773296C1}"/>
              </a:ext>
            </a:extLst>
          </p:cNvPr>
          <p:cNvPicPr>
            <a:picLocks noChangeAspect="1"/>
          </p:cNvPicPr>
          <p:nvPr/>
        </p:nvPicPr>
        <p:blipFill>
          <a:blip r:embed="rId3"/>
          <a:stretch>
            <a:fillRect/>
          </a:stretch>
        </p:blipFill>
        <p:spPr>
          <a:xfrm>
            <a:off x="845126" y="1592565"/>
            <a:ext cx="7605014" cy="1906208"/>
          </a:xfrm>
          <a:prstGeom prst="rect">
            <a:avLst/>
          </a:prstGeom>
        </p:spPr>
      </p:pic>
      <p:pic>
        <p:nvPicPr>
          <p:cNvPr id="10" name="Picture 2">
            <a:extLst>
              <a:ext uri="{FF2B5EF4-FFF2-40B4-BE49-F238E27FC236}">
                <a16:creationId xmlns:a16="http://schemas.microsoft.com/office/drawing/2014/main" id="{CE3FD5D0-447F-0CCA-275B-B967FA32B684}"/>
              </a:ext>
            </a:extLst>
          </p:cNvPr>
          <p:cNvPicPr>
            <a:picLocks noChangeAspect="1"/>
          </p:cNvPicPr>
          <p:nvPr/>
        </p:nvPicPr>
        <p:blipFill>
          <a:blip r:embed="rId4"/>
          <a:stretch>
            <a:fillRect/>
          </a:stretch>
        </p:blipFill>
        <p:spPr>
          <a:xfrm>
            <a:off x="0" y="0"/>
            <a:ext cx="571500" cy="5143500"/>
          </a:xfrm>
          <a:prstGeom prst="rect">
            <a:avLst/>
          </a:prstGeom>
        </p:spPr>
      </p:pic>
      <p:pic>
        <p:nvPicPr>
          <p:cNvPr id="12" name="Picture 3">
            <a:extLst>
              <a:ext uri="{FF2B5EF4-FFF2-40B4-BE49-F238E27FC236}">
                <a16:creationId xmlns:a16="http://schemas.microsoft.com/office/drawing/2014/main" id="{80943D02-0B68-C6C0-B12C-B03E32207B79}"/>
              </a:ext>
            </a:extLst>
          </p:cNvPr>
          <p:cNvPicPr>
            <a:picLocks noChangeAspect="1"/>
          </p:cNvPicPr>
          <p:nvPr/>
        </p:nvPicPr>
        <p:blipFill>
          <a:blip r:embed="rId5"/>
          <a:stretch>
            <a:fillRect/>
          </a:stretch>
        </p:blipFill>
        <p:spPr>
          <a:xfrm>
            <a:off x="8572500" y="0"/>
            <a:ext cx="571500" cy="5143500"/>
          </a:xfrm>
          <a:prstGeom prst="rect">
            <a:avLst/>
          </a:prstGeom>
        </p:spPr>
      </p:pic>
    </p:spTree>
    <p:extLst>
      <p:ext uri="{BB962C8B-B14F-4D97-AF65-F5344CB8AC3E}">
        <p14:creationId xmlns:p14="http://schemas.microsoft.com/office/powerpoint/2010/main" val="1388297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929268" y="131210"/>
            <a:ext cx="7627434" cy="471300"/>
          </a:xfrm>
        </p:spPr>
        <p:txBody>
          <a:bodyPr rtlCol="0">
            <a:noAutofit/>
          </a:bodyPr>
          <a:lstStyle/>
          <a:p>
            <a:pPr>
              <a:defRPr/>
            </a:pPr>
            <a:br>
              <a:rPr lang="en-US" sz="1800" b="1">
                <a:solidFill>
                  <a:srgbClr val="FFFFFF"/>
                </a:solidFill>
                <a:latin typeface="Cambria" panose="02040503050406030204" pitchFamily="18" charset="0"/>
              </a:rPr>
            </a:br>
            <a:r>
              <a:rPr lang="en-US" sz="2400" b="1">
                <a:solidFill>
                  <a:schemeClr val="accent4">
                    <a:lumMod val="50000"/>
                  </a:schemeClr>
                </a:solidFill>
                <a:latin typeface="Cambria" panose="02040503050406030204" pitchFamily="18" charset="0"/>
              </a:rPr>
              <a:t>Subfactor 3.2- Project Implementation Plan</a:t>
            </a:r>
            <a:endParaRPr lang="en-US" sz="1800" b="1">
              <a:solidFill>
                <a:schemeClr val="accent4">
                  <a:lumMod val="50000"/>
                </a:schemeClr>
              </a:solidFill>
              <a:ea typeface="ＭＳ Ｐゴシック" charset="-128"/>
            </a:endParaRPr>
          </a:p>
        </p:txBody>
      </p:sp>
      <p:graphicFrame>
        <p:nvGraphicFramePr>
          <p:cNvPr id="6" name="Content Placeholder 5">
            <a:extLst>
              <a:ext uri="{FF2B5EF4-FFF2-40B4-BE49-F238E27FC236}">
                <a16:creationId xmlns:a16="http://schemas.microsoft.com/office/drawing/2014/main" id="{F81B047D-527A-4496-97CC-F076BB046C69}"/>
              </a:ext>
            </a:extLst>
          </p:cNvPr>
          <p:cNvGraphicFramePr>
            <a:graphicFrameLocks noGrp="1"/>
          </p:cNvGraphicFramePr>
          <p:nvPr>
            <p:ph idx="1"/>
            <p:extLst>
              <p:ext uri="{D42A27DB-BD31-4B8C-83A1-F6EECF244321}">
                <p14:modId xmlns:p14="http://schemas.microsoft.com/office/powerpoint/2010/main" val="170586746"/>
              </p:ext>
            </p:extLst>
          </p:nvPr>
        </p:nvGraphicFramePr>
        <p:xfrm>
          <a:off x="982053" y="833250"/>
          <a:ext cx="6625053" cy="3948301"/>
        </p:xfrm>
        <a:graphic>
          <a:graphicData uri="http://schemas.openxmlformats.org/drawingml/2006/table">
            <a:tbl>
              <a:tblPr firstRow="1" bandRow="1">
                <a:tableStyleId>{93296810-A885-4BE3-A3E7-6D5BEEA58F35}</a:tableStyleId>
              </a:tblPr>
              <a:tblGrid>
                <a:gridCol w="4514694">
                  <a:extLst>
                    <a:ext uri="{9D8B030D-6E8A-4147-A177-3AD203B41FA5}">
                      <a16:colId xmlns:a16="http://schemas.microsoft.com/office/drawing/2014/main" val="2608720019"/>
                    </a:ext>
                  </a:extLst>
                </a:gridCol>
                <a:gridCol w="2110359">
                  <a:extLst>
                    <a:ext uri="{9D8B030D-6E8A-4147-A177-3AD203B41FA5}">
                      <a16:colId xmlns:a16="http://schemas.microsoft.com/office/drawing/2014/main" val="1259725662"/>
                    </a:ext>
                  </a:extLst>
                </a:gridCol>
              </a:tblGrid>
              <a:tr h="465850">
                <a:tc>
                  <a:txBody>
                    <a:bodyPr/>
                    <a:lstStyle/>
                    <a:p>
                      <a:pPr algn="ctr"/>
                      <a:r>
                        <a:rPr lang="en-US" sz="2000"/>
                        <a:t>Scoring Criteria</a:t>
                      </a:r>
                    </a:p>
                  </a:txBody>
                  <a:tcPr/>
                </a:tc>
                <a:tc>
                  <a:txBody>
                    <a:bodyPr/>
                    <a:lstStyle/>
                    <a:p>
                      <a:pPr algn="ctr"/>
                      <a:r>
                        <a:rPr lang="en-US" sz="2000"/>
                        <a:t>Points</a:t>
                      </a:r>
                    </a:p>
                  </a:txBody>
                  <a:tcPr/>
                </a:tc>
                <a:extLst>
                  <a:ext uri="{0D108BD9-81ED-4DB2-BD59-A6C34878D82A}">
                    <a16:rowId xmlns:a16="http://schemas.microsoft.com/office/drawing/2014/main" val="1622417880"/>
                  </a:ext>
                </a:extLst>
              </a:tr>
              <a:tr h="860408">
                <a:tc>
                  <a:txBody>
                    <a:bodyPr/>
                    <a:lstStyle/>
                    <a:p>
                      <a:pPr marL="285750" indent="-285750">
                        <a:buFont typeface="Arial" panose="020B0604020202020204" pitchFamily="34" charset="0"/>
                        <a:buChar char="•"/>
                      </a:pPr>
                      <a:r>
                        <a:rPr lang="en-US" sz="1400"/>
                        <a:t>Viable and cost-effective </a:t>
                      </a:r>
                      <a:r>
                        <a:rPr lang="en-US" sz="1400" b="0"/>
                        <a:t>+</a:t>
                      </a:r>
                    </a:p>
                    <a:p>
                      <a:pPr marL="285750" indent="-285750">
                        <a:buFont typeface="Arial" panose="020B0604020202020204" pitchFamily="34" charset="0"/>
                        <a:buChar char="•"/>
                      </a:pPr>
                      <a:r>
                        <a:rPr lang="en-US" sz="1400" b="1">
                          <a:solidFill>
                            <a:srgbClr val="FF0000"/>
                          </a:solidFill>
                        </a:rPr>
                        <a:t>All</a:t>
                      </a:r>
                      <a:r>
                        <a:rPr lang="en-US" sz="1400"/>
                        <a:t> components addressed in detail +</a:t>
                      </a:r>
                    </a:p>
                    <a:p>
                      <a:pPr marL="285750" indent="-285750">
                        <a:buFont typeface="Arial" panose="020B0604020202020204" pitchFamily="34" charset="0"/>
                        <a:buChar char="•"/>
                      </a:pPr>
                      <a:r>
                        <a:rPr lang="en-US" sz="1400"/>
                        <a:t>Affordability period of </a:t>
                      </a:r>
                      <a:r>
                        <a:rPr lang="en-US" sz="1400" u="sng"/>
                        <a:t>at least </a:t>
                      </a:r>
                      <a:r>
                        <a:rPr lang="en-US" sz="1400"/>
                        <a:t>20 years</a:t>
                      </a:r>
                      <a:endParaRPr lang="en-US" sz="1400">
                        <a:latin typeface="Cambria" panose="02040503050406030204" pitchFamily="18" charset="0"/>
                        <a:ea typeface="Cambria" panose="02040503050406030204" pitchFamily="18" charset="0"/>
                      </a:endParaRPr>
                    </a:p>
                  </a:txBody>
                  <a:tcPr/>
                </a:tc>
                <a:tc>
                  <a:txBody>
                    <a:bodyPr/>
                    <a:lstStyle/>
                    <a:p>
                      <a:pPr algn="ctr"/>
                      <a:r>
                        <a:rPr lang="en-US" sz="1400" b="1"/>
                        <a:t>10 points</a:t>
                      </a:r>
                    </a:p>
                  </a:txBody>
                  <a:tcPr/>
                </a:tc>
                <a:extLst>
                  <a:ext uri="{0D108BD9-81ED-4DB2-BD59-A6C34878D82A}">
                    <a16:rowId xmlns:a16="http://schemas.microsoft.com/office/drawing/2014/main" val="2097836896"/>
                  </a:ext>
                </a:extLst>
              </a:tr>
              <a:tr h="865274">
                <a:tc>
                  <a:txBody>
                    <a:bodyPr/>
                    <a:lstStyle/>
                    <a:p>
                      <a:pPr marL="285750" indent="-285750">
                        <a:buFont typeface="Arial" panose="020B0604020202020204" pitchFamily="34" charset="0"/>
                        <a:buChar char="•"/>
                      </a:pPr>
                      <a:r>
                        <a:rPr lang="en-US" sz="1400"/>
                        <a:t>Viable and cost effective +</a:t>
                      </a:r>
                    </a:p>
                    <a:p>
                      <a:pPr marL="285750" indent="-285750">
                        <a:buFont typeface="Arial" panose="020B0604020202020204" pitchFamily="34" charset="0"/>
                        <a:buChar char="•"/>
                      </a:pPr>
                      <a:r>
                        <a:rPr lang="en-US" sz="1400"/>
                        <a:t>Missing description for </a:t>
                      </a:r>
                      <a:r>
                        <a:rPr lang="en-US" sz="1400" b="1">
                          <a:solidFill>
                            <a:srgbClr val="FF0000"/>
                          </a:solidFill>
                        </a:rPr>
                        <a:t>one</a:t>
                      </a:r>
                      <a:r>
                        <a:rPr lang="en-US" sz="1400"/>
                        <a:t> component +</a:t>
                      </a:r>
                    </a:p>
                    <a:p>
                      <a:pPr marL="285750" indent="-285750">
                        <a:buFont typeface="Arial" panose="020B0604020202020204" pitchFamily="34" charset="0"/>
                        <a:buChar char="•"/>
                      </a:pPr>
                      <a:r>
                        <a:rPr lang="en-US" sz="1400"/>
                        <a:t>Affordability period </a:t>
                      </a:r>
                      <a:r>
                        <a:rPr lang="en-US" sz="1400" u="sng"/>
                        <a:t>at least </a:t>
                      </a:r>
                      <a:r>
                        <a:rPr lang="en-US" sz="1400"/>
                        <a:t>20 years</a:t>
                      </a:r>
                      <a:endParaRPr lang="en-US" sz="1400">
                        <a:latin typeface="Cambria" panose="02040503050406030204" pitchFamily="18" charset="0"/>
                        <a:ea typeface="Cambria" panose="02040503050406030204" pitchFamily="18" charset="0"/>
                      </a:endParaRPr>
                    </a:p>
                  </a:txBody>
                  <a:tcPr/>
                </a:tc>
                <a:tc>
                  <a:txBody>
                    <a:bodyPr/>
                    <a:lstStyle/>
                    <a:p>
                      <a:pPr algn="ctr"/>
                      <a:r>
                        <a:rPr lang="en-US" sz="1400" b="1"/>
                        <a:t>7 points</a:t>
                      </a:r>
                    </a:p>
                  </a:txBody>
                  <a:tcPr/>
                </a:tc>
                <a:extLst>
                  <a:ext uri="{0D108BD9-81ED-4DB2-BD59-A6C34878D82A}">
                    <a16:rowId xmlns:a16="http://schemas.microsoft.com/office/drawing/2014/main" val="2538131029"/>
                  </a:ext>
                </a:extLst>
              </a:tr>
              <a:tr h="860030">
                <a:tc>
                  <a:txBody>
                    <a:bodyPr/>
                    <a:lstStyle/>
                    <a:p>
                      <a:pPr marL="285750" indent="-285750">
                        <a:buFont typeface="Arial" panose="020B0604020202020204" pitchFamily="34" charset="0"/>
                        <a:buChar char="•"/>
                      </a:pPr>
                      <a:r>
                        <a:rPr lang="en-US" sz="1400"/>
                        <a:t>Viable and cost effective +</a:t>
                      </a:r>
                    </a:p>
                    <a:p>
                      <a:pPr marL="285750" indent="-285750">
                        <a:buFont typeface="Arial" panose="020B0604020202020204" pitchFamily="34" charset="0"/>
                        <a:buChar char="•"/>
                      </a:pPr>
                      <a:r>
                        <a:rPr lang="en-US" sz="1400"/>
                        <a:t>Missing description for </a:t>
                      </a:r>
                      <a:r>
                        <a:rPr lang="en-US" sz="1400" b="1">
                          <a:solidFill>
                            <a:srgbClr val="FF0000"/>
                          </a:solidFill>
                        </a:rPr>
                        <a:t>2-3 </a:t>
                      </a:r>
                      <a:r>
                        <a:rPr lang="en-US" sz="1400"/>
                        <a:t>components +</a:t>
                      </a:r>
                    </a:p>
                    <a:p>
                      <a:pPr marL="285750" indent="-285750">
                        <a:buFont typeface="Arial" panose="020B0604020202020204" pitchFamily="34" charset="0"/>
                        <a:buChar char="•"/>
                      </a:pPr>
                      <a:r>
                        <a:rPr lang="en-US" sz="1400"/>
                        <a:t>Affordability period at least 20 years</a:t>
                      </a:r>
                      <a:endParaRPr lang="en-US" sz="1400">
                        <a:latin typeface="Cambria" panose="02040503050406030204" pitchFamily="18" charset="0"/>
                        <a:ea typeface="Cambria" panose="02040503050406030204" pitchFamily="18" charset="0"/>
                      </a:endParaRPr>
                    </a:p>
                  </a:txBody>
                  <a:tcPr/>
                </a:tc>
                <a:tc>
                  <a:txBody>
                    <a:bodyPr/>
                    <a:lstStyle/>
                    <a:p>
                      <a:pPr algn="ctr"/>
                      <a:r>
                        <a:rPr lang="en-US" sz="1400" b="1"/>
                        <a:t>4 points</a:t>
                      </a:r>
                    </a:p>
                  </a:txBody>
                  <a:tcPr/>
                </a:tc>
                <a:extLst>
                  <a:ext uri="{0D108BD9-81ED-4DB2-BD59-A6C34878D82A}">
                    <a16:rowId xmlns:a16="http://schemas.microsoft.com/office/drawing/2014/main" val="1765604662"/>
                  </a:ext>
                </a:extLst>
              </a:tr>
              <a:tr h="896739">
                <a:tc>
                  <a:txBody>
                    <a:bodyPr/>
                    <a:lstStyle/>
                    <a:p>
                      <a:pPr marL="285750" indent="-285750">
                        <a:buFont typeface="Arial" panose="020B0604020202020204" pitchFamily="34" charset="0"/>
                        <a:buChar char="•"/>
                      </a:pPr>
                      <a:r>
                        <a:rPr lang="en-US" sz="1400"/>
                        <a:t>Not viable and cost-effective or</a:t>
                      </a:r>
                    </a:p>
                    <a:p>
                      <a:pPr marL="285750" indent="-285750">
                        <a:buFont typeface="Arial" panose="020B0604020202020204" pitchFamily="34" charset="0"/>
                        <a:buChar char="•"/>
                      </a:pPr>
                      <a:r>
                        <a:rPr lang="en-US" sz="1400"/>
                        <a:t>Missing description for </a:t>
                      </a:r>
                      <a:r>
                        <a:rPr lang="en-US" sz="1400" b="1">
                          <a:solidFill>
                            <a:srgbClr val="FF0000"/>
                          </a:solidFill>
                        </a:rPr>
                        <a:t>4 or more</a:t>
                      </a:r>
                      <a:r>
                        <a:rPr lang="en-US" sz="1400" b="0">
                          <a:solidFill>
                            <a:srgbClr val="FF0000"/>
                          </a:solidFill>
                        </a:rPr>
                        <a:t> </a:t>
                      </a:r>
                      <a:r>
                        <a:rPr lang="en-US" sz="1400" b="0"/>
                        <a:t>components+</a:t>
                      </a:r>
                    </a:p>
                    <a:p>
                      <a:pPr marL="285750" indent="-285750">
                        <a:buFont typeface="Arial" panose="020B0604020202020204" pitchFamily="34" charset="0"/>
                        <a:buChar char="•"/>
                      </a:pPr>
                      <a:r>
                        <a:rPr lang="en-US" sz="1400" b="0"/>
                        <a:t>And/or affordability period less than 20 years  </a:t>
                      </a:r>
                      <a:endParaRPr lang="en-US" sz="1400">
                        <a:latin typeface="Cambria" panose="02040503050406030204" pitchFamily="18" charset="0"/>
                        <a:ea typeface="Cambria" panose="02040503050406030204" pitchFamily="18" charset="0"/>
                      </a:endParaRPr>
                    </a:p>
                  </a:txBody>
                  <a:tcPr/>
                </a:tc>
                <a:tc>
                  <a:txBody>
                    <a:bodyPr/>
                    <a:lstStyle/>
                    <a:p>
                      <a:pPr algn="ctr"/>
                      <a:r>
                        <a:rPr lang="en-US" sz="1400" b="1"/>
                        <a:t>0 points</a:t>
                      </a:r>
                    </a:p>
                  </a:txBody>
                  <a:tcPr/>
                </a:tc>
                <a:extLst>
                  <a:ext uri="{0D108BD9-81ED-4DB2-BD59-A6C34878D82A}">
                    <a16:rowId xmlns:a16="http://schemas.microsoft.com/office/drawing/2014/main" val="770232579"/>
                  </a:ext>
                </a:extLst>
              </a:tr>
            </a:tbl>
          </a:graphicData>
        </a:graphic>
      </p:graphicFrame>
      <p:sp>
        <p:nvSpPr>
          <p:cNvPr id="110596" name="Slide Number Placeholder 5"/>
          <p:cNvSpPr>
            <a:spLocks noGrp="1"/>
          </p:cNvSpPr>
          <p:nvPr>
            <p:ph type="sldNum" sz="quarter" idx="12"/>
          </p:nvPr>
        </p:nvSpPr>
        <p:spPr bwMode="auto">
          <a:xfrm>
            <a:off x="116440" y="36195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30</a:t>
            </a:fld>
            <a:endParaRPr lang="en-US" i="0">
              <a:solidFill>
                <a:srgbClr val="FFFFFF"/>
              </a:solidFill>
            </a:endParaRPr>
          </a:p>
        </p:txBody>
      </p:sp>
      <p:pic>
        <p:nvPicPr>
          <p:cNvPr id="3" name="Picture 2">
            <a:extLst>
              <a:ext uri="{FF2B5EF4-FFF2-40B4-BE49-F238E27FC236}">
                <a16:creationId xmlns:a16="http://schemas.microsoft.com/office/drawing/2014/main" id="{E88FDFCE-1821-DF8C-8929-13DC6EC4078A}"/>
              </a:ext>
            </a:extLst>
          </p:cNvPr>
          <p:cNvPicPr>
            <a:picLocks noChangeAspect="1"/>
          </p:cNvPicPr>
          <p:nvPr/>
        </p:nvPicPr>
        <p:blipFill>
          <a:blip r:embed="rId3"/>
          <a:stretch>
            <a:fillRect/>
          </a:stretch>
        </p:blipFill>
        <p:spPr>
          <a:xfrm>
            <a:off x="0" y="0"/>
            <a:ext cx="571500" cy="5143500"/>
          </a:xfrm>
          <a:prstGeom prst="rect">
            <a:avLst/>
          </a:prstGeom>
        </p:spPr>
      </p:pic>
      <p:pic>
        <p:nvPicPr>
          <p:cNvPr id="9" name="Picture 3">
            <a:extLst>
              <a:ext uri="{FF2B5EF4-FFF2-40B4-BE49-F238E27FC236}">
                <a16:creationId xmlns:a16="http://schemas.microsoft.com/office/drawing/2014/main" id="{2FA4658E-CD60-1D4C-10E6-D28AD7D89D8F}"/>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22384377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76400" y="2116284"/>
            <a:ext cx="5962650" cy="1181329"/>
          </a:xfrm>
        </p:spPr>
        <p:txBody>
          <a:bodyPr>
            <a:normAutofit fontScale="90000"/>
          </a:bodyPr>
          <a:lstStyle/>
          <a:p>
            <a:pPr algn="ctr"/>
            <a:r>
              <a:rPr lang="en-US" sz="2800" b="1">
                <a:solidFill>
                  <a:schemeClr val="accent4">
                    <a:lumMod val="50000"/>
                  </a:schemeClr>
                </a:solidFill>
                <a:latin typeface="Cambria" panose="02040503050406030204" pitchFamily="18" charset="0"/>
              </a:rPr>
              <a:t>Subfactor 3.3- </a:t>
            </a:r>
            <a:br>
              <a:rPr lang="en-US" sz="2800" b="1">
                <a:solidFill>
                  <a:schemeClr val="accent4">
                    <a:lumMod val="50000"/>
                  </a:schemeClr>
                </a:solidFill>
                <a:latin typeface="Cambria" panose="02040503050406030204" pitchFamily="18" charset="0"/>
              </a:rPr>
            </a:br>
            <a:r>
              <a:rPr lang="en-US" sz="2800" b="1">
                <a:solidFill>
                  <a:schemeClr val="accent6"/>
                </a:solidFill>
                <a:latin typeface="Cambria" panose="02040503050406030204" pitchFamily="18" charset="0"/>
              </a:rPr>
              <a:t>Project Implementation Schedule and </a:t>
            </a:r>
            <a:br>
              <a:rPr lang="en-US" sz="2800" b="1">
                <a:solidFill>
                  <a:schemeClr val="accent6"/>
                </a:solidFill>
                <a:latin typeface="Cambria" panose="02040503050406030204" pitchFamily="18" charset="0"/>
              </a:rPr>
            </a:br>
            <a:r>
              <a:rPr lang="en-US" sz="2800" b="1">
                <a:solidFill>
                  <a:schemeClr val="accent6"/>
                </a:solidFill>
                <a:latin typeface="Cambria" panose="02040503050406030204" pitchFamily="18" charset="0"/>
              </a:rPr>
              <a:t>Project Readiness</a:t>
            </a:r>
            <a:br>
              <a:rPr lang="en-US" sz="2800" b="1">
                <a:solidFill>
                  <a:schemeClr val="accent6"/>
                </a:solidFill>
                <a:latin typeface="Cambria" panose="02040503050406030204" pitchFamily="18" charset="0"/>
              </a:rPr>
            </a:br>
            <a:r>
              <a:rPr lang="en-US" sz="2800" b="1">
                <a:solidFill>
                  <a:schemeClr val="accent6"/>
                </a:solidFill>
                <a:latin typeface="Cambria" panose="02040503050406030204" pitchFamily="18" charset="0"/>
              </a:rPr>
              <a:t>(up to 10 points) </a:t>
            </a:r>
          </a:p>
        </p:txBody>
      </p:sp>
      <p:sp>
        <p:nvSpPr>
          <p:cNvPr id="4" name="Slide Number Placeholder 3"/>
          <p:cNvSpPr>
            <a:spLocks noGrp="1"/>
          </p:cNvSpPr>
          <p:nvPr>
            <p:ph type="sldNum" sz="quarter" idx="12"/>
          </p:nvPr>
        </p:nvSpPr>
        <p:spPr/>
        <p:txBody>
          <a:bodyPr>
            <a:normAutofit/>
          </a:bodyPr>
          <a:lstStyle/>
          <a:p>
            <a:pPr>
              <a:spcAft>
                <a:spcPts val="600"/>
              </a:spcAft>
            </a:pPr>
            <a:fld id="{47D326A9-C7FB-474D-8472-18C731E71348}" type="slidenum">
              <a:rPr lang="en-US">
                <a:solidFill>
                  <a:srgbClr val="FFFFFF"/>
                </a:solidFill>
              </a:rPr>
              <a:pPr>
                <a:spcAft>
                  <a:spcPts val="600"/>
                </a:spcAft>
              </a:pPr>
              <a:t>31</a:t>
            </a:fld>
            <a:endParaRPr lang="en-US">
              <a:solidFill>
                <a:srgbClr val="FFFFFF"/>
              </a:solidFill>
            </a:endParaRPr>
          </a:p>
        </p:txBody>
      </p:sp>
      <p:pic>
        <p:nvPicPr>
          <p:cNvPr id="8" name="Picture 2">
            <a:extLst>
              <a:ext uri="{FF2B5EF4-FFF2-40B4-BE49-F238E27FC236}">
                <a16:creationId xmlns:a16="http://schemas.microsoft.com/office/drawing/2014/main" id="{93850937-52F6-C1CF-85DD-36642DBE1EC1}"/>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E05C2D47-DBF7-8BE7-76B0-FF9207397595}"/>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38658051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941813" y="-18158"/>
            <a:ext cx="7072970" cy="771045"/>
          </a:xfrm>
        </p:spPr>
        <p:txBody>
          <a:bodyPr rtlCol="0">
            <a:noAutofit/>
          </a:bodyPr>
          <a:lstStyle/>
          <a:p>
            <a:pPr>
              <a:defRPr/>
            </a:pPr>
            <a:br>
              <a:rPr lang="en-US" sz="2000" b="1">
                <a:solidFill>
                  <a:schemeClr val="accent4"/>
                </a:solidFill>
                <a:latin typeface="Cambria" panose="02040503050406030204" pitchFamily="18" charset="0"/>
              </a:rPr>
            </a:br>
            <a:r>
              <a:rPr lang="en-US" sz="2000" b="1">
                <a:latin typeface="Cambria" panose="02040503050406030204" pitchFamily="18" charset="0"/>
              </a:rPr>
              <a:t>Subfactor 3.3- </a:t>
            </a:r>
            <a:br>
              <a:rPr lang="en-US" sz="2000" b="1">
                <a:latin typeface="Cambria" panose="02040503050406030204" pitchFamily="18" charset="0"/>
              </a:rPr>
            </a:br>
            <a:r>
              <a:rPr lang="en-US" sz="2000" b="1">
                <a:latin typeface="Cambria" panose="02040503050406030204" pitchFamily="18" charset="0"/>
              </a:rPr>
              <a:t>Project Implementation Schedule and Project Readiness</a:t>
            </a:r>
            <a:endParaRPr lang="en-US" sz="2000" b="1">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1018013" y="900112"/>
            <a:ext cx="7072970" cy="3785704"/>
          </a:xfrm>
        </p:spPr>
        <p:txBody>
          <a:bodyPr>
            <a:noAutofit/>
          </a:bodyPr>
          <a:lstStyle/>
          <a:p>
            <a:pPr marL="0" indent="0">
              <a:lnSpc>
                <a:spcPct val="100000"/>
              </a:lnSpc>
              <a:spcBef>
                <a:spcPts val="0"/>
              </a:spcBef>
              <a:buNone/>
            </a:pPr>
            <a:r>
              <a:rPr lang="en-US" sz="1600" b="1">
                <a:latin typeface="Cambria" panose="02040503050406030204" pitchFamily="18" charset="0"/>
              </a:rPr>
              <a:t>Implementation Schedule (HUD-53247) and Narrative Components:</a:t>
            </a:r>
          </a:p>
          <a:p>
            <a:pPr marL="457200" indent="-457200">
              <a:lnSpc>
                <a:spcPct val="100000"/>
              </a:lnSpc>
              <a:spcBef>
                <a:spcPts val="0"/>
              </a:spcBef>
              <a:buFont typeface="+mj-lt"/>
              <a:buAutoNum type="arabicPeriod"/>
            </a:pPr>
            <a:r>
              <a:rPr lang="en-US" sz="1600">
                <a:latin typeface="Cambria" panose="02040503050406030204" pitchFamily="18" charset="0"/>
              </a:rPr>
              <a:t>Describe specific tasks and timelines for completing project on time and within budget. </a:t>
            </a:r>
          </a:p>
          <a:p>
            <a:pPr marL="1035050" lvl="2" indent="-349250">
              <a:lnSpc>
                <a:spcPct val="100000"/>
              </a:lnSpc>
              <a:spcBef>
                <a:spcPts val="0"/>
              </a:spcBef>
            </a:pPr>
            <a:r>
              <a:rPr lang="en-US" sz="1600">
                <a:latin typeface="Cambria" panose="02040503050406030204" pitchFamily="18" charset="0"/>
              </a:rPr>
              <a:t>Include work of both applicant and any contractors, consultants, sub-recipients, etc.</a:t>
            </a:r>
          </a:p>
          <a:p>
            <a:pPr marL="457200" indent="-457200">
              <a:lnSpc>
                <a:spcPct val="100000"/>
              </a:lnSpc>
              <a:spcBef>
                <a:spcPts val="0"/>
              </a:spcBef>
              <a:buFont typeface="+mj-lt"/>
              <a:buAutoNum type="arabicPeriod"/>
            </a:pPr>
            <a:r>
              <a:rPr lang="en-US" sz="1600">
                <a:latin typeface="Cambria" panose="02040503050406030204" pitchFamily="18" charset="0"/>
              </a:rPr>
              <a:t>HUD-53247 identify each significant activity and milestones</a:t>
            </a:r>
          </a:p>
          <a:p>
            <a:pPr marL="1035050" lvl="2" indent="-349250">
              <a:lnSpc>
                <a:spcPct val="100000"/>
              </a:lnSpc>
              <a:spcBef>
                <a:spcPts val="0"/>
              </a:spcBef>
            </a:pPr>
            <a:r>
              <a:rPr lang="en-US" sz="1600">
                <a:latin typeface="Cambria" panose="02040503050406030204" pitchFamily="18" charset="0"/>
              </a:rPr>
              <a:t>List key milestones</a:t>
            </a:r>
          </a:p>
          <a:p>
            <a:pPr marL="1035050" lvl="2" indent="-349250">
              <a:lnSpc>
                <a:spcPct val="100000"/>
              </a:lnSpc>
              <a:spcBef>
                <a:spcPts val="0"/>
              </a:spcBef>
            </a:pPr>
            <a:r>
              <a:rPr lang="en-US" sz="1600">
                <a:latin typeface="Cambria" panose="02040503050406030204" pitchFamily="18" charset="0"/>
              </a:rPr>
              <a:t>Include planned start and completion dates of all tasks</a:t>
            </a:r>
          </a:p>
          <a:p>
            <a:pPr marL="457200" indent="-457200">
              <a:lnSpc>
                <a:spcPct val="100000"/>
              </a:lnSpc>
              <a:spcBef>
                <a:spcPts val="0"/>
              </a:spcBef>
              <a:buFont typeface="+mj-lt"/>
              <a:buAutoNum type="arabicPeriod"/>
            </a:pPr>
            <a:r>
              <a:rPr lang="en-US" sz="1600">
                <a:latin typeface="Cambria" panose="02040503050406030204" pitchFamily="18" charset="0"/>
              </a:rPr>
              <a:t>Describe if applicant has already completed major steps </a:t>
            </a:r>
          </a:p>
          <a:p>
            <a:pPr marL="1035050" lvl="2" indent="-349250">
              <a:lnSpc>
                <a:spcPct val="100000"/>
              </a:lnSpc>
              <a:spcBef>
                <a:spcPts val="0"/>
              </a:spcBef>
            </a:pPr>
            <a:r>
              <a:rPr lang="en-US" sz="1600">
                <a:latin typeface="Cambria" panose="02040503050406030204" pitchFamily="18" charset="0"/>
              </a:rPr>
              <a:t>Environmental review</a:t>
            </a:r>
          </a:p>
          <a:p>
            <a:pPr marL="1035050" lvl="2" indent="-349250">
              <a:lnSpc>
                <a:spcPct val="100000"/>
              </a:lnSpc>
              <a:spcBef>
                <a:spcPts val="0"/>
              </a:spcBef>
            </a:pPr>
            <a:r>
              <a:rPr lang="en-US" sz="1600">
                <a:latin typeface="Cambria" panose="02040503050406030204" pitchFamily="18" charset="0"/>
              </a:rPr>
              <a:t>Proposed plans or specifications for new construction or rehab</a:t>
            </a:r>
          </a:p>
          <a:p>
            <a:pPr marL="1035050" lvl="2" indent="-349250">
              <a:lnSpc>
                <a:spcPct val="100000"/>
              </a:lnSpc>
              <a:spcBef>
                <a:spcPts val="0"/>
              </a:spcBef>
            </a:pPr>
            <a:r>
              <a:rPr lang="en-US" sz="1600">
                <a:latin typeface="Cambria" panose="02040503050406030204" pitchFamily="18" charset="0"/>
              </a:rPr>
              <a:t>Proposed site for new development</a:t>
            </a:r>
          </a:p>
          <a:p>
            <a:pPr marL="1035050" lvl="2" indent="-349250">
              <a:lnSpc>
                <a:spcPct val="100000"/>
              </a:lnSpc>
              <a:spcBef>
                <a:spcPts val="0"/>
              </a:spcBef>
            </a:pPr>
            <a:r>
              <a:rPr lang="en-US" sz="1600">
                <a:latin typeface="Cambria" panose="02040503050406030204" pitchFamily="18" charset="0"/>
              </a:rPr>
              <a:t>Initiation of bid process</a:t>
            </a:r>
          </a:p>
          <a:p>
            <a:pPr marL="1035050" lvl="2" indent="-349250">
              <a:lnSpc>
                <a:spcPct val="100000"/>
              </a:lnSpc>
              <a:spcBef>
                <a:spcPts val="0"/>
              </a:spcBef>
            </a:pPr>
            <a:r>
              <a:rPr lang="en-US" sz="1600">
                <a:latin typeface="Cambria" panose="02040503050406030204" pitchFamily="18" charset="0"/>
              </a:rPr>
              <a:t>Secured leveraged financing</a:t>
            </a:r>
          </a:p>
          <a:p>
            <a:pPr marL="1035050" lvl="2" indent="-349250">
              <a:lnSpc>
                <a:spcPct val="100000"/>
              </a:lnSpc>
              <a:spcBef>
                <a:spcPts val="0"/>
              </a:spcBef>
            </a:pPr>
            <a:r>
              <a:rPr lang="en-US" sz="1600">
                <a:latin typeface="Cambria" panose="02040503050406030204" pitchFamily="18" charset="0"/>
              </a:rPr>
              <a:t>Coordination efforts with community</a:t>
            </a:r>
          </a:p>
          <a:p>
            <a:pPr marL="685800" lvl="2" indent="0">
              <a:buNone/>
            </a:pPr>
            <a:endParaRPr lang="en-US" sz="1600">
              <a:latin typeface="Cambria" panose="02040503050406030204" pitchFamily="18" charset="0"/>
            </a:endParaRPr>
          </a:p>
        </p:txBody>
      </p:sp>
      <p:sp>
        <p:nvSpPr>
          <p:cNvPr id="110596" name="Slide Number Placeholder 5"/>
          <p:cNvSpPr>
            <a:spLocks noGrp="1"/>
          </p:cNvSpPr>
          <p:nvPr>
            <p:ph type="sldNum" sz="quarter" idx="12"/>
          </p:nvPr>
        </p:nvSpPr>
        <p:spPr bwMode="auto">
          <a:xfrm>
            <a:off x="76200" y="28575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32</a:t>
            </a:fld>
            <a:endParaRPr lang="en-US" i="0">
              <a:solidFill>
                <a:srgbClr val="FFFFFF"/>
              </a:solidFill>
            </a:endParaRPr>
          </a:p>
        </p:txBody>
      </p:sp>
      <p:cxnSp>
        <p:nvCxnSpPr>
          <p:cNvPr id="5" name="Straight Connector 4">
            <a:extLst>
              <a:ext uri="{FF2B5EF4-FFF2-40B4-BE49-F238E27FC236}">
                <a16:creationId xmlns:a16="http://schemas.microsoft.com/office/drawing/2014/main" id="{CC7C8F4C-D1F0-42E2-920C-57A620407305}"/>
              </a:ext>
            </a:extLst>
          </p:cNvPr>
          <p:cNvCxnSpPr>
            <a:cxnSpLocks/>
          </p:cNvCxnSpPr>
          <p:nvPr/>
        </p:nvCxnSpPr>
        <p:spPr>
          <a:xfrm>
            <a:off x="1018013" y="834118"/>
            <a:ext cx="7172277" cy="0"/>
          </a:xfrm>
          <a:prstGeom prst="line">
            <a:avLst/>
          </a:prstGeom>
        </p:spPr>
        <p:style>
          <a:lnRef idx="3">
            <a:schemeClr val="accent1"/>
          </a:lnRef>
          <a:fillRef idx="0">
            <a:schemeClr val="accent1"/>
          </a:fillRef>
          <a:effectRef idx="2">
            <a:schemeClr val="accent1"/>
          </a:effectRef>
          <a:fontRef idx="minor">
            <a:schemeClr val="tx1"/>
          </a:fontRef>
        </p:style>
      </p:cxnSp>
      <p:pic>
        <p:nvPicPr>
          <p:cNvPr id="4" name="Picture 2">
            <a:extLst>
              <a:ext uri="{FF2B5EF4-FFF2-40B4-BE49-F238E27FC236}">
                <a16:creationId xmlns:a16="http://schemas.microsoft.com/office/drawing/2014/main" id="{53DFCF83-47EC-BE33-D061-DA5B54BAFC51}"/>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9754D9DF-257B-74A2-BADB-47CD0928F958}"/>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5021339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695915" y="161925"/>
            <a:ext cx="8033747" cy="771045"/>
          </a:xfrm>
        </p:spPr>
        <p:txBody>
          <a:bodyPr rtlCol="0">
            <a:noAutofit/>
          </a:bodyPr>
          <a:lstStyle/>
          <a:p>
            <a:pPr>
              <a:defRPr/>
            </a:pPr>
            <a:br>
              <a:rPr lang="en-US" sz="2000" b="1">
                <a:solidFill>
                  <a:schemeClr val="accent4"/>
                </a:solidFill>
                <a:latin typeface="Cambria" panose="02040503050406030204" pitchFamily="18" charset="0"/>
              </a:rPr>
            </a:br>
            <a:r>
              <a:rPr lang="en-US" sz="2000" b="1">
                <a:solidFill>
                  <a:schemeClr val="accent4"/>
                </a:solidFill>
                <a:latin typeface="Cambria" panose="02040503050406030204" pitchFamily="18" charset="0"/>
              </a:rPr>
              <a:t>Subfactor 3.3- Project Implementation Schedule and Project Readiness</a:t>
            </a:r>
            <a:endParaRPr lang="en-US" sz="2000" b="1">
              <a:solidFill>
                <a:schemeClr val="accent4"/>
              </a:solidFill>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788488" y="1192150"/>
            <a:ext cx="7848600" cy="3418679"/>
          </a:xfrm>
        </p:spPr>
        <p:txBody>
          <a:bodyPr vert="horz" lIns="91440" tIns="45720" rIns="91440" bIns="45720" rtlCol="0" anchor="t">
            <a:noAutofit/>
          </a:bodyPr>
          <a:lstStyle/>
          <a:p>
            <a:pPr marL="0" indent="0">
              <a:buNone/>
            </a:pPr>
            <a:r>
              <a:rPr lang="en-US" sz="1800" dirty="0">
                <a:latin typeface="Cambria"/>
                <a:ea typeface="Cambria"/>
              </a:rPr>
              <a:t>4.   Identify key milestones that will begin immediately after IHBG Competitive grant award. Describe how you will ensure the project is completed by the Period of Performance end date.</a:t>
            </a:r>
          </a:p>
          <a:p>
            <a:pPr marL="342900" lvl="1" indent="0">
              <a:buNone/>
            </a:pPr>
            <a:endParaRPr lang="en-US">
              <a:latin typeface="Cambria" panose="02040503050406030204" pitchFamily="18" charset="0"/>
              <a:ea typeface="Cambria" panose="02040503050406030204" pitchFamily="18" charset="0"/>
            </a:endParaRPr>
          </a:p>
          <a:p>
            <a:pPr lvl="1"/>
            <a:r>
              <a:rPr lang="en-US" dirty="0">
                <a:latin typeface="Cambria"/>
                <a:ea typeface="Cambria"/>
              </a:rPr>
              <a:t>Key milestone examples include:</a:t>
            </a:r>
          </a:p>
          <a:p>
            <a:pPr marL="1200150" lvl="2" indent="-514350">
              <a:buFont typeface="+mj-lt"/>
              <a:buAutoNum type="arabicPeriod"/>
            </a:pPr>
            <a:r>
              <a:rPr lang="en-US" sz="1800" dirty="0">
                <a:latin typeface="Cambria"/>
                <a:ea typeface="Cambria"/>
              </a:rPr>
              <a:t>Completion of environmental review</a:t>
            </a:r>
          </a:p>
          <a:p>
            <a:pPr marL="1200150" lvl="2" indent="-514350">
              <a:buFont typeface="+mj-lt"/>
              <a:buAutoNum type="arabicPeriod"/>
            </a:pPr>
            <a:r>
              <a:rPr lang="en-US" sz="1800" dirty="0">
                <a:latin typeface="Cambria"/>
                <a:ea typeface="Cambria"/>
              </a:rPr>
              <a:t>Developing proposed plans or specifications</a:t>
            </a:r>
          </a:p>
          <a:p>
            <a:pPr marL="1200150" lvl="2" indent="-514350">
              <a:buFont typeface="+mj-lt"/>
              <a:buAutoNum type="arabicPeriod"/>
            </a:pPr>
            <a:r>
              <a:rPr lang="en-US" sz="1800" dirty="0">
                <a:latin typeface="Cambria"/>
                <a:ea typeface="Cambria"/>
              </a:rPr>
              <a:t>Proposed site for new development</a:t>
            </a:r>
          </a:p>
          <a:p>
            <a:pPr marL="1200150" lvl="2" indent="-514350">
              <a:buFont typeface="+mj-lt"/>
              <a:buAutoNum type="arabicPeriod"/>
            </a:pPr>
            <a:r>
              <a:rPr lang="en-US" sz="1800" dirty="0">
                <a:latin typeface="Cambria"/>
                <a:ea typeface="Cambria"/>
              </a:rPr>
              <a:t>Initiating bid process for procurement</a:t>
            </a:r>
          </a:p>
          <a:p>
            <a:pPr marL="1200150" lvl="2" indent="-514350">
              <a:buFont typeface="+mj-lt"/>
              <a:buAutoNum type="arabicPeriod"/>
            </a:pPr>
            <a:r>
              <a:rPr lang="en-US" sz="1800" dirty="0">
                <a:latin typeface="Cambria"/>
                <a:ea typeface="Cambria"/>
              </a:rPr>
              <a:t>Securing leveraged financing (Rating Factor 4)</a:t>
            </a:r>
          </a:p>
          <a:p>
            <a:pPr marL="1200150" lvl="2" indent="-514350">
              <a:buFont typeface="+mj-lt"/>
              <a:buAutoNum type="arabicPeriod"/>
            </a:pPr>
            <a:r>
              <a:rPr lang="en-US" sz="1800" dirty="0">
                <a:latin typeface="Cambria"/>
                <a:ea typeface="Cambria"/>
              </a:rPr>
              <a:t>Beginning coordination efforts (Rating Factor 5)</a:t>
            </a:r>
          </a:p>
          <a:p>
            <a:pPr marL="685800" lvl="2" indent="0">
              <a:buNone/>
            </a:pPr>
            <a:endParaRPr lang="en-US" sz="1800" dirty="0">
              <a:latin typeface="Cambria"/>
              <a:ea typeface="Cambria"/>
            </a:endParaRPr>
          </a:p>
        </p:txBody>
      </p:sp>
      <p:sp>
        <p:nvSpPr>
          <p:cNvPr id="110596" name="Slide Number Placeholder 5"/>
          <p:cNvSpPr>
            <a:spLocks noGrp="1"/>
          </p:cNvSpPr>
          <p:nvPr>
            <p:ph type="sldNum" sz="quarter" idx="12"/>
          </p:nvPr>
        </p:nvSpPr>
        <p:spPr bwMode="auto">
          <a:xfrm>
            <a:off x="176869" y="36195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33</a:t>
            </a:fld>
            <a:endParaRPr lang="en-US" i="0">
              <a:solidFill>
                <a:srgbClr val="FFFFFF"/>
              </a:solidFill>
            </a:endParaRPr>
          </a:p>
        </p:txBody>
      </p:sp>
      <p:cxnSp>
        <p:nvCxnSpPr>
          <p:cNvPr id="5" name="Straight Connector 4">
            <a:extLst>
              <a:ext uri="{FF2B5EF4-FFF2-40B4-BE49-F238E27FC236}">
                <a16:creationId xmlns:a16="http://schemas.microsoft.com/office/drawing/2014/main" id="{807B6850-242D-4623-BA74-BE89A6B6B907}"/>
              </a:ext>
            </a:extLst>
          </p:cNvPr>
          <p:cNvCxnSpPr>
            <a:cxnSpLocks/>
          </p:cNvCxnSpPr>
          <p:nvPr/>
        </p:nvCxnSpPr>
        <p:spPr>
          <a:xfrm>
            <a:off x="797714" y="993023"/>
            <a:ext cx="7172277" cy="0"/>
          </a:xfrm>
          <a:prstGeom prst="line">
            <a:avLst/>
          </a:prstGeom>
        </p:spPr>
        <p:style>
          <a:lnRef idx="3">
            <a:schemeClr val="accent1"/>
          </a:lnRef>
          <a:fillRef idx="0">
            <a:schemeClr val="accent1"/>
          </a:fillRef>
          <a:effectRef idx="2">
            <a:schemeClr val="accent1"/>
          </a:effectRef>
          <a:fontRef idx="minor">
            <a:schemeClr val="tx1"/>
          </a:fontRef>
        </p:style>
      </p:cxnSp>
      <p:pic>
        <p:nvPicPr>
          <p:cNvPr id="4" name="Picture 2">
            <a:extLst>
              <a:ext uri="{FF2B5EF4-FFF2-40B4-BE49-F238E27FC236}">
                <a16:creationId xmlns:a16="http://schemas.microsoft.com/office/drawing/2014/main" id="{A1579952-1996-0916-6E69-D0BBB7ECA5BC}"/>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E8C32D1D-5383-0BF6-A6E9-7E241D5E3E7F}"/>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19808671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941813" y="182040"/>
            <a:ext cx="7310488" cy="771045"/>
          </a:xfrm>
        </p:spPr>
        <p:txBody>
          <a:bodyPr rtlCol="0">
            <a:noAutofit/>
          </a:bodyPr>
          <a:lstStyle/>
          <a:p>
            <a:pPr>
              <a:defRPr/>
            </a:pPr>
            <a:br>
              <a:rPr lang="en-US" sz="2000" b="1">
                <a:solidFill>
                  <a:schemeClr val="accent4"/>
                </a:solidFill>
                <a:latin typeface="Cambria" panose="02040503050406030204" pitchFamily="18" charset="0"/>
              </a:rPr>
            </a:br>
            <a:r>
              <a:rPr lang="en-US" sz="2000" b="1">
                <a:solidFill>
                  <a:schemeClr val="accent4"/>
                </a:solidFill>
                <a:latin typeface="Cambria" panose="02040503050406030204" pitchFamily="18" charset="0"/>
              </a:rPr>
              <a:t>Subfactor 3.3- </a:t>
            </a:r>
            <a:br>
              <a:rPr lang="en-US" sz="2000" b="1">
                <a:solidFill>
                  <a:schemeClr val="accent4"/>
                </a:solidFill>
                <a:latin typeface="Cambria" panose="02040503050406030204" pitchFamily="18" charset="0"/>
              </a:rPr>
            </a:br>
            <a:r>
              <a:rPr lang="en-US" sz="2000" b="1">
                <a:solidFill>
                  <a:schemeClr val="accent4"/>
                </a:solidFill>
                <a:latin typeface="Cambria" panose="02040503050406030204" pitchFamily="18" charset="0"/>
              </a:rPr>
              <a:t>Project Implementation Schedule and Project </a:t>
            </a:r>
            <a:r>
              <a:rPr lang="en-US" sz="2400" b="1">
                <a:solidFill>
                  <a:schemeClr val="accent4"/>
                </a:solidFill>
                <a:latin typeface="Cambria" panose="02040503050406030204" pitchFamily="18" charset="0"/>
              </a:rPr>
              <a:t>Readiness</a:t>
            </a:r>
            <a:endParaRPr lang="en-US" sz="2000" b="1">
              <a:solidFill>
                <a:schemeClr val="accent4"/>
              </a:solidFill>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571500" y="1207552"/>
            <a:ext cx="7447039" cy="3494093"/>
          </a:xfrm>
        </p:spPr>
        <p:txBody>
          <a:bodyPr vert="horz" lIns="91440" tIns="45720" rIns="91440" bIns="45720" rtlCol="0" anchor="t">
            <a:noAutofit/>
          </a:bodyPr>
          <a:lstStyle/>
          <a:p>
            <a:pPr marL="457200" indent="-457200">
              <a:buAutoNum type="arabicPeriod" startAt="5"/>
            </a:pPr>
            <a:r>
              <a:rPr lang="en-US" sz="2400" dirty="0">
                <a:latin typeface="Cambria"/>
                <a:ea typeface="Cambria"/>
              </a:rPr>
              <a:t>Environmental review: </a:t>
            </a:r>
            <a:endParaRPr lang="en-US" dirty="0"/>
          </a:p>
          <a:p>
            <a:pPr marL="0" indent="0">
              <a:buNone/>
            </a:pPr>
            <a:endParaRPr lang="en-US" sz="2000">
              <a:latin typeface="Cambria" panose="02040503050406030204" pitchFamily="18" charset="0"/>
            </a:endParaRPr>
          </a:p>
          <a:p>
            <a:pPr lvl="2"/>
            <a:r>
              <a:rPr lang="en-US" sz="2800" dirty="0">
                <a:latin typeface="Cambria"/>
                <a:ea typeface="Cambria"/>
              </a:rPr>
              <a:t>Applicant must ensure that </a:t>
            </a:r>
            <a:r>
              <a:rPr lang="en-US" sz="2800" b="1" u="sng" dirty="0">
                <a:latin typeface="Cambria"/>
                <a:ea typeface="Cambria"/>
              </a:rPr>
              <a:t>no choice limiting actions</a:t>
            </a:r>
            <a:r>
              <a:rPr lang="en-US" sz="2800" u="sng" dirty="0">
                <a:latin typeface="Cambria"/>
                <a:ea typeface="Cambria"/>
              </a:rPr>
              <a:t> </a:t>
            </a:r>
            <a:r>
              <a:rPr lang="en-US" sz="2800" dirty="0">
                <a:latin typeface="Cambria"/>
                <a:ea typeface="Cambria"/>
              </a:rPr>
              <a:t> will occur prior to completion of environmental review and approval of Request for Release of Funds.</a:t>
            </a:r>
          </a:p>
          <a:p>
            <a:pPr marL="0" indent="0">
              <a:buNone/>
            </a:pPr>
            <a:endParaRPr lang="en-US" sz="3200">
              <a:latin typeface="Cambria" panose="02040503050406030204" pitchFamily="18" charset="0"/>
            </a:endParaRPr>
          </a:p>
          <a:p>
            <a:pPr marL="0" indent="0">
              <a:buNone/>
            </a:pPr>
            <a:endParaRPr lang="en-US" sz="2600">
              <a:latin typeface="Cambria" panose="02040503050406030204" pitchFamily="18" charset="0"/>
            </a:endParaRPr>
          </a:p>
        </p:txBody>
      </p:sp>
      <p:sp>
        <p:nvSpPr>
          <p:cNvPr id="110596" name="Slide Number Placeholder 5"/>
          <p:cNvSpPr>
            <a:spLocks noGrp="1"/>
          </p:cNvSpPr>
          <p:nvPr>
            <p:ph type="sldNum" sz="quarter" idx="12"/>
          </p:nvPr>
        </p:nvSpPr>
        <p:spPr bwMode="auto">
          <a:xfrm>
            <a:off x="76200" y="28575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34</a:t>
            </a:fld>
            <a:endParaRPr lang="en-US" i="0">
              <a:solidFill>
                <a:srgbClr val="FFFFFF"/>
              </a:solidFill>
            </a:endParaRPr>
          </a:p>
        </p:txBody>
      </p:sp>
      <p:cxnSp>
        <p:nvCxnSpPr>
          <p:cNvPr id="5" name="Straight Connector 4">
            <a:extLst>
              <a:ext uri="{FF2B5EF4-FFF2-40B4-BE49-F238E27FC236}">
                <a16:creationId xmlns:a16="http://schemas.microsoft.com/office/drawing/2014/main" id="{7CE82987-2AF8-4F10-856E-770B1C6E12A5}"/>
              </a:ext>
            </a:extLst>
          </p:cNvPr>
          <p:cNvCxnSpPr>
            <a:cxnSpLocks/>
          </p:cNvCxnSpPr>
          <p:nvPr/>
        </p:nvCxnSpPr>
        <p:spPr>
          <a:xfrm>
            <a:off x="846262" y="1103842"/>
            <a:ext cx="7172277" cy="0"/>
          </a:xfrm>
          <a:prstGeom prst="line">
            <a:avLst/>
          </a:prstGeom>
        </p:spPr>
        <p:style>
          <a:lnRef idx="3">
            <a:schemeClr val="accent1"/>
          </a:lnRef>
          <a:fillRef idx="0">
            <a:schemeClr val="accent1"/>
          </a:fillRef>
          <a:effectRef idx="2">
            <a:schemeClr val="accent1"/>
          </a:effectRef>
          <a:fontRef idx="minor">
            <a:schemeClr val="tx1"/>
          </a:fontRef>
        </p:style>
      </p:cxnSp>
      <p:pic>
        <p:nvPicPr>
          <p:cNvPr id="4" name="Picture 2">
            <a:extLst>
              <a:ext uri="{FF2B5EF4-FFF2-40B4-BE49-F238E27FC236}">
                <a16:creationId xmlns:a16="http://schemas.microsoft.com/office/drawing/2014/main" id="{5CB0014D-DF03-3CA7-490B-64EEFEA998F8}"/>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904CC533-5CE9-8915-607B-50DCDBA09A0D}"/>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5769089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941813" y="182040"/>
            <a:ext cx="7310488" cy="771045"/>
          </a:xfrm>
        </p:spPr>
        <p:txBody>
          <a:bodyPr rtlCol="0">
            <a:noAutofit/>
          </a:bodyPr>
          <a:lstStyle/>
          <a:p>
            <a:pPr>
              <a:defRPr/>
            </a:pPr>
            <a:br>
              <a:rPr lang="en-US" sz="2000" b="1">
                <a:solidFill>
                  <a:schemeClr val="accent4"/>
                </a:solidFill>
                <a:latin typeface="Cambria" panose="02040503050406030204" pitchFamily="18" charset="0"/>
              </a:rPr>
            </a:br>
            <a:r>
              <a:rPr lang="en-US" sz="2000" b="1">
                <a:solidFill>
                  <a:schemeClr val="accent4"/>
                </a:solidFill>
                <a:latin typeface="Cambria" panose="02040503050406030204" pitchFamily="18" charset="0"/>
              </a:rPr>
              <a:t>Subfactor 3.3- </a:t>
            </a:r>
            <a:br>
              <a:rPr lang="en-US" sz="2000" b="1">
                <a:solidFill>
                  <a:schemeClr val="accent4"/>
                </a:solidFill>
                <a:latin typeface="Cambria" panose="02040503050406030204" pitchFamily="18" charset="0"/>
              </a:rPr>
            </a:br>
            <a:r>
              <a:rPr lang="en-US" sz="2000" b="1">
                <a:solidFill>
                  <a:schemeClr val="accent4"/>
                </a:solidFill>
                <a:latin typeface="Cambria" panose="02040503050406030204" pitchFamily="18" charset="0"/>
              </a:rPr>
              <a:t>Project Implementation Schedule and Project </a:t>
            </a:r>
            <a:r>
              <a:rPr lang="en-US" sz="2400" b="1">
                <a:solidFill>
                  <a:schemeClr val="accent4"/>
                </a:solidFill>
                <a:latin typeface="Cambria" panose="02040503050406030204" pitchFamily="18" charset="0"/>
              </a:rPr>
              <a:t>Readiness</a:t>
            </a:r>
            <a:endParaRPr lang="en-US" sz="2000" b="1">
              <a:solidFill>
                <a:schemeClr val="accent4"/>
              </a:solidFill>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846262" y="1207552"/>
            <a:ext cx="7310487" cy="3494093"/>
          </a:xfrm>
        </p:spPr>
        <p:txBody>
          <a:bodyPr vert="horz" lIns="91440" tIns="45720" rIns="91440" bIns="45720" rtlCol="0" anchor="t">
            <a:noAutofit/>
          </a:bodyPr>
          <a:lstStyle/>
          <a:p>
            <a:pPr marL="0" indent="0">
              <a:buNone/>
            </a:pPr>
            <a:r>
              <a:rPr lang="en-US" sz="2400" dirty="0">
                <a:latin typeface="Cambria"/>
                <a:ea typeface="Cambria"/>
              </a:rPr>
              <a:t>5.	</a:t>
            </a:r>
            <a:r>
              <a:rPr lang="en-US" sz="2000" dirty="0">
                <a:latin typeface="Cambria"/>
                <a:ea typeface="Cambria"/>
              </a:rPr>
              <a:t>Environmental review process (cont.): </a:t>
            </a:r>
            <a:endParaRPr lang="en-US" sz="2000">
              <a:latin typeface="Cambria" panose="02040503050406030204" pitchFamily="18" charset="0"/>
            </a:endParaRPr>
          </a:p>
          <a:p>
            <a:pPr lvl="2"/>
            <a:r>
              <a:rPr lang="en-US" sz="1600" dirty="0">
                <a:latin typeface="Cambria"/>
                <a:ea typeface="Cambria"/>
              </a:rPr>
              <a:t>Choice Limiting Action (definition):</a:t>
            </a:r>
          </a:p>
          <a:p>
            <a:pPr lvl="3"/>
            <a:r>
              <a:rPr lang="en-US" sz="1600" dirty="0">
                <a:solidFill>
                  <a:srgbClr val="000000"/>
                </a:solidFill>
                <a:effectLst/>
                <a:latin typeface="Times New Roman"/>
                <a:ea typeface="Times New Roman" panose="02020603050405020304" pitchFamily="18" charset="0"/>
                <a:cs typeface="Times New Roman"/>
              </a:rPr>
              <a:t>Action in which a Tribe or TDHE commits or expends HUD or non-HUD funds on activities that reduces or eliminates opportunity to choose alternatives.</a:t>
            </a:r>
            <a:r>
              <a:rPr lang="en-US" sz="1600" dirty="0">
                <a:solidFill>
                  <a:srgbClr val="000000"/>
                </a:solidFill>
                <a:latin typeface="Times New Roman"/>
                <a:ea typeface="Times New Roman" panose="02020603050405020304" pitchFamily="18" charset="0"/>
                <a:cs typeface="Times New Roman"/>
              </a:rPr>
              <a:t> </a:t>
            </a:r>
            <a:endParaRPr lang="en-US" sz="1600" dirty="0">
              <a:solidFill>
                <a:srgbClr val="000000"/>
              </a:solidFill>
              <a:effectLst/>
              <a:latin typeface="Times New Roman" panose="02020603050405020304" pitchFamily="18" charset="0"/>
              <a:ea typeface="Times New Roman" panose="02020603050405020304" pitchFamily="18" charset="0"/>
              <a:cs typeface="Times New Roman"/>
            </a:endParaRPr>
          </a:p>
          <a:p>
            <a:pPr lvl="3"/>
            <a:r>
              <a:rPr lang="en-US" sz="1600" dirty="0">
                <a:solidFill>
                  <a:srgbClr val="000000"/>
                </a:solidFill>
                <a:latin typeface="Times New Roman"/>
                <a:ea typeface="Times New Roman" panose="02020603050405020304" pitchFamily="18" charset="0"/>
                <a:cs typeface="Times New Roman"/>
              </a:rPr>
              <a:t>Changes or alters environment or conditions of land or property of proposed project.</a:t>
            </a:r>
          </a:p>
          <a:p>
            <a:pPr lvl="3"/>
            <a:r>
              <a:rPr lang="en-US" sz="1600" dirty="0">
                <a:solidFill>
                  <a:srgbClr val="000000"/>
                </a:solidFill>
                <a:effectLst/>
                <a:latin typeface="Times New Roman"/>
                <a:ea typeface="Times New Roman" panose="02020603050405020304" pitchFamily="18" charset="0"/>
                <a:cs typeface="Times New Roman"/>
              </a:rPr>
              <a:t>Includes actions to acquire, dispose, rehabilitate, demolish, convert, transfer, remove, lease, or construct properties (including entering contracts or other written commitments).</a:t>
            </a:r>
            <a:endParaRPr lang="en-US" sz="1600" dirty="0">
              <a:latin typeface="Times New Roman"/>
              <a:cs typeface="Times New Roman"/>
            </a:endParaRPr>
          </a:p>
          <a:p>
            <a:pPr marL="0" indent="0">
              <a:buNone/>
            </a:pPr>
            <a:r>
              <a:rPr lang="en-US" sz="2000" b="1" dirty="0">
                <a:latin typeface="Cambria"/>
                <a:ea typeface="Cambria"/>
              </a:rPr>
              <a:t>	</a:t>
            </a:r>
            <a:r>
              <a:rPr lang="en-US" sz="1800" b="1" dirty="0">
                <a:latin typeface="Cambria"/>
                <a:ea typeface="Cambria"/>
              </a:rPr>
              <a:t>NOTE:</a:t>
            </a:r>
            <a:r>
              <a:rPr lang="en-US" sz="1800" dirty="0">
                <a:latin typeface="Cambria"/>
                <a:ea typeface="Cambria"/>
              </a:rPr>
              <a:t> This is different than the “Environmental Review-	Expression of Intent” application submission requirement 	listed on p. 23-24 of the NOFO.</a:t>
            </a:r>
          </a:p>
          <a:p>
            <a:pPr marL="0" indent="0">
              <a:buNone/>
            </a:pPr>
            <a:endParaRPr lang="en-US" sz="2600">
              <a:latin typeface="Cambria" panose="02040503050406030204" pitchFamily="18" charset="0"/>
            </a:endParaRPr>
          </a:p>
          <a:p>
            <a:pPr marL="0" indent="0">
              <a:buNone/>
            </a:pPr>
            <a:endParaRPr lang="en-US" sz="2600">
              <a:latin typeface="Cambria" panose="02040503050406030204" pitchFamily="18" charset="0"/>
            </a:endParaRPr>
          </a:p>
        </p:txBody>
      </p:sp>
      <p:sp>
        <p:nvSpPr>
          <p:cNvPr id="110596" name="Slide Number Placeholder 5"/>
          <p:cNvSpPr>
            <a:spLocks noGrp="1"/>
          </p:cNvSpPr>
          <p:nvPr>
            <p:ph type="sldNum" sz="quarter" idx="12"/>
          </p:nvPr>
        </p:nvSpPr>
        <p:spPr bwMode="auto">
          <a:xfrm>
            <a:off x="76200" y="28575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35</a:t>
            </a:fld>
            <a:endParaRPr lang="en-US" i="0">
              <a:solidFill>
                <a:srgbClr val="FFFFFF"/>
              </a:solidFill>
            </a:endParaRPr>
          </a:p>
        </p:txBody>
      </p:sp>
      <p:cxnSp>
        <p:nvCxnSpPr>
          <p:cNvPr id="5" name="Straight Connector 4">
            <a:extLst>
              <a:ext uri="{FF2B5EF4-FFF2-40B4-BE49-F238E27FC236}">
                <a16:creationId xmlns:a16="http://schemas.microsoft.com/office/drawing/2014/main" id="{7CE82987-2AF8-4F10-856E-770B1C6E12A5}"/>
              </a:ext>
            </a:extLst>
          </p:cNvPr>
          <p:cNvCxnSpPr>
            <a:cxnSpLocks/>
          </p:cNvCxnSpPr>
          <p:nvPr/>
        </p:nvCxnSpPr>
        <p:spPr>
          <a:xfrm>
            <a:off x="846262" y="1103842"/>
            <a:ext cx="7172277" cy="0"/>
          </a:xfrm>
          <a:prstGeom prst="line">
            <a:avLst/>
          </a:prstGeom>
        </p:spPr>
        <p:style>
          <a:lnRef idx="3">
            <a:schemeClr val="accent1"/>
          </a:lnRef>
          <a:fillRef idx="0">
            <a:schemeClr val="accent1"/>
          </a:fillRef>
          <a:effectRef idx="2">
            <a:schemeClr val="accent1"/>
          </a:effectRef>
          <a:fontRef idx="minor">
            <a:schemeClr val="tx1"/>
          </a:fontRef>
        </p:style>
      </p:cxnSp>
      <p:pic>
        <p:nvPicPr>
          <p:cNvPr id="4" name="Picture 2">
            <a:extLst>
              <a:ext uri="{FF2B5EF4-FFF2-40B4-BE49-F238E27FC236}">
                <a16:creationId xmlns:a16="http://schemas.microsoft.com/office/drawing/2014/main" id="{5CB0014D-DF03-3CA7-490B-64EEFEA998F8}"/>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904CC533-5CE9-8915-607B-50DCDBA09A0D}"/>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34651139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548569" y="-20440"/>
            <a:ext cx="8417090" cy="1338177"/>
          </a:xfrm>
        </p:spPr>
        <p:txBody>
          <a:bodyPr rtlCol="0">
            <a:noAutofit/>
          </a:bodyPr>
          <a:lstStyle/>
          <a:p>
            <a:pPr>
              <a:defRPr/>
            </a:pPr>
            <a:br>
              <a:rPr lang="en-US" sz="2000" b="1">
                <a:solidFill>
                  <a:schemeClr val="accent4"/>
                </a:solidFill>
                <a:latin typeface="Cambria" panose="02040503050406030204" pitchFamily="18" charset="0"/>
              </a:rPr>
            </a:br>
            <a:r>
              <a:rPr lang="en-US" sz="2000" b="1">
                <a:solidFill>
                  <a:schemeClr val="accent4">
                    <a:lumMod val="50000"/>
                  </a:schemeClr>
                </a:solidFill>
                <a:latin typeface="Cambria" panose="02040503050406030204" pitchFamily="18" charset="0"/>
              </a:rPr>
              <a:t>Subfactor 3.3- Project Implementation Schedule and Project Readiness</a:t>
            </a:r>
            <a:endParaRPr lang="en-US" sz="2000" b="1">
              <a:solidFill>
                <a:schemeClr val="accent4">
                  <a:lumMod val="50000"/>
                </a:schemeClr>
              </a:solidFill>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506114" y="1151721"/>
            <a:ext cx="8502000" cy="3407825"/>
          </a:xfrm>
        </p:spPr>
        <p:txBody>
          <a:bodyPr>
            <a:noAutofit/>
          </a:bodyPr>
          <a:lstStyle/>
          <a:p>
            <a:pPr marL="739775" indent="-511175">
              <a:lnSpc>
                <a:spcPct val="100000"/>
              </a:lnSpc>
              <a:spcBef>
                <a:spcPts val="0"/>
              </a:spcBef>
              <a:buNone/>
            </a:pPr>
            <a:r>
              <a:rPr lang="en-US" sz="2000" b="1">
                <a:latin typeface="Cambria" panose="02040503050406030204" pitchFamily="18" charset="0"/>
              </a:rPr>
              <a:t>Choice limiting actions examples</a:t>
            </a:r>
            <a:r>
              <a:rPr lang="en-US" sz="2000">
                <a:latin typeface="Cambria" panose="02040503050406030204" pitchFamily="18" charset="0"/>
              </a:rPr>
              <a:t>:</a:t>
            </a:r>
          </a:p>
          <a:p>
            <a:pPr marL="968375" indent="-485775">
              <a:lnSpc>
                <a:spcPct val="100000"/>
              </a:lnSpc>
              <a:spcBef>
                <a:spcPts val="0"/>
              </a:spcBef>
            </a:pPr>
            <a:r>
              <a:rPr lang="en-US" sz="2000">
                <a:latin typeface="Cambria" panose="02040503050406030204" pitchFamily="18" charset="0"/>
              </a:rPr>
              <a:t>Real property acquisition; demolition</a:t>
            </a:r>
          </a:p>
          <a:p>
            <a:pPr marL="968375" indent="-485775">
              <a:lnSpc>
                <a:spcPct val="100000"/>
              </a:lnSpc>
              <a:spcBef>
                <a:spcPts val="0"/>
              </a:spcBef>
            </a:pPr>
            <a:r>
              <a:rPr lang="en-US" sz="2000">
                <a:latin typeface="Cambria" panose="02040503050406030204" pitchFamily="18" charset="0"/>
              </a:rPr>
              <a:t>Disposition</a:t>
            </a:r>
          </a:p>
          <a:p>
            <a:pPr marL="968375" indent="-485775">
              <a:lnSpc>
                <a:spcPct val="100000"/>
              </a:lnSpc>
              <a:spcBef>
                <a:spcPts val="0"/>
              </a:spcBef>
            </a:pPr>
            <a:r>
              <a:rPr lang="en-US" sz="2000">
                <a:latin typeface="Cambria" panose="02040503050406030204" pitchFamily="18" charset="0"/>
              </a:rPr>
              <a:t>Rehabilitation</a:t>
            </a:r>
          </a:p>
          <a:p>
            <a:pPr marL="968375" indent="-485775">
              <a:lnSpc>
                <a:spcPct val="100000"/>
              </a:lnSpc>
              <a:spcBef>
                <a:spcPts val="0"/>
              </a:spcBef>
            </a:pPr>
            <a:r>
              <a:rPr lang="en-US" sz="2000">
                <a:latin typeface="Cambria" panose="02040503050406030204" pitchFamily="18" charset="0"/>
              </a:rPr>
              <a:t>New construction</a:t>
            </a:r>
          </a:p>
          <a:p>
            <a:pPr marL="968375" indent="-485775">
              <a:lnSpc>
                <a:spcPct val="100000"/>
              </a:lnSpc>
              <a:spcBef>
                <a:spcPts val="0"/>
              </a:spcBef>
            </a:pPr>
            <a:r>
              <a:rPr lang="en-US" sz="2000">
                <a:latin typeface="Cambria" panose="02040503050406030204" pitchFamily="18" charset="0"/>
              </a:rPr>
              <a:t>Site preparation or clearance</a:t>
            </a:r>
          </a:p>
          <a:p>
            <a:pPr marL="968375" indent="-485775">
              <a:lnSpc>
                <a:spcPct val="100000"/>
              </a:lnSpc>
              <a:spcBef>
                <a:spcPts val="0"/>
              </a:spcBef>
            </a:pPr>
            <a:r>
              <a:rPr lang="en-US" sz="2000">
                <a:latin typeface="Cambria" panose="02040503050406030204" pitchFamily="18" charset="0"/>
              </a:rPr>
              <a:t>Ground disturbance</a:t>
            </a:r>
          </a:p>
          <a:p>
            <a:pPr marL="968375" indent="-485775">
              <a:lnSpc>
                <a:spcPct val="100000"/>
              </a:lnSpc>
              <a:spcBef>
                <a:spcPts val="0"/>
              </a:spcBef>
            </a:pPr>
            <a:r>
              <a:rPr lang="en-US" sz="2000">
                <a:latin typeface="Cambria" panose="02040503050406030204" pitchFamily="18" charset="0"/>
              </a:rPr>
              <a:t>Leasing</a:t>
            </a:r>
          </a:p>
          <a:p>
            <a:pPr marL="0" indent="0">
              <a:buNone/>
            </a:pPr>
            <a:endParaRPr lang="en-US" sz="2600">
              <a:latin typeface="Cambria" panose="02040503050406030204" pitchFamily="18" charset="0"/>
            </a:endParaRPr>
          </a:p>
          <a:p>
            <a:pPr marL="0" indent="0">
              <a:buNone/>
            </a:pPr>
            <a:endParaRPr lang="en-US" sz="2600">
              <a:latin typeface="Cambria" panose="02040503050406030204" pitchFamily="18" charset="0"/>
            </a:endParaRPr>
          </a:p>
        </p:txBody>
      </p:sp>
      <p:sp>
        <p:nvSpPr>
          <p:cNvPr id="110596" name="Slide Number Placeholder 5"/>
          <p:cNvSpPr>
            <a:spLocks noGrp="1"/>
          </p:cNvSpPr>
          <p:nvPr>
            <p:ph type="sldNum" sz="quarter" idx="12"/>
          </p:nvPr>
        </p:nvSpPr>
        <p:spPr bwMode="auto">
          <a:xfrm>
            <a:off x="178341" y="348635"/>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36</a:t>
            </a:fld>
            <a:endParaRPr lang="en-US" i="0">
              <a:solidFill>
                <a:srgbClr val="FFFFFF"/>
              </a:solidFill>
            </a:endParaRPr>
          </a:p>
        </p:txBody>
      </p:sp>
      <p:cxnSp>
        <p:nvCxnSpPr>
          <p:cNvPr id="8" name="Straight Connector 7">
            <a:extLst>
              <a:ext uri="{FF2B5EF4-FFF2-40B4-BE49-F238E27FC236}">
                <a16:creationId xmlns:a16="http://schemas.microsoft.com/office/drawing/2014/main" id="{A0E1FA17-C6A3-48A2-A7E2-9A732AC8F817}"/>
              </a:ext>
            </a:extLst>
          </p:cNvPr>
          <p:cNvCxnSpPr>
            <a:cxnSpLocks/>
          </p:cNvCxnSpPr>
          <p:nvPr/>
        </p:nvCxnSpPr>
        <p:spPr>
          <a:xfrm>
            <a:off x="712030" y="1055289"/>
            <a:ext cx="7883401" cy="0"/>
          </a:xfrm>
          <a:prstGeom prst="line">
            <a:avLst/>
          </a:prstGeom>
        </p:spPr>
        <p:style>
          <a:lnRef idx="3">
            <a:schemeClr val="accent1"/>
          </a:lnRef>
          <a:fillRef idx="0">
            <a:schemeClr val="accent1"/>
          </a:fillRef>
          <a:effectRef idx="2">
            <a:schemeClr val="accent1"/>
          </a:effectRef>
          <a:fontRef idx="minor">
            <a:schemeClr val="tx1"/>
          </a:fontRef>
        </p:style>
      </p:cxnSp>
      <p:pic>
        <p:nvPicPr>
          <p:cNvPr id="4" name="Picture 2">
            <a:extLst>
              <a:ext uri="{FF2B5EF4-FFF2-40B4-BE49-F238E27FC236}">
                <a16:creationId xmlns:a16="http://schemas.microsoft.com/office/drawing/2014/main" id="{2F19E34C-5D61-68A9-829A-7EEF0CCB8C98}"/>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3254A5A6-33BC-D509-A00A-2C610EBC5436}"/>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10307433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777545" y="204097"/>
            <a:ext cx="7100679" cy="497280"/>
          </a:xfrm>
        </p:spPr>
        <p:txBody>
          <a:bodyPr rtlCol="0">
            <a:noAutofit/>
          </a:bodyPr>
          <a:lstStyle/>
          <a:p>
            <a:pPr>
              <a:defRPr/>
            </a:pPr>
            <a:r>
              <a:rPr lang="en-US" sz="2000" b="1">
                <a:solidFill>
                  <a:schemeClr val="accent4">
                    <a:lumMod val="50000"/>
                  </a:schemeClr>
                </a:solidFill>
                <a:latin typeface="Cambria" panose="02040503050406030204" pitchFamily="18" charset="0"/>
              </a:rPr>
              <a:t>Subfactor 3.3- Project Implementation Schedule and Project Readiness</a:t>
            </a:r>
            <a:endParaRPr lang="en-US" sz="2000" b="1">
              <a:solidFill>
                <a:schemeClr val="accent4">
                  <a:lumMod val="50000"/>
                </a:schemeClr>
              </a:solidFill>
              <a:ea typeface="ＭＳ Ｐゴシック" charset="-128"/>
            </a:endParaRPr>
          </a:p>
        </p:txBody>
      </p:sp>
      <p:graphicFrame>
        <p:nvGraphicFramePr>
          <p:cNvPr id="6" name="Content Placeholder 5">
            <a:extLst>
              <a:ext uri="{FF2B5EF4-FFF2-40B4-BE49-F238E27FC236}">
                <a16:creationId xmlns:a16="http://schemas.microsoft.com/office/drawing/2014/main" id="{F81B047D-527A-4496-97CC-F076BB046C69}"/>
              </a:ext>
            </a:extLst>
          </p:cNvPr>
          <p:cNvGraphicFramePr>
            <a:graphicFrameLocks noGrp="1"/>
          </p:cNvGraphicFramePr>
          <p:nvPr>
            <p:ph idx="1"/>
            <p:extLst>
              <p:ext uri="{D42A27DB-BD31-4B8C-83A1-F6EECF244321}">
                <p14:modId xmlns:p14="http://schemas.microsoft.com/office/powerpoint/2010/main" val="2132741444"/>
              </p:ext>
            </p:extLst>
          </p:nvPr>
        </p:nvGraphicFramePr>
        <p:xfrm>
          <a:off x="811256" y="886861"/>
          <a:ext cx="7663801" cy="3897242"/>
        </p:xfrm>
        <a:graphic>
          <a:graphicData uri="http://schemas.openxmlformats.org/drawingml/2006/table">
            <a:tbl>
              <a:tblPr firstRow="1" bandRow="1">
                <a:tableStyleId>{00A15C55-8517-42AA-B614-E9B94910E393}</a:tableStyleId>
              </a:tblPr>
              <a:tblGrid>
                <a:gridCol w="5924081">
                  <a:extLst>
                    <a:ext uri="{9D8B030D-6E8A-4147-A177-3AD203B41FA5}">
                      <a16:colId xmlns:a16="http://schemas.microsoft.com/office/drawing/2014/main" val="2608720019"/>
                    </a:ext>
                  </a:extLst>
                </a:gridCol>
                <a:gridCol w="1739720">
                  <a:extLst>
                    <a:ext uri="{9D8B030D-6E8A-4147-A177-3AD203B41FA5}">
                      <a16:colId xmlns:a16="http://schemas.microsoft.com/office/drawing/2014/main" val="1259725662"/>
                    </a:ext>
                  </a:extLst>
                </a:gridCol>
              </a:tblGrid>
              <a:tr h="342738">
                <a:tc>
                  <a:txBody>
                    <a:bodyPr/>
                    <a:lstStyle/>
                    <a:p>
                      <a:pPr algn="ctr"/>
                      <a:r>
                        <a:rPr lang="en-US" sz="1600">
                          <a:latin typeface="Cambria" panose="02040503050406030204" pitchFamily="18" charset="0"/>
                          <a:ea typeface="Cambria" panose="02040503050406030204" pitchFamily="18" charset="0"/>
                        </a:rPr>
                        <a:t>Scoring Criteria</a:t>
                      </a:r>
                    </a:p>
                  </a:txBody>
                  <a:tcPr/>
                </a:tc>
                <a:tc>
                  <a:txBody>
                    <a:bodyPr/>
                    <a:lstStyle/>
                    <a:p>
                      <a:pPr algn="ctr"/>
                      <a:r>
                        <a:rPr lang="en-US" sz="1600">
                          <a:latin typeface="Cambria" panose="02040503050406030204" pitchFamily="18" charset="0"/>
                          <a:ea typeface="Cambria" panose="02040503050406030204" pitchFamily="18" charset="0"/>
                        </a:rPr>
                        <a:t>Points</a:t>
                      </a:r>
                    </a:p>
                  </a:txBody>
                  <a:tcPr/>
                </a:tc>
                <a:extLst>
                  <a:ext uri="{0D108BD9-81ED-4DB2-BD59-A6C34878D82A}">
                    <a16:rowId xmlns:a16="http://schemas.microsoft.com/office/drawing/2014/main" val="1622417880"/>
                  </a:ext>
                </a:extLst>
              </a:tr>
              <a:tr h="619193">
                <a:tc>
                  <a:txBody>
                    <a:bodyPr/>
                    <a:lstStyle/>
                    <a:p>
                      <a:pPr marL="285750" indent="-285750">
                        <a:buFont typeface="Arial" panose="020B0604020202020204" pitchFamily="34" charset="0"/>
                        <a:buChar char="•"/>
                      </a:pPr>
                      <a:r>
                        <a:rPr lang="en-US" sz="1800">
                          <a:latin typeface="Cambria" panose="02040503050406030204" pitchFamily="18" charset="0"/>
                          <a:ea typeface="Cambria" panose="02040503050406030204" pitchFamily="18" charset="0"/>
                        </a:rPr>
                        <a:t>Fully addressed </a:t>
                      </a:r>
                      <a:r>
                        <a:rPr lang="en-US" sz="1800" b="1">
                          <a:solidFill>
                            <a:srgbClr val="FF0000"/>
                          </a:solidFill>
                          <a:latin typeface="Cambria" panose="02040503050406030204" pitchFamily="18" charset="0"/>
                          <a:ea typeface="Cambria" panose="02040503050406030204" pitchFamily="18" charset="0"/>
                        </a:rPr>
                        <a:t>all</a:t>
                      </a:r>
                      <a:r>
                        <a:rPr lang="en-US" sz="1800">
                          <a:latin typeface="Cambria" panose="02040503050406030204" pitchFamily="18" charset="0"/>
                          <a:ea typeface="Cambria" panose="02040503050406030204" pitchFamily="18" charset="0"/>
                        </a:rPr>
                        <a:t> of the components</a:t>
                      </a:r>
                    </a:p>
                  </a:txBody>
                  <a:tcPr/>
                </a:tc>
                <a:tc>
                  <a:txBody>
                    <a:bodyPr/>
                    <a:lstStyle/>
                    <a:p>
                      <a:pPr algn="ctr"/>
                      <a:r>
                        <a:rPr lang="en-US" sz="1600" b="1">
                          <a:latin typeface="Cambria" panose="02040503050406030204" pitchFamily="18" charset="0"/>
                          <a:ea typeface="Cambria" panose="02040503050406030204" pitchFamily="18" charset="0"/>
                        </a:rPr>
                        <a:t>10 points</a:t>
                      </a:r>
                    </a:p>
                  </a:txBody>
                  <a:tcPr/>
                </a:tc>
                <a:extLst>
                  <a:ext uri="{0D108BD9-81ED-4DB2-BD59-A6C34878D82A}">
                    <a16:rowId xmlns:a16="http://schemas.microsoft.com/office/drawing/2014/main" val="2097836896"/>
                  </a:ext>
                </a:extLst>
              </a:tr>
              <a:tr h="658557">
                <a:tc>
                  <a:txBody>
                    <a:bodyPr/>
                    <a:lstStyle/>
                    <a:p>
                      <a:pPr marL="285750" indent="-285750">
                        <a:buFont typeface="Arial" panose="020B0604020202020204" pitchFamily="34" charset="0"/>
                        <a:buChar char="•"/>
                      </a:pPr>
                      <a:r>
                        <a:rPr lang="en-US" sz="1800">
                          <a:latin typeface="Cambria" panose="02040503050406030204" pitchFamily="18" charset="0"/>
                          <a:ea typeface="Cambria" panose="02040503050406030204" pitchFamily="18" charset="0"/>
                        </a:rPr>
                        <a:t>Applicant </a:t>
                      </a:r>
                      <a:r>
                        <a:rPr lang="en-US" sz="1800" b="0" u="sng">
                          <a:solidFill>
                            <a:schemeClr val="tx1"/>
                          </a:solidFill>
                          <a:latin typeface="Cambria" panose="02040503050406030204" pitchFamily="18" charset="0"/>
                          <a:ea typeface="Cambria" panose="02040503050406030204" pitchFamily="18" charset="0"/>
                        </a:rPr>
                        <a:t>has already completed</a:t>
                      </a:r>
                      <a:r>
                        <a:rPr lang="en-US" sz="1800" u="sng">
                          <a:latin typeface="Cambria" panose="02040503050406030204" pitchFamily="18" charset="0"/>
                          <a:ea typeface="Cambria" panose="02040503050406030204" pitchFamily="18" charset="0"/>
                        </a:rPr>
                        <a:t> major steps +</a:t>
                      </a:r>
                    </a:p>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a:latin typeface="Cambria" panose="02040503050406030204" pitchFamily="18" charset="0"/>
                          <a:ea typeface="Cambria" panose="02040503050406030204" pitchFamily="18" charset="0"/>
                        </a:rPr>
                        <a:t>Fully address </a:t>
                      </a:r>
                      <a:r>
                        <a:rPr lang="en-US" sz="1800" b="1">
                          <a:solidFill>
                            <a:srgbClr val="FF0000"/>
                          </a:solidFill>
                          <a:latin typeface="Cambria" panose="02040503050406030204" pitchFamily="18" charset="0"/>
                          <a:ea typeface="Cambria" panose="02040503050406030204" pitchFamily="18" charset="0"/>
                        </a:rPr>
                        <a:t>all but one</a:t>
                      </a:r>
                      <a:r>
                        <a:rPr lang="en-US" sz="1800">
                          <a:latin typeface="Cambria" panose="02040503050406030204" pitchFamily="18" charset="0"/>
                          <a:ea typeface="Cambria" panose="02040503050406030204" pitchFamily="18" charset="0"/>
                        </a:rPr>
                        <a:t> of the components </a:t>
                      </a:r>
                    </a:p>
                  </a:txBody>
                  <a:tcPr/>
                </a:tc>
                <a:tc>
                  <a:txBody>
                    <a:bodyPr/>
                    <a:lstStyle/>
                    <a:p>
                      <a:pPr algn="ctr"/>
                      <a:r>
                        <a:rPr lang="en-US" sz="1600" b="1">
                          <a:latin typeface="Cambria" panose="02040503050406030204" pitchFamily="18" charset="0"/>
                          <a:ea typeface="Cambria" panose="02040503050406030204" pitchFamily="18" charset="0"/>
                        </a:rPr>
                        <a:t>8 points</a:t>
                      </a:r>
                    </a:p>
                  </a:txBody>
                  <a:tcPr/>
                </a:tc>
                <a:extLst>
                  <a:ext uri="{0D108BD9-81ED-4DB2-BD59-A6C34878D82A}">
                    <a16:rowId xmlns:a16="http://schemas.microsoft.com/office/drawing/2014/main" val="2006926431"/>
                  </a:ext>
                </a:extLst>
              </a:tr>
              <a:tr h="648425">
                <a:tc>
                  <a:txBody>
                    <a:bodyPr/>
                    <a:lstStyle/>
                    <a:p>
                      <a:pPr marL="285750" indent="-285750">
                        <a:buFont typeface="Arial" panose="020B0604020202020204" pitchFamily="34" charset="0"/>
                        <a:buChar char="•"/>
                      </a:pPr>
                      <a:r>
                        <a:rPr lang="en-US" sz="1800">
                          <a:latin typeface="Cambria" panose="02040503050406030204" pitchFamily="18" charset="0"/>
                          <a:ea typeface="Cambria" panose="02040503050406030204" pitchFamily="18" charset="0"/>
                        </a:rPr>
                        <a:t>Applicant has </a:t>
                      </a:r>
                      <a:r>
                        <a:rPr lang="en-US" sz="1800" b="1">
                          <a:solidFill>
                            <a:srgbClr val="FF0000"/>
                          </a:solidFill>
                          <a:latin typeface="Cambria" panose="02040503050406030204" pitchFamily="18" charset="0"/>
                          <a:ea typeface="Cambria" panose="02040503050406030204" pitchFamily="18" charset="0"/>
                        </a:rPr>
                        <a:t>not</a:t>
                      </a:r>
                      <a:r>
                        <a:rPr lang="en-US" sz="1800">
                          <a:latin typeface="Cambria" panose="02040503050406030204" pitchFamily="18" charset="0"/>
                          <a:ea typeface="Cambria" panose="02040503050406030204" pitchFamily="18" charset="0"/>
                        </a:rPr>
                        <a:t> already completed major steps+</a:t>
                      </a:r>
                    </a:p>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a:latin typeface="Cambria" panose="02040503050406030204" pitchFamily="18" charset="0"/>
                          <a:ea typeface="Cambria" panose="02040503050406030204" pitchFamily="18" charset="0"/>
                        </a:rPr>
                        <a:t>Did not fully address one of the components </a:t>
                      </a:r>
                    </a:p>
                  </a:txBody>
                  <a:tcPr/>
                </a:tc>
                <a:tc>
                  <a:txBody>
                    <a:bodyPr/>
                    <a:lstStyle/>
                    <a:p>
                      <a:pPr algn="ctr"/>
                      <a:r>
                        <a:rPr lang="en-US" sz="1600" b="1">
                          <a:latin typeface="Cambria" panose="02040503050406030204" pitchFamily="18" charset="0"/>
                          <a:ea typeface="Cambria" panose="02040503050406030204" pitchFamily="18" charset="0"/>
                        </a:rPr>
                        <a:t>7 points</a:t>
                      </a:r>
                    </a:p>
                  </a:txBody>
                  <a:tcPr/>
                </a:tc>
                <a:extLst>
                  <a:ext uri="{0D108BD9-81ED-4DB2-BD59-A6C34878D82A}">
                    <a16:rowId xmlns:a16="http://schemas.microsoft.com/office/drawing/2014/main" val="2538131029"/>
                  </a:ext>
                </a:extLst>
              </a:tr>
              <a:tr h="744409">
                <a:tc>
                  <a:txBody>
                    <a:bodyPr/>
                    <a:lstStyle/>
                    <a:p>
                      <a:pPr marL="285750" indent="-285750" algn="l" defTabSz="685800" rtl="0" eaLnBrk="1" latinLnBrk="0" hangingPunct="1">
                        <a:buFont typeface="Arial" panose="020B0604020202020204" pitchFamily="34" charset="0"/>
                        <a:buChar char="•"/>
                      </a:pPr>
                      <a:r>
                        <a:rPr lang="en-US" sz="1800" kern="1200">
                          <a:solidFill>
                            <a:schemeClr val="dk1"/>
                          </a:solidFill>
                          <a:latin typeface="Cambria" panose="02040503050406030204" pitchFamily="18" charset="0"/>
                          <a:ea typeface="Cambria" panose="02040503050406030204" pitchFamily="18" charset="0"/>
                        </a:rPr>
                        <a:t>Did not fully address </a:t>
                      </a:r>
                      <a:r>
                        <a:rPr lang="en-US" sz="1800" b="1" kern="1200">
                          <a:solidFill>
                            <a:srgbClr val="FF0000"/>
                          </a:solidFill>
                          <a:latin typeface="Cambria" panose="02040503050406030204" pitchFamily="18" charset="0"/>
                          <a:ea typeface="Cambria" panose="02040503050406030204" pitchFamily="18" charset="0"/>
                        </a:rPr>
                        <a:t>2</a:t>
                      </a:r>
                      <a:r>
                        <a:rPr lang="en-US" sz="1800" kern="1200">
                          <a:solidFill>
                            <a:schemeClr val="dk1"/>
                          </a:solidFill>
                          <a:latin typeface="Cambria" panose="02040503050406030204" pitchFamily="18" charset="0"/>
                          <a:ea typeface="Cambria" panose="02040503050406030204" pitchFamily="18" charset="0"/>
                        </a:rPr>
                        <a:t> components regardless of whether applicant has already completed major steps</a:t>
                      </a:r>
                      <a:endParaRPr lang="en-US" sz="1800">
                        <a:latin typeface="Cambria" panose="02040503050406030204" pitchFamily="18" charset="0"/>
                        <a:ea typeface="Cambria" panose="02040503050406030204" pitchFamily="18" charset="0"/>
                      </a:endParaRPr>
                    </a:p>
                  </a:txBody>
                  <a:tcPr/>
                </a:tc>
                <a:tc>
                  <a:txBody>
                    <a:bodyPr/>
                    <a:lstStyle/>
                    <a:p>
                      <a:pPr algn="ctr"/>
                      <a:r>
                        <a:rPr lang="en-US" sz="1600" b="1">
                          <a:latin typeface="Cambria" panose="02040503050406030204" pitchFamily="18" charset="0"/>
                          <a:ea typeface="Cambria" panose="02040503050406030204" pitchFamily="18" charset="0"/>
                        </a:rPr>
                        <a:t>4 points</a:t>
                      </a:r>
                    </a:p>
                  </a:txBody>
                  <a:tcPr/>
                </a:tc>
                <a:extLst>
                  <a:ext uri="{0D108BD9-81ED-4DB2-BD59-A6C34878D82A}">
                    <a16:rowId xmlns:a16="http://schemas.microsoft.com/office/drawing/2014/main" val="770232579"/>
                  </a:ext>
                </a:extLst>
              </a:tr>
              <a:tr h="855075">
                <a:tc>
                  <a:txBody>
                    <a:bodyPr/>
                    <a:lstStyle/>
                    <a:p>
                      <a:pPr marL="285750" indent="-285750">
                        <a:buFont typeface="Arial" panose="020B0604020202020204" pitchFamily="34" charset="0"/>
                        <a:buChar char="•"/>
                      </a:pPr>
                      <a:r>
                        <a:rPr lang="en-US" sz="1800">
                          <a:latin typeface="Cambria" panose="02040503050406030204" pitchFamily="18" charset="0"/>
                          <a:ea typeface="Cambria" panose="02040503050406030204" pitchFamily="18" charset="0"/>
                        </a:rPr>
                        <a:t>Did not fully address </a:t>
                      </a:r>
                      <a:r>
                        <a:rPr lang="en-US" sz="1800" b="1">
                          <a:solidFill>
                            <a:srgbClr val="FF0000"/>
                          </a:solidFill>
                          <a:latin typeface="Cambria" panose="02040503050406030204" pitchFamily="18" charset="0"/>
                          <a:ea typeface="Cambria" panose="02040503050406030204" pitchFamily="18" charset="0"/>
                        </a:rPr>
                        <a:t>3 or more </a:t>
                      </a:r>
                      <a:r>
                        <a:rPr lang="en-US" sz="1800">
                          <a:latin typeface="Cambria" panose="02040503050406030204" pitchFamily="18" charset="0"/>
                          <a:ea typeface="Cambria" panose="02040503050406030204" pitchFamily="18" charset="0"/>
                        </a:rPr>
                        <a:t>components regardless of whether applicant has already completed major steps</a:t>
                      </a:r>
                    </a:p>
                    <a:p>
                      <a:endParaRPr lang="en-US" sz="1600">
                        <a:latin typeface="Cambria" panose="02040503050406030204" pitchFamily="18" charset="0"/>
                        <a:ea typeface="Cambria" panose="02040503050406030204" pitchFamily="18" charset="0"/>
                      </a:endParaRPr>
                    </a:p>
                  </a:txBody>
                  <a:tcPr/>
                </a:tc>
                <a:tc>
                  <a:txBody>
                    <a:bodyPr/>
                    <a:lstStyle/>
                    <a:p>
                      <a:pPr algn="ctr"/>
                      <a:r>
                        <a:rPr lang="en-US" sz="1600" b="1">
                          <a:latin typeface="Cambria" panose="02040503050406030204" pitchFamily="18" charset="0"/>
                          <a:ea typeface="Cambria" panose="02040503050406030204" pitchFamily="18" charset="0"/>
                        </a:rPr>
                        <a:t>0 points</a:t>
                      </a:r>
                    </a:p>
                  </a:txBody>
                  <a:tcPr/>
                </a:tc>
                <a:extLst>
                  <a:ext uri="{0D108BD9-81ED-4DB2-BD59-A6C34878D82A}">
                    <a16:rowId xmlns:a16="http://schemas.microsoft.com/office/drawing/2014/main" val="2407480394"/>
                  </a:ext>
                </a:extLst>
              </a:tr>
            </a:tbl>
          </a:graphicData>
        </a:graphic>
      </p:graphicFrame>
      <p:sp>
        <p:nvSpPr>
          <p:cNvPr id="110596" name="Slide Number Placeholder 5"/>
          <p:cNvSpPr>
            <a:spLocks noGrp="1"/>
          </p:cNvSpPr>
          <p:nvPr>
            <p:ph type="sldNum" sz="quarter" idx="12"/>
          </p:nvPr>
        </p:nvSpPr>
        <p:spPr bwMode="auto">
          <a:xfrm>
            <a:off x="176793" y="277744"/>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37</a:t>
            </a:fld>
            <a:endParaRPr lang="en-US" i="0">
              <a:solidFill>
                <a:srgbClr val="FFFFFF"/>
              </a:solidFill>
            </a:endParaRPr>
          </a:p>
        </p:txBody>
      </p:sp>
      <p:cxnSp>
        <p:nvCxnSpPr>
          <p:cNvPr id="9" name="Straight Connector 8">
            <a:extLst>
              <a:ext uri="{FF2B5EF4-FFF2-40B4-BE49-F238E27FC236}">
                <a16:creationId xmlns:a16="http://schemas.microsoft.com/office/drawing/2014/main" id="{516627C6-0AE5-428B-B846-CF09EE7B3A21}"/>
              </a:ext>
            </a:extLst>
          </p:cNvPr>
          <p:cNvCxnSpPr>
            <a:cxnSpLocks/>
          </p:cNvCxnSpPr>
          <p:nvPr/>
        </p:nvCxnSpPr>
        <p:spPr>
          <a:xfrm>
            <a:off x="852955" y="765376"/>
            <a:ext cx="7622102" cy="6626"/>
          </a:xfrm>
          <a:prstGeom prst="line">
            <a:avLst/>
          </a:prstGeom>
        </p:spPr>
        <p:style>
          <a:lnRef idx="2">
            <a:schemeClr val="dk1"/>
          </a:lnRef>
          <a:fillRef idx="0">
            <a:schemeClr val="dk1"/>
          </a:fillRef>
          <a:effectRef idx="1">
            <a:schemeClr val="dk1"/>
          </a:effectRef>
          <a:fontRef idx="minor">
            <a:schemeClr val="tx1"/>
          </a:fontRef>
        </p:style>
      </p:cxnSp>
      <p:pic>
        <p:nvPicPr>
          <p:cNvPr id="3" name="Picture 2">
            <a:extLst>
              <a:ext uri="{FF2B5EF4-FFF2-40B4-BE49-F238E27FC236}">
                <a16:creationId xmlns:a16="http://schemas.microsoft.com/office/drawing/2014/main" id="{B9B13578-8ACB-BD8E-9443-E10B47D66CA4}"/>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4D02F3DD-BC72-E0C1-CBC0-E210EBFCF369}"/>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9759308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1066800" y="1882305"/>
            <a:ext cx="6686549" cy="1101600"/>
          </a:xfrm>
        </p:spPr>
        <p:txBody>
          <a:bodyPr rtlCol="0">
            <a:normAutofit/>
          </a:bodyPr>
          <a:lstStyle/>
          <a:p>
            <a:pPr algn="ctr" eaLnBrk="1" fontAlgn="auto" hangingPunct="1">
              <a:spcAft>
                <a:spcPts val="0"/>
              </a:spcAft>
              <a:defRPr/>
            </a:pPr>
            <a:r>
              <a:rPr lang="en-US" sz="3200" b="1">
                <a:solidFill>
                  <a:schemeClr val="accent4">
                    <a:lumMod val="50000"/>
                  </a:schemeClr>
                </a:solidFill>
                <a:latin typeface="Cambria" panose="02040503050406030204" pitchFamily="18" charset="0"/>
              </a:rPr>
              <a:t>Subfactor 3.4-Budget</a:t>
            </a:r>
            <a:br>
              <a:rPr lang="en-US" sz="3200" b="1">
                <a:solidFill>
                  <a:schemeClr val="accent4">
                    <a:lumMod val="50000"/>
                  </a:schemeClr>
                </a:solidFill>
                <a:latin typeface="Cambria" panose="02040503050406030204" pitchFamily="18" charset="0"/>
              </a:rPr>
            </a:br>
            <a:r>
              <a:rPr lang="en-US" sz="3200" b="1">
                <a:solidFill>
                  <a:schemeClr val="accent4">
                    <a:lumMod val="50000"/>
                  </a:schemeClr>
                </a:solidFill>
                <a:latin typeface="Cambria" panose="02040503050406030204" pitchFamily="18" charset="0"/>
              </a:rPr>
              <a:t>(up to 10 points)</a:t>
            </a:r>
          </a:p>
        </p:txBody>
      </p:sp>
      <p:sp>
        <p:nvSpPr>
          <p:cNvPr id="105476" name="Slide Number Placeholder 5"/>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spcAft>
                <a:spcPts val="600"/>
              </a:spcAft>
            </a:pPr>
            <a:fld id="{E942BEA0-9026-46C2-8E31-2E0CAE749DDB}" type="slidenum">
              <a:rPr lang="en-US" i="0">
                <a:solidFill>
                  <a:srgbClr val="FFFFFF"/>
                </a:solidFill>
              </a:rPr>
              <a:pPr eaLnBrk="1" hangingPunct="1">
                <a:spcAft>
                  <a:spcPts val="600"/>
                </a:spcAft>
              </a:pPr>
              <a:t>38</a:t>
            </a:fld>
            <a:endParaRPr lang="en-US" i="0">
              <a:solidFill>
                <a:srgbClr val="FFFFFF"/>
              </a:solidFill>
            </a:endParaRPr>
          </a:p>
        </p:txBody>
      </p:sp>
      <p:pic>
        <p:nvPicPr>
          <p:cNvPr id="3" name="Picture 2">
            <a:extLst>
              <a:ext uri="{FF2B5EF4-FFF2-40B4-BE49-F238E27FC236}">
                <a16:creationId xmlns:a16="http://schemas.microsoft.com/office/drawing/2014/main" id="{48652B9C-3E0E-E5A5-D340-FA8C47099F7C}"/>
              </a:ext>
            </a:extLst>
          </p:cNvPr>
          <p:cNvPicPr>
            <a:picLocks noChangeAspect="1"/>
          </p:cNvPicPr>
          <p:nvPr/>
        </p:nvPicPr>
        <p:blipFill>
          <a:blip r:embed="rId3"/>
          <a:stretch>
            <a:fillRect/>
          </a:stretch>
        </p:blipFill>
        <p:spPr>
          <a:xfrm>
            <a:off x="0" y="0"/>
            <a:ext cx="571500" cy="5143500"/>
          </a:xfrm>
          <a:prstGeom prst="rect">
            <a:avLst/>
          </a:prstGeom>
        </p:spPr>
      </p:pic>
      <p:pic>
        <p:nvPicPr>
          <p:cNvPr id="8" name="Picture 3">
            <a:extLst>
              <a:ext uri="{FF2B5EF4-FFF2-40B4-BE49-F238E27FC236}">
                <a16:creationId xmlns:a16="http://schemas.microsoft.com/office/drawing/2014/main" id="{9F9F11A6-5C06-C78C-0252-3ED31D08371F}"/>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18992947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628420" y="64533"/>
            <a:ext cx="8062126" cy="771045"/>
          </a:xfrm>
        </p:spPr>
        <p:txBody>
          <a:bodyPr rtlCol="0">
            <a:noAutofit/>
          </a:bodyPr>
          <a:lstStyle/>
          <a:p>
            <a:pPr>
              <a:defRPr/>
            </a:pPr>
            <a:br>
              <a:rPr lang="en-US" sz="2000" b="1">
                <a:solidFill>
                  <a:srgbClr val="FFFFFF"/>
                </a:solidFill>
                <a:latin typeface="Cambria" panose="02040503050406030204" pitchFamily="18" charset="0"/>
              </a:rPr>
            </a:br>
            <a:r>
              <a:rPr lang="en-US" sz="2400" b="1">
                <a:solidFill>
                  <a:schemeClr val="accent4">
                    <a:lumMod val="50000"/>
                  </a:schemeClr>
                </a:solidFill>
                <a:latin typeface="Cambria" panose="02040503050406030204" pitchFamily="18" charset="0"/>
              </a:rPr>
              <a:t>Subfactor 3.4- Budget</a:t>
            </a:r>
            <a:endParaRPr lang="en-US" sz="2000" b="1">
              <a:solidFill>
                <a:schemeClr val="accent4">
                  <a:lumMod val="50000"/>
                </a:schemeClr>
              </a:solidFill>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765716" y="948765"/>
            <a:ext cx="7602678" cy="3624206"/>
          </a:xfrm>
        </p:spPr>
        <p:txBody>
          <a:bodyPr>
            <a:noAutofit/>
          </a:bodyPr>
          <a:lstStyle/>
          <a:p>
            <a:pPr marL="0" indent="0">
              <a:buNone/>
            </a:pPr>
            <a:r>
              <a:rPr lang="en-US" sz="2600" b="1">
                <a:latin typeface="Cambria" panose="02040503050406030204" pitchFamily="18" charset="0"/>
              </a:rPr>
              <a:t>HUD evaluation criteria:</a:t>
            </a:r>
          </a:p>
          <a:p>
            <a:pPr marL="0" indent="0" algn="ctr">
              <a:buNone/>
            </a:pPr>
            <a:endParaRPr lang="en-US" sz="1050">
              <a:latin typeface="Cambria" panose="02040503050406030204" pitchFamily="18" charset="0"/>
            </a:endParaRPr>
          </a:p>
          <a:p>
            <a:pPr marL="514350" indent="-514350">
              <a:buAutoNum type="arabicPeriod"/>
            </a:pPr>
            <a:r>
              <a:rPr lang="en-US" sz="2000">
                <a:latin typeface="Cambria" panose="02040503050406030204" pitchFamily="18" charset="0"/>
              </a:rPr>
              <a:t>Cost Summary (HUD-53246) and budget narrative.</a:t>
            </a:r>
          </a:p>
          <a:p>
            <a:pPr marL="514350" indent="-514350">
              <a:buAutoNum type="arabicPeriod"/>
            </a:pPr>
            <a:r>
              <a:rPr lang="en-US" sz="2000">
                <a:latin typeface="Cambria" panose="02040503050406030204" pitchFamily="18" charset="0"/>
              </a:rPr>
              <a:t>Budget thoroughly prepared</a:t>
            </a:r>
          </a:p>
          <a:p>
            <a:pPr marL="514350" indent="-514350">
              <a:buAutoNum type="arabicPeriod"/>
            </a:pPr>
            <a:r>
              <a:rPr lang="en-US" sz="2000">
                <a:latin typeface="Cambria" panose="02040503050406030204" pitchFamily="18" charset="0"/>
              </a:rPr>
              <a:t>Costs are eligible under NAHASDA.</a:t>
            </a:r>
          </a:p>
          <a:p>
            <a:pPr marL="514350" indent="-514350">
              <a:buAutoNum type="arabicPeriod"/>
            </a:pPr>
            <a:r>
              <a:rPr lang="en-US" sz="2000">
                <a:latin typeface="Cambria" panose="02040503050406030204" pitchFamily="18" charset="0"/>
              </a:rPr>
              <a:t>Costs are allowable, allocable, reasonable, and necessary for implementing the project and activities.</a:t>
            </a:r>
          </a:p>
          <a:p>
            <a:pPr marL="514350" indent="-514350">
              <a:buAutoNum type="arabicPeriod"/>
            </a:pPr>
            <a:r>
              <a:rPr lang="en-US" sz="2000">
                <a:latin typeface="Cambria" panose="02040503050406030204" pitchFamily="18" charset="0"/>
              </a:rPr>
              <a:t>Current Total Development Cost (TDC) referenced by 24 CFR 1000.302 and </a:t>
            </a:r>
            <a:r>
              <a:rPr lang="en-US" sz="2000" b="1">
                <a:solidFill>
                  <a:srgbClr val="FF0000"/>
                </a:solidFill>
                <a:highlight>
                  <a:srgbClr val="FFFF00"/>
                </a:highlight>
                <a:latin typeface="Cambria" panose="02040503050406030204" pitchFamily="18" charset="0"/>
              </a:rPr>
              <a:t>Notice PIH-2022-16 </a:t>
            </a:r>
            <a:r>
              <a:rPr lang="en-US" sz="2000">
                <a:solidFill>
                  <a:srgbClr val="FF0000"/>
                </a:solidFill>
                <a:highlight>
                  <a:srgbClr val="FFFF00"/>
                </a:highlight>
                <a:latin typeface="Cambria" panose="02040503050406030204" pitchFamily="18" charset="0"/>
              </a:rPr>
              <a:t>(Updated TDC limits).</a:t>
            </a:r>
            <a:endParaRPr lang="en-US" sz="2000" b="1">
              <a:solidFill>
                <a:srgbClr val="FF0000"/>
              </a:solidFill>
              <a:highlight>
                <a:srgbClr val="FFFF00"/>
              </a:highlight>
              <a:latin typeface="Cambria" panose="02040503050406030204" pitchFamily="18" charset="0"/>
            </a:endParaRPr>
          </a:p>
          <a:p>
            <a:pPr marL="685800" lvl="2" indent="0">
              <a:buNone/>
            </a:pPr>
            <a:endParaRPr lang="en-US" sz="2150">
              <a:latin typeface="Cambria" panose="02040503050406030204" pitchFamily="18" charset="0"/>
            </a:endParaRPr>
          </a:p>
          <a:p>
            <a:pPr marL="0" indent="0" algn="ctr">
              <a:buNone/>
            </a:pPr>
            <a:endParaRPr lang="en-US" sz="2600">
              <a:latin typeface="Cambria" panose="02040503050406030204" pitchFamily="18" charset="0"/>
            </a:endParaRPr>
          </a:p>
          <a:p>
            <a:pPr marL="0" indent="0">
              <a:buNone/>
            </a:pPr>
            <a:endParaRPr lang="en-US" sz="2600">
              <a:latin typeface="Cambria" panose="02040503050406030204" pitchFamily="18" charset="0"/>
            </a:endParaRPr>
          </a:p>
        </p:txBody>
      </p:sp>
      <p:sp>
        <p:nvSpPr>
          <p:cNvPr id="110596" name="Slide Number Placeholder 5"/>
          <p:cNvSpPr>
            <a:spLocks noGrp="1"/>
          </p:cNvSpPr>
          <p:nvPr>
            <p:ph type="sldNum" sz="quarter" idx="12"/>
          </p:nvPr>
        </p:nvSpPr>
        <p:spPr bwMode="auto">
          <a:xfrm>
            <a:off x="152400" y="26732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39</a:t>
            </a:fld>
            <a:endParaRPr lang="en-US" i="0">
              <a:solidFill>
                <a:srgbClr val="FFFFFF"/>
              </a:solidFill>
            </a:endParaRPr>
          </a:p>
        </p:txBody>
      </p:sp>
      <p:cxnSp>
        <p:nvCxnSpPr>
          <p:cNvPr id="8" name="Straight Connector 7">
            <a:extLst>
              <a:ext uri="{FF2B5EF4-FFF2-40B4-BE49-F238E27FC236}">
                <a16:creationId xmlns:a16="http://schemas.microsoft.com/office/drawing/2014/main" id="{4912F54F-9A2C-4962-819C-1F105C432682}"/>
              </a:ext>
            </a:extLst>
          </p:cNvPr>
          <p:cNvCxnSpPr/>
          <p:nvPr/>
        </p:nvCxnSpPr>
        <p:spPr>
          <a:xfrm>
            <a:off x="765716" y="835578"/>
            <a:ext cx="7025269" cy="57486"/>
          </a:xfrm>
          <a:prstGeom prst="line">
            <a:avLst/>
          </a:prstGeom>
        </p:spPr>
        <p:style>
          <a:lnRef idx="2">
            <a:schemeClr val="dk1"/>
          </a:lnRef>
          <a:fillRef idx="0">
            <a:schemeClr val="dk1"/>
          </a:fillRef>
          <a:effectRef idx="1">
            <a:schemeClr val="dk1"/>
          </a:effectRef>
          <a:fontRef idx="minor">
            <a:schemeClr val="tx1"/>
          </a:fontRef>
        </p:style>
      </p:cxnSp>
      <p:pic>
        <p:nvPicPr>
          <p:cNvPr id="4" name="Picture 2">
            <a:extLst>
              <a:ext uri="{FF2B5EF4-FFF2-40B4-BE49-F238E27FC236}">
                <a16:creationId xmlns:a16="http://schemas.microsoft.com/office/drawing/2014/main" id="{6A99CF7C-98B7-2398-DEAC-8CA2F8D8EBFC}"/>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3C3877BA-5F6A-7778-04B2-A7B092C26DEB}"/>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966368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1088259" y="132757"/>
            <a:ext cx="7343221" cy="1221521"/>
          </a:xfrm>
        </p:spPr>
        <p:txBody>
          <a:bodyPr rtlCol="0">
            <a:noAutofit/>
          </a:bodyPr>
          <a:lstStyle/>
          <a:p>
            <a:pPr>
              <a:defRPr/>
            </a:pPr>
            <a:r>
              <a:rPr lang="en-US" sz="2800" b="1">
                <a:solidFill>
                  <a:schemeClr val="accent6"/>
                </a:solidFill>
                <a:latin typeface="Cambria"/>
                <a:ea typeface="Cambria"/>
              </a:rPr>
              <a:t>Subfactor 3.1- IHBG Competitive Priorities</a:t>
            </a:r>
            <a:endParaRPr lang="en-US" sz="2000" b="1">
              <a:solidFill>
                <a:schemeClr val="accent6"/>
              </a:solidFill>
              <a:latin typeface="Cambria"/>
              <a:ea typeface="Cambria"/>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644605" y="1383012"/>
            <a:ext cx="7728856" cy="2987510"/>
          </a:xfrm>
        </p:spPr>
        <p:txBody>
          <a:bodyPr vert="horz" lIns="91440" tIns="45720" rIns="91440" bIns="45720" rtlCol="0" anchor="t">
            <a:noAutofit/>
          </a:bodyPr>
          <a:lstStyle/>
          <a:p>
            <a:pPr marL="461645" indent="-461645"/>
            <a:r>
              <a:rPr lang="en-US" sz="2200">
                <a:latin typeface="Cambria"/>
                <a:ea typeface="Cambria"/>
              </a:rPr>
              <a:t>3.1.a. New Housing Construction Projects</a:t>
            </a:r>
            <a:endParaRPr lang="en-US"/>
          </a:p>
          <a:p>
            <a:pPr marL="461645" indent="-461645"/>
            <a:r>
              <a:rPr lang="en-US" sz="2200">
                <a:latin typeface="Cambria"/>
                <a:ea typeface="Cambria"/>
              </a:rPr>
              <a:t>3.1.b. Housing Rehabilitation Projects</a:t>
            </a:r>
          </a:p>
          <a:p>
            <a:pPr marL="461645" indent="-461645"/>
            <a:r>
              <a:rPr lang="en-US" sz="2200">
                <a:latin typeface="Cambria"/>
                <a:ea typeface="Cambria"/>
              </a:rPr>
              <a:t>3.1.c.  Acquisition of Units</a:t>
            </a:r>
          </a:p>
          <a:p>
            <a:pPr marL="512445" indent="-512445"/>
            <a:r>
              <a:rPr lang="en-US" sz="2200">
                <a:latin typeface="Cambria"/>
                <a:ea typeface="Cambria"/>
              </a:rPr>
              <a:t>3.1.d. Affordable Housing-Related Infrastructure Projects</a:t>
            </a:r>
          </a:p>
          <a:p>
            <a:pPr marL="461645" indent="-461645"/>
            <a:r>
              <a:rPr lang="en-US" sz="2200">
                <a:latin typeface="Cambria"/>
                <a:ea typeface="Cambria"/>
              </a:rPr>
              <a:t>3.1.e. Other NAHASDA-eligible activities</a:t>
            </a:r>
          </a:p>
          <a:p>
            <a:pPr marL="461645" indent="-461645"/>
            <a:endParaRPr lang="en-US" sz="2200">
              <a:latin typeface="Cambria"/>
              <a:ea typeface="Cambria"/>
            </a:endParaRPr>
          </a:p>
          <a:p>
            <a:pPr marL="0" indent="0">
              <a:buNone/>
            </a:pPr>
            <a:r>
              <a:rPr lang="en-US" sz="2200">
                <a:latin typeface="Cambria"/>
                <a:ea typeface="Cambria"/>
              </a:rPr>
              <a:t>      ***  Maximum 10 points possible for this Subfactor</a:t>
            </a:r>
          </a:p>
        </p:txBody>
      </p:sp>
      <p:sp>
        <p:nvSpPr>
          <p:cNvPr id="110596" name="Slide Number Placeholder 5"/>
          <p:cNvSpPr>
            <a:spLocks noGrp="1"/>
          </p:cNvSpPr>
          <p:nvPr>
            <p:ph type="sldNum" sz="quarter" idx="12"/>
          </p:nvPr>
        </p:nvSpPr>
        <p:spPr bwMode="auto">
          <a:xfrm>
            <a:off x="7788788" y="56492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4</a:t>
            </a:fld>
            <a:endParaRPr lang="en-US" i="0">
              <a:solidFill>
                <a:srgbClr val="FFFFFF"/>
              </a:solidFill>
            </a:endParaRPr>
          </a:p>
        </p:txBody>
      </p:sp>
      <p:cxnSp>
        <p:nvCxnSpPr>
          <p:cNvPr id="5" name="Straight Connector 4">
            <a:extLst>
              <a:ext uri="{FF2B5EF4-FFF2-40B4-BE49-F238E27FC236}">
                <a16:creationId xmlns:a16="http://schemas.microsoft.com/office/drawing/2014/main" id="{F659A78D-9178-4947-9E9B-CFA80D4C5120}"/>
              </a:ext>
            </a:extLst>
          </p:cNvPr>
          <p:cNvCxnSpPr>
            <a:cxnSpLocks/>
          </p:cNvCxnSpPr>
          <p:nvPr/>
        </p:nvCxnSpPr>
        <p:spPr>
          <a:xfrm>
            <a:off x="1184309" y="1111071"/>
            <a:ext cx="6856189" cy="0"/>
          </a:xfrm>
          <a:prstGeom prst="line">
            <a:avLst/>
          </a:prstGeom>
          <a:ln>
            <a:solidFill>
              <a:schemeClr val="accent4"/>
            </a:solidFill>
          </a:ln>
          <a:effectLst/>
        </p:spPr>
        <p:style>
          <a:lnRef idx="3">
            <a:schemeClr val="accent2"/>
          </a:lnRef>
          <a:fillRef idx="0">
            <a:schemeClr val="accent2"/>
          </a:fillRef>
          <a:effectRef idx="2">
            <a:schemeClr val="accent2"/>
          </a:effectRef>
          <a:fontRef idx="minor">
            <a:schemeClr val="tx1"/>
          </a:fontRef>
        </p:style>
      </p:cxnSp>
      <p:pic>
        <p:nvPicPr>
          <p:cNvPr id="4" name="Picture 2">
            <a:extLst>
              <a:ext uri="{FF2B5EF4-FFF2-40B4-BE49-F238E27FC236}">
                <a16:creationId xmlns:a16="http://schemas.microsoft.com/office/drawing/2014/main" id="{729C3FC4-1CD5-7220-859E-B0467EC048FA}"/>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EB4CBB0F-E3BC-C260-9300-B93B9C44196C}"/>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33691555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585206" y="207700"/>
            <a:ext cx="7072970" cy="771045"/>
          </a:xfrm>
        </p:spPr>
        <p:txBody>
          <a:bodyPr rtlCol="0">
            <a:noAutofit/>
          </a:bodyPr>
          <a:lstStyle/>
          <a:p>
            <a:pPr>
              <a:defRPr/>
            </a:pPr>
            <a:br>
              <a:rPr lang="en-US" sz="2000" b="1">
                <a:solidFill>
                  <a:srgbClr val="FFFFFF"/>
                </a:solidFill>
                <a:latin typeface="Cambria" panose="02040503050406030204" pitchFamily="18" charset="0"/>
              </a:rPr>
            </a:br>
            <a:r>
              <a:rPr lang="en-US" sz="2400" b="1">
                <a:solidFill>
                  <a:schemeClr val="accent4">
                    <a:lumMod val="50000"/>
                  </a:schemeClr>
                </a:solidFill>
                <a:latin typeface="Cambria" panose="02040503050406030204" pitchFamily="18" charset="0"/>
              </a:rPr>
              <a:t>Subfactor 3.4-Budget</a:t>
            </a:r>
            <a:endParaRPr lang="en-US" sz="2000" b="1">
              <a:solidFill>
                <a:schemeClr val="accent4">
                  <a:lumMod val="50000"/>
                </a:schemeClr>
              </a:solidFill>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585206" y="1063082"/>
            <a:ext cx="7814903" cy="4550277"/>
          </a:xfrm>
        </p:spPr>
        <p:txBody>
          <a:bodyPr>
            <a:noAutofit/>
          </a:bodyPr>
          <a:lstStyle/>
          <a:p>
            <a:pPr marL="0" indent="0">
              <a:buNone/>
            </a:pPr>
            <a:r>
              <a:rPr lang="en-US" sz="2600" b="1">
                <a:latin typeface="Cambria" panose="02040503050406030204" pitchFamily="18" charset="0"/>
              </a:rPr>
              <a:t>HUD evaluation criteria: Definition overview</a:t>
            </a:r>
          </a:p>
          <a:p>
            <a:pPr marL="800100" lvl="1" indent="-457200">
              <a:buFont typeface="+mj-lt"/>
              <a:buAutoNum type="arabicPeriod"/>
            </a:pPr>
            <a:r>
              <a:rPr lang="en-US" sz="2000">
                <a:latin typeface="Cambria" panose="02040503050406030204" pitchFamily="18" charset="0"/>
              </a:rPr>
              <a:t>Eligible = costs are in keeping with NAHASDA Sec. 202.</a:t>
            </a:r>
          </a:p>
          <a:p>
            <a:pPr marL="800100" lvl="1" indent="-457200">
              <a:buFont typeface="+mj-lt"/>
              <a:buAutoNum type="arabicPeriod"/>
            </a:pPr>
            <a:r>
              <a:rPr lang="en-US" sz="2000">
                <a:latin typeface="Cambria" panose="02040503050406030204" pitchFamily="18" charset="0"/>
              </a:rPr>
              <a:t>Allowable = costs meet the Cost Principles criteria in 2 CFR 200 Subpart E.</a:t>
            </a:r>
          </a:p>
          <a:p>
            <a:pPr marL="1443037" lvl="3" indent="-457200"/>
            <a:r>
              <a:rPr lang="en-US" sz="1850">
                <a:latin typeface="Cambria" panose="02040503050406030204" pitchFamily="18" charset="0"/>
              </a:rPr>
              <a:t>Example of </a:t>
            </a:r>
            <a:r>
              <a:rPr lang="en-US" sz="1850" u="sng">
                <a:latin typeface="Cambria" panose="02040503050406030204" pitchFamily="18" charset="0"/>
              </a:rPr>
              <a:t>unallowable cost</a:t>
            </a:r>
            <a:r>
              <a:rPr lang="en-US" sz="1850">
                <a:latin typeface="Cambria" panose="02040503050406030204" pitchFamily="18" charset="0"/>
              </a:rPr>
              <a:t>: alcohol and entertainment!</a:t>
            </a:r>
          </a:p>
          <a:p>
            <a:pPr marL="800100" lvl="1" indent="-457200">
              <a:buFont typeface="+mj-lt"/>
              <a:buAutoNum type="arabicPeriod"/>
            </a:pPr>
            <a:r>
              <a:rPr lang="en-US" sz="2000">
                <a:latin typeface="Cambria" panose="02040503050406030204" pitchFamily="18" charset="0"/>
              </a:rPr>
              <a:t>Allocable = all costs must be tied to the workplan activities and incurred within the Period of Performance, including leveraging</a:t>
            </a:r>
          </a:p>
          <a:p>
            <a:pPr marL="1443037" lvl="3" indent="-457200"/>
            <a:r>
              <a:rPr lang="en-US" sz="1850">
                <a:latin typeface="Cambria" panose="02040503050406030204" pitchFamily="18" charset="0"/>
              </a:rPr>
              <a:t>Exception: Pre-award proposal costs or land acquisition</a:t>
            </a:r>
          </a:p>
          <a:p>
            <a:pPr marL="800100" lvl="1" indent="-457200">
              <a:buFont typeface="+mj-lt"/>
              <a:buAutoNum type="arabicPeriod"/>
            </a:pPr>
            <a:r>
              <a:rPr lang="en-US" sz="2000">
                <a:latin typeface="Cambria" panose="02040503050406030204" pitchFamily="18" charset="0"/>
              </a:rPr>
              <a:t>Reasonable = “prudent person” test</a:t>
            </a:r>
          </a:p>
          <a:p>
            <a:pPr marL="800100" lvl="1" indent="-457200">
              <a:buFont typeface="+mj-lt"/>
              <a:buAutoNum type="arabicPeriod"/>
            </a:pPr>
            <a:r>
              <a:rPr lang="en-US" sz="2000">
                <a:latin typeface="Cambria" panose="02040503050406030204" pitchFamily="18" charset="0"/>
              </a:rPr>
              <a:t>Necessary = Costs crucial for implementing activities</a:t>
            </a:r>
          </a:p>
          <a:p>
            <a:pPr marL="1100137" lvl="2" indent="-457200"/>
            <a:endParaRPr lang="en-US" sz="2150">
              <a:latin typeface="Cambria" panose="02040503050406030204" pitchFamily="18" charset="0"/>
            </a:endParaRPr>
          </a:p>
          <a:p>
            <a:pPr marL="800100" lvl="1" indent="-457200">
              <a:buFont typeface="+mj-lt"/>
              <a:buAutoNum type="arabicPeriod"/>
            </a:pPr>
            <a:endParaRPr lang="en-US" sz="2300">
              <a:latin typeface="Cambria" panose="02040503050406030204" pitchFamily="18" charset="0"/>
            </a:endParaRPr>
          </a:p>
          <a:p>
            <a:pPr marL="800100" lvl="1" indent="-457200">
              <a:buFont typeface="+mj-lt"/>
              <a:buAutoNum type="arabicPeriod"/>
            </a:pPr>
            <a:endParaRPr lang="en-US" sz="2150">
              <a:latin typeface="Cambria" panose="02040503050406030204" pitchFamily="18" charset="0"/>
            </a:endParaRPr>
          </a:p>
          <a:p>
            <a:pPr marL="342900" lvl="1" indent="0">
              <a:buNone/>
            </a:pPr>
            <a:endParaRPr lang="en-US" sz="2300">
              <a:latin typeface="Cambria" panose="02040503050406030204" pitchFamily="18" charset="0"/>
            </a:endParaRPr>
          </a:p>
          <a:p>
            <a:pPr marL="685800" lvl="2" indent="0">
              <a:buNone/>
            </a:pPr>
            <a:endParaRPr lang="en-US" sz="2150">
              <a:latin typeface="Cambria" panose="02040503050406030204" pitchFamily="18" charset="0"/>
            </a:endParaRPr>
          </a:p>
          <a:p>
            <a:pPr marL="0" indent="0" algn="ctr">
              <a:buNone/>
            </a:pPr>
            <a:endParaRPr lang="en-US" sz="2600">
              <a:latin typeface="Cambria" panose="02040503050406030204" pitchFamily="18" charset="0"/>
            </a:endParaRPr>
          </a:p>
          <a:p>
            <a:pPr marL="0" indent="0">
              <a:buNone/>
            </a:pPr>
            <a:endParaRPr lang="en-US" sz="2600">
              <a:latin typeface="Cambria" panose="02040503050406030204" pitchFamily="18" charset="0"/>
            </a:endParaRPr>
          </a:p>
        </p:txBody>
      </p:sp>
      <p:cxnSp>
        <p:nvCxnSpPr>
          <p:cNvPr id="8" name="Straight Connector 7">
            <a:extLst>
              <a:ext uri="{FF2B5EF4-FFF2-40B4-BE49-F238E27FC236}">
                <a16:creationId xmlns:a16="http://schemas.microsoft.com/office/drawing/2014/main" id="{DE318236-063E-4456-9B9E-8A378E64CAC6}"/>
              </a:ext>
            </a:extLst>
          </p:cNvPr>
          <p:cNvCxnSpPr/>
          <p:nvPr/>
        </p:nvCxnSpPr>
        <p:spPr>
          <a:xfrm>
            <a:off x="632907" y="963427"/>
            <a:ext cx="7025269" cy="57486"/>
          </a:xfrm>
          <a:prstGeom prst="line">
            <a:avLst/>
          </a:prstGeom>
        </p:spPr>
        <p:style>
          <a:lnRef idx="2">
            <a:schemeClr val="dk1"/>
          </a:lnRef>
          <a:fillRef idx="0">
            <a:schemeClr val="dk1"/>
          </a:fillRef>
          <a:effectRef idx="1">
            <a:schemeClr val="dk1"/>
          </a:effectRef>
          <a:fontRef idx="minor">
            <a:schemeClr val="tx1"/>
          </a:fontRef>
        </p:style>
      </p:cxnSp>
      <p:pic>
        <p:nvPicPr>
          <p:cNvPr id="4" name="Picture 2">
            <a:extLst>
              <a:ext uri="{FF2B5EF4-FFF2-40B4-BE49-F238E27FC236}">
                <a16:creationId xmlns:a16="http://schemas.microsoft.com/office/drawing/2014/main" id="{0BF28584-B7B1-88CC-62DF-E844423A7C82}"/>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ED94C988-38A5-2528-C620-A910B7B099D8}"/>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34653133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775486" y="73599"/>
            <a:ext cx="7072970" cy="771045"/>
          </a:xfrm>
        </p:spPr>
        <p:txBody>
          <a:bodyPr rtlCol="0">
            <a:noAutofit/>
          </a:bodyPr>
          <a:lstStyle/>
          <a:p>
            <a:pPr>
              <a:defRPr/>
            </a:pPr>
            <a:br>
              <a:rPr lang="en-US" sz="2000" b="1">
                <a:solidFill>
                  <a:schemeClr val="accent4">
                    <a:lumMod val="50000"/>
                  </a:schemeClr>
                </a:solidFill>
                <a:latin typeface="Cambria" panose="02040503050406030204" pitchFamily="18" charset="0"/>
              </a:rPr>
            </a:br>
            <a:r>
              <a:rPr lang="en-US" sz="2400" b="1">
                <a:solidFill>
                  <a:schemeClr val="accent4">
                    <a:lumMod val="50000"/>
                  </a:schemeClr>
                </a:solidFill>
                <a:latin typeface="Cambria" panose="02040503050406030204" pitchFamily="18" charset="0"/>
              </a:rPr>
              <a:t>Subfactor 3.4-Budget</a:t>
            </a:r>
            <a:endParaRPr lang="en-US" sz="2000" b="1">
              <a:solidFill>
                <a:schemeClr val="accent4">
                  <a:lumMod val="50000"/>
                </a:schemeClr>
              </a:solidFill>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858182" y="1030905"/>
            <a:ext cx="7145242" cy="3525855"/>
          </a:xfrm>
        </p:spPr>
        <p:txBody>
          <a:bodyPr>
            <a:noAutofit/>
          </a:bodyPr>
          <a:lstStyle/>
          <a:p>
            <a:pPr marL="0" indent="0">
              <a:buNone/>
            </a:pPr>
            <a:r>
              <a:rPr lang="en-US" sz="2400" b="1">
                <a:latin typeface="Cambria" panose="02040503050406030204" pitchFamily="18" charset="0"/>
              </a:rPr>
              <a:t>Budget components:</a:t>
            </a:r>
          </a:p>
          <a:p>
            <a:pPr marL="800100" lvl="1" indent="-457200">
              <a:buFont typeface="+mj-lt"/>
              <a:buAutoNum type="arabicPeriod"/>
            </a:pPr>
            <a:r>
              <a:rPr lang="en-US" sz="2400" b="1">
                <a:latin typeface="Cambria" panose="02040503050406030204" pitchFamily="18" charset="0"/>
              </a:rPr>
              <a:t>Breakdown of cost estimates</a:t>
            </a:r>
            <a:r>
              <a:rPr lang="en-US" sz="2400">
                <a:latin typeface="Cambria" panose="02040503050406030204" pitchFamily="18" charset="0"/>
              </a:rPr>
              <a:t> by line item for each proposed activity, including administration and planning costs.</a:t>
            </a:r>
          </a:p>
          <a:p>
            <a:pPr marL="800100" lvl="1" indent="-457200">
              <a:buFont typeface="+mj-lt"/>
              <a:buAutoNum type="arabicPeriod"/>
            </a:pPr>
            <a:r>
              <a:rPr lang="en-US" sz="2400" b="1">
                <a:latin typeface="Cambria" panose="02040503050406030204" pitchFamily="18" charset="0"/>
              </a:rPr>
              <a:t>Budget calculations</a:t>
            </a:r>
            <a:r>
              <a:rPr lang="en-US" sz="2400">
                <a:latin typeface="Cambria" panose="02040503050406030204" pitchFamily="18" charset="0"/>
              </a:rPr>
              <a:t> must be mathematically correct!</a:t>
            </a:r>
          </a:p>
          <a:p>
            <a:pPr marL="800100" lvl="1" indent="-457200">
              <a:buFont typeface="+mj-lt"/>
              <a:buAutoNum type="arabicPeriod"/>
            </a:pPr>
            <a:r>
              <a:rPr lang="en-US" sz="2400">
                <a:latin typeface="Cambria" panose="02040503050406030204" pitchFamily="18" charset="0"/>
              </a:rPr>
              <a:t>The SF-424, Cost Summary (HUD-53246), Budget Narrative, and supporting documentation must be </a:t>
            </a:r>
            <a:r>
              <a:rPr lang="en-US" sz="2400" b="1">
                <a:latin typeface="Cambria" panose="02040503050406030204" pitchFamily="18" charset="0"/>
              </a:rPr>
              <a:t>consistent</a:t>
            </a:r>
            <a:r>
              <a:rPr lang="en-US" sz="2400">
                <a:latin typeface="Cambria" panose="02040503050406030204" pitchFamily="18" charset="0"/>
              </a:rPr>
              <a:t> .</a:t>
            </a:r>
          </a:p>
          <a:p>
            <a:pPr marL="0" indent="0">
              <a:buNone/>
            </a:pPr>
            <a:endParaRPr lang="en-US" sz="2600">
              <a:latin typeface="Cambria" panose="02040503050406030204" pitchFamily="18" charset="0"/>
            </a:endParaRPr>
          </a:p>
        </p:txBody>
      </p:sp>
      <p:sp>
        <p:nvSpPr>
          <p:cNvPr id="110596" name="Slide Number Placeholder 5"/>
          <p:cNvSpPr>
            <a:spLocks noGrp="1"/>
          </p:cNvSpPr>
          <p:nvPr>
            <p:ph type="sldNum" sz="quarter" idx="12"/>
          </p:nvPr>
        </p:nvSpPr>
        <p:spPr bwMode="auto">
          <a:xfrm>
            <a:off x="147536" y="293666"/>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41</a:t>
            </a:fld>
            <a:endParaRPr lang="en-US" i="0">
              <a:solidFill>
                <a:srgbClr val="FFFFFF"/>
              </a:solidFill>
            </a:endParaRPr>
          </a:p>
        </p:txBody>
      </p:sp>
      <p:cxnSp>
        <p:nvCxnSpPr>
          <p:cNvPr id="8" name="Straight Connector 7">
            <a:extLst>
              <a:ext uri="{FF2B5EF4-FFF2-40B4-BE49-F238E27FC236}">
                <a16:creationId xmlns:a16="http://schemas.microsoft.com/office/drawing/2014/main" id="{4F40EE7B-DE05-4995-B26D-3B6930B792B3}"/>
              </a:ext>
            </a:extLst>
          </p:cNvPr>
          <p:cNvCxnSpPr/>
          <p:nvPr/>
        </p:nvCxnSpPr>
        <p:spPr>
          <a:xfrm>
            <a:off x="858182" y="855329"/>
            <a:ext cx="7025269" cy="57486"/>
          </a:xfrm>
          <a:prstGeom prst="line">
            <a:avLst/>
          </a:prstGeom>
        </p:spPr>
        <p:style>
          <a:lnRef idx="2">
            <a:schemeClr val="dk1"/>
          </a:lnRef>
          <a:fillRef idx="0">
            <a:schemeClr val="dk1"/>
          </a:fillRef>
          <a:effectRef idx="1">
            <a:schemeClr val="dk1"/>
          </a:effectRef>
          <a:fontRef idx="minor">
            <a:schemeClr val="tx1"/>
          </a:fontRef>
        </p:style>
      </p:cxnSp>
      <p:pic>
        <p:nvPicPr>
          <p:cNvPr id="4" name="Picture 2">
            <a:extLst>
              <a:ext uri="{FF2B5EF4-FFF2-40B4-BE49-F238E27FC236}">
                <a16:creationId xmlns:a16="http://schemas.microsoft.com/office/drawing/2014/main" id="{A4236863-7EA8-FF8F-66AB-7855C7C69D49}"/>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283CCB5B-2356-B743-45C9-FE9D219E1257}"/>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14735402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817775" y="-51306"/>
            <a:ext cx="7072970" cy="771045"/>
          </a:xfrm>
        </p:spPr>
        <p:txBody>
          <a:bodyPr rtlCol="0">
            <a:noAutofit/>
          </a:bodyPr>
          <a:lstStyle/>
          <a:p>
            <a:pPr>
              <a:defRPr/>
            </a:pPr>
            <a:br>
              <a:rPr lang="en-US" sz="2000" b="1">
                <a:solidFill>
                  <a:srgbClr val="FFFFFF"/>
                </a:solidFill>
                <a:latin typeface="Cambria" panose="02040503050406030204" pitchFamily="18" charset="0"/>
              </a:rPr>
            </a:br>
            <a:r>
              <a:rPr lang="en-US" sz="2400" b="1">
                <a:solidFill>
                  <a:schemeClr val="accent4">
                    <a:lumMod val="50000"/>
                  </a:schemeClr>
                </a:solidFill>
                <a:latin typeface="Cambria" panose="02040503050406030204" pitchFamily="18" charset="0"/>
              </a:rPr>
              <a:t>Subfactor 3.4- Budget</a:t>
            </a:r>
            <a:endParaRPr lang="en-US" sz="2000" b="1">
              <a:solidFill>
                <a:schemeClr val="accent4">
                  <a:lumMod val="50000"/>
                </a:schemeClr>
              </a:solidFill>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817775" y="938630"/>
            <a:ext cx="7508449" cy="2874202"/>
          </a:xfrm>
        </p:spPr>
        <p:txBody>
          <a:bodyPr>
            <a:noAutofit/>
          </a:bodyPr>
          <a:lstStyle/>
          <a:p>
            <a:pPr marL="0" indent="0">
              <a:buNone/>
            </a:pPr>
            <a:r>
              <a:rPr lang="en-US" sz="2600" b="1">
                <a:latin typeface="Cambria" panose="02040503050406030204" pitchFamily="18" charset="0"/>
              </a:rPr>
              <a:t>Budget components:</a:t>
            </a:r>
            <a:endParaRPr lang="en-US" sz="2000" b="1">
              <a:latin typeface="Cambria" panose="02040503050406030204" pitchFamily="18" charset="0"/>
            </a:endParaRPr>
          </a:p>
          <a:p>
            <a:pPr marL="857250" lvl="1" indent="-514350">
              <a:buAutoNum type="arabicPeriod" startAt="4"/>
            </a:pPr>
            <a:r>
              <a:rPr lang="en-US" sz="2000">
                <a:latin typeface="Cambria" panose="02040503050406030204" pitchFamily="18" charset="0"/>
              </a:rPr>
              <a:t>Determine if costs for housing structures are </a:t>
            </a:r>
            <a:r>
              <a:rPr lang="en-US" sz="2000" b="1">
                <a:latin typeface="Cambria" panose="02040503050406030204" pitchFamily="18" charset="0"/>
              </a:rPr>
              <a:t>reasonable</a:t>
            </a:r>
            <a:r>
              <a:rPr lang="en-US" sz="2000">
                <a:latin typeface="Cambria" panose="02040503050406030204" pitchFamily="18" charset="0"/>
              </a:rPr>
              <a:t>. </a:t>
            </a:r>
          </a:p>
          <a:p>
            <a:pPr marL="1157287" lvl="2" indent="-514350"/>
            <a:r>
              <a:rPr lang="en-US" sz="2000">
                <a:latin typeface="Cambria" panose="02040503050406030204" pitchFamily="18" charset="0"/>
              </a:rPr>
              <a:t>Current Total Development Costs (TDCs), accordance to 24 CFR 1000.302 and </a:t>
            </a:r>
            <a:r>
              <a:rPr lang="en-US" sz="2000" b="1">
                <a:solidFill>
                  <a:srgbClr val="FF0000"/>
                </a:solidFill>
                <a:highlight>
                  <a:srgbClr val="FFFF00"/>
                </a:highlight>
                <a:latin typeface="Cambria" panose="02040503050406030204" pitchFamily="18" charset="0"/>
              </a:rPr>
              <a:t>Notice PIH-2022-16</a:t>
            </a:r>
            <a:r>
              <a:rPr lang="en-US" sz="2000">
                <a:latin typeface="Cambria" panose="02040503050406030204" pitchFamily="18" charset="0"/>
              </a:rPr>
              <a:t>.</a:t>
            </a:r>
          </a:p>
          <a:p>
            <a:pPr marL="1157287" lvl="2" indent="-514350"/>
            <a:r>
              <a:rPr lang="en-US" sz="2000">
                <a:latin typeface="Cambria" panose="02040503050406030204" pitchFamily="18" charset="0"/>
              </a:rPr>
              <a:t>Projects meet IHBG regulatory requirements, including TDC requirements.</a:t>
            </a:r>
          </a:p>
          <a:p>
            <a:pPr marL="1157287" lvl="2" indent="-514350"/>
            <a:r>
              <a:rPr lang="en-US" sz="2000">
                <a:latin typeface="Cambria" panose="02040503050406030204" pitchFamily="18" charset="0"/>
              </a:rPr>
              <a:t>Successful applicants to meet TDC requirement prior to funding (Section B.3.K- Pre-Award Requirements).</a:t>
            </a:r>
          </a:p>
          <a:p>
            <a:pPr marL="642937" lvl="2" indent="0">
              <a:buNone/>
            </a:pPr>
            <a:endParaRPr lang="en-US" sz="1800">
              <a:latin typeface="Cambria" panose="02040503050406030204" pitchFamily="18" charset="0"/>
            </a:endParaRPr>
          </a:p>
          <a:p>
            <a:pPr marL="642937" lvl="2" indent="0">
              <a:buNone/>
            </a:pPr>
            <a:r>
              <a:rPr lang="en-US" sz="1800" b="1">
                <a:latin typeface="Cambria" panose="02040503050406030204" pitchFamily="18" charset="0"/>
              </a:rPr>
              <a:t>NOTE:</a:t>
            </a:r>
            <a:r>
              <a:rPr lang="en-US" sz="1800">
                <a:latin typeface="Cambria" panose="02040503050406030204" pitchFamily="18" charset="0"/>
              </a:rPr>
              <a:t> TDCs will not be applicable to projects under</a:t>
            </a:r>
          </a:p>
          <a:p>
            <a:pPr marL="1500187" lvl="3" indent="-514350"/>
            <a:r>
              <a:rPr lang="en-US" sz="1650">
                <a:latin typeface="Cambria" panose="02040503050406030204" pitchFamily="18" charset="0"/>
              </a:rPr>
              <a:t>Subfactor 3.1.d. Affordable Housing Related Infrastructure</a:t>
            </a:r>
          </a:p>
          <a:p>
            <a:pPr marL="1500187" lvl="3" indent="-514350"/>
            <a:r>
              <a:rPr lang="en-US" sz="1650">
                <a:latin typeface="Cambria" panose="02040503050406030204" pitchFamily="18" charset="0"/>
              </a:rPr>
              <a:t>Subfactor 3.1.e. Other NAHASDA-eligible activities</a:t>
            </a:r>
            <a:endParaRPr lang="en-US" sz="2300">
              <a:latin typeface="Cambria" panose="02040503050406030204" pitchFamily="18" charset="0"/>
            </a:endParaRPr>
          </a:p>
          <a:p>
            <a:pPr marL="0" indent="0">
              <a:buNone/>
            </a:pPr>
            <a:endParaRPr lang="en-US" sz="2600">
              <a:latin typeface="Cambria" panose="02040503050406030204" pitchFamily="18" charset="0"/>
            </a:endParaRPr>
          </a:p>
        </p:txBody>
      </p:sp>
      <p:sp>
        <p:nvSpPr>
          <p:cNvPr id="110596" name="Slide Number Placeholder 5"/>
          <p:cNvSpPr>
            <a:spLocks noGrp="1"/>
          </p:cNvSpPr>
          <p:nvPr>
            <p:ph type="sldNum" sz="quarter" idx="12"/>
          </p:nvPr>
        </p:nvSpPr>
        <p:spPr bwMode="auto">
          <a:xfrm>
            <a:off x="128081" y="293666"/>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42</a:t>
            </a:fld>
            <a:endParaRPr lang="en-US" i="0">
              <a:solidFill>
                <a:srgbClr val="FFFFFF"/>
              </a:solidFill>
            </a:endParaRPr>
          </a:p>
        </p:txBody>
      </p:sp>
      <p:cxnSp>
        <p:nvCxnSpPr>
          <p:cNvPr id="8" name="Straight Connector 7">
            <a:extLst>
              <a:ext uri="{FF2B5EF4-FFF2-40B4-BE49-F238E27FC236}">
                <a16:creationId xmlns:a16="http://schemas.microsoft.com/office/drawing/2014/main" id="{8463090C-45A2-4657-AF33-DF05585CA6B1}"/>
              </a:ext>
            </a:extLst>
          </p:cNvPr>
          <p:cNvCxnSpPr>
            <a:cxnSpLocks/>
          </p:cNvCxnSpPr>
          <p:nvPr/>
        </p:nvCxnSpPr>
        <p:spPr>
          <a:xfrm>
            <a:off x="929585" y="767340"/>
            <a:ext cx="7054688" cy="0"/>
          </a:xfrm>
          <a:prstGeom prst="line">
            <a:avLst/>
          </a:prstGeom>
        </p:spPr>
        <p:style>
          <a:lnRef idx="2">
            <a:schemeClr val="dk1"/>
          </a:lnRef>
          <a:fillRef idx="0">
            <a:schemeClr val="dk1"/>
          </a:fillRef>
          <a:effectRef idx="1">
            <a:schemeClr val="dk1"/>
          </a:effectRef>
          <a:fontRef idx="minor">
            <a:schemeClr val="tx1"/>
          </a:fontRef>
        </p:style>
      </p:cxnSp>
      <p:pic>
        <p:nvPicPr>
          <p:cNvPr id="4" name="Picture 2">
            <a:extLst>
              <a:ext uri="{FF2B5EF4-FFF2-40B4-BE49-F238E27FC236}">
                <a16:creationId xmlns:a16="http://schemas.microsoft.com/office/drawing/2014/main" id="{855183D0-28FD-496E-55E6-6A7962EA0453}"/>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3A3F09EE-93D1-E2FD-3D46-C9A913ED83D3}"/>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1146715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817775" y="-51306"/>
            <a:ext cx="7072970" cy="771045"/>
          </a:xfrm>
        </p:spPr>
        <p:txBody>
          <a:bodyPr rtlCol="0">
            <a:noAutofit/>
          </a:bodyPr>
          <a:lstStyle/>
          <a:p>
            <a:pPr>
              <a:defRPr/>
            </a:pPr>
            <a:br>
              <a:rPr lang="en-US" sz="2000" b="1">
                <a:solidFill>
                  <a:srgbClr val="FFFFFF"/>
                </a:solidFill>
                <a:latin typeface="Cambria" panose="02040503050406030204" pitchFamily="18" charset="0"/>
              </a:rPr>
            </a:br>
            <a:r>
              <a:rPr lang="en-US" sz="2400" b="1">
                <a:solidFill>
                  <a:schemeClr val="accent4">
                    <a:lumMod val="50000"/>
                  </a:schemeClr>
                </a:solidFill>
                <a:latin typeface="Cambria" panose="02040503050406030204" pitchFamily="18" charset="0"/>
              </a:rPr>
              <a:t>Subfactor 3.4- Budget</a:t>
            </a:r>
            <a:endParaRPr lang="en-US" sz="2000" b="1">
              <a:solidFill>
                <a:schemeClr val="accent4">
                  <a:lumMod val="50000"/>
                </a:schemeClr>
              </a:solidFill>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756816" y="771044"/>
            <a:ext cx="7508449" cy="3592234"/>
          </a:xfrm>
        </p:spPr>
        <p:txBody>
          <a:bodyPr>
            <a:noAutofit/>
          </a:bodyPr>
          <a:lstStyle/>
          <a:p>
            <a:pPr marL="0" indent="0">
              <a:buNone/>
            </a:pPr>
            <a:r>
              <a:rPr lang="en-US" sz="2400" b="1">
                <a:latin typeface="Cambria" panose="02040503050406030204" pitchFamily="18" charset="0"/>
              </a:rPr>
              <a:t>Budget components:</a:t>
            </a:r>
          </a:p>
          <a:p>
            <a:pPr marL="342900" lvl="1" indent="0">
              <a:buNone/>
            </a:pPr>
            <a:endParaRPr lang="en-US" sz="2800">
              <a:latin typeface="Cambria" panose="02040503050406030204" pitchFamily="18" charset="0"/>
            </a:endParaRPr>
          </a:p>
          <a:p>
            <a:pPr marL="342900" lvl="1" indent="0">
              <a:buNone/>
            </a:pPr>
            <a:r>
              <a:rPr lang="en-US" sz="2800">
                <a:latin typeface="Cambria" panose="02040503050406030204" pitchFamily="18" charset="0"/>
              </a:rPr>
              <a:t>5. </a:t>
            </a:r>
            <a:r>
              <a:rPr lang="en-US" sz="2800" b="1">
                <a:latin typeface="Cambria" panose="02040503050406030204" pitchFamily="18" charset="0"/>
              </a:rPr>
              <a:t>Budget Preparation:</a:t>
            </a:r>
          </a:p>
          <a:p>
            <a:pPr marL="1089025" lvl="2" indent="-403225"/>
            <a:r>
              <a:rPr lang="en-US" sz="2800">
                <a:latin typeface="Cambria" panose="02040503050406030204" pitchFamily="18" charset="0"/>
              </a:rPr>
              <a:t>Describe qualification and experience of individual(s) that prepared the budget pertain to budget preparation.</a:t>
            </a:r>
          </a:p>
          <a:p>
            <a:pPr marL="1089025" lvl="2" indent="-403225"/>
            <a:r>
              <a:rPr lang="en-US" sz="2800">
                <a:latin typeface="Cambria" panose="02040503050406030204" pitchFamily="18" charset="0"/>
              </a:rPr>
              <a:t>Explain how the experience is recent and relevant to the proposed project.</a:t>
            </a:r>
          </a:p>
          <a:p>
            <a:pPr marL="342900" lvl="1" indent="0">
              <a:buNone/>
            </a:pPr>
            <a:endParaRPr lang="en-US" sz="2300">
              <a:latin typeface="Cambria" panose="02040503050406030204" pitchFamily="18" charset="0"/>
            </a:endParaRPr>
          </a:p>
          <a:p>
            <a:pPr marL="0" indent="0">
              <a:buNone/>
            </a:pPr>
            <a:endParaRPr lang="en-US" sz="2600">
              <a:latin typeface="Cambria" panose="02040503050406030204" pitchFamily="18" charset="0"/>
            </a:endParaRPr>
          </a:p>
        </p:txBody>
      </p:sp>
      <p:sp>
        <p:nvSpPr>
          <p:cNvPr id="110596" name="Slide Number Placeholder 5"/>
          <p:cNvSpPr>
            <a:spLocks noGrp="1"/>
          </p:cNvSpPr>
          <p:nvPr>
            <p:ph type="sldNum" sz="quarter" idx="12"/>
          </p:nvPr>
        </p:nvSpPr>
        <p:spPr bwMode="auto">
          <a:xfrm>
            <a:off x="138693" y="293666"/>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43</a:t>
            </a:fld>
            <a:endParaRPr lang="en-US" i="0">
              <a:solidFill>
                <a:srgbClr val="FFFFFF"/>
              </a:solidFill>
            </a:endParaRPr>
          </a:p>
        </p:txBody>
      </p:sp>
      <p:cxnSp>
        <p:nvCxnSpPr>
          <p:cNvPr id="8" name="Straight Connector 7">
            <a:extLst>
              <a:ext uri="{FF2B5EF4-FFF2-40B4-BE49-F238E27FC236}">
                <a16:creationId xmlns:a16="http://schemas.microsoft.com/office/drawing/2014/main" id="{971F80C3-D82C-4855-8E81-63C8F6104845}"/>
              </a:ext>
            </a:extLst>
          </p:cNvPr>
          <p:cNvCxnSpPr/>
          <p:nvPr/>
        </p:nvCxnSpPr>
        <p:spPr>
          <a:xfrm>
            <a:off x="865476" y="702712"/>
            <a:ext cx="7025269" cy="57486"/>
          </a:xfrm>
          <a:prstGeom prst="line">
            <a:avLst/>
          </a:prstGeom>
        </p:spPr>
        <p:style>
          <a:lnRef idx="2">
            <a:schemeClr val="dk1"/>
          </a:lnRef>
          <a:fillRef idx="0">
            <a:schemeClr val="dk1"/>
          </a:fillRef>
          <a:effectRef idx="1">
            <a:schemeClr val="dk1"/>
          </a:effectRef>
          <a:fontRef idx="minor">
            <a:schemeClr val="tx1"/>
          </a:fontRef>
        </p:style>
      </p:cxnSp>
      <p:pic>
        <p:nvPicPr>
          <p:cNvPr id="4" name="Picture 2">
            <a:extLst>
              <a:ext uri="{FF2B5EF4-FFF2-40B4-BE49-F238E27FC236}">
                <a16:creationId xmlns:a16="http://schemas.microsoft.com/office/drawing/2014/main" id="{880A0CD4-AA66-0B6B-9A19-9637B7AC8E05}"/>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D53CE0C0-ADCF-9A18-6077-49A4AF905795}"/>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2277859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890311" y="-17767"/>
            <a:ext cx="7072970" cy="771045"/>
          </a:xfrm>
        </p:spPr>
        <p:txBody>
          <a:bodyPr rtlCol="0">
            <a:noAutofit/>
          </a:bodyPr>
          <a:lstStyle/>
          <a:p>
            <a:pPr>
              <a:defRPr/>
            </a:pPr>
            <a:br>
              <a:rPr lang="en-US" sz="2000" b="1">
                <a:solidFill>
                  <a:srgbClr val="FFFFFF"/>
                </a:solidFill>
                <a:latin typeface="Cambria" panose="02040503050406030204" pitchFamily="18" charset="0"/>
              </a:rPr>
            </a:br>
            <a:r>
              <a:rPr lang="en-US" sz="2400" b="1">
                <a:solidFill>
                  <a:schemeClr val="accent4">
                    <a:lumMod val="50000"/>
                  </a:schemeClr>
                </a:solidFill>
                <a:latin typeface="Cambria" panose="02040503050406030204" pitchFamily="18" charset="0"/>
              </a:rPr>
              <a:t>Subfactor 3.4-Budget</a:t>
            </a:r>
            <a:endParaRPr lang="en-US" sz="2000" b="1">
              <a:solidFill>
                <a:schemeClr val="accent4">
                  <a:lumMod val="50000"/>
                </a:schemeClr>
              </a:solidFill>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992159" y="781032"/>
            <a:ext cx="6971122" cy="4044122"/>
          </a:xfrm>
        </p:spPr>
        <p:txBody>
          <a:bodyPr>
            <a:noAutofit/>
          </a:bodyPr>
          <a:lstStyle/>
          <a:p>
            <a:pPr marL="0" indent="0">
              <a:buNone/>
            </a:pPr>
            <a:r>
              <a:rPr lang="en-US" sz="2400" b="1">
                <a:latin typeface="Cambria" panose="02040503050406030204" pitchFamily="18" charset="0"/>
              </a:rPr>
              <a:t>Budget components:</a:t>
            </a:r>
            <a:endParaRPr lang="en-US" sz="2000" b="1">
              <a:latin typeface="Cambria" panose="02040503050406030204" pitchFamily="18" charset="0"/>
            </a:endParaRPr>
          </a:p>
          <a:p>
            <a:pPr marL="342900" lvl="1" indent="0">
              <a:buNone/>
            </a:pPr>
            <a:endParaRPr lang="en-US" sz="2000">
              <a:latin typeface="Cambria" panose="02040503050406030204" pitchFamily="18" charset="0"/>
            </a:endParaRPr>
          </a:p>
          <a:p>
            <a:pPr marL="684213" lvl="1" indent="-341313">
              <a:buNone/>
            </a:pPr>
            <a:r>
              <a:rPr lang="en-US" sz="2000">
                <a:latin typeface="Cambria" panose="02040503050406030204" pitchFamily="18" charset="0"/>
              </a:rPr>
              <a:t>6. 	</a:t>
            </a:r>
            <a:r>
              <a:rPr lang="en-US" sz="2000" b="1">
                <a:latin typeface="Cambria" panose="02040503050406030204" pitchFamily="18" charset="0"/>
              </a:rPr>
              <a:t>Indirect costs: </a:t>
            </a:r>
            <a:r>
              <a:rPr lang="en-US" sz="2000">
                <a:latin typeface="Cambria" panose="02040503050406030204" pitchFamily="18" charset="0"/>
              </a:rPr>
              <a:t>If applicable, applicants must demonstrate how indirect cost will be calculated in accordance with;</a:t>
            </a:r>
          </a:p>
          <a:p>
            <a:pPr marL="1089025" lvl="2" indent="-403225"/>
            <a:r>
              <a:rPr lang="en-US" sz="2000">
                <a:latin typeface="Cambria" panose="02040503050406030204" pitchFamily="18" charset="0"/>
              </a:rPr>
              <a:t>Current federally-approved negotiated rate; or</a:t>
            </a:r>
          </a:p>
          <a:p>
            <a:pPr marL="1089025" lvl="2" indent="-403225"/>
            <a:r>
              <a:rPr lang="en-US" sz="2000">
                <a:latin typeface="Cambria" panose="02040503050406030204" pitchFamily="18" charset="0"/>
              </a:rPr>
              <a:t>De minimis rate (2 CFR 200.414)</a:t>
            </a:r>
          </a:p>
          <a:p>
            <a:pPr marL="685800" lvl="2" indent="0">
              <a:buNone/>
            </a:pPr>
            <a:r>
              <a:rPr lang="en-US" sz="2000" b="1">
                <a:latin typeface="Cambria" panose="02040503050406030204" pitchFamily="18" charset="0"/>
              </a:rPr>
              <a:t>NOTE:</a:t>
            </a:r>
            <a:r>
              <a:rPr lang="en-US" sz="2000">
                <a:latin typeface="Cambria" panose="02040503050406030204" pitchFamily="18" charset="0"/>
              </a:rPr>
              <a:t> Indirect costs will count toward administration and planning cap.</a:t>
            </a:r>
          </a:p>
          <a:p>
            <a:pPr marL="685800" lvl="2" indent="0">
              <a:buNone/>
            </a:pPr>
            <a:endParaRPr lang="en-US" sz="2000">
              <a:latin typeface="Cambria" panose="02040503050406030204" pitchFamily="18" charset="0"/>
            </a:endParaRPr>
          </a:p>
          <a:p>
            <a:pPr marL="684213" lvl="1" indent="-298450">
              <a:buNone/>
            </a:pPr>
            <a:r>
              <a:rPr lang="en-US" sz="2000">
                <a:latin typeface="Cambria" panose="02040503050406030204" pitchFamily="18" charset="0"/>
              </a:rPr>
              <a:t>7. Breakdown of how </a:t>
            </a:r>
            <a:r>
              <a:rPr lang="en-US" sz="2000" b="1">
                <a:latin typeface="Cambria" panose="02040503050406030204" pitchFamily="18" charset="0"/>
              </a:rPr>
              <a:t>leveraged resources </a:t>
            </a:r>
            <a:r>
              <a:rPr lang="en-US" sz="2000">
                <a:latin typeface="Cambria" panose="02040503050406030204" pitchFamily="18" charset="0"/>
              </a:rPr>
              <a:t>would be used towards project (if applicable).</a:t>
            </a:r>
          </a:p>
          <a:p>
            <a:pPr marL="85725" indent="0">
              <a:buNone/>
            </a:pPr>
            <a:endParaRPr lang="en-US" sz="2450">
              <a:latin typeface="Cambria" panose="02040503050406030204" pitchFamily="18" charset="0"/>
            </a:endParaRPr>
          </a:p>
          <a:p>
            <a:pPr marL="85725" indent="0">
              <a:buNone/>
            </a:pPr>
            <a:endParaRPr lang="en-US" sz="2450">
              <a:latin typeface="Cambria" panose="02040503050406030204" pitchFamily="18" charset="0"/>
            </a:endParaRPr>
          </a:p>
          <a:p>
            <a:pPr marL="800100" lvl="1" indent="-457200">
              <a:buAutoNum type="arabicPeriod" startAt="5"/>
            </a:pPr>
            <a:endParaRPr lang="en-US" sz="2300">
              <a:latin typeface="Cambria" panose="02040503050406030204" pitchFamily="18" charset="0"/>
            </a:endParaRPr>
          </a:p>
          <a:p>
            <a:pPr marL="857250" lvl="1" indent="-514350">
              <a:buAutoNum type="arabicPeriod" startAt="4"/>
            </a:pPr>
            <a:endParaRPr lang="en-US" sz="2300">
              <a:latin typeface="Cambria" panose="02040503050406030204" pitchFamily="18" charset="0"/>
            </a:endParaRPr>
          </a:p>
          <a:p>
            <a:pPr marL="0" indent="0">
              <a:buNone/>
            </a:pPr>
            <a:endParaRPr lang="en-US" sz="2600">
              <a:latin typeface="Cambria" panose="02040503050406030204" pitchFamily="18" charset="0"/>
            </a:endParaRPr>
          </a:p>
        </p:txBody>
      </p:sp>
      <p:sp>
        <p:nvSpPr>
          <p:cNvPr id="110596" name="Slide Number Placeholder 5"/>
          <p:cNvSpPr>
            <a:spLocks noGrp="1"/>
          </p:cNvSpPr>
          <p:nvPr>
            <p:ph type="sldNum" sz="quarter" idx="12"/>
          </p:nvPr>
        </p:nvSpPr>
        <p:spPr bwMode="auto">
          <a:xfrm>
            <a:off x="128081" y="293666"/>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44</a:t>
            </a:fld>
            <a:endParaRPr lang="en-US" i="0">
              <a:solidFill>
                <a:srgbClr val="FFFFFF"/>
              </a:solidFill>
            </a:endParaRPr>
          </a:p>
        </p:txBody>
      </p:sp>
      <p:pic>
        <p:nvPicPr>
          <p:cNvPr id="4" name="Picture 2">
            <a:extLst>
              <a:ext uri="{FF2B5EF4-FFF2-40B4-BE49-F238E27FC236}">
                <a16:creationId xmlns:a16="http://schemas.microsoft.com/office/drawing/2014/main" id="{3A26D228-585C-F555-FCF8-88782F992DE1}"/>
              </a:ext>
            </a:extLst>
          </p:cNvPr>
          <p:cNvPicPr>
            <a:picLocks noChangeAspect="1"/>
          </p:cNvPicPr>
          <p:nvPr/>
        </p:nvPicPr>
        <p:blipFill>
          <a:blip r:embed="rId3"/>
          <a:stretch>
            <a:fillRect/>
          </a:stretch>
        </p:blipFill>
        <p:spPr>
          <a:xfrm>
            <a:off x="0" y="0"/>
            <a:ext cx="571500" cy="5143500"/>
          </a:xfrm>
          <a:prstGeom prst="rect">
            <a:avLst/>
          </a:prstGeom>
        </p:spPr>
      </p:pic>
      <p:pic>
        <p:nvPicPr>
          <p:cNvPr id="9" name="Picture 3">
            <a:extLst>
              <a:ext uri="{FF2B5EF4-FFF2-40B4-BE49-F238E27FC236}">
                <a16:creationId xmlns:a16="http://schemas.microsoft.com/office/drawing/2014/main" id="{B1DDB15E-9D17-9372-C8C0-EACD5E0E71EE}"/>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37493325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F81B047D-527A-4496-97CC-F076BB046C69}"/>
              </a:ext>
            </a:extLst>
          </p:cNvPr>
          <p:cNvGraphicFramePr>
            <a:graphicFrameLocks noGrp="1"/>
          </p:cNvGraphicFramePr>
          <p:nvPr>
            <p:ph idx="1"/>
            <p:extLst>
              <p:ext uri="{D42A27DB-BD31-4B8C-83A1-F6EECF244321}">
                <p14:modId xmlns:p14="http://schemas.microsoft.com/office/powerpoint/2010/main" val="2823343462"/>
              </p:ext>
            </p:extLst>
          </p:nvPr>
        </p:nvGraphicFramePr>
        <p:xfrm>
          <a:off x="716466" y="728241"/>
          <a:ext cx="7587475" cy="3687016"/>
        </p:xfrm>
        <a:graphic>
          <a:graphicData uri="http://schemas.openxmlformats.org/drawingml/2006/table">
            <a:tbl>
              <a:tblPr firstRow="1" bandRow="1">
                <a:tableStyleId>{21E4AEA4-8DFA-4A89-87EB-49C32662AFE0}</a:tableStyleId>
              </a:tblPr>
              <a:tblGrid>
                <a:gridCol w="5748976">
                  <a:extLst>
                    <a:ext uri="{9D8B030D-6E8A-4147-A177-3AD203B41FA5}">
                      <a16:colId xmlns:a16="http://schemas.microsoft.com/office/drawing/2014/main" val="2608720019"/>
                    </a:ext>
                  </a:extLst>
                </a:gridCol>
                <a:gridCol w="1838499">
                  <a:extLst>
                    <a:ext uri="{9D8B030D-6E8A-4147-A177-3AD203B41FA5}">
                      <a16:colId xmlns:a16="http://schemas.microsoft.com/office/drawing/2014/main" val="1259725662"/>
                    </a:ext>
                  </a:extLst>
                </a:gridCol>
              </a:tblGrid>
              <a:tr h="439736">
                <a:tc>
                  <a:txBody>
                    <a:bodyPr/>
                    <a:lstStyle/>
                    <a:p>
                      <a:pPr algn="ctr"/>
                      <a:r>
                        <a:rPr lang="en-US" sz="2000">
                          <a:latin typeface="Cambria" panose="02040503050406030204" pitchFamily="18" charset="0"/>
                          <a:ea typeface="Cambria" panose="02040503050406030204" pitchFamily="18" charset="0"/>
                        </a:rPr>
                        <a:t>Scoring Criteria</a:t>
                      </a:r>
                    </a:p>
                  </a:txBody>
                  <a:tcPr/>
                </a:tc>
                <a:tc>
                  <a:txBody>
                    <a:bodyPr/>
                    <a:lstStyle/>
                    <a:p>
                      <a:pPr algn="ctr"/>
                      <a:r>
                        <a:rPr lang="en-US" sz="2000">
                          <a:latin typeface="Cambria" panose="02040503050406030204" pitchFamily="18" charset="0"/>
                          <a:ea typeface="Cambria" panose="02040503050406030204" pitchFamily="18" charset="0"/>
                        </a:rPr>
                        <a:t>Points</a:t>
                      </a:r>
                    </a:p>
                  </a:txBody>
                  <a:tcPr/>
                </a:tc>
                <a:extLst>
                  <a:ext uri="{0D108BD9-81ED-4DB2-BD59-A6C34878D82A}">
                    <a16:rowId xmlns:a16="http://schemas.microsoft.com/office/drawing/2014/main" val="1622417880"/>
                  </a:ext>
                </a:extLst>
              </a:tr>
              <a:tr h="1454511">
                <a:tc>
                  <a:txBody>
                    <a:bodyPr/>
                    <a:lstStyle/>
                    <a:p>
                      <a:pPr marL="285750" indent="-285750">
                        <a:buFont typeface="Arial" panose="020B0604020202020204" pitchFamily="34" charset="0"/>
                        <a:buChar char="•"/>
                      </a:pPr>
                      <a:r>
                        <a:rPr lang="en-US" sz="2000" b="0">
                          <a:latin typeface="Cambria" panose="02040503050406030204" pitchFamily="18" charset="0"/>
                          <a:ea typeface="Cambria" panose="02040503050406030204" pitchFamily="18" charset="0"/>
                        </a:rPr>
                        <a:t>Budget </a:t>
                      </a:r>
                      <a:r>
                        <a:rPr lang="en-US" sz="2000" b="1">
                          <a:solidFill>
                            <a:srgbClr val="FF0000"/>
                          </a:solidFill>
                          <a:latin typeface="Cambria" panose="02040503050406030204" pitchFamily="18" charset="0"/>
                          <a:ea typeface="Cambria" panose="02040503050406030204" pitchFamily="18" charset="0"/>
                        </a:rPr>
                        <a:t>thoroughly</a:t>
                      </a:r>
                      <a:r>
                        <a:rPr lang="en-US" sz="2000" b="0">
                          <a:latin typeface="Cambria" panose="02040503050406030204" pitchFamily="18" charset="0"/>
                          <a:ea typeface="Cambria" panose="02040503050406030204" pitchFamily="18" charset="0"/>
                        </a:rPr>
                        <a:t> prepared +</a:t>
                      </a:r>
                    </a:p>
                    <a:p>
                      <a:pPr marL="285750" indent="-285750">
                        <a:buFont typeface="Arial" panose="020B0604020202020204" pitchFamily="34" charset="0"/>
                        <a:buChar char="•"/>
                      </a:pPr>
                      <a:r>
                        <a:rPr lang="en-US" sz="2000" b="1" u="sng">
                          <a:solidFill>
                            <a:srgbClr val="FF0000"/>
                          </a:solidFill>
                          <a:latin typeface="Cambria" panose="02040503050406030204" pitchFamily="18" charset="0"/>
                          <a:ea typeface="Cambria" panose="02040503050406030204" pitchFamily="18" charset="0"/>
                        </a:rPr>
                        <a:t>All</a:t>
                      </a:r>
                      <a:r>
                        <a:rPr lang="en-US" sz="2000">
                          <a:latin typeface="Cambria" panose="02040503050406030204" pitchFamily="18" charset="0"/>
                          <a:ea typeface="Cambria" panose="02040503050406030204" pitchFamily="18" charset="0"/>
                        </a:rPr>
                        <a:t> costs are eligible (under NAHASDA), allowable, allocable, reasonable, necessary +</a:t>
                      </a:r>
                    </a:p>
                    <a:p>
                      <a:pPr marL="285750" indent="-285750">
                        <a:buFont typeface="Arial" panose="020B0604020202020204" pitchFamily="34" charset="0"/>
                        <a:buChar char="•"/>
                      </a:pPr>
                      <a:r>
                        <a:rPr lang="en-US" sz="2000">
                          <a:latin typeface="Cambria" panose="02040503050406030204" pitchFamily="18" charset="0"/>
                          <a:ea typeface="Cambria" panose="02040503050406030204" pitchFamily="18" charset="0"/>
                        </a:rPr>
                        <a:t>Applicant addressed </a:t>
                      </a:r>
                      <a:r>
                        <a:rPr lang="en-US" sz="2000" b="1" u="sng">
                          <a:solidFill>
                            <a:srgbClr val="FF0000"/>
                          </a:solidFill>
                          <a:latin typeface="Cambria" panose="02040503050406030204" pitchFamily="18" charset="0"/>
                          <a:ea typeface="Cambria" panose="02040503050406030204" pitchFamily="18" charset="0"/>
                        </a:rPr>
                        <a:t>all</a:t>
                      </a:r>
                      <a:r>
                        <a:rPr lang="en-US" sz="2000">
                          <a:latin typeface="Cambria" panose="02040503050406030204" pitchFamily="18" charset="0"/>
                          <a:ea typeface="Cambria" panose="02040503050406030204" pitchFamily="18" charset="0"/>
                        </a:rPr>
                        <a:t> components in detail</a:t>
                      </a:r>
                    </a:p>
                  </a:txBody>
                  <a:tcPr/>
                </a:tc>
                <a:tc>
                  <a:txBody>
                    <a:bodyPr/>
                    <a:lstStyle/>
                    <a:p>
                      <a:pPr algn="ctr"/>
                      <a:r>
                        <a:rPr lang="en-US" sz="2000" b="1">
                          <a:latin typeface="Cambria" panose="02040503050406030204" pitchFamily="18" charset="0"/>
                          <a:ea typeface="Cambria" panose="02040503050406030204" pitchFamily="18" charset="0"/>
                        </a:rPr>
                        <a:t>10 points</a:t>
                      </a:r>
                    </a:p>
                  </a:txBody>
                  <a:tcPr/>
                </a:tc>
                <a:extLst>
                  <a:ext uri="{0D108BD9-81ED-4DB2-BD59-A6C34878D82A}">
                    <a16:rowId xmlns:a16="http://schemas.microsoft.com/office/drawing/2014/main" val="2097836896"/>
                  </a:ext>
                </a:extLst>
              </a:tr>
              <a:tr h="1792769">
                <a:tc>
                  <a:txBody>
                    <a:bodyPr/>
                    <a:lstStyle/>
                    <a:p>
                      <a:pPr marL="285750" indent="-285750">
                        <a:buFont typeface="Arial" panose="020B0604020202020204" pitchFamily="34" charset="0"/>
                        <a:buChar char="•"/>
                      </a:pPr>
                      <a:r>
                        <a:rPr lang="en-US" sz="2000">
                          <a:latin typeface="Cambria" panose="02040503050406030204" pitchFamily="18" charset="0"/>
                          <a:ea typeface="Cambria" panose="02040503050406030204" pitchFamily="18" charset="0"/>
                        </a:rPr>
                        <a:t>Budget </a:t>
                      </a:r>
                      <a:r>
                        <a:rPr lang="en-US" sz="2000" b="1">
                          <a:solidFill>
                            <a:srgbClr val="FF0000"/>
                          </a:solidFill>
                          <a:latin typeface="Cambria" panose="02040503050406030204" pitchFamily="18" charset="0"/>
                          <a:ea typeface="Cambria" panose="02040503050406030204" pitchFamily="18" charset="0"/>
                        </a:rPr>
                        <a:t>adequately</a:t>
                      </a:r>
                      <a:r>
                        <a:rPr lang="en-US" sz="2000">
                          <a:latin typeface="Cambria" panose="02040503050406030204" pitchFamily="18" charset="0"/>
                          <a:ea typeface="Cambria" panose="02040503050406030204" pitchFamily="18" charset="0"/>
                        </a:rPr>
                        <a:t> prepared+</a:t>
                      </a:r>
                    </a:p>
                    <a:p>
                      <a:pPr marL="285750" indent="-285750">
                        <a:buFont typeface="Arial" panose="020B0604020202020204" pitchFamily="34" charset="0"/>
                        <a:buChar char="•"/>
                      </a:pPr>
                      <a:r>
                        <a:rPr lang="en-US" sz="2000" b="1">
                          <a:solidFill>
                            <a:srgbClr val="FF0000"/>
                          </a:solidFill>
                          <a:latin typeface="Cambria" panose="02040503050406030204" pitchFamily="18" charset="0"/>
                          <a:ea typeface="Cambria" panose="02040503050406030204" pitchFamily="18" charset="0"/>
                        </a:rPr>
                        <a:t>All</a:t>
                      </a:r>
                      <a:r>
                        <a:rPr lang="en-US" sz="2000">
                          <a:latin typeface="Cambria" panose="02040503050406030204" pitchFamily="18" charset="0"/>
                          <a:ea typeface="Cambria" panose="02040503050406030204" pitchFamily="18" charset="0"/>
                        </a:rPr>
                        <a:t> costs are eligible (under NAHASDA), allowable, allocable, reasonable, necessary+</a:t>
                      </a:r>
                    </a:p>
                    <a:p>
                      <a:pPr marL="285750" indent="-285750">
                        <a:buFont typeface="Arial" panose="020B0604020202020204" pitchFamily="34" charset="0"/>
                        <a:buChar char="•"/>
                      </a:pPr>
                      <a:r>
                        <a:rPr lang="en-US" sz="2000">
                          <a:latin typeface="Cambria" panose="02040503050406030204" pitchFamily="18" charset="0"/>
                          <a:ea typeface="Cambria" panose="02040503050406030204" pitchFamily="18" charset="0"/>
                        </a:rPr>
                        <a:t>Applicant addressed </a:t>
                      </a:r>
                      <a:r>
                        <a:rPr lang="en-US" sz="2000" b="1">
                          <a:solidFill>
                            <a:srgbClr val="FF0000"/>
                          </a:solidFill>
                          <a:latin typeface="Cambria" panose="02040503050406030204" pitchFamily="18" charset="0"/>
                          <a:ea typeface="Cambria" panose="02040503050406030204" pitchFamily="18" charset="0"/>
                        </a:rPr>
                        <a:t>some</a:t>
                      </a:r>
                      <a:r>
                        <a:rPr lang="en-US" sz="2000">
                          <a:latin typeface="Cambria" panose="02040503050406030204" pitchFamily="18" charset="0"/>
                          <a:ea typeface="Cambria" panose="02040503050406030204" pitchFamily="18" charset="0"/>
                        </a:rPr>
                        <a:t> components, but </a:t>
                      </a:r>
                      <a:r>
                        <a:rPr lang="en-US" sz="2000" b="1">
                          <a:solidFill>
                            <a:srgbClr val="FF0000"/>
                          </a:solidFill>
                          <a:latin typeface="Cambria" panose="02040503050406030204" pitchFamily="18" charset="0"/>
                          <a:ea typeface="Cambria" panose="02040503050406030204" pitchFamily="18" charset="0"/>
                        </a:rPr>
                        <a:t>some</a:t>
                      </a:r>
                      <a:r>
                        <a:rPr lang="en-US" sz="2000">
                          <a:latin typeface="Cambria" panose="02040503050406030204" pitchFamily="18" charset="0"/>
                          <a:ea typeface="Cambria" panose="02040503050406030204" pitchFamily="18" charset="0"/>
                        </a:rPr>
                        <a:t> details were </a:t>
                      </a:r>
                      <a:r>
                        <a:rPr lang="en-US" sz="2000" b="1">
                          <a:solidFill>
                            <a:srgbClr val="FF0000"/>
                          </a:solidFill>
                          <a:latin typeface="Cambria" panose="02040503050406030204" pitchFamily="18" charset="0"/>
                          <a:ea typeface="Cambria" panose="02040503050406030204" pitchFamily="18" charset="0"/>
                        </a:rPr>
                        <a:t>lacking</a:t>
                      </a:r>
                    </a:p>
                  </a:txBody>
                  <a:tcPr/>
                </a:tc>
                <a:tc>
                  <a:txBody>
                    <a:bodyPr/>
                    <a:lstStyle/>
                    <a:p>
                      <a:pPr algn="ctr"/>
                      <a:r>
                        <a:rPr lang="en-US" sz="2000" b="1">
                          <a:latin typeface="Cambria" panose="02040503050406030204" pitchFamily="18" charset="0"/>
                          <a:ea typeface="Cambria" panose="02040503050406030204" pitchFamily="18" charset="0"/>
                        </a:rPr>
                        <a:t>8 points</a:t>
                      </a:r>
                    </a:p>
                  </a:txBody>
                  <a:tcPr/>
                </a:tc>
                <a:extLst>
                  <a:ext uri="{0D108BD9-81ED-4DB2-BD59-A6C34878D82A}">
                    <a16:rowId xmlns:a16="http://schemas.microsoft.com/office/drawing/2014/main" val="2538131029"/>
                  </a:ext>
                </a:extLst>
              </a:tr>
            </a:tbl>
          </a:graphicData>
        </a:graphic>
      </p:graphicFrame>
      <p:pic>
        <p:nvPicPr>
          <p:cNvPr id="3" name="Picture 2">
            <a:extLst>
              <a:ext uri="{FF2B5EF4-FFF2-40B4-BE49-F238E27FC236}">
                <a16:creationId xmlns:a16="http://schemas.microsoft.com/office/drawing/2014/main" id="{A5576E72-34BC-0C6A-60DE-20AD5C02D09C}"/>
              </a:ext>
            </a:extLst>
          </p:cNvPr>
          <p:cNvPicPr>
            <a:picLocks noChangeAspect="1"/>
          </p:cNvPicPr>
          <p:nvPr/>
        </p:nvPicPr>
        <p:blipFill>
          <a:blip r:embed="rId3"/>
          <a:stretch>
            <a:fillRect/>
          </a:stretch>
        </p:blipFill>
        <p:spPr>
          <a:xfrm>
            <a:off x="0" y="0"/>
            <a:ext cx="571500" cy="5143500"/>
          </a:xfrm>
          <a:prstGeom prst="rect">
            <a:avLst/>
          </a:prstGeom>
        </p:spPr>
      </p:pic>
      <p:pic>
        <p:nvPicPr>
          <p:cNvPr id="9" name="Picture 3">
            <a:extLst>
              <a:ext uri="{FF2B5EF4-FFF2-40B4-BE49-F238E27FC236}">
                <a16:creationId xmlns:a16="http://schemas.microsoft.com/office/drawing/2014/main" id="{C14D2682-9F75-3F11-CF77-2DF71061AB57}"/>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40130209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F81B047D-527A-4496-97CC-F076BB046C69}"/>
              </a:ext>
            </a:extLst>
          </p:cNvPr>
          <p:cNvGraphicFramePr>
            <a:graphicFrameLocks noGrp="1"/>
          </p:cNvGraphicFramePr>
          <p:nvPr>
            <p:ph idx="1"/>
            <p:extLst>
              <p:ext uri="{D42A27DB-BD31-4B8C-83A1-F6EECF244321}">
                <p14:modId xmlns:p14="http://schemas.microsoft.com/office/powerpoint/2010/main" val="2620626626"/>
              </p:ext>
            </p:extLst>
          </p:nvPr>
        </p:nvGraphicFramePr>
        <p:xfrm>
          <a:off x="830324" y="328895"/>
          <a:ext cx="7555393" cy="4415087"/>
        </p:xfrm>
        <a:graphic>
          <a:graphicData uri="http://schemas.openxmlformats.org/drawingml/2006/table">
            <a:tbl>
              <a:tblPr firstRow="1" bandRow="1">
                <a:tableStyleId>{21E4AEA4-8DFA-4A89-87EB-49C32662AFE0}</a:tableStyleId>
              </a:tblPr>
              <a:tblGrid>
                <a:gridCol w="6242163">
                  <a:extLst>
                    <a:ext uri="{9D8B030D-6E8A-4147-A177-3AD203B41FA5}">
                      <a16:colId xmlns:a16="http://schemas.microsoft.com/office/drawing/2014/main" val="2608720019"/>
                    </a:ext>
                  </a:extLst>
                </a:gridCol>
                <a:gridCol w="1313230">
                  <a:extLst>
                    <a:ext uri="{9D8B030D-6E8A-4147-A177-3AD203B41FA5}">
                      <a16:colId xmlns:a16="http://schemas.microsoft.com/office/drawing/2014/main" val="1259725662"/>
                    </a:ext>
                  </a:extLst>
                </a:gridCol>
              </a:tblGrid>
              <a:tr h="413795">
                <a:tc>
                  <a:txBody>
                    <a:bodyPr/>
                    <a:lstStyle/>
                    <a:p>
                      <a:pPr algn="ctr"/>
                      <a:r>
                        <a:rPr lang="en-US" sz="2000"/>
                        <a:t>Scoring Criteria</a:t>
                      </a:r>
                      <a:endParaRPr lang="en-US" sz="2000">
                        <a:latin typeface="Cambria" panose="02040503050406030204" pitchFamily="18" charset="0"/>
                        <a:ea typeface="Cambria" panose="02040503050406030204" pitchFamily="18" charset="0"/>
                      </a:endParaRPr>
                    </a:p>
                  </a:txBody>
                  <a:tcPr/>
                </a:tc>
                <a:tc>
                  <a:txBody>
                    <a:bodyPr/>
                    <a:lstStyle/>
                    <a:p>
                      <a:pPr algn="ctr"/>
                      <a:r>
                        <a:rPr lang="en-US" sz="2000"/>
                        <a:t>Points</a:t>
                      </a:r>
                      <a:endParaRPr lang="en-US" sz="200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1622417880"/>
                  </a:ext>
                </a:extLst>
              </a:tr>
              <a:tr h="1524725">
                <a:tc>
                  <a:txBody>
                    <a:bodyPr/>
                    <a:lstStyle/>
                    <a:p>
                      <a:pPr marL="285750" indent="-285750">
                        <a:buFont typeface="Arial" panose="020B0604020202020204" pitchFamily="34" charset="0"/>
                        <a:buChar char="•"/>
                      </a:pPr>
                      <a:r>
                        <a:rPr lang="en-US" sz="1800">
                          <a:latin typeface="Cambria" panose="02040503050406030204" pitchFamily="18" charset="0"/>
                          <a:ea typeface="Cambria" panose="02040503050406030204" pitchFamily="18" charset="0"/>
                        </a:rPr>
                        <a:t>Budget </a:t>
                      </a:r>
                      <a:r>
                        <a:rPr lang="en-US" sz="1800" b="1">
                          <a:solidFill>
                            <a:srgbClr val="FF0000"/>
                          </a:solidFill>
                          <a:latin typeface="Cambria" panose="02040503050406030204" pitchFamily="18" charset="0"/>
                          <a:ea typeface="Cambria" panose="02040503050406030204" pitchFamily="18" charset="0"/>
                        </a:rPr>
                        <a:t>adequately</a:t>
                      </a:r>
                      <a:r>
                        <a:rPr lang="en-US" sz="1800">
                          <a:latin typeface="Cambria" panose="02040503050406030204" pitchFamily="18" charset="0"/>
                          <a:ea typeface="Cambria" panose="02040503050406030204" pitchFamily="18" charset="0"/>
                        </a:rPr>
                        <a:t> prepared+</a:t>
                      </a:r>
                    </a:p>
                    <a:p>
                      <a:pPr marL="285750" indent="-285750">
                        <a:buFont typeface="Arial" panose="020B0604020202020204" pitchFamily="34" charset="0"/>
                        <a:buChar char="•"/>
                      </a:pPr>
                      <a:r>
                        <a:rPr lang="en-US" sz="1800" b="1" u="none">
                          <a:solidFill>
                            <a:srgbClr val="FF0000"/>
                          </a:solidFill>
                          <a:latin typeface="Cambria" panose="02040503050406030204" pitchFamily="18" charset="0"/>
                          <a:ea typeface="Cambria" panose="02040503050406030204" pitchFamily="18" charset="0"/>
                        </a:rPr>
                        <a:t>All</a:t>
                      </a:r>
                      <a:r>
                        <a:rPr lang="en-US" sz="1800" u="none">
                          <a:latin typeface="Cambria" panose="02040503050406030204" pitchFamily="18" charset="0"/>
                          <a:ea typeface="Cambria" panose="02040503050406030204" pitchFamily="18" charset="0"/>
                        </a:rPr>
                        <a:t> </a:t>
                      </a:r>
                      <a:r>
                        <a:rPr lang="en-US" sz="1800">
                          <a:latin typeface="Cambria" panose="02040503050406030204" pitchFamily="18" charset="0"/>
                          <a:ea typeface="Cambria" panose="02040503050406030204" pitchFamily="18" charset="0"/>
                        </a:rPr>
                        <a:t>costs are eligible (under NAHASDA), allowable, allocable, reasonable, necessary or,</a:t>
                      </a:r>
                    </a:p>
                    <a:p>
                      <a:pPr marL="285750" indent="-285750">
                        <a:buFont typeface="Arial" panose="020B0604020202020204" pitchFamily="34" charset="0"/>
                        <a:buChar char="•"/>
                      </a:pPr>
                      <a:r>
                        <a:rPr lang="en-US" sz="1800">
                          <a:latin typeface="Cambria" panose="02040503050406030204" pitchFamily="18" charset="0"/>
                          <a:ea typeface="Cambria" panose="02040503050406030204" pitchFamily="18" charset="0"/>
                        </a:rPr>
                        <a:t>Applicant addressed </a:t>
                      </a:r>
                      <a:r>
                        <a:rPr lang="en-US" sz="1800" b="1">
                          <a:solidFill>
                            <a:srgbClr val="FF0000"/>
                          </a:solidFill>
                          <a:latin typeface="Cambria" panose="02040503050406030204" pitchFamily="18" charset="0"/>
                          <a:ea typeface="Cambria" panose="02040503050406030204" pitchFamily="18" charset="0"/>
                        </a:rPr>
                        <a:t>some</a:t>
                      </a:r>
                      <a:r>
                        <a:rPr lang="en-US" sz="1800">
                          <a:latin typeface="Cambria" panose="02040503050406030204" pitchFamily="18" charset="0"/>
                          <a:ea typeface="Cambria" panose="02040503050406030204" pitchFamily="18" charset="0"/>
                        </a:rPr>
                        <a:t> components, but </a:t>
                      </a:r>
                      <a:r>
                        <a:rPr lang="en-US" sz="1800" b="1">
                          <a:solidFill>
                            <a:srgbClr val="FF0000"/>
                          </a:solidFill>
                          <a:latin typeface="Cambria" panose="02040503050406030204" pitchFamily="18" charset="0"/>
                          <a:ea typeface="Cambria" panose="02040503050406030204" pitchFamily="18" charset="0"/>
                        </a:rPr>
                        <a:t>some</a:t>
                      </a:r>
                      <a:r>
                        <a:rPr lang="en-US" sz="1800">
                          <a:latin typeface="Cambria" panose="02040503050406030204" pitchFamily="18" charset="0"/>
                          <a:ea typeface="Cambria" panose="02040503050406030204" pitchFamily="18" charset="0"/>
                        </a:rPr>
                        <a:t> details were </a:t>
                      </a:r>
                      <a:r>
                        <a:rPr lang="en-US" sz="1800" b="1">
                          <a:solidFill>
                            <a:srgbClr val="FF0000"/>
                          </a:solidFill>
                          <a:latin typeface="Cambria" panose="02040503050406030204" pitchFamily="18" charset="0"/>
                          <a:ea typeface="Cambria" panose="02040503050406030204" pitchFamily="18" charset="0"/>
                        </a:rPr>
                        <a:t>lacking</a:t>
                      </a:r>
                      <a:r>
                        <a:rPr lang="en-US" sz="1800">
                          <a:latin typeface="Cambria" panose="02040503050406030204" pitchFamily="18" charset="0"/>
                          <a:ea typeface="Cambria" panose="02040503050406030204" pitchFamily="18" charset="0"/>
                        </a:rPr>
                        <a:t> (one entire component missing)</a:t>
                      </a:r>
                    </a:p>
                  </a:txBody>
                  <a:tcPr/>
                </a:tc>
                <a:tc>
                  <a:txBody>
                    <a:bodyPr/>
                    <a:lstStyle/>
                    <a:p>
                      <a:pPr algn="ctr"/>
                      <a:r>
                        <a:rPr lang="en-US" sz="1800" b="1">
                          <a:latin typeface="Cambria" panose="02040503050406030204" pitchFamily="18" charset="0"/>
                          <a:ea typeface="Cambria" panose="02040503050406030204" pitchFamily="18" charset="0"/>
                        </a:rPr>
                        <a:t>6 points</a:t>
                      </a:r>
                    </a:p>
                  </a:txBody>
                  <a:tcPr/>
                </a:tc>
                <a:extLst>
                  <a:ext uri="{0D108BD9-81ED-4DB2-BD59-A6C34878D82A}">
                    <a16:rowId xmlns:a16="http://schemas.microsoft.com/office/drawing/2014/main" val="3282140602"/>
                  </a:ext>
                </a:extLst>
              </a:tr>
              <a:tr h="1457092">
                <a:tc>
                  <a:txBody>
                    <a:bodyPr/>
                    <a:lstStyle/>
                    <a:p>
                      <a:pPr marL="285750" indent="-285750">
                        <a:buFont typeface="Arial" panose="020B0604020202020204" pitchFamily="34" charset="0"/>
                        <a:buChar char="•"/>
                      </a:pPr>
                      <a:r>
                        <a:rPr lang="en-US" sz="1800">
                          <a:latin typeface="Cambria" panose="02040503050406030204" pitchFamily="18" charset="0"/>
                          <a:ea typeface="Cambria" panose="02040503050406030204" pitchFamily="18" charset="0"/>
                        </a:rPr>
                        <a:t>Budget adequately prepared+</a:t>
                      </a:r>
                    </a:p>
                    <a:p>
                      <a:pPr marL="285750" indent="-285750">
                        <a:buFont typeface="Arial" panose="020B0604020202020204" pitchFamily="34" charset="0"/>
                        <a:buChar char="•"/>
                      </a:pPr>
                      <a:r>
                        <a:rPr lang="en-US" sz="1800" u="none">
                          <a:latin typeface="Cambria" panose="02040503050406030204" pitchFamily="18" charset="0"/>
                          <a:ea typeface="Cambria" panose="02040503050406030204" pitchFamily="18" charset="0"/>
                        </a:rPr>
                        <a:t>All </a:t>
                      </a:r>
                      <a:r>
                        <a:rPr lang="en-US" sz="1800">
                          <a:latin typeface="Cambria" panose="02040503050406030204" pitchFamily="18" charset="0"/>
                          <a:ea typeface="Cambria" panose="02040503050406030204" pitchFamily="18" charset="0"/>
                        </a:rPr>
                        <a:t>costs are eligible (under NAHASDA), allowable, allocable, reasonable, necessary+</a:t>
                      </a:r>
                    </a:p>
                    <a:p>
                      <a:pPr marL="285750" indent="-285750">
                        <a:buFont typeface="Arial" panose="020B0604020202020204" pitchFamily="34" charset="0"/>
                        <a:buChar char="•"/>
                      </a:pPr>
                      <a:r>
                        <a:rPr lang="en-US" sz="1800">
                          <a:latin typeface="Cambria" panose="02040503050406030204" pitchFamily="18" charset="0"/>
                          <a:ea typeface="Cambria" panose="02040503050406030204" pitchFamily="18" charset="0"/>
                        </a:rPr>
                        <a:t>Applicant </a:t>
                      </a:r>
                      <a:r>
                        <a:rPr lang="en-US" sz="1800" b="1">
                          <a:solidFill>
                            <a:srgbClr val="FF0000"/>
                          </a:solidFill>
                          <a:latin typeface="Cambria" panose="02040503050406030204" pitchFamily="18" charset="0"/>
                          <a:ea typeface="Cambria" panose="02040503050406030204" pitchFamily="18" charset="0"/>
                        </a:rPr>
                        <a:t>only</a:t>
                      </a:r>
                      <a:r>
                        <a:rPr lang="en-US" sz="1800">
                          <a:latin typeface="Cambria" panose="02040503050406030204" pitchFamily="18" charset="0"/>
                          <a:ea typeface="Cambria" panose="02040503050406030204" pitchFamily="18" charset="0"/>
                        </a:rPr>
                        <a:t> addressed some components, but </a:t>
                      </a:r>
                      <a:r>
                        <a:rPr lang="en-US" sz="1800" b="1">
                          <a:solidFill>
                            <a:srgbClr val="FF0000"/>
                          </a:solidFill>
                          <a:latin typeface="Cambria" panose="02040503050406030204" pitchFamily="18" charset="0"/>
                          <a:ea typeface="Cambria" panose="02040503050406030204" pitchFamily="18" charset="0"/>
                        </a:rPr>
                        <a:t>some</a:t>
                      </a:r>
                      <a:r>
                        <a:rPr lang="en-US" sz="1800">
                          <a:latin typeface="Cambria" panose="02040503050406030204" pitchFamily="18" charset="0"/>
                          <a:ea typeface="Cambria" panose="02040503050406030204" pitchFamily="18" charset="0"/>
                        </a:rPr>
                        <a:t> details were lacking</a:t>
                      </a:r>
                    </a:p>
                  </a:txBody>
                  <a:tcPr/>
                </a:tc>
                <a:tc>
                  <a:txBody>
                    <a:bodyPr/>
                    <a:lstStyle/>
                    <a:p>
                      <a:pPr algn="ctr"/>
                      <a:r>
                        <a:rPr lang="en-US" sz="1800" b="1">
                          <a:latin typeface="Cambria" panose="02040503050406030204" pitchFamily="18" charset="0"/>
                          <a:ea typeface="Cambria" panose="02040503050406030204" pitchFamily="18" charset="0"/>
                        </a:rPr>
                        <a:t>4 points</a:t>
                      </a:r>
                    </a:p>
                  </a:txBody>
                  <a:tcPr/>
                </a:tc>
                <a:extLst>
                  <a:ext uri="{0D108BD9-81ED-4DB2-BD59-A6C34878D82A}">
                    <a16:rowId xmlns:a16="http://schemas.microsoft.com/office/drawing/2014/main" val="770232579"/>
                  </a:ext>
                </a:extLst>
              </a:tr>
              <a:tr h="1013527">
                <a:tc>
                  <a:txBody>
                    <a:bodyPr/>
                    <a:lstStyle/>
                    <a:p>
                      <a:pPr marL="342900" indent="-342900">
                        <a:buFont typeface="Arial" panose="020B0604020202020204" pitchFamily="34" charset="0"/>
                        <a:buChar char="•"/>
                      </a:pPr>
                      <a:r>
                        <a:rPr lang="en-US" sz="1800">
                          <a:latin typeface="Cambria" panose="02040503050406030204" pitchFamily="18" charset="0"/>
                          <a:ea typeface="Cambria" panose="02040503050406030204" pitchFamily="18" charset="0"/>
                        </a:rPr>
                        <a:t>Budget not adequately prepared+</a:t>
                      </a:r>
                    </a:p>
                    <a:p>
                      <a:pPr marL="342900" indent="-342900">
                        <a:buFont typeface="Arial" panose="020B0604020202020204" pitchFamily="34" charset="0"/>
                        <a:buChar char="•"/>
                      </a:pPr>
                      <a:r>
                        <a:rPr lang="en-US" sz="1800">
                          <a:latin typeface="Cambria" panose="02040503050406030204" pitchFamily="18" charset="0"/>
                          <a:ea typeface="Cambria" panose="02040503050406030204" pitchFamily="18" charset="0"/>
                        </a:rPr>
                        <a:t>Not all cost are eligible (under NAHASDA), allowable, allocable, and necessary</a:t>
                      </a:r>
                    </a:p>
                  </a:txBody>
                  <a:tcPr/>
                </a:tc>
                <a:tc>
                  <a:txBody>
                    <a:bodyPr/>
                    <a:lstStyle/>
                    <a:p>
                      <a:pPr algn="ctr"/>
                      <a:r>
                        <a:rPr lang="en-US" sz="1800" b="1">
                          <a:latin typeface="Cambria" panose="02040503050406030204" pitchFamily="18" charset="0"/>
                          <a:ea typeface="Cambria" panose="02040503050406030204" pitchFamily="18" charset="0"/>
                        </a:rPr>
                        <a:t>0 points</a:t>
                      </a:r>
                    </a:p>
                  </a:txBody>
                  <a:tcPr/>
                </a:tc>
                <a:extLst>
                  <a:ext uri="{0D108BD9-81ED-4DB2-BD59-A6C34878D82A}">
                    <a16:rowId xmlns:a16="http://schemas.microsoft.com/office/drawing/2014/main" val="2407480394"/>
                  </a:ext>
                </a:extLst>
              </a:tr>
            </a:tbl>
          </a:graphicData>
        </a:graphic>
      </p:graphicFrame>
      <p:sp>
        <p:nvSpPr>
          <p:cNvPr id="110596" name="Slide Number Placeholder 5"/>
          <p:cNvSpPr>
            <a:spLocks noGrp="1"/>
          </p:cNvSpPr>
          <p:nvPr>
            <p:ph type="sldNum" sz="quarter" idx="12"/>
          </p:nvPr>
        </p:nvSpPr>
        <p:spPr bwMode="auto">
          <a:xfrm>
            <a:off x="94183" y="328894"/>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46</a:t>
            </a:fld>
            <a:endParaRPr lang="en-US" i="0">
              <a:solidFill>
                <a:srgbClr val="FFFFFF"/>
              </a:solidFill>
            </a:endParaRPr>
          </a:p>
        </p:txBody>
      </p:sp>
      <p:pic>
        <p:nvPicPr>
          <p:cNvPr id="3" name="Picture 2">
            <a:extLst>
              <a:ext uri="{FF2B5EF4-FFF2-40B4-BE49-F238E27FC236}">
                <a16:creationId xmlns:a16="http://schemas.microsoft.com/office/drawing/2014/main" id="{0D36E243-7D94-50AE-10CB-B1A159ACFB20}"/>
              </a:ext>
            </a:extLst>
          </p:cNvPr>
          <p:cNvPicPr>
            <a:picLocks noChangeAspect="1"/>
          </p:cNvPicPr>
          <p:nvPr/>
        </p:nvPicPr>
        <p:blipFill>
          <a:blip r:embed="rId3"/>
          <a:stretch>
            <a:fillRect/>
          </a:stretch>
        </p:blipFill>
        <p:spPr>
          <a:xfrm>
            <a:off x="0" y="0"/>
            <a:ext cx="571500" cy="5143500"/>
          </a:xfrm>
          <a:prstGeom prst="rect">
            <a:avLst/>
          </a:prstGeom>
        </p:spPr>
      </p:pic>
      <p:pic>
        <p:nvPicPr>
          <p:cNvPr id="9" name="Picture 3">
            <a:extLst>
              <a:ext uri="{FF2B5EF4-FFF2-40B4-BE49-F238E27FC236}">
                <a16:creationId xmlns:a16="http://schemas.microsoft.com/office/drawing/2014/main" id="{5D56E179-BC16-1C9E-FF76-210C474EFE79}"/>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14834745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32AE6-B70C-445E-8D04-EE8F3B05F176}"/>
              </a:ext>
            </a:extLst>
          </p:cNvPr>
          <p:cNvSpPr>
            <a:spLocks noGrp="1"/>
          </p:cNvSpPr>
          <p:nvPr>
            <p:ph type="ctrTitle"/>
          </p:nvPr>
        </p:nvSpPr>
        <p:spPr>
          <a:xfrm>
            <a:off x="1828800" y="1428750"/>
            <a:ext cx="6108101" cy="1029803"/>
          </a:xfrm>
        </p:spPr>
        <p:txBody>
          <a:bodyPr/>
          <a:lstStyle/>
          <a:p>
            <a:pPr algn="ctr"/>
            <a:r>
              <a:rPr lang="en-US" sz="3200" b="1">
                <a:latin typeface="Cambria" panose="02040503050406030204" pitchFamily="18" charset="0"/>
                <a:ea typeface="Cambria" panose="02040503050406030204" pitchFamily="18" charset="0"/>
              </a:rPr>
              <a:t>End of Rating Factor 3 Module</a:t>
            </a:r>
          </a:p>
        </p:txBody>
      </p:sp>
      <p:sp>
        <p:nvSpPr>
          <p:cNvPr id="3" name="Subtitle 2">
            <a:extLst>
              <a:ext uri="{FF2B5EF4-FFF2-40B4-BE49-F238E27FC236}">
                <a16:creationId xmlns:a16="http://schemas.microsoft.com/office/drawing/2014/main" id="{732E24B8-E405-4087-BE2A-2B33CD74F023}"/>
              </a:ext>
            </a:extLst>
          </p:cNvPr>
          <p:cNvSpPr>
            <a:spLocks noGrp="1"/>
          </p:cNvSpPr>
          <p:nvPr>
            <p:ph type="subTitle" idx="1"/>
          </p:nvPr>
        </p:nvSpPr>
        <p:spPr>
          <a:xfrm>
            <a:off x="3048000" y="2601021"/>
            <a:ext cx="3048000" cy="844712"/>
          </a:xfrm>
        </p:spPr>
        <p:txBody>
          <a:bodyPr/>
          <a:lstStyle/>
          <a:p>
            <a:r>
              <a:rPr lang="en-US"/>
              <a:t>Soundness of Approach</a:t>
            </a:r>
          </a:p>
        </p:txBody>
      </p:sp>
      <p:sp>
        <p:nvSpPr>
          <p:cNvPr id="4" name="Slide Number Placeholder 3">
            <a:extLst>
              <a:ext uri="{FF2B5EF4-FFF2-40B4-BE49-F238E27FC236}">
                <a16:creationId xmlns:a16="http://schemas.microsoft.com/office/drawing/2014/main" id="{F143A1A1-A52B-41FF-9D8B-064A0200604F}"/>
              </a:ext>
            </a:extLst>
          </p:cNvPr>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7D326A9-C7FB-474D-8472-18C731E71348}" type="slidenum">
              <a:rPr kumimoji="0" lang="en-US" sz="2700" b="0" i="0" u="none" strike="noStrike" kern="1200" cap="none" spc="0" normalizeH="0" baseline="0" noProof="0" smtClean="0">
                <a:ln>
                  <a:noFill/>
                </a:ln>
                <a:solidFill>
                  <a:prstClr val="white">
                    <a:tint val="75000"/>
                  </a:prstClr>
                </a:solidFill>
                <a:effectLst/>
                <a:uLnTx/>
                <a:uFillTx/>
                <a:latin typeface="Trebuchet MS" panose="020B0603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47</a:t>
            </a:fld>
            <a:endParaRPr kumimoji="0" lang="en-US" sz="2700" b="0" i="0" u="none" strike="noStrike" kern="1200" cap="none" spc="0" normalizeH="0" baseline="0" noProof="0">
              <a:ln>
                <a:noFill/>
              </a:ln>
              <a:solidFill>
                <a:prstClr val="white">
                  <a:tint val="75000"/>
                </a:prstClr>
              </a:solidFill>
              <a:effectLst/>
              <a:uLnTx/>
              <a:uFillTx/>
              <a:latin typeface="Trebuchet MS" panose="020B0603020202020204"/>
              <a:ea typeface="+mn-ea"/>
              <a:cs typeface="+mn-cs"/>
            </a:endParaRPr>
          </a:p>
        </p:txBody>
      </p:sp>
      <p:pic>
        <p:nvPicPr>
          <p:cNvPr id="9" name="Picture 2">
            <a:extLst>
              <a:ext uri="{FF2B5EF4-FFF2-40B4-BE49-F238E27FC236}">
                <a16:creationId xmlns:a16="http://schemas.microsoft.com/office/drawing/2014/main" id="{DE5F0326-1322-3A9B-3BCF-EAF8AFA458E4}"/>
              </a:ext>
            </a:extLst>
          </p:cNvPr>
          <p:cNvPicPr>
            <a:picLocks noChangeAspect="1"/>
          </p:cNvPicPr>
          <p:nvPr/>
        </p:nvPicPr>
        <p:blipFill>
          <a:blip r:embed="rId3"/>
          <a:stretch>
            <a:fillRect/>
          </a:stretch>
        </p:blipFill>
        <p:spPr>
          <a:xfrm>
            <a:off x="0" y="0"/>
            <a:ext cx="571500" cy="5143500"/>
          </a:xfrm>
          <a:prstGeom prst="rect">
            <a:avLst/>
          </a:prstGeom>
        </p:spPr>
      </p:pic>
      <p:pic>
        <p:nvPicPr>
          <p:cNvPr id="11" name="Picture 3">
            <a:extLst>
              <a:ext uri="{FF2B5EF4-FFF2-40B4-BE49-F238E27FC236}">
                <a16:creationId xmlns:a16="http://schemas.microsoft.com/office/drawing/2014/main" id="{0980421A-368B-7814-8BE6-A09D60272861}"/>
              </a:ext>
            </a:extLst>
          </p:cNvPr>
          <p:cNvPicPr>
            <a:picLocks noChangeAspect="1"/>
          </p:cNvPicPr>
          <p:nvPr/>
        </p:nvPicPr>
        <p:blipFill>
          <a:blip r:embed="rId4"/>
          <a:stretch>
            <a:fillRect/>
          </a:stretch>
        </p:blipFill>
        <p:spPr>
          <a:xfrm>
            <a:off x="8572500" y="0"/>
            <a:ext cx="571500" cy="5143500"/>
          </a:xfrm>
          <a:prstGeom prst="rect">
            <a:avLst/>
          </a:prstGeom>
        </p:spPr>
      </p:pic>
      <p:pic>
        <p:nvPicPr>
          <p:cNvPr id="5" name="Picture 5">
            <a:extLst>
              <a:ext uri="{FF2B5EF4-FFF2-40B4-BE49-F238E27FC236}">
                <a16:creationId xmlns:a16="http://schemas.microsoft.com/office/drawing/2014/main" id="{B2138A9E-70E0-E41F-1057-2D58BD60FC76}"/>
              </a:ext>
            </a:extLst>
          </p:cNvPr>
          <p:cNvPicPr>
            <a:picLocks noChangeAspect="1"/>
          </p:cNvPicPr>
          <p:nvPr/>
        </p:nvPicPr>
        <p:blipFill>
          <a:blip r:embed="rId5"/>
          <a:stretch>
            <a:fillRect/>
          </a:stretch>
        </p:blipFill>
        <p:spPr>
          <a:xfrm>
            <a:off x="3200400" y="3179027"/>
            <a:ext cx="2743200" cy="373769"/>
          </a:xfrm>
          <a:prstGeom prst="rect">
            <a:avLst/>
          </a:prstGeom>
        </p:spPr>
      </p:pic>
    </p:spTree>
    <p:extLst>
      <p:ext uri="{BB962C8B-B14F-4D97-AF65-F5344CB8AC3E}">
        <p14:creationId xmlns:p14="http://schemas.microsoft.com/office/powerpoint/2010/main" val="3192537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1229278" y="140179"/>
            <a:ext cx="7248800" cy="1221521"/>
          </a:xfrm>
        </p:spPr>
        <p:txBody>
          <a:bodyPr rtlCol="0">
            <a:noAutofit/>
          </a:bodyPr>
          <a:lstStyle/>
          <a:p>
            <a:pPr>
              <a:defRPr/>
            </a:pPr>
            <a:r>
              <a:rPr lang="en-US" sz="2800" b="1">
                <a:solidFill>
                  <a:schemeClr val="accent6"/>
                </a:solidFill>
                <a:latin typeface="Cambria"/>
                <a:ea typeface="Cambria"/>
              </a:rPr>
              <a:t>Subfactor 3.1- IHBG Competitive Priorities</a:t>
            </a: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489599" y="1172856"/>
            <a:ext cx="8363778" cy="2987510"/>
          </a:xfrm>
        </p:spPr>
        <p:txBody>
          <a:bodyPr vert="horz" lIns="91440" tIns="45720" rIns="91440" bIns="45720" rtlCol="0" anchor="t">
            <a:noAutofit/>
          </a:bodyPr>
          <a:lstStyle/>
          <a:p>
            <a:pPr marL="0" indent="0">
              <a:buNone/>
            </a:pPr>
            <a:r>
              <a:rPr lang="en-US" sz="2200" b="1">
                <a:latin typeface="Cambria"/>
                <a:ea typeface="Cambria"/>
              </a:rPr>
              <a:t>New Housing Construction (</a:t>
            </a:r>
            <a:r>
              <a:rPr lang="en-US" sz="2200" b="1">
                <a:highlight>
                  <a:srgbClr val="FFFF00"/>
                </a:highlight>
                <a:latin typeface="Cambria"/>
                <a:ea typeface="Cambria"/>
              </a:rPr>
              <a:t>NEW</a:t>
            </a:r>
            <a:r>
              <a:rPr lang="en-US" sz="2200" b="1">
                <a:latin typeface="Cambria"/>
                <a:ea typeface="Cambria"/>
              </a:rPr>
              <a:t>)</a:t>
            </a:r>
            <a:r>
              <a:rPr lang="en-US" sz="2200">
                <a:latin typeface="Cambria"/>
                <a:ea typeface="Cambria"/>
              </a:rPr>
              <a:t>:</a:t>
            </a:r>
            <a:endParaRPr lang="en-US" sz="2000">
              <a:latin typeface="Cambria"/>
              <a:ea typeface="Cambria"/>
            </a:endParaRPr>
          </a:p>
          <a:p>
            <a:pPr lvl="1"/>
            <a:r>
              <a:rPr lang="en-US" sz="2000">
                <a:latin typeface="Cambria"/>
                <a:ea typeface="Cambria"/>
              </a:rPr>
              <a:t>Construct and build new housing units for eligible families.</a:t>
            </a:r>
          </a:p>
          <a:p>
            <a:pPr lvl="1"/>
            <a:r>
              <a:rPr lang="en-US" sz="2000">
                <a:highlight>
                  <a:srgbClr val="FFFF00"/>
                </a:highlight>
                <a:latin typeface="Cambria"/>
                <a:ea typeface="Cambria"/>
              </a:rPr>
              <a:t>Demolition</a:t>
            </a:r>
            <a:r>
              <a:rPr lang="en-US" sz="2000">
                <a:latin typeface="Cambria"/>
                <a:ea typeface="Cambria"/>
              </a:rPr>
              <a:t> followed by reconstruction.</a:t>
            </a:r>
          </a:p>
          <a:p>
            <a:pPr lvl="1"/>
            <a:r>
              <a:rPr lang="en-US" sz="2000">
                <a:highlight>
                  <a:srgbClr val="FFFF00"/>
                </a:highlight>
                <a:latin typeface="Cambria"/>
                <a:ea typeface="Cambria"/>
              </a:rPr>
              <a:t>Acquisition of manufactured housing</a:t>
            </a:r>
            <a:r>
              <a:rPr lang="en-US" sz="2000">
                <a:latin typeface="Cambria"/>
                <a:ea typeface="Cambria"/>
              </a:rPr>
              <a:t>.</a:t>
            </a:r>
          </a:p>
          <a:p>
            <a:pPr lvl="1"/>
            <a:r>
              <a:rPr lang="en-US">
                <a:highlight>
                  <a:srgbClr val="FFFF00"/>
                </a:highlight>
                <a:latin typeface="Cambria"/>
                <a:ea typeface="Cambria"/>
              </a:rPr>
              <a:t>Infrastructure</a:t>
            </a:r>
            <a:r>
              <a:rPr lang="en-US">
                <a:latin typeface="Cambria"/>
                <a:ea typeface="Cambria"/>
              </a:rPr>
              <a:t> </a:t>
            </a:r>
            <a:r>
              <a:rPr lang="en-US" b="1">
                <a:highlight>
                  <a:srgbClr val="00FF00"/>
                </a:highlight>
                <a:latin typeface="Cambria"/>
                <a:ea typeface="Cambria"/>
              </a:rPr>
              <a:t>associated</a:t>
            </a:r>
            <a:r>
              <a:rPr lang="en-US">
                <a:latin typeface="Cambria"/>
                <a:ea typeface="Cambria"/>
              </a:rPr>
              <a:t> with (connected to) new housing construction</a:t>
            </a:r>
            <a:r>
              <a:rPr lang="en-US" sz="2000">
                <a:latin typeface="Cambria"/>
                <a:ea typeface="Cambria"/>
              </a:rPr>
              <a:t>.</a:t>
            </a:r>
          </a:p>
          <a:p>
            <a:pPr lvl="1"/>
            <a:r>
              <a:rPr lang="en-US">
                <a:highlight>
                  <a:srgbClr val="FFFF00"/>
                </a:highlight>
                <a:latin typeface="Cambria"/>
                <a:ea typeface="Cambria"/>
              </a:rPr>
              <a:t>Acquisition of land</a:t>
            </a:r>
            <a:r>
              <a:rPr lang="en-US">
                <a:latin typeface="Cambria"/>
                <a:ea typeface="Cambria"/>
              </a:rPr>
              <a:t> </a:t>
            </a:r>
            <a:r>
              <a:rPr lang="en-US" b="1">
                <a:highlight>
                  <a:srgbClr val="00FF00"/>
                </a:highlight>
                <a:latin typeface="Cambria"/>
                <a:ea typeface="Cambria"/>
              </a:rPr>
              <a:t>associated</a:t>
            </a:r>
            <a:r>
              <a:rPr lang="en-US">
                <a:latin typeface="Cambria"/>
                <a:ea typeface="Cambria"/>
              </a:rPr>
              <a:t> with (connected to) new housing construction.</a:t>
            </a:r>
          </a:p>
          <a:p>
            <a:pPr lvl="1"/>
            <a:r>
              <a:rPr lang="en-US" sz="2000">
                <a:latin typeface="Cambria"/>
                <a:ea typeface="Cambria"/>
              </a:rPr>
              <a:t>Will begin within the Period of Performance stated in application.</a:t>
            </a:r>
          </a:p>
          <a:p>
            <a:pPr lvl="1"/>
            <a:r>
              <a:rPr lang="en-US" sz="2000">
                <a:latin typeface="Cambria"/>
                <a:ea typeface="Cambria"/>
              </a:rPr>
              <a:t>Please view the table for reference on pages 45-46 of the NOFO.</a:t>
            </a:r>
          </a:p>
          <a:p>
            <a:pPr lvl="1"/>
            <a:r>
              <a:rPr lang="en-US" sz="2000">
                <a:latin typeface="Cambria"/>
                <a:ea typeface="Cambria"/>
              </a:rPr>
              <a:t>Maximum of ten </a:t>
            </a:r>
            <a:r>
              <a:rPr lang="en-US" sz="2000" b="1">
                <a:latin typeface="Cambria"/>
                <a:ea typeface="Cambria"/>
              </a:rPr>
              <a:t>(10) </a:t>
            </a:r>
            <a:r>
              <a:rPr lang="en-US" sz="2000">
                <a:latin typeface="Cambria"/>
                <a:ea typeface="Cambria"/>
              </a:rPr>
              <a:t>points.</a:t>
            </a:r>
          </a:p>
          <a:p>
            <a:pPr marL="461963" indent="-461963"/>
            <a:endParaRPr lang="en-US" sz="2200">
              <a:latin typeface="Cambria"/>
              <a:ea typeface="Cambria"/>
            </a:endParaRPr>
          </a:p>
        </p:txBody>
      </p:sp>
      <p:sp>
        <p:nvSpPr>
          <p:cNvPr id="110596" name="Slide Number Placeholder 5"/>
          <p:cNvSpPr>
            <a:spLocks noGrp="1"/>
          </p:cNvSpPr>
          <p:nvPr>
            <p:ph type="sldNum" sz="quarter" idx="12"/>
          </p:nvPr>
        </p:nvSpPr>
        <p:spPr bwMode="auto">
          <a:xfrm>
            <a:off x="7788788" y="56492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5</a:t>
            </a:fld>
            <a:endParaRPr lang="en-US" i="0">
              <a:solidFill>
                <a:srgbClr val="FFFFFF"/>
              </a:solidFill>
            </a:endParaRPr>
          </a:p>
        </p:txBody>
      </p:sp>
      <p:cxnSp>
        <p:nvCxnSpPr>
          <p:cNvPr id="5" name="Straight Connector 4">
            <a:extLst>
              <a:ext uri="{FF2B5EF4-FFF2-40B4-BE49-F238E27FC236}">
                <a16:creationId xmlns:a16="http://schemas.microsoft.com/office/drawing/2014/main" id="{F659A78D-9178-4947-9E9B-CFA80D4C5120}"/>
              </a:ext>
            </a:extLst>
          </p:cNvPr>
          <p:cNvCxnSpPr>
            <a:cxnSpLocks/>
          </p:cNvCxnSpPr>
          <p:nvPr/>
        </p:nvCxnSpPr>
        <p:spPr>
          <a:xfrm>
            <a:off x="1312872" y="1081254"/>
            <a:ext cx="6926667" cy="0"/>
          </a:xfrm>
          <a:prstGeom prst="line">
            <a:avLst/>
          </a:prstGeom>
          <a:ln>
            <a:solidFill>
              <a:schemeClr val="accent4"/>
            </a:solidFill>
          </a:ln>
          <a:effectLst/>
        </p:spPr>
        <p:style>
          <a:lnRef idx="3">
            <a:schemeClr val="accent2"/>
          </a:lnRef>
          <a:fillRef idx="0">
            <a:schemeClr val="accent2"/>
          </a:fillRef>
          <a:effectRef idx="2">
            <a:schemeClr val="accent2"/>
          </a:effectRef>
          <a:fontRef idx="minor">
            <a:schemeClr val="tx1"/>
          </a:fontRef>
        </p:style>
      </p:cxnSp>
      <p:pic>
        <p:nvPicPr>
          <p:cNvPr id="4" name="Picture 2">
            <a:extLst>
              <a:ext uri="{FF2B5EF4-FFF2-40B4-BE49-F238E27FC236}">
                <a16:creationId xmlns:a16="http://schemas.microsoft.com/office/drawing/2014/main" id="{729C3FC4-1CD5-7220-859E-B0467EC048FA}"/>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EB4CBB0F-E3BC-C260-9300-B93B9C44196C}"/>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3164567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1229278" y="140179"/>
            <a:ext cx="7248800" cy="1221521"/>
          </a:xfrm>
        </p:spPr>
        <p:txBody>
          <a:bodyPr rtlCol="0">
            <a:noAutofit/>
          </a:bodyPr>
          <a:lstStyle/>
          <a:p>
            <a:pPr>
              <a:defRPr/>
            </a:pPr>
            <a:r>
              <a:rPr lang="en-US" sz="2800" b="1">
                <a:solidFill>
                  <a:schemeClr val="accent6"/>
                </a:solidFill>
                <a:latin typeface="Cambria"/>
                <a:ea typeface="Cambria"/>
              </a:rPr>
              <a:t>Subfactor 3.1- IHBG Competitive Priorities</a:t>
            </a: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739678" y="1361700"/>
            <a:ext cx="7914723" cy="2987510"/>
          </a:xfrm>
        </p:spPr>
        <p:txBody>
          <a:bodyPr vert="horz" lIns="91440" tIns="45720" rIns="91440" bIns="45720" rtlCol="0" anchor="t">
            <a:noAutofit/>
          </a:bodyPr>
          <a:lstStyle/>
          <a:p>
            <a:pPr marL="0" indent="0">
              <a:buNone/>
            </a:pPr>
            <a:r>
              <a:rPr lang="en-US" sz="2200" b="1">
                <a:latin typeface="Cambria"/>
                <a:ea typeface="Cambria"/>
              </a:rPr>
              <a:t>Housing Rehabilitation (</a:t>
            </a:r>
            <a:r>
              <a:rPr lang="en-US" sz="2200" b="1">
                <a:highlight>
                  <a:srgbClr val="FFFF00"/>
                </a:highlight>
                <a:latin typeface="Cambria"/>
                <a:ea typeface="Cambria"/>
              </a:rPr>
              <a:t>NEW</a:t>
            </a:r>
            <a:r>
              <a:rPr lang="en-US" sz="2200" b="1">
                <a:latin typeface="Cambria"/>
                <a:ea typeface="Cambria"/>
              </a:rPr>
              <a:t>)</a:t>
            </a:r>
            <a:r>
              <a:rPr lang="en-US" sz="2200">
                <a:latin typeface="Cambria"/>
                <a:ea typeface="Cambria"/>
              </a:rPr>
              <a:t>:</a:t>
            </a:r>
            <a:endParaRPr lang="en-US" sz="2000">
              <a:latin typeface="Cambria"/>
              <a:ea typeface="Cambria"/>
            </a:endParaRPr>
          </a:p>
          <a:p>
            <a:pPr lvl="1"/>
            <a:r>
              <a:rPr lang="en-US" sz="2000">
                <a:latin typeface="Cambria"/>
                <a:ea typeface="Cambria"/>
              </a:rPr>
              <a:t>Improve conditions and structure of existing housing units.</a:t>
            </a:r>
          </a:p>
          <a:p>
            <a:pPr lvl="1"/>
            <a:r>
              <a:rPr lang="en-US" sz="2000">
                <a:highlight>
                  <a:srgbClr val="FFFF00"/>
                </a:highlight>
                <a:latin typeface="Cambria"/>
                <a:ea typeface="Cambria"/>
              </a:rPr>
              <a:t>Infrastructure</a:t>
            </a:r>
            <a:r>
              <a:rPr lang="en-US" sz="2000">
                <a:latin typeface="Cambria"/>
                <a:ea typeface="Cambria"/>
              </a:rPr>
              <a:t> </a:t>
            </a:r>
            <a:r>
              <a:rPr lang="en-US" sz="2000" b="1">
                <a:highlight>
                  <a:srgbClr val="00FF00"/>
                </a:highlight>
                <a:latin typeface="Cambria"/>
                <a:ea typeface="Cambria"/>
              </a:rPr>
              <a:t>associated</a:t>
            </a:r>
            <a:r>
              <a:rPr lang="en-US" sz="2000" b="1">
                <a:latin typeface="Cambria"/>
                <a:ea typeface="Cambria"/>
              </a:rPr>
              <a:t> </a:t>
            </a:r>
            <a:r>
              <a:rPr lang="en-US" sz="2000">
                <a:latin typeface="Cambria"/>
                <a:ea typeface="Cambria"/>
              </a:rPr>
              <a:t>with rehabilitation.</a:t>
            </a:r>
          </a:p>
          <a:p>
            <a:pPr lvl="1"/>
            <a:r>
              <a:rPr lang="en-US" sz="2000">
                <a:highlight>
                  <a:srgbClr val="FFFF00"/>
                </a:highlight>
                <a:latin typeface="Cambria"/>
                <a:ea typeface="Cambria"/>
              </a:rPr>
              <a:t>Acquisition of land </a:t>
            </a:r>
            <a:r>
              <a:rPr lang="en-US" sz="2000" b="1">
                <a:highlight>
                  <a:srgbClr val="00FF00"/>
                </a:highlight>
                <a:latin typeface="Cambria"/>
                <a:ea typeface="Cambria"/>
              </a:rPr>
              <a:t>associated</a:t>
            </a:r>
            <a:r>
              <a:rPr lang="en-US" sz="2000">
                <a:latin typeface="Cambria"/>
                <a:ea typeface="Cambria"/>
              </a:rPr>
              <a:t> with rehabilitation.</a:t>
            </a:r>
          </a:p>
          <a:p>
            <a:pPr lvl="1"/>
            <a:r>
              <a:rPr lang="en-US" sz="2000">
                <a:latin typeface="Cambria"/>
                <a:ea typeface="Cambria"/>
              </a:rPr>
              <a:t>Will begin within the Period of Performance stated in application.</a:t>
            </a:r>
          </a:p>
          <a:p>
            <a:pPr lvl="1"/>
            <a:r>
              <a:rPr lang="en-US" sz="2000">
                <a:latin typeface="Cambria"/>
                <a:ea typeface="Cambria"/>
              </a:rPr>
              <a:t>Please view the table for reference on page 47of the NOFO.</a:t>
            </a:r>
          </a:p>
          <a:p>
            <a:pPr lvl="1"/>
            <a:r>
              <a:rPr lang="en-US" sz="2000">
                <a:latin typeface="Cambria"/>
                <a:ea typeface="Cambria"/>
              </a:rPr>
              <a:t>Maximum of seven </a:t>
            </a:r>
            <a:r>
              <a:rPr lang="en-US" sz="2000" b="1">
                <a:latin typeface="Cambria"/>
                <a:ea typeface="Cambria"/>
              </a:rPr>
              <a:t>(7) </a:t>
            </a:r>
            <a:r>
              <a:rPr lang="en-US" sz="2000">
                <a:latin typeface="Cambria"/>
                <a:ea typeface="Cambria"/>
              </a:rPr>
              <a:t>points.</a:t>
            </a:r>
          </a:p>
          <a:p>
            <a:pPr marL="461963" indent="-461963"/>
            <a:endParaRPr lang="en-US" sz="2200">
              <a:latin typeface="Cambria"/>
              <a:ea typeface="Cambria"/>
            </a:endParaRPr>
          </a:p>
        </p:txBody>
      </p:sp>
      <p:sp>
        <p:nvSpPr>
          <p:cNvPr id="110596" name="Slide Number Placeholder 5"/>
          <p:cNvSpPr>
            <a:spLocks noGrp="1"/>
          </p:cNvSpPr>
          <p:nvPr>
            <p:ph type="sldNum" sz="quarter" idx="12"/>
          </p:nvPr>
        </p:nvSpPr>
        <p:spPr bwMode="auto">
          <a:xfrm>
            <a:off x="7788788" y="56492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6</a:t>
            </a:fld>
            <a:endParaRPr lang="en-US" i="0">
              <a:solidFill>
                <a:srgbClr val="FFFFFF"/>
              </a:solidFill>
            </a:endParaRPr>
          </a:p>
        </p:txBody>
      </p:sp>
      <p:cxnSp>
        <p:nvCxnSpPr>
          <p:cNvPr id="5" name="Straight Connector 4">
            <a:extLst>
              <a:ext uri="{FF2B5EF4-FFF2-40B4-BE49-F238E27FC236}">
                <a16:creationId xmlns:a16="http://schemas.microsoft.com/office/drawing/2014/main" id="{F659A78D-9178-4947-9E9B-CFA80D4C5120}"/>
              </a:ext>
            </a:extLst>
          </p:cNvPr>
          <p:cNvCxnSpPr>
            <a:cxnSpLocks/>
          </p:cNvCxnSpPr>
          <p:nvPr/>
        </p:nvCxnSpPr>
        <p:spPr>
          <a:xfrm>
            <a:off x="1312872" y="1081254"/>
            <a:ext cx="6926667" cy="0"/>
          </a:xfrm>
          <a:prstGeom prst="line">
            <a:avLst/>
          </a:prstGeom>
          <a:ln>
            <a:solidFill>
              <a:schemeClr val="accent4"/>
            </a:solidFill>
          </a:ln>
          <a:effectLst/>
        </p:spPr>
        <p:style>
          <a:lnRef idx="3">
            <a:schemeClr val="accent2"/>
          </a:lnRef>
          <a:fillRef idx="0">
            <a:schemeClr val="accent2"/>
          </a:fillRef>
          <a:effectRef idx="2">
            <a:schemeClr val="accent2"/>
          </a:effectRef>
          <a:fontRef idx="minor">
            <a:schemeClr val="tx1"/>
          </a:fontRef>
        </p:style>
      </p:cxnSp>
      <p:pic>
        <p:nvPicPr>
          <p:cNvPr id="4" name="Picture 2">
            <a:extLst>
              <a:ext uri="{FF2B5EF4-FFF2-40B4-BE49-F238E27FC236}">
                <a16:creationId xmlns:a16="http://schemas.microsoft.com/office/drawing/2014/main" id="{729C3FC4-1CD5-7220-859E-B0467EC048FA}"/>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EB4CBB0F-E3BC-C260-9300-B93B9C44196C}"/>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623027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1229278" y="140179"/>
            <a:ext cx="7248800" cy="1221521"/>
          </a:xfrm>
        </p:spPr>
        <p:txBody>
          <a:bodyPr rtlCol="0">
            <a:noAutofit/>
          </a:bodyPr>
          <a:lstStyle/>
          <a:p>
            <a:pPr>
              <a:defRPr/>
            </a:pPr>
            <a:r>
              <a:rPr lang="en-US" sz="2800" b="1">
                <a:solidFill>
                  <a:schemeClr val="accent6"/>
                </a:solidFill>
                <a:latin typeface="Cambria"/>
                <a:ea typeface="Cambria"/>
              </a:rPr>
              <a:t>Subfactor 3.1- IHBG Competitive Priorities</a:t>
            </a: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739678" y="1361700"/>
            <a:ext cx="7914723" cy="2987510"/>
          </a:xfrm>
        </p:spPr>
        <p:txBody>
          <a:bodyPr vert="horz" lIns="91440" tIns="45720" rIns="91440" bIns="45720" rtlCol="0" anchor="t">
            <a:noAutofit/>
          </a:bodyPr>
          <a:lstStyle/>
          <a:p>
            <a:pPr marL="0" indent="0">
              <a:buNone/>
            </a:pPr>
            <a:r>
              <a:rPr lang="en-US" sz="2200" b="1">
                <a:latin typeface="Cambria"/>
                <a:ea typeface="Cambria"/>
              </a:rPr>
              <a:t>Acquisition of Units (</a:t>
            </a:r>
            <a:r>
              <a:rPr lang="en-US" sz="2200" b="1">
                <a:highlight>
                  <a:srgbClr val="FFFF00"/>
                </a:highlight>
                <a:latin typeface="Cambria"/>
                <a:ea typeface="Cambria"/>
              </a:rPr>
              <a:t>NEW</a:t>
            </a:r>
            <a:r>
              <a:rPr lang="en-US" sz="2200" b="1">
                <a:latin typeface="Cambria"/>
                <a:ea typeface="Cambria"/>
              </a:rPr>
              <a:t>)</a:t>
            </a:r>
            <a:r>
              <a:rPr lang="en-US" sz="2200">
                <a:latin typeface="Cambria"/>
                <a:ea typeface="Cambria"/>
              </a:rPr>
              <a:t>:</a:t>
            </a:r>
            <a:endParaRPr lang="en-US" sz="2000">
              <a:latin typeface="Cambria"/>
              <a:ea typeface="Cambria"/>
            </a:endParaRPr>
          </a:p>
          <a:p>
            <a:pPr lvl="1"/>
            <a:r>
              <a:rPr lang="en-US" sz="2000">
                <a:latin typeface="Cambria"/>
                <a:ea typeface="Cambria"/>
              </a:rPr>
              <a:t>Acquire existing housing units. </a:t>
            </a:r>
          </a:p>
          <a:p>
            <a:pPr lvl="1"/>
            <a:r>
              <a:rPr lang="en-US" sz="2000">
                <a:latin typeface="Cambria"/>
                <a:ea typeface="Cambria"/>
              </a:rPr>
              <a:t>Increases housing stock.</a:t>
            </a:r>
          </a:p>
          <a:p>
            <a:pPr lvl="1"/>
            <a:r>
              <a:rPr lang="en-US" sz="2000">
                <a:latin typeface="Cambria"/>
                <a:ea typeface="Cambria"/>
              </a:rPr>
              <a:t>No costs for new construction, rehabilitation, or infrastructure.</a:t>
            </a:r>
          </a:p>
          <a:p>
            <a:pPr lvl="1"/>
            <a:r>
              <a:rPr lang="en-US" sz="2000">
                <a:highlight>
                  <a:srgbClr val="FFFF00"/>
                </a:highlight>
                <a:latin typeface="Cambria"/>
                <a:ea typeface="Cambria"/>
              </a:rPr>
              <a:t>Infrastructure</a:t>
            </a:r>
            <a:r>
              <a:rPr lang="en-US" sz="2000">
                <a:latin typeface="Cambria"/>
                <a:ea typeface="Cambria"/>
              </a:rPr>
              <a:t> </a:t>
            </a:r>
            <a:r>
              <a:rPr lang="en-US" sz="2000" b="1">
                <a:highlight>
                  <a:srgbClr val="00FF00"/>
                </a:highlight>
                <a:latin typeface="Cambria"/>
                <a:ea typeface="Cambria"/>
              </a:rPr>
              <a:t>associated</a:t>
            </a:r>
            <a:r>
              <a:rPr lang="en-US" sz="2000">
                <a:latin typeface="Cambria"/>
                <a:ea typeface="Cambria"/>
              </a:rPr>
              <a:t> with(connected to) acquisition of units.</a:t>
            </a:r>
          </a:p>
          <a:p>
            <a:pPr lvl="1"/>
            <a:r>
              <a:rPr lang="en-US" sz="2000">
                <a:latin typeface="Cambria"/>
                <a:ea typeface="Cambria"/>
              </a:rPr>
              <a:t>Will begin within the Period of Performance stated in application.</a:t>
            </a:r>
          </a:p>
          <a:p>
            <a:pPr lvl="1"/>
            <a:r>
              <a:rPr lang="en-US" sz="2000">
                <a:latin typeface="Cambria"/>
                <a:ea typeface="Cambria"/>
              </a:rPr>
              <a:t>Please view the table for reference on page 48 of the NOFO.</a:t>
            </a:r>
          </a:p>
          <a:p>
            <a:pPr lvl="1"/>
            <a:r>
              <a:rPr lang="en-US" sz="2000">
                <a:latin typeface="Cambria"/>
                <a:ea typeface="Cambria"/>
              </a:rPr>
              <a:t>Maximum of seven </a:t>
            </a:r>
            <a:r>
              <a:rPr lang="en-US" sz="2000" b="1">
                <a:latin typeface="Cambria"/>
                <a:ea typeface="Cambria"/>
              </a:rPr>
              <a:t>(7) </a:t>
            </a:r>
            <a:r>
              <a:rPr lang="en-US" sz="2000">
                <a:latin typeface="Cambria"/>
                <a:ea typeface="Cambria"/>
              </a:rPr>
              <a:t>points.</a:t>
            </a:r>
          </a:p>
          <a:p>
            <a:pPr marL="461963" indent="-461963"/>
            <a:endParaRPr lang="en-US" sz="2200">
              <a:latin typeface="Cambria"/>
              <a:ea typeface="Cambria"/>
            </a:endParaRPr>
          </a:p>
        </p:txBody>
      </p:sp>
      <p:sp>
        <p:nvSpPr>
          <p:cNvPr id="110596" name="Slide Number Placeholder 5"/>
          <p:cNvSpPr>
            <a:spLocks noGrp="1"/>
          </p:cNvSpPr>
          <p:nvPr>
            <p:ph type="sldNum" sz="quarter" idx="12"/>
          </p:nvPr>
        </p:nvSpPr>
        <p:spPr bwMode="auto">
          <a:xfrm>
            <a:off x="7788788" y="56492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7</a:t>
            </a:fld>
            <a:endParaRPr lang="en-US" i="0">
              <a:solidFill>
                <a:srgbClr val="FFFFFF"/>
              </a:solidFill>
            </a:endParaRPr>
          </a:p>
        </p:txBody>
      </p:sp>
      <p:cxnSp>
        <p:nvCxnSpPr>
          <p:cNvPr id="5" name="Straight Connector 4">
            <a:extLst>
              <a:ext uri="{FF2B5EF4-FFF2-40B4-BE49-F238E27FC236}">
                <a16:creationId xmlns:a16="http://schemas.microsoft.com/office/drawing/2014/main" id="{F659A78D-9178-4947-9E9B-CFA80D4C5120}"/>
              </a:ext>
            </a:extLst>
          </p:cNvPr>
          <p:cNvCxnSpPr>
            <a:cxnSpLocks/>
          </p:cNvCxnSpPr>
          <p:nvPr/>
        </p:nvCxnSpPr>
        <p:spPr>
          <a:xfrm>
            <a:off x="1312872" y="1081254"/>
            <a:ext cx="6926667" cy="0"/>
          </a:xfrm>
          <a:prstGeom prst="line">
            <a:avLst/>
          </a:prstGeom>
          <a:ln>
            <a:solidFill>
              <a:schemeClr val="accent4"/>
            </a:solidFill>
          </a:ln>
          <a:effectLst/>
        </p:spPr>
        <p:style>
          <a:lnRef idx="3">
            <a:schemeClr val="accent2"/>
          </a:lnRef>
          <a:fillRef idx="0">
            <a:schemeClr val="accent2"/>
          </a:fillRef>
          <a:effectRef idx="2">
            <a:schemeClr val="accent2"/>
          </a:effectRef>
          <a:fontRef idx="minor">
            <a:schemeClr val="tx1"/>
          </a:fontRef>
        </p:style>
      </p:cxnSp>
      <p:pic>
        <p:nvPicPr>
          <p:cNvPr id="4" name="Picture 2">
            <a:extLst>
              <a:ext uri="{FF2B5EF4-FFF2-40B4-BE49-F238E27FC236}">
                <a16:creationId xmlns:a16="http://schemas.microsoft.com/office/drawing/2014/main" id="{729C3FC4-1CD5-7220-859E-B0467EC048FA}"/>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EB4CBB0F-E3BC-C260-9300-B93B9C44196C}"/>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622308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1229278" y="140179"/>
            <a:ext cx="7248800" cy="1221521"/>
          </a:xfrm>
        </p:spPr>
        <p:txBody>
          <a:bodyPr rtlCol="0">
            <a:noAutofit/>
          </a:bodyPr>
          <a:lstStyle/>
          <a:p>
            <a:pPr>
              <a:defRPr/>
            </a:pPr>
            <a:r>
              <a:rPr lang="en-US" sz="2800" b="1">
                <a:solidFill>
                  <a:schemeClr val="accent6"/>
                </a:solidFill>
                <a:latin typeface="Cambria"/>
                <a:ea typeface="Cambria"/>
              </a:rPr>
              <a:t>Subfactor 3.1- IHBG Competitive Priorities</a:t>
            </a: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739678" y="1361699"/>
            <a:ext cx="7914723" cy="3528351"/>
          </a:xfrm>
        </p:spPr>
        <p:txBody>
          <a:bodyPr vert="horz" lIns="91440" tIns="45720" rIns="91440" bIns="45720" rtlCol="0" anchor="t">
            <a:noAutofit/>
          </a:bodyPr>
          <a:lstStyle/>
          <a:p>
            <a:pPr marL="0" indent="0">
              <a:buNone/>
            </a:pPr>
            <a:r>
              <a:rPr lang="en-US" sz="2200" b="1">
                <a:latin typeface="Cambria"/>
                <a:ea typeface="Cambria"/>
              </a:rPr>
              <a:t>Affordable Housing Related Infrastructure (or Land Acquisition) (</a:t>
            </a:r>
            <a:r>
              <a:rPr lang="en-US" sz="2200" b="1">
                <a:highlight>
                  <a:srgbClr val="FFFF00"/>
                </a:highlight>
                <a:latin typeface="Cambria"/>
                <a:ea typeface="Cambria"/>
              </a:rPr>
              <a:t>NEW</a:t>
            </a:r>
            <a:r>
              <a:rPr lang="en-US" sz="2200" b="1">
                <a:latin typeface="Cambria"/>
                <a:ea typeface="Cambria"/>
              </a:rPr>
              <a:t>)</a:t>
            </a:r>
            <a:r>
              <a:rPr lang="en-US" sz="2200">
                <a:latin typeface="Cambria"/>
                <a:ea typeface="Cambria"/>
              </a:rPr>
              <a:t>:</a:t>
            </a:r>
            <a:endParaRPr lang="en-US" sz="2000">
              <a:latin typeface="Cambria"/>
              <a:ea typeface="Cambria"/>
            </a:endParaRPr>
          </a:p>
          <a:p>
            <a:pPr lvl="1"/>
            <a:r>
              <a:rPr lang="en-US" sz="2000">
                <a:latin typeface="Cambria"/>
                <a:ea typeface="Cambria"/>
              </a:rPr>
              <a:t>Spur (stimulate) construction or rehabilitation. </a:t>
            </a:r>
          </a:p>
          <a:p>
            <a:pPr lvl="1"/>
            <a:r>
              <a:rPr lang="en-US" sz="2000">
                <a:latin typeface="Cambria"/>
                <a:ea typeface="Cambria"/>
              </a:rPr>
              <a:t>Will </a:t>
            </a:r>
            <a:r>
              <a:rPr lang="en-US" sz="2000" b="1">
                <a:highlight>
                  <a:srgbClr val="00FF00"/>
                </a:highlight>
                <a:latin typeface="Cambria"/>
                <a:ea typeface="Cambria"/>
              </a:rPr>
              <a:t>support</a:t>
            </a:r>
            <a:r>
              <a:rPr lang="en-US" sz="2000">
                <a:latin typeface="Cambria"/>
                <a:ea typeface="Cambria"/>
              </a:rPr>
              <a:t> </a:t>
            </a:r>
            <a:r>
              <a:rPr lang="en-US" sz="2000">
                <a:highlight>
                  <a:srgbClr val="FFFF00"/>
                </a:highlight>
                <a:latin typeface="Cambria"/>
                <a:ea typeface="Cambria"/>
              </a:rPr>
              <a:t>existing</a:t>
            </a:r>
            <a:r>
              <a:rPr lang="en-US" sz="2000">
                <a:latin typeface="Cambria"/>
                <a:ea typeface="Cambria"/>
              </a:rPr>
              <a:t> affordable housing or </a:t>
            </a:r>
            <a:r>
              <a:rPr lang="en-US" sz="2000">
                <a:highlight>
                  <a:srgbClr val="FFFF00"/>
                </a:highlight>
                <a:latin typeface="Cambria"/>
                <a:ea typeface="Cambria"/>
              </a:rPr>
              <a:t>development</a:t>
            </a:r>
            <a:r>
              <a:rPr lang="en-US" sz="2000">
                <a:latin typeface="Cambria"/>
                <a:ea typeface="Cambria"/>
              </a:rPr>
              <a:t> of affordable housing.</a:t>
            </a:r>
          </a:p>
          <a:p>
            <a:pPr lvl="1"/>
            <a:r>
              <a:rPr lang="en-US" sz="2000">
                <a:latin typeface="Cambria"/>
                <a:ea typeface="Cambria"/>
              </a:rPr>
              <a:t>Activities like new housing construction, rehabilitation of homes, and acquisition of units will be completed in the future.</a:t>
            </a:r>
          </a:p>
          <a:p>
            <a:pPr lvl="1"/>
            <a:r>
              <a:rPr lang="en-US" sz="2000">
                <a:latin typeface="Cambria"/>
                <a:ea typeface="Cambria"/>
              </a:rPr>
              <a:t>Infrastructure will begin within the Period of Performance stated in application.</a:t>
            </a:r>
          </a:p>
          <a:p>
            <a:pPr lvl="1"/>
            <a:r>
              <a:rPr lang="en-US" sz="2000">
                <a:latin typeface="Cambria"/>
                <a:ea typeface="Cambria"/>
              </a:rPr>
              <a:t>Please view the table for reference on page 49 of the NOFO.</a:t>
            </a:r>
          </a:p>
          <a:p>
            <a:pPr lvl="1"/>
            <a:r>
              <a:rPr lang="en-US" sz="2000">
                <a:latin typeface="Cambria"/>
                <a:ea typeface="Cambria"/>
              </a:rPr>
              <a:t>Maximum of seven </a:t>
            </a:r>
            <a:r>
              <a:rPr lang="en-US" sz="2000" b="1">
                <a:latin typeface="Cambria"/>
                <a:ea typeface="Cambria"/>
              </a:rPr>
              <a:t>(7) </a:t>
            </a:r>
            <a:r>
              <a:rPr lang="en-US" sz="2000">
                <a:latin typeface="Cambria"/>
                <a:ea typeface="Cambria"/>
              </a:rPr>
              <a:t>points.</a:t>
            </a:r>
          </a:p>
          <a:p>
            <a:pPr marL="461963" indent="-461963"/>
            <a:endParaRPr lang="en-US" sz="2200">
              <a:latin typeface="Cambria"/>
              <a:ea typeface="Cambria"/>
            </a:endParaRPr>
          </a:p>
        </p:txBody>
      </p:sp>
      <p:sp>
        <p:nvSpPr>
          <p:cNvPr id="110596" name="Slide Number Placeholder 5"/>
          <p:cNvSpPr>
            <a:spLocks noGrp="1"/>
          </p:cNvSpPr>
          <p:nvPr>
            <p:ph type="sldNum" sz="quarter" idx="12"/>
          </p:nvPr>
        </p:nvSpPr>
        <p:spPr bwMode="auto">
          <a:xfrm>
            <a:off x="7788788" y="56492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8</a:t>
            </a:fld>
            <a:endParaRPr lang="en-US" i="0">
              <a:solidFill>
                <a:srgbClr val="FFFFFF"/>
              </a:solidFill>
            </a:endParaRPr>
          </a:p>
        </p:txBody>
      </p:sp>
      <p:cxnSp>
        <p:nvCxnSpPr>
          <p:cNvPr id="5" name="Straight Connector 4">
            <a:extLst>
              <a:ext uri="{FF2B5EF4-FFF2-40B4-BE49-F238E27FC236}">
                <a16:creationId xmlns:a16="http://schemas.microsoft.com/office/drawing/2014/main" id="{F659A78D-9178-4947-9E9B-CFA80D4C5120}"/>
              </a:ext>
            </a:extLst>
          </p:cNvPr>
          <p:cNvCxnSpPr>
            <a:cxnSpLocks/>
          </p:cNvCxnSpPr>
          <p:nvPr/>
        </p:nvCxnSpPr>
        <p:spPr>
          <a:xfrm>
            <a:off x="1312872" y="1081254"/>
            <a:ext cx="6926667" cy="0"/>
          </a:xfrm>
          <a:prstGeom prst="line">
            <a:avLst/>
          </a:prstGeom>
          <a:ln>
            <a:solidFill>
              <a:schemeClr val="accent4"/>
            </a:solidFill>
          </a:ln>
          <a:effectLst/>
        </p:spPr>
        <p:style>
          <a:lnRef idx="3">
            <a:schemeClr val="accent2"/>
          </a:lnRef>
          <a:fillRef idx="0">
            <a:schemeClr val="accent2"/>
          </a:fillRef>
          <a:effectRef idx="2">
            <a:schemeClr val="accent2"/>
          </a:effectRef>
          <a:fontRef idx="minor">
            <a:schemeClr val="tx1"/>
          </a:fontRef>
        </p:style>
      </p:cxnSp>
      <p:pic>
        <p:nvPicPr>
          <p:cNvPr id="4" name="Picture 2">
            <a:extLst>
              <a:ext uri="{FF2B5EF4-FFF2-40B4-BE49-F238E27FC236}">
                <a16:creationId xmlns:a16="http://schemas.microsoft.com/office/drawing/2014/main" id="{729C3FC4-1CD5-7220-859E-B0467EC048FA}"/>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EB4CBB0F-E3BC-C260-9300-B93B9C44196C}"/>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2517885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884662" y="180094"/>
            <a:ext cx="6698895" cy="771045"/>
          </a:xfrm>
        </p:spPr>
        <p:txBody>
          <a:bodyPr rtlCol="0">
            <a:noAutofit/>
          </a:bodyPr>
          <a:lstStyle/>
          <a:p>
            <a:pPr>
              <a:defRPr/>
            </a:pPr>
            <a:br>
              <a:rPr lang="en-US" sz="2000" b="1">
                <a:latin typeface="Cambria" panose="02040503050406030204" pitchFamily="18" charset="0"/>
              </a:rPr>
            </a:br>
            <a:r>
              <a:rPr lang="en-US" sz="2400" b="1">
                <a:latin typeface="Cambria" panose="02040503050406030204" pitchFamily="18" charset="0"/>
              </a:rPr>
              <a:t>Subfactor 3.1- IHBG Competitive Priorities</a:t>
            </a:r>
            <a:endParaRPr lang="en-US" sz="2400" b="1">
              <a:ea typeface="ＭＳ Ｐゴシック" charset="-128"/>
            </a:endParaRPr>
          </a:p>
        </p:txBody>
      </p:sp>
      <p:sp>
        <p:nvSpPr>
          <p:cNvPr id="3" name="Content Placeholder 2">
            <a:extLst>
              <a:ext uri="{FF2B5EF4-FFF2-40B4-BE49-F238E27FC236}">
                <a16:creationId xmlns:a16="http://schemas.microsoft.com/office/drawing/2014/main" id="{8B9F30E6-A183-49FF-A8CE-CF0327A0A4DB}"/>
              </a:ext>
            </a:extLst>
          </p:cNvPr>
          <p:cNvSpPr>
            <a:spLocks noGrp="1"/>
          </p:cNvSpPr>
          <p:nvPr>
            <p:ph idx="1"/>
          </p:nvPr>
        </p:nvSpPr>
        <p:spPr>
          <a:xfrm>
            <a:off x="883696" y="1109013"/>
            <a:ext cx="7072970" cy="3711465"/>
          </a:xfrm>
        </p:spPr>
        <p:txBody>
          <a:bodyPr>
            <a:noAutofit/>
          </a:bodyPr>
          <a:lstStyle/>
          <a:p>
            <a:pPr marL="0" indent="0">
              <a:buNone/>
            </a:pPr>
            <a:r>
              <a:rPr lang="en-US" sz="2400" b="1">
                <a:latin typeface="Cambria" panose="02040503050406030204" pitchFamily="18" charset="0"/>
              </a:rPr>
              <a:t>Scoring methodology</a:t>
            </a:r>
            <a:r>
              <a:rPr lang="en-US" sz="2400">
                <a:latin typeface="Cambria" panose="02040503050406030204" pitchFamily="18" charset="0"/>
              </a:rPr>
              <a:t>:</a:t>
            </a:r>
            <a:endParaRPr lang="en-US" sz="2800">
              <a:latin typeface="Cambria" panose="02040503050406030204" pitchFamily="18" charset="0"/>
            </a:endParaRPr>
          </a:p>
          <a:p>
            <a:pPr marL="457200" indent="-457200"/>
            <a:r>
              <a:rPr lang="en-US" sz="2000" b="1">
                <a:latin typeface="Cambria" panose="02040503050406030204" pitchFamily="18" charset="0"/>
              </a:rPr>
              <a:t>Step #1</a:t>
            </a:r>
            <a:r>
              <a:rPr lang="en-US" sz="2000">
                <a:latin typeface="Cambria" panose="02040503050406030204" pitchFamily="18" charset="0"/>
              </a:rPr>
              <a:t>: Go to the Cost Summary (HUD-53246) Column B (Planned NAHBG expenditures).</a:t>
            </a:r>
          </a:p>
          <a:p>
            <a:pPr marL="457200" indent="-457200"/>
            <a:r>
              <a:rPr lang="en-US" sz="2000">
                <a:highlight>
                  <a:srgbClr val="FFFF00"/>
                </a:highlight>
                <a:latin typeface="Cambria" panose="02040503050406030204" pitchFamily="18" charset="0"/>
              </a:rPr>
              <a:t>Add up all item cost amounts for (each) funding priority (category) to yield the </a:t>
            </a:r>
            <a:r>
              <a:rPr lang="en-US" sz="2000" b="1">
                <a:highlight>
                  <a:srgbClr val="FFFF00"/>
                </a:highlight>
                <a:latin typeface="Cambria" panose="02040503050406030204" pitchFamily="18" charset="0"/>
              </a:rPr>
              <a:t>total dollar amount </a:t>
            </a:r>
            <a:r>
              <a:rPr lang="en-US" sz="2000">
                <a:highlight>
                  <a:srgbClr val="FFFF00"/>
                </a:highlight>
                <a:latin typeface="Cambria" panose="02040503050406030204" pitchFamily="18" charset="0"/>
              </a:rPr>
              <a:t>(for each funding priority (category)</a:t>
            </a:r>
          </a:p>
          <a:p>
            <a:pPr marL="457200" indent="-457200"/>
            <a:r>
              <a:rPr lang="en-US" sz="2000">
                <a:latin typeface="Cambria" panose="02040503050406030204" pitchFamily="18" charset="0"/>
              </a:rPr>
              <a:t>HUD will calculate the </a:t>
            </a:r>
            <a:r>
              <a:rPr lang="en-US" sz="2000" b="1">
                <a:latin typeface="Cambria" panose="02040503050406030204" pitchFamily="18" charset="0"/>
              </a:rPr>
              <a:t>percentage</a:t>
            </a:r>
            <a:r>
              <a:rPr lang="en-US" sz="2000">
                <a:latin typeface="Cambria" panose="02040503050406030204" pitchFamily="18" charset="0"/>
              </a:rPr>
              <a:t> of </a:t>
            </a:r>
            <a:r>
              <a:rPr lang="en-US" sz="2000" u="sng">
                <a:latin typeface="Cambria" panose="02040503050406030204" pitchFamily="18" charset="0"/>
              </a:rPr>
              <a:t>funding</a:t>
            </a:r>
            <a:r>
              <a:rPr lang="en-US" sz="2000">
                <a:latin typeface="Cambria" panose="02040503050406030204" pitchFamily="18" charset="0"/>
              </a:rPr>
              <a:t> proposed towards the eligible activity (IHBG competitive priority (category)).</a:t>
            </a:r>
          </a:p>
          <a:p>
            <a:pPr marL="0" indent="0">
              <a:buNone/>
            </a:pPr>
            <a:endParaRPr lang="en-US" sz="2800">
              <a:latin typeface="Cambria" panose="02040503050406030204" pitchFamily="18" charset="0"/>
            </a:endParaRPr>
          </a:p>
        </p:txBody>
      </p:sp>
      <p:sp>
        <p:nvSpPr>
          <p:cNvPr id="110596" name="Slide Number Placeholder 5"/>
          <p:cNvSpPr>
            <a:spLocks noGrp="1"/>
          </p:cNvSpPr>
          <p:nvPr>
            <p:ph type="sldNum" sz="quarter" idx="12"/>
          </p:nvPr>
        </p:nvSpPr>
        <p:spPr bwMode="auto">
          <a:xfrm>
            <a:off x="9525" y="285750"/>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algn="r" eaLnBrk="1" hangingPunct="1">
              <a:spcAft>
                <a:spcPts val="600"/>
              </a:spcAft>
            </a:pPr>
            <a:fld id="{70DCB6D0-4B7D-435B-A040-731067F988E1}" type="slidenum">
              <a:rPr lang="en-US" i="0">
                <a:solidFill>
                  <a:srgbClr val="FFFFFF"/>
                </a:solidFill>
              </a:rPr>
              <a:pPr algn="r" eaLnBrk="1" hangingPunct="1">
                <a:spcAft>
                  <a:spcPts val="600"/>
                </a:spcAft>
              </a:pPr>
              <a:t>9</a:t>
            </a:fld>
            <a:endParaRPr lang="en-US" i="0">
              <a:solidFill>
                <a:srgbClr val="FFFFFF"/>
              </a:solidFill>
            </a:endParaRPr>
          </a:p>
        </p:txBody>
      </p:sp>
      <p:cxnSp>
        <p:nvCxnSpPr>
          <p:cNvPr id="4" name="Straight Connector 3">
            <a:extLst>
              <a:ext uri="{FF2B5EF4-FFF2-40B4-BE49-F238E27FC236}">
                <a16:creationId xmlns:a16="http://schemas.microsoft.com/office/drawing/2014/main" id="{FDAF7AAB-CAEB-4A38-9695-0FF8CF1A8366}"/>
              </a:ext>
            </a:extLst>
          </p:cNvPr>
          <p:cNvCxnSpPr/>
          <p:nvPr/>
        </p:nvCxnSpPr>
        <p:spPr>
          <a:xfrm>
            <a:off x="1037267" y="951139"/>
            <a:ext cx="5392271" cy="0"/>
          </a:xfrm>
          <a:prstGeom prst="line">
            <a:avLst/>
          </a:prstGeom>
          <a:ln>
            <a:solidFill>
              <a:schemeClr val="accent4"/>
            </a:solidFill>
          </a:ln>
          <a:effectLst/>
        </p:spPr>
        <p:style>
          <a:lnRef idx="3">
            <a:schemeClr val="accent2"/>
          </a:lnRef>
          <a:fillRef idx="0">
            <a:schemeClr val="accent2"/>
          </a:fillRef>
          <a:effectRef idx="2">
            <a:schemeClr val="accent2"/>
          </a:effectRef>
          <a:fontRef idx="minor">
            <a:schemeClr val="tx1"/>
          </a:fontRef>
        </p:style>
      </p:cxnSp>
      <p:pic>
        <p:nvPicPr>
          <p:cNvPr id="5" name="Picture 2">
            <a:extLst>
              <a:ext uri="{FF2B5EF4-FFF2-40B4-BE49-F238E27FC236}">
                <a16:creationId xmlns:a16="http://schemas.microsoft.com/office/drawing/2014/main" id="{98590C7D-1D9E-4A2A-AB02-A41AFD10A777}"/>
              </a:ext>
            </a:extLst>
          </p:cNvPr>
          <p:cNvPicPr>
            <a:picLocks noChangeAspect="1"/>
          </p:cNvPicPr>
          <p:nvPr/>
        </p:nvPicPr>
        <p:blipFill>
          <a:blip r:embed="rId3"/>
          <a:stretch>
            <a:fillRect/>
          </a:stretch>
        </p:blipFill>
        <p:spPr>
          <a:xfrm>
            <a:off x="0" y="0"/>
            <a:ext cx="571500" cy="5143500"/>
          </a:xfrm>
          <a:prstGeom prst="rect">
            <a:avLst/>
          </a:prstGeom>
        </p:spPr>
      </p:pic>
      <p:pic>
        <p:nvPicPr>
          <p:cNvPr id="10" name="Picture 3">
            <a:extLst>
              <a:ext uri="{FF2B5EF4-FFF2-40B4-BE49-F238E27FC236}">
                <a16:creationId xmlns:a16="http://schemas.microsoft.com/office/drawing/2014/main" id="{998E2742-AFA4-F5A7-0037-1F98A22C5812}"/>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27875119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FY 18-19 Indian Housing Block Grant (IHBG) Competitive NOFA Training &amp;quot;&quot;/&gt;&lt;property id=&quot;20307&quot; value=&quot;614&quot;/&gt;&lt;/object&gt;&lt;object type=&quot;3&quot; unique_id=&quot;10004&quot;&gt;&lt;property id=&quot;20148&quot; value=&quot;5&quot;/&gt;&lt;property id=&quot;20300&quot; value=&quot;Slide 2 - &amp;quot;Rating Factor 3 Soundness of Approach&amp;quot;&quot;/&gt;&lt;property id=&quot;20307&quot; value=&quot;334&quot;/&gt;&lt;/object&gt;&lt;object type=&quot;3&quot; unique_id=&quot;10005&quot;&gt;&lt;property id=&quot;20148&quot; value=&quot;5&quot;/&gt;&lt;property id=&quot;20300&quot; value=&quot;Slide 3&quot;/&gt;&lt;property id=&quot;20307&quot; value=&quot;615&quot;/&gt;&lt;/object&gt;&lt;object type=&quot;3&quot; unique_id=&quot;10006&quot;&gt;&lt;property id=&quot;20148&quot; value=&quot;5&quot;/&gt;&lt;property id=&quot;20300&quot; value=&quot;Slide 4 - &amp;quot; Subfactor 3.1-  IHBG Competitive Priorities&amp;quot;&quot;/&gt;&lt;property id=&quot;20307&quot; value=&quot;624&quot;/&gt;&lt;/object&gt;&lt;object type=&quot;3&quot; unique_id=&quot;10007&quot;&gt;&lt;property id=&quot;20148&quot; value=&quot;5&quot;/&gt;&lt;property id=&quot;20300&quot; value=&quot;Slide 5 - &amp;quot; Subfactor 3.1-  IHBG Competitive Priorities&amp;quot;&quot;/&gt;&lt;property id=&quot;20307&quot; value=&quot;617&quot;/&gt;&lt;/object&gt;&lt;object type=&quot;3&quot; unique_id=&quot;10008&quot;&gt;&lt;property id=&quot;20148&quot; value=&quot;5&quot;/&gt;&lt;property id=&quot;20300&quot; value=&quot;Slide 6 - &amp;quot; Subfactor 3.1-  IHBG Competitive Priorities&amp;quot;&quot;/&gt;&lt;property id=&quot;20307&quot; value=&quot;618&quot;/&gt;&lt;/object&gt;&lt;object type=&quot;3&quot; unique_id=&quot;10009&quot;&gt;&lt;property id=&quot;20148&quot; value=&quot;5&quot;/&gt;&lt;property id=&quot;20300&quot; value=&quot;Slide 7 - &amp;quot; Subfactor 3.1-  IHBG Competitive Priorities &amp;quot;&quot;/&gt;&lt;property id=&quot;20307&quot; value=&quot;622&quot;/&gt;&lt;/object&gt;&lt;object type=&quot;3&quot; unique_id=&quot;10010&quot;&gt;&lt;property id=&quot;20148&quot; value=&quot;5&quot;/&gt;&lt;property id=&quot;20300&quot; value=&quot;Slide 8 - &amp;quot; Subfactor 3.1-  IHBG Competitive Priorities &amp;quot;&quot;/&gt;&lt;property id=&quot;20307&quot; value=&quot;623&quot;/&gt;&lt;/object&gt;&lt;object type=&quot;3&quot; unique_id=&quot;10011&quot;&gt;&lt;property id=&quot;20148&quot; value=&quot;5&quot;/&gt;&lt;property id=&quot;20300&quot; value=&quot;Slide 9 - &amp;quot; Subfactor 3.1-  IHBG Competitive Priorities &amp;quot;&quot;/&gt;&lt;property id=&quot;20307&quot; value=&quot;625&quot;/&gt;&lt;/object&gt;&lt;object type=&quot;3&quot; unique_id=&quot;10012&quot;&gt;&lt;property id=&quot;20148&quot; value=&quot;5&quot;/&gt;&lt;property id=&quot;20300&quot; value=&quot;Slide 10 - &amp;quot; Subfactor 3.1-  IHBG Competitive Priorities &amp;quot;&quot;/&gt;&lt;property id=&quot;20307&quot; value=&quot;626&quot;/&gt;&lt;/object&gt;&lt;object type=&quot;3&quot; unique_id=&quot;10013&quot;&gt;&lt;property id=&quot;20148&quot; value=&quot;5&quot;/&gt;&lt;property id=&quot;20300&quot; value=&quot;Slide 11 - &amp;quot; Subfactor 3.1-  IHBG Competitive Priorities&amp;quot;&quot;/&gt;&lt;property id=&quot;20307&quot; value=&quot;619&quot;/&gt;&lt;/object&gt;&lt;object type=&quot;3&quot; unique_id=&quot;10014&quot;&gt;&lt;property id=&quot;20148&quot; value=&quot;5&quot;/&gt;&lt;property id=&quot;20300&quot; value=&quot;Slide 12 - &amp;quot; Subfactor 3.1-  IHBG Competitive Priorities &amp;quot;&quot;/&gt;&lt;property id=&quot;20307&quot; value=&quot;620&quot;/&gt;&lt;/object&gt;&lt;object type=&quot;3&quot; unique_id=&quot;10015&quot;&gt;&lt;property id=&quot;20148&quot; value=&quot;5&quot;/&gt;&lt;property id=&quot;20300&quot; value=&quot;Slide 13 - &amp;quot; Subfactor 3.1-  IHBG Competitive Priorities&amp;quot;&quot;/&gt;&lt;property id=&quot;20307&quot; value=&quot;621&quot;/&gt;&lt;/object&gt;&lt;object type=&quot;3&quot; unique_id=&quot;10016&quot;&gt;&lt;property id=&quot;20148&quot; value=&quot;5&quot;/&gt;&lt;property id=&quot;20300&quot; value=&quot;Slide 14 - &amp;quot;Subfactor 3.2-  Project Implementation Plan (up to 10 points) &amp;quot;&quot;/&gt;&lt;property id=&quot;20307&quot; value=&quot;600&quot;/&gt;&lt;/object&gt;&lt;object type=&quot;3&quot; unique_id=&quot;10017&quot;&gt;&lt;property id=&quot;20148&quot; value=&quot;5&quot;/&gt;&lt;property id=&quot;20300&quot; value=&quot;Slide 15 - &amp;quot; Subfactor 3.2-  Project Implementation Plan&amp;quot;&quot;/&gt;&lt;property id=&quot;20307&quot; value=&quot;628&quot;/&gt;&lt;/object&gt;&lt;object type=&quot;3&quot; unique_id=&quot;10018&quot;&gt;&lt;property id=&quot;20148&quot; value=&quot;5&quot;/&gt;&lt;property id=&quot;20300&quot; value=&quot;Slide 16 - &amp;quot; Subfactor 3.2-  Project Implementation Plan&amp;quot;&quot;/&gt;&lt;property id=&quot;20307&quot; value=&quot;629&quot;/&gt;&lt;/object&gt;&lt;object type=&quot;3&quot; unique_id=&quot;10019&quot;&gt;&lt;property id=&quot;20148&quot; value=&quot;5&quot;/&gt;&lt;property id=&quot;20300&quot; value=&quot;Slide 17 - &amp;quot; Subfactor 3.2-  Project Implementation Plan&amp;quot;&quot;/&gt;&lt;property id=&quot;20307&quot; value=&quot;631&quot;/&gt;&lt;/object&gt;&lt;object type=&quot;3&quot; unique_id=&quot;10020&quot;&gt;&lt;property id=&quot;20148&quot; value=&quot;5&quot;/&gt;&lt;property id=&quot;20300&quot; value=&quot;Slide 18 - &amp;quot; Subfactor 3.2-  Project Implementation Plan&amp;quot;&quot;/&gt;&lt;property id=&quot;20307&quot; value=&quot;632&quot;/&gt;&lt;/object&gt;&lt;object type=&quot;3&quot; unique_id=&quot;10021&quot;&gt;&lt;property id=&quot;20148&quot; value=&quot;5&quot;/&gt;&lt;property id=&quot;20300&quot; value=&quot;Slide 19 - &amp;quot; Subfactor 3.2-  Project Implementation Plan&amp;quot;&quot;/&gt;&lt;property id=&quot;20307&quot; value=&quot;634&quot;/&gt;&lt;/object&gt;&lt;object type=&quot;3&quot; unique_id=&quot;10022&quot;&gt;&lt;property id=&quot;20148&quot; value=&quot;5&quot;/&gt;&lt;property id=&quot;20300&quot; value=&quot;Slide 20 - &amp;quot; Subfactor 3.2-  Project Implementation Plan&amp;quot;&quot;/&gt;&lt;property id=&quot;20307&quot; value=&quot;635&quot;/&gt;&lt;/object&gt;&lt;object type=&quot;3&quot; unique_id=&quot;10023&quot;&gt;&lt;property id=&quot;20148&quot; value=&quot;5&quot;/&gt;&lt;property id=&quot;20300&quot; value=&quot;Slide 21 - &amp;quot; Subfactor 3.2-  Project Implementation Plan&amp;quot;&quot;/&gt;&lt;property id=&quot;20307&quot; value=&quot;636&quot;/&gt;&lt;/object&gt;&lt;object type=&quot;3&quot; unique_id=&quot;10024&quot;&gt;&lt;property id=&quot;20148&quot; value=&quot;5&quot;/&gt;&lt;property id=&quot;20300&quot; value=&quot;Slide 22 - &amp;quot;Subfactor 3.3-  Project Implementation Schedule and  Project Readiness (up to 10 points) &amp;quot;&quot;/&gt;&lt;property id=&quot;20307&quot; value=&quot;627&quot;/&gt;&lt;/object&gt;&lt;object type=&quot;3&quot; unique_id=&quot;10025&quot;&gt;&lt;property id=&quot;20148&quot; value=&quot;5&quot;/&gt;&lt;property id=&quot;20300&quot; value=&quot;Slide 23 - &amp;quot; Subfactor 3.3-  Project Implementation Schedule and Project Readiness&amp;quot;&quot;/&gt;&lt;property id=&quot;20307&quot; value=&quot;637&quot;/&gt;&lt;/object&gt;&lt;object type=&quot;3&quot; unique_id=&quot;10026&quot;&gt;&lt;property id=&quot;20148&quot; value=&quot;5&quot;/&gt;&lt;property id=&quot;20300&quot; value=&quot;Slide 24 - &amp;quot; Subfactor 3.3-  Project Implementation Schedule and Project Readiness&amp;quot;&quot;/&gt;&lt;property id=&quot;20307&quot; value=&quot;638&quot;/&gt;&lt;/object&gt;&lt;object type=&quot;3&quot; unique_id=&quot;10027&quot;&gt;&lt;property id=&quot;20148&quot; value=&quot;5&quot;/&gt;&lt;property id=&quot;20300&quot; value=&quot;Slide 27 - &amp;quot;Subfactor 3.3-  Project Implementation Schedule and Project Readiness&amp;quot;&quot;/&gt;&lt;property id=&quot;20307&quot; value=&quot;639&quot;/&gt;&lt;/object&gt;&lt;object type=&quot;3&quot; unique_id=&quot;10028&quot;&gt;&lt;property id=&quot;20148&quot; value=&quot;5&quot;/&gt;&lt;property id=&quot;20300&quot; value=&quot;Slide 28 - &amp;quot;Subfactor 3.4-Budget&amp;quot;&quot;/&gt;&lt;property id=&quot;20307&quot; value=&quot;336&quot;/&gt;&lt;/object&gt;&lt;object type=&quot;3&quot; unique_id=&quot;10337&quot;&gt;&lt;property id=&quot;20148&quot; value=&quot;5&quot;/&gt;&lt;property id=&quot;20300&quot; value=&quot;Slide 25 - &amp;quot; Subfactor 3.3-  Project Implementation Schedule and Project Readiness&amp;quot;&quot;/&gt;&lt;property id=&quot;20307&quot; value=&quot;640&quot;/&gt;&lt;/object&gt;&lt;object type=&quot;3&quot; unique_id=&quot;11179&quot;&gt;&lt;property id=&quot;20148&quot; value=&quot;5&quot;/&gt;&lt;property id=&quot;20300&quot; value=&quot;Slide 26 - &amp;quot; Subfactor 3.3-  Project Implementation Schedule and Project Readiness&amp;quot;&quot;/&gt;&lt;property id=&quot;20307&quot; value=&quot;641&quot;/&gt;&lt;/object&gt;&lt;/object&gt;&lt;object type=&quot;8&quot; unique_id=&quot;10056&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2">
      <a:majorFont>
        <a:latin typeface="Cambria"/>
        <a:ea typeface=""/>
        <a:cs typeface=""/>
      </a:majorFont>
      <a:minorFont>
        <a:latin typeface="Cambr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_dlc_DocId xmlns="d4a638c4-874f-49c0-bb2b-5cb8563c2b18">HUDDASNAP-445412363-3415</_dlc_DocId>
    <_dlc_DocIdUrl xmlns="d4a638c4-874f-49c0-bb2b-5cb8563c2b18">
      <Url>https://hudgov.sharepoint.com/sites/DASNAP/OGM/_layouts/15/DocIdRedir.aspx?ID=HUDDASNAP-445412363-3415</Url>
      <Description>HUDDASNAP-445412363-3415</Description>
    </_dlc_DocIdUrl>
    <SharedWithUsers xmlns="d4a638c4-874f-49c0-bb2b-5cb8563c2b18">
      <UserInfo>
        <DisplayName>Atkin, Hilary C</DisplayName>
        <AccountId>30</AccountId>
        <AccountType/>
      </UserInfo>
    </SharedWithUsers>
    <Program xmlns="6500dcfa-9206-42ad-bdf4-b35118252d33" xsi:nil="true"/>
    <TaxCatchAll xmlns="d4a638c4-874f-49c0-bb2b-5cb8563c2b18" xsi:nil="true"/>
    <lcf76f155ced4ddcb4097134ff3c332f xmlns="6500dcfa-9206-42ad-bdf4-b35118252d33">
      <Terms xmlns="http://schemas.microsoft.com/office/infopath/2007/PartnerControls"/>
    </lcf76f155ced4ddcb4097134ff3c332f>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597458C0FB9B114BBE794FB609B446CB" ma:contentTypeVersion="11" ma:contentTypeDescription="Create a new document." ma:contentTypeScope="" ma:versionID="a54b8b0eac959b32aa8d522d860a34e2">
  <xsd:schema xmlns:xsd="http://www.w3.org/2001/XMLSchema" xmlns:xs="http://www.w3.org/2001/XMLSchema" xmlns:p="http://schemas.microsoft.com/office/2006/metadata/properties" xmlns:ns2="d4a638c4-874f-49c0-bb2b-5cb8563c2b18" xmlns:ns3="6500dcfa-9206-42ad-bdf4-b35118252d33" targetNamespace="http://schemas.microsoft.com/office/2006/metadata/properties" ma:root="true" ma:fieldsID="26d5d9a6a94ced4625680aa296543f30" ns2:_="" ns3:_="">
    <xsd:import namespace="d4a638c4-874f-49c0-bb2b-5cb8563c2b18"/>
    <xsd:import namespace="6500dcfa-9206-42ad-bdf4-b35118252d33"/>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2:SharedWithUsers" minOccurs="0"/>
                <xsd:element ref="ns2:SharedWithDetails" minOccurs="0"/>
                <xsd:element ref="ns3:Program" minOccurs="0"/>
                <xsd:element ref="ns3:lcf76f155ced4ddcb4097134ff3c332f" minOccurs="0"/>
                <xsd:element ref="ns2:TaxCatchAll"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a638c4-874f-49c0-bb2b-5cb8563c2b1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d9dd8942-347e-46b8-9e81-6271de9d8c03}" ma:internalName="TaxCatchAll" ma:showField="CatchAllData" ma:web="d4a638c4-874f-49c0-bb2b-5cb8563c2b1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500dcfa-9206-42ad-bdf4-b35118252d3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Program" ma:index="15" nillable="true" ma:displayName="Program" ma:format="Dropdown" ma:internalName="Program">
      <xsd:simpleType>
        <xsd:restriction base="dms:Text">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8ad26c7-5542-4eee-b3ec-aeac87adbba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BA7C9F-9DDF-402C-92F6-E79057401759}">
  <ds:schemaRefs>
    <ds:schemaRef ds:uri="http://schemas.microsoft.com/sharepoint/v3/contenttype/forms"/>
  </ds:schemaRefs>
</ds:datastoreItem>
</file>

<file path=customXml/itemProps2.xml><?xml version="1.0" encoding="utf-8"?>
<ds:datastoreItem xmlns:ds="http://schemas.openxmlformats.org/officeDocument/2006/customXml" ds:itemID="{A748A35A-1D8D-4648-B98C-AC1862584F64}">
  <ds:schemaRefs>
    <ds:schemaRef ds:uri="http://schemas.microsoft.com/sharepoint/events"/>
  </ds:schemaRefs>
</ds:datastoreItem>
</file>

<file path=customXml/itemProps3.xml><?xml version="1.0" encoding="utf-8"?>
<ds:datastoreItem xmlns:ds="http://schemas.openxmlformats.org/officeDocument/2006/customXml" ds:itemID="{470BC70C-74E9-477C-BDDC-68BAD550346A}">
  <ds:schemaRefs>
    <ds:schemaRef ds:uri="6500dcfa-9206-42ad-bdf4-b35118252d33"/>
    <ds:schemaRef ds:uri="d4a638c4-874f-49c0-bb2b-5cb8563c2b1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E4B8A2E2-8BB7-4B97-AC7D-2DF7DC23C56A}">
  <ds:schemaRefs>
    <ds:schemaRef ds:uri="6500dcfa-9206-42ad-bdf4-b35118252d33"/>
    <ds:schemaRef ds:uri="d4a638c4-874f-49c0-bb2b-5cb8563c2b1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On-screen Show (16:9)</PresentationFormat>
  <Slides>47</Slides>
  <Notes>47</Notes>
  <HiddenSlides>0</HiddenSlide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FY22 Indian Housing Block Grant (IHBG) Competitive NOFO Training </vt:lpstr>
      <vt:lpstr>Rating Factor 3 Soundness of Approach</vt:lpstr>
      <vt:lpstr>PowerPoint Presentation</vt:lpstr>
      <vt:lpstr>Subfactor 3.1- IHBG Competitive Priorities</vt:lpstr>
      <vt:lpstr>Subfactor 3.1- IHBG Competitive Priorities</vt:lpstr>
      <vt:lpstr>Subfactor 3.1- IHBG Competitive Priorities</vt:lpstr>
      <vt:lpstr>Subfactor 3.1- IHBG Competitive Priorities</vt:lpstr>
      <vt:lpstr>Subfactor 3.1- IHBG Competitive Priorities</vt:lpstr>
      <vt:lpstr> Subfactor 3.1- IHBG Competitive Priorities</vt:lpstr>
      <vt:lpstr> Subfactor 3.1- IHBG Competitive Priorities</vt:lpstr>
      <vt:lpstr> Subfactor 3.1- IHBG Competitive Priorities</vt:lpstr>
      <vt:lpstr> Subfactor 3.1- IHBG Competitive Priorities</vt:lpstr>
      <vt:lpstr> Subfactor 3.1-  IHBG Competitive Priorities</vt:lpstr>
      <vt:lpstr> Subfactor 3.1-  IHBG Competitive Priorities</vt:lpstr>
      <vt:lpstr> Subfactor 3.1-  IHBG Competitive Priorities</vt:lpstr>
      <vt:lpstr> Subfactor 3.1-  IHBG Competitive Priorities </vt:lpstr>
      <vt:lpstr>Subfactor 3.1-  IHBG Competitive Priorities </vt:lpstr>
      <vt:lpstr> Subfactor 3.1-  IHBG Competitive Priorities </vt:lpstr>
      <vt:lpstr> Subfactor 3.1-  IHBG Competitive Priorities </vt:lpstr>
      <vt:lpstr> Subfactor 3.1-  IHBG Competitive Priorities </vt:lpstr>
      <vt:lpstr> Subfactor 3.1- IHBG Competitive Priorities</vt:lpstr>
      <vt:lpstr> Subfactor 3.1- IHBG Competitive Priorities </vt:lpstr>
      <vt:lpstr> Subfactor 3.1- IHBG Competitive Priorities</vt:lpstr>
      <vt:lpstr>Subfactor 3.1- IHBG Competitive Priorities </vt:lpstr>
      <vt:lpstr>Subfactor 3.2- Project Implementation Plan (up to 10 points) </vt:lpstr>
      <vt:lpstr> Subfactor 3.2-  Project Implementation Plan</vt:lpstr>
      <vt:lpstr> Subfactor 3.2-  Project Implementation Plan</vt:lpstr>
      <vt:lpstr>Subfactor 3.2-  Project Implementation Plan</vt:lpstr>
      <vt:lpstr> Subfactor 3.2-  Project Implementation Plan</vt:lpstr>
      <vt:lpstr> Subfactor 3.2- Project Implementation Plan</vt:lpstr>
      <vt:lpstr>Subfactor 3.3-  Project Implementation Schedule and  Project Readiness (up to 10 points) </vt:lpstr>
      <vt:lpstr> Subfactor 3.3-  Project Implementation Schedule and Project Readiness</vt:lpstr>
      <vt:lpstr> Subfactor 3.3- Project Implementation Schedule and Project Readiness</vt:lpstr>
      <vt:lpstr> Subfactor 3.3-  Project Implementation Schedule and Project Readiness</vt:lpstr>
      <vt:lpstr> Subfactor 3.3-  Project Implementation Schedule and Project Readiness</vt:lpstr>
      <vt:lpstr> Subfactor 3.3- Project Implementation Schedule and Project Readiness</vt:lpstr>
      <vt:lpstr>Subfactor 3.3- Project Implementation Schedule and Project Readiness</vt:lpstr>
      <vt:lpstr>Subfactor 3.4-Budget (up to 10 points)</vt:lpstr>
      <vt:lpstr> Subfactor 3.4- Budget</vt:lpstr>
      <vt:lpstr> Subfactor 3.4-Budget</vt:lpstr>
      <vt:lpstr> Subfactor 3.4-Budget</vt:lpstr>
      <vt:lpstr> Subfactor 3.4- Budget</vt:lpstr>
      <vt:lpstr> Subfactor 3.4- Budget</vt:lpstr>
      <vt:lpstr> Subfactor 3.4-Budget</vt:lpstr>
      <vt:lpstr>PowerPoint Presentation</vt:lpstr>
      <vt:lpstr>PowerPoint Presentation</vt:lpstr>
      <vt:lpstr>End of Rating Factor 3 Module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18 Indian Development Block Grant (ICDBG) NOFA Training</dc:title>
  <dc:creator>Wisdom, Monique L</dc:creator>
  <cp:revision>30</cp:revision>
  <cp:lastPrinted>2018-10-30T15:42:02Z</cp:lastPrinted>
  <dcterms:created xsi:type="dcterms:W3CDTF">2018-10-29T18:02:40Z</dcterms:created>
  <dcterms:modified xsi:type="dcterms:W3CDTF">2022-11-09T21:25:28Z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0x010100597458C0FB9B114BBE794FB609B446CB</vt:lpwstr>
  </property>
  <property fmtid="{D5CDD505-2E9C-101B-9397-08002B2CF9AE}" pid="3" name="_dlc_DocIdItemGuid">
    <vt:lpwstr>f1596063-7099-4cfd-905b-b2e3d2235ccb</vt:lpwstr>
  </property>
  <property fmtid="{D5CDD505-2E9C-101B-9397-08002B2CF9AE}" pid="4" name="SharedWithUsers">
    <vt:lpwstr>30;#Atkin, Hilary C</vt:lpwstr>
  </property>
  <property fmtid="{D5CDD505-2E9C-101B-9397-08002B2CF9AE}" pid="5" name="MediaServiceImageTags">
    <vt:lpwstr/>
  </property>
</Properties>
</file>