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23" r:id="rId5"/>
  </p:sldMasterIdLst>
  <p:notesMasterIdLst>
    <p:notesMasterId r:id="rId21"/>
  </p:notesMasterIdLst>
  <p:handoutMasterIdLst>
    <p:handoutMasterId r:id="rId22"/>
  </p:handoutMasterIdLst>
  <p:sldIdLst>
    <p:sldId id="684" r:id="rId6"/>
    <p:sldId id="597" r:id="rId7"/>
    <p:sldId id="680" r:id="rId8"/>
    <p:sldId id="681" r:id="rId9"/>
    <p:sldId id="667" r:id="rId10"/>
    <p:sldId id="682" r:id="rId11"/>
    <p:sldId id="690" r:id="rId12"/>
    <p:sldId id="693" r:id="rId13"/>
    <p:sldId id="694" r:id="rId14"/>
    <p:sldId id="668" r:id="rId15"/>
    <p:sldId id="669" r:id="rId16"/>
    <p:sldId id="670" r:id="rId17"/>
    <p:sldId id="672" r:id="rId18"/>
    <p:sldId id="691" r:id="rId19"/>
    <p:sldId id="689" r:id="rId20"/>
  </p:sldIdLst>
  <p:sldSz cx="9144000" cy="5143500" type="screen16x9"/>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tos, Marco C" initials="SMC" lastIdx="52" clrIdx="0">
    <p:extLst>
      <p:ext uri="{19B8F6BF-5375-455C-9EA6-DF929625EA0E}">
        <p15:presenceInfo xmlns:p15="http://schemas.microsoft.com/office/powerpoint/2012/main" userId="S::Marco.C.Santos@hud.gov::8fc8fe38-6d00-4a34-b9e3-51208e48ef86" providerId="AD"/>
      </p:ext>
    </p:extLst>
  </p:cmAuthor>
  <p:cmAuthor id="2" name="Taylor, Joseph E" initials="TJE" lastIdx="3" clrIdx="1">
    <p:extLst>
      <p:ext uri="{19B8F6BF-5375-455C-9EA6-DF929625EA0E}">
        <p15:presenceInfo xmlns:p15="http://schemas.microsoft.com/office/powerpoint/2012/main" userId="S::Joseph.E.Taylor@hud.gov::4c5a6b01-bbdf-428b-b4b6-a1a03187b2c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FF89"/>
    <a:srgbClr val="FFFF66"/>
    <a:srgbClr val="FFFF99"/>
    <a:srgbClr val="DAB7AE"/>
    <a:srgbClr val="F1F626"/>
    <a:srgbClr val="FFFF6D"/>
    <a:srgbClr val="FFFF57"/>
    <a:srgbClr val="FFFF1D"/>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77D8C9-2F27-D998-489E-F02ACAFAC5A4}" v="3" dt="2022-11-09T21:22:40.248"/>
    <p1510:client id="{D4355159-0ADA-4965-AA86-A688CD778A67}" v="2" dt="2022-10-27T21:09:03.3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434" autoAdjust="0"/>
  </p:normalViewPr>
  <p:slideViewPr>
    <p:cSldViewPr snapToGrid="0">
      <p:cViewPr varScale="1">
        <p:scale>
          <a:sx n="72" d="100"/>
          <a:sy n="72" d="100"/>
        </p:scale>
        <p:origin x="1120" y="48"/>
      </p:cViewPr>
      <p:guideLst>
        <p:guide orient="horz" pos="1620"/>
        <p:guide pos="2880"/>
      </p:guideLst>
    </p:cSldViewPr>
  </p:slideViewPr>
  <p:notesTextViewPr>
    <p:cViewPr>
      <p:scale>
        <a:sx n="1" d="1"/>
        <a:sy n="1" d="1"/>
      </p:scale>
      <p:origin x="0" y="-984"/>
    </p:cViewPr>
  </p:notesTextViewPr>
  <p:notesViewPr>
    <p:cSldViewPr snapToGrid="0">
      <p:cViewPr>
        <p:scale>
          <a:sx n="1" d="2"/>
          <a:sy n="1" d="2"/>
        </p:scale>
        <p:origin x="0" y="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nes, Donna A" userId="S::donna.a.hines@hud.gov::ad4f40da-fb4d-443a-ae6e-35f8d8059c35" providerId="AD" clId="Web-{2CD3BDDB-E754-CD0B-8DFD-D10CA9CAAE7E}"/>
    <pc:docChg chg="modSld">
      <pc:chgData name="Hines, Donna A" userId="S::donna.a.hines@hud.gov::ad4f40da-fb4d-443a-ae6e-35f8d8059c35" providerId="AD" clId="Web-{2CD3BDDB-E754-CD0B-8DFD-D10CA9CAAE7E}" dt="2022-10-28T18:16:44.640" v="1"/>
      <pc:docMkLst>
        <pc:docMk/>
      </pc:docMkLst>
      <pc:sldChg chg="modNotes">
        <pc:chgData name="Hines, Donna A" userId="S::donna.a.hines@hud.gov::ad4f40da-fb4d-443a-ae6e-35f8d8059c35" providerId="AD" clId="Web-{2CD3BDDB-E754-CD0B-8DFD-D10CA9CAAE7E}" dt="2022-10-28T18:16:44.640" v="1"/>
        <pc:sldMkLst>
          <pc:docMk/>
          <pc:sldMk cId="1425299214" sldId="681"/>
        </pc:sldMkLst>
      </pc:sldChg>
    </pc:docChg>
  </pc:docChgLst>
  <pc:docChgLst>
    <pc:chgData name="Hines, Donna A" userId="S::donna.a.hines@hud.gov::ad4f40da-fb4d-443a-ae6e-35f8d8059c35" providerId="AD" clId="Web-{D4355159-0ADA-4965-AA86-A688CD778A67}"/>
    <pc:docChg chg="modSld">
      <pc:chgData name="Hines, Donna A" userId="S::donna.a.hines@hud.gov::ad4f40da-fb4d-443a-ae6e-35f8d8059c35" providerId="AD" clId="Web-{D4355159-0ADA-4965-AA86-A688CD778A67}" dt="2022-10-27T21:09:03.387" v="1"/>
      <pc:docMkLst>
        <pc:docMk/>
      </pc:docMkLst>
      <pc:sldChg chg="addSp">
        <pc:chgData name="Hines, Donna A" userId="S::donna.a.hines@hud.gov::ad4f40da-fb4d-443a-ae6e-35f8d8059c35" providerId="AD" clId="Web-{D4355159-0ADA-4965-AA86-A688CD778A67}" dt="2022-10-27T21:09:03.387" v="1"/>
        <pc:sldMkLst>
          <pc:docMk/>
          <pc:sldMk cId="4103552155" sldId="689"/>
        </pc:sldMkLst>
        <pc:picChg chg="add">
          <ac:chgData name="Hines, Donna A" userId="S::donna.a.hines@hud.gov::ad4f40da-fb4d-443a-ae6e-35f8d8059c35" providerId="AD" clId="Web-{D4355159-0ADA-4965-AA86-A688CD778A67}" dt="2022-10-27T21:09:03.372" v="0"/>
          <ac:picMkLst>
            <pc:docMk/>
            <pc:sldMk cId="4103552155" sldId="689"/>
            <ac:picMk id="5" creationId="{0192EF6B-0C9C-8DA9-4B66-D46FFEAFA79F}"/>
          </ac:picMkLst>
        </pc:picChg>
        <pc:picChg chg="add">
          <ac:chgData name="Hines, Donna A" userId="S::donna.a.hines@hud.gov::ad4f40da-fb4d-443a-ae6e-35f8d8059c35" providerId="AD" clId="Web-{D4355159-0ADA-4965-AA86-A688CD778A67}" dt="2022-10-27T21:09:03.387" v="1"/>
          <ac:picMkLst>
            <pc:docMk/>
            <pc:sldMk cId="4103552155" sldId="689"/>
            <ac:picMk id="7" creationId="{14C093FB-3575-D7F7-F35E-D70ADA175B9E}"/>
          </ac:picMkLst>
        </pc:picChg>
      </pc:sldChg>
    </pc:docChg>
  </pc:docChgLst>
  <pc:docChgLst>
    <pc:chgData name="Hines, Donna A" userId="S::donna.a.hines@hud.gov::ad4f40da-fb4d-443a-ae6e-35f8d8059c35" providerId="AD" clId="Web-{1FD8E7FF-5B01-A76C-F57A-8C578B4449CC}"/>
    <pc:docChg chg="modSld">
      <pc:chgData name="Hines, Donna A" userId="S::donna.a.hines@hud.gov::ad4f40da-fb4d-443a-ae6e-35f8d8059c35" providerId="AD" clId="Web-{1FD8E7FF-5B01-A76C-F57A-8C578B4449CC}" dt="2021-10-18T20:48:38.662" v="70"/>
      <pc:docMkLst>
        <pc:docMk/>
      </pc:docMkLst>
      <pc:sldChg chg="modSp">
        <pc:chgData name="Hines, Donna A" userId="S::donna.a.hines@hud.gov::ad4f40da-fb4d-443a-ae6e-35f8d8059c35" providerId="AD" clId="Web-{1FD8E7FF-5B01-A76C-F57A-8C578B4449CC}" dt="2021-10-18T20:34:36.234" v="15" actId="1076"/>
        <pc:sldMkLst>
          <pc:docMk/>
          <pc:sldMk cId="2835475989" sldId="597"/>
        </pc:sldMkLst>
        <pc:grpChg chg="mod">
          <ac:chgData name="Hines, Donna A" userId="S::donna.a.hines@hud.gov::ad4f40da-fb4d-443a-ae6e-35f8d8059c35" providerId="AD" clId="Web-{1FD8E7FF-5B01-A76C-F57A-8C578B4449CC}" dt="2021-10-18T20:34:36.234" v="15" actId="1076"/>
          <ac:grpSpMkLst>
            <pc:docMk/>
            <pc:sldMk cId="2835475989" sldId="597"/>
            <ac:grpSpMk id="6" creationId="{0588043A-A267-4C7D-86A2-F202E436858C}"/>
          </ac:grpSpMkLst>
        </pc:grpChg>
        <pc:picChg chg="mod">
          <ac:chgData name="Hines, Donna A" userId="S::donna.a.hines@hud.gov::ad4f40da-fb4d-443a-ae6e-35f8d8059c35" providerId="AD" clId="Web-{1FD8E7FF-5B01-A76C-F57A-8C578B4449CC}" dt="2021-10-18T20:34:31.968" v="14" actId="1076"/>
          <ac:picMkLst>
            <pc:docMk/>
            <pc:sldMk cId="2835475989" sldId="597"/>
            <ac:picMk id="10" creationId="{E9035E08-9490-4619-B2A4-63CE775ED1BF}"/>
          </ac:picMkLst>
        </pc:picChg>
      </pc:sldChg>
      <pc:sldChg chg="modSp">
        <pc:chgData name="Hines, Donna A" userId="S::donna.a.hines@hud.gov::ad4f40da-fb4d-443a-ae6e-35f8d8059c35" providerId="AD" clId="Web-{1FD8E7FF-5B01-A76C-F57A-8C578B4449CC}" dt="2021-10-18T20:37:10.794" v="19" actId="1076"/>
        <pc:sldMkLst>
          <pc:docMk/>
          <pc:sldMk cId="25428408" sldId="667"/>
        </pc:sldMkLst>
        <pc:spChg chg="mod">
          <ac:chgData name="Hines, Donna A" userId="S::donna.a.hines@hud.gov::ad4f40da-fb4d-443a-ae6e-35f8d8059c35" providerId="AD" clId="Web-{1FD8E7FF-5B01-A76C-F57A-8C578B4449CC}" dt="2021-10-18T20:37:07.997" v="18" actId="1076"/>
          <ac:spMkLst>
            <pc:docMk/>
            <pc:sldMk cId="25428408" sldId="667"/>
            <ac:spMk id="2" creationId="{DDDC91C5-B08C-4289-94CF-AF8F42FF6840}"/>
          </ac:spMkLst>
        </pc:spChg>
        <pc:spChg chg="mod">
          <ac:chgData name="Hines, Donna A" userId="S::donna.a.hines@hud.gov::ad4f40da-fb4d-443a-ae6e-35f8d8059c35" providerId="AD" clId="Web-{1FD8E7FF-5B01-A76C-F57A-8C578B4449CC}" dt="2021-10-18T20:37:05.434" v="17" actId="1076"/>
          <ac:spMkLst>
            <pc:docMk/>
            <pc:sldMk cId="25428408" sldId="667"/>
            <ac:spMk id="3" creationId="{2DD6A3E4-C9C6-4679-A923-9A6FBCF91C20}"/>
          </ac:spMkLst>
        </pc:spChg>
        <pc:cxnChg chg="mod">
          <ac:chgData name="Hines, Donna A" userId="S::donna.a.hines@hud.gov::ad4f40da-fb4d-443a-ae6e-35f8d8059c35" providerId="AD" clId="Web-{1FD8E7FF-5B01-A76C-F57A-8C578B4449CC}" dt="2021-10-18T20:37:10.794" v="19" actId="1076"/>
          <ac:cxnSpMkLst>
            <pc:docMk/>
            <pc:sldMk cId="25428408" sldId="667"/>
            <ac:cxnSpMk id="5" creationId="{614D6D89-4DD1-406C-8B9F-C79CC8A96697}"/>
          </ac:cxnSpMkLst>
        </pc:cxnChg>
      </pc:sldChg>
      <pc:sldChg chg="modSp">
        <pc:chgData name="Hines, Donna A" userId="S::donna.a.hines@hud.gov::ad4f40da-fb4d-443a-ae6e-35f8d8059c35" providerId="AD" clId="Web-{1FD8E7FF-5B01-A76C-F57A-8C578B4449CC}" dt="2021-10-18T20:45:32.834" v="47" actId="1076"/>
        <pc:sldMkLst>
          <pc:docMk/>
          <pc:sldMk cId="455413866" sldId="668"/>
        </pc:sldMkLst>
        <pc:spChg chg="mod">
          <ac:chgData name="Hines, Donna A" userId="S::donna.a.hines@hud.gov::ad4f40da-fb4d-443a-ae6e-35f8d8059c35" providerId="AD" clId="Web-{1FD8E7FF-5B01-A76C-F57A-8C578B4449CC}" dt="2021-10-18T20:45:32.834" v="47" actId="1076"/>
          <ac:spMkLst>
            <pc:docMk/>
            <pc:sldMk cId="455413866" sldId="668"/>
            <ac:spMk id="2" creationId="{8804E7E6-D99C-4B57-9BC5-DCCF761E3D31}"/>
          </ac:spMkLst>
        </pc:spChg>
      </pc:sldChg>
      <pc:sldChg chg="modSp">
        <pc:chgData name="Hines, Donna A" userId="S::donna.a.hines@hud.gov::ad4f40da-fb4d-443a-ae6e-35f8d8059c35" providerId="AD" clId="Web-{1FD8E7FF-5B01-A76C-F57A-8C578B4449CC}" dt="2021-10-18T20:45:53.086" v="51" actId="14100"/>
        <pc:sldMkLst>
          <pc:docMk/>
          <pc:sldMk cId="1877581257" sldId="669"/>
        </pc:sldMkLst>
        <pc:spChg chg="mod">
          <ac:chgData name="Hines, Donna A" userId="S::donna.a.hines@hud.gov::ad4f40da-fb4d-443a-ae6e-35f8d8059c35" providerId="AD" clId="Web-{1FD8E7FF-5B01-A76C-F57A-8C578B4449CC}" dt="2021-10-18T20:45:46.367" v="49" actId="1076"/>
          <ac:spMkLst>
            <pc:docMk/>
            <pc:sldMk cId="1877581257" sldId="669"/>
            <ac:spMk id="2" creationId="{8C4C24D0-EA1D-4119-9F24-F2AB25AFBA4C}"/>
          </ac:spMkLst>
        </pc:spChg>
        <pc:spChg chg="mod">
          <ac:chgData name="Hines, Donna A" userId="S::donna.a.hines@hud.gov::ad4f40da-fb4d-443a-ae6e-35f8d8059c35" providerId="AD" clId="Web-{1FD8E7FF-5B01-A76C-F57A-8C578B4449CC}" dt="2021-10-18T20:45:53.086" v="51" actId="14100"/>
          <ac:spMkLst>
            <pc:docMk/>
            <pc:sldMk cId="1877581257" sldId="669"/>
            <ac:spMk id="3" creationId="{8668BCEC-8002-416B-A916-AE80878EE5C8}"/>
          </ac:spMkLst>
        </pc:spChg>
        <pc:cxnChg chg="mod">
          <ac:chgData name="Hines, Donna A" userId="S::donna.a.hines@hud.gov::ad4f40da-fb4d-443a-ae6e-35f8d8059c35" providerId="AD" clId="Web-{1FD8E7FF-5B01-A76C-F57A-8C578B4449CC}" dt="2021-10-18T20:45:49.320" v="50" actId="1076"/>
          <ac:cxnSpMkLst>
            <pc:docMk/>
            <pc:sldMk cId="1877581257" sldId="669"/>
            <ac:cxnSpMk id="5" creationId="{E2FB77E4-545C-4A4B-AF35-CE4704D9B257}"/>
          </ac:cxnSpMkLst>
        </pc:cxnChg>
      </pc:sldChg>
      <pc:sldChg chg="modSp">
        <pc:chgData name="Hines, Donna A" userId="S::donna.a.hines@hud.gov::ad4f40da-fb4d-443a-ae6e-35f8d8059c35" providerId="AD" clId="Web-{1FD8E7FF-5B01-A76C-F57A-8C578B4449CC}" dt="2021-10-18T20:46:13.541" v="55" actId="14100"/>
        <pc:sldMkLst>
          <pc:docMk/>
          <pc:sldMk cId="3143464463" sldId="670"/>
        </pc:sldMkLst>
        <pc:spChg chg="mod">
          <ac:chgData name="Hines, Donna A" userId="S::donna.a.hines@hud.gov::ad4f40da-fb4d-443a-ae6e-35f8d8059c35" providerId="AD" clId="Web-{1FD8E7FF-5B01-A76C-F57A-8C578B4449CC}" dt="2021-10-18T20:46:13.541" v="55" actId="14100"/>
          <ac:spMkLst>
            <pc:docMk/>
            <pc:sldMk cId="3143464463" sldId="670"/>
            <ac:spMk id="3" creationId="{192DC4AA-017E-4FA8-9840-3B749B1682A6}"/>
          </ac:spMkLst>
        </pc:spChg>
      </pc:sldChg>
      <pc:sldChg chg="modSp">
        <pc:chgData name="Hines, Donna A" userId="S::donna.a.hines@hud.gov::ad4f40da-fb4d-443a-ae6e-35f8d8059c35" providerId="AD" clId="Web-{1FD8E7FF-5B01-A76C-F57A-8C578B4449CC}" dt="2021-10-18T20:47:18.984" v="61" actId="14100"/>
        <pc:sldMkLst>
          <pc:docMk/>
          <pc:sldMk cId="4192524491" sldId="672"/>
        </pc:sldMkLst>
        <pc:spChg chg="mod">
          <ac:chgData name="Hines, Donna A" userId="S::donna.a.hines@hud.gov::ad4f40da-fb4d-443a-ae6e-35f8d8059c35" providerId="AD" clId="Web-{1FD8E7FF-5B01-A76C-F57A-8C578B4449CC}" dt="2021-10-18T20:47:10.342" v="59" actId="1076"/>
          <ac:spMkLst>
            <pc:docMk/>
            <pc:sldMk cId="4192524491" sldId="672"/>
            <ac:spMk id="2" creationId="{7F48F192-0F3A-4CD7-84F7-310E86069230}"/>
          </ac:spMkLst>
        </pc:spChg>
        <pc:spChg chg="mod">
          <ac:chgData name="Hines, Donna A" userId="S::donna.a.hines@hud.gov::ad4f40da-fb4d-443a-ae6e-35f8d8059c35" providerId="AD" clId="Web-{1FD8E7FF-5B01-A76C-F57A-8C578B4449CC}" dt="2021-10-18T20:47:18.984" v="61" actId="14100"/>
          <ac:spMkLst>
            <pc:docMk/>
            <pc:sldMk cId="4192524491" sldId="672"/>
            <ac:spMk id="3" creationId="{8AFF5284-7D8F-4238-BBEF-F1ADFA114189}"/>
          </ac:spMkLst>
        </pc:spChg>
        <pc:cxnChg chg="mod">
          <ac:chgData name="Hines, Donna A" userId="S::donna.a.hines@hud.gov::ad4f40da-fb4d-443a-ae6e-35f8d8059c35" providerId="AD" clId="Web-{1FD8E7FF-5B01-A76C-F57A-8C578B4449CC}" dt="2021-10-18T20:47:12.968" v="60" actId="1076"/>
          <ac:cxnSpMkLst>
            <pc:docMk/>
            <pc:sldMk cId="4192524491" sldId="672"/>
            <ac:cxnSpMk id="5" creationId="{340E5575-14C3-461A-9A90-247BCC62D806}"/>
          </ac:cxnSpMkLst>
        </pc:cxnChg>
      </pc:sldChg>
      <pc:sldChg chg="addSp delSp modSp">
        <pc:chgData name="Hines, Donna A" userId="S::donna.a.hines@hud.gov::ad4f40da-fb4d-443a-ae6e-35f8d8059c35" providerId="AD" clId="Web-{1FD8E7FF-5B01-A76C-F57A-8C578B4449CC}" dt="2021-10-18T20:33:55.856" v="10"/>
        <pc:sldMkLst>
          <pc:docMk/>
          <pc:sldMk cId="1425299214" sldId="681"/>
        </pc:sldMkLst>
        <pc:spChg chg="mod">
          <ac:chgData name="Hines, Donna A" userId="S::donna.a.hines@hud.gov::ad4f40da-fb4d-443a-ae6e-35f8d8059c35" providerId="AD" clId="Web-{1FD8E7FF-5B01-A76C-F57A-8C578B4449CC}" dt="2021-10-18T20:33:18.103" v="5" actId="20577"/>
          <ac:spMkLst>
            <pc:docMk/>
            <pc:sldMk cId="1425299214" sldId="681"/>
            <ac:spMk id="2" creationId="{00000000-0000-0000-0000-000000000000}"/>
          </ac:spMkLst>
        </pc:spChg>
        <pc:spChg chg="mod">
          <ac:chgData name="Hines, Donna A" userId="S::donna.a.hines@hud.gov::ad4f40da-fb4d-443a-ae6e-35f8d8059c35" providerId="AD" clId="Web-{1FD8E7FF-5B01-A76C-F57A-8C578B4449CC}" dt="2021-10-18T20:33:23.744" v="6" actId="14100"/>
          <ac:spMkLst>
            <pc:docMk/>
            <pc:sldMk cId="1425299214" sldId="681"/>
            <ac:spMk id="66" creationId="{00000000-0000-0000-0000-000000000000}"/>
          </ac:spMkLst>
        </pc:spChg>
        <pc:grpChg chg="mod">
          <ac:chgData name="Hines, Donna A" userId="S::donna.a.hines@hud.gov::ad4f40da-fb4d-443a-ae6e-35f8d8059c35" providerId="AD" clId="Web-{1FD8E7FF-5B01-A76C-F57A-8C578B4449CC}" dt="2021-10-18T20:33:29.917" v="7" actId="1076"/>
          <ac:grpSpMkLst>
            <pc:docMk/>
            <pc:sldMk cId="1425299214" sldId="681"/>
            <ac:grpSpMk id="6" creationId="{849C010A-1732-46DF-AA80-BB95496D98DD}"/>
          </ac:grpSpMkLst>
        </pc:grpChg>
        <pc:picChg chg="add del mod">
          <ac:chgData name="Hines, Donna A" userId="S::donna.a.hines@hud.gov::ad4f40da-fb4d-443a-ae6e-35f8d8059c35" providerId="AD" clId="Web-{1FD8E7FF-5B01-A76C-F57A-8C578B4449CC}" dt="2021-10-18T20:33:55.856" v="10"/>
          <ac:picMkLst>
            <pc:docMk/>
            <pc:sldMk cId="1425299214" sldId="681"/>
            <ac:picMk id="3" creationId="{C44BA4C0-A07C-4A94-958E-FF000569BE49}"/>
          </ac:picMkLst>
        </pc:picChg>
        <pc:cxnChg chg="mod">
          <ac:chgData name="Hines, Donna A" userId="S::donna.a.hines@hud.gov::ad4f40da-fb4d-443a-ae6e-35f8d8059c35" providerId="AD" clId="Web-{1FD8E7FF-5B01-A76C-F57A-8C578B4449CC}" dt="2021-10-18T20:33:11.134" v="4" actId="1076"/>
          <ac:cxnSpMkLst>
            <pc:docMk/>
            <pc:sldMk cId="1425299214" sldId="681"/>
            <ac:cxnSpMk id="5" creationId="{BB89E120-EB80-4C03-9716-3358A580F840}"/>
          </ac:cxnSpMkLst>
        </pc:cxnChg>
      </pc:sldChg>
      <pc:sldChg chg="modSp">
        <pc:chgData name="Hines, Donna A" userId="S::donna.a.hines@hud.gov::ad4f40da-fb4d-443a-ae6e-35f8d8059c35" providerId="AD" clId="Web-{1FD8E7FF-5B01-A76C-F57A-8C578B4449CC}" dt="2021-10-18T20:39:06.053" v="31" actId="20577"/>
        <pc:sldMkLst>
          <pc:docMk/>
          <pc:sldMk cId="3422305949" sldId="682"/>
        </pc:sldMkLst>
        <pc:spChg chg="mod">
          <ac:chgData name="Hines, Donna A" userId="S::donna.a.hines@hud.gov::ad4f40da-fb4d-443a-ae6e-35f8d8059c35" providerId="AD" clId="Web-{1FD8E7FF-5B01-A76C-F57A-8C578B4449CC}" dt="2021-10-18T20:38:43.364" v="28" actId="1076"/>
          <ac:spMkLst>
            <pc:docMk/>
            <pc:sldMk cId="3422305949" sldId="682"/>
            <ac:spMk id="2" creationId="{E069D8E6-7A8B-43A2-A29C-0C085D319CDD}"/>
          </ac:spMkLst>
        </pc:spChg>
        <pc:spChg chg="mod">
          <ac:chgData name="Hines, Donna A" userId="S::donna.a.hines@hud.gov::ad4f40da-fb4d-443a-ae6e-35f8d8059c35" providerId="AD" clId="Web-{1FD8E7FF-5B01-A76C-F57A-8C578B4449CC}" dt="2021-10-18T20:39:06.053" v="31" actId="20577"/>
          <ac:spMkLst>
            <pc:docMk/>
            <pc:sldMk cId="3422305949" sldId="682"/>
            <ac:spMk id="3" creationId="{2D2E0CDE-E424-4F16-938F-9954ACE0923F}"/>
          </ac:spMkLst>
        </pc:spChg>
        <pc:cxnChg chg="mod">
          <ac:chgData name="Hines, Donna A" userId="S::donna.a.hines@hud.gov::ad4f40da-fb4d-443a-ae6e-35f8d8059c35" providerId="AD" clId="Web-{1FD8E7FF-5B01-A76C-F57A-8C578B4449CC}" dt="2021-10-18T20:38:47.723" v="29" actId="1076"/>
          <ac:cxnSpMkLst>
            <pc:docMk/>
            <pc:sldMk cId="3422305949" sldId="682"/>
            <ac:cxnSpMk id="5" creationId="{C929309D-0447-41D2-8722-85D1A3463605}"/>
          </ac:cxnSpMkLst>
        </pc:cxnChg>
      </pc:sldChg>
      <pc:sldChg chg="addSp delSp modSp">
        <pc:chgData name="Hines, Donna A" userId="S::donna.a.hines@hud.gov::ad4f40da-fb4d-443a-ae6e-35f8d8059c35" providerId="AD" clId="Web-{1FD8E7FF-5B01-A76C-F57A-8C578B4449CC}" dt="2021-10-18T20:48:38.662" v="70"/>
        <pc:sldMkLst>
          <pc:docMk/>
          <pc:sldMk cId="4103552155" sldId="689"/>
        </pc:sldMkLst>
        <pc:spChg chg="mod">
          <ac:chgData name="Hines, Donna A" userId="S::donna.a.hines@hud.gov::ad4f40da-fb4d-443a-ae6e-35f8d8059c35" providerId="AD" clId="Web-{1FD8E7FF-5B01-A76C-F57A-8C578B4449CC}" dt="2021-10-18T20:48:30.896" v="68" actId="1076"/>
          <ac:spMkLst>
            <pc:docMk/>
            <pc:sldMk cId="4103552155" sldId="689"/>
            <ac:spMk id="2" creationId="{2E232AE6-B70C-445E-8D04-EE8F3B05F176}"/>
          </ac:spMkLst>
        </pc:spChg>
        <pc:spChg chg="del">
          <ac:chgData name="Hines, Donna A" userId="S::donna.a.hines@hud.gov::ad4f40da-fb4d-443a-ae6e-35f8d8059c35" providerId="AD" clId="Web-{1FD8E7FF-5B01-A76C-F57A-8C578B4449CC}" dt="2021-10-18T20:48:35.396" v="69"/>
          <ac:spMkLst>
            <pc:docMk/>
            <pc:sldMk cId="4103552155" sldId="689"/>
            <ac:spMk id="3" creationId="{732E24B8-E405-4087-BE2A-2B33CD74F023}"/>
          </ac:spMkLst>
        </pc:spChg>
        <pc:spChg chg="add del mod">
          <ac:chgData name="Hines, Donna A" userId="S::donna.a.hines@hud.gov::ad4f40da-fb4d-443a-ae6e-35f8d8059c35" providerId="AD" clId="Web-{1FD8E7FF-5B01-A76C-F57A-8C578B4449CC}" dt="2021-10-18T20:48:38.662" v="70"/>
          <ac:spMkLst>
            <pc:docMk/>
            <pc:sldMk cId="4103552155" sldId="689"/>
            <ac:spMk id="10" creationId="{4C7F48D5-75F2-4B07-AC99-C69D25056438}"/>
          </ac:spMkLst>
        </pc:spChg>
        <pc:grpChg chg="mod">
          <ac:chgData name="Hines, Donna A" userId="S::donna.a.hines@hud.gov::ad4f40da-fb4d-443a-ae6e-35f8d8059c35" providerId="AD" clId="Web-{1FD8E7FF-5B01-A76C-F57A-8C578B4449CC}" dt="2021-10-18T20:48:15.676" v="65" actId="1076"/>
          <ac:grpSpMkLst>
            <pc:docMk/>
            <pc:sldMk cId="4103552155" sldId="689"/>
            <ac:grpSpMk id="5" creationId="{7437A983-5A12-4812-AC2F-45C52963CD2C}"/>
          </ac:grpSpMkLst>
        </pc:grpChg>
      </pc:sldChg>
      <pc:sldChg chg="modSp">
        <pc:chgData name="Hines, Donna A" userId="S::donna.a.hines@hud.gov::ad4f40da-fb4d-443a-ae6e-35f8d8059c35" providerId="AD" clId="Web-{1FD8E7FF-5B01-A76C-F57A-8C578B4449CC}" dt="2021-10-18T20:39:58.557" v="38" actId="14100"/>
        <pc:sldMkLst>
          <pc:docMk/>
          <pc:sldMk cId="1078841561" sldId="690"/>
        </pc:sldMkLst>
        <pc:spChg chg="mod">
          <ac:chgData name="Hines, Donna A" userId="S::donna.a.hines@hud.gov::ad4f40da-fb4d-443a-ae6e-35f8d8059c35" providerId="AD" clId="Web-{1FD8E7FF-5B01-A76C-F57A-8C578B4449CC}" dt="2021-10-18T20:39:46.916" v="36" actId="1076"/>
          <ac:spMkLst>
            <pc:docMk/>
            <pc:sldMk cId="1078841561" sldId="690"/>
            <ac:spMk id="2" creationId="{F5A17F85-D2AB-49E8-8957-BE00400D2319}"/>
          </ac:spMkLst>
        </pc:spChg>
        <pc:spChg chg="mod">
          <ac:chgData name="Hines, Donna A" userId="S::donna.a.hines@hud.gov::ad4f40da-fb4d-443a-ae6e-35f8d8059c35" providerId="AD" clId="Web-{1FD8E7FF-5B01-A76C-F57A-8C578B4449CC}" dt="2021-10-18T20:39:58.557" v="38" actId="14100"/>
          <ac:spMkLst>
            <pc:docMk/>
            <pc:sldMk cId="1078841561" sldId="690"/>
            <ac:spMk id="3" creationId="{ADD0E5B2-DEEF-4CA5-BC52-453848A05C1D}"/>
          </ac:spMkLst>
        </pc:spChg>
      </pc:sldChg>
      <pc:sldChg chg="modSp">
        <pc:chgData name="Hines, Donna A" userId="S::donna.a.hines@hud.gov::ad4f40da-fb4d-443a-ae6e-35f8d8059c35" providerId="AD" clId="Web-{1FD8E7FF-5B01-A76C-F57A-8C578B4449CC}" dt="2021-10-18T20:48:09.316" v="64" actId="20577"/>
        <pc:sldMkLst>
          <pc:docMk/>
          <pc:sldMk cId="1744706123" sldId="691"/>
        </pc:sldMkLst>
        <pc:spChg chg="mod">
          <ac:chgData name="Hines, Donna A" userId="S::donna.a.hines@hud.gov::ad4f40da-fb4d-443a-ae6e-35f8d8059c35" providerId="AD" clId="Web-{1FD8E7FF-5B01-A76C-F57A-8C578B4449CC}" dt="2021-10-18T20:48:09.316" v="64" actId="20577"/>
          <ac:spMkLst>
            <pc:docMk/>
            <pc:sldMk cId="1744706123" sldId="691"/>
            <ac:spMk id="3" creationId="{5C64E229-90E8-4BFD-B394-5823D7FD305B}"/>
          </ac:spMkLst>
        </pc:spChg>
      </pc:sldChg>
      <pc:sldChg chg="modSp">
        <pc:chgData name="Hines, Donna A" userId="S::donna.a.hines@hud.gov::ad4f40da-fb4d-443a-ae6e-35f8d8059c35" providerId="AD" clId="Web-{1FD8E7FF-5B01-A76C-F57A-8C578B4449CC}" dt="2021-10-18T20:40:41.936" v="41" actId="20577"/>
        <pc:sldMkLst>
          <pc:docMk/>
          <pc:sldMk cId="1698302047" sldId="693"/>
        </pc:sldMkLst>
        <pc:spChg chg="mod">
          <ac:chgData name="Hines, Donna A" userId="S::donna.a.hines@hud.gov::ad4f40da-fb4d-443a-ae6e-35f8d8059c35" providerId="AD" clId="Web-{1FD8E7FF-5B01-A76C-F57A-8C578B4449CC}" dt="2021-10-18T20:40:41.936" v="41" actId="20577"/>
          <ac:spMkLst>
            <pc:docMk/>
            <pc:sldMk cId="1698302047" sldId="693"/>
            <ac:spMk id="2" creationId="{F5A17F85-D2AB-49E8-8957-BE00400D2319}"/>
          </ac:spMkLst>
        </pc:spChg>
        <pc:spChg chg="mod">
          <ac:chgData name="Hines, Donna A" userId="S::donna.a.hines@hud.gov::ad4f40da-fb4d-443a-ae6e-35f8d8059c35" providerId="AD" clId="Web-{1FD8E7FF-5B01-A76C-F57A-8C578B4449CC}" dt="2021-10-18T20:40:08.152" v="39" actId="20577"/>
          <ac:spMkLst>
            <pc:docMk/>
            <pc:sldMk cId="1698302047" sldId="693"/>
            <ac:spMk id="3" creationId="{ADD0E5B2-DEEF-4CA5-BC52-453848A05C1D}"/>
          </ac:spMkLst>
        </pc:spChg>
      </pc:sldChg>
      <pc:sldChg chg="modSp">
        <pc:chgData name="Hines, Donna A" userId="S::donna.a.hines@hud.gov::ad4f40da-fb4d-443a-ae6e-35f8d8059c35" providerId="AD" clId="Web-{1FD8E7FF-5B01-A76C-F57A-8C578B4449CC}" dt="2021-10-18T20:42:09.177" v="46" actId="14100"/>
        <pc:sldMkLst>
          <pc:docMk/>
          <pc:sldMk cId="84136189" sldId="694"/>
        </pc:sldMkLst>
        <pc:spChg chg="mod">
          <ac:chgData name="Hines, Donna A" userId="S::donna.a.hines@hud.gov::ad4f40da-fb4d-443a-ae6e-35f8d8059c35" providerId="AD" clId="Web-{1FD8E7FF-5B01-A76C-F57A-8C578B4449CC}" dt="2021-10-18T20:41:58.067" v="43" actId="1076"/>
          <ac:spMkLst>
            <pc:docMk/>
            <pc:sldMk cId="84136189" sldId="694"/>
            <ac:spMk id="2" creationId="{F5A17F85-D2AB-49E8-8957-BE00400D2319}"/>
          </ac:spMkLst>
        </pc:spChg>
        <pc:spChg chg="mod">
          <ac:chgData name="Hines, Donna A" userId="S::donna.a.hines@hud.gov::ad4f40da-fb4d-443a-ae6e-35f8d8059c35" providerId="AD" clId="Web-{1FD8E7FF-5B01-A76C-F57A-8C578B4449CC}" dt="2021-10-18T20:42:09.177" v="46" actId="14100"/>
          <ac:spMkLst>
            <pc:docMk/>
            <pc:sldMk cId="84136189" sldId="694"/>
            <ac:spMk id="3" creationId="{ADD0E5B2-DEEF-4CA5-BC52-453848A05C1D}"/>
          </ac:spMkLst>
        </pc:spChg>
      </pc:sldChg>
    </pc:docChg>
  </pc:docChgLst>
  <pc:docChgLst>
    <pc:chgData name="Taylor, Joseph E" userId="4c5a6b01-bbdf-428b-b4b6-a1a03187b2c2" providerId="ADAL" clId="{C5BAC96E-889C-4A62-9116-75572D1FD43A}"/>
    <pc:docChg chg="custSel modSld">
      <pc:chgData name="Taylor, Joseph E" userId="4c5a6b01-bbdf-428b-b4b6-a1a03187b2c2" providerId="ADAL" clId="{C5BAC96E-889C-4A62-9116-75572D1FD43A}" dt="2022-10-21T21:22:20.379" v="167" actId="20577"/>
      <pc:docMkLst>
        <pc:docMk/>
      </pc:docMkLst>
      <pc:sldChg chg="modSp mod modNotesTx">
        <pc:chgData name="Taylor, Joseph E" userId="4c5a6b01-bbdf-428b-b4b6-a1a03187b2c2" providerId="ADAL" clId="{C5BAC96E-889C-4A62-9116-75572D1FD43A}" dt="2022-10-21T21:18:29.796" v="68" actId="6549"/>
        <pc:sldMkLst>
          <pc:docMk/>
          <pc:sldMk cId="455413866" sldId="668"/>
        </pc:sldMkLst>
        <pc:spChg chg="mod">
          <ac:chgData name="Taylor, Joseph E" userId="4c5a6b01-bbdf-428b-b4b6-a1a03187b2c2" providerId="ADAL" clId="{C5BAC96E-889C-4A62-9116-75572D1FD43A}" dt="2022-10-21T21:18:01.734" v="37" actId="113"/>
          <ac:spMkLst>
            <pc:docMk/>
            <pc:sldMk cId="455413866" sldId="668"/>
            <ac:spMk id="3" creationId="{58BFB24F-043C-4D11-A8B6-C069E0B4C455}"/>
          </ac:spMkLst>
        </pc:spChg>
      </pc:sldChg>
      <pc:sldChg chg="modSp mod modNotesTx">
        <pc:chgData name="Taylor, Joseph E" userId="4c5a6b01-bbdf-428b-b4b6-a1a03187b2c2" providerId="ADAL" clId="{C5BAC96E-889C-4A62-9116-75572D1FD43A}" dt="2022-10-21T21:19:44.745" v="81" actId="20577"/>
        <pc:sldMkLst>
          <pc:docMk/>
          <pc:sldMk cId="4192524491" sldId="672"/>
        </pc:sldMkLst>
        <pc:spChg chg="mod">
          <ac:chgData name="Taylor, Joseph E" userId="4c5a6b01-bbdf-428b-b4b6-a1a03187b2c2" providerId="ADAL" clId="{C5BAC96E-889C-4A62-9116-75572D1FD43A}" dt="2022-10-21T21:19:36.772" v="75" actId="14100"/>
          <ac:spMkLst>
            <pc:docMk/>
            <pc:sldMk cId="4192524491" sldId="672"/>
            <ac:spMk id="3" creationId="{8AFF5284-7D8F-4238-BBEF-F1ADFA114189}"/>
          </ac:spMkLst>
        </pc:spChg>
      </pc:sldChg>
      <pc:sldChg chg="modSp mod">
        <pc:chgData name="Taylor, Joseph E" userId="4c5a6b01-bbdf-428b-b4b6-a1a03187b2c2" providerId="ADAL" clId="{C5BAC96E-889C-4A62-9116-75572D1FD43A}" dt="2022-10-21T21:16:25.673" v="1" actId="20577"/>
        <pc:sldMkLst>
          <pc:docMk/>
          <pc:sldMk cId="2190885595" sldId="684"/>
        </pc:sldMkLst>
        <pc:spChg chg="mod">
          <ac:chgData name="Taylor, Joseph E" userId="4c5a6b01-bbdf-428b-b4b6-a1a03187b2c2" providerId="ADAL" clId="{C5BAC96E-889C-4A62-9116-75572D1FD43A}" dt="2022-10-21T21:16:25.673" v="1" actId="20577"/>
          <ac:spMkLst>
            <pc:docMk/>
            <pc:sldMk cId="2190885595" sldId="684"/>
            <ac:spMk id="5" creationId="{9BE384C3-05D9-43DB-B602-8850BF8BCF6F}"/>
          </ac:spMkLst>
        </pc:spChg>
      </pc:sldChg>
      <pc:sldChg chg="modSp mod modNotesTx">
        <pc:chgData name="Taylor, Joseph E" userId="4c5a6b01-bbdf-428b-b4b6-a1a03187b2c2" providerId="ADAL" clId="{C5BAC96E-889C-4A62-9116-75572D1FD43A}" dt="2022-10-21T21:22:20.379" v="167" actId="20577"/>
        <pc:sldMkLst>
          <pc:docMk/>
          <pc:sldMk cId="1744706123" sldId="691"/>
        </pc:sldMkLst>
        <pc:spChg chg="mod">
          <ac:chgData name="Taylor, Joseph E" userId="4c5a6b01-bbdf-428b-b4b6-a1a03187b2c2" providerId="ADAL" clId="{C5BAC96E-889C-4A62-9116-75572D1FD43A}" dt="2022-10-21T21:20:05.204" v="82" actId="255"/>
          <ac:spMkLst>
            <pc:docMk/>
            <pc:sldMk cId="1744706123" sldId="691"/>
            <ac:spMk id="2" creationId="{B865CCB6-AA14-4C7E-896B-148667670610}"/>
          </ac:spMkLst>
        </pc:spChg>
        <pc:spChg chg="mod">
          <ac:chgData name="Taylor, Joseph E" userId="4c5a6b01-bbdf-428b-b4b6-a1a03187b2c2" providerId="ADAL" clId="{C5BAC96E-889C-4A62-9116-75572D1FD43A}" dt="2022-10-21T21:21:08.674" v="124" actId="20577"/>
          <ac:spMkLst>
            <pc:docMk/>
            <pc:sldMk cId="1744706123" sldId="691"/>
            <ac:spMk id="3" creationId="{5C64E229-90E8-4BFD-B394-5823D7FD305B}"/>
          </ac:spMkLst>
        </pc:spChg>
      </pc:sldChg>
    </pc:docChg>
  </pc:docChgLst>
  <pc:docChgLst>
    <pc:chgData name="Hines, Donna A" userId="S::donna.a.hines@hud.gov::ad4f40da-fb4d-443a-ae6e-35f8d8059c35" providerId="AD" clId="Web-{874E27F0-EBD7-15CE-AE26-064B4CE645D1}"/>
    <pc:docChg chg="modSld">
      <pc:chgData name="Hines, Donna A" userId="S::donna.a.hines@hud.gov::ad4f40da-fb4d-443a-ae6e-35f8d8059c35" providerId="AD" clId="Web-{874E27F0-EBD7-15CE-AE26-064B4CE645D1}" dt="2021-10-04T18:13:36.407" v="1" actId="1076"/>
      <pc:docMkLst>
        <pc:docMk/>
      </pc:docMkLst>
      <pc:sldChg chg="modSp">
        <pc:chgData name="Hines, Donna A" userId="S::donna.a.hines@hud.gov::ad4f40da-fb4d-443a-ae6e-35f8d8059c35" providerId="AD" clId="Web-{874E27F0-EBD7-15CE-AE26-064B4CE645D1}" dt="2021-10-04T18:13:36.407" v="1" actId="1076"/>
        <pc:sldMkLst>
          <pc:docMk/>
          <pc:sldMk cId="2190885595" sldId="684"/>
        </pc:sldMkLst>
        <pc:spChg chg="mod">
          <ac:chgData name="Hines, Donna A" userId="S::donna.a.hines@hud.gov::ad4f40da-fb4d-443a-ae6e-35f8d8059c35" providerId="AD" clId="Web-{874E27F0-EBD7-15CE-AE26-064B4CE645D1}" dt="2021-10-04T18:13:34" v="0" actId="1076"/>
          <ac:spMkLst>
            <pc:docMk/>
            <pc:sldMk cId="2190885595" sldId="684"/>
            <ac:spMk id="5" creationId="{9BE384C3-05D9-43DB-B602-8850BF8BCF6F}"/>
          </ac:spMkLst>
        </pc:spChg>
        <pc:grpChg chg="mod">
          <ac:chgData name="Hines, Donna A" userId="S::donna.a.hines@hud.gov::ad4f40da-fb4d-443a-ae6e-35f8d8059c35" providerId="AD" clId="Web-{874E27F0-EBD7-15CE-AE26-064B4CE645D1}" dt="2021-10-04T18:13:36.407" v="1" actId="1076"/>
          <ac:grpSpMkLst>
            <pc:docMk/>
            <pc:sldMk cId="2190885595" sldId="684"/>
            <ac:grpSpMk id="8" creationId="{DA25076B-26F4-43EB-988C-167B566D0A50}"/>
          </ac:grpSpMkLst>
        </pc:grpChg>
      </pc:sldChg>
    </pc:docChg>
  </pc:docChgLst>
  <pc:docChgLst>
    <pc:chgData name="Hines, Donna A" userId="S::donna.a.hines@hud.gov::ad4f40da-fb4d-443a-ae6e-35f8d8059c35" providerId="AD" clId="Web-{47C3D42F-AB5F-50DB-3578-ABF5776D8ED1}"/>
    <pc:docChg chg="modSld">
      <pc:chgData name="Hines, Donna A" userId="S::donna.a.hines@hud.gov::ad4f40da-fb4d-443a-ae6e-35f8d8059c35" providerId="AD" clId="Web-{47C3D42F-AB5F-50DB-3578-ABF5776D8ED1}" dt="2021-10-19T21:36:17.299" v="44" actId="14100"/>
      <pc:docMkLst>
        <pc:docMk/>
      </pc:docMkLst>
      <pc:sldChg chg="modSp">
        <pc:chgData name="Hines, Donna A" userId="S::donna.a.hines@hud.gov::ad4f40da-fb4d-443a-ae6e-35f8d8059c35" providerId="AD" clId="Web-{47C3D42F-AB5F-50DB-3578-ABF5776D8ED1}" dt="2021-10-19T21:32:54.531" v="20" actId="20577"/>
        <pc:sldMkLst>
          <pc:docMk/>
          <pc:sldMk cId="455413866" sldId="668"/>
        </pc:sldMkLst>
        <pc:spChg chg="mod">
          <ac:chgData name="Hines, Donna A" userId="S::donna.a.hines@hud.gov::ad4f40da-fb4d-443a-ae6e-35f8d8059c35" providerId="AD" clId="Web-{47C3D42F-AB5F-50DB-3578-ABF5776D8ED1}" dt="2021-10-19T21:32:54.531" v="20" actId="20577"/>
          <ac:spMkLst>
            <pc:docMk/>
            <pc:sldMk cId="455413866" sldId="668"/>
            <ac:spMk id="3" creationId="{58BFB24F-043C-4D11-A8B6-C069E0B4C455}"/>
          </ac:spMkLst>
        </pc:spChg>
      </pc:sldChg>
      <pc:sldChg chg="modSp">
        <pc:chgData name="Hines, Donna A" userId="S::donna.a.hines@hud.gov::ad4f40da-fb4d-443a-ae6e-35f8d8059c35" providerId="AD" clId="Web-{47C3D42F-AB5F-50DB-3578-ABF5776D8ED1}" dt="2021-10-19T21:33:31.300" v="22" actId="20577"/>
        <pc:sldMkLst>
          <pc:docMk/>
          <pc:sldMk cId="1877581257" sldId="669"/>
        </pc:sldMkLst>
        <pc:spChg chg="mod">
          <ac:chgData name="Hines, Donna A" userId="S::donna.a.hines@hud.gov::ad4f40da-fb4d-443a-ae6e-35f8d8059c35" providerId="AD" clId="Web-{47C3D42F-AB5F-50DB-3578-ABF5776D8ED1}" dt="2021-10-19T21:33:31.300" v="22" actId="20577"/>
          <ac:spMkLst>
            <pc:docMk/>
            <pc:sldMk cId="1877581257" sldId="669"/>
            <ac:spMk id="3" creationId="{8668BCEC-8002-416B-A916-AE80878EE5C8}"/>
          </ac:spMkLst>
        </pc:spChg>
      </pc:sldChg>
      <pc:sldChg chg="modSp">
        <pc:chgData name="Hines, Donna A" userId="S::donna.a.hines@hud.gov::ad4f40da-fb4d-443a-ae6e-35f8d8059c35" providerId="AD" clId="Web-{47C3D42F-AB5F-50DB-3578-ABF5776D8ED1}" dt="2021-10-19T21:36:17.299" v="44" actId="14100"/>
        <pc:sldMkLst>
          <pc:docMk/>
          <pc:sldMk cId="3143464463" sldId="670"/>
        </pc:sldMkLst>
        <pc:spChg chg="mod">
          <ac:chgData name="Hines, Donna A" userId="S::donna.a.hines@hud.gov::ad4f40da-fb4d-443a-ae6e-35f8d8059c35" providerId="AD" clId="Web-{47C3D42F-AB5F-50DB-3578-ABF5776D8ED1}" dt="2021-10-19T21:36:17.299" v="44" actId="14100"/>
          <ac:spMkLst>
            <pc:docMk/>
            <pc:sldMk cId="3143464463" sldId="670"/>
            <ac:spMk id="2" creationId="{5342C02B-C3BA-44B6-9C17-60FCE3C7F9C3}"/>
          </ac:spMkLst>
        </pc:spChg>
        <pc:spChg chg="mod">
          <ac:chgData name="Hines, Donna A" userId="S::donna.a.hines@hud.gov::ad4f40da-fb4d-443a-ae6e-35f8d8059c35" providerId="AD" clId="Web-{47C3D42F-AB5F-50DB-3578-ABF5776D8ED1}" dt="2021-10-19T21:33:47.395" v="25" actId="1076"/>
          <ac:spMkLst>
            <pc:docMk/>
            <pc:sldMk cId="3143464463" sldId="670"/>
            <ac:spMk id="3" creationId="{192DC4AA-017E-4FA8-9840-3B749B1682A6}"/>
          </ac:spMkLst>
        </pc:spChg>
        <pc:cxnChg chg="mod">
          <ac:chgData name="Hines, Donna A" userId="S::donna.a.hines@hud.gov::ad4f40da-fb4d-443a-ae6e-35f8d8059c35" providerId="AD" clId="Web-{47C3D42F-AB5F-50DB-3578-ABF5776D8ED1}" dt="2021-10-19T21:34:14.382" v="28" actId="1076"/>
          <ac:cxnSpMkLst>
            <pc:docMk/>
            <pc:sldMk cId="3143464463" sldId="670"/>
            <ac:cxnSpMk id="5" creationId="{4004152D-EB5F-4AA1-BF67-564C8140FEF6}"/>
          </ac:cxnSpMkLst>
        </pc:cxnChg>
      </pc:sldChg>
      <pc:sldChg chg="modSp">
        <pc:chgData name="Hines, Donna A" userId="S::donna.a.hines@hud.gov::ad4f40da-fb4d-443a-ae6e-35f8d8059c35" providerId="AD" clId="Web-{47C3D42F-AB5F-50DB-3578-ABF5776D8ED1}" dt="2021-10-19T21:30:52.957" v="1" actId="14100"/>
        <pc:sldMkLst>
          <pc:docMk/>
          <pc:sldMk cId="1078841561" sldId="690"/>
        </pc:sldMkLst>
        <pc:spChg chg="mod">
          <ac:chgData name="Hines, Donna A" userId="S::donna.a.hines@hud.gov::ad4f40da-fb4d-443a-ae6e-35f8d8059c35" providerId="AD" clId="Web-{47C3D42F-AB5F-50DB-3578-ABF5776D8ED1}" dt="2021-10-19T21:30:52.957" v="1" actId="14100"/>
          <ac:spMkLst>
            <pc:docMk/>
            <pc:sldMk cId="1078841561" sldId="690"/>
            <ac:spMk id="3" creationId="{ADD0E5B2-DEEF-4CA5-BC52-453848A05C1D}"/>
          </ac:spMkLst>
        </pc:spChg>
      </pc:sldChg>
      <pc:sldChg chg="modSp">
        <pc:chgData name="Hines, Donna A" userId="S::donna.a.hines@hud.gov::ad4f40da-fb4d-443a-ae6e-35f8d8059c35" providerId="AD" clId="Web-{47C3D42F-AB5F-50DB-3578-ABF5776D8ED1}" dt="2021-10-19T21:31:07.771" v="2" actId="20577"/>
        <pc:sldMkLst>
          <pc:docMk/>
          <pc:sldMk cId="1698302047" sldId="693"/>
        </pc:sldMkLst>
        <pc:spChg chg="mod">
          <ac:chgData name="Hines, Donna A" userId="S::donna.a.hines@hud.gov::ad4f40da-fb4d-443a-ae6e-35f8d8059c35" providerId="AD" clId="Web-{47C3D42F-AB5F-50DB-3578-ABF5776D8ED1}" dt="2021-10-19T21:31:07.771" v="2" actId="20577"/>
          <ac:spMkLst>
            <pc:docMk/>
            <pc:sldMk cId="1698302047" sldId="693"/>
            <ac:spMk id="3" creationId="{ADD0E5B2-DEEF-4CA5-BC52-453848A05C1D}"/>
          </ac:spMkLst>
        </pc:spChg>
      </pc:sldChg>
      <pc:sldChg chg="modSp">
        <pc:chgData name="Hines, Donna A" userId="S::donna.a.hines@hud.gov::ad4f40da-fb4d-443a-ae6e-35f8d8059c35" providerId="AD" clId="Web-{47C3D42F-AB5F-50DB-3578-ABF5776D8ED1}" dt="2021-10-19T21:32:44.311" v="18" actId="20577"/>
        <pc:sldMkLst>
          <pc:docMk/>
          <pc:sldMk cId="84136189" sldId="694"/>
        </pc:sldMkLst>
        <pc:spChg chg="mod">
          <ac:chgData name="Hines, Donna A" userId="S::donna.a.hines@hud.gov::ad4f40da-fb4d-443a-ae6e-35f8d8059c35" providerId="AD" clId="Web-{47C3D42F-AB5F-50DB-3578-ABF5776D8ED1}" dt="2021-10-19T21:32:26.012" v="17" actId="20577"/>
          <ac:spMkLst>
            <pc:docMk/>
            <pc:sldMk cId="84136189" sldId="694"/>
            <ac:spMk id="2" creationId="{F5A17F85-D2AB-49E8-8957-BE00400D2319}"/>
          </ac:spMkLst>
        </pc:spChg>
        <pc:spChg chg="mod">
          <ac:chgData name="Hines, Donna A" userId="S::donna.a.hines@hud.gov::ad4f40da-fb4d-443a-ae6e-35f8d8059c35" providerId="AD" clId="Web-{47C3D42F-AB5F-50DB-3578-ABF5776D8ED1}" dt="2021-10-19T21:32:44.311" v="18" actId="20577"/>
          <ac:spMkLst>
            <pc:docMk/>
            <pc:sldMk cId="84136189" sldId="694"/>
            <ac:spMk id="3" creationId="{ADD0E5B2-DEEF-4CA5-BC52-453848A05C1D}"/>
          </ac:spMkLst>
        </pc:spChg>
        <pc:cxnChg chg="mod">
          <ac:chgData name="Hines, Donna A" userId="S::donna.a.hines@hud.gov::ad4f40da-fb4d-443a-ae6e-35f8d8059c35" providerId="AD" clId="Web-{47C3D42F-AB5F-50DB-3578-ABF5776D8ED1}" dt="2021-10-19T21:32:12.339" v="9" actId="1076"/>
          <ac:cxnSpMkLst>
            <pc:docMk/>
            <pc:sldMk cId="84136189" sldId="694"/>
            <ac:cxnSpMk id="5" creationId="{30042E07-3A46-4D8F-AF5C-3007A33CEBF5}"/>
          </ac:cxnSpMkLst>
        </pc:cxnChg>
      </pc:sldChg>
    </pc:docChg>
  </pc:docChgLst>
  <pc:docChgLst>
    <pc:chgData name="Hines, Donna A" userId="S::donna.a.hines@hud.gov::ad4f40da-fb4d-443a-ae6e-35f8d8059c35" providerId="AD" clId="Web-{AC16BB76-D44F-120E-269C-DB02EC009C2F}"/>
    <pc:docChg chg="modSld">
      <pc:chgData name="Hines, Donna A" userId="S::donna.a.hines@hud.gov::ad4f40da-fb4d-443a-ae6e-35f8d8059c35" providerId="AD" clId="Web-{AC16BB76-D44F-120E-269C-DB02EC009C2F}" dt="2022-10-17T22:17:19.746" v="50"/>
      <pc:docMkLst>
        <pc:docMk/>
      </pc:docMkLst>
      <pc:sldChg chg="addSp delSp mod setBg">
        <pc:chgData name="Hines, Donna A" userId="S::donna.a.hines@hud.gov::ad4f40da-fb4d-443a-ae6e-35f8d8059c35" providerId="AD" clId="Web-{AC16BB76-D44F-120E-269C-DB02EC009C2F}" dt="2022-10-17T22:16:19.354" v="26"/>
        <pc:sldMkLst>
          <pc:docMk/>
          <pc:sldMk cId="2835475989" sldId="597"/>
        </pc:sldMkLst>
        <pc:grpChg chg="del">
          <ac:chgData name="Hines, Donna A" userId="S::donna.a.hines@hud.gov::ad4f40da-fb4d-443a-ae6e-35f8d8059c35" providerId="AD" clId="Web-{AC16BB76-D44F-120E-269C-DB02EC009C2F}" dt="2022-10-17T22:14:45.712" v="1"/>
          <ac:grpSpMkLst>
            <pc:docMk/>
            <pc:sldMk cId="2835475989" sldId="597"/>
            <ac:grpSpMk id="6" creationId="{0588043A-A267-4C7D-86A2-F202E436858C}"/>
          </ac:grpSpMkLst>
        </pc:grpChg>
        <pc:picChg chg="add">
          <ac:chgData name="Hines, Donna A" userId="S::donna.a.hines@hud.gov::ad4f40da-fb4d-443a-ae6e-35f8d8059c35" providerId="AD" clId="Web-{AC16BB76-D44F-120E-269C-DB02EC009C2F}" dt="2022-10-17T22:16:19.354" v="25"/>
          <ac:picMkLst>
            <pc:docMk/>
            <pc:sldMk cId="2835475989" sldId="597"/>
            <ac:picMk id="3" creationId="{2DD1262F-6D26-B0DF-FE97-91AECF40E30A}"/>
          </ac:picMkLst>
        </pc:picChg>
        <pc:picChg chg="add">
          <ac:chgData name="Hines, Donna A" userId="S::donna.a.hines@hud.gov::ad4f40da-fb4d-443a-ae6e-35f8d8059c35" providerId="AD" clId="Web-{AC16BB76-D44F-120E-269C-DB02EC009C2F}" dt="2022-10-17T22:16:19.354" v="26"/>
          <ac:picMkLst>
            <pc:docMk/>
            <pc:sldMk cId="2835475989" sldId="597"/>
            <ac:picMk id="12" creationId="{8C37C2A0-DE4D-4D59-BC37-2A0BC6B9621D}"/>
          </ac:picMkLst>
        </pc:picChg>
      </pc:sldChg>
      <pc:sldChg chg="addSp delSp">
        <pc:chgData name="Hines, Donna A" userId="S::donna.a.hines@hud.gov::ad4f40da-fb4d-443a-ae6e-35f8d8059c35" providerId="AD" clId="Web-{AC16BB76-D44F-120E-269C-DB02EC009C2F}" dt="2022-10-17T22:16:42.558" v="32"/>
        <pc:sldMkLst>
          <pc:docMk/>
          <pc:sldMk cId="25428408" sldId="667"/>
        </pc:sldMkLst>
        <pc:grpChg chg="del">
          <ac:chgData name="Hines, Donna A" userId="S::donna.a.hines@hud.gov::ad4f40da-fb4d-443a-ae6e-35f8d8059c35" providerId="AD" clId="Web-{AC16BB76-D44F-120E-269C-DB02EC009C2F}" dt="2022-10-17T22:14:54.618" v="4"/>
          <ac:grpSpMkLst>
            <pc:docMk/>
            <pc:sldMk cId="25428408" sldId="667"/>
            <ac:grpSpMk id="6" creationId="{A8BCAA07-9431-49BB-94B6-45B97DFFF6C7}"/>
          </ac:grpSpMkLst>
        </pc:grpChg>
        <pc:picChg chg="add">
          <ac:chgData name="Hines, Donna A" userId="S::donna.a.hines@hud.gov::ad4f40da-fb4d-443a-ae6e-35f8d8059c35" providerId="AD" clId="Web-{AC16BB76-D44F-120E-269C-DB02EC009C2F}" dt="2022-10-17T22:16:42.527" v="31"/>
          <ac:picMkLst>
            <pc:docMk/>
            <pc:sldMk cId="25428408" sldId="667"/>
            <ac:picMk id="11" creationId="{79F606FC-9852-7631-EEC1-85E2C1B83516}"/>
          </ac:picMkLst>
        </pc:picChg>
        <pc:picChg chg="add">
          <ac:chgData name="Hines, Donna A" userId="S::donna.a.hines@hud.gov::ad4f40da-fb4d-443a-ae6e-35f8d8059c35" providerId="AD" clId="Web-{AC16BB76-D44F-120E-269C-DB02EC009C2F}" dt="2022-10-17T22:16:42.558" v="32"/>
          <ac:picMkLst>
            <pc:docMk/>
            <pc:sldMk cId="25428408" sldId="667"/>
            <ac:picMk id="13" creationId="{43B62A1B-03E1-8336-EF7B-164AAE1FD84F}"/>
          </ac:picMkLst>
        </pc:picChg>
      </pc:sldChg>
      <pc:sldChg chg="addSp delSp">
        <pc:chgData name="Hines, Donna A" userId="S::donna.a.hines@hud.gov::ad4f40da-fb4d-443a-ae6e-35f8d8059c35" providerId="AD" clId="Web-{AC16BB76-D44F-120E-269C-DB02EC009C2F}" dt="2022-10-17T22:17:04.636" v="42"/>
        <pc:sldMkLst>
          <pc:docMk/>
          <pc:sldMk cId="455413866" sldId="668"/>
        </pc:sldMkLst>
        <pc:grpChg chg="del">
          <ac:chgData name="Hines, Donna A" userId="S::donna.a.hines@hud.gov::ad4f40da-fb4d-443a-ae6e-35f8d8059c35" providerId="AD" clId="Web-{AC16BB76-D44F-120E-269C-DB02EC009C2F}" dt="2022-10-17T22:15:07.306" v="9"/>
          <ac:grpSpMkLst>
            <pc:docMk/>
            <pc:sldMk cId="455413866" sldId="668"/>
            <ac:grpSpMk id="6" creationId="{8C95640B-C26F-4F34-95F9-599C42DF74B8}"/>
          </ac:grpSpMkLst>
        </pc:grpChg>
        <pc:picChg chg="add">
          <ac:chgData name="Hines, Donna A" userId="S::donna.a.hines@hud.gov::ad4f40da-fb4d-443a-ae6e-35f8d8059c35" providerId="AD" clId="Web-{AC16BB76-D44F-120E-269C-DB02EC009C2F}" dt="2022-10-17T22:17:04.574" v="41"/>
          <ac:picMkLst>
            <pc:docMk/>
            <pc:sldMk cId="455413866" sldId="668"/>
            <ac:picMk id="11" creationId="{D4346FD8-F6A8-4BAE-A2DC-C609E386FE4B}"/>
          </ac:picMkLst>
        </pc:picChg>
        <pc:picChg chg="add">
          <ac:chgData name="Hines, Donna A" userId="S::donna.a.hines@hud.gov::ad4f40da-fb4d-443a-ae6e-35f8d8059c35" providerId="AD" clId="Web-{AC16BB76-D44F-120E-269C-DB02EC009C2F}" dt="2022-10-17T22:17:04.636" v="42"/>
          <ac:picMkLst>
            <pc:docMk/>
            <pc:sldMk cId="455413866" sldId="668"/>
            <ac:picMk id="13" creationId="{EB06FDFE-B7DA-7A65-CC7B-A9580E9723AB}"/>
          </ac:picMkLst>
        </pc:picChg>
      </pc:sldChg>
      <pc:sldChg chg="addSp delSp">
        <pc:chgData name="Hines, Donna A" userId="S::donna.a.hines@hud.gov::ad4f40da-fb4d-443a-ae6e-35f8d8059c35" providerId="AD" clId="Web-{AC16BB76-D44F-120E-269C-DB02EC009C2F}" dt="2022-10-17T22:17:08.152" v="44"/>
        <pc:sldMkLst>
          <pc:docMk/>
          <pc:sldMk cId="1877581257" sldId="669"/>
        </pc:sldMkLst>
        <pc:grpChg chg="del">
          <ac:chgData name="Hines, Donna A" userId="S::donna.a.hines@hud.gov::ad4f40da-fb4d-443a-ae6e-35f8d8059c35" providerId="AD" clId="Web-{AC16BB76-D44F-120E-269C-DB02EC009C2F}" dt="2022-10-17T22:15:09.056" v="10"/>
          <ac:grpSpMkLst>
            <pc:docMk/>
            <pc:sldMk cId="1877581257" sldId="669"/>
            <ac:grpSpMk id="6" creationId="{748EE47F-FED3-4B99-92BA-DB3B6FB65D99}"/>
          </ac:grpSpMkLst>
        </pc:grpChg>
        <pc:picChg chg="add">
          <ac:chgData name="Hines, Donna A" userId="S::donna.a.hines@hud.gov::ad4f40da-fb4d-443a-ae6e-35f8d8059c35" providerId="AD" clId="Web-{AC16BB76-D44F-120E-269C-DB02EC009C2F}" dt="2022-10-17T22:17:08.121" v="43"/>
          <ac:picMkLst>
            <pc:docMk/>
            <pc:sldMk cId="1877581257" sldId="669"/>
            <ac:picMk id="11" creationId="{BEC32358-32A2-2A01-6DEF-B8369A6AB5DC}"/>
          </ac:picMkLst>
        </pc:picChg>
        <pc:picChg chg="add">
          <ac:chgData name="Hines, Donna A" userId="S::donna.a.hines@hud.gov::ad4f40da-fb4d-443a-ae6e-35f8d8059c35" providerId="AD" clId="Web-{AC16BB76-D44F-120E-269C-DB02EC009C2F}" dt="2022-10-17T22:17:08.152" v="44"/>
          <ac:picMkLst>
            <pc:docMk/>
            <pc:sldMk cId="1877581257" sldId="669"/>
            <ac:picMk id="13" creationId="{45953BB7-494C-C4EE-9F3A-F567E239577F}"/>
          </ac:picMkLst>
        </pc:picChg>
      </pc:sldChg>
      <pc:sldChg chg="addSp delSp">
        <pc:chgData name="Hines, Donna A" userId="S::donna.a.hines@hud.gov::ad4f40da-fb4d-443a-ae6e-35f8d8059c35" providerId="AD" clId="Web-{AC16BB76-D44F-120E-269C-DB02EC009C2F}" dt="2022-10-17T22:17:12.215" v="46"/>
        <pc:sldMkLst>
          <pc:docMk/>
          <pc:sldMk cId="3143464463" sldId="670"/>
        </pc:sldMkLst>
        <pc:grpChg chg="del">
          <ac:chgData name="Hines, Donna A" userId="S::donna.a.hines@hud.gov::ad4f40da-fb4d-443a-ae6e-35f8d8059c35" providerId="AD" clId="Web-{AC16BB76-D44F-120E-269C-DB02EC009C2F}" dt="2022-10-17T22:15:12.666" v="11"/>
          <ac:grpSpMkLst>
            <pc:docMk/>
            <pc:sldMk cId="3143464463" sldId="670"/>
            <ac:grpSpMk id="6" creationId="{32880290-C490-4CD0-8703-A50462BDDB75}"/>
          </ac:grpSpMkLst>
        </pc:grpChg>
        <pc:picChg chg="add">
          <ac:chgData name="Hines, Donna A" userId="S::donna.a.hines@hud.gov::ad4f40da-fb4d-443a-ae6e-35f8d8059c35" providerId="AD" clId="Web-{AC16BB76-D44F-120E-269C-DB02EC009C2F}" dt="2022-10-17T22:17:12.183" v="45"/>
          <ac:picMkLst>
            <pc:docMk/>
            <pc:sldMk cId="3143464463" sldId="670"/>
            <ac:picMk id="11" creationId="{EF3935C2-9691-EAAC-596F-51CD2EBFD42E}"/>
          </ac:picMkLst>
        </pc:picChg>
        <pc:picChg chg="add">
          <ac:chgData name="Hines, Donna A" userId="S::donna.a.hines@hud.gov::ad4f40da-fb4d-443a-ae6e-35f8d8059c35" providerId="AD" clId="Web-{AC16BB76-D44F-120E-269C-DB02EC009C2F}" dt="2022-10-17T22:17:12.215" v="46"/>
          <ac:picMkLst>
            <pc:docMk/>
            <pc:sldMk cId="3143464463" sldId="670"/>
            <ac:picMk id="13" creationId="{1D2515DF-B343-3C64-8AFE-40FFD49B51A9}"/>
          </ac:picMkLst>
        </pc:picChg>
      </pc:sldChg>
      <pc:sldChg chg="addSp delSp">
        <pc:chgData name="Hines, Donna A" userId="S::donna.a.hines@hud.gov::ad4f40da-fb4d-443a-ae6e-35f8d8059c35" providerId="AD" clId="Web-{AC16BB76-D44F-120E-269C-DB02EC009C2F}" dt="2022-10-17T22:17:15.652" v="48"/>
        <pc:sldMkLst>
          <pc:docMk/>
          <pc:sldMk cId="4192524491" sldId="672"/>
        </pc:sldMkLst>
        <pc:grpChg chg="del">
          <ac:chgData name="Hines, Donna A" userId="S::donna.a.hines@hud.gov::ad4f40da-fb4d-443a-ae6e-35f8d8059c35" providerId="AD" clId="Web-{AC16BB76-D44F-120E-269C-DB02EC009C2F}" dt="2022-10-17T22:15:14.650" v="12"/>
          <ac:grpSpMkLst>
            <pc:docMk/>
            <pc:sldMk cId="4192524491" sldId="672"/>
            <ac:grpSpMk id="6" creationId="{CEFFB0A8-F122-44B8-BF64-8EFB04F36248}"/>
          </ac:grpSpMkLst>
        </pc:grpChg>
        <pc:picChg chg="add">
          <ac:chgData name="Hines, Donna A" userId="S::donna.a.hines@hud.gov::ad4f40da-fb4d-443a-ae6e-35f8d8059c35" providerId="AD" clId="Web-{AC16BB76-D44F-120E-269C-DB02EC009C2F}" dt="2022-10-17T22:17:15.621" v="47"/>
          <ac:picMkLst>
            <pc:docMk/>
            <pc:sldMk cId="4192524491" sldId="672"/>
            <ac:picMk id="11" creationId="{BEF71BB6-BE78-87E0-EFE4-6CD25F67207C}"/>
          </ac:picMkLst>
        </pc:picChg>
        <pc:picChg chg="add">
          <ac:chgData name="Hines, Donna A" userId="S::donna.a.hines@hud.gov::ad4f40da-fb4d-443a-ae6e-35f8d8059c35" providerId="AD" clId="Web-{AC16BB76-D44F-120E-269C-DB02EC009C2F}" dt="2022-10-17T22:17:15.652" v="48"/>
          <ac:picMkLst>
            <pc:docMk/>
            <pc:sldMk cId="4192524491" sldId="672"/>
            <ac:picMk id="13" creationId="{5BC1CEA8-EBD6-C9F0-C3AC-48E0ABD9E22A}"/>
          </ac:picMkLst>
        </pc:picChg>
      </pc:sldChg>
      <pc:sldChg chg="addSp delSp mod setBg">
        <pc:chgData name="Hines, Donna A" userId="S::donna.a.hines@hud.gov::ad4f40da-fb4d-443a-ae6e-35f8d8059c35" providerId="AD" clId="Web-{AC16BB76-D44F-120E-269C-DB02EC009C2F}" dt="2022-10-17T22:16:34.292" v="28"/>
        <pc:sldMkLst>
          <pc:docMk/>
          <pc:sldMk cId="4139212498" sldId="680"/>
        </pc:sldMkLst>
        <pc:grpChg chg="del">
          <ac:chgData name="Hines, Donna A" userId="S::donna.a.hines@hud.gov::ad4f40da-fb4d-443a-ae6e-35f8d8059c35" providerId="AD" clId="Web-{AC16BB76-D44F-120E-269C-DB02EC009C2F}" dt="2022-10-17T22:14:50.524" v="2"/>
          <ac:grpSpMkLst>
            <pc:docMk/>
            <pc:sldMk cId="4139212498" sldId="680"/>
            <ac:grpSpMk id="6" creationId="{7655A877-79D1-4C6F-8B79-10117271474D}"/>
          </ac:grpSpMkLst>
        </pc:grpChg>
        <pc:picChg chg="add">
          <ac:chgData name="Hines, Donna A" userId="S::donna.a.hines@hud.gov::ad4f40da-fb4d-443a-ae6e-35f8d8059c35" providerId="AD" clId="Web-{AC16BB76-D44F-120E-269C-DB02EC009C2F}" dt="2022-10-17T22:16:34.261" v="27"/>
          <ac:picMkLst>
            <pc:docMk/>
            <pc:sldMk cId="4139212498" sldId="680"/>
            <ac:picMk id="10" creationId="{B15D45D2-66B6-452B-87A0-C1B3799CDBED}"/>
          </ac:picMkLst>
        </pc:picChg>
        <pc:picChg chg="add">
          <ac:chgData name="Hines, Donna A" userId="S::donna.a.hines@hud.gov::ad4f40da-fb4d-443a-ae6e-35f8d8059c35" providerId="AD" clId="Web-{AC16BB76-D44F-120E-269C-DB02EC009C2F}" dt="2022-10-17T22:16:34.292" v="28"/>
          <ac:picMkLst>
            <pc:docMk/>
            <pc:sldMk cId="4139212498" sldId="680"/>
            <ac:picMk id="12" creationId="{856822B8-4B23-39D7-D7B8-481CD34AD7E2}"/>
          </ac:picMkLst>
        </pc:picChg>
      </pc:sldChg>
      <pc:sldChg chg="addSp delSp mod setBg">
        <pc:chgData name="Hines, Donna A" userId="S::donna.a.hines@hud.gov::ad4f40da-fb4d-443a-ae6e-35f8d8059c35" providerId="AD" clId="Web-{AC16BB76-D44F-120E-269C-DB02EC009C2F}" dt="2022-10-17T22:16:38.527" v="30"/>
        <pc:sldMkLst>
          <pc:docMk/>
          <pc:sldMk cId="1425299214" sldId="681"/>
        </pc:sldMkLst>
        <pc:grpChg chg="del">
          <ac:chgData name="Hines, Donna A" userId="S::donna.a.hines@hud.gov::ad4f40da-fb4d-443a-ae6e-35f8d8059c35" providerId="AD" clId="Web-{AC16BB76-D44F-120E-269C-DB02EC009C2F}" dt="2022-10-17T22:14:52.509" v="3"/>
          <ac:grpSpMkLst>
            <pc:docMk/>
            <pc:sldMk cId="1425299214" sldId="681"/>
            <ac:grpSpMk id="6" creationId="{849C010A-1732-46DF-AA80-BB95496D98DD}"/>
          </ac:grpSpMkLst>
        </pc:grpChg>
        <pc:picChg chg="add">
          <ac:chgData name="Hines, Donna A" userId="S::donna.a.hines@hud.gov::ad4f40da-fb4d-443a-ae6e-35f8d8059c35" providerId="AD" clId="Web-{AC16BB76-D44F-120E-269C-DB02EC009C2F}" dt="2022-10-17T22:16:38.511" v="29"/>
          <ac:picMkLst>
            <pc:docMk/>
            <pc:sldMk cId="1425299214" sldId="681"/>
            <ac:picMk id="10" creationId="{7A62DE90-135A-461E-A60B-3DA3A4A4B438}"/>
          </ac:picMkLst>
        </pc:picChg>
        <pc:picChg chg="add">
          <ac:chgData name="Hines, Donna A" userId="S::donna.a.hines@hud.gov::ad4f40da-fb4d-443a-ae6e-35f8d8059c35" providerId="AD" clId="Web-{AC16BB76-D44F-120E-269C-DB02EC009C2F}" dt="2022-10-17T22:16:38.527" v="30"/>
          <ac:picMkLst>
            <pc:docMk/>
            <pc:sldMk cId="1425299214" sldId="681"/>
            <ac:picMk id="12" creationId="{F3C6FA87-5B81-77CE-D85C-DF78C69A42E5}"/>
          </ac:picMkLst>
        </pc:picChg>
      </pc:sldChg>
      <pc:sldChg chg="addSp delSp">
        <pc:chgData name="Hines, Donna A" userId="S::donna.a.hines@hud.gov::ad4f40da-fb4d-443a-ae6e-35f8d8059c35" providerId="AD" clId="Web-{AC16BB76-D44F-120E-269C-DB02EC009C2F}" dt="2022-10-17T22:16:48.433" v="34"/>
        <pc:sldMkLst>
          <pc:docMk/>
          <pc:sldMk cId="3422305949" sldId="682"/>
        </pc:sldMkLst>
        <pc:grpChg chg="del">
          <ac:chgData name="Hines, Donna A" userId="S::donna.a.hines@hud.gov::ad4f40da-fb4d-443a-ae6e-35f8d8059c35" providerId="AD" clId="Web-{AC16BB76-D44F-120E-269C-DB02EC009C2F}" dt="2022-10-17T22:14:57.915" v="5"/>
          <ac:grpSpMkLst>
            <pc:docMk/>
            <pc:sldMk cId="3422305949" sldId="682"/>
            <ac:grpSpMk id="6" creationId="{44EB41A3-5623-49DF-8FCA-86D14C50110D}"/>
          </ac:grpSpMkLst>
        </pc:grpChg>
        <pc:picChg chg="add">
          <ac:chgData name="Hines, Donna A" userId="S::donna.a.hines@hud.gov::ad4f40da-fb4d-443a-ae6e-35f8d8059c35" providerId="AD" clId="Web-{AC16BB76-D44F-120E-269C-DB02EC009C2F}" dt="2022-10-17T22:16:48.417" v="33"/>
          <ac:picMkLst>
            <pc:docMk/>
            <pc:sldMk cId="3422305949" sldId="682"/>
            <ac:picMk id="11" creationId="{F9C378DA-33E8-47E3-2D7F-3B403297DD30}"/>
          </ac:picMkLst>
        </pc:picChg>
        <pc:picChg chg="add">
          <ac:chgData name="Hines, Donna A" userId="S::donna.a.hines@hud.gov::ad4f40da-fb4d-443a-ae6e-35f8d8059c35" providerId="AD" clId="Web-{AC16BB76-D44F-120E-269C-DB02EC009C2F}" dt="2022-10-17T22:16:48.433" v="34"/>
          <ac:picMkLst>
            <pc:docMk/>
            <pc:sldMk cId="3422305949" sldId="682"/>
            <ac:picMk id="13" creationId="{7AE11622-9F2E-6B87-357B-5B978E94BAE3}"/>
          </ac:picMkLst>
        </pc:picChg>
      </pc:sldChg>
      <pc:sldChg chg="addSp delSp modSp">
        <pc:chgData name="Hines, Donna A" userId="S::donna.a.hines@hud.gov::ad4f40da-fb4d-443a-ae6e-35f8d8059c35" providerId="AD" clId="Web-{AC16BB76-D44F-120E-269C-DB02EC009C2F}" dt="2022-10-17T22:16:09.760" v="24" actId="1076"/>
        <pc:sldMkLst>
          <pc:docMk/>
          <pc:sldMk cId="2190885595" sldId="684"/>
        </pc:sldMkLst>
        <pc:picChg chg="add mod">
          <ac:chgData name="Hines, Donna A" userId="S::donna.a.hines@hud.gov::ad4f40da-fb4d-443a-ae6e-35f8d8059c35" providerId="AD" clId="Web-{AC16BB76-D44F-120E-269C-DB02EC009C2F}" dt="2022-10-17T22:16:09.760" v="24" actId="1076"/>
          <ac:picMkLst>
            <pc:docMk/>
            <pc:sldMk cId="2190885595" sldId="684"/>
            <ac:picMk id="3" creationId="{24E93E47-6DA0-E0F4-6BF0-9E4F2B952EC3}"/>
          </ac:picMkLst>
        </pc:picChg>
        <pc:picChg chg="add mod">
          <ac:chgData name="Hines, Donna A" userId="S::donna.a.hines@hud.gov::ad4f40da-fb4d-443a-ae6e-35f8d8059c35" providerId="AD" clId="Web-{AC16BB76-D44F-120E-269C-DB02EC009C2F}" dt="2022-10-17T22:16:05.010" v="23" actId="1076"/>
          <ac:picMkLst>
            <pc:docMk/>
            <pc:sldMk cId="2190885595" sldId="684"/>
            <ac:picMk id="8" creationId="{5BC7D69E-CA19-287A-7112-E8A870B487BD}"/>
          </ac:picMkLst>
        </pc:picChg>
        <pc:picChg chg="del">
          <ac:chgData name="Hines, Donna A" userId="S::donna.a.hines@hud.gov::ad4f40da-fb4d-443a-ae6e-35f8d8059c35" providerId="AD" clId="Web-{AC16BB76-D44F-120E-269C-DB02EC009C2F}" dt="2022-10-17T22:14:43.930" v="0"/>
          <ac:picMkLst>
            <pc:docMk/>
            <pc:sldMk cId="2190885595" sldId="684"/>
            <ac:picMk id="9" creationId="{7D46E121-95B3-4412-97CA-9EB9DB0A3FF0}"/>
          </ac:picMkLst>
        </pc:picChg>
        <pc:picChg chg="del">
          <ac:chgData name="Hines, Donna A" userId="S::donna.a.hines@hud.gov::ad4f40da-fb4d-443a-ae6e-35f8d8059c35" providerId="AD" clId="Web-{AC16BB76-D44F-120E-269C-DB02EC009C2F}" dt="2022-10-17T22:15:48.963" v="19"/>
          <ac:picMkLst>
            <pc:docMk/>
            <pc:sldMk cId="2190885595" sldId="684"/>
            <ac:picMk id="10" creationId="{18544897-C35E-4912-BFCC-10BD60DB7694}"/>
          </ac:picMkLst>
        </pc:picChg>
        <pc:picChg chg="del">
          <ac:chgData name="Hines, Donna A" userId="S::donna.a.hines@hud.gov::ad4f40da-fb4d-443a-ae6e-35f8d8059c35" providerId="AD" clId="Web-{AC16BB76-D44F-120E-269C-DB02EC009C2F}" dt="2022-10-17T22:15:50.901" v="20"/>
          <ac:picMkLst>
            <pc:docMk/>
            <pc:sldMk cId="2190885595" sldId="684"/>
            <ac:picMk id="13" creationId="{B859C553-CEE2-40B5-A114-8607567BF671}"/>
          </ac:picMkLst>
        </pc:picChg>
      </pc:sldChg>
      <pc:sldChg chg="delSp">
        <pc:chgData name="Hines, Donna A" userId="S::donna.a.hines@hud.gov::ad4f40da-fb4d-443a-ae6e-35f8d8059c35" providerId="AD" clId="Web-{AC16BB76-D44F-120E-269C-DB02EC009C2F}" dt="2022-10-17T22:15:18.556" v="14"/>
        <pc:sldMkLst>
          <pc:docMk/>
          <pc:sldMk cId="4103552155" sldId="689"/>
        </pc:sldMkLst>
        <pc:grpChg chg="del">
          <ac:chgData name="Hines, Donna A" userId="S::donna.a.hines@hud.gov::ad4f40da-fb4d-443a-ae6e-35f8d8059c35" providerId="AD" clId="Web-{AC16BB76-D44F-120E-269C-DB02EC009C2F}" dt="2022-10-17T22:15:18.556" v="14"/>
          <ac:grpSpMkLst>
            <pc:docMk/>
            <pc:sldMk cId="4103552155" sldId="689"/>
            <ac:grpSpMk id="5" creationId="{7437A983-5A12-4812-AC2F-45C52963CD2C}"/>
          </ac:grpSpMkLst>
        </pc:grpChg>
      </pc:sldChg>
      <pc:sldChg chg="addSp delSp">
        <pc:chgData name="Hines, Donna A" userId="S::donna.a.hines@hud.gov::ad4f40da-fb4d-443a-ae6e-35f8d8059c35" providerId="AD" clId="Web-{AC16BB76-D44F-120E-269C-DB02EC009C2F}" dt="2022-10-17T22:16:51.949" v="36"/>
        <pc:sldMkLst>
          <pc:docMk/>
          <pc:sldMk cId="1078841561" sldId="690"/>
        </pc:sldMkLst>
        <pc:grpChg chg="del">
          <ac:chgData name="Hines, Donna A" userId="S::donna.a.hines@hud.gov::ad4f40da-fb4d-443a-ae6e-35f8d8059c35" providerId="AD" clId="Web-{AC16BB76-D44F-120E-269C-DB02EC009C2F}" dt="2022-10-17T22:15:01.400" v="6"/>
          <ac:grpSpMkLst>
            <pc:docMk/>
            <pc:sldMk cId="1078841561" sldId="690"/>
            <ac:grpSpMk id="6" creationId="{FCC292D2-6497-4D73-8A57-A7C9974261EE}"/>
          </ac:grpSpMkLst>
        </pc:grpChg>
        <pc:picChg chg="add">
          <ac:chgData name="Hines, Donna A" userId="S::donna.a.hines@hud.gov::ad4f40da-fb4d-443a-ae6e-35f8d8059c35" providerId="AD" clId="Web-{AC16BB76-D44F-120E-269C-DB02EC009C2F}" dt="2022-10-17T22:16:51.917" v="35"/>
          <ac:picMkLst>
            <pc:docMk/>
            <pc:sldMk cId="1078841561" sldId="690"/>
            <ac:picMk id="11" creationId="{DAEB1437-922D-4A67-79DF-1A39DF708B19}"/>
          </ac:picMkLst>
        </pc:picChg>
        <pc:picChg chg="add">
          <ac:chgData name="Hines, Donna A" userId="S::donna.a.hines@hud.gov::ad4f40da-fb4d-443a-ae6e-35f8d8059c35" providerId="AD" clId="Web-{AC16BB76-D44F-120E-269C-DB02EC009C2F}" dt="2022-10-17T22:16:51.949" v="36"/>
          <ac:picMkLst>
            <pc:docMk/>
            <pc:sldMk cId="1078841561" sldId="690"/>
            <ac:picMk id="13" creationId="{B69A45B8-6B13-B076-590F-FF05CBA1D923}"/>
          </ac:picMkLst>
        </pc:picChg>
      </pc:sldChg>
      <pc:sldChg chg="addSp delSp">
        <pc:chgData name="Hines, Donna A" userId="S::donna.a.hines@hud.gov::ad4f40da-fb4d-443a-ae6e-35f8d8059c35" providerId="AD" clId="Web-{AC16BB76-D44F-120E-269C-DB02EC009C2F}" dt="2022-10-17T22:17:19.746" v="50"/>
        <pc:sldMkLst>
          <pc:docMk/>
          <pc:sldMk cId="1744706123" sldId="691"/>
        </pc:sldMkLst>
        <pc:grpChg chg="del">
          <ac:chgData name="Hines, Donna A" userId="S::donna.a.hines@hud.gov::ad4f40da-fb4d-443a-ae6e-35f8d8059c35" providerId="AD" clId="Web-{AC16BB76-D44F-120E-269C-DB02EC009C2F}" dt="2022-10-17T22:15:16.416" v="13"/>
          <ac:grpSpMkLst>
            <pc:docMk/>
            <pc:sldMk cId="1744706123" sldId="691"/>
            <ac:grpSpMk id="6" creationId="{91EE98A4-601D-4A8D-BF79-888696B88CAC}"/>
          </ac:grpSpMkLst>
        </pc:grpChg>
        <pc:picChg chg="add">
          <ac:chgData name="Hines, Donna A" userId="S::donna.a.hines@hud.gov::ad4f40da-fb4d-443a-ae6e-35f8d8059c35" providerId="AD" clId="Web-{AC16BB76-D44F-120E-269C-DB02EC009C2F}" dt="2022-10-17T22:17:19.731" v="49"/>
          <ac:picMkLst>
            <pc:docMk/>
            <pc:sldMk cId="1744706123" sldId="691"/>
            <ac:picMk id="11" creationId="{8A4FD016-9669-459C-4078-5EBC51DC7693}"/>
          </ac:picMkLst>
        </pc:picChg>
        <pc:picChg chg="add">
          <ac:chgData name="Hines, Donna A" userId="S::donna.a.hines@hud.gov::ad4f40da-fb4d-443a-ae6e-35f8d8059c35" providerId="AD" clId="Web-{AC16BB76-D44F-120E-269C-DB02EC009C2F}" dt="2022-10-17T22:17:19.746" v="50"/>
          <ac:picMkLst>
            <pc:docMk/>
            <pc:sldMk cId="1744706123" sldId="691"/>
            <ac:picMk id="13" creationId="{5CDAEE7B-DDCE-21EE-A1B7-3F268B9BF2F1}"/>
          </ac:picMkLst>
        </pc:picChg>
      </pc:sldChg>
      <pc:sldChg chg="addSp delSp">
        <pc:chgData name="Hines, Donna A" userId="S::donna.a.hines@hud.gov::ad4f40da-fb4d-443a-ae6e-35f8d8059c35" providerId="AD" clId="Web-{AC16BB76-D44F-120E-269C-DB02EC009C2F}" dt="2022-10-17T22:16:55.105" v="38"/>
        <pc:sldMkLst>
          <pc:docMk/>
          <pc:sldMk cId="1698302047" sldId="693"/>
        </pc:sldMkLst>
        <pc:grpChg chg="del">
          <ac:chgData name="Hines, Donna A" userId="S::donna.a.hines@hud.gov::ad4f40da-fb4d-443a-ae6e-35f8d8059c35" providerId="AD" clId="Web-{AC16BB76-D44F-120E-269C-DB02EC009C2F}" dt="2022-10-17T22:15:03.259" v="7"/>
          <ac:grpSpMkLst>
            <pc:docMk/>
            <pc:sldMk cId="1698302047" sldId="693"/>
            <ac:grpSpMk id="6" creationId="{E8DBD7D3-AF44-4241-A0C1-E25BBB9C7FD5}"/>
          </ac:grpSpMkLst>
        </pc:grpChg>
        <pc:picChg chg="add">
          <ac:chgData name="Hines, Donna A" userId="S::donna.a.hines@hud.gov::ad4f40da-fb4d-443a-ae6e-35f8d8059c35" providerId="AD" clId="Web-{AC16BB76-D44F-120E-269C-DB02EC009C2F}" dt="2022-10-17T22:16:55.074" v="37"/>
          <ac:picMkLst>
            <pc:docMk/>
            <pc:sldMk cId="1698302047" sldId="693"/>
            <ac:picMk id="11" creationId="{61566C7B-6D53-9168-F422-59EC47DA6A26}"/>
          </ac:picMkLst>
        </pc:picChg>
        <pc:picChg chg="add">
          <ac:chgData name="Hines, Donna A" userId="S::donna.a.hines@hud.gov::ad4f40da-fb4d-443a-ae6e-35f8d8059c35" providerId="AD" clId="Web-{AC16BB76-D44F-120E-269C-DB02EC009C2F}" dt="2022-10-17T22:16:55.105" v="38"/>
          <ac:picMkLst>
            <pc:docMk/>
            <pc:sldMk cId="1698302047" sldId="693"/>
            <ac:picMk id="13" creationId="{64E1542E-CB5E-ABA3-847B-F1490F25FB77}"/>
          </ac:picMkLst>
        </pc:picChg>
      </pc:sldChg>
      <pc:sldChg chg="addSp delSp">
        <pc:chgData name="Hines, Donna A" userId="S::donna.a.hines@hud.gov::ad4f40da-fb4d-443a-ae6e-35f8d8059c35" providerId="AD" clId="Web-{AC16BB76-D44F-120E-269C-DB02EC009C2F}" dt="2022-10-17T22:16:59.058" v="40"/>
        <pc:sldMkLst>
          <pc:docMk/>
          <pc:sldMk cId="84136189" sldId="694"/>
        </pc:sldMkLst>
        <pc:grpChg chg="del">
          <ac:chgData name="Hines, Donna A" userId="S::donna.a.hines@hud.gov::ad4f40da-fb4d-443a-ae6e-35f8d8059c35" providerId="AD" clId="Web-{AC16BB76-D44F-120E-269C-DB02EC009C2F}" dt="2022-10-17T22:15:05.525" v="8"/>
          <ac:grpSpMkLst>
            <pc:docMk/>
            <pc:sldMk cId="84136189" sldId="694"/>
            <ac:grpSpMk id="6" creationId="{35EB5B1B-6367-4EAB-AEA3-9316242DEEAD}"/>
          </ac:grpSpMkLst>
        </pc:grpChg>
        <pc:picChg chg="add">
          <ac:chgData name="Hines, Donna A" userId="S::donna.a.hines@hud.gov::ad4f40da-fb4d-443a-ae6e-35f8d8059c35" providerId="AD" clId="Web-{AC16BB76-D44F-120E-269C-DB02EC009C2F}" dt="2022-10-17T22:16:59.027" v="39"/>
          <ac:picMkLst>
            <pc:docMk/>
            <pc:sldMk cId="84136189" sldId="694"/>
            <ac:picMk id="11" creationId="{65F3CE77-9990-44CC-B9AF-CF72D262BB90}"/>
          </ac:picMkLst>
        </pc:picChg>
        <pc:picChg chg="add">
          <ac:chgData name="Hines, Donna A" userId="S::donna.a.hines@hud.gov::ad4f40da-fb4d-443a-ae6e-35f8d8059c35" providerId="AD" clId="Web-{AC16BB76-D44F-120E-269C-DB02EC009C2F}" dt="2022-10-17T22:16:59.058" v="40"/>
          <ac:picMkLst>
            <pc:docMk/>
            <pc:sldMk cId="84136189" sldId="694"/>
            <ac:picMk id="13" creationId="{4E15EE06-EA94-962B-7545-D06F07D0A2FF}"/>
          </ac:picMkLst>
        </pc:picChg>
      </pc:sldChg>
    </pc:docChg>
  </pc:docChgLst>
  <pc:docChgLst>
    <pc:chgData name="Hines, Donna A" userId="S::donna.a.hines@hud.gov::ad4f40da-fb4d-443a-ae6e-35f8d8059c35" providerId="AD" clId="Web-{9D6F8861-0BF4-31FD-5881-D5DEB1EF4AA2}"/>
    <pc:docChg chg="modSld">
      <pc:chgData name="Hines, Donna A" userId="S::donna.a.hines@hud.gov::ad4f40da-fb4d-443a-ae6e-35f8d8059c35" providerId="AD" clId="Web-{9D6F8861-0BF4-31FD-5881-D5DEB1EF4AA2}" dt="2021-10-04T18:33:00.354" v="0" actId="20577"/>
      <pc:docMkLst>
        <pc:docMk/>
      </pc:docMkLst>
      <pc:sldChg chg="modSp">
        <pc:chgData name="Hines, Donna A" userId="S::donna.a.hines@hud.gov::ad4f40da-fb4d-443a-ae6e-35f8d8059c35" providerId="AD" clId="Web-{9D6F8861-0BF4-31FD-5881-D5DEB1EF4AA2}" dt="2021-10-04T18:33:00.354" v="0" actId="20577"/>
        <pc:sldMkLst>
          <pc:docMk/>
          <pc:sldMk cId="2190885595" sldId="684"/>
        </pc:sldMkLst>
        <pc:spChg chg="mod">
          <ac:chgData name="Hines, Donna A" userId="S::donna.a.hines@hud.gov::ad4f40da-fb4d-443a-ae6e-35f8d8059c35" providerId="AD" clId="Web-{9D6F8861-0BF4-31FD-5881-D5DEB1EF4AA2}" dt="2021-10-04T18:33:00.354" v="0" actId="20577"/>
          <ac:spMkLst>
            <pc:docMk/>
            <pc:sldMk cId="2190885595" sldId="684"/>
            <ac:spMk id="11" creationId="{F50601FA-0533-4AF7-84F6-8C0A3E5CC056}"/>
          </ac:spMkLst>
        </pc:spChg>
      </pc:sldChg>
    </pc:docChg>
  </pc:docChgLst>
  <pc:docChgLst>
    <pc:chgData name="Hines, Donna A" userId="ad4f40da-fb4d-443a-ae6e-35f8d8059c35" providerId="ADAL" clId="{E8DAE699-0E4E-47FF-9D9D-8C4B1C6E183D}"/>
    <pc:docChg chg="custSel modSld">
      <pc:chgData name="Hines, Donna A" userId="ad4f40da-fb4d-443a-ae6e-35f8d8059c35" providerId="ADAL" clId="{E8DAE699-0E4E-47FF-9D9D-8C4B1C6E183D}" dt="2021-10-19T21:48:55.451" v="226" actId="255"/>
      <pc:docMkLst>
        <pc:docMk/>
      </pc:docMkLst>
      <pc:sldChg chg="addSp modSp mod delCm modNotes">
        <pc:chgData name="Hines, Donna A" userId="ad4f40da-fb4d-443a-ae6e-35f8d8059c35" providerId="ADAL" clId="{E8DAE699-0E4E-47FF-9D9D-8C4B1C6E183D}" dt="2021-10-18T20:49:57.538" v="77"/>
        <pc:sldMkLst>
          <pc:docMk/>
          <pc:sldMk cId="2835475989" sldId="597"/>
        </pc:sldMkLst>
        <pc:spChg chg="mod">
          <ac:chgData name="Hines, Donna A" userId="ad4f40da-fb4d-443a-ae6e-35f8d8059c35" providerId="ADAL" clId="{E8DAE699-0E4E-47FF-9D9D-8C4B1C6E183D}" dt="2021-09-08T18:54:28.592" v="1" actId="27636"/>
          <ac:spMkLst>
            <pc:docMk/>
            <pc:sldMk cId="2835475989" sldId="597"/>
            <ac:spMk id="4" creationId="{00000000-0000-0000-0000-000000000000}"/>
          </ac:spMkLst>
        </pc:spChg>
        <pc:spChg chg="mod">
          <ac:chgData name="Hines, Donna A" userId="ad4f40da-fb4d-443a-ae6e-35f8d8059c35" providerId="ADAL" clId="{E8DAE699-0E4E-47FF-9D9D-8C4B1C6E183D}" dt="2021-10-04T18:15:04.850" v="57" actId="1076"/>
          <ac:spMkLst>
            <pc:docMk/>
            <pc:sldMk cId="2835475989" sldId="597"/>
            <ac:spMk id="5" creationId="{00000000-0000-0000-0000-000000000000}"/>
          </ac:spMkLst>
        </pc:spChg>
        <pc:spChg chg="mod">
          <ac:chgData name="Hines, Donna A" userId="ad4f40da-fb4d-443a-ae6e-35f8d8059c35" providerId="ADAL" clId="{E8DAE699-0E4E-47FF-9D9D-8C4B1C6E183D}" dt="2021-10-04T18:15:12.087" v="58" actId="1076"/>
          <ac:spMkLst>
            <pc:docMk/>
            <pc:sldMk cId="2835475989" sldId="597"/>
            <ac:spMk id="8" creationId="{00000000-0000-0000-0000-000000000000}"/>
          </ac:spMkLst>
        </pc:spChg>
        <pc:grpChg chg="add mod">
          <ac:chgData name="Hines, Donna A" userId="ad4f40da-fb4d-443a-ae6e-35f8d8059c35" providerId="ADAL" clId="{E8DAE699-0E4E-47FF-9D9D-8C4B1C6E183D}" dt="2021-09-08T18:56:40.201" v="29" actId="167"/>
          <ac:grpSpMkLst>
            <pc:docMk/>
            <pc:sldMk cId="2835475989" sldId="597"/>
            <ac:grpSpMk id="6" creationId="{0588043A-A267-4C7D-86A2-F202E436858C}"/>
          </ac:grpSpMkLst>
        </pc:grpChg>
        <pc:picChg chg="mod">
          <ac:chgData name="Hines, Donna A" userId="ad4f40da-fb4d-443a-ae6e-35f8d8059c35" providerId="ADAL" clId="{E8DAE699-0E4E-47FF-9D9D-8C4B1C6E183D}" dt="2021-09-08T18:54:58.009" v="13"/>
          <ac:picMkLst>
            <pc:docMk/>
            <pc:sldMk cId="2835475989" sldId="597"/>
            <ac:picMk id="7" creationId="{D3815332-B770-479E-BCA5-B997B3A1FB15}"/>
          </ac:picMkLst>
        </pc:picChg>
        <pc:picChg chg="mod">
          <ac:chgData name="Hines, Donna A" userId="ad4f40da-fb4d-443a-ae6e-35f8d8059c35" providerId="ADAL" clId="{E8DAE699-0E4E-47FF-9D9D-8C4B1C6E183D}" dt="2021-09-08T18:54:58.009" v="13"/>
          <ac:picMkLst>
            <pc:docMk/>
            <pc:sldMk cId="2835475989" sldId="597"/>
            <ac:picMk id="9" creationId="{E47FB9DE-D5BC-4D34-BDE6-C0EBE4A29A2A}"/>
          </ac:picMkLst>
        </pc:picChg>
        <pc:picChg chg="mod">
          <ac:chgData name="Hines, Donna A" userId="ad4f40da-fb4d-443a-ae6e-35f8d8059c35" providerId="ADAL" clId="{E8DAE699-0E4E-47FF-9D9D-8C4B1C6E183D}" dt="2021-09-08T18:54:58.009" v="13"/>
          <ac:picMkLst>
            <pc:docMk/>
            <pc:sldMk cId="2835475989" sldId="597"/>
            <ac:picMk id="10" creationId="{E9035E08-9490-4619-B2A4-63CE775ED1BF}"/>
          </ac:picMkLst>
        </pc:picChg>
      </pc:sldChg>
      <pc:sldChg chg="addSp modSp mod">
        <pc:chgData name="Hines, Donna A" userId="ad4f40da-fb4d-443a-ae6e-35f8d8059c35" providerId="ADAL" clId="{E8DAE699-0E4E-47FF-9D9D-8C4B1C6E183D}" dt="2021-10-19T21:38:03.420" v="87" actId="2711"/>
        <pc:sldMkLst>
          <pc:docMk/>
          <pc:sldMk cId="25428408" sldId="667"/>
        </pc:sldMkLst>
        <pc:spChg chg="mod">
          <ac:chgData name="Hines, Donna A" userId="ad4f40da-fb4d-443a-ae6e-35f8d8059c35" providerId="ADAL" clId="{E8DAE699-0E4E-47FF-9D9D-8C4B1C6E183D}" dt="2021-10-19T21:38:03.420" v="87" actId="2711"/>
          <ac:spMkLst>
            <pc:docMk/>
            <pc:sldMk cId="25428408" sldId="667"/>
            <ac:spMk id="2" creationId="{DDDC91C5-B08C-4289-94CF-AF8F42FF6840}"/>
          </ac:spMkLst>
        </pc:spChg>
        <pc:spChg chg="mod">
          <ac:chgData name="Hines, Donna A" userId="ad4f40da-fb4d-443a-ae6e-35f8d8059c35" providerId="ADAL" clId="{E8DAE699-0E4E-47FF-9D9D-8C4B1C6E183D}" dt="2021-10-19T21:37:49.005" v="86" actId="255"/>
          <ac:spMkLst>
            <pc:docMk/>
            <pc:sldMk cId="25428408" sldId="667"/>
            <ac:spMk id="3" creationId="{2DD6A3E4-C9C6-4679-A923-9A6FBCF91C20}"/>
          </ac:spMkLst>
        </pc:spChg>
        <pc:spChg chg="mod">
          <ac:chgData name="Hines, Donna A" userId="ad4f40da-fb4d-443a-ae6e-35f8d8059c35" providerId="ADAL" clId="{E8DAE699-0E4E-47FF-9D9D-8C4B1C6E183D}" dt="2021-09-08T18:54:28.525" v="0"/>
          <ac:spMkLst>
            <pc:docMk/>
            <pc:sldMk cId="25428408" sldId="667"/>
            <ac:spMk id="4" creationId="{354CDE19-7534-4E90-A2F5-56A80CD74E37}"/>
          </ac:spMkLst>
        </pc:spChg>
        <pc:grpChg chg="add mod">
          <ac:chgData name="Hines, Donna A" userId="ad4f40da-fb4d-443a-ae6e-35f8d8059c35" providerId="ADAL" clId="{E8DAE699-0E4E-47FF-9D9D-8C4B1C6E183D}" dt="2021-09-08T18:56:53.137" v="32" actId="167"/>
          <ac:grpSpMkLst>
            <pc:docMk/>
            <pc:sldMk cId="25428408" sldId="667"/>
            <ac:grpSpMk id="6" creationId="{A8BCAA07-9431-49BB-94B6-45B97DFFF6C7}"/>
          </ac:grpSpMkLst>
        </pc:grpChg>
        <pc:picChg chg="mod">
          <ac:chgData name="Hines, Donna A" userId="ad4f40da-fb4d-443a-ae6e-35f8d8059c35" providerId="ADAL" clId="{E8DAE699-0E4E-47FF-9D9D-8C4B1C6E183D}" dt="2021-09-08T18:55:31.307" v="17"/>
          <ac:picMkLst>
            <pc:docMk/>
            <pc:sldMk cId="25428408" sldId="667"/>
            <ac:picMk id="7" creationId="{A9B491E0-05AE-41D9-95FC-E9AD16557E3D}"/>
          </ac:picMkLst>
        </pc:picChg>
        <pc:picChg chg="mod">
          <ac:chgData name="Hines, Donna A" userId="ad4f40da-fb4d-443a-ae6e-35f8d8059c35" providerId="ADAL" clId="{E8DAE699-0E4E-47FF-9D9D-8C4B1C6E183D}" dt="2021-09-08T18:55:31.307" v="17"/>
          <ac:picMkLst>
            <pc:docMk/>
            <pc:sldMk cId="25428408" sldId="667"/>
            <ac:picMk id="8" creationId="{F7E20628-2C79-440E-AC8B-F3ABB7B54E29}"/>
          </ac:picMkLst>
        </pc:picChg>
        <pc:picChg chg="mod">
          <ac:chgData name="Hines, Donna A" userId="ad4f40da-fb4d-443a-ae6e-35f8d8059c35" providerId="ADAL" clId="{E8DAE699-0E4E-47FF-9D9D-8C4B1C6E183D}" dt="2021-09-08T18:55:31.307" v="17"/>
          <ac:picMkLst>
            <pc:docMk/>
            <pc:sldMk cId="25428408" sldId="667"/>
            <ac:picMk id="9" creationId="{67CB9145-BA05-48F0-AFB1-57A9C818FB48}"/>
          </ac:picMkLst>
        </pc:picChg>
      </pc:sldChg>
      <pc:sldChg chg="addSp modSp mod modNotes">
        <pc:chgData name="Hines, Donna A" userId="ad4f40da-fb4d-443a-ae6e-35f8d8059c35" providerId="ADAL" clId="{E8DAE699-0E4E-47FF-9D9D-8C4B1C6E183D}" dt="2021-10-19T21:41:39.870" v="206" actId="123"/>
        <pc:sldMkLst>
          <pc:docMk/>
          <pc:sldMk cId="455413866" sldId="668"/>
        </pc:sldMkLst>
        <pc:spChg chg="mod">
          <ac:chgData name="Hines, Donna A" userId="ad4f40da-fb4d-443a-ae6e-35f8d8059c35" providerId="ADAL" clId="{E8DAE699-0E4E-47FF-9D9D-8C4B1C6E183D}" dt="2021-10-19T21:41:39.870" v="206" actId="123"/>
          <ac:spMkLst>
            <pc:docMk/>
            <pc:sldMk cId="455413866" sldId="668"/>
            <ac:spMk id="3" creationId="{58BFB24F-043C-4D11-A8B6-C069E0B4C455}"/>
          </ac:spMkLst>
        </pc:spChg>
        <pc:spChg chg="mod">
          <ac:chgData name="Hines, Donna A" userId="ad4f40da-fb4d-443a-ae6e-35f8d8059c35" providerId="ADAL" clId="{E8DAE699-0E4E-47FF-9D9D-8C4B1C6E183D}" dt="2021-09-08T18:54:28.525" v="0"/>
          <ac:spMkLst>
            <pc:docMk/>
            <pc:sldMk cId="455413866" sldId="668"/>
            <ac:spMk id="4" creationId="{810F8EC2-C4AE-456B-91AE-36BA6BB0EFAA}"/>
          </ac:spMkLst>
        </pc:spChg>
        <pc:grpChg chg="add mod">
          <ac:chgData name="Hines, Donna A" userId="ad4f40da-fb4d-443a-ae6e-35f8d8059c35" providerId="ADAL" clId="{E8DAE699-0E4E-47FF-9D9D-8C4B1C6E183D}" dt="2021-09-08T18:57:30.185" v="41" actId="167"/>
          <ac:grpSpMkLst>
            <pc:docMk/>
            <pc:sldMk cId="455413866" sldId="668"/>
            <ac:grpSpMk id="6" creationId="{8C95640B-C26F-4F34-95F9-599C42DF74B8}"/>
          </ac:grpSpMkLst>
        </pc:grpChg>
        <pc:picChg chg="mod">
          <ac:chgData name="Hines, Donna A" userId="ad4f40da-fb4d-443a-ae6e-35f8d8059c35" providerId="ADAL" clId="{E8DAE699-0E4E-47FF-9D9D-8C4B1C6E183D}" dt="2021-09-08T18:57:25.935" v="40" actId="1076"/>
          <ac:picMkLst>
            <pc:docMk/>
            <pc:sldMk cId="455413866" sldId="668"/>
            <ac:picMk id="7" creationId="{8BFA795C-2C50-4072-B8D6-02064A111D8D}"/>
          </ac:picMkLst>
        </pc:picChg>
        <pc:picChg chg="mod">
          <ac:chgData name="Hines, Donna A" userId="ad4f40da-fb4d-443a-ae6e-35f8d8059c35" providerId="ADAL" clId="{E8DAE699-0E4E-47FF-9D9D-8C4B1C6E183D}" dt="2021-09-08T18:57:25.935" v="40" actId="1076"/>
          <ac:picMkLst>
            <pc:docMk/>
            <pc:sldMk cId="455413866" sldId="668"/>
            <ac:picMk id="8" creationId="{F9F618FD-914F-4A25-9AAC-557A49C6425F}"/>
          </ac:picMkLst>
        </pc:picChg>
        <pc:picChg chg="mod">
          <ac:chgData name="Hines, Donna A" userId="ad4f40da-fb4d-443a-ae6e-35f8d8059c35" providerId="ADAL" clId="{E8DAE699-0E4E-47FF-9D9D-8C4B1C6E183D}" dt="2021-09-08T18:57:25.935" v="40" actId="1076"/>
          <ac:picMkLst>
            <pc:docMk/>
            <pc:sldMk cId="455413866" sldId="668"/>
            <ac:picMk id="9" creationId="{23E1BBB2-5E38-44AC-861C-F9CBC059E837}"/>
          </ac:picMkLst>
        </pc:picChg>
      </pc:sldChg>
      <pc:sldChg chg="addSp modSp mod modNotes">
        <pc:chgData name="Hines, Donna A" userId="ad4f40da-fb4d-443a-ae6e-35f8d8059c35" providerId="ADAL" clId="{E8DAE699-0E4E-47FF-9D9D-8C4B1C6E183D}" dt="2021-10-18T20:49:57.538" v="77"/>
        <pc:sldMkLst>
          <pc:docMk/>
          <pc:sldMk cId="1877581257" sldId="669"/>
        </pc:sldMkLst>
        <pc:spChg chg="mod">
          <ac:chgData name="Hines, Donna A" userId="ad4f40da-fb4d-443a-ae6e-35f8d8059c35" providerId="ADAL" clId="{E8DAE699-0E4E-47FF-9D9D-8C4B1C6E183D}" dt="2021-09-08T18:54:28.629" v="8" actId="27636"/>
          <ac:spMkLst>
            <pc:docMk/>
            <pc:sldMk cId="1877581257" sldId="669"/>
            <ac:spMk id="2" creationId="{8C4C24D0-EA1D-4119-9F24-F2AB25AFBA4C}"/>
          </ac:spMkLst>
        </pc:spChg>
        <pc:spChg chg="mod">
          <ac:chgData name="Hines, Donna A" userId="ad4f40da-fb4d-443a-ae6e-35f8d8059c35" providerId="ADAL" clId="{E8DAE699-0E4E-47FF-9D9D-8C4B1C6E183D}" dt="2021-10-18T20:49:57.538" v="77"/>
          <ac:spMkLst>
            <pc:docMk/>
            <pc:sldMk cId="1877581257" sldId="669"/>
            <ac:spMk id="3" creationId="{8668BCEC-8002-416B-A916-AE80878EE5C8}"/>
          </ac:spMkLst>
        </pc:spChg>
        <pc:spChg chg="mod">
          <ac:chgData name="Hines, Donna A" userId="ad4f40da-fb4d-443a-ae6e-35f8d8059c35" providerId="ADAL" clId="{E8DAE699-0E4E-47FF-9D9D-8C4B1C6E183D}" dt="2021-09-08T18:54:28.525" v="0"/>
          <ac:spMkLst>
            <pc:docMk/>
            <pc:sldMk cId="1877581257" sldId="669"/>
            <ac:spMk id="4" creationId="{09205FE9-58EC-4001-B2CC-FA4E0D1408FE}"/>
          </ac:spMkLst>
        </pc:spChg>
        <pc:grpChg chg="add mod">
          <ac:chgData name="Hines, Donna A" userId="ad4f40da-fb4d-443a-ae6e-35f8d8059c35" providerId="ADAL" clId="{E8DAE699-0E4E-47FF-9D9D-8C4B1C6E183D}" dt="2021-09-08T18:57:35.073" v="42" actId="167"/>
          <ac:grpSpMkLst>
            <pc:docMk/>
            <pc:sldMk cId="1877581257" sldId="669"/>
            <ac:grpSpMk id="6" creationId="{748EE47F-FED3-4B99-92BA-DB3B6FB65D99}"/>
          </ac:grpSpMkLst>
        </pc:grpChg>
        <pc:picChg chg="mod">
          <ac:chgData name="Hines, Donna A" userId="ad4f40da-fb4d-443a-ae6e-35f8d8059c35" providerId="ADAL" clId="{E8DAE699-0E4E-47FF-9D9D-8C4B1C6E183D}" dt="2021-09-08T18:55:57.286" v="23"/>
          <ac:picMkLst>
            <pc:docMk/>
            <pc:sldMk cId="1877581257" sldId="669"/>
            <ac:picMk id="7" creationId="{49D27125-1BE5-4B29-B63D-EFF5FDA71FA7}"/>
          </ac:picMkLst>
        </pc:picChg>
        <pc:picChg chg="mod">
          <ac:chgData name="Hines, Donna A" userId="ad4f40da-fb4d-443a-ae6e-35f8d8059c35" providerId="ADAL" clId="{E8DAE699-0E4E-47FF-9D9D-8C4B1C6E183D}" dt="2021-09-08T18:55:57.286" v="23"/>
          <ac:picMkLst>
            <pc:docMk/>
            <pc:sldMk cId="1877581257" sldId="669"/>
            <ac:picMk id="8" creationId="{8E2F5950-D0D1-4D6B-8A6F-D5C7088A5538}"/>
          </ac:picMkLst>
        </pc:picChg>
        <pc:picChg chg="mod">
          <ac:chgData name="Hines, Donna A" userId="ad4f40da-fb4d-443a-ae6e-35f8d8059c35" providerId="ADAL" clId="{E8DAE699-0E4E-47FF-9D9D-8C4B1C6E183D}" dt="2021-09-08T18:55:57.286" v="23"/>
          <ac:picMkLst>
            <pc:docMk/>
            <pc:sldMk cId="1877581257" sldId="669"/>
            <ac:picMk id="9" creationId="{13E39B76-83B9-41AB-9413-ABABC1165A77}"/>
          </ac:picMkLst>
        </pc:picChg>
      </pc:sldChg>
      <pc:sldChg chg="addSp modSp mod modNotes">
        <pc:chgData name="Hines, Donna A" userId="ad4f40da-fb4d-443a-ae6e-35f8d8059c35" providerId="ADAL" clId="{E8DAE699-0E4E-47FF-9D9D-8C4B1C6E183D}" dt="2021-10-19T21:42:24.391" v="211" actId="14100"/>
        <pc:sldMkLst>
          <pc:docMk/>
          <pc:sldMk cId="3143464463" sldId="670"/>
        </pc:sldMkLst>
        <pc:spChg chg="mod">
          <ac:chgData name="Hines, Donna A" userId="ad4f40da-fb4d-443a-ae6e-35f8d8059c35" providerId="ADAL" clId="{E8DAE699-0E4E-47FF-9D9D-8C4B1C6E183D}" dt="2021-10-19T21:42:18.226" v="209" actId="1076"/>
          <ac:spMkLst>
            <pc:docMk/>
            <pc:sldMk cId="3143464463" sldId="670"/>
            <ac:spMk id="2" creationId="{5342C02B-C3BA-44B6-9C17-60FCE3C7F9C3}"/>
          </ac:spMkLst>
        </pc:spChg>
        <pc:spChg chg="mod">
          <ac:chgData name="Hines, Donna A" userId="ad4f40da-fb4d-443a-ae6e-35f8d8059c35" providerId="ADAL" clId="{E8DAE699-0E4E-47FF-9D9D-8C4B1C6E183D}" dt="2021-10-18T20:49:57.538" v="77"/>
          <ac:spMkLst>
            <pc:docMk/>
            <pc:sldMk cId="3143464463" sldId="670"/>
            <ac:spMk id="3" creationId="{192DC4AA-017E-4FA8-9840-3B749B1682A6}"/>
          </ac:spMkLst>
        </pc:spChg>
        <pc:spChg chg="mod">
          <ac:chgData name="Hines, Donna A" userId="ad4f40da-fb4d-443a-ae6e-35f8d8059c35" providerId="ADAL" clId="{E8DAE699-0E4E-47FF-9D9D-8C4B1C6E183D}" dt="2021-09-08T18:54:28.525" v="0"/>
          <ac:spMkLst>
            <pc:docMk/>
            <pc:sldMk cId="3143464463" sldId="670"/>
            <ac:spMk id="4" creationId="{0BDC3BD9-5C71-485C-BFCE-F3051AEA97F9}"/>
          </ac:spMkLst>
        </pc:spChg>
        <pc:grpChg chg="add mod">
          <ac:chgData name="Hines, Donna A" userId="ad4f40da-fb4d-443a-ae6e-35f8d8059c35" providerId="ADAL" clId="{E8DAE699-0E4E-47FF-9D9D-8C4B1C6E183D}" dt="2021-09-08T18:57:40.762" v="43" actId="167"/>
          <ac:grpSpMkLst>
            <pc:docMk/>
            <pc:sldMk cId="3143464463" sldId="670"/>
            <ac:grpSpMk id="6" creationId="{32880290-C490-4CD0-8703-A50462BDDB75}"/>
          </ac:grpSpMkLst>
        </pc:grpChg>
        <pc:picChg chg="mod">
          <ac:chgData name="Hines, Donna A" userId="ad4f40da-fb4d-443a-ae6e-35f8d8059c35" providerId="ADAL" clId="{E8DAE699-0E4E-47FF-9D9D-8C4B1C6E183D}" dt="2021-09-08T18:56:02.678" v="24"/>
          <ac:picMkLst>
            <pc:docMk/>
            <pc:sldMk cId="3143464463" sldId="670"/>
            <ac:picMk id="7" creationId="{780B5CCF-4394-47D5-BDF1-BF6F83E083B4}"/>
          </ac:picMkLst>
        </pc:picChg>
        <pc:picChg chg="mod">
          <ac:chgData name="Hines, Donna A" userId="ad4f40da-fb4d-443a-ae6e-35f8d8059c35" providerId="ADAL" clId="{E8DAE699-0E4E-47FF-9D9D-8C4B1C6E183D}" dt="2021-09-08T18:56:02.678" v="24"/>
          <ac:picMkLst>
            <pc:docMk/>
            <pc:sldMk cId="3143464463" sldId="670"/>
            <ac:picMk id="8" creationId="{E7ADBF14-C02B-4557-8219-E8F3C69FF0AB}"/>
          </ac:picMkLst>
        </pc:picChg>
        <pc:picChg chg="mod">
          <ac:chgData name="Hines, Donna A" userId="ad4f40da-fb4d-443a-ae6e-35f8d8059c35" providerId="ADAL" clId="{E8DAE699-0E4E-47FF-9D9D-8C4B1C6E183D}" dt="2021-09-08T18:56:02.678" v="24"/>
          <ac:picMkLst>
            <pc:docMk/>
            <pc:sldMk cId="3143464463" sldId="670"/>
            <ac:picMk id="9" creationId="{B62AC078-74C6-4069-AD49-C425E879CD5F}"/>
          </ac:picMkLst>
        </pc:picChg>
        <pc:cxnChg chg="mod">
          <ac:chgData name="Hines, Donna A" userId="ad4f40da-fb4d-443a-ae6e-35f8d8059c35" providerId="ADAL" clId="{E8DAE699-0E4E-47FF-9D9D-8C4B1C6E183D}" dt="2021-10-19T21:42:24.391" v="211" actId="14100"/>
          <ac:cxnSpMkLst>
            <pc:docMk/>
            <pc:sldMk cId="3143464463" sldId="670"/>
            <ac:cxnSpMk id="5" creationId="{4004152D-EB5F-4AA1-BF67-564C8140FEF6}"/>
          </ac:cxnSpMkLst>
        </pc:cxnChg>
      </pc:sldChg>
      <pc:sldChg chg="addSp modSp mod">
        <pc:chgData name="Hines, Donna A" userId="ad4f40da-fb4d-443a-ae6e-35f8d8059c35" providerId="ADAL" clId="{E8DAE699-0E4E-47FF-9D9D-8C4B1C6E183D}" dt="2021-10-19T21:46:43.891" v="217" actId="14100"/>
        <pc:sldMkLst>
          <pc:docMk/>
          <pc:sldMk cId="4192524491" sldId="672"/>
        </pc:sldMkLst>
        <pc:spChg chg="mod">
          <ac:chgData name="Hines, Donna A" userId="ad4f40da-fb4d-443a-ae6e-35f8d8059c35" providerId="ADAL" clId="{E8DAE699-0E4E-47FF-9D9D-8C4B1C6E183D}" dt="2021-09-08T18:54:28.636" v="10" actId="27636"/>
          <ac:spMkLst>
            <pc:docMk/>
            <pc:sldMk cId="4192524491" sldId="672"/>
            <ac:spMk id="2" creationId="{7F48F192-0F3A-4CD7-84F7-310E86069230}"/>
          </ac:spMkLst>
        </pc:spChg>
        <pc:spChg chg="mod">
          <ac:chgData name="Hines, Donna A" userId="ad4f40da-fb4d-443a-ae6e-35f8d8059c35" providerId="ADAL" clId="{E8DAE699-0E4E-47FF-9D9D-8C4B1C6E183D}" dt="2021-10-19T21:46:43.891" v="217" actId="14100"/>
          <ac:spMkLst>
            <pc:docMk/>
            <pc:sldMk cId="4192524491" sldId="672"/>
            <ac:spMk id="3" creationId="{8AFF5284-7D8F-4238-BBEF-F1ADFA114189}"/>
          </ac:spMkLst>
        </pc:spChg>
        <pc:spChg chg="mod">
          <ac:chgData name="Hines, Donna A" userId="ad4f40da-fb4d-443a-ae6e-35f8d8059c35" providerId="ADAL" clId="{E8DAE699-0E4E-47FF-9D9D-8C4B1C6E183D}" dt="2021-09-08T18:54:28.525" v="0"/>
          <ac:spMkLst>
            <pc:docMk/>
            <pc:sldMk cId="4192524491" sldId="672"/>
            <ac:spMk id="4" creationId="{A87D818C-F51D-46FE-B7C3-32DBB9408A2D}"/>
          </ac:spMkLst>
        </pc:spChg>
        <pc:grpChg chg="add mod">
          <ac:chgData name="Hines, Donna A" userId="ad4f40da-fb4d-443a-ae6e-35f8d8059c35" providerId="ADAL" clId="{E8DAE699-0E4E-47FF-9D9D-8C4B1C6E183D}" dt="2021-09-08T18:57:45.381" v="44" actId="167"/>
          <ac:grpSpMkLst>
            <pc:docMk/>
            <pc:sldMk cId="4192524491" sldId="672"/>
            <ac:grpSpMk id="6" creationId="{CEFFB0A8-F122-44B8-BF64-8EFB04F36248}"/>
          </ac:grpSpMkLst>
        </pc:grpChg>
        <pc:picChg chg="mod">
          <ac:chgData name="Hines, Donna A" userId="ad4f40da-fb4d-443a-ae6e-35f8d8059c35" providerId="ADAL" clId="{E8DAE699-0E4E-47FF-9D9D-8C4B1C6E183D}" dt="2021-09-08T18:56:05.983" v="25"/>
          <ac:picMkLst>
            <pc:docMk/>
            <pc:sldMk cId="4192524491" sldId="672"/>
            <ac:picMk id="7" creationId="{6CE53310-0619-4770-88A0-F6152624BB49}"/>
          </ac:picMkLst>
        </pc:picChg>
        <pc:picChg chg="mod">
          <ac:chgData name="Hines, Donna A" userId="ad4f40da-fb4d-443a-ae6e-35f8d8059c35" providerId="ADAL" clId="{E8DAE699-0E4E-47FF-9D9D-8C4B1C6E183D}" dt="2021-09-08T18:56:05.983" v="25"/>
          <ac:picMkLst>
            <pc:docMk/>
            <pc:sldMk cId="4192524491" sldId="672"/>
            <ac:picMk id="8" creationId="{3BE2E050-AAEA-492A-81D1-A6EFD87C77DC}"/>
          </ac:picMkLst>
        </pc:picChg>
        <pc:picChg chg="mod">
          <ac:chgData name="Hines, Donna A" userId="ad4f40da-fb4d-443a-ae6e-35f8d8059c35" providerId="ADAL" clId="{E8DAE699-0E4E-47FF-9D9D-8C4B1C6E183D}" dt="2021-09-08T18:56:05.983" v="25"/>
          <ac:picMkLst>
            <pc:docMk/>
            <pc:sldMk cId="4192524491" sldId="672"/>
            <ac:picMk id="9" creationId="{22FFF4CD-96B0-4283-99A2-D6FD46CEE3DD}"/>
          </ac:picMkLst>
        </pc:picChg>
      </pc:sldChg>
      <pc:sldChg chg="addSp modSp mod delCm modNotes">
        <pc:chgData name="Hines, Donna A" userId="ad4f40da-fb4d-443a-ae6e-35f8d8059c35" providerId="ADAL" clId="{E8DAE699-0E4E-47FF-9D9D-8C4B1C6E183D}" dt="2021-10-19T21:37:11.652" v="82" actId="207"/>
        <pc:sldMkLst>
          <pc:docMk/>
          <pc:sldMk cId="4139212498" sldId="680"/>
        </pc:sldMkLst>
        <pc:spChg chg="mod">
          <ac:chgData name="Hines, Donna A" userId="ad4f40da-fb4d-443a-ae6e-35f8d8059c35" providerId="ADAL" clId="{E8DAE699-0E4E-47FF-9D9D-8C4B1C6E183D}" dt="2021-10-04T18:19:36.245" v="65" actId="207"/>
          <ac:spMkLst>
            <pc:docMk/>
            <pc:sldMk cId="4139212498" sldId="680"/>
            <ac:spMk id="2" creationId="{00000000-0000-0000-0000-000000000000}"/>
          </ac:spMkLst>
        </pc:spChg>
        <pc:spChg chg="mod">
          <ac:chgData name="Hines, Donna A" userId="ad4f40da-fb4d-443a-ae6e-35f8d8059c35" providerId="ADAL" clId="{E8DAE699-0E4E-47FF-9D9D-8C4B1C6E183D}" dt="2021-09-08T18:54:28.594" v="3" actId="27636"/>
          <ac:spMkLst>
            <pc:docMk/>
            <pc:sldMk cId="4139212498" sldId="680"/>
            <ac:spMk id="4" creationId="{00000000-0000-0000-0000-000000000000}"/>
          </ac:spMkLst>
        </pc:spChg>
        <pc:spChg chg="mod">
          <ac:chgData name="Hines, Donna A" userId="ad4f40da-fb4d-443a-ae6e-35f8d8059c35" providerId="ADAL" clId="{E8DAE699-0E4E-47FF-9D9D-8C4B1C6E183D}" dt="2021-10-19T21:37:11.652" v="82" actId="207"/>
          <ac:spMkLst>
            <pc:docMk/>
            <pc:sldMk cId="4139212498" sldId="680"/>
            <ac:spMk id="66" creationId="{00000000-0000-0000-0000-000000000000}"/>
          </ac:spMkLst>
        </pc:spChg>
        <pc:grpChg chg="add mod">
          <ac:chgData name="Hines, Donna A" userId="ad4f40da-fb4d-443a-ae6e-35f8d8059c35" providerId="ADAL" clId="{E8DAE699-0E4E-47FF-9D9D-8C4B1C6E183D}" dt="2021-09-08T18:56:44.615" v="30" actId="167"/>
          <ac:grpSpMkLst>
            <pc:docMk/>
            <pc:sldMk cId="4139212498" sldId="680"/>
            <ac:grpSpMk id="6" creationId="{7655A877-79D1-4C6F-8B79-10117271474D}"/>
          </ac:grpSpMkLst>
        </pc:grpChg>
        <pc:picChg chg="mod">
          <ac:chgData name="Hines, Donna A" userId="ad4f40da-fb4d-443a-ae6e-35f8d8059c35" providerId="ADAL" clId="{E8DAE699-0E4E-47FF-9D9D-8C4B1C6E183D}" dt="2021-09-08T18:55:23.278" v="15"/>
          <ac:picMkLst>
            <pc:docMk/>
            <pc:sldMk cId="4139212498" sldId="680"/>
            <ac:picMk id="7" creationId="{BBC647DB-267F-4811-85EC-31872F6C5D22}"/>
          </ac:picMkLst>
        </pc:picChg>
        <pc:picChg chg="mod">
          <ac:chgData name="Hines, Donna A" userId="ad4f40da-fb4d-443a-ae6e-35f8d8059c35" providerId="ADAL" clId="{E8DAE699-0E4E-47FF-9D9D-8C4B1C6E183D}" dt="2021-09-08T18:55:23.278" v="15"/>
          <ac:picMkLst>
            <pc:docMk/>
            <pc:sldMk cId="4139212498" sldId="680"/>
            <ac:picMk id="8" creationId="{2E626571-295B-4212-A2C6-54214AED26FB}"/>
          </ac:picMkLst>
        </pc:picChg>
        <pc:picChg chg="mod">
          <ac:chgData name="Hines, Donna A" userId="ad4f40da-fb4d-443a-ae6e-35f8d8059c35" providerId="ADAL" clId="{E8DAE699-0E4E-47FF-9D9D-8C4B1C6E183D}" dt="2021-09-08T18:55:23.278" v="15"/>
          <ac:picMkLst>
            <pc:docMk/>
            <pc:sldMk cId="4139212498" sldId="680"/>
            <ac:picMk id="9" creationId="{5B58606B-0616-4EB3-94A8-0AE2480A8869}"/>
          </ac:picMkLst>
        </pc:picChg>
        <pc:cxnChg chg="mod">
          <ac:chgData name="Hines, Donna A" userId="ad4f40da-fb4d-443a-ae6e-35f8d8059c35" providerId="ADAL" clId="{E8DAE699-0E4E-47FF-9D9D-8C4B1C6E183D}" dt="2021-10-04T18:42:25.635" v="70" actId="1076"/>
          <ac:cxnSpMkLst>
            <pc:docMk/>
            <pc:sldMk cId="4139212498" sldId="680"/>
            <ac:cxnSpMk id="5" creationId="{2ECFFC99-CA43-43B4-9960-77BE3045FE83}"/>
          </ac:cxnSpMkLst>
        </pc:cxnChg>
      </pc:sldChg>
      <pc:sldChg chg="addSp modSp mod">
        <pc:chgData name="Hines, Donna A" userId="ad4f40da-fb4d-443a-ae6e-35f8d8059c35" providerId="ADAL" clId="{E8DAE699-0E4E-47FF-9D9D-8C4B1C6E183D}" dt="2021-10-19T21:37:25.687" v="84" actId="1076"/>
        <pc:sldMkLst>
          <pc:docMk/>
          <pc:sldMk cId="1425299214" sldId="681"/>
        </pc:sldMkLst>
        <pc:spChg chg="mod">
          <ac:chgData name="Hines, Donna A" userId="ad4f40da-fb4d-443a-ae6e-35f8d8059c35" providerId="ADAL" clId="{E8DAE699-0E4E-47FF-9D9D-8C4B1C6E183D}" dt="2021-10-19T21:37:25.687" v="84" actId="1076"/>
          <ac:spMkLst>
            <pc:docMk/>
            <pc:sldMk cId="1425299214" sldId="681"/>
            <ac:spMk id="2" creationId="{00000000-0000-0000-0000-000000000000}"/>
          </ac:spMkLst>
        </pc:spChg>
        <pc:spChg chg="mod">
          <ac:chgData name="Hines, Donna A" userId="ad4f40da-fb4d-443a-ae6e-35f8d8059c35" providerId="ADAL" clId="{E8DAE699-0E4E-47FF-9D9D-8C4B1C6E183D}" dt="2021-09-08T18:54:28.601" v="5" actId="27636"/>
          <ac:spMkLst>
            <pc:docMk/>
            <pc:sldMk cId="1425299214" sldId="681"/>
            <ac:spMk id="4" creationId="{00000000-0000-0000-0000-000000000000}"/>
          </ac:spMkLst>
        </pc:spChg>
        <pc:grpChg chg="add mod">
          <ac:chgData name="Hines, Donna A" userId="ad4f40da-fb4d-443a-ae6e-35f8d8059c35" providerId="ADAL" clId="{E8DAE699-0E4E-47FF-9D9D-8C4B1C6E183D}" dt="2021-09-08T18:56:48.812" v="31" actId="167"/>
          <ac:grpSpMkLst>
            <pc:docMk/>
            <pc:sldMk cId="1425299214" sldId="681"/>
            <ac:grpSpMk id="6" creationId="{849C010A-1732-46DF-AA80-BB95496D98DD}"/>
          </ac:grpSpMkLst>
        </pc:grpChg>
        <pc:picChg chg="mod">
          <ac:chgData name="Hines, Donna A" userId="ad4f40da-fb4d-443a-ae6e-35f8d8059c35" providerId="ADAL" clId="{E8DAE699-0E4E-47FF-9D9D-8C4B1C6E183D}" dt="2021-09-08T18:55:26.906" v="16"/>
          <ac:picMkLst>
            <pc:docMk/>
            <pc:sldMk cId="1425299214" sldId="681"/>
            <ac:picMk id="7" creationId="{E22746A0-9994-4C92-999A-4F698E8F81AB}"/>
          </ac:picMkLst>
        </pc:picChg>
        <pc:picChg chg="mod">
          <ac:chgData name="Hines, Donna A" userId="ad4f40da-fb4d-443a-ae6e-35f8d8059c35" providerId="ADAL" clId="{E8DAE699-0E4E-47FF-9D9D-8C4B1C6E183D}" dt="2021-09-08T18:55:26.906" v="16"/>
          <ac:picMkLst>
            <pc:docMk/>
            <pc:sldMk cId="1425299214" sldId="681"/>
            <ac:picMk id="8" creationId="{9740751F-2667-44B5-8E4F-A6547010FDB2}"/>
          </ac:picMkLst>
        </pc:picChg>
        <pc:picChg chg="mod">
          <ac:chgData name="Hines, Donna A" userId="ad4f40da-fb4d-443a-ae6e-35f8d8059c35" providerId="ADAL" clId="{E8DAE699-0E4E-47FF-9D9D-8C4B1C6E183D}" dt="2021-09-08T18:55:26.906" v="16"/>
          <ac:picMkLst>
            <pc:docMk/>
            <pc:sldMk cId="1425299214" sldId="681"/>
            <ac:picMk id="9" creationId="{5702AEDB-F09D-4A69-978B-41678A4084E8}"/>
          </ac:picMkLst>
        </pc:picChg>
        <pc:cxnChg chg="mod">
          <ac:chgData name="Hines, Donna A" userId="ad4f40da-fb4d-443a-ae6e-35f8d8059c35" providerId="ADAL" clId="{E8DAE699-0E4E-47FF-9D9D-8C4B1C6E183D}" dt="2021-10-19T21:37:22.505" v="83" actId="1076"/>
          <ac:cxnSpMkLst>
            <pc:docMk/>
            <pc:sldMk cId="1425299214" sldId="681"/>
            <ac:cxnSpMk id="5" creationId="{BB89E120-EB80-4C03-9716-3358A580F840}"/>
          </ac:cxnSpMkLst>
        </pc:cxnChg>
      </pc:sldChg>
      <pc:sldChg chg="addSp modSp">
        <pc:chgData name="Hines, Donna A" userId="ad4f40da-fb4d-443a-ae6e-35f8d8059c35" providerId="ADAL" clId="{E8DAE699-0E4E-47FF-9D9D-8C4B1C6E183D}" dt="2021-09-08T18:57:03.387" v="35" actId="167"/>
        <pc:sldMkLst>
          <pc:docMk/>
          <pc:sldMk cId="3422305949" sldId="682"/>
        </pc:sldMkLst>
        <pc:spChg chg="mod">
          <ac:chgData name="Hines, Donna A" userId="ad4f40da-fb4d-443a-ae6e-35f8d8059c35" providerId="ADAL" clId="{E8DAE699-0E4E-47FF-9D9D-8C4B1C6E183D}" dt="2021-09-08T18:54:28.525" v="0"/>
          <ac:spMkLst>
            <pc:docMk/>
            <pc:sldMk cId="3422305949" sldId="682"/>
            <ac:spMk id="4" creationId="{11D1D1A2-0879-4B72-8AAF-90745A1F1C94}"/>
          </ac:spMkLst>
        </pc:spChg>
        <pc:grpChg chg="add mod">
          <ac:chgData name="Hines, Donna A" userId="ad4f40da-fb4d-443a-ae6e-35f8d8059c35" providerId="ADAL" clId="{E8DAE699-0E4E-47FF-9D9D-8C4B1C6E183D}" dt="2021-09-08T18:57:03.387" v="35" actId="167"/>
          <ac:grpSpMkLst>
            <pc:docMk/>
            <pc:sldMk cId="3422305949" sldId="682"/>
            <ac:grpSpMk id="6" creationId="{44EB41A3-5623-49DF-8FCA-86D14C50110D}"/>
          </ac:grpSpMkLst>
        </pc:grpChg>
        <pc:picChg chg="mod">
          <ac:chgData name="Hines, Donna A" userId="ad4f40da-fb4d-443a-ae6e-35f8d8059c35" providerId="ADAL" clId="{E8DAE699-0E4E-47FF-9D9D-8C4B1C6E183D}" dt="2021-09-08T18:57:00.636" v="34" actId="1076"/>
          <ac:picMkLst>
            <pc:docMk/>
            <pc:sldMk cId="3422305949" sldId="682"/>
            <ac:picMk id="7" creationId="{10963863-1873-48C1-9874-B81C66FB0AAA}"/>
          </ac:picMkLst>
        </pc:picChg>
        <pc:picChg chg="mod">
          <ac:chgData name="Hines, Donna A" userId="ad4f40da-fb4d-443a-ae6e-35f8d8059c35" providerId="ADAL" clId="{E8DAE699-0E4E-47FF-9D9D-8C4B1C6E183D}" dt="2021-09-08T18:57:00.636" v="34" actId="1076"/>
          <ac:picMkLst>
            <pc:docMk/>
            <pc:sldMk cId="3422305949" sldId="682"/>
            <ac:picMk id="8" creationId="{971C4411-0EC8-4C1D-9EBD-0674EF343E91}"/>
          </ac:picMkLst>
        </pc:picChg>
        <pc:picChg chg="mod">
          <ac:chgData name="Hines, Donna A" userId="ad4f40da-fb4d-443a-ae6e-35f8d8059c35" providerId="ADAL" clId="{E8DAE699-0E4E-47FF-9D9D-8C4B1C6E183D}" dt="2021-09-08T18:57:00.636" v="34" actId="1076"/>
          <ac:picMkLst>
            <pc:docMk/>
            <pc:sldMk cId="3422305949" sldId="682"/>
            <ac:picMk id="9" creationId="{78CB21B9-38D1-4870-9D85-2B6FA77F27DD}"/>
          </ac:picMkLst>
        </pc:picChg>
      </pc:sldChg>
      <pc:sldChg chg="addSp delSp modSp mod modNotesTx">
        <pc:chgData name="Hines, Donna A" userId="ad4f40da-fb4d-443a-ae6e-35f8d8059c35" providerId="ADAL" clId="{E8DAE699-0E4E-47FF-9D9D-8C4B1C6E183D}" dt="2021-10-04T18:47:22.261" v="76" actId="20577"/>
        <pc:sldMkLst>
          <pc:docMk/>
          <pc:sldMk cId="2190885595" sldId="684"/>
        </pc:sldMkLst>
        <pc:spChg chg="mod">
          <ac:chgData name="Hines, Donna A" userId="ad4f40da-fb4d-443a-ae6e-35f8d8059c35" providerId="ADAL" clId="{E8DAE699-0E4E-47FF-9D9D-8C4B1C6E183D}" dt="2021-10-04T18:14:27.169" v="53" actId="1076"/>
          <ac:spMkLst>
            <pc:docMk/>
            <pc:sldMk cId="2190885595" sldId="684"/>
            <ac:spMk id="5" creationId="{9BE384C3-05D9-43DB-B602-8850BF8BCF6F}"/>
          </ac:spMkLst>
        </pc:spChg>
        <pc:spChg chg="mod">
          <ac:chgData name="Hines, Donna A" userId="ad4f40da-fb4d-443a-ae6e-35f8d8059c35" providerId="ADAL" clId="{E8DAE699-0E4E-47FF-9D9D-8C4B1C6E183D}" dt="2021-10-04T18:14:36.176" v="55" actId="1076"/>
          <ac:spMkLst>
            <pc:docMk/>
            <pc:sldMk cId="2190885595" sldId="684"/>
            <ac:spMk id="6" creationId="{BAAFB66E-4849-4834-BDE8-B949B9C7D4EB}"/>
          </ac:spMkLst>
        </pc:spChg>
        <pc:spChg chg="del mod">
          <ac:chgData name="Hines, Donna A" userId="ad4f40da-fb4d-443a-ae6e-35f8d8059c35" providerId="ADAL" clId="{E8DAE699-0E4E-47FF-9D9D-8C4B1C6E183D}" dt="2021-10-04T18:47:14.800" v="75" actId="478"/>
          <ac:spMkLst>
            <pc:docMk/>
            <pc:sldMk cId="2190885595" sldId="684"/>
            <ac:spMk id="11" creationId="{F50601FA-0533-4AF7-84F6-8C0A3E5CC056}"/>
          </ac:spMkLst>
        </pc:spChg>
        <pc:grpChg chg="add del mod">
          <ac:chgData name="Hines, Donna A" userId="ad4f40da-fb4d-443a-ae6e-35f8d8059c35" providerId="ADAL" clId="{E8DAE699-0E4E-47FF-9D9D-8C4B1C6E183D}" dt="2021-10-04T18:13:58.411" v="48" actId="165"/>
          <ac:grpSpMkLst>
            <pc:docMk/>
            <pc:sldMk cId="2190885595" sldId="684"/>
            <ac:grpSpMk id="8" creationId="{DA25076B-26F4-43EB-988C-167B566D0A50}"/>
          </ac:grpSpMkLst>
        </pc:grpChg>
        <pc:picChg chg="mod topLvl">
          <ac:chgData name="Hines, Donna A" userId="ad4f40da-fb4d-443a-ae6e-35f8d8059c35" providerId="ADAL" clId="{E8DAE699-0E4E-47FF-9D9D-8C4B1C6E183D}" dt="2021-10-04T18:14:06.903" v="49" actId="14100"/>
          <ac:picMkLst>
            <pc:docMk/>
            <pc:sldMk cId="2190885595" sldId="684"/>
            <ac:picMk id="9" creationId="{7D46E121-95B3-4412-97CA-9EB9DB0A3FF0}"/>
          </ac:picMkLst>
        </pc:picChg>
        <pc:picChg chg="mod topLvl">
          <ac:chgData name="Hines, Donna A" userId="ad4f40da-fb4d-443a-ae6e-35f8d8059c35" providerId="ADAL" clId="{E8DAE699-0E4E-47FF-9D9D-8C4B1C6E183D}" dt="2021-10-04T18:14:15.830" v="50" actId="14100"/>
          <ac:picMkLst>
            <pc:docMk/>
            <pc:sldMk cId="2190885595" sldId="684"/>
            <ac:picMk id="10" creationId="{18544897-C35E-4912-BFCC-10BD60DB7694}"/>
          </ac:picMkLst>
        </pc:picChg>
        <pc:picChg chg="mod">
          <ac:chgData name="Hines, Donna A" userId="ad4f40da-fb4d-443a-ae6e-35f8d8059c35" providerId="ADAL" clId="{E8DAE699-0E4E-47FF-9D9D-8C4B1C6E183D}" dt="2021-10-04T18:14:39.107" v="56" actId="1076"/>
          <ac:picMkLst>
            <pc:docMk/>
            <pc:sldMk cId="2190885595" sldId="684"/>
            <ac:picMk id="12" creationId="{7D955E03-3F9D-4E6D-B5CB-19D704BFF932}"/>
          </ac:picMkLst>
        </pc:picChg>
        <pc:picChg chg="mod topLvl">
          <ac:chgData name="Hines, Donna A" userId="ad4f40da-fb4d-443a-ae6e-35f8d8059c35" providerId="ADAL" clId="{E8DAE699-0E4E-47FF-9D9D-8C4B1C6E183D}" dt="2021-10-04T18:14:06.903" v="49" actId="14100"/>
          <ac:picMkLst>
            <pc:docMk/>
            <pc:sldMk cId="2190885595" sldId="684"/>
            <ac:picMk id="13" creationId="{B859C553-CEE2-40B5-A114-8607567BF671}"/>
          </ac:picMkLst>
        </pc:picChg>
      </pc:sldChg>
      <pc:sldChg chg="addSp modSp mod">
        <pc:chgData name="Hines, Donna A" userId="ad4f40da-fb4d-443a-ae6e-35f8d8059c35" providerId="ADAL" clId="{E8DAE699-0E4E-47FF-9D9D-8C4B1C6E183D}" dt="2021-10-04T18:43:23.099" v="73" actId="1076"/>
        <pc:sldMkLst>
          <pc:docMk/>
          <pc:sldMk cId="4103552155" sldId="689"/>
        </pc:sldMkLst>
        <pc:spChg chg="mod">
          <ac:chgData name="Hines, Donna A" userId="ad4f40da-fb4d-443a-ae6e-35f8d8059c35" providerId="ADAL" clId="{E8DAE699-0E4E-47FF-9D9D-8C4B1C6E183D}" dt="2021-10-04T18:43:14.899" v="71" actId="1076"/>
          <ac:spMkLst>
            <pc:docMk/>
            <pc:sldMk cId="4103552155" sldId="689"/>
            <ac:spMk id="2" creationId="{2E232AE6-B70C-445E-8D04-EE8F3B05F176}"/>
          </ac:spMkLst>
        </pc:spChg>
        <pc:spChg chg="mod">
          <ac:chgData name="Hines, Donna A" userId="ad4f40da-fb4d-443a-ae6e-35f8d8059c35" providerId="ADAL" clId="{E8DAE699-0E4E-47FF-9D9D-8C4B1C6E183D}" dt="2021-10-04T18:43:23.099" v="73" actId="1076"/>
          <ac:spMkLst>
            <pc:docMk/>
            <pc:sldMk cId="4103552155" sldId="689"/>
            <ac:spMk id="3" creationId="{732E24B8-E405-4087-BE2A-2B33CD74F023}"/>
          </ac:spMkLst>
        </pc:spChg>
        <pc:spChg chg="mod">
          <ac:chgData name="Hines, Donna A" userId="ad4f40da-fb4d-443a-ae6e-35f8d8059c35" providerId="ADAL" clId="{E8DAE699-0E4E-47FF-9D9D-8C4B1C6E183D}" dt="2021-09-08T18:54:28.525" v="0"/>
          <ac:spMkLst>
            <pc:docMk/>
            <pc:sldMk cId="4103552155" sldId="689"/>
            <ac:spMk id="4" creationId="{F143A1A1-A52B-41FF-9D8B-064A0200604F}"/>
          </ac:spMkLst>
        </pc:spChg>
        <pc:grpChg chg="add mod">
          <ac:chgData name="Hines, Donna A" userId="ad4f40da-fb4d-443a-ae6e-35f8d8059c35" providerId="ADAL" clId="{E8DAE699-0E4E-47FF-9D9D-8C4B1C6E183D}" dt="2021-10-04T18:43:19.941" v="72" actId="1076"/>
          <ac:grpSpMkLst>
            <pc:docMk/>
            <pc:sldMk cId="4103552155" sldId="689"/>
            <ac:grpSpMk id="5" creationId="{7437A983-5A12-4812-AC2F-45C52963CD2C}"/>
          </ac:grpSpMkLst>
        </pc:grpChg>
        <pc:picChg chg="mod">
          <ac:chgData name="Hines, Donna A" userId="ad4f40da-fb4d-443a-ae6e-35f8d8059c35" providerId="ADAL" clId="{E8DAE699-0E4E-47FF-9D9D-8C4B1C6E183D}" dt="2021-10-04T18:43:19.941" v="72" actId="1076"/>
          <ac:picMkLst>
            <pc:docMk/>
            <pc:sldMk cId="4103552155" sldId="689"/>
            <ac:picMk id="6" creationId="{0C72E6E3-1805-48E3-9864-3E8235F340E3}"/>
          </ac:picMkLst>
        </pc:picChg>
        <pc:picChg chg="mod">
          <ac:chgData name="Hines, Donna A" userId="ad4f40da-fb4d-443a-ae6e-35f8d8059c35" providerId="ADAL" clId="{E8DAE699-0E4E-47FF-9D9D-8C4B1C6E183D}" dt="2021-10-04T18:43:19.941" v="72" actId="1076"/>
          <ac:picMkLst>
            <pc:docMk/>
            <pc:sldMk cId="4103552155" sldId="689"/>
            <ac:picMk id="7" creationId="{15321AE8-0F95-47E6-AC47-A2C00F6229E5}"/>
          </ac:picMkLst>
        </pc:picChg>
        <pc:picChg chg="mod">
          <ac:chgData name="Hines, Donna A" userId="ad4f40da-fb4d-443a-ae6e-35f8d8059c35" providerId="ADAL" clId="{E8DAE699-0E4E-47FF-9D9D-8C4B1C6E183D}" dt="2021-10-04T18:43:19.941" v="72" actId="1076"/>
          <ac:picMkLst>
            <pc:docMk/>
            <pc:sldMk cId="4103552155" sldId="689"/>
            <ac:picMk id="8" creationId="{9FB797BA-6F4A-401B-83E8-4B8849ABE25A}"/>
          </ac:picMkLst>
        </pc:picChg>
      </pc:sldChg>
      <pc:sldChg chg="addSp modSp mod">
        <pc:chgData name="Hines, Donna A" userId="ad4f40da-fb4d-443a-ae6e-35f8d8059c35" providerId="ADAL" clId="{E8DAE699-0E4E-47FF-9D9D-8C4B1C6E183D}" dt="2021-10-19T21:38:37.836" v="89" actId="1076"/>
        <pc:sldMkLst>
          <pc:docMk/>
          <pc:sldMk cId="1078841561" sldId="690"/>
        </pc:sldMkLst>
        <pc:spChg chg="mod">
          <ac:chgData name="Hines, Donna A" userId="ad4f40da-fb4d-443a-ae6e-35f8d8059c35" providerId="ADAL" clId="{E8DAE699-0E4E-47FF-9D9D-8C4B1C6E183D}" dt="2021-10-19T21:38:35.351" v="88" actId="1076"/>
          <ac:spMkLst>
            <pc:docMk/>
            <pc:sldMk cId="1078841561" sldId="690"/>
            <ac:spMk id="3" creationId="{ADD0E5B2-DEEF-4CA5-BC52-453848A05C1D}"/>
          </ac:spMkLst>
        </pc:spChg>
        <pc:spChg chg="mod">
          <ac:chgData name="Hines, Donna A" userId="ad4f40da-fb4d-443a-ae6e-35f8d8059c35" providerId="ADAL" clId="{E8DAE699-0E4E-47FF-9D9D-8C4B1C6E183D}" dt="2021-09-08T18:54:28.525" v="0"/>
          <ac:spMkLst>
            <pc:docMk/>
            <pc:sldMk cId="1078841561" sldId="690"/>
            <ac:spMk id="4" creationId="{3315A355-665E-47D0-980D-5BC929966F81}"/>
          </ac:spMkLst>
        </pc:spChg>
        <pc:grpChg chg="add mod">
          <ac:chgData name="Hines, Donna A" userId="ad4f40da-fb4d-443a-ae6e-35f8d8059c35" providerId="ADAL" clId="{E8DAE699-0E4E-47FF-9D9D-8C4B1C6E183D}" dt="2021-09-08T18:57:11.467" v="36" actId="167"/>
          <ac:grpSpMkLst>
            <pc:docMk/>
            <pc:sldMk cId="1078841561" sldId="690"/>
            <ac:grpSpMk id="6" creationId="{FCC292D2-6497-4D73-8A57-A7C9974261EE}"/>
          </ac:grpSpMkLst>
        </pc:grpChg>
        <pc:picChg chg="mod">
          <ac:chgData name="Hines, Donna A" userId="ad4f40da-fb4d-443a-ae6e-35f8d8059c35" providerId="ADAL" clId="{E8DAE699-0E4E-47FF-9D9D-8C4B1C6E183D}" dt="2021-09-08T18:55:41.352" v="19"/>
          <ac:picMkLst>
            <pc:docMk/>
            <pc:sldMk cId="1078841561" sldId="690"/>
            <ac:picMk id="7" creationId="{F9000386-6EAE-48BC-A559-E5EFA1BC206D}"/>
          </ac:picMkLst>
        </pc:picChg>
        <pc:picChg chg="mod">
          <ac:chgData name="Hines, Donna A" userId="ad4f40da-fb4d-443a-ae6e-35f8d8059c35" providerId="ADAL" clId="{E8DAE699-0E4E-47FF-9D9D-8C4B1C6E183D}" dt="2021-09-08T18:55:41.352" v="19"/>
          <ac:picMkLst>
            <pc:docMk/>
            <pc:sldMk cId="1078841561" sldId="690"/>
            <ac:picMk id="8" creationId="{2C773C5B-83CA-43F1-8C98-F4947E6B20C6}"/>
          </ac:picMkLst>
        </pc:picChg>
        <pc:picChg chg="mod">
          <ac:chgData name="Hines, Donna A" userId="ad4f40da-fb4d-443a-ae6e-35f8d8059c35" providerId="ADAL" clId="{E8DAE699-0E4E-47FF-9D9D-8C4B1C6E183D}" dt="2021-09-08T18:55:41.352" v="19"/>
          <ac:picMkLst>
            <pc:docMk/>
            <pc:sldMk cId="1078841561" sldId="690"/>
            <ac:picMk id="9" creationId="{661293A6-2D51-4CE7-98B5-3BE5E8125571}"/>
          </ac:picMkLst>
        </pc:picChg>
        <pc:cxnChg chg="mod">
          <ac:chgData name="Hines, Donna A" userId="ad4f40da-fb4d-443a-ae6e-35f8d8059c35" providerId="ADAL" clId="{E8DAE699-0E4E-47FF-9D9D-8C4B1C6E183D}" dt="2021-10-19T21:38:37.836" v="89" actId="1076"/>
          <ac:cxnSpMkLst>
            <pc:docMk/>
            <pc:sldMk cId="1078841561" sldId="690"/>
            <ac:cxnSpMk id="5" creationId="{30042E07-3A46-4D8F-AF5C-3007A33CEBF5}"/>
          </ac:cxnSpMkLst>
        </pc:cxnChg>
      </pc:sldChg>
      <pc:sldChg chg="addSp delSp modSp mod modNotes">
        <pc:chgData name="Hines, Donna A" userId="ad4f40da-fb4d-443a-ae6e-35f8d8059c35" providerId="ADAL" clId="{E8DAE699-0E4E-47FF-9D9D-8C4B1C6E183D}" dt="2021-10-19T21:48:55.451" v="226" actId="255"/>
        <pc:sldMkLst>
          <pc:docMk/>
          <pc:sldMk cId="1744706123" sldId="691"/>
        </pc:sldMkLst>
        <pc:spChg chg="mod">
          <ac:chgData name="Hines, Donna A" userId="ad4f40da-fb4d-443a-ae6e-35f8d8059c35" providerId="ADAL" clId="{E8DAE699-0E4E-47FF-9D9D-8C4B1C6E183D}" dt="2021-10-19T21:48:55.451" v="226" actId="255"/>
          <ac:spMkLst>
            <pc:docMk/>
            <pc:sldMk cId="1744706123" sldId="691"/>
            <ac:spMk id="3" creationId="{5C64E229-90E8-4BFD-B394-5823D7FD305B}"/>
          </ac:spMkLst>
        </pc:spChg>
        <pc:spChg chg="mod">
          <ac:chgData name="Hines, Donna A" userId="ad4f40da-fb4d-443a-ae6e-35f8d8059c35" providerId="ADAL" clId="{E8DAE699-0E4E-47FF-9D9D-8C4B1C6E183D}" dt="2021-09-08T18:54:28.525" v="0"/>
          <ac:spMkLst>
            <pc:docMk/>
            <pc:sldMk cId="1744706123" sldId="691"/>
            <ac:spMk id="4" creationId="{6AE664C8-8737-407E-B5C0-83D16A8B81F8}"/>
          </ac:spMkLst>
        </pc:spChg>
        <pc:spChg chg="del mod">
          <ac:chgData name="Hines, Donna A" userId="ad4f40da-fb4d-443a-ae6e-35f8d8059c35" providerId="ADAL" clId="{E8DAE699-0E4E-47FF-9D9D-8C4B1C6E183D}" dt="2021-10-19T21:47:12.136" v="219" actId="478"/>
          <ac:spMkLst>
            <pc:docMk/>
            <pc:sldMk cId="1744706123" sldId="691"/>
            <ac:spMk id="5" creationId="{68C2C5CF-B94E-4B56-B32F-8D80015C8608}"/>
          </ac:spMkLst>
        </pc:spChg>
        <pc:grpChg chg="add mod">
          <ac:chgData name="Hines, Donna A" userId="ad4f40da-fb4d-443a-ae6e-35f8d8059c35" providerId="ADAL" clId="{E8DAE699-0E4E-47FF-9D9D-8C4B1C6E183D}" dt="2021-09-08T18:57:50.274" v="45" actId="167"/>
          <ac:grpSpMkLst>
            <pc:docMk/>
            <pc:sldMk cId="1744706123" sldId="691"/>
            <ac:grpSpMk id="6" creationId="{91EE98A4-601D-4A8D-BF79-888696B88CAC}"/>
          </ac:grpSpMkLst>
        </pc:grpChg>
        <pc:picChg chg="mod">
          <ac:chgData name="Hines, Donna A" userId="ad4f40da-fb4d-443a-ae6e-35f8d8059c35" providerId="ADAL" clId="{E8DAE699-0E4E-47FF-9D9D-8C4B1C6E183D}" dt="2021-09-08T18:56:09.693" v="26"/>
          <ac:picMkLst>
            <pc:docMk/>
            <pc:sldMk cId="1744706123" sldId="691"/>
            <ac:picMk id="7" creationId="{899367DA-05C8-4E0E-ADF9-D331BDEBCA29}"/>
          </ac:picMkLst>
        </pc:picChg>
        <pc:picChg chg="mod">
          <ac:chgData name="Hines, Donna A" userId="ad4f40da-fb4d-443a-ae6e-35f8d8059c35" providerId="ADAL" clId="{E8DAE699-0E4E-47FF-9D9D-8C4B1C6E183D}" dt="2021-09-08T18:56:09.693" v="26"/>
          <ac:picMkLst>
            <pc:docMk/>
            <pc:sldMk cId="1744706123" sldId="691"/>
            <ac:picMk id="8" creationId="{11F02B17-FE91-4CB9-988F-A6C5F1D7EDF1}"/>
          </ac:picMkLst>
        </pc:picChg>
        <pc:picChg chg="mod">
          <ac:chgData name="Hines, Donna A" userId="ad4f40da-fb4d-443a-ae6e-35f8d8059c35" providerId="ADAL" clId="{E8DAE699-0E4E-47FF-9D9D-8C4B1C6E183D}" dt="2021-09-08T18:56:09.693" v="26"/>
          <ac:picMkLst>
            <pc:docMk/>
            <pc:sldMk cId="1744706123" sldId="691"/>
            <ac:picMk id="9" creationId="{A15A03B7-7F51-436A-94B2-D8FE7BC4324B}"/>
          </ac:picMkLst>
        </pc:picChg>
      </pc:sldChg>
      <pc:sldChg chg="addSp modSp">
        <pc:chgData name="Hines, Donna A" userId="ad4f40da-fb4d-443a-ae6e-35f8d8059c35" providerId="ADAL" clId="{E8DAE699-0E4E-47FF-9D9D-8C4B1C6E183D}" dt="2021-09-08T18:57:16.143" v="37" actId="167"/>
        <pc:sldMkLst>
          <pc:docMk/>
          <pc:sldMk cId="1698302047" sldId="693"/>
        </pc:sldMkLst>
        <pc:spChg chg="mod">
          <ac:chgData name="Hines, Donna A" userId="ad4f40da-fb4d-443a-ae6e-35f8d8059c35" providerId="ADAL" clId="{E8DAE699-0E4E-47FF-9D9D-8C4B1C6E183D}" dt="2021-09-08T18:54:28.525" v="0"/>
          <ac:spMkLst>
            <pc:docMk/>
            <pc:sldMk cId="1698302047" sldId="693"/>
            <ac:spMk id="4" creationId="{3315A355-665E-47D0-980D-5BC929966F81}"/>
          </ac:spMkLst>
        </pc:spChg>
        <pc:grpChg chg="add mod">
          <ac:chgData name="Hines, Donna A" userId="ad4f40da-fb4d-443a-ae6e-35f8d8059c35" providerId="ADAL" clId="{E8DAE699-0E4E-47FF-9D9D-8C4B1C6E183D}" dt="2021-09-08T18:57:16.143" v="37" actId="167"/>
          <ac:grpSpMkLst>
            <pc:docMk/>
            <pc:sldMk cId="1698302047" sldId="693"/>
            <ac:grpSpMk id="6" creationId="{E8DBD7D3-AF44-4241-A0C1-E25BBB9C7FD5}"/>
          </ac:grpSpMkLst>
        </pc:grpChg>
        <pc:picChg chg="mod">
          <ac:chgData name="Hines, Donna A" userId="ad4f40da-fb4d-443a-ae6e-35f8d8059c35" providerId="ADAL" clId="{E8DAE699-0E4E-47FF-9D9D-8C4B1C6E183D}" dt="2021-09-08T18:55:45.385" v="20"/>
          <ac:picMkLst>
            <pc:docMk/>
            <pc:sldMk cId="1698302047" sldId="693"/>
            <ac:picMk id="7" creationId="{9C4329AC-6851-4A93-80BA-1AC3DECAF9F2}"/>
          </ac:picMkLst>
        </pc:picChg>
        <pc:picChg chg="mod">
          <ac:chgData name="Hines, Donna A" userId="ad4f40da-fb4d-443a-ae6e-35f8d8059c35" providerId="ADAL" clId="{E8DAE699-0E4E-47FF-9D9D-8C4B1C6E183D}" dt="2021-09-08T18:55:45.385" v="20"/>
          <ac:picMkLst>
            <pc:docMk/>
            <pc:sldMk cId="1698302047" sldId="693"/>
            <ac:picMk id="8" creationId="{863699D1-9B12-42B5-B5B2-17F69BD52D0F}"/>
          </ac:picMkLst>
        </pc:picChg>
        <pc:picChg chg="mod">
          <ac:chgData name="Hines, Donna A" userId="ad4f40da-fb4d-443a-ae6e-35f8d8059c35" providerId="ADAL" clId="{E8DAE699-0E4E-47FF-9D9D-8C4B1C6E183D}" dt="2021-09-08T18:55:45.385" v="20"/>
          <ac:picMkLst>
            <pc:docMk/>
            <pc:sldMk cId="1698302047" sldId="693"/>
            <ac:picMk id="9" creationId="{A1AFE858-27DC-4726-BB3E-A59B3D2DB272}"/>
          </ac:picMkLst>
        </pc:picChg>
      </pc:sldChg>
      <pc:sldChg chg="addSp modSp mod">
        <pc:chgData name="Hines, Donna A" userId="ad4f40da-fb4d-443a-ae6e-35f8d8059c35" providerId="ADAL" clId="{E8DAE699-0E4E-47FF-9D9D-8C4B1C6E183D}" dt="2021-10-19T21:41:25.771" v="205" actId="1076"/>
        <pc:sldMkLst>
          <pc:docMk/>
          <pc:sldMk cId="84136189" sldId="694"/>
        </pc:sldMkLst>
        <pc:spChg chg="mod">
          <ac:chgData name="Hines, Donna A" userId="ad4f40da-fb4d-443a-ae6e-35f8d8059c35" providerId="ADAL" clId="{E8DAE699-0E4E-47FF-9D9D-8C4B1C6E183D}" dt="2021-10-19T21:41:21.065" v="204" actId="255"/>
          <ac:spMkLst>
            <pc:docMk/>
            <pc:sldMk cId="84136189" sldId="694"/>
            <ac:spMk id="2" creationId="{F5A17F85-D2AB-49E8-8957-BE00400D2319}"/>
          </ac:spMkLst>
        </pc:spChg>
        <pc:spChg chg="mod">
          <ac:chgData name="Hines, Donna A" userId="ad4f40da-fb4d-443a-ae6e-35f8d8059c35" providerId="ADAL" clId="{E8DAE699-0E4E-47FF-9D9D-8C4B1C6E183D}" dt="2021-10-19T21:41:25.771" v="205" actId="1076"/>
          <ac:spMkLst>
            <pc:docMk/>
            <pc:sldMk cId="84136189" sldId="694"/>
            <ac:spMk id="3" creationId="{ADD0E5B2-DEEF-4CA5-BC52-453848A05C1D}"/>
          </ac:spMkLst>
        </pc:spChg>
        <pc:spChg chg="mod">
          <ac:chgData name="Hines, Donna A" userId="ad4f40da-fb4d-443a-ae6e-35f8d8059c35" providerId="ADAL" clId="{E8DAE699-0E4E-47FF-9D9D-8C4B1C6E183D}" dt="2021-09-08T18:54:28.525" v="0"/>
          <ac:spMkLst>
            <pc:docMk/>
            <pc:sldMk cId="84136189" sldId="694"/>
            <ac:spMk id="4" creationId="{3315A355-665E-47D0-980D-5BC929966F81}"/>
          </ac:spMkLst>
        </pc:spChg>
        <pc:grpChg chg="add mod">
          <ac:chgData name="Hines, Donna A" userId="ad4f40da-fb4d-443a-ae6e-35f8d8059c35" providerId="ADAL" clId="{E8DAE699-0E4E-47FF-9D9D-8C4B1C6E183D}" dt="2021-09-08T18:57:20.913" v="38" actId="167"/>
          <ac:grpSpMkLst>
            <pc:docMk/>
            <pc:sldMk cId="84136189" sldId="694"/>
            <ac:grpSpMk id="6" creationId="{35EB5B1B-6367-4EAB-AEA3-9316242DEEAD}"/>
          </ac:grpSpMkLst>
        </pc:grpChg>
        <pc:picChg chg="mod">
          <ac:chgData name="Hines, Donna A" userId="ad4f40da-fb4d-443a-ae6e-35f8d8059c35" providerId="ADAL" clId="{E8DAE699-0E4E-47FF-9D9D-8C4B1C6E183D}" dt="2021-09-08T18:55:48.693" v="21"/>
          <ac:picMkLst>
            <pc:docMk/>
            <pc:sldMk cId="84136189" sldId="694"/>
            <ac:picMk id="7" creationId="{445EDB2D-D4B6-4218-A011-5757DF9F3DD9}"/>
          </ac:picMkLst>
        </pc:picChg>
        <pc:picChg chg="mod">
          <ac:chgData name="Hines, Donna A" userId="ad4f40da-fb4d-443a-ae6e-35f8d8059c35" providerId="ADAL" clId="{E8DAE699-0E4E-47FF-9D9D-8C4B1C6E183D}" dt="2021-09-08T18:55:48.693" v="21"/>
          <ac:picMkLst>
            <pc:docMk/>
            <pc:sldMk cId="84136189" sldId="694"/>
            <ac:picMk id="8" creationId="{E1C07B41-F078-4A6B-ABBC-1F9F64325C65}"/>
          </ac:picMkLst>
        </pc:picChg>
        <pc:picChg chg="mod">
          <ac:chgData name="Hines, Donna A" userId="ad4f40da-fb4d-443a-ae6e-35f8d8059c35" providerId="ADAL" clId="{E8DAE699-0E4E-47FF-9D9D-8C4B1C6E183D}" dt="2021-09-08T18:55:48.693" v="21"/>
          <ac:picMkLst>
            <pc:docMk/>
            <pc:sldMk cId="84136189" sldId="694"/>
            <ac:picMk id="9" creationId="{EC7D9ACA-D0A5-436A-923F-6B04F1EF4241}"/>
          </ac:picMkLst>
        </pc:picChg>
        <pc:cxnChg chg="mod">
          <ac:chgData name="Hines, Donna A" userId="ad4f40da-fb4d-443a-ae6e-35f8d8059c35" providerId="ADAL" clId="{E8DAE699-0E4E-47FF-9D9D-8C4B1C6E183D}" dt="2021-10-19T21:41:02.732" v="203" actId="1076"/>
          <ac:cxnSpMkLst>
            <pc:docMk/>
            <pc:sldMk cId="84136189" sldId="694"/>
            <ac:cxnSpMk id="5" creationId="{30042E07-3A46-4D8F-AF5C-3007A33CEBF5}"/>
          </ac:cxnSpMkLst>
        </pc:cxnChg>
      </pc:sldChg>
    </pc:docChg>
  </pc:docChgLst>
  <pc:docChgLst>
    <pc:chgData name="Taylor, Joseph E" userId="4c5a6b01-bbdf-428b-b4b6-a1a03187b2c2" providerId="ADAL" clId="{61A7F8FE-A75F-497C-A95A-23D215F61316}"/>
    <pc:docChg chg="undo custSel modSld">
      <pc:chgData name="Taylor, Joseph E" userId="4c5a6b01-bbdf-428b-b4b6-a1a03187b2c2" providerId="ADAL" clId="{61A7F8FE-A75F-497C-A95A-23D215F61316}" dt="2021-09-21T21:13:51.589" v="650" actId="1076"/>
      <pc:docMkLst>
        <pc:docMk/>
      </pc:docMkLst>
      <pc:sldChg chg="modSp mod modNotesTx">
        <pc:chgData name="Taylor, Joseph E" userId="4c5a6b01-bbdf-428b-b4b6-a1a03187b2c2" providerId="ADAL" clId="{61A7F8FE-A75F-497C-A95A-23D215F61316}" dt="2021-09-20T17:52:01.837" v="140" actId="20577"/>
        <pc:sldMkLst>
          <pc:docMk/>
          <pc:sldMk cId="25428408" sldId="667"/>
        </pc:sldMkLst>
        <pc:spChg chg="mod">
          <ac:chgData name="Taylor, Joseph E" userId="4c5a6b01-bbdf-428b-b4b6-a1a03187b2c2" providerId="ADAL" clId="{61A7F8FE-A75F-497C-A95A-23D215F61316}" dt="2021-09-20T17:32:44.065" v="93" actId="1076"/>
          <ac:spMkLst>
            <pc:docMk/>
            <pc:sldMk cId="25428408" sldId="667"/>
            <ac:spMk id="2" creationId="{DDDC91C5-B08C-4289-94CF-AF8F42FF6840}"/>
          </ac:spMkLst>
        </pc:spChg>
        <pc:spChg chg="mod">
          <ac:chgData name="Taylor, Joseph E" userId="4c5a6b01-bbdf-428b-b4b6-a1a03187b2c2" providerId="ADAL" clId="{61A7F8FE-A75F-497C-A95A-23D215F61316}" dt="2021-09-20T17:51:12.026" v="135" actId="113"/>
          <ac:spMkLst>
            <pc:docMk/>
            <pc:sldMk cId="25428408" sldId="667"/>
            <ac:spMk id="3" creationId="{2DD6A3E4-C9C6-4679-A923-9A6FBCF91C20}"/>
          </ac:spMkLst>
        </pc:spChg>
      </pc:sldChg>
      <pc:sldChg chg="modSp mod modNotesTx">
        <pc:chgData name="Taylor, Joseph E" userId="4c5a6b01-bbdf-428b-b4b6-a1a03187b2c2" providerId="ADAL" clId="{61A7F8FE-A75F-497C-A95A-23D215F61316}" dt="2021-09-20T21:54:14.353" v="290" actId="20577"/>
        <pc:sldMkLst>
          <pc:docMk/>
          <pc:sldMk cId="455413866" sldId="668"/>
        </pc:sldMkLst>
        <pc:spChg chg="mod">
          <ac:chgData name="Taylor, Joseph E" userId="4c5a6b01-bbdf-428b-b4b6-a1a03187b2c2" providerId="ADAL" clId="{61A7F8FE-A75F-497C-A95A-23D215F61316}" dt="2021-09-20T19:47:14.278" v="262" actId="1076"/>
          <ac:spMkLst>
            <pc:docMk/>
            <pc:sldMk cId="455413866" sldId="668"/>
            <ac:spMk id="2" creationId="{8804E7E6-D99C-4B57-9BC5-DCCF761E3D31}"/>
          </ac:spMkLst>
        </pc:spChg>
        <pc:spChg chg="mod">
          <ac:chgData name="Taylor, Joseph E" userId="4c5a6b01-bbdf-428b-b4b6-a1a03187b2c2" providerId="ADAL" clId="{61A7F8FE-A75F-497C-A95A-23D215F61316}" dt="2021-09-20T20:47:41.422" v="277" actId="20577"/>
          <ac:spMkLst>
            <pc:docMk/>
            <pc:sldMk cId="455413866" sldId="668"/>
            <ac:spMk id="3" creationId="{58BFB24F-043C-4D11-A8B6-C069E0B4C455}"/>
          </ac:spMkLst>
        </pc:spChg>
        <pc:cxnChg chg="mod">
          <ac:chgData name="Taylor, Joseph E" userId="4c5a6b01-bbdf-428b-b4b6-a1a03187b2c2" providerId="ADAL" clId="{61A7F8FE-A75F-497C-A95A-23D215F61316}" dt="2021-09-20T19:47:17.880" v="263" actId="1076"/>
          <ac:cxnSpMkLst>
            <pc:docMk/>
            <pc:sldMk cId="455413866" sldId="668"/>
            <ac:cxnSpMk id="5" creationId="{5D36D04A-4204-44AC-8651-43C20DDB95EF}"/>
          </ac:cxnSpMkLst>
        </pc:cxnChg>
      </pc:sldChg>
      <pc:sldChg chg="modSp mod">
        <pc:chgData name="Taylor, Joseph E" userId="4c5a6b01-bbdf-428b-b4b6-a1a03187b2c2" providerId="ADAL" clId="{61A7F8FE-A75F-497C-A95A-23D215F61316}" dt="2021-09-20T21:56:00.208" v="326" actId="20577"/>
        <pc:sldMkLst>
          <pc:docMk/>
          <pc:sldMk cId="1877581257" sldId="669"/>
        </pc:sldMkLst>
        <pc:spChg chg="mod">
          <ac:chgData name="Taylor, Joseph E" userId="4c5a6b01-bbdf-428b-b4b6-a1a03187b2c2" providerId="ADAL" clId="{61A7F8FE-A75F-497C-A95A-23D215F61316}" dt="2021-09-20T21:56:00.208" v="326" actId="20577"/>
          <ac:spMkLst>
            <pc:docMk/>
            <pc:sldMk cId="1877581257" sldId="669"/>
            <ac:spMk id="2" creationId="{8C4C24D0-EA1D-4119-9F24-F2AB25AFBA4C}"/>
          </ac:spMkLst>
        </pc:spChg>
        <pc:spChg chg="mod">
          <ac:chgData name="Taylor, Joseph E" userId="4c5a6b01-bbdf-428b-b4b6-a1a03187b2c2" providerId="ADAL" clId="{61A7F8FE-A75F-497C-A95A-23D215F61316}" dt="2021-09-20T21:55:22.786" v="319" actId="20577"/>
          <ac:spMkLst>
            <pc:docMk/>
            <pc:sldMk cId="1877581257" sldId="669"/>
            <ac:spMk id="3" creationId="{8668BCEC-8002-416B-A916-AE80878EE5C8}"/>
          </ac:spMkLst>
        </pc:spChg>
      </pc:sldChg>
      <pc:sldChg chg="modSp mod">
        <pc:chgData name="Taylor, Joseph E" userId="4c5a6b01-bbdf-428b-b4b6-a1a03187b2c2" providerId="ADAL" clId="{61A7F8FE-A75F-497C-A95A-23D215F61316}" dt="2021-09-20T21:55:48.498" v="324" actId="14100"/>
        <pc:sldMkLst>
          <pc:docMk/>
          <pc:sldMk cId="3143464463" sldId="670"/>
        </pc:sldMkLst>
        <pc:spChg chg="mod">
          <ac:chgData name="Taylor, Joseph E" userId="4c5a6b01-bbdf-428b-b4b6-a1a03187b2c2" providerId="ADAL" clId="{61A7F8FE-A75F-497C-A95A-23D215F61316}" dt="2021-09-20T21:55:41.163" v="322" actId="14100"/>
          <ac:spMkLst>
            <pc:docMk/>
            <pc:sldMk cId="3143464463" sldId="670"/>
            <ac:spMk id="2" creationId="{5342C02B-C3BA-44B6-9C17-60FCE3C7F9C3}"/>
          </ac:spMkLst>
        </pc:spChg>
        <pc:cxnChg chg="mod">
          <ac:chgData name="Taylor, Joseph E" userId="4c5a6b01-bbdf-428b-b4b6-a1a03187b2c2" providerId="ADAL" clId="{61A7F8FE-A75F-497C-A95A-23D215F61316}" dt="2021-09-20T21:55:48.498" v="324" actId="14100"/>
          <ac:cxnSpMkLst>
            <pc:docMk/>
            <pc:sldMk cId="3143464463" sldId="670"/>
            <ac:cxnSpMk id="5" creationId="{4004152D-EB5F-4AA1-BF67-564C8140FEF6}"/>
          </ac:cxnSpMkLst>
        </pc:cxnChg>
      </pc:sldChg>
      <pc:sldChg chg="modSp mod modNotesTx">
        <pc:chgData name="Taylor, Joseph E" userId="4c5a6b01-bbdf-428b-b4b6-a1a03187b2c2" providerId="ADAL" clId="{61A7F8FE-A75F-497C-A95A-23D215F61316}" dt="2021-09-20T22:07:28.617" v="489" actId="6549"/>
        <pc:sldMkLst>
          <pc:docMk/>
          <pc:sldMk cId="4192524491" sldId="672"/>
        </pc:sldMkLst>
        <pc:spChg chg="mod">
          <ac:chgData name="Taylor, Joseph E" userId="4c5a6b01-bbdf-428b-b4b6-a1a03187b2c2" providerId="ADAL" clId="{61A7F8FE-A75F-497C-A95A-23D215F61316}" dt="2021-09-20T22:04:05.241" v="330" actId="27636"/>
          <ac:spMkLst>
            <pc:docMk/>
            <pc:sldMk cId="4192524491" sldId="672"/>
            <ac:spMk id="2" creationId="{7F48F192-0F3A-4CD7-84F7-310E86069230}"/>
          </ac:spMkLst>
        </pc:spChg>
        <pc:spChg chg="mod">
          <ac:chgData name="Taylor, Joseph E" userId="4c5a6b01-bbdf-428b-b4b6-a1a03187b2c2" providerId="ADAL" clId="{61A7F8FE-A75F-497C-A95A-23D215F61316}" dt="2021-09-20T22:07:08.767" v="485" actId="13926"/>
          <ac:spMkLst>
            <pc:docMk/>
            <pc:sldMk cId="4192524491" sldId="672"/>
            <ac:spMk id="3" creationId="{8AFF5284-7D8F-4238-BBEF-F1ADFA114189}"/>
          </ac:spMkLst>
        </pc:spChg>
        <pc:cxnChg chg="mod">
          <ac:chgData name="Taylor, Joseph E" userId="4c5a6b01-bbdf-428b-b4b6-a1a03187b2c2" providerId="ADAL" clId="{61A7F8FE-A75F-497C-A95A-23D215F61316}" dt="2021-09-20T22:04:08.837" v="331" actId="1076"/>
          <ac:cxnSpMkLst>
            <pc:docMk/>
            <pc:sldMk cId="4192524491" sldId="672"/>
            <ac:cxnSpMk id="5" creationId="{340E5575-14C3-461A-9A90-247BCC62D806}"/>
          </ac:cxnSpMkLst>
        </pc:cxnChg>
      </pc:sldChg>
      <pc:sldChg chg="modSp mod modNotesTx">
        <pc:chgData name="Taylor, Joseph E" userId="4c5a6b01-bbdf-428b-b4b6-a1a03187b2c2" providerId="ADAL" clId="{61A7F8FE-A75F-497C-A95A-23D215F61316}" dt="2021-09-20T17:07:50.769" v="91" actId="6549"/>
        <pc:sldMkLst>
          <pc:docMk/>
          <pc:sldMk cId="4139212498" sldId="680"/>
        </pc:sldMkLst>
        <pc:spChg chg="mod">
          <ac:chgData name="Taylor, Joseph E" userId="4c5a6b01-bbdf-428b-b4b6-a1a03187b2c2" providerId="ADAL" clId="{61A7F8FE-A75F-497C-A95A-23D215F61316}" dt="2021-09-20T17:07:27.859" v="21" actId="1076"/>
          <ac:spMkLst>
            <pc:docMk/>
            <pc:sldMk cId="4139212498" sldId="680"/>
            <ac:spMk id="2" creationId="{00000000-0000-0000-0000-000000000000}"/>
          </ac:spMkLst>
        </pc:spChg>
        <pc:spChg chg="mod">
          <ac:chgData name="Taylor, Joseph E" userId="4c5a6b01-bbdf-428b-b4b6-a1a03187b2c2" providerId="ADAL" clId="{61A7F8FE-A75F-497C-A95A-23D215F61316}" dt="2021-09-20T17:07:19.206" v="20" actId="255"/>
          <ac:spMkLst>
            <pc:docMk/>
            <pc:sldMk cId="4139212498" sldId="680"/>
            <ac:spMk id="66" creationId="{00000000-0000-0000-0000-000000000000}"/>
          </ac:spMkLst>
        </pc:spChg>
      </pc:sldChg>
      <pc:sldChg chg="modSp mod">
        <pc:chgData name="Taylor, Joseph E" userId="4c5a6b01-bbdf-428b-b4b6-a1a03187b2c2" providerId="ADAL" clId="{61A7F8FE-A75F-497C-A95A-23D215F61316}" dt="2021-09-21T21:13:51.589" v="650" actId="1076"/>
        <pc:sldMkLst>
          <pc:docMk/>
          <pc:sldMk cId="1425299214" sldId="681"/>
        </pc:sldMkLst>
        <pc:spChg chg="mod">
          <ac:chgData name="Taylor, Joseph E" userId="4c5a6b01-bbdf-428b-b4b6-a1a03187b2c2" providerId="ADAL" clId="{61A7F8FE-A75F-497C-A95A-23D215F61316}" dt="2021-09-21T21:13:09.449" v="642" actId="1076"/>
          <ac:spMkLst>
            <pc:docMk/>
            <pc:sldMk cId="1425299214" sldId="681"/>
            <ac:spMk id="2" creationId="{00000000-0000-0000-0000-000000000000}"/>
          </ac:spMkLst>
        </pc:spChg>
        <pc:spChg chg="mod">
          <ac:chgData name="Taylor, Joseph E" userId="4c5a6b01-bbdf-428b-b4b6-a1a03187b2c2" providerId="ADAL" clId="{61A7F8FE-A75F-497C-A95A-23D215F61316}" dt="2021-09-21T21:13:51.589" v="650" actId="1076"/>
          <ac:spMkLst>
            <pc:docMk/>
            <pc:sldMk cId="1425299214" sldId="681"/>
            <ac:spMk id="66" creationId="{00000000-0000-0000-0000-000000000000}"/>
          </ac:spMkLst>
        </pc:spChg>
        <pc:cxnChg chg="mod">
          <ac:chgData name="Taylor, Joseph E" userId="4c5a6b01-bbdf-428b-b4b6-a1a03187b2c2" providerId="ADAL" clId="{61A7F8FE-A75F-497C-A95A-23D215F61316}" dt="2021-09-21T21:13:15.073" v="644" actId="14100"/>
          <ac:cxnSpMkLst>
            <pc:docMk/>
            <pc:sldMk cId="1425299214" sldId="681"/>
            <ac:cxnSpMk id="5" creationId="{BB89E120-EB80-4C03-9716-3358A580F840}"/>
          </ac:cxnSpMkLst>
        </pc:cxnChg>
      </pc:sldChg>
      <pc:sldChg chg="modSp mod">
        <pc:chgData name="Taylor, Joseph E" userId="4c5a6b01-bbdf-428b-b4b6-a1a03187b2c2" providerId="ADAL" clId="{61A7F8FE-A75F-497C-A95A-23D215F61316}" dt="2021-09-20T17:51:44.972" v="138" actId="20577"/>
        <pc:sldMkLst>
          <pc:docMk/>
          <pc:sldMk cId="3422305949" sldId="682"/>
        </pc:sldMkLst>
        <pc:spChg chg="mod">
          <ac:chgData name="Taylor, Joseph E" userId="4c5a6b01-bbdf-428b-b4b6-a1a03187b2c2" providerId="ADAL" clId="{61A7F8FE-A75F-497C-A95A-23D215F61316}" dt="2021-09-20T17:33:39.555" v="100" actId="113"/>
          <ac:spMkLst>
            <pc:docMk/>
            <pc:sldMk cId="3422305949" sldId="682"/>
            <ac:spMk id="2" creationId="{E069D8E6-7A8B-43A2-A29C-0C085D319CDD}"/>
          </ac:spMkLst>
        </pc:spChg>
        <pc:spChg chg="mod">
          <ac:chgData name="Taylor, Joseph E" userId="4c5a6b01-bbdf-428b-b4b6-a1a03187b2c2" providerId="ADAL" clId="{61A7F8FE-A75F-497C-A95A-23D215F61316}" dt="2021-09-20T17:51:44.972" v="138" actId="20577"/>
          <ac:spMkLst>
            <pc:docMk/>
            <pc:sldMk cId="3422305949" sldId="682"/>
            <ac:spMk id="3" creationId="{2D2E0CDE-E424-4F16-938F-9954ACE0923F}"/>
          </ac:spMkLst>
        </pc:spChg>
        <pc:cxnChg chg="mod">
          <ac:chgData name="Taylor, Joseph E" userId="4c5a6b01-bbdf-428b-b4b6-a1a03187b2c2" providerId="ADAL" clId="{61A7F8FE-A75F-497C-A95A-23D215F61316}" dt="2021-09-20T17:33:32.467" v="98" actId="1076"/>
          <ac:cxnSpMkLst>
            <pc:docMk/>
            <pc:sldMk cId="3422305949" sldId="682"/>
            <ac:cxnSpMk id="5" creationId="{C929309D-0447-41D2-8722-85D1A3463605}"/>
          </ac:cxnSpMkLst>
        </pc:cxnChg>
      </pc:sldChg>
      <pc:sldChg chg="modSp mod modNotesTx">
        <pc:chgData name="Taylor, Joseph E" userId="4c5a6b01-bbdf-428b-b4b6-a1a03187b2c2" providerId="ADAL" clId="{61A7F8FE-A75F-497C-A95A-23D215F61316}" dt="2021-08-10T12:51:19.287" v="3" actId="20577"/>
        <pc:sldMkLst>
          <pc:docMk/>
          <pc:sldMk cId="2190885595" sldId="684"/>
        </pc:sldMkLst>
        <pc:spChg chg="mod">
          <ac:chgData name="Taylor, Joseph E" userId="4c5a6b01-bbdf-428b-b4b6-a1a03187b2c2" providerId="ADAL" clId="{61A7F8FE-A75F-497C-A95A-23D215F61316}" dt="2021-08-10T12:51:15.393" v="1" actId="20577"/>
          <ac:spMkLst>
            <pc:docMk/>
            <pc:sldMk cId="2190885595" sldId="684"/>
            <ac:spMk id="5" creationId="{9BE384C3-05D9-43DB-B602-8850BF8BCF6F}"/>
          </ac:spMkLst>
        </pc:spChg>
      </pc:sldChg>
      <pc:sldChg chg="modSp mod">
        <pc:chgData name="Taylor, Joseph E" userId="4c5a6b01-bbdf-428b-b4b6-a1a03187b2c2" providerId="ADAL" clId="{61A7F8FE-A75F-497C-A95A-23D215F61316}" dt="2021-09-21T21:12:11.997" v="603" actId="113"/>
        <pc:sldMkLst>
          <pc:docMk/>
          <pc:sldMk cId="1078841561" sldId="690"/>
        </pc:sldMkLst>
        <pc:spChg chg="mod">
          <ac:chgData name="Taylor, Joseph E" userId="4c5a6b01-bbdf-428b-b4b6-a1a03187b2c2" providerId="ADAL" clId="{61A7F8FE-A75F-497C-A95A-23D215F61316}" dt="2021-09-20T17:33:11.385" v="95" actId="1076"/>
          <ac:spMkLst>
            <pc:docMk/>
            <pc:sldMk cId="1078841561" sldId="690"/>
            <ac:spMk id="2" creationId="{F5A17F85-D2AB-49E8-8957-BE00400D2319}"/>
          </ac:spMkLst>
        </pc:spChg>
        <pc:spChg chg="mod">
          <ac:chgData name="Taylor, Joseph E" userId="4c5a6b01-bbdf-428b-b4b6-a1a03187b2c2" providerId="ADAL" clId="{61A7F8FE-A75F-497C-A95A-23D215F61316}" dt="2021-09-21T21:12:11.997" v="603" actId="113"/>
          <ac:spMkLst>
            <pc:docMk/>
            <pc:sldMk cId="1078841561" sldId="690"/>
            <ac:spMk id="3" creationId="{ADD0E5B2-DEEF-4CA5-BC52-453848A05C1D}"/>
          </ac:spMkLst>
        </pc:spChg>
        <pc:cxnChg chg="mod">
          <ac:chgData name="Taylor, Joseph E" userId="4c5a6b01-bbdf-428b-b4b6-a1a03187b2c2" providerId="ADAL" clId="{61A7F8FE-A75F-497C-A95A-23D215F61316}" dt="2021-09-20T17:33:15.127" v="96" actId="1076"/>
          <ac:cxnSpMkLst>
            <pc:docMk/>
            <pc:sldMk cId="1078841561" sldId="690"/>
            <ac:cxnSpMk id="5" creationId="{30042E07-3A46-4D8F-AF5C-3007A33CEBF5}"/>
          </ac:cxnSpMkLst>
        </pc:cxnChg>
      </pc:sldChg>
      <pc:sldChg chg="addSp modSp mod modNotesTx">
        <pc:chgData name="Taylor, Joseph E" userId="4c5a6b01-bbdf-428b-b4b6-a1a03187b2c2" providerId="ADAL" clId="{61A7F8FE-A75F-497C-A95A-23D215F61316}" dt="2021-09-20T22:13:41.197" v="597" actId="20577"/>
        <pc:sldMkLst>
          <pc:docMk/>
          <pc:sldMk cId="1744706123" sldId="691"/>
        </pc:sldMkLst>
        <pc:spChg chg="mod">
          <ac:chgData name="Taylor, Joseph E" userId="4c5a6b01-bbdf-428b-b4b6-a1a03187b2c2" providerId="ADAL" clId="{61A7F8FE-A75F-497C-A95A-23D215F61316}" dt="2021-09-20T22:08:38.199" v="495" actId="1076"/>
          <ac:spMkLst>
            <pc:docMk/>
            <pc:sldMk cId="1744706123" sldId="691"/>
            <ac:spMk id="2" creationId="{B865CCB6-AA14-4C7E-896B-148667670610}"/>
          </ac:spMkLst>
        </pc:spChg>
        <pc:spChg chg="mod">
          <ac:chgData name="Taylor, Joseph E" userId="4c5a6b01-bbdf-428b-b4b6-a1a03187b2c2" providerId="ADAL" clId="{61A7F8FE-A75F-497C-A95A-23D215F61316}" dt="2021-09-20T22:13:17.581" v="575" actId="14100"/>
          <ac:spMkLst>
            <pc:docMk/>
            <pc:sldMk cId="1744706123" sldId="691"/>
            <ac:spMk id="3" creationId="{5C64E229-90E8-4BFD-B394-5823D7FD305B}"/>
          </ac:spMkLst>
        </pc:spChg>
        <pc:spChg chg="mod">
          <ac:chgData name="Taylor, Joseph E" userId="4c5a6b01-bbdf-428b-b4b6-a1a03187b2c2" providerId="ADAL" clId="{61A7F8FE-A75F-497C-A95A-23D215F61316}" dt="2021-09-20T22:09:56.066" v="508" actId="1076"/>
          <ac:spMkLst>
            <pc:docMk/>
            <pc:sldMk cId="1744706123" sldId="691"/>
            <ac:spMk id="5" creationId="{68C2C5CF-B94E-4B56-B32F-8D80015C8608}"/>
          </ac:spMkLst>
        </pc:spChg>
        <pc:cxnChg chg="add mod">
          <ac:chgData name="Taylor, Joseph E" userId="4c5a6b01-bbdf-428b-b4b6-a1a03187b2c2" providerId="ADAL" clId="{61A7F8FE-A75F-497C-A95A-23D215F61316}" dt="2021-09-20T22:08:46.243" v="497" actId="14100"/>
          <ac:cxnSpMkLst>
            <pc:docMk/>
            <pc:sldMk cId="1744706123" sldId="691"/>
            <ac:cxnSpMk id="10" creationId="{3AA2ED36-3290-41C7-A853-8B9F39DB44A7}"/>
          </ac:cxnSpMkLst>
        </pc:cxnChg>
      </pc:sldChg>
      <pc:sldChg chg="modSp mod modNotesTx">
        <pc:chgData name="Taylor, Joseph E" userId="4c5a6b01-bbdf-428b-b4b6-a1a03187b2c2" providerId="ADAL" clId="{61A7F8FE-A75F-497C-A95A-23D215F61316}" dt="2021-09-20T19:45:55.413" v="251" actId="20577"/>
        <pc:sldMkLst>
          <pc:docMk/>
          <pc:sldMk cId="1698302047" sldId="693"/>
        </pc:sldMkLst>
        <pc:spChg chg="mod">
          <ac:chgData name="Taylor, Joseph E" userId="4c5a6b01-bbdf-428b-b4b6-a1a03187b2c2" providerId="ADAL" clId="{61A7F8FE-A75F-497C-A95A-23D215F61316}" dt="2021-09-20T17:52:22.053" v="145" actId="14100"/>
          <ac:spMkLst>
            <pc:docMk/>
            <pc:sldMk cId="1698302047" sldId="693"/>
            <ac:spMk id="2" creationId="{F5A17F85-D2AB-49E8-8957-BE00400D2319}"/>
          </ac:spMkLst>
        </pc:spChg>
        <pc:spChg chg="mod">
          <ac:chgData name="Taylor, Joseph E" userId="4c5a6b01-bbdf-428b-b4b6-a1a03187b2c2" providerId="ADAL" clId="{61A7F8FE-A75F-497C-A95A-23D215F61316}" dt="2021-09-20T19:45:18.218" v="180" actId="113"/>
          <ac:spMkLst>
            <pc:docMk/>
            <pc:sldMk cId="1698302047" sldId="693"/>
            <ac:spMk id="3" creationId="{ADD0E5B2-DEEF-4CA5-BC52-453848A05C1D}"/>
          </ac:spMkLst>
        </pc:spChg>
        <pc:cxnChg chg="mod">
          <ac:chgData name="Taylor, Joseph E" userId="4c5a6b01-bbdf-428b-b4b6-a1a03187b2c2" providerId="ADAL" clId="{61A7F8FE-A75F-497C-A95A-23D215F61316}" dt="2021-09-20T17:52:26.278" v="146" actId="1076"/>
          <ac:cxnSpMkLst>
            <pc:docMk/>
            <pc:sldMk cId="1698302047" sldId="693"/>
            <ac:cxnSpMk id="5" creationId="{30042E07-3A46-4D8F-AF5C-3007A33CEBF5}"/>
          </ac:cxnSpMkLst>
        </pc:cxnChg>
      </pc:sldChg>
      <pc:sldChg chg="modSp mod">
        <pc:chgData name="Taylor, Joseph E" userId="4c5a6b01-bbdf-428b-b4b6-a1a03187b2c2" providerId="ADAL" clId="{61A7F8FE-A75F-497C-A95A-23D215F61316}" dt="2021-09-20T19:47:02.420" v="260" actId="113"/>
        <pc:sldMkLst>
          <pc:docMk/>
          <pc:sldMk cId="84136189" sldId="694"/>
        </pc:sldMkLst>
        <pc:spChg chg="mod">
          <ac:chgData name="Taylor, Joseph E" userId="4c5a6b01-bbdf-428b-b4b6-a1a03187b2c2" providerId="ADAL" clId="{61A7F8FE-A75F-497C-A95A-23D215F61316}" dt="2021-09-20T19:46:18.852" v="254" actId="1076"/>
          <ac:spMkLst>
            <pc:docMk/>
            <pc:sldMk cId="84136189" sldId="694"/>
            <ac:spMk id="2" creationId="{F5A17F85-D2AB-49E8-8957-BE00400D2319}"/>
          </ac:spMkLst>
        </pc:spChg>
        <pc:spChg chg="mod">
          <ac:chgData name="Taylor, Joseph E" userId="4c5a6b01-bbdf-428b-b4b6-a1a03187b2c2" providerId="ADAL" clId="{61A7F8FE-A75F-497C-A95A-23D215F61316}" dt="2021-09-20T19:47:02.420" v="260" actId="113"/>
          <ac:spMkLst>
            <pc:docMk/>
            <pc:sldMk cId="84136189" sldId="694"/>
            <ac:spMk id="3" creationId="{ADD0E5B2-DEEF-4CA5-BC52-453848A05C1D}"/>
          </ac:spMkLst>
        </pc:spChg>
        <pc:cxnChg chg="mod">
          <ac:chgData name="Taylor, Joseph E" userId="4c5a6b01-bbdf-428b-b4b6-a1a03187b2c2" providerId="ADAL" clId="{61A7F8FE-A75F-497C-A95A-23D215F61316}" dt="2021-09-20T19:46:22.524" v="255" actId="1076"/>
          <ac:cxnSpMkLst>
            <pc:docMk/>
            <pc:sldMk cId="84136189" sldId="694"/>
            <ac:cxnSpMk id="5" creationId="{30042E07-3A46-4D8F-AF5C-3007A33CEBF5}"/>
          </ac:cxnSpMkLst>
        </pc:cxnChg>
      </pc:sldChg>
    </pc:docChg>
  </pc:docChgLst>
  <pc:docChgLst>
    <pc:chgData name="Hines, Donna A" userId="S::donna.a.hines@hud.gov::ad4f40da-fb4d-443a-ae6e-35f8d8059c35" providerId="AD" clId="Web-{3577D8C9-2F27-D998-489E-F02ACAFAC5A4}"/>
    <pc:docChg chg="modSld">
      <pc:chgData name="Hines, Donna A" userId="S::donna.a.hines@hud.gov::ad4f40da-fb4d-443a-ae6e-35f8d8059c35" providerId="AD" clId="Web-{3577D8C9-2F27-D998-489E-F02ACAFAC5A4}" dt="2022-11-09T21:22:40.248" v="2" actId="14100"/>
      <pc:docMkLst>
        <pc:docMk/>
      </pc:docMkLst>
      <pc:sldChg chg="modSp">
        <pc:chgData name="Hines, Donna A" userId="S::donna.a.hines@hud.gov::ad4f40da-fb4d-443a-ae6e-35f8d8059c35" providerId="AD" clId="Web-{3577D8C9-2F27-D998-489E-F02ACAFAC5A4}" dt="2022-11-09T21:22:40.248" v="2" actId="14100"/>
        <pc:sldMkLst>
          <pc:docMk/>
          <pc:sldMk cId="84136189" sldId="694"/>
        </pc:sldMkLst>
        <pc:spChg chg="mod">
          <ac:chgData name="Hines, Donna A" userId="S::donna.a.hines@hud.gov::ad4f40da-fb4d-443a-ae6e-35f8d8059c35" providerId="AD" clId="Web-{3577D8C9-2F27-D998-489E-F02ACAFAC5A4}" dt="2022-11-09T21:22:29.717" v="0" actId="20577"/>
          <ac:spMkLst>
            <pc:docMk/>
            <pc:sldMk cId="84136189" sldId="694"/>
            <ac:spMk id="2" creationId="{F5A17F85-D2AB-49E8-8957-BE00400D2319}"/>
          </ac:spMkLst>
        </pc:spChg>
        <pc:spChg chg="mod">
          <ac:chgData name="Hines, Donna A" userId="S::donna.a.hines@hud.gov::ad4f40da-fb4d-443a-ae6e-35f8d8059c35" providerId="AD" clId="Web-{3577D8C9-2F27-D998-489E-F02ACAFAC5A4}" dt="2022-11-09T21:22:40.248" v="2" actId="14100"/>
          <ac:spMkLst>
            <pc:docMk/>
            <pc:sldMk cId="84136189" sldId="694"/>
            <ac:spMk id="3" creationId="{ADD0E5B2-DEEF-4CA5-BC52-453848A05C1D}"/>
          </ac:spMkLst>
        </pc:spChg>
      </pc:sldChg>
    </pc:docChg>
  </pc:docChgLst>
  <pc:docChgLst>
    <pc:chgData name="Hines, Donna A" userId="S::donna.a.hines@hud.gov::ad4f40da-fb4d-443a-ae6e-35f8d8059c35" providerId="AD" clId="Web-{0D986D0C-FC64-6A7D-FA8F-355EA8E0BD8F}"/>
    <pc:docChg chg="modSld">
      <pc:chgData name="Hines, Donna A" userId="S::donna.a.hines@hud.gov::ad4f40da-fb4d-443a-ae6e-35f8d8059c35" providerId="AD" clId="Web-{0D986D0C-FC64-6A7D-FA8F-355EA8E0BD8F}" dt="2021-09-22T19:17:38.056" v="0" actId="1076"/>
      <pc:docMkLst>
        <pc:docMk/>
      </pc:docMkLst>
      <pc:sldChg chg="modSp">
        <pc:chgData name="Hines, Donna A" userId="S::donna.a.hines@hud.gov::ad4f40da-fb4d-443a-ae6e-35f8d8059c35" providerId="AD" clId="Web-{0D986D0C-FC64-6A7D-FA8F-355EA8E0BD8F}" dt="2021-09-22T19:17:38.056" v="0" actId="1076"/>
        <pc:sldMkLst>
          <pc:docMk/>
          <pc:sldMk cId="2190885595" sldId="684"/>
        </pc:sldMkLst>
        <pc:picChg chg="mod">
          <ac:chgData name="Hines, Donna A" userId="S::donna.a.hines@hud.gov::ad4f40da-fb4d-443a-ae6e-35f8d8059c35" providerId="AD" clId="Web-{0D986D0C-FC64-6A7D-FA8F-355EA8E0BD8F}" dt="2021-09-22T19:17:38.056" v="0" actId="1076"/>
          <ac:picMkLst>
            <pc:docMk/>
            <pc:sldMk cId="2190885595" sldId="684"/>
            <ac:picMk id="10" creationId="{18544897-C35E-4912-BFCC-10BD60DB7694}"/>
          </ac:picMkLst>
        </pc:picChg>
      </pc:sldChg>
    </pc:docChg>
  </pc:docChgLst>
  <pc:docChgLst>
    <pc:chgData name="Hines, Donna A" userId="S::donna.a.hines@hud.gov::ad4f40da-fb4d-443a-ae6e-35f8d8059c35" providerId="AD" clId="Web-{AF33477B-F704-C87F-B9BC-E9C686F5B3BB}"/>
    <pc:docChg chg="modSld">
      <pc:chgData name="Hines, Donna A" userId="S::donna.a.hines@hud.gov::ad4f40da-fb4d-443a-ae6e-35f8d8059c35" providerId="AD" clId="Web-{AF33477B-F704-C87F-B9BC-E9C686F5B3BB}" dt="2021-10-19T00:04:40.891" v="12" actId="20577"/>
      <pc:docMkLst>
        <pc:docMk/>
      </pc:docMkLst>
      <pc:sldChg chg="modSp">
        <pc:chgData name="Hines, Donna A" userId="S::donna.a.hines@hud.gov::ad4f40da-fb4d-443a-ae6e-35f8d8059c35" providerId="AD" clId="Web-{AF33477B-F704-C87F-B9BC-E9C686F5B3BB}" dt="2021-10-19T00:03:58.591" v="6" actId="20577"/>
        <pc:sldMkLst>
          <pc:docMk/>
          <pc:sldMk cId="25428408" sldId="667"/>
        </pc:sldMkLst>
        <pc:spChg chg="mod">
          <ac:chgData name="Hines, Donna A" userId="S::donna.a.hines@hud.gov::ad4f40da-fb4d-443a-ae6e-35f8d8059c35" providerId="AD" clId="Web-{AF33477B-F704-C87F-B9BC-E9C686F5B3BB}" dt="2021-10-19T00:03:58.591" v="6" actId="20577"/>
          <ac:spMkLst>
            <pc:docMk/>
            <pc:sldMk cId="25428408" sldId="667"/>
            <ac:spMk id="2" creationId="{DDDC91C5-B08C-4289-94CF-AF8F42FF6840}"/>
          </ac:spMkLst>
        </pc:spChg>
      </pc:sldChg>
      <pc:sldChg chg="modNotes">
        <pc:chgData name="Hines, Donna A" userId="S::donna.a.hines@hud.gov::ad4f40da-fb4d-443a-ae6e-35f8d8059c35" providerId="AD" clId="Web-{AF33477B-F704-C87F-B9BC-E9C686F5B3BB}" dt="2021-10-19T00:03:33.870" v="4"/>
        <pc:sldMkLst>
          <pc:docMk/>
          <pc:sldMk cId="1425299214" sldId="681"/>
        </pc:sldMkLst>
      </pc:sldChg>
      <pc:sldChg chg="addSp delSp modSp">
        <pc:chgData name="Hines, Donna A" userId="S::donna.a.hines@hud.gov::ad4f40da-fb4d-443a-ae6e-35f8d8059c35" providerId="AD" clId="Web-{AF33477B-F704-C87F-B9BC-E9C686F5B3BB}" dt="2021-10-19T00:03:11.821" v="2" actId="1076"/>
        <pc:sldMkLst>
          <pc:docMk/>
          <pc:sldMk cId="2190885595" sldId="684"/>
        </pc:sldMkLst>
        <pc:picChg chg="add mod">
          <ac:chgData name="Hines, Donna A" userId="S::donna.a.hines@hud.gov::ad4f40da-fb4d-443a-ae6e-35f8d8059c35" providerId="AD" clId="Web-{AF33477B-F704-C87F-B9BC-E9C686F5B3BB}" dt="2021-10-19T00:03:11.821" v="2" actId="1076"/>
          <ac:picMkLst>
            <pc:docMk/>
            <pc:sldMk cId="2190885595" sldId="684"/>
            <ac:picMk id="2" creationId="{55FDF1E8-F886-4FE7-85D3-57C850292D1D}"/>
          </ac:picMkLst>
        </pc:picChg>
        <pc:picChg chg="del">
          <ac:chgData name="Hines, Donna A" userId="S::donna.a.hines@hud.gov::ad4f40da-fb4d-443a-ae6e-35f8d8059c35" providerId="AD" clId="Web-{AF33477B-F704-C87F-B9BC-E9C686F5B3BB}" dt="2021-10-19T00:03:08.118" v="1"/>
          <ac:picMkLst>
            <pc:docMk/>
            <pc:sldMk cId="2190885595" sldId="684"/>
            <ac:picMk id="12" creationId="{7D955E03-3F9D-4E6D-B5CB-19D704BFF932}"/>
          </ac:picMkLst>
        </pc:picChg>
      </pc:sldChg>
      <pc:sldChg chg="modSp">
        <pc:chgData name="Hines, Donna A" userId="S::donna.a.hines@hud.gov::ad4f40da-fb4d-443a-ae6e-35f8d8059c35" providerId="AD" clId="Web-{AF33477B-F704-C87F-B9BC-E9C686F5B3BB}" dt="2021-10-19T00:04:20.233" v="9" actId="20577"/>
        <pc:sldMkLst>
          <pc:docMk/>
          <pc:sldMk cId="1078841561" sldId="690"/>
        </pc:sldMkLst>
        <pc:spChg chg="mod">
          <ac:chgData name="Hines, Donna A" userId="S::donna.a.hines@hud.gov::ad4f40da-fb4d-443a-ae6e-35f8d8059c35" providerId="AD" clId="Web-{AF33477B-F704-C87F-B9BC-E9C686F5B3BB}" dt="2021-10-19T00:04:20.233" v="9" actId="20577"/>
          <ac:spMkLst>
            <pc:docMk/>
            <pc:sldMk cId="1078841561" sldId="690"/>
            <ac:spMk id="3" creationId="{ADD0E5B2-DEEF-4CA5-BC52-453848A05C1D}"/>
          </ac:spMkLst>
        </pc:spChg>
      </pc:sldChg>
      <pc:sldChg chg="modSp">
        <pc:chgData name="Hines, Donna A" userId="S::donna.a.hines@hud.gov::ad4f40da-fb4d-443a-ae6e-35f8d8059c35" providerId="AD" clId="Web-{AF33477B-F704-C87F-B9BC-E9C686F5B3BB}" dt="2021-10-19T00:04:31.468" v="10" actId="20577"/>
        <pc:sldMkLst>
          <pc:docMk/>
          <pc:sldMk cId="1698302047" sldId="693"/>
        </pc:sldMkLst>
        <pc:spChg chg="mod">
          <ac:chgData name="Hines, Donna A" userId="S::donna.a.hines@hud.gov::ad4f40da-fb4d-443a-ae6e-35f8d8059c35" providerId="AD" clId="Web-{AF33477B-F704-C87F-B9BC-E9C686F5B3BB}" dt="2021-10-19T00:04:31.468" v="10" actId="20577"/>
          <ac:spMkLst>
            <pc:docMk/>
            <pc:sldMk cId="1698302047" sldId="693"/>
            <ac:spMk id="3" creationId="{ADD0E5B2-DEEF-4CA5-BC52-453848A05C1D}"/>
          </ac:spMkLst>
        </pc:spChg>
      </pc:sldChg>
      <pc:sldChg chg="modSp">
        <pc:chgData name="Hines, Donna A" userId="S::donna.a.hines@hud.gov::ad4f40da-fb4d-443a-ae6e-35f8d8059c35" providerId="AD" clId="Web-{AF33477B-F704-C87F-B9BC-E9C686F5B3BB}" dt="2021-10-19T00:04:40.891" v="12" actId="20577"/>
        <pc:sldMkLst>
          <pc:docMk/>
          <pc:sldMk cId="84136189" sldId="694"/>
        </pc:sldMkLst>
        <pc:spChg chg="mod">
          <ac:chgData name="Hines, Donna A" userId="S::donna.a.hines@hud.gov::ad4f40da-fb4d-443a-ae6e-35f8d8059c35" providerId="AD" clId="Web-{AF33477B-F704-C87F-B9BC-E9C686F5B3BB}" dt="2021-10-19T00:04:40.891" v="12" actId="20577"/>
          <ac:spMkLst>
            <pc:docMk/>
            <pc:sldMk cId="84136189" sldId="694"/>
            <ac:spMk id="3" creationId="{ADD0E5B2-DEEF-4CA5-BC52-453848A05C1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43343" cy="465455"/>
          </a:xfrm>
          <a:prstGeom prst="rect">
            <a:avLst/>
          </a:prstGeom>
        </p:spPr>
        <p:txBody>
          <a:bodyPr vert="horz" lIns="93312" tIns="46656" rIns="93312" bIns="46656" rtlCol="0"/>
          <a:lstStyle>
            <a:lvl1pPr algn="l">
              <a:defRPr sz="1200"/>
            </a:lvl1pPr>
          </a:lstStyle>
          <a:p>
            <a:endParaRPr lang="en-US"/>
          </a:p>
        </p:txBody>
      </p:sp>
      <p:sp>
        <p:nvSpPr>
          <p:cNvPr id="3" name="Date Placeholder 2"/>
          <p:cNvSpPr>
            <a:spLocks noGrp="1"/>
          </p:cNvSpPr>
          <p:nvPr>
            <p:ph type="dt" sz="quarter" idx="1"/>
          </p:nvPr>
        </p:nvSpPr>
        <p:spPr>
          <a:xfrm>
            <a:off x="3978133" y="2"/>
            <a:ext cx="3043343" cy="465455"/>
          </a:xfrm>
          <a:prstGeom prst="rect">
            <a:avLst/>
          </a:prstGeom>
        </p:spPr>
        <p:txBody>
          <a:bodyPr vert="horz" lIns="93312" tIns="46656" rIns="93312" bIns="46656" rtlCol="0"/>
          <a:lstStyle>
            <a:lvl1pPr algn="r">
              <a:defRPr sz="1200"/>
            </a:lvl1pPr>
          </a:lstStyle>
          <a:p>
            <a:fld id="{387B1515-8C74-4E2E-87BF-E3BEB552F85F}" type="datetimeFigureOut">
              <a:rPr lang="en-US" smtClean="0"/>
              <a:pPr/>
              <a:t>11/9/2022</a:t>
            </a:fld>
            <a:endParaRPr lang="en-US"/>
          </a:p>
        </p:txBody>
      </p:sp>
      <p:sp>
        <p:nvSpPr>
          <p:cNvPr id="4" name="Footer Placeholder 3"/>
          <p:cNvSpPr>
            <a:spLocks noGrp="1"/>
          </p:cNvSpPr>
          <p:nvPr>
            <p:ph type="ftr" sz="quarter" idx="2"/>
          </p:nvPr>
        </p:nvSpPr>
        <p:spPr>
          <a:xfrm>
            <a:off x="0" y="8842031"/>
            <a:ext cx="3043343" cy="465455"/>
          </a:xfrm>
          <a:prstGeom prst="rect">
            <a:avLst/>
          </a:prstGeom>
        </p:spPr>
        <p:txBody>
          <a:bodyPr vert="horz" lIns="93312" tIns="46656" rIns="93312" bIns="46656" rtlCol="0" anchor="b"/>
          <a:lstStyle>
            <a:lvl1pPr algn="l">
              <a:defRPr sz="1200"/>
            </a:lvl1pPr>
          </a:lstStyle>
          <a:p>
            <a:endParaRPr lang="en-US"/>
          </a:p>
        </p:txBody>
      </p:sp>
      <p:sp>
        <p:nvSpPr>
          <p:cNvPr id="5" name="Slide Number Placeholder 4"/>
          <p:cNvSpPr>
            <a:spLocks noGrp="1"/>
          </p:cNvSpPr>
          <p:nvPr>
            <p:ph type="sldNum" sz="quarter" idx="3"/>
          </p:nvPr>
        </p:nvSpPr>
        <p:spPr>
          <a:xfrm>
            <a:off x="3978133" y="8842031"/>
            <a:ext cx="3043343" cy="465455"/>
          </a:xfrm>
          <a:prstGeom prst="rect">
            <a:avLst/>
          </a:prstGeom>
        </p:spPr>
        <p:txBody>
          <a:bodyPr vert="horz" lIns="93312" tIns="46656" rIns="93312" bIns="46656" rtlCol="0" anchor="b"/>
          <a:lstStyle>
            <a:lvl1pPr algn="r">
              <a:defRPr sz="1200"/>
            </a:lvl1pPr>
          </a:lstStyle>
          <a:p>
            <a:fld id="{917BB753-6E7F-4393-ADBF-1863A42723E3}" type="slidenum">
              <a:rPr lang="en-US" smtClean="0"/>
              <a:pPr/>
              <a:t>‹#›</a:t>
            </a:fld>
            <a:endParaRPr lang="en-US"/>
          </a:p>
        </p:txBody>
      </p:sp>
    </p:spTree>
    <p:extLst>
      <p:ext uri="{BB962C8B-B14F-4D97-AF65-F5344CB8AC3E}">
        <p14:creationId xmlns:p14="http://schemas.microsoft.com/office/powerpoint/2010/main" val="20594866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43343" cy="465455"/>
          </a:xfrm>
          <a:prstGeom prst="rect">
            <a:avLst/>
          </a:prstGeom>
        </p:spPr>
        <p:txBody>
          <a:bodyPr vert="horz" lIns="93312" tIns="46656" rIns="93312" bIns="46656" rtlCol="0"/>
          <a:lstStyle>
            <a:lvl1pPr algn="l">
              <a:defRPr sz="1200"/>
            </a:lvl1pPr>
          </a:lstStyle>
          <a:p>
            <a:endParaRPr lang="en-US"/>
          </a:p>
        </p:txBody>
      </p:sp>
      <p:sp>
        <p:nvSpPr>
          <p:cNvPr id="3" name="Date Placeholder 2"/>
          <p:cNvSpPr>
            <a:spLocks noGrp="1"/>
          </p:cNvSpPr>
          <p:nvPr>
            <p:ph type="dt" idx="1"/>
          </p:nvPr>
        </p:nvSpPr>
        <p:spPr>
          <a:xfrm>
            <a:off x="3978133" y="2"/>
            <a:ext cx="3043343" cy="465455"/>
          </a:xfrm>
          <a:prstGeom prst="rect">
            <a:avLst/>
          </a:prstGeom>
        </p:spPr>
        <p:txBody>
          <a:bodyPr vert="horz" lIns="93312" tIns="46656" rIns="93312" bIns="46656" rtlCol="0"/>
          <a:lstStyle>
            <a:lvl1pPr algn="r">
              <a:defRPr sz="1200"/>
            </a:lvl1pPr>
          </a:lstStyle>
          <a:p>
            <a:fld id="{D0796D1F-7127-44FC-AFA8-3C1AD1C74967}" type="datetimeFigureOut">
              <a:rPr lang="en-US" smtClean="0"/>
              <a:pPr/>
              <a:t>11/9/2022</a:t>
            </a:fld>
            <a:endParaRPr lang="en-US"/>
          </a:p>
        </p:txBody>
      </p:sp>
      <p:sp>
        <p:nvSpPr>
          <p:cNvPr id="4" name="Slide Image Placeholder 3"/>
          <p:cNvSpPr>
            <a:spLocks noGrp="1" noRot="1" noChangeAspect="1"/>
          </p:cNvSpPr>
          <p:nvPr>
            <p:ph type="sldImg" idx="2"/>
          </p:nvPr>
        </p:nvSpPr>
        <p:spPr>
          <a:xfrm>
            <a:off x="409575" y="698500"/>
            <a:ext cx="6205538" cy="3490913"/>
          </a:xfrm>
          <a:prstGeom prst="rect">
            <a:avLst/>
          </a:prstGeom>
          <a:noFill/>
          <a:ln w="12700">
            <a:solidFill>
              <a:prstClr val="black"/>
            </a:solidFill>
          </a:ln>
        </p:spPr>
        <p:txBody>
          <a:bodyPr vert="horz" lIns="93312" tIns="46656" rIns="93312" bIns="46656"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2" tIns="46656" rIns="93312" bIns="4665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1"/>
            <a:ext cx="3043343" cy="465455"/>
          </a:xfrm>
          <a:prstGeom prst="rect">
            <a:avLst/>
          </a:prstGeom>
        </p:spPr>
        <p:txBody>
          <a:bodyPr vert="horz" lIns="93312" tIns="46656" rIns="93312" bIns="46656" rtlCol="0" anchor="b"/>
          <a:lstStyle>
            <a:lvl1pPr algn="l">
              <a:defRPr sz="1200"/>
            </a:lvl1pPr>
          </a:lstStyle>
          <a:p>
            <a:endParaRPr lang="en-US"/>
          </a:p>
        </p:txBody>
      </p:sp>
      <p:sp>
        <p:nvSpPr>
          <p:cNvPr id="7" name="Slide Number Placeholder 6"/>
          <p:cNvSpPr>
            <a:spLocks noGrp="1"/>
          </p:cNvSpPr>
          <p:nvPr>
            <p:ph type="sldNum" sz="quarter" idx="5"/>
          </p:nvPr>
        </p:nvSpPr>
        <p:spPr>
          <a:xfrm>
            <a:off x="3978133" y="8842031"/>
            <a:ext cx="3043343" cy="465455"/>
          </a:xfrm>
          <a:prstGeom prst="rect">
            <a:avLst/>
          </a:prstGeom>
        </p:spPr>
        <p:txBody>
          <a:bodyPr vert="horz" lIns="93312" tIns="46656" rIns="93312" bIns="46656" rtlCol="0" anchor="b"/>
          <a:lstStyle>
            <a:lvl1pPr algn="r">
              <a:defRPr sz="1200"/>
            </a:lvl1pPr>
          </a:lstStyle>
          <a:p>
            <a:fld id="{5D87D6AC-E57C-49A0-9D2C-AA37DE69C01B}" type="slidenum">
              <a:rPr lang="en-US" smtClean="0"/>
              <a:pPr/>
              <a:t>‹#›</a:t>
            </a:fld>
            <a:endParaRPr lang="en-US"/>
          </a:p>
        </p:txBody>
      </p:sp>
    </p:spTree>
    <p:extLst>
      <p:ext uri="{BB962C8B-B14F-4D97-AF65-F5344CB8AC3E}">
        <p14:creationId xmlns:p14="http://schemas.microsoft.com/office/powerpoint/2010/main" val="3987263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Hello. This is Module 3 of the FY 21 IHBG Competitive NOFO, which covers Rating Factor 2  - Need/Extent of the Problem</a:t>
            </a:r>
          </a:p>
          <a:p>
            <a:endParaRPr lang="en-US"/>
          </a:p>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D87D6AC-E57C-49A0-9D2C-AA37DE69C01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77716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Supporting Data,</a:t>
            </a:r>
          </a:p>
          <a:p>
            <a:endParaRPr lang="en-US" dirty="0"/>
          </a:p>
          <a:p>
            <a:pPr marL="171450" indent="-171450">
              <a:buFont typeface="Arial" panose="020B0604020202020204" pitchFamily="34" charset="0"/>
              <a:buChar char="•"/>
            </a:pPr>
            <a:r>
              <a:rPr lang="en-US" dirty="0"/>
              <a:t>The applicant must identify needs in Subfactor 2.1.a. that are supported by final published U.S. Decennial Census data and American Community Survey (ACS) data, and any other data used by HUD to calculate the FY 2022 final IHBG formula allocations. (To support their identified needs, we are looking applicant to include supporting data from U.S. Census and American Community Survey (ACS) used from the FY 2022 final IHBG formula allocations)</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The needs may also be supported by any data included in a successful IHBG Census challenge previously approved by HUD before the date of publication of this NOFO, which is July 26, 2022.</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Also, applicants must provide a copy all its supporting data for identified needs (which includes any data from the census or formula allocations from HUD) in the application. NOTE, supporting data should reflect the needs identified in Subfactor 2.1.a. Provide data that ties into the one or more of the seven (7) factors listed and identified from Subfactor 2.1.a. Supporting data from identified needs may include number of housing stock, current number of AIAN persons that need housing, current number of household in overcrowded housing in the formula area)</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Regarding 24 CFR 1000.328, tribes that receive minimum needs funding because of insufficient data can receive full points for this subfactor if they certify the presence of any households at or below 80 percent of median income in their formula area. (For the minimum needs tribes, we are looking for the tribes to certify and confirm those households that fall at or below the 80 percent median income level in the formula area.)</a:t>
            </a:r>
          </a:p>
          <a:p>
            <a:endParaRPr lang="en-US" dirty="0"/>
          </a:p>
        </p:txBody>
      </p:sp>
      <p:sp>
        <p:nvSpPr>
          <p:cNvPr id="4" name="Slide Number Placeholder 3"/>
          <p:cNvSpPr>
            <a:spLocks noGrp="1"/>
          </p:cNvSpPr>
          <p:nvPr>
            <p:ph type="sldNum" sz="quarter" idx="5"/>
          </p:nvPr>
        </p:nvSpPr>
        <p:spPr/>
        <p:txBody>
          <a:bodyPr/>
          <a:lstStyle/>
          <a:p>
            <a:fld id="{5D87D6AC-E57C-49A0-9D2C-AA37DE69C01B}" type="slidenum">
              <a:rPr lang="en-US" smtClean="0"/>
              <a:pPr/>
              <a:t>10</a:t>
            </a:fld>
            <a:endParaRPr lang="en-US"/>
          </a:p>
        </p:txBody>
      </p:sp>
    </p:spTree>
    <p:extLst>
      <p:ext uri="{BB962C8B-B14F-4D97-AF65-F5344CB8AC3E}">
        <p14:creationId xmlns:p14="http://schemas.microsoft.com/office/powerpoint/2010/main" val="28182305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Applicant must explain how eligible families will benefit from the proposed projects and the number of families that will be assisted with funding under this NOFO and other resources that will be leveraged. (Identify what benefits families will receive and the total number of families that will benefit from the grant activities.)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Applicant must provide supporting documentation demonstrating that eligible families that will benefit from the project or activities being proposed. (Example: Supporting documentation may include a waiting list on income-qualified families for new construction housing of apartments from proposed grant activities)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Applicant must describe how it will identify eligible families that will benefit from the project or activities being funded in the future. (We are looking for how the applicant will plan to identify eligible families that benefit in the future under this grant) (Examples, policy put in place, updated income qualifications)</a:t>
            </a:r>
          </a:p>
          <a:p>
            <a:endParaRPr lang="en-US" dirty="0"/>
          </a:p>
          <a:p>
            <a:endParaRPr lang="en-US" dirty="0"/>
          </a:p>
        </p:txBody>
      </p:sp>
      <p:sp>
        <p:nvSpPr>
          <p:cNvPr id="4" name="Slide Number Placeholder 3"/>
          <p:cNvSpPr>
            <a:spLocks noGrp="1"/>
          </p:cNvSpPr>
          <p:nvPr>
            <p:ph type="sldNum" sz="quarter" idx="5"/>
          </p:nvPr>
        </p:nvSpPr>
        <p:spPr/>
        <p:txBody>
          <a:bodyPr/>
          <a:lstStyle/>
          <a:p>
            <a:fld id="{5D87D6AC-E57C-49A0-9D2C-AA37DE69C01B}" type="slidenum">
              <a:rPr lang="en-US" smtClean="0"/>
              <a:pPr/>
              <a:t>11</a:t>
            </a:fld>
            <a:endParaRPr lang="en-US"/>
          </a:p>
        </p:txBody>
      </p:sp>
    </p:spTree>
    <p:extLst>
      <p:ext uri="{BB962C8B-B14F-4D97-AF65-F5344CB8AC3E}">
        <p14:creationId xmlns:p14="http://schemas.microsoft.com/office/powerpoint/2010/main" val="16777077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*Applicant must indicate whether it has;</a:t>
            </a:r>
          </a:p>
          <a:p>
            <a:pPr lvl="1"/>
            <a:r>
              <a:rPr lang="en-US" dirty="0"/>
              <a:t>1) actively pursued the proposed project of similar activity in the past, or</a:t>
            </a:r>
          </a:p>
          <a:p>
            <a:pPr lvl="1"/>
            <a:r>
              <a:rPr lang="en-US" dirty="0"/>
              <a:t>2) a new undertaking based on this NOFO. </a:t>
            </a:r>
          </a:p>
          <a:p>
            <a:endParaRPr lang="en-US" dirty="0"/>
          </a:p>
          <a:p>
            <a:pPr marL="171450" indent="-171450">
              <a:buFont typeface="Arial" panose="020B0604020202020204" pitchFamily="34" charset="0"/>
              <a:buChar char="•"/>
            </a:pPr>
            <a:r>
              <a:rPr lang="en-US" dirty="0"/>
              <a:t>The narrative must include an explanation of the time elapsed since the applicant has actively pursued the project or similar eligible activity. </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If the applicant has not pursued the project in the past, then narrative should explain the reasons why it is an opportune time to actively pursue the project.</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All applicants must discuss any past or potential barriers towards implementing the project and strategies for overcoming possible hurdles if awarded IHBG competitive funds. (obstacles, risk assessment)</a:t>
            </a:r>
          </a:p>
          <a:p>
            <a:pPr marL="171450" indent="-171450">
              <a:buFont typeface="Arial" panose="020B0604020202020204" pitchFamily="34" charset="0"/>
              <a:buChar char="•"/>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We are looking for the applicants to explain why is it a good time for them to apply for this grant. This subfactor asks the applicant to answer the basic question of “why is the project needed now?” Also, what projects have they pursued which are similar to the proposed grant or if this is new applying for this grant. Talk about past projects similar to proposed project (what happened/success or failure/give time period dates of past project/results). Also, explain the time gaps between the last project to the proposed project for IHBG Competitive. Also explain any past and/or potential barriers or problems that could occur while managing the proposed grant and talk about strategies to overcome barriers/hurdles for this grant. </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5D87D6AC-E57C-49A0-9D2C-AA37DE69C01B}" type="slidenum">
              <a:rPr lang="en-US" smtClean="0"/>
              <a:pPr/>
              <a:t>12</a:t>
            </a:fld>
            <a:endParaRPr lang="en-US"/>
          </a:p>
        </p:txBody>
      </p:sp>
    </p:spTree>
    <p:extLst>
      <p:ext uri="{BB962C8B-B14F-4D97-AF65-F5344CB8AC3E}">
        <p14:creationId xmlns:p14="http://schemas.microsoft.com/office/powerpoint/2010/main" val="40590746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For Sustainability;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We are looking for the tribes to discuss its long-term, comprehensive plan to address housing conditions (overcrowding and deteriorating units) in their communities.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Here we are looking for the applicant to describe,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lvl="1">
              <a:buFont typeface="Arial" panose="020B0604020202020204" pitchFamily="34" charset="0"/>
              <a:buChar char="•"/>
            </a:pPr>
            <a:r>
              <a:rPr lang="en-US" sz="2600" dirty="0">
                <a:latin typeface="Cambria" panose="02040503050406030204" pitchFamily="18" charset="0"/>
                <a:ea typeface="Cambria" panose="02040503050406030204" pitchFamily="18" charset="0"/>
              </a:rPr>
              <a:t>its plans to operate and maintain the project upon completion and secure future funding for project.</a:t>
            </a:r>
          </a:p>
          <a:p>
            <a:pPr lvl="1">
              <a:buFont typeface="Arial" panose="020B0604020202020204" pitchFamily="34" charset="0"/>
              <a:buChar char="•"/>
            </a:pPr>
            <a:endParaRPr lang="en-US" sz="2600" dirty="0">
              <a:latin typeface="Cambria" panose="02040503050406030204" pitchFamily="18" charset="0"/>
              <a:ea typeface="Cambria" panose="02040503050406030204" pitchFamily="18" charset="0"/>
            </a:endParaRPr>
          </a:p>
          <a:p>
            <a:pPr lvl="1">
              <a:buFont typeface="Arial" panose="020B0604020202020204" pitchFamily="34" charset="0"/>
              <a:buChar char="•"/>
            </a:pPr>
            <a:r>
              <a:rPr lang="en-US" sz="2600" dirty="0">
                <a:latin typeface="Cambria" panose="02040503050406030204" pitchFamily="18" charset="0"/>
                <a:ea typeface="Cambria" panose="02040503050406030204" pitchFamily="18" charset="0"/>
              </a:rPr>
              <a:t>its plan to ensure, according to Section 205 of NAHASDA, that each housing unit under IHBG Competitive remain affordable for useful life of property. </a:t>
            </a:r>
          </a:p>
          <a:p>
            <a:pPr lvl="1">
              <a:buFont typeface="Arial" panose="020B0604020202020204" pitchFamily="34" charset="0"/>
              <a:buChar char="•"/>
            </a:pPr>
            <a:endParaRPr lang="en-US" sz="2600" dirty="0">
              <a:latin typeface="Cambria" panose="02040503050406030204" pitchFamily="18" charset="0"/>
              <a:ea typeface="Cambria" panose="02040503050406030204" pitchFamily="18" charset="0"/>
            </a:endParaRP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dirty="0">
                <a:latin typeface="Cambria" panose="02040503050406030204" pitchFamily="18" charset="0"/>
                <a:ea typeface="Cambria" panose="02040503050406030204" pitchFamily="18" charset="0"/>
              </a:rPr>
              <a:t>Includes applicants proposing </a:t>
            </a:r>
            <a:r>
              <a:rPr lang="en-US" sz="2800" b="1" dirty="0">
                <a:latin typeface="Cambria" panose="02040503050406030204" pitchFamily="18" charset="0"/>
                <a:ea typeface="Cambria" panose="02040503050406030204" pitchFamily="18" charset="0"/>
              </a:rPr>
              <a:t>infrastructure projects</a:t>
            </a:r>
            <a:r>
              <a:rPr lang="en-US" sz="2800" dirty="0">
                <a:latin typeface="Cambria" panose="02040503050406030204" pitchFamily="18" charset="0"/>
                <a:ea typeface="Cambria" panose="02040503050406030204" pitchFamily="18" charset="0"/>
              </a:rPr>
              <a:t>, which will support affordable housing after </a:t>
            </a:r>
            <a:r>
              <a:rPr lang="en-US" sz="2800" b="1" dirty="0">
                <a:latin typeface="Cambria" panose="02040503050406030204" pitchFamily="18" charset="0"/>
                <a:ea typeface="Cambria" panose="02040503050406030204" pitchFamily="18" charset="0"/>
              </a:rPr>
              <a:t>period of performance</a:t>
            </a:r>
            <a:r>
              <a:rPr lang="en-US" sz="2800" dirty="0">
                <a:latin typeface="Cambria" panose="02040503050406030204" pitchFamily="18" charset="0"/>
                <a:ea typeface="Cambria" panose="02040503050406030204" pitchFamily="18" charset="0"/>
              </a:rPr>
              <a:t>.</a:t>
            </a:r>
          </a:p>
          <a:p>
            <a:pPr lvl="1">
              <a:buFont typeface="Arial" panose="020B0604020202020204" pitchFamily="34" charset="0"/>
              <a:buNone/>
            </a:pPr>
            <a:endParaRPr lang="en-US" sz="2600" dirty="0">
              <a:latin typeface="Cambria" panose="02040503050406030204" pitchFamily="18" charset="0"/>
              <a:ea typeface="Cambria" panose="02040503050406030204" pitchFamily="18" charset="0"/>
            </a:endParaRPr>
          </a:p>
          <a:p>
            <a:pPr lvl="1">
              <a:buFont typeface="Arial" panose="020B0604020202020204" pitchFamily="34" charset="0"/>
              <a:buChar char="•"/>
            </a:pPr>
            <a:r>
              <a:rPr lang="en-US" sz="2600" dirty="0">
                <a:latin typeface="Cambria" panose="02040503050406030204" pitchFamily="18" charset="0"/>
                <a:ea typeface="Cambria" panose="02040503050406030204" pitchFamily="18" charset="0"/>
              </a:rPr>
              <a:t>how the project the project furthers its goals for implementing its IHBG program.  </a:t>
            </a:r>
          </a:p>
          <a:p>
            <a:pPr lvl="1">
              <a:buFont typeface="Arial" panose="020B0604020202020204" pitchFamily="34" charset="0"/>
              <a:buNone/>
            </a:pPr>
            <a:endParaRPr lang="en-US" sz="2600" dirty="0">
              <a:latin typeface="Cambria" panose="02040503050406030204" pitchFamily="18" charset="0"/>
              <a:ea typeface="Cambria" panose="02040503050406030204" pitchFamily="18" charset="0"/>
            </a:endParaRPr>
          </a:p>
          <a:p>
            <a:pPr lvl="1">
              <a:buFont typeface="Arial" panose="020B0604020202020204" pitchFamily="34" charset="0"/>
              <a:buNone/>
            </a:pPr>
            <a:r>
              <a:rPr lang="en-US" sz="2600" dirty="0">
                <a:latin typeface="Cambria" panose="02040503050406030204" pitchFamily="18" charset="0"/>
                <a:ea typeface="Cambria" panose="02040503050406030204" pitchFamily="18" charset="0"/>
              </a:rPr>
              <a:t>We are looking for the applicant to explain how it manage the project and secure future funding for the proposed project. Also, the applicant must document that each unit under this project will remain affordable during the life of the property. Also, applicant must explain how the project will support the goals of its IHBG program.</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5D87D6AC-E57C-49A0-9D2C-AA37DE69C01B}" type="slidenum">
              <a:rPr lang="en-US" smtClean="0"/>
              <a:pPr/>
              <a:t>13</a:t>
            </a:fld>
            <a:endParaRPr lang="en-US"/>
          </a:p>
        </p:txBody>
      </p:sp>
    </p:spTree>
    <p:extLst>
      <p:ext uri="{BB962C8B-B14F-4D97-AF65-F5344CB8AC3E}">
        <p14:creationId xmlns:p14="http://schemas.microsoft.com/office/powerpoint/2010/main" val="37531494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New and Previously Unfunded Applicants, which is a NEW subfactor from the FY 2020 NOFO,</a:t>
            </a:r>
          </a:p>
          <a:p>
            <a:endParaRPr lang="en-US" dirty="0"/>
          </a:p>
          <a:p>
            <a:pPr lvl="0">
              <a:buClr>
                <a:srgbClr val="A53010"/>
              </a:buClr>
            </a:pPr>
            <a:r>
              <a:rPr lang="en-US" sz="1200" dirty="0">
                <a:solidFill>
                  <a:prstClr val="black">
                    <a:lumMod val="75000"/>
                    <a:lumOff val="25000"/>
                  </a:prstClr>
                </a:solidFill>
              </a:rPr>
              <a:t>Applicant will receive points if it has;</a:t>
            </a:r>
          </a:p>
          <a:p>
            <a:pPr lvl="0">
              <a:buClr>
                <a:srgbClr val="A53010"/>
              </a:buClr>
            </a:pPr>
            <a:endParaRPr lang="en-US" sz="1200" dirty="0">
              <a:solidFill>
                <a:prstClr val="black">
                  <a:lumMod val="75000"/>
                  <a:lumOff val="25000"/>
                </a:prstClr>
              </a:solidFill>
            </a:endParaRPr>
          </a:p>
          <a:p>
            <a:pPr marL="457200" lvl="0" indent="-230188">
              <a:buClr>
                <a:srgbClr val="A53010"/>
              </a:buClr>
              <a:buFont typeface="+mj-lt"/>
              <a:buAutoNum type="arabicPeriod"/>
            </a:pPr>
            <a:r>
              <a:rPr lang="en-US" sz="1200" dirty="0">
                <a:solidFill>
                  <a:prstClr val="black">
                    <a:lumMod val="75000"/>
                    <a:lumOff val="25000"/>
                  </a:prstClr>
                </a:solidFill>
              </a:rPr>
              <a:t>Applied but did not receive an award under the FY 2018/2019, FY 2020 or FY 2021 IHBG Competitive grant NOFO, or</a:t>
            </a:r>
          </a:p>
          <a:p>
            <a:pPr marL="457200" lvl="0" indent="-230188">
              <a:buClr>
                <a:srgbClr val="A53010"/>
              </a:buClr>
              <a:buFont typeface="+mj-lt"/>
              <a:buAutoNum type="arabicPeriod"/>
            </a:pPr>
            <a:r>
              <a:rPr lang="en-US" sz="1200" dirty="0">
                <a:solidFill>
                  <a:prstClr val="black">
                    <a:lumMod val="75000"/>
                    <a:lumOff val="25000"/>
                  </a:prstClr>
                </a:solidFill>
              </a:rPr>
              <a:t>Did not apply</a:t>
            </a:r>
          </a:p>
          <a:p>
            <a:pPr marL="227012" lvl="0" indent="0">
              <a:buClr>
                <a:srgbClr val="A53010"/>
              </a:buClr>
              <a:buFont typeface="+mj-lt"/>
              <a:buNone/>
            </a:pPr>
            <a:endParaRPr lang="en-US" sz="1200" dirty="0">
              <a:solidFill>
                <a:prstClr val="black">
                  <a:lumMod val="75000"/>
                  <a:lumOff val="25000"/>
                </a:prstClr>
              </a:solidFill>
            </a:endParaRPr>
          </a:p>
          <a:p>
            <a:pPr marL="227012" lvl="0" indent="0">
              <a:buClr>
                <a:srgbClr val="A53010"/>
              </a:buClr>
              <a:buFont typeface="+mj-lt"/>
              <a:buNone/>
            </a:pPr>
            <a:r>
              <a:rPr lang="en-US" sz="1200" dirty="0">
                <a:solidFill>
                  <a:prstClr val="black">
                    <a:lumMod val="75000"/>
                    <a:lumOff val="25000"/>
                  </a:prstClr>
                </a:solidFill>
              </a:rPr>
              <a:t>Applicant (and corresponding tribe/TDHE) will receive zero (0) points if awarded an FY 2018/2019, FY 2020 and/or FY 2021 IHBG Competitive grant.</a:t>
            </a:r>
          </a:p>
          <a:p>
            <a:pPr marL="227012" lvl="0" indent="0">
              <a:buClr>
                <a:srgbClr val="A53010"/>
              </a:buClr>
              <a:buFont typeface="+mj-lt"/>
              <a:buNone/>
            </a:pPr>
            <a:endParaRPr lang="en-US" sz="1200" dirty="0">
              <a:solidFill>
                <a:prstClr val="black">
                  <a:lumMod val="75000"/>
                  <a:lumOff val="25000"/>
                </a:prstClr>
              </a:solidFill>
            </a:endParaRPr>
          </a:p>
          <a:p>
            <a:pPr lvl="0">
              <a:buClr>
                <a:srgbClr val="A53010"/>
              </a:buClr>
            </a:pPr>
            <a:r>
              <a:rPr lang="en-US" sz="1200" dirty="0">
                <a:solidFill>
                  <a:prstClr val="black">
                    <a:lumMod val="75000"/>
                    <a:lumOff val="25000"/>
                  </a:prstClr>
                </a:solidFill>
              </a:rPr>
              <a:t>HUD will also review the corresponding tribe or TDHE when awarding points.  </a:t>
            </a:r>
          </a:p>
          <a:p>
            <a:pPr lvl="0">
              <a:buClr>
                <a:srgbClr val="A53010"/>
              </a:buClr>
            </a:pPr>
            <a:endParaRPr lang="en-US" sz="1200" dirty="0">
              <a:solidFill>
                <a:prstClr val="black">
                  <a:lumMod val="75000"/>
                  <a:lumOff val="25000"/>
                </a:prstClr>
              </a:solidFill>
            </a:endParaRPr>
          </a:p>
          <a:p>
            <a:pPr lvl="0">
              <a:buClr>
                <a:srgbClr val="A53010"/>
              </a:buClr>
            </a:pPr>
            <a:r>
              <a:rPr lang="en-US" sz="1200" dirty="0">
                <a:solidFill>
                  <a:prstClr val="black">
                    <a:lumMod val="75000"/>
                    <a:lumOff val="25000"/>
                  </a:prstClr>
                </a:solidFill>
              </a:rPr>
              <a:t>Applicants will not be required to submit any information. HUD will rely on own records regarding who was funded under the </a:t>
            </a:r>
            <a:r>
              <a:rPr lang="en-US" sz="1200">
                <a:solidFill>
                  <a:prstClr val="black">
                    <a:lumMod val="75000"/>
                    <a:lumOff val="25000"/>
                  </a:prstClr>
                </a:solidFill>
              </a:rPr>
              <a:t>FY 2018/2019, FY 2020 and/or FY 2021 </a:t>
            </a:r>
            <a:r>
              <a:rPr lang="en-US" sz="1200" dirty="0">
                <a:solidFill>
                  <a:prstClr val="black">
                    <a:lumMod val="75000"/>
                    <a:lumOff val="25000"/>
                  </a:prstClr>
                </a:solidFill>
              </a:rPr>
              <a:t>IHBG Competitive NOFO.</a:t>
            </a:r>
            <a:endParaRPr lang="en-US" sz="1200" dirty="0"/>
          </a:p>
          <a:p>
            <a:endParaRPr lang="en-US" dirty="0"/>
          </a:p>
        </p:txBody>
      </p:sp>
      <p:sp>
        <p:nvSpPr>
          <p:cNvPr id="4" name="Slide Number Placeholder 3"/>
          <p:cNvSpPr>
            <a:spLocks noGrp="1"/>
          </p:cNvSpPr>
          <p:nvPr>
            <p:ph type="sldNum" sz="quarter" idx="5"/>
          </p:nvPr>
        </p:nvSpPr>
        <p:spPr/>
        <p:txBody>
          <a:bodyPr/>
          <a:lstStyle/>
          <a:p>
            <a:fld id="{5D87D6AC-E57C-49A0-9D2C-AA37DE69C01B}" type="slidenum">
              <a:rPr lang="en-US" smtClean="0"/>
              <a:pPr/>
              <a:t>14</a:t>
            </a:fld>
            <a:endParaRPr lang="en-US"/>
          </a:p>
        </p:txBody>
      </p:sp>
    </p:spTree>
    <p:extLst>
      <p:ext uri="{BB962C8B-B14F-4D97-AF65-F5344CB8AC3E}">
        <p14:creationId xmlns:p14="http://schemas.microsoft.com/office/powerpoint/2010/main" val="9978200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This ends the </a:t>
            </a:r>
            <a:r>
              <a:rPr lang="en-US" b="1"/>
              <a:t>Rating Factor 2 Module 3 </a:t>
            </a:r>
            <a:r>
              <a:rPr lang="en-US"/>
              <a:t>for </a:t>
            </a:r>
            <a:r>
              <a:rPr lang="en-US" b="1"/>
              <a:t>Need/Extent of the Problem</a:t>
            </a:r>
            <a:r>
              <a:rPr lang="en-US"/>
              <a:t>. Please remember, applicants must discuss identified needs as they relate to long-term planning for housing, infrastructure, and economic development. Also, again, as a reminder, please note that </a:t>
            </a:r>
            <a:r>
              <a:rPr lang="en-US" sz="1200" b="0" i="0" u="none" strike="noStrike" kern="1200">
                <a:solidFill>
                  <a:schemeClr val="tx1"/>
                </a:solidFill>
                <a:effectLst/>
                <a:latin typeface="+mn-lt"/>
                <a:ea typeface="+mn-ea"/>
                <a:cs typeface="+mn-cs"/>
              </a:rPr>
              <a:t>for both Capacity of the Applicant and </a:t>
            </a:r>
            <a:r>
              <a:rPr lang="en-US" sz="1200" b="1" i="0" u="none" strike="noStrike" kern="1200">
                <a:solidFill>
                  <a:schemeClr val="tx1"/>
                </a:solidFill>
                <a:effectLst/>
                <a:latin typeface="+mn-lt"/>
                <a:ea typeface="+mn-ea"/>
                <a:cs typeface="+mn-cs"/>
              </a:rPr>
              <a:t>Need/Extent of the Problem</a:t>
            </a:r>
            <a:r>
              <a:rPr lang="en-US" sz="1200" b="0" i="0" u="none" strike="noStrike" kern="1200">
                <a:solidFill>
                  <a:schemeClr val="tx1"/>
                </a:solidFill>
                <a:effectLst/>
                <a:latin typeface="+mn-lt"/>
                <a:ea typeface="+mn-ea"/>
                <a:cs typeface="+mn-cs"/>
              </a:rPr>
              <a:t>, to be considered for funding, first you must receive a minimum combined score of </a:t>
            </a:r>
            <a:r>
              <a:rPr lang="en-US" sz="1200" b="1" i="0" u="none" strike="noStrike" kern="1200">
                <a:solidFill>
                  <a:schemeClr val="tx1"/>
                </a:solidFill>
                <a:effectLst/>
                <a:latin typeface="+mn-lt"/>
                <a:ea typeface="+mn-ea"/>
                <a:cs typeface="+mn-cs"/>
              </a:rPr>
              <a:t>35</a:t>
            </a:r>
            <a:r>
              <a:rPr lang="en-US" sz="1200" b="0" i="0" u="none" strike="noStrike" kern="1200">
                <a:solidFill>
                  <a:schemeClr val="tx1"/>
                </a:solidFill>
                <a:effectLst/>
                <a:latin typeface="+mn-lt"/>
                <a:ea typeface="+mn-ea"/>
                <a:cs typeface="+mn-cs"/>
              </a:rPr>
              <a:t> points under both </a:t>
            </a:r>
            <a:r>
              <a:rPr lang="en-US" sz="1200" b="1" i="0" u="none" strike="noStrike" kern="1200">
                <a:solidFill>
                  <a:schemeClr val="tx1"/>
                </a:solidFill>
                <a:effectLst/>
                <a:latin typeface="+mn-lt"/>
                <a:ea typeface="+mn-ea"/>
                <a:cs typeface="+mn-cs"/>
              </a:rPr>
              <a:t>Rating Factor 1</a:t>
            </a:r>
            <a:r>
              <a:rPr lang="en-US" sz="1200" b="0" i="0" u="none" strike="noStrike" kern="1200">
                <a:solidFill>
                  <a:schemeClr val="tx1"/>
                </a:solidFill>
                <a:effectLst/>
                <a:latin typeface="+mn-lt"/>
                <a:ea typeface="+mn-ea"/>
                <a:cs typeface="+mn-cs"/>
              </a:rPr>
              <a:t> and </a:t>
            </a:r>
            <a:r>
              <a:rPr lang="en-US" sz="1200" b="1" i="0" u="none" strike="noStrike" kern="1200">
                <a:solidFill>
                  <a:schemeClr val="tx1"/>
                </a:solidFill>
                <a:effectLst/>
                <a:latin typeface="+mn-lt"/>
                <a:ea typeface="+mn-ea"/>
                <a:cs typeface="+mn-cs"/>
              </a:rPr>
              <a:t>Rating Factor 2.</a:t>
            </a:r>
            <a:r>
              <a:rPr lang="en-US" sz="1200" b="0" i="0" kern="120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Please continue to </a:t>
            </a:r>
            <a:r>
              <a:rPr lang="en-US" b="1"/>
              <a:t>Module 4</a:t>
            </a:r>
            <a:r>
              <a:rPr lang="en-US"/>
              <a:t> which will cover </a:t>
            </a:r>
            <a:r>
              <a:rPr lang="en-US" b="1"/>
              <a:t>Rating Factor 3 Soundness of Approach</a:t>
            </a:r>
            <a:r>
              <a:rPr lang="en-US"/>
              <a:t>. Thank you!</a:t>
            </a:r>
          </a:p>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D87D6AC-E57C-49A0-9D2C-AA37DE69C01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19018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**Read below:</a:t>
            </a:r>
          </a:p>
          <a:p>
            <a:endParaRPr lang="en-US" dirty="0"/>
          </a:p>
          <a:p>
            <a:r>
              <a:rPr lang="en-US" dirty="0"/>
              <a:t>For this rating factor, the applicant must identify its reasons for submitting an application for an IHBG Competitive Grant and the activities that will be carried out with grant funds. The Workplan narrative must explain the nature and extent of the need for the planned project or planned IHBG activities that the applicant will implement if awarded funding under this NOFO. </a:t>
            </a:r>
          </a:p>
          <a:p>
            <a:endParaRPr lang="en-US" dirty="0"/>
          </a:p>
          <a:p>
            <a:r>
              <a:rPr lang="en-US" dirty="0"/>
              <a:t>What we are looking for is (How well did you identify and describe the need in the community and proposed activities to be funded from this grant?)(Who will benefit from the grant)(What will be the long-term plan to sustain the grant-funded project)(Whether or not if applicant applied for previous IHBG Competitive funding)</a:t>
            </a:r>
          </a:p>
          <a:p>
            <a:endParaRPr lang="en-US" dirty="0"/>
          </a:p>
          <a:p>
            <a:r>
              <a:rPr lang="en-US" dirty="0"/>
              <a:t>Also, as a reminder, please note that </a:t>
            </a:r>
            <a:r>
              <a:rPr lang="en-US" sz="1200" b="0" i="0" u="none" strike="noStrike" kern="1200" dirty="0">
                <a:solidFill>
                  <a:schemeClr val="tx1"/>
                </a:solidFill>
                <a:effectLst/>
                <a:latin typeface="+mn-lt"/>
                <a:ea typeface="+mn-ea"/>
                <a:cs typeface="+mn-cs"/>
              </a:rPr>
              <a:t>for both Capacity of the Applicant and </a:t>
            </a:r>
            <a:r>
              <a:rPr lang="en-US" sz="1200" b="1" i="0" u="none" strike="noStrike" kern="1200" dirty="0">
                <a:solidFill>
                  <a:schemeClr val="tx1"/>
                </a:solidFill>
                <a:effectLst/>
                <a:latin typeface="+mn-lt"/>
                <a:ea typeface="+mn-ea"/>
                <a:cs typeface="+mn-cs"/>
              </a:rPr>
              <a:t>Need/Extent of the Problem</a:t>
            </a:r>
            <a:r>
              <a:rPr lang="en-US" sz="1200" b="0" i="0" u="none" strike="noStrike" kern="1200" dirty="0">
                <a:solidFill>
                  <a:schemeClr val="tx1"/>
                </a:solidFill>
                <a:effectLst/>
                <a:latin typeface="+mn-lt"/>
                <a:ea typeface="+mn-ea"/>
                <a:cs typeface="+mn-cs"/>
              </a:rPr>
              <a:t>, to be considered for funding, first you must receive a minimum combined score of </a:t>
            </a:r>
            <a:r>
              <a:rPr lang="en-US" sz="1200" b="1" i="0" u="none" strike="noStrike" kern="1200" dirty="0">
                <a:solidFill>
                  <a:schemeClr val="tx1"/>
                </a:solidFill>
                <a:effectLst/>
                <a:latin typeface="+mn-lt"/>
                <a:ea typeface="+mn-ea"/>
                <a:cs typeface="+mn-cs"/>
              </a:rPr>
              <a:t>35</a:t>
            </a:r>
            <a:r>
              <a:rPr lang="en-US" sz="1200" b="0" i="0" u="none" strike="noStrike" kern="1200" dirty="0">
                <a:solidFill>
                  <a:schemeClr val="tx1"/>
                </a:solidFill>
                <a:effectLst/>
                <a:latin typeface="+mn-lt"/>
                <a:ea typeface="+mn-ea"/>
                <a:cs typeface="+mn-cs"/>
              </a:rPr>
              <a:t> points under both </a:t>
            </a:r>
            <a:r>
              <a:rPr lang="en-US" sz="1200" b="1" i="0" u="none" strike="noStrike" kern="1200" dirty="0">
                <a:solidFill>
                  <a:schemeClr val="tx1"/>
                </a:solidFill>
                <a:effectLst/>
                <a:latin typeface="+mn-lt"/>
                <a:ea typeface="+mn-ea"/>
                <a:cs typeface="+mn-cs"/>
              </a:rPr>
              <a:t>Rating Factor 1</a:t>
            </a:r>
            <a:r>
              <a:rPr lang="en-US" sz="1200" b="0" i="0" u="none" strike="noStrike" kern="1200" dirty="0">
                <a:solidFill>
                  <a:schemeClr val="tx1"/>
                </a:solidFill>
                <a:effectLst/>
                <a:latin typeface="+mn-lt"/>
                <a:ea typeface="+mn-ea"/>
                <a:cs typeface="+mn-cs"/>
              </a:rPr>
              <a:t> and </a:t>
            </a:r>
            <a:r>
              <a:rPr lang="en-US" sz="1200" b="1" i="0" u="none" strike="noStrike" kern="1200" dirty="0">
                <a:solidFill>
                  <a:schemeClr val="tx1"/>
                </a:solidFill>
                <a:effectLst/>
                <a:latin typeface="+mn-lt"/>
                <a:ea typeface="+mn-ea"/>
                <a:cs typeface="+mn-cs"/>
              </a:rPr>
              <a:t>Rating Factor 2.</a:t>
            </a:r>
            <a:r>
              <a:rPr lang="en-US" sz="1200" b="0" i="0" kern="1200" dirty="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5D87D6AC-E57C-49A0-9D2C-AA37DE69C01B}" type="slidenum">
              <a:rPr lang="en-US" smtClean="0"/>
              <a:pPr/>
              <a:t>2</a:t>
            </a:fld>
            <a:endParaRPr lang="en-US"/>
          </a:p>
        </p:txBody>
      </p:sp>
    </p:spTree>
    <p:extLst>
      <p:ext uri="{BB962C8B-B14F-4D97-AF65-F5344CB8AC3E}">
        <p14:creationId xmlns:p14="http://schemas.microsoft.com/office/powerpoint/2010/main" val="2386542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a:t>There are five (5) subfactors under Rating Factor 2. They are:</a:t>
            </a:r>
          </a:p>
          <a:p>
            <a:pPr marL="0" indent="0">
              <a:buFont typeface="+mj-lt"/>
              <a:buNone/>
            </a:pPr>
            <a:endParaRPr lang="en-US" u="none" dirty="0"/>
          </a:p>
          <a:p>
            <a:pPr marL="228600" indent="-228600">
              <a:buFont typeface="+mj-lt"/>
              <a:buAutoNum type="arabicPeriod"/>
            </a:pPr>
            <a:r>
              <a:rPr lang="en-US" u="none" dirty="0"/>
              <a:t>2.1 – Identified Needs and Supporting Data (up to 9 points)</a:t>
            </a:r>
          </a:p>
          <a:p>
            <a:pPr marL="228600" indent="-228600">
              <a:buFont typeface="+mj-lt"/>
              <a:buAutoNum type="arabicPeriod"/>
            </a:pPr>
            <a:r>
              <a:rPr lang="en-US" u="none" dirty="0"/>
              <a:t>2.2 – Project Beneficiaries (up to 3 points)</a:t>
            </a:r>
          </a:p>
          <a:p>
            <a:pPr marL="228600" indent="-228600">
              <a:buFont typeface="+mj-lt"/>
              <a:buAutoNum type="arabicPeriod"/>
            </a:pPr>
            <a:r>
              <a:rPr lang="en-US" u="none" dirty="0"/>
              <a:t>2.3 – Past Efforts to Address Identified Need (up to 3 points)</a:t>
            </a:r>
          </a:p>
          <a:p>
            <a:pPr marL="228600" indent="-228600">
              <a:buFont typeface="+mj-lt"/>
              <a:buAutoNum type="arabicPeriod"/>
            </a:pPr>
            <a:r>
              <a:rPr lang="en-US" u="none" dirty="0"/>
              <a:t>2.4  - Sustainability (up to 5 points)</a:t>
            </a:r>
          </a:p>
          <a:p>
            <a:pPr marL="228600" indent="-228600">
              <a:buFont typeface="+mj-lt"/>
              <a:buAutoNum type="arabicPeriod"/>
            </a:pPr>
            <a:r>
              <a:rPr lang="en-US" u="none" dirty="0"/>
              <a:t>2.5 – New and Previously Unfunded Applicants (up to 5 points)</a:t>
            </a:r>
          </a:p>
          <a:p>
            <a:endParaRPr lang="en-US" dirty="0"/>
          </a:p>
          <a:p>
            <a:r>
              <a:rPr lang="en-US" dirty="0"/>
              <a:t>Then read the following:</a:t>
            </a:r>
          </a:p>
          <a:p>
            <a:endParaRPr lang="en-US" dirty="0"/>
          </a:p>
          <a:p>
            <a:r>
              <a:rPr lang="en-US" dirty="0"/>
              <a:t>ONAP has received a lot of helpful feedback when structuring the Need component for this NOFO. To respect the negotiated rulemaking process, Subfactor 2.1 asks the applicant to discuss the need components used for the IHBG formula grant and established in 24 CFR 1000.324. Additionally, Subfactors 2.2-2.5 were designed so the applicant can discuss other need factors such as who would benefit from the project, why it is an opportune time to pursue the project, an assessment of why current funding sources have been insufficient for implementing the project, and how the applicant would maintain and operate the project should it be awarded an IHBG competitive grant. ONAP believes this approach between using the need formula components while discussing other need factors strikes a healthy balance for evaluating an applicant’s need for this competition.</a:t>
            </a:r>
          </a:p>
        </p:txBody>
      </p:sp>
      <p:sp>
        <p:nvSpPr>
          <p:cNvPr id="4" name="Slide Number Placeholder 3"/>
          <p:cNvSpPr>
            <a:spLocks noGrp="1"/>
          </p:cNvSpPr>
          <p:nvPr>
            <p:ph type="sldNum" sz="quarter" idx="10"/>
          </p:nvPr>
        </p:nvSpPr>
        <p:spPr/>
        <p:txBody>
          <a:bodyPr/>
          <a:lstStyle/>
          <a:p>
            <a:fld id="{5D87D6AC-E57C-49A0-9D2C-AA37DE69C01B}" type="slidenum">
              <a:rPr lang="en-US" smtClean="0"/>
              <a:pPr/>
              <a:t>3</a:t>
            </a:fld>
            <a:endParaRPr lang="en-US"/>
          </a:p>
        </p:txBody>
      </p:sp>
    </p:spTree>
    <p:extLst>
      <p:ext uri="{BB962C8B-B14F-4D97-AF65-F5344CB8AC3E}">
        <p14:creationId xmlns:p14="http://schemas.microsoft.com/office/powerpoint/2010/main" val="3539055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This subfactor is broken into to two areas of criteria;</a:t>
            </a:r>
          </a:p>
          <a:p>
            <a:endParaRPr lang="en-US" b="1">
              <a:cs typeface="Calibri"/>
            </a:endParaRPr>
          </a:p>
          <a:p>
            <a:endParaRPr lang="en-US" b="1">
              <a:solidFill>
                <a:srgbClr val="000000"/>
              </a:solidFill>
              <a:latin typeface="Calibri"/>
              <a:ea typeface="Cambria"/>
              <a:cs typeface="Calibri"/>
            </a:endParaRPr>
          </a:p>
          <a:p>
            <a:endParaRPr lang="en-US">
              <a:solidFill>
                <a:srgbClr val="000000"/>
              </a:solidFill>
              <a:latin typeface="Calibri"/>
              <a:ea typeface="Cambria"/>
              <a:cs typeface="Calibri"/>
            </a:endParaRPr>
          </a:p>
          <a:p>
            <a:pPr lvl="1"/>
            <a:r>
              <a:rPr lang="en-US" sz="2400" b="0" dirty="0">
                <a:solidFill>
                  <a:srgbClr val="FFFFFF"/>
                </a:solidFill>
                <a:latin typeface="Cambria"/>
                <a:ea typeface="Cambria"/>
                <a:cs typeface="Arial" panose="020B0604020202020204" pitchFamily="34" charset="0"/>
              </a:rPr>
              <a:t>2.1.a. – Identified Needs</a:t>
            </a:r>
            <a:r>
              <a:rPr lang="en-US" sz="2400" dirty="0">
                <a:solidFill>
                  <a:srgbClr val="FFFFFF"/>
                </a:solidFill>
                <a:latin typeface="Cambria"/>
                <a:ea typeface="Cambria"/>
                <a:cs typeface="Arial" panose="020B0604020202020204" pitchFamily="34" charset="0"/>
              </a:rPr>
              <a:t> </a:t>
            </a:r>
            <a:r>
              <a:rPr lang="en-US" sz="2400" b="0" dirty="0">
                <a:solidFill>
                  <a:srgbClr val="FFFFFF"/>
                </a:solidFill>
                <a:latin typeface="Cambria"/>
                <a:ea typeface="Cambria"/>
                <a:cs typeface="Arial" panose="020B0604020202020204" pitchFamily="34" charset="0"/>
              </a:rPr>
              <a:t> (Up to 6 points) and</a:t>
            </a:r>
            <a:endParaRPr lang="en-US" sz="2400" b="0">
              <a:solidFill>
                <a:srgbClr val="FFFFFF"/>
              </a:solidFill>
              <a:latin typeface="Cambria"/>
              <a:ea typeface="Cambria"/>
              <a:cs typeface="Arial" panose="020B0604020202020204" pitchFamily="34" charset="0"/>
            </a:endParaRPr>
          </a:p>
          <a:p>
            <a:pPr marL="457200" lvl="1" indent="0">
              <a:buNone/>
            </a:pPr>
            <a:endParaRPr lang="en-US" sz="2400" b="0">
              <a:solidFill>
                <a:srgbClr val="FFFFFF"/>
              </a:solidFill>
              <a:latin typeface="Cambria" panose="02040503050406030204" pitchFamily="18" charset="0"/>
              <a:ea typeface="Cambria"/>
              <a:cs typeface="Arial" panose="020B0604020202020204" pitchFamily="34" charset="0"/>
            </a:endParaRPr>
          </a:p>
          <a:p>
            <a:pPr marL="457200" lvl="1" indent="0">
              <a:buNone/>
            </a:pPr>
            <a:r>
              <a:rPr lang="en-US" sz="2400" b="0" dirty="0">
                <a:solidFill>
                  <a:srgbClr val="FFFFFF"/>
                </a:solidFill>
                <a:latin typeface="Cambria"/>
                <a:ea typeface="Cambria"/>
                <a:cs typeface="Arial" panose="020B0604020202020204" pitchFamily="34" charset="0"/>
              </a:rPr>
              <a:t>2.1.b. – Supporting Data (Up to 3 points)</a:t>
            </a:r>
            <a:endParaRPr lang="en-US" sz="2400" b="0">
              <a:solidFill>
                <a:srgbClr val="FFFFFF"/>
              </a:solidFill>
              <a:latin typeface="Cambria"/>
              <a:ea typeface="Cambria"/>
              <a:cs typeface="Arial" panose="020B0604020202020204" pitchFamily="34" charset="0"/>
            </a:endParaRPr>
          </a:p>
          <a:p>
            <a:endParaRPr lang="en-US"/>
          </a:p>
          <a:p>
            <a:pPr marL="0" indent="0">
              <a:buFont typeface="Arial" panose="020B0604020202020204" pitchFamily="34" charset="0"/>
              <a:buNone/>
            </a:pPr>
            <a:r>
              <a:rPr lang="en-US" dirty="0"/>
              <a:t>	</a:t>
            </a:r>
            <a:endParaRPr lang="en-US" dirty="0">
              <a:cs typeface="Calibri"/>
            </a:endParaRPr>
          </a:p>
        </p:txBody>
      </p:sp>
      <p:sp>
        <p:nvSpPr>
          <p:cNvPr id="4" name="Slide Number Placeholder 3"/>
          <p:cNvSpPr>
            <a:spLocks noGrp="1"/>
          </p:cNvSpPr>
          <p:nvPr>
            <p:ph type="sldNum" sz="quarter" idx="10"/>
          </p:nvPr>
        </p:nvSpPr>
        <p:spPr/>
        <p:txBody>
          <a:bodyPr/>
          <a:lstStyle/>
          <a:p>
            <a:fld id="{5D87D6AC-E57C-49A0-9D2C-AA37DE69C01B}" type="slidenum">
              <a:rPr lang="en-US" smtClean="0"/>
              <a:pPr/>
              <a:t>4</a:t>
            </a:fld>
            <a:endParaRPr lang="en-US"/>
          </a:p>
        </p:txBody>
      </p:sp>
    </p:spTree>
    <p:extLst>
      <p:ext uri="{BB962C8B-B14F-4D97-AF65-F5344CB8AC3E}">
        <p14:creationId xmlns:p14="http://schemas.microsoft.com/office/powerpoint/2010/main" val="2510433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Identified Needs, </a:t>
            </a:r>
          </a:p>
          <a:p>
            <a:endParaRPr lang="en-US" dirty="0"/>
          </a:p>
          <a:p>
            <a:r>
              <a:rPr lang="en-US" dirty="0"/>
              <a:t>As mentioned, Subfactor 2.1 mirrors the IHBG formula need components established during the negotiated rulemaking process. Subfactor 2.1.a asks the applicant to discuss these need components and explain how the proposed project would address these indicators.</a:t>
            </a:r>
          </a:p>
          <a:p>
            <a:endParaRPr lang="en-US" dirty="0"/>
          </a:p>
          <a:p>
            <a:pPr marL="171450" indent="-171450">
              <a:buFont typeface="Arial" panose="020B0604020202020204" pitchFamily="34" charset="0"/>
              <a:buChar char="•"/>
            </a:pPr>
            <a:r>
              <a:rPr lang="en-US" sz="1200" dirty="0"/>
              <a:t>The applicant must describe in detail the need of the Indian tribe and how the project or activities will help address such need.  (What are the pressing needs in the community)(How will the project solve or alleviate housing problems or issues in the community)(Example: How project will alleviate overcrowding, address housing shortage in the community)</a:t>
            </a:r>
          </a:p>
          <a:p>
            <a:endParaRPr lang="en-US" sz="1200" dirty="0"/>
          </a:p>
          <a:p>
            <a:pPr marL="171450" indent="-171450">
              <a:buFont typeface="Arial" panose="020B0604020202020204" pitchFamily="34" charset="0"/>
              <a:buChar char="•"/>
            </a:pPr>
            <a:r>
              <a:rPr lang="en-US" sz="1200" dirty="0"/>
              <a:t>The applicant must limit its description to the following factors for determining needs, as identified in this NOFO. (Select only the factors that effect the needs of the community)</a:t>
            </a:r>
          </a:p>
          <a:p>
            <a:endParaRPr lang="en-US" sz="1200" dirty="0"/>
          </a:p>
          <a:p>
            <a:pPr marL="171450" indent="-171450">
              <a:buFont typeface="Arial" panose="020B0604020202020204" pitchFamily="34" charset="0"/>
              <a:buChar char="•"/>
            </a:pPr>
            <a:r>
              <a:rPr lang="en-US" sz="1200" dirty="0"/>
              <a:t>Applicant may address one or more of the following factors that are relevant to its proposed project or activities when describing its need and is not required to address all of the following factors (next slide) (Again address only those factors that are specific to the needs of the community):</a:t>
            </a:r>
          </a:p>
          <a:p>
            <a:pPr marL="228600" indent="-228600">
              <a:buAutoNum type="arabicPeriod"/>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are looking for the applicant to identify the needs of its tribe, by addressing only factors that best describe the need in the community and how the proposed activities are relevant to the needs, through the following factors covered in the next slide.</a:t>
            </a:r>
          </a:p>
          <a:p>
            <a:endParaRPr lang="en-US" dirty="0"/>
          </a:p>
        </p:txBody>
      </p:sp>
      <p:sp>
        <p:nvSpPr>
          <p:cNvPr id="4" name="Slide Number Placeholder 3"/>
          <p:cNvSpPr>
            <a:spLocks noGrp="1"/>
          </p:cNvSpPr>
          <p:nvPr>
            <p:ph type="sldNum" sz="quarter" idx="5"/>
          </p:nvPr>
        </p:nvSpPr>
        <p:spPr/>
        <p:txBody>
          <a:bodyPr/>
          <a:lstStyle/>
          <a:p>
            <a:fld id="{5D87D6AC-E57C-49A0-9D2C-AA37DE69C01B}" type="slidenum">
              <a:rPr lang="en-US" smtClean="0"/>
              <a:pPr/>
              <a:t>5</a:t>
            </a:fld>
            <a:endParaRPr lang="en-US"/>
          </a:p>
        </p:txBody>
      </p:sp>
    </p:spTree>
    <p:extLst>
      <p:ext uri="{BB962C8B-B14F-4D97-AF65-F5344CB8AC3E}">
        <p14:creationId xmlns:p14="http://schemas.microsoft.com/office/powerpoint/2010/main" val="12810080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a:t>Examples of identified need factors to address in the application. (Address only the factors that are relevant to the project)(Select factors that best describe and address the needs in your community);</a:t>
            </a:r>
          </a:p>
          <a:p>
            <a:endParaRPr lang="en-US" sz="1000"/>
          </a:p>
          <a:p>
            <a:r>
              <a:rPr lang="en-US" sz="1000"/>
              <a:t>Here you see the seven (7) factors applicants can choose to identify and address their community needs and describe how the proposed grant activities will address these needs.</a:t>
            </a:r>
          </a:p>
          <a:p>
            <a:endParaRPr lang="en-US" sz="1000"/>
          </a:p>
          <a:p>
            <a:pPr marL="571500" lvl="1" indent="-228600">
              <a:buAutoNum type="arabicPeriod"/>
            </a:pPr>
            <a:r>
              <a:rPr lang="en-US" sz="1000"/>
              <a:t>American Indian and Alaskan Native (AIAN) households with housing cost burden greater than 50 percent of formula annual income in its formula area (as defined under 24 CFR 1000.32).</a:t>
            </a:r>
          </a:p>
          <a:p>
            <a:pPr marL="571500" lvl="1" indent="-228600">
              <a:buAutoNum type="arabicPeriod"/>
            </a:pPr>
            <a:r>
              <a:rPr lang="en-US" sz="1000"/>
              <a:t>AIAN households which are overcrowded or without kitchen or plumbing in its formula area.</a:t>
            </a:r>
          </a:p>
          <a:p>
            <a:pPr marL="571500" lvl="1" indent="-228600">
              <a:buAutoNum type="arabicPeriod"/>
            </a:pPr>
            <a:r>
              <a:rPr lang="en-US" sz="1000"/>
              <a:t>Housing Shortage in its formula area.</a:t>
            </a:r>
          </a:p>
          <a:p>
            <a:pPr marL="571500" lvl="1" indent="-228600">
              <a:buAutoNum type="arabicPeriod"/>
            </a:pPr>
            <a:r>
              <a:rPr lang="en-US" sz="1000"/>
              <a:t>AIAN households with annual income less than or equal to 30 percent of formula median income in its formula area.</a:t>
            </a:r>
          </a:p>
          <a:p>
            <a:pPr marL="571500" lvl="1" indent="-228600">
              <a:buAutoNum type="arabicPeriod"/>
            </a:pPr>
            <a:r>
              <a:rPr lang="en-US" sz="1000"/>
              <a:t>AIAN households with annual income between 30 percent and 50 percent of formula median income in its formula area.</a:t>
            </a:r>
          </a:p>
          <a:p>
            <a:pPr marL="571500" lvl="1" indent="-228600">
              <a:buAutoNum type="arabicPeriod"/>
            </a:pPr>
            <a:r>
              <a:rPr lang="en-US" sz="1000"/>
              <a:t>AIAN households with annual income between 50 percent and 80 percent of formula median income in its formula area.</a:t>
            </a:r>
          </a:p>
          <a:p>
            <a:pPr marL="571500" lvl="1" indent="-228600">
              <a:buAutoNum type="arabicPeriod"/>
            </a:pPr>
            <a:r>
              <a:rPr lang="en-US" sz="1000"/>
              <a:t>Number of AIAN person in its formula area.</a:t>
            </a:r>
          </a:p>
          <a:p>
            <a:endParaRPr lang="en-US" sz="1000"/>
          </a:p>
          <a:p>
            <a:endParaRPr lang="en-US"/>
          </a:p>
        </p:txBody>
      </p:sp>
      <p:sp>
        <p:nvSpPr>
          <p:cNvPr id="4" name="Slide Number Placeholder 3"/>
          <p:cNvSpPr>
            <a:spLocks noGrp="1"/>
          </p:cNvSpPr>
          <p:nvPr>
            <p:ph type="sldNum" sz="quarter" idx="5"/>
          </p:nvPr>
        </p:nvSpPr>
        <p:spPr/>
        <p:txBody>
          <a:bodyPr/>
          <a:lstStyle/>
          <a:p>
            <a:fld id="{5D87D6AC-E57C-49A0-9D2C-AA37DE69C01B}" type="slidenum">
              <a:rPr lang="en-US" smtClean="0"/>
              <a:pPr/>
              <a:t>6</a:t>
            </a:fld>
            <a:endParaRPr lang="en-US"/>
          </a:p>
        </p:txBody>
      </p:sp>
    </p:spTree>
    <p:extLst>
      <p:ext uri="{BB962C8B-B14F-4D97-AF65-F5344CB8AC3E}">
        <p14:creationId xmlns:p14="http://schemas.microsoft.com/office/powerpoint/2010/main" val="1996999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selection of factors in identifying the needs:</a:t>
            </a:r>
          </a:p>
          <a:p>
            <a:endParaRPr lang="en-US" dirty="0"/>
          </a:p>
          <a:p>
            <a:r>
              <a:rPr lang="en-US" sz="1200" dirty="0"/>
              <a:t>Applicant must describe how each proposed project type (examples which include new construction, infrastructure, rehabilitation, acquisition of existing housing units that increase housing stock, or other NAHASDA eligible activities, etc.) with each selected identified need. (The project must address the applicant’s identified needs) </a:t>
            </a:r>
          </a:p>
          <a:p>
            <a:pPr marL="0" indent="0">
              <a:buNone/>
            </a:pPr>
            <a:endParaRPr lang="en-US" sz="1200" dirty="0"/>
          </a:p>
          <a:p>
            <a:endParaRPr lang="en-US" dirty="0"/>
          </a:p>
        </p:txBody>
      </p:sp>
      <p:sp>
        <p:nvSpPr>
          <p:cNvPr id="4" name="Slide Number Placeholder 3"/>
          <p:cNvSpPr>
            <a:spLocks noGrp="1"/>
          </p:cNvSpPr>
          <p:nvPr>
            <p:ph type="sldNum" sz="quarter" idx="5"/>
          </p:nvPr>
        </p:nvSpPr>
        <p:spPr/>
        <p:txBody>
          <a:bodyPr/>
          <a:lstStyle/>
          <a:p>
            <a:fld id="{5D87D6AC-E57C-49A0-9D2C-AA37DE69C01B}" type="slidenum">
              <a:rPr lang="en-US" smtClean="0"/>
              <a:pPr/>
              <a:t>7</a:t>
            </a:fld>
            <a:endParaRPr lang="en-US"/>
          </a:p>
        </p:txBody>
      </p:sp>
    </p:spTree>
    <p:extLst>
      <p:ext uri="{BB962C8B-B14F-4D97-AF65-F5344CB8AC3E}">
        <p14:creationId xmlns:p14="http://schemas.microsoft.com/office/powerpoint/2010/main" val="41130479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t>For acquisition of existing housing units.</a:t>
            </a:r>
          </a:p>
          <a:p>
            <a:endParaRPr lang="en-US" sz="1200"/>
          </a:p>
          <a:p>
            <a:r>
              <a:rPr lang="en-US" sz="1200"/>
              <a:t>An applicant proposing to acquire existing housing units that increases its affordable housing stock must also: 1) indicate the total number of units it proposes to acquire with IHBG competitive funds; and 2) demonstrate that the new units that it plans to acquire will result in an increase in the affordable housing stock that it currently owns or operates and will not be entirely offset by the disposition or demolition of other affordable housing units that it currently owns or operates.</a:t>
            </a:r>
          </a:p>
          <a:p>
            <a:endParaRPr lang="en-US" sz="1200"/>
          </a:p>
          <a:p>
            <a:r>
              <a:rPr lang="en-US" sz="1200"/>
              <a:t>(To acquire any existing housing units, applicants must give us the total number of units and tell us that this acquisition will result in an increase of the housing stock without disposition or demolition of any other affordable housing units. We are looking for an increase in housing with no substitute of demolishing any existing housing units. In short acquisition must result in increase not substation of housing units. Increase to what you already have in housing stock). </a:t>
            </a:r>
          </a:p>
          <a:p>
            <a:endParaRPr lang="en-US" sz="1200"/>
          </a:p>
        </p:txBody>
      </p:sp>
      <p:sp>
        <p:nvSpPr>
          <p:cNvPr id="4" name="Slide Number Placeholder 3"/>
          <p:cNvSpPr>
            <a:spLocks noGrp="1"/>
          </p:cNvSpPr>
          <p:nvPr>
            <p:ph type="sldNum" sz="quarter" idx="5"/>
          </p:nvPr>
        </p:nvSpPr>
        <p:spPr/>
        <p:txBody>
          <a:bodyPr/>
          <a:lstStyle/>
          <a:p>
            <a:fld id="{5D87D6AC-E57C-49A0-9D2C-AA37DE69C01B}" type="slidenum">
              <a:rPr lang="en-US" smtClean="0"/>
              <a:pPr/>
              <a:t>8</a:t>
            </a:fld>
            <a:endParaRPr lang="en-US"/>
          </a:p>
        </p:txBody>
      </p:sp>
    </p:spTree>
    <p:extLst>
      <p:ext uri="{BB962C8B-B14F-4D97-AF65-F5344CB8AC3E}">
        <p14:creationId xmlns:p14="http://schemas.microsoft.com/office/powerpoint/2010/main" val="6544703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t>Indian tribes that annually receive minimum needs funding must describe how the proposed project or activities will address the needs of low-income households addressed in the certification that they are required to submit pursuant to 24 CFR 1000.328.</a:t>
            </a:r>
          </a:p>
          <a:p>
            <a:endParaRPr lang="en-US"/>
          </a:p>
          <a:p>
            <a:r>
              <a:rPr lang="en-US"/>
              <a:t>(We are looking at any applicant that are “minimum needs” tribes, based on IHBG formula allocation, applicant must describe how the proposed project will address needs of low-income families in their communities and how the needs are addressed in the IHP via certification  according to 24 CFR 1000.328, which speaks to very-low income households that fall below the 80 percent of median income level.</a:t>
            </a:r>
          </a:p>
        </p:txBody>
      </p:sp>
      <p:sp>
        <p:nvSpPr>
          <p:cNvPr id="4" name="Slide Number Placeholder 3"/>
          <p:cNvSpPr>
            <a:spLocks noGrp="1"/>
          </p:cNvSpPr>
          <p:nvPr>
            <p:ph type="sldNum" sz="quarter" idx="5"/>
          </p:nvPr>
        </p:nvSpPr>
        <p:spPr/>
        <p:txBody>
          <a:bodyPr/>
          <a:lstStyle/>
          <a:p>
            <a:fld id="{5D87D6AC-E57C-49A0-9D2C-AA37DE69C01B}" type="slidenum">
              <a:rPr lang="en-US" smtClean="0"/>
              <a:pPr/>
              <a:t>9</a:t>
            </a:fld>
            <a:endParaRPr lang="en-US"/>
          </a:p>
        </p:txBody>
      </p:sp>
    </p:spTree>
    <p:extLst>
      <p:ext uri="{BB962C8B-B14F-4D97-AF65-F5344CB8AC3E}">
        <p14:creationId xmlns:p14="http://schemas.microsoft.com/office/powerpoint/2010/main" val="2746478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528A2-4A4E-4E03-B117-86A399A27583}"/>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FA8C09E2-5959-4230-8E9C-AA77F7911532}"/>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20E3FAAF-CE5D-4F1F-B29D-9467C2032CA7}"/>
              </a:ext>
            </a:extLst>
          </p:cNvPr>
          <p:cNvSpPr>
            <a:spLocks noGrp="1"/>
          </p:cNvSpPr>
          <p:nvPr>
            <p:ph type="dt" sz="half" idx="10"/>
          </p:nvPr>
        </p:nvSpPr>
        <p:spPr/>
        <p:txBody>
          <a:bodyPr/>
          <a:lstStyle/>
          <a:p>
            <a:fld id="{A9E2CE8A-DDFF-4DE2-BE7D-4BE18B4CFDE5}" type="datetime1">
              <a:rPr lang="en-US" smtClean="0"/>
              <a:pPr/>
              <a:t>11/9/2022</a:t>
            </a:fld>
            <a:endParaRPr lang="en-US"/>
          </a:p>
        </p:txBody>
      </p:sp>
      <p:sp>
        <p:nvSpPr>
          <p:cNvPr id="5" name="Footer Placeholder 4">
            <a:extLst>
              <a:ext uri="{FF2B5EF4-FFF2-40B4-BE49-F238E27FC236}">
                <a16:creationId xmlns:a16="http://schemas.microsoft.com/office/drawing/2014/main" id="{88324543-B52C-4B95-BEC0-B01C950908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C0CDBF-33C1-497F-B877-34781315ACDB}"/>
              </a:ext>
            </a:extLst>
          </p:cNvPr>
          <p:cNvSpPr>
            <a:spLocks noGrp="1"/>
          </p:cNvSpPr>
          <p:nvPr>
            <p:ph type="sldNum" sz="quarter" idx="12"/>
          </p:nvPr>
        </p:nvSpPr>
        <p:spPr/>
        <p:txBody>
          <a:bodyPr/>
          <a:lstStyle/>
          <a:p>
            <a:fld id="{47D326A9-C7FB-474D-8472-18C731E71348}" type="slidenum">
              <a:rPr lang="en-US" smtClean="0"/>
              <a:pPr/>
              <a:t>‹#›</a:t>
            </a:fld>
            <a:endParaRPr lang="en-US"/>
          </a:p>
        </p:txBody>
      </p:sp>
    </p:spTree>
    <p:extLst>
      <p:ext uri="{BB962C8B-B14F-4D97-AF65-F5344CB8AC3E}">
        <p14:creationId xmlns:p14="http://schemas.microsoft.com/office/powerpoint/2010/main" val="1945290218"/>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E0BB3-D542-4C04-8507-B050EDEBB89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8C44D9D-B190-45B4-A7AC-793199D8B0E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B859EE-82A8-4440-B253-3115B7910379}"/>
              </a:ext>
            </a:extLst>
          </p:cNvPr>
          <p:cNvSpPr>
            <a:spLocks noGrp="1"/>
          </p:cNvSpPr>
          <p:nvPr>
            <p:ph type="dt" sz="half" idx="10"/>
          </p:nvPr>
        </p:nvSpPr>
        <p:spPr/>
        <p:txBody>
          <a:bodyPr/>
          <a:lstStyle/>
          <a:p>
            <a:fld id="{E8C77661-8266-4A56-826F-1855644D9F26}" type="datetime1">
              <a:rPr lang="en-US" smtClean="0"/>
              <a:pPr/>
              <a:t>11/9/2022</a:t>
            </a:fld>
            <a:endParaRPr lang="en-US"/>
          </a:p>
        </p:txBody>
      </p:sp>
      <p:sp>
        <p:nvSpPr>
          <p:cNvPr id="5" name="Footer Placeholder 4">
            <a:extLst>
              <a:ext uri="{FF2B5EF4-FFF2-40B4-BE49-F238E27FC236}">
                <a16:creationId xmlns:a16="http://schemas.microsoft.com/office/drawing/2014/main" id="{79559865-9A7E-459F-9DF1-690404F0EA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4D1278-2D6B-4FF4-8EF6-571C33F3846D}"/>
              </a:ext>
            </a:extLst>
          </p:cNvPr>
          <p:cNvSpPr>
            <a:spLocks noGrp="1"/>
          </p:cNvSpPr>
          <p:nvPr>
            <p:ph type="sldNum" sz="quarter" idx="12"/>
          </p:nvPr>
        </p:nvSpPr>
        <p:spPr/>
        <p:txBody>
          <a:bodyPr/>
          <a:lstStyle/>
          <a:p>
            <a:fld id="{47D326A9-C7FB-474D-8472-18C731E71348}" type="slidenum">
              <a:rPr lang="en-US" smtClean="0"/>
              <a:pPr/>
              <a:t>‹#›</a:t>
            </a:fld>
            <a:endParaRPr lang="en-US"/>
          </a:p>
        </p:txBody>
      </p:sp>
    </p:spTree>
    <p:extLst>
      <p:ext uri="{BB962C8B-B14F-4D97-AF65-F5344CB8AC3E}">
        <p14:creationId xmlns:p14="http://schemas.microsoft.com/office/powerpoint/2010/main" val="4103557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71AA7D-D570-4710-88ED-F16E50AD5A8A}"/>
              </a:ext>
            </a:extLst>
          </p:cNvPr>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6F8E133-3313-4BDE-AA1E-ADA9C2ECFB0F}"/>
              </a:ext>
            </a:extLst>
          </p:cNvPr>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420AB5-492D-43E3-AFBA-1FACD82D666D}"/>
              </a:ext>
            </a:extLst>
          </p:cNvPr>
          <p:cNvSpPr>
            <a:spLocks noGrp="1"/>
          </p:cNvSpPr>
          <p:nvPr>
            <p:ph type="dt" sz="half" idx="10"/>
          </p:nvPr>
        </p:nvSpPr>
        <p:spPr/>
        <p:txBody>
          <a:bodyPr/>
          <a:lstStyle/>
          <a:p>
            <a:fld id="{E9E4E915-D996-4FA4-A1C9-AEB0FFADFE56}" type="datetime1">
              <a:rPr lang="en-US" smtClean="0"/>
              <a:pPr/>
              <a:t>11/9/2022</a:t>
            </a:fld>
            <a:endParaRPr lang="en-US"/>
          </a:p>
        </p:txBody>
      </p:sp>
      <p:sp>
        <p:nvSpPr>
          <p:cNvPr id="5" name="Footer Placeholder 4">
            <a:extLst>
              <a:ext uri="{FF2B5EF4-FFF2-40B4-BE49-F238E27FC236}">
                <a16:creationId xmlns:a16="http://schemas.microsoft.com/office/drawing/2014/main" id="{7E0514B2-0517-4758-82F5-F84172B006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CDDF52-5927-432C-825F-3A72A2095857}"/>
              </a:ext>
            </a:extLst>
          </p:cNvPr>
          <p:cNvSpPr>
            <a:spLocks noGrp="1"/>
          </p:cNvSpPr>
          <p:nvPr>
            <p:ph type="sldNum" sz="quarter" idx="12"/>
          </p:nvPr>
        </p:nvSpPr>
        <p:spPr/>
        <p:txBody>
          <a:bodyPr/>
          <a:lstStyle/>
          <a:p>
            <a:fld id="{47D326A9-C7FB-474D-8472-18C731E71348}" type="slidenum">
              <a:rPr lang="en-US" smtClean="0"/>
              <a:pPr/>
              <a:t>‹#›</a:t>
            </a:fld>
            <a:endParaRPr lang="en-US"/>
          </a:p>
        </p:txBody>
      </p:sp>
    </p:spTree>
    <p:extLst>
      <p:ext uri="{BB962C8B-B14F-4D97-AF65-F5344CB8AC3E}">
        <p14:creationId xmlns:p14="http://schemas.microsoft.com/office/powerpoint/2010/main" val="1242616457"/>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3D46F-089A-47AE-A2A0-64EDCD2FE1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6F1BC7F-15D6-4D19-B835-55ACDC5C26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EDE813-DA3A-4BB3-8856-9AD022C5DC51}"/>
              </a:ext>
            </a:extLst>
          </p:cNvPr>
          <p:cNvSpPr>
            <a:spLocks noGrp="1"/>
          </p:cNvSpPr>
          <p:nvPr>
            <p:ph type="dt" sz="half" idx="10"/>
          </p:nvPr>
        </p:nvSpPr>
        <p:spPr/>
        <p:txBody>
          <a:bodyPr/>
          <a:lstStyle/>
          <a:p>
            <a:fld id="{60312341-13C7-46D7-B0FC-E8CD1E3D3256}" type="datetime1">
              <a:rPr lang="en-US" smtClean="0"/>
              <a:pPr/>
              <a:t>11/9/2022</a:t>
            </a:fld>
            <a:endParaRPr lang="en-US"/>
          </a:p>
        </p:txBody>
      </p:sp>
      <p:sp>
        <p:nvSpPr>
          <p:cNvPr id="5" name="Footer Placeholder 4">
            <a:extLst>
              <a:ext uri="{FF2B5EF4-FFF2-40B4-BE49-F238E27FC236}">
                <a16:creationId xmlns:a16="http://schemas.microsoft.com/office/drawing/2014/main" id="{58DDD005-D033-4F85-99CE-710E4A8751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638DBB-440D-4213-A318-DCB3BA6685C8}"/>
              </a:ext>
            </a:extLst>
          </p:cNvPr>
          <p:cNvSpPr>
            <a:spLocks noGrp="1"/>
          </p:cNvSpPr>
          <p:nvPr>
            <p:ph type="sldNum" sz="quarter" idx="12"/>
          </p:nvPr>
        </p:nvSpPr>
        <p:spPr/>
        <p:txBody>
          <a:bodyPr/>
          <a:lstStyle/>
          <a:p>
            <a:fld id="{47D326A9-C7FB-474D-8472-18C731E71348}" type="slidenum">
              <a:rPr lang="en-US" smtClean="0"/>
              <a:pPr/>
              <a:t>‹#›</a:t>
            </a:fld>
            <a:endParaRPr lang="en-US"/>
          </a:p>
        </p:txBody>
      </p:sp>
    </p:spTree>
    <p:extLst>
      <p:ext uri="{BB962C8B-B14F-4D97-AF65-F5344CB8AC3E}">
        <p14:creationId xmlns:p14="http://schemas.microsoft.com/office/powerpoint/2010/main" val="1556247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B6740-C742-46FD-AF78-2D777999E388}"/>
              </a:ext>
            </a:extLst>
          </p:cNvPr>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09CCBE6A-7C3C-43A3-AC67-9C4915F6E4F0}"/>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00BFEC3-EC3A-4EAC-BFCB-2E706C792697}"/>
              </a:ext>
            </a:extLst>
          </p:cNvPr>
          <p:cNvSpPr>
            <a:spLocks noGrp="1"/>
          </p:cNvSpPr>
          <p:nvPr>
            <p:ph type="dt" sz="half" idx="10"/>
          </p:nvPr>
        </p:nvSpPr>
        <p:spPr/>
        <p:txBody>
          <a:bodyPr/>
          <a:lstStyle/>
          <a:p>
            <a:fld id="{4FB5F439-AFA1-4564-8D60-692396955595}" type="datetime1">
              <a:rPr lang="en-US" smtClean="0"/>
              <a:pPr/>
              <a:t>11/9/2022</a:t>
            </a:fld>
            <a:endParaRPr lang="en-US"/>
          </a:p>
        </p:txBody>
      </p:sp>
      <p:sp>
        <p:nvSpPr>
          <p:cNvPr id="5" name="Footer Placeholder 4">
            <a:extLst>
              <a:ext uri="{FF2B5EF4-FFF2-40B4-BE49-F238E27FC236}">
                <a16:creationId xmlns:a16="http://schemas.microsoft.com/office/drawing/2014/main" id="{361BE8EE-C7FB-4EB0-AB6C-93ED58B917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412259-4D05-4303-996F-3F9EFD31D956}"/>
              </a:ext>
            </a:extLst>
          </p:cNvPr>
          <p:cNvSpPr>
            <a:spLocks noGrp="1"/>
          </p:cNvSpPr>
          <p:nvPr>
            <p:ph type="sldNum" sz="quarter" idx="12"/>
          </p:nvPr>
        </p:nvSpPr>
        <p:spPr/>
        <p:txBody>
          <a:bodyPr/>
          <a:lstStyle/>
          <a:p>
            <a:fld id="{47D326A9-C7FB-474D-8472-18C731E71348}" type="slidenum">
              <a:rPr lang="en-US" smtClean="0"/>
              <a:pPr/>
              <a:t>‹#›</a:t>
            </a:fld>
            <a:endParaRPr lang="en-US"/>
          </a:p>
        </p:txBody>
      </p:sp>
    </p:spTree>
    <p:extLst>
      <p:ext uri="{BB962C8B-B14F-4D97-AF65-F5344CB8AC3E}">
        <p14:creationId xmlns:p14="http://schemas.microsoft.com/office/powerpoint/2010/main" val="2306358954"/>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488F0-026B-47DB-9859-2C2171CD46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C9816A-FF9B-4C45-8C8E-060BA245E6E6}"/>
              </a:ext>
            </a:extLst>
          </p:cNvPr>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FF6734-DEBC-4D1C-90E0-4A249078520C}"/>
              </a:ext>
            </a:extLst>
          </p:cNvPr>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986727C-771D-4C65-9CFC-2455C66AE100}"/>
              </a:ext>
            </a:extLst>
          </p:cNvPr>
          <p:cNvSpPr>
            <a:spLocks noGrp="1"/>
          </p:cNvSpPr>
          <p:nvPr>
            <p:ph type="dt" sz="half" idx="10"/>
          </p:nvPr>
        </p:nvSpPr>
        <p:spPr/>
        <p:txBody>
          <a:bodyPr/>
          <a:lstStyle/>
          <a:p>
            <a:fld id="{D187ACC4-A191-4B4E-9F11-35B060F81A1E}" type="datetime1">
              <a:rPr lang="en-US" smtClean="0"/>
              <a:pPr/>
              <a:t>11/9/2022</a:t>
            </a:fld>
            <a:endParaRPr lang="en-US"/>
          </a:p>
        </p:txBody>
      </p:sp>
      <p:sp>
        <p:nvSpPr>
          <p:cNvPr id="6" name="Footer Placeholder 5">
            <a:extLst>
              <a:ext uri="{FF2B5EF4-FFF2-40B4-BE49-F238E27FC236}">
                <a16:creationId xmlns:a16="http://schemas.microsoft.com/office/drawing/2014/main" id="{3DAB1155-1FCB-4685-AA21-EA89D55FE8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F3355A-90B8-4971-83DB-E34AC4CCC03D}"/>
              </a:ext>
            </a:extLst>
          </p:cNvPr>
          <p:cNvSpPr>
            <a:spLocks noGrp="1"/>
          </p:cNvSpPr>
          <p:nvPr>
            <p:ph type="sldNum" sz="quarter" idx="12"/>
          </p:nvPr>
        </p:nvSpPr>
        <p:spPr/>
        <p:txBody>
          <a:bodyPr/>
          <a:lstStyle/>
          <a:p>
            <a:fld id="{47D326A9-C7FB-474D-8472-18C731E71348}" type="slidenum">
              <a:rPr lang="en-US" smtClean="0"/>
              <a:pPr/>
              <a:t>‹#›</a:t>
            </a:fld>
            <a:endParaRPr lang="en-US"/>
          </a:p>
        </p:txBody>
      </p:sp>
    </p:spTree>
    <p:extLst>
      <p:ext uri="{BB962C8B-B14F-4D97-AF65-F5344CB8AC3E}">
        <p14:creationId xmlns:p14="http://schemas.microsoft.com/office/powerpoint/2010/main" val="2488366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79142-D1BB-4BC3-940A-3D173FD96B5E}"/>
              </a:ext>
            </a:extLst>
          </p:cNvPr>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a:extLst>
              <a:ext uri="{FF2B5EF4-FFF2-40B4-BE49-F238E27FC236}">
                <a16:creationId xmlns:a16="http://schemas.microsoft.com/office/drawing/2014/main" id="{04159EEB-63B0-44F5-8FAD-E537471469E5}"/>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B89A01DF-4ECB-4225-AE5A-BF0151D4BBAD}"/>
              </a:ext>
            </a:extLst>
          </p:cNvPr>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D9DBDE9-8E72-46DB-B5ED-BDB3BC54DBBA}"/>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846DC056-7E49-492F-9A1D-3DCFE4B55CFF}"/>
              </a:ext>
            </a:extLst>
          </p:cNvPr>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371838C-C6D2-4149-B0CA-788C650421A6}"/>
              </a:ext>
            </a:extLst>
          </p:cNvPr>
          <p:cNvSpPr>
            <a:spLocks noGrp="1"/>
          </p:cNvSpPr>
          <p:nvPr>
            <p:ph type="dt" sz="half" idx="10"/>
          </p:nvPr>
        </p:nvSpPr>
        <p:spPr/>
        <p:txBody>
          <a:bodyPr/>
          <a:lstStyle/>
          <a:p>
            <a:fld id="{38340B66-7432-4A5F-9D03-EC32562403E2}" type="datetime1">
              <a:rPr lang="en-US" smtClean="0"/>
              <a:pPr/>
              <a:t>11/9/2022</a:t>
            </a:fld>
            <a:endParaRPr lang="en-US"/>
          </a:p>
        </p:txBody>
      </p:sp>
      <p:sp>
        <p:nvSpPr>
          <p:cNvPr id="8" name="Footer Placeholder 7">
            <a:extLst>
              <a:ext uri="{FF2B5EF4-FFF2-40B4-BE49-F238E27FC236}">
                <a16:creationId xmlns:a16="http://schemas.microsoft.com/office/drawing/2014/main" id="{EA8899FC-5250-4170-B5E9-12AFE1B18F1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D2F7131-3F06-404D-8303-F39B35924D03}"/>
              </a:ext>
            </a:extLst>
          </p:cNvPr>
          <p:cNvSpPr>
            <a:spLocks noGrp="1"/>
          </p:cNvSpPr>
          <p:nvPr>
            <p:ph type="sldNum" sz="quarter" idx="12"/>
          </p:nvPr>
        </p:nvSpPr>
        <p:spPr/>
        <p:txBody>
          <a:bodyPr/>
          <a:lstStyle/>
          <a:p>
            <a:fld id="{47D326A9-C7FB-474D-8472-18C731E71348}" type="slidenum">
              <a:rPr lang="en-US" smtClean="0"/>
              <a:pPr/>
              <a:t>‹#›</a:t>
            </a:fld>
            <a:endParaRPr lang="en-US"/>
          </a:p>
        </p:txBody>
      </p:sp>
    </p:spTree>
    <p:extLst>
      <p:ext uri="{BB962C8B-B14F-4D97-AF65-F5344CB8AC3E}">
        <p14:creationId xmlns:p14="http://schemas.microsoft.com/office/powerpoint/2010/main" val="1699716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0DD91-C99C-423D-AE4D-72E3973AFF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0A8146E-EC92-4FD0-B389-2720454BCF80}"/>
              </a:ext>
            </a:extLst>
          </p:cNvPr>
          <p:cNvSpPr>
            <a:spLocks noGrp="1"/>
          </p:cNvSpPr>
          <p:nvPr>
            <p:ph type="dt" sz="half" idx="10"/>
          </p:nvPr>
        </p:nvSpPr>
        <p:spPr/>
        <p:txBody>
          <a:bodyPr/>
          <a:lstStyle/>
          <a:p>
            <a:fld id="{1D69EFF0-751B-4C81-BFBD-319A0BF64E14}" type="datetime1">
              <a:rPr lang="en-US" smtClean="0"/>
              <a:pPr/>
              <a:t>11/9/2022</a:t>
            </a:fld>
            <a:endParaRPr lang="en-US"/>
          </a:p>
        </p:txBody>
      </p:sp>
      <p:sp>
        <p:nvSpPr>
          <p:cNvPr id="4" name="Footer Placeholder 3">
            <a:extLst>
              <a:ext uri="{FF2B5EF4-FFF2-40B4-BE49-F238E27FC236}">
                <a16:creationId xmlns:a16="http://schemas.microsoft.com/office/drawing/2014/main" id="{F522A1B6-8618-4326-90B8-DDE92642C0E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3E4422-5205-48F1-A93C-A4F16853CE30}"/>
              </a:ext>
            </a:extLst>
          </p:cNvPr>
          <p:cNvSpPr>
            <a:spLocks noGrp="1"/>
          </p:cNvSpPr>
          <p:nvPr>
            <p:ph type="sldNum" sz="quarter" idx="12"/>
          </p:nvPr>
        </p:nvSpPr>
        <p:spPr/>
        <p:txBody>
          <a:bodyPr/>
          <a:lstStyle/>
          <a:p>
            <a:fld id="{47D326A9-C7FB-474D-8472-18C731E71348}" type="slidenum">
              <a:rPr lang="en-US" smtClean="0"/>
              <a:pPr/>
              <a:t>‹#›</a:t>
            </a:fld>
            <a:endParaRPr lang="en-US"/>
          </a:p>
        </p:txBody>
      </p:sp>
    </p:spTree>
    <p:extLst>
      <p:ext uri="{BB962C8B-B14F-4D97-AF65-F5344CB8AC3E}">
        <p14:creationId xmlns:p14="http://schemas.microsoft.com/office/powerpoint/2010/main" val="290923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C832ED-928B-41CF-84C2-9F5B7B291538}"/>
              </a:ext>
            </a:extLst>
          </p:cNvPr>
          <p:cNvSpPr>
            <a:spLocks noGrp="1"/>
          </p:cNvSpPr>
          <p:nvPr>
            <p:ph type="dt" sz="half" idx="10"/>
          </p:nvPr>
        </p:nvSpPr>
        <p:spPr/>
        <p:txBody>
          <a:bodyPr/>
          <a:lstStyle/>
          <a:p>
            <a:fld id="{4E25C6B1-DA96-4ED1-9AF1-B426C4C95408}" type="datetime1">
              <a:rPr lang="en-US" smtClean="0"/>
              <a:pPr/>
              <a:t>11/9/2022</a:t>
            </a:fld>
            <a:endParaRPr lang="en-US"/>
          </a:p>
        </p:txBody>
      </p:sp>
      <p:sp>
        <p:nvSpPr>
          <p:cNvPr id="3" name="Footer Placeholder 2">
            <a:extLst>
              <a:ext uri="{FF2B5EF4-FFF2-40B4-BE49-F238E27FC236}">
                <a16:creationId xmlns:a16="http://schemas.microsoft.com/office/drawing/2014/main" id="{BD35FC0F-C66D-4CBF-BCD9-63F48BE40F1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EAC3FFD-6125-46F1-86DF-21C58CA85662}"/>
              </a:ext>
            </a:extLst>
          </p:cNvPr>
          <p:cNvSpPr>
            <a:spLocks noGrp="1"/>
          </p:cNvSpPr>
          <p:nvPr>
            <p:ph type="sldNum" sz="quarter" idx="12"/>
          </p:nvPr>
        </p:nvSpPr>
        <p:spPr/>
        <p:txBody>
          <a:bodyPr/>
          <a:lstStyle/>
          <a:p>
            <a:fld id="{47D326A9-C7FB-474D-8472-18C731E71348}" type="slidenum">
              <a:rPr lang="en-US" smtClean="0"/>
              <a:pPr/>
              <a:t>‹#›</a:t>
            </a:fld>
            <a:endParaRPr lang="en-US"/>
          </a:p>
        </p:txBody>
      </p:sp>
    </p:spTree>
    <p:extLst>
      <p:ext uri="{BB962C8B-B14F-4D97-AF65-F5344CB8AC3E}">
        <p14:creationId xmlns:p14="http://schemas.microsoft.com/office/powerpoint/2010/main" val="3550276069"/>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53EA2-9281-48C5-A54B-7DDE352AB900}"/>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10DFDA5A-2FE8-4EF4-A94A-E2F0AEF9A3E6}"/>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4361D1-A9DC-47AA-9F8B-6798E62FD874}"/>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0C27EF8F-98AE-452B-8200-D4FBFAE4075B}"/>
              </a:ext>
            </a:extLst>
          </p:cNvPr>
          <p:cNvSpPr>
            <a:spLocks noGrp="1"/>
          </p:cNvSpPr>
          <p:nvPr>
            <p:ph type="dt" sz="half" idx="10"/>
          </p:nvPr>
        </p:nvSpPr>
        <p:spPr/>
        <p:txBody>
          <a:bodyPr/>
          <a:lstStyle/>
          <a:p>
            <a:fld id="{AF6B2E46-C441-4F0D-BD8F-453112596B87}" type="datetime1">
              <a:rPr lang="en-US" smtClean="0"/>
              <a:pPr/>
              <a:t>11/9/2022</a:t>
            </a:fld>
            <a:endParaRPr lang="en-US"/>
          </a:p>
        </p:txBody>
      </p:sp>
      <p:sp>
        <p:nvSpPr>
          <p:cNvPr id="6" name="Footer Placeholder 5">
            <a:extLst>
              <a:ext uri="{FF2B5EF4-FFF2-40B4-BE49-F238E27FC236}">
                <a16:creationId xmlns:a16="http://schemas.microsoft.com/office/drawing/2014/main" id="{75F68472-FEB0-4564-AC02-88FACE32F1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ECB2BF-7D51-4011-99E5-9D0715BD4B7C}"/>
              </a:ext>
            </a:extLst>
          </p:cNvPr>
          <p:cNvSpPr>
            <a:spLocks noGrp="1"/>
          </p:cNvSpPr>
          <p:nvPr>
            <p:ph type="sldNum" sz="quarter" idx="12"/>
          </p:nvPr>
        </p:nvSpPr>
        <p:spPr/>
        <p:txBody>
          <a:bodyPr/>
          <a:lstStyle/>
          <a:p>
            <a:fld id="{47D326A9-C7FB-474D-8472-18C731E71348}" type="slidenum">
              <a:rPr lang="en-US" smtClean="0"/>
              <a:pPr/>
              <a:t>‹#›</a:t>
            </a:fld>
            <a:endParaRPr lang="en-US"/>
          </a:p>
        </p:txBody>
      </p:sp>
    </p:spTree>
    <p:extLst>
      <p:ext uri="{BB962C8B-B14F-4D97-AF65-F5344CB8AC3E}">
        <p14:creationId xmlns:p14="http://schemas.microsoft.com/office/powerpoint/2010/main" val="245601083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E9112-BED0-4EA2-8B1C-52A41BD0E7DA}"/>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4EAAFA2F-07B6-450C-B770-95835A9104E0}"/>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91A2AA10-3DDA-4CC4-818D-499272127358}"/>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BF64A6EC-E553-406C-80BE-591440615C74}"/>
              </a:ext>
            </a:extLst>
          </p:cNvPr>
          <p:cNvSpPr>
            <a:spLocks noGrp="1"/>
          </p:cNvSpPr>
          <p:nvPr>
            <p:ph type="dt" sz="half" idx="10"/>
          </p:nvPr>
        </p:nvSpPr>
        <p:spPr/>
        <p:txBody>
          <a:bodyPr/>
          <a:lstStyle/>
          <a:p>
            <a:fld id="{B224AB50-F027-438E-92D4-EC736C704DDC}" type="datetime1">
              <a:rPr lang="en-US" smtClean="0"/>
              <a:pPr/>
              <a:t>11/9/2022</a:t>
            </a:fld>
            <a:endParaRPr lang="en-US"/>
          </a:p>
        </p:txBody>
      </p:sp>
      <p:sp>
        <p:nvSpPr>
          <p:cNvPr id="6" name="Footer Placeholder 5">
            <a:extLst>
              <a:ext uri="{FF2B5EF4-FFF2-40B4-BE49-F238E27FC236}">
                <a16:creationId xmlns:a16="http://schemas.microsoft.com/office/drawing/2014/main" id="{7A7F8EF7-CD18-4A6C-AE60-1F509BACDA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E5ED3F-8843-4F62-9763-4C53C5A0321E}"/>
              </a:ext>
            </a:extLst>
          </p:cNvPr>
          <p:cNvSpPr>
            <a:spLocks noGrp="1"/>
          </p:cNvSpPr>
          <p:nvPr>
            <p:ph type="sldNum" sz="quarter" idx="12"/>
          </p:nvPr>
        </p:nvSpPr>
        <p:spPr/>
        <p:txBody>
          <a:bodyPr/>
          <a:lstStyle/>
          <a:p>
            <a:fld id="{47D326A9-C7FB-474D-8472-18C731E71348}" type="slidenum">
              <a:rPr lang="en-US" smtClean="0"/>
              <a:pPr/>
              <a:t>‹#›</a:t>
            </a:fld>
            <a:endParaRPr lang="en-US"/>
          </a:p>
        </p:txBody>
      </p:sp>
    </p:spTree>
    <p:extLst>
      <p:ext uri="{BB962C8B-B14F-4D97-AF65-F5344CB8AC3E}">
        <p14:creationId xmlns:p14="http://schemas.microsoft.com/office/powerpoint/2010/main" val="2814093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087E4B2-2F72-4BFC-A615-7FDB8CD63057}"/>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CB33039-CC93-456C-9CA8-CADB7D2A4BC9}"/>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70D974-06C3-4616-80C7-A0F9A128EECF}"/>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8B41AC63-A143-4369-A90D-8ED6BABE9C51}" type="datetime1">
              <a:rPr lang="en-US" smtClean="0"/>
              <a:pPr/>
              <a:t>11/9/2022</a:t>
            </a:fld>
            <a:endParaRPr lang="en-US"/>
          </a:p>
        </p:txBody>
      </p:sp>
      <p:sp>
        <p:nvSpPr>
          <p:cNvPr id="5" name="Footer Placeholder 4">
            <a:extLst>
              <a:ext uri="{FF2B5EF4-FFF2-40B4-BE49-F238E27FC236}">
                <a16:creationId xmlns:a16="http://schemas.microsoft.com/office/drawing/2014/main" id="{CABE11A5-5947-4A53-A3E0-0F7C3FD663FF}"/>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3484692-9E0F-4E66-8E24-D0B6784507B5}"/>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47D326A9-C7FB-474D-8472-18C731E71348}" type="slidenum">
              <a:rPr lang="en-US" smtClean="0"/>
              <a:pPr/>
              <a:t>‹#›</a:t>
            </a:fld>
            <a:endParaRPr lang="en-US"/>
          </a:p>
        </p:txBody>
      </p:sp>
    </p:spTree>
    <p:extLst>
      <p:ext uri="{BB962C8B-B14F-4D97-AF65-F5344CB8AC3E}">
        <p14:creationId xmlns:p14="http://schemas.microsoft.com/office/powerpoint/2010/main" val="2882652451"/>
      </p:ext>
    </p:extLst>
  </p:cSld>
  <p:clrMap bg1="lt1" tx1="dk1" bg2="lt2" tx2="dk2" accent1="accent1" accent2="accent2" accent3="accent3" accent4="accent4" accent5="accent5" accent6="accent6" hlink="hlink" folHlink="folHlink"/>
  <p:sldLayoutIdLst>
    <p:sldLayoutId id="2147484224" r:id="rId1"/>
    <p:sldLayoutId id="2147484225" r:id="rId2"/>
    <p:sldLayoutId id="2147484226" r:id="rId3"/>
    <p:sldLayoutId id="2147484227" r:id="rId4"/>
    <p:sldLayoutId id="2147484228" r:id="rId5"/>
    <p:sldLayoutId id="2147484229" r:id="rId6"/>
    <p:sldLayoutId id="2147484230" r:id="rId7"/>
    <p:sldLayoutId id="2147484231" r:id="rId8"/>
    <p:sldLayoutId id="2147484232" r:id="rId9"/>
    <p:sldLayoutId id="2147484233" r:id="rId10"/>
    <p:sldLayoutId id="2147484234"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E384C3-05D9-43DB-B602-8850BF8BCF6F}"/>
              </a:ext>
            </a:extLst>
          </p:cNvPr>
          <p:cNvSpPr>
            <a:spLocks noGrp="1"/>
          </p:cNvSpPr>
          <p:nvPr>
            <p:ph type="ctrTitle"/>
          </p:nvPr>
        </p:nvSpPr>
        <p:spPr>
          <a:xfrm>
            <a:off x="1925860" y="1070104"/>
            <a:ext cx="5064083" cy="1245249"/>
          </a:xfrm>
        </p:spPr>
        <p:txBody>
          <a:bodyPr anchor="ctr">
            <a:normAutofit fontScale="90000"/>
          </a:bodyPr>
          <a:lstStyle/>
          <a:p>
            <a:pPr algn="ctr"/>
            <a:r>
              <a:rPr lang="en-US" sz="2400" b="1" dirty="0">
                <a:solidFill>
                  <a:schemeClr val="accent6"/>
                </a:solidFill>
                <a:latin typeface="Cambria" panose="02040503050406030204" pitchFamily="18" charset="0"/>
              </a:rPr>
              <a:t>Fiscal Year (FY) 2022</a:t>
            </a:r>
            <a:br>
              <a:rPr lang="en-US" sz="2400" b="1" dirty="0">
                <a:solidFill>
                  <a:schemeClr val="accent6"/>
                </a:solidFill>
                <a:latin typeface="Cambria" panose="02040503050406030204" pitchFamily="18" charset="0"/>
              </a:rPr>
            </a:br>
            <a:r>
              <a:rPr lang="en-US" sz="2400" b="1" dirty="0">
                <a:solidFill>
                  <a:schemeClr val="accent6"/>
                </a:solidFill>
                <a:latin typeface="Cambria" panose="02040503050406030204" pitchFamily="18" charset="0"/>
              </a:rPr>
              <a:t> Indian Housing Block Grant </a:t>
            </a:r>
            <a:br>
              <a:rPr lang="en-US" sz="2400" b="1" dirty="0">
                <a:solidFill>
                  <a:schemeClr val="accent6"/>
                </a:solidFill>
                <a:latin typeface="Cambria" panose="02040503050406030204" pitchFamily="18" charset="0"/>
              </a:rPr>
            </a:br>
            <a:r>
              <a:rPr lang="en-US" sz="2400" b="1" dirty="0">
                <a:solidFill>
                  <a:schemeClr val="accent6"/>
                </a:solidFill>
                <a:latin typeface="Cambria" panose="02040503050406030204" pitchFamily="18" charset="0"/>
              </a:rPr>
              <a:t>(IHBG) Competitive </a:t>
            </a:r>
            <a:br>
              <a:rPr lang="en-US" sz="2400" b="1" dirty="0">
                <a:solidFill>
                  <a:schemeClr val="accent6"/>
                </a:solidFill>
                <a:latin typeface="Cambria" panose="02040503050406030204" pitchFamily="18" charset="0"/>
              </a:rPr>
            </a:br>
            <a:r>
              <a:rPr lang="en-US" sz="2400" b="1" dirty="0">
                <a:solidFill>
                  <a:schemeClr val="accent6"/>
                </a:solidFill>
                <a:latin typeface="Cambria" panose="02040503050406030204" pitchFamily="18" charset="0"/>
              </a:rPr>
              <a:t>Grant Application Review Training </a:t>
            </a:r>
          </a:p>
        </p:txBody>
      </p:sp>
      <p:sp>
        <p:nvSpPr>
          <p:cNvPr id="6" name="Subtitle 5">
            <a:extLst>
              <a:ext uri="{FF2B5EF4-FFF2-40B4-BE49-F238E27FC236}">
                <a16:creationId xmlns:a16="http://schemas.microsoft.com/office/drawing/2014/main" id="{BAAFB66E-4849-4834-BDE8-B949B9C7D4EB}"/>
              </a:ext>
            </a:extLst>
          </p:cNvPr>
          <p:cNvSpPr>
            <a:spLocks noGrp="1"/>
          </p:cNvSpPr>
          <p:nvPr>
            <p:ph type="subTitle" idx="1"/>
          </p:nvPr>
        </p:nvSpPr>
        <p:spPr>
          <a:xfrm>
            <a:off x="2460053" y="2841155"/>
            <a:ext cx="4133071" cy="838265"/>
          </a:xfrm>
        </p:spPr>
        <p:txBody>
          <a:bodyPr vert="horz" lIns="91440" tIns="45720" rIns="91440" bIns="45720" rtlCol="0" anchor="t">
            <a:normAutofit/>
          </a:bodyPr>
          <a:lstStyle/>
          <a:p>
            <a:pPr algn="ctr"/>
            <a:r>
              <a:rPr lang="en-US" sz="2000" b="1">
                <a:solidFill>
                  <a:schemeClr val="accent1"/>
                </a:solidFill>
                <a:latin typeface="Cambria" panose="02040503050406030204" pitchFamily="18" charset="0"/>
              </a:rPr>
              <a:t>Rating Factor  2</a:t>
            </a:r>
          </a:p>
          <a:p>
            <a:pPr algn="ctr"/>
            <a:r>
              <a:rPr lang="en-US" sz="2000" b="1">
                <a:solidFill>
                  <a:schemeClr val="accent1"/>
                </a:solidFill>
                <a:latin typeface="Cambria" panose="02040503050406030204" pitchFamily="18" charset="0"/>
              </a:rPr>
              <a:t>Need/Extent of the Problem</a:t>
            </a:r>
            <a:endParaRPr lang="en-US" sz="2000" b="1">
              <a:solidFill>
                <a:schemeClr val="accent1"/>
              </a:solidFill>
            </a:endParaRPr>
          </a:p>
        </p:txBody>
      </p:sp>
      <p:sp>
        <p:nvSpPr>
          <p:cNvPr id="4" name="Slide Number Placeholder 3">
            <a:extLst>
              <a:ext uri="{FF2B5EF4-FFF2-40B4-BE49-F238E27FC236}">
                <a16:creationId xmlns:a16="http://schemas.microsoft.com/office/drawing/2014/main" id="{5FEF55E2-D9F5-4726-B13B-ECCC1B264FF0}"/>
              </a:ext>
            </a:extLst>
          </p:cNvPr>
          <p:cNvSpPr>
            <a:spLocks noGrp="1"/>
          </p:cNvSpPr>
          <p:nvPr>
            <p:ph type="sldNum" sz="quarter" idx="12"/>
          </p:nvPr>
        </p:nvSpPr>
        <p:spPr>
          <a:xfrm>
            <a:off x="8461332" y="4752654"/>
            <a:ext cx="541991" cy="274320"/>
          </a:xfrm>
        </p:spPr>
        <p:txBody>
          <a:bodyPr>
            <a:normAutofit/>
          </a:bodyPr>
          <a:lstStyle/>
          <a:p>
            <a:pPr marL="0" marR="0" lvl="0" indent="0" algn="l" defTabSz="457200" rtl="0" eaLnBrk="1" fontAlgn="auto" latinLnBrk="0" hangingPunct="1">
              <a:lnSpc>
                <a:spcPct val="100000"/>
              </a:lnSpc>
              <a:spcBef>
                <a:spcPts val="0"/>
              </a:spcBef>
              <a:spcAft>
                <a:spcPts val="600"/>
              </a:spcAft>
              <a:buClrTx/>
              <a:buSzTx/>
              <a:buFontTx/>
              <a:buNone/>
              <a:tabLst/>
              <a:defRPr/>
            </a:pPr>
            <a:fld id="{47D326A9-C7FB-474D-8472-18C731E71348}" type="slidenum">
              <a:rPr kumimoji="0" lang="en-US" sz="1100" b="0" i="0" u="none" strike="noStrike" kern="1200" cap="none" spc="0" normalizeH="0" baseline="0" noProof="0">
                <a:ln>
                  <a:noFill/>
                </a:ln>
                <a:solidFill>
                  <a:srgbClr val="FFFFFF"/>
                </a:solidFill>
                <a:effectLst/>
                <a:uLnTx/>
                <a:uFillTx/>
                <a:latin typeface="Trebuchet MS" panose="020B0603020202020204"/>
                <a:ea typeface="+mn-ea"/>
                <a:cs typeface="+mn-cs"/>
              </a:rPr>
              <a:pPr marL="0" marR="0" lvl="0" indent="0" algn="l" defTabSz="457200" rtl="0" eaLnBrk="1" fontAlgn="auto" latinLnBrk="0" hangingPunct="1">
                <a:lnSpc>
                  <a:spcPct val="100000"/>
                </a:lnSpc>
                <a:spcBef>
                  <a:spcPts val="0"/>
                </a:spcBef>
                <a:spcAft>
                  <a:spcPts val="600"/>
                </a:spcAft>
                <a:buClrTx/>
                <a:buSzTx/>
                <a:buFontTx/>
                <a:buNone/>
                <a:tabLst/>
                <a:defRPr/>
              </a:pPr>
              <a:t>1</a:t>
            </a:fld>
            <a:endParaRPr kumimoji="0" lang="en-US" sz="11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cxnSp>
        <p:nvCxnSpPr>
          <p:cNvPr id="7" name="Straight Connector 6">
            <a:extLst>
              <a:ext uri="{FF2B5EF4-FFF2-40B4-BE49-F238E27FC236}">
                <a16:creationId xmlns:a16="http://schemas.microsoft.com/office/drawing/2014/main" id="{A2D079B4-5795-423F-A3BA-7CA3EB61BEBD}"/>
              </a:ext>
            </a:extLst>
          </p:cNvPr>
          <p:cNvCxnSpPr>
            <a:cxnSpLocks/>
          </p:cNvCxnSpPr>
          <p:nvPr/>
        </p:nvCxnSpPr>
        <p:spPr>
          <a:xfrm>
            <a:off x="1609335" y="2571750"/>
            <a:ext cx="56388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2" name="Picture 2">
            <a:extLst>
              <a:ext uri="{FF2B5EF4-FFF2-40B4-BE49-F238E27FC236}">
                <a16:creationId xmlns:a16="http://schemas.microsoft.com/office/drawing/2014/main" id="{55FDF1E8-F886-4FE7-85D3-57C850292D1D}"/>
              </a:ext>
            </a:extLst>
          </p:cNvPr>
          <p:cNvPicPr>
            <a:picLocks noChangeAspect="1"/>
          </p:cNvPicPr>
          <p:nvPr/>
        </p:nvPicPr>
        <p:blipFill>
          <a:blip r:embed="rId3"/>
          <a:stretch>
            <a:fillRect/>
          </a:stretch>
        </p:blipFill>
        <p:spPr>
          <a:xfrm>
            <a:off x="5710918" y="3312645"/>
            <a:ext cx="2743200" cy="1634247"/>
          </a:xfrm>
          <a:prstGeom prst="rect">
            <a:avLst/>
          </a:prstGeom>
        </p:spPr>
      </p:pic>
      <p:pic>
        <p:nvPicPr>
          <p:cNvPr id="3" name="Picture 7">
            <a:extLst>
              <a:ext uri="{FF2B5EF4-FFF2-40B4-BE49-F238E27FC236}">
                <a16:creationId xmlns:a16="http://schemas.microsoft.com/office/drawing/2014/main" id="{24E93E47-6DA0-E0F4-6BF0-9E4F2B952EC3}"/>
              </a:ext>
            </a:extLst>
          </p:cNvPr>
          <p:cNvPicPr>
            <a:picLocks noChangeAspect="1"/>
          </p:cNvPicPr>
          <p:nvPr/>
        </p:nvPicPr>
        <p:blipFill>
          <a:blip r:embed="rId4"/>
          <a:stretch>
            <a:fillRect/>
          </a:stretch>
        </p:blipFill>
        <p:spPr>
          <a:xfrm>
            <a:off x="-3485" y="-3485"/>
            <a:ext cx="571500" cy="5143500"/>
          </a:xfrm>
          <a:prstGeom prst="rect">
            <a:avLst/>
          </a:prstGeom>
        </p:spPr>
      </p:pic>
      <p:pic>
        <p:nvPicPr>
          <p:cNvPr id="8" name="Picture 10">
            <a:extLst>
              <a:ext uri="{FF2B5EF4-FFF2-40B4-BE49-F238E27FC236}">
                <a16:creationId xmlns:a16="http://schemas.microsoft.com/office/drawing/2014/main" id="{5BC7D69E-CA19-287A-7112-E8A870B487BD}"/>
              </a:ext>
            </a:extLst>
          </p:cNvPr>
          <p:cNvPicPr>
            <a:picLocks noChangeAspect="1"/>
          </p:cNvPicPr>
          <p:nvPr/>
        </p:nvPicPr>
        <p:blipFill>
          <a:blip r:embed="rId5"/>
          <a:stretch>
            <a:fillRect/>
          </a:stretch>
        </p:blipFill>
        <p:spPr>
          <a:xfrm>
            <a:off x="8572500" y="0"/>
            <a:ext cx="571500" cy="5143500"/>
          </a:xfrm>
          <a:prstGeom prst="rect">
            <a:avLst/>
          </a:prstGeom>
        </p:spPr>
      </p:pic>
    </p:spTree>
    <p:extLst>
      <p:ext uri="{BB962C8B-B14F-4D97-AF65-F5344CB8AC3E}">
        <p14:creationId xmlns:p14="http://schemas.microsoft.com/office/powerpoint/2010/main" val="219088559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4E7E6-D99C-4B57-9BC5-DCCF761E3D31}"/>
              </a:ext>
            </a:extLst>
          </p:cNvPr>
          <p:cNvSpPr>
            <a:spLocks noGrp="1"/>
          </p:cNvSpPr>
          <p:nvPr>
            <p:ph type="title"/>
          </p:nvPr>
        </p:nvSpPr>
        <p:spPr>
          <a:xfrm>
            <a:off x="933479" y="432147"/>
            <a:ext cx="7210396" cy="533400"/>
          </a:xfrm>
        </p:spPr>
        <p:txBody>
          <a:bodyPr>
            <a:normAutofit/>
          </a:bodyPr>
          <a:lstStyle/>
          <a:p>
            <a:r>
              <a:rPr lang="en-US" sz="2200" b="1">
                <a:latin typeface="Cambria" panose="02040503050406030204" pitchFamily="18" charset="0"/>
                <a:ea typeface="Cambria" panose="02040503050406030204" pitchFamily="18" charset="0"/>
              </a:rPr>
              <a:t>Subfactor 2.1.b.: Supporting Data (Up to 3 points)</a:t>
            </a:r>
          </a:p>
        </p:txBody>
      </p:sp>
      <p:sp>
        <p:nvSpPr>
          <p:cNvPr id="3" name="Content Placeholder 2">
            <a:extLst>
              <a:ext uri="{FF2B5EF4-FFF2-40B4-BE49-F238E27FC236}">
                <a16:creationId xmlns:a16="http://schemas.microsoft.com/office/drawing/2014/main" id="{58BFB24F-043C-4D11-A8B6-C069E0B4C455}"/>
              </a:ext>
            </a:extLst>
          </p:cNvPr>
          <p:cNvSpPr>
            <a:spLocks noGrp="1"/>
          </p:cNvSpPr>
          <p:nvPr>
            <p:ph idx="1"/>
          </p:nvPr>
        </p:nvSpPr>
        <p:spPr>
          <a:xfrm>
            <a:off x="899781" y="1199557"/>
            <a:ext cx="7210396" cy="3333695"/>
          </a:xfrm>
        </p:spPr>
        <p:txBody>
          <a:bodyPr vert="horz" lIns="91440" tIns="45720" rIns="91440" bIns="45720" rtlCol="0" anchor="t">
            <a:normAutofit fontScale="92500" lnSpcReduction="10000"/>
          </a:bodyPr>
          <a:lstStyle/>
          <a:p>
            <a:pPr algn="just">
              <a:lnSpc>
                <a:spcPct val="110000"/>
              </a:lnSpc>
              <a:buFont typeface="Wingdings" panose="05000000000000000000" pitchFamily="2" charset="2"/>
              <a:buChar char="Ø"/>
            </a:pPr>
            <a:r>
              <a:rPr lang="en-US" sz="1800" dirty="0">
                <a:latin typeface="Cambria" panose="02040503050406030204" pitchFamily="18" charset="0"/>
                <a:ea typeface="Cambria" panose="02040503050406030204" pitchFamily="18" charset="0"/>
              </a:rPr>
              <a:t>Identified needs supported by final published </a:t>
            </a:r>
            <a:r>
              <a:rPr lang="en-US" sz="1800" b="1" dirty="0">
                <a:latin typeface="Cambria" panose="02040503050406030204" pitchFamily="18" charset="0"/>
                <a:ea typeface="Cambria" panose="02040503050406030204" pitchFamily="18" charset="0"/>
              </a:rPr>
              <a:t>U.S. Decennial Census</a:t>
            </a:r>
            <a:r>
              <a:rPr lang="en-US" sz="1800" dirty="0">
                <a:latin typeface="Cambria" panose="02040503050406030204" pitchFamily="18" charset="0"/>
                <a:ea typeface="Cambria" panose="02040503050406030204" pitchFamily="18" charset="0"/>
              </a:rPr>
              <a:t> data and </a:t>
            </a:r>
            <a:r>
              <a:rPr lang="en-US" sz="1800" b="1" dirty="0">
                <a:latin typeface="Cambria" panose="02040503050406030204" pitchFamily="18" charset="0"/>
                <a:ea typeface="Cambria" panose="02040503050406030204" pitchFamily="18" charset="0"/>
              </a:rPr>
              <a:t>American Community Survey (ACS) </a:t>
            </a:r>
            <a:r>
              <a:rPr lang="en-US" sz="1800" dirty="0">
                <a:latin typeface="Cambria" panose="02040503050406030204" pitchFamily="18" charset="0"/>
                <a:ea typeface="Cambria" panose="02040503050406030204" pitchFamily="18" charset="0"/>
              </a:rPr>
              <a:t>data, and any other data used calculate the </a:t>
            </a:r>
            <a:r>
              <a:rPr lang="en-US" sz="1800" b="1" dirty="0">
                <a:latin typeface="Cambria" panose="02040503050406030204" pitchFamily="18" charset="0"/>
                <a:ea typeface="Cambria" panose="02040503050406030204" pitchFamily="18" charset="0"/>
              </a:rPr>
              <a:t>FY 2022 </a:t>
            </a:r>
            <a:r>
              <a:rPr lang="en-US" sz="1800" dirty="0">
                <a:latin typeface="Cambria" panose="02040503050406030204" pitchFamily="18" charset="0"/>
                <a:ea typeface="Cambria" panose="02040503050406030204" pitchFamily="18" charset="0"/>
              </a:rPr>
              <a:t>IHBG formula allocations. </a:t>
            </a:r>
            <a:endParaRPr lang="en-US" dirty="0"/>
          </a:p>
          <a:p>
            <a:pPr algn="just">
              <a:lnSpc>
                <a:spcPct val="110000"/>
              </a:lnSpc>
              <a:buFont typeface="Wingdings" panose="05000000000000000000" pitchFamily="2" charset="2"/>
              <a:buChar char="Ø"/>
            </a:pPr>
            <a:r>
              <a:rPr lang="en-US" sz="1800" dirty="0">
                <a:latin typeface="Cambria" panose="02040503050406030204" pitchFamily="18" charset="0"/>
                <a:ea typeface="Cambria" panose="02040503050406030204" pitchFamily="18" charset="0"/>
              </a:rPr>
              <a:t>Identified needs may be supported by any data included in a successful IHBG Census challenge previously approved by HUD before </a:t>
            </a:r>
            <a:r>
              <a:rPr lang="en-US" sz="1800" b="1" dirty="0">
                <a:latin typeface="Cambria" panose="02040503050406030204" pitchFamily="18" charset="0"/>
                <a:ea typeface="Cambria" panose="02040503050406030204" pitchFamily="18" charset="0"/>
              </a:rPr>
              <a:t>July 26, 2022</a:t>
            </a:r>
            <a:r>
              <a:rPr lang="en-US" sz="1800" dirty="0">
                <a:latin typeface="Cambria" panose="02040503050406030204" pitchFamily="18" charset="0"/>
                <a:ea typeface="Cambria" panose="02040503050406030204" pitchFamily="18" charset="0"/>
              </a:rPr>
              <a:t>.</a:t>
            </a:r>
          </a:p>
          <a:p>
            <a:pPr algn="just">
              <a:lnSpc>
                <a:spcPct val="110000"/>
              </a:lnSpc>
              <a:buFont typeface="Wingdings" panose="05000000000000000000" pitchFamily="2" charset="2"/>
              <a:buChar char="Ø"/>
            </a:pPr>
            <a:r>
              <a:rPr lang="en-US" sz="1800" dirty="0">
                <a:latin typeface="Cambria" panose="02040503050406030204" pitchFamily="18" charset="0"/>
                <a:ea typeface="Cambria" panose="02040503050406030204" pitchFamily="18" charset="0"/>
              </a:rPr>
              <a:t>Copy of all supporting data (including census or formula allocation) must be included in the application.</a:t>
            </a:r>
          </a:p>
          <a:p>
            <a:pPr algn="just">
              <a:lnSpc>
                <a:spcPct val="110000"/>
              </a:lnSpc>
              <a:buFont typeface="Wingdings" panose="05000000000000000000" pitchFamily="2" charset="2"/>
              <a:buChar char="Ø"/>
            </a:pPr>
            <a:r>
              <a:rPr lang="en-US" sz="1800" dirty="0">
                <a:latin typeface="Cambria" panose="02040503050406030204" pitchFamily="18" charset="0"/>
                <a:ea typeface="Cambria" panose="02040503050406030204" pitchFamily="18" charset="0"/>
              </a:rPr>
              <a:t>In accordance with 24 CFR 1000.328, tribes that receive minimum needs funding because of insufficient data must certify the presence of any households are at or below 80 percent of median income in their formula area.</a:t>
            </a:r>
          </a:p>
          <a:p>
            <a:endParaRPr lang="en-US" dirty="0"/>
          </a:p>
        </p:txBody>
      </p:sp>
      <p:sp>
        <p:nvSpPr>
          <p:cNvPr id="4" name="Slide Number Placeholder 3">
            <a:extLst>
              <a:ext uri="{FF2B5EF4-FFF2-40B4-BE49-F238E27FC236}">
                <a16:creationId xmlns:a16="http://schemas.microsoft.com/office/drawing/2014/main" id="{810F8EC2-C4AE-456B-91AE-36BA6BB0EFAA}"/>
              </a:ext>
            </a:extLst>
          </p:cNvPr>
          <p:cNvSpPr>
            <a:spLocks noGrp="1"/>
          </p:cNvSpPr>
          <p:nvPr>
            <p:ph type="sldNum" sz="quarter" idx="12"/>
          </p:nvPr>
        </p:nvSpPr>
        <p:spPr/>
        <p:txBody>
          <a:bodyPr/>
          <a:lstStyle/>
          <a:p>
            <a:fld id="{47D326A9-C7FB-474D-8472-18C731E71348}" type="slidenum">
              <a:rPr lang="en-US" smtClean="0"/>
              <a:pPr/>
              <a:t>10</a:t>
            </a:fld>
            <a:endParaRPr lang="en-US"/>
          </a:p>
        </p:txBody>
      </p:sp>
      <p:cxnSp>
        <p:nvCxnSpPr>
          <p:cNvPr id="5" name="Straight Connector 4">
            <a:extLst>
              <a:ext uri="{FF2B5EF4-FFF2-40B4-BE49-F238E27FC236}">
                <a16:creationId xmlns:a16="http://schemas.microsoft.com/office/drawing/2014/main" id="{5D36D04A-4204-44AC-8651-43C20DDB95EF}"/>
              </a:ext>
            </a:extLst>
          </p:cNvPr>
          <p:cNvCxnSpPr>
            <a:cxnSpLocks/>
          </p:cNvCxnSpPr>
          <p:nvPr/>
        </p:nvCxnSpPr>
        <p:spPr>
          <a:xfrm>
            <a:off x="1037879" y="965547"/>
            <a:ext cx="69342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7">
            <a:extLst>
              <a:ext uri="{FF2B5EF4-FFF2-40B4-BE49-F238E27FC236}">
                <a16:creationId xmlns:a16="http://schemas.microsoft.com/office/drawing/2014/main" id="{D4346FD8-F6A8-4BAE-A2DC-C609E386FE4B}"/>
              </a:ext>
            </a:extLst>
          </p:cNvPr>
          <p:cNvPicPr>
            <a:picLocks noChangeAspect="1"/>
          </p:cNvPicPr>
          <p:nvPr/>
        </p:nvPicPr>
        <p:blipFill>
          <a:blip r:embed="rId3"/>
          <a:stretch>
            <a:fillRect/>
          </a:stretch>
        </p:blipFill>
        <p:spPr>
          <a:xfrm>
            <a:off x="-3485" y="-3485"/>
            <a:ext cx="571500" cy="5143500"/>
          </a:xfrm>
          <a:prstGeom prst="rect">
            <a:avLst/>
          </a:prstGeom>
        </p:spPr>
      </p:pic>
      <p:pic>
        <p:nvPicPr>
          <p:cNvPr id="13" name="Picture 10">
            <a:extLst>
              <a:ext uri="{FF2B5EF4-FFF2-40B4-BE49-F238E27FC236}">
                <a16:creationId xmlns:a16="http://schemas.microsoft.com/office/drawing/2014/main" id="{EB06FDFE-B7DA-7A65-CC7B-A9580E9723AB}"/>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455413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C24D0-EA1D-4119-9F24-F2AB25AFBA4C}"/>
              </a:ext>
            </a:extLst>
          </p:cNvPr>
          <p:cNvSpPr>
            <a:spLocks noGrp="1"/>
          </p:cNvSpPr>
          <p:nvPr>
            <p:ph type="title"/>
          </p:nvPr>
        </p:nvSpPr>
        <p:spPr>
          <a:xfrm>
            <a:off x="639775" y="292835"/>
            <a:ext cx="8238885" cy="810704"/>
          </a:xfrm>
        </p:spPr>
        <p:txBody>
          <a:bodyPr>
            <a:normAutofit/>
          </a:bodyPr>
          <a:lstStyle/>
          <a:p>
            <a:r>
              <a:rPr lang="en-US" sz="2400" b="1">
                <a:latin typeface="Cambria" panose="02040503050406030204" pitchFamily="18" charset="0"/>
                <a:ea typeface="Cambria" panose="02040503050406030204" pitchFamily="18" charset="0"/>
              </a:rPr>
              <a:t>Subfactor 2.2: Project Beneficiaries (Up to 3 points)</a:t>
            </a:r>
          </a:p>
        </p:txBody>
      </p:sp>
      <p:sp>
        <p:nvSpPr>
          <p:cNvPr id="3" name="Content Placeholder 2">
            <a:extLst>
              <a:ext uri="{FF2B5EF4-FFF2-40B4-BE49-F238E27FC236}">
                <a16:creationId xmlns:a16="http://schemas.microsoft.com/office/drawing/2014/main" id="{8668BCEC-8002-416B-A916-AE80878EE5C8}"/>
              </a:ext>
            </a:extLst>
          </p:cNvPr>
          <p:cNvSpPr>
            <a:spLocks noGrp="1"/>
          </p:cNvSpPr>
          <p:nvPr>
            <p:ph idx="1"/>
          </p:nvPr>
        </p:nvSpPr>
        <p:spPr>
          <a:xfrm>
            <a:off x="901881" y="1123950"/>
            <a:ext cx="7229379" cy="3276600"/>
          </a:xfrm>
        </p:spPr>
        <p:txBody>
          <a:bodyPr vert="horz" lIns="91440" tIns="45720" rIns="91440" bIns="45720" rtlCol="0" anchor="t">
            <a:normAutofit/>
          </a:bodyPr>
          <a:lstStyle/>
          <a:p>
            <a:pPr marL="0" indent="0">
              <a:buNone/>
            </a:pPr>
            <a:r>
              <a:rPr lang="en-US" sz="1800" dirty="0">
                <a:latin typeface="Cambria" panose="02040503050406030204" pitchFamily="18" charset="0"/>
                <a:ea typeface="Cambria" panose="02040503050406030204" pitchFamily="18" charset="0"/>
              </a:rPr>
              <a:t>Applicant must explain;</a:t>
            </a:r>
            <a:endParaRPr lang="en-US"/>
          </a:p>
          <a:p>
            <a:pPr marL="457200" indent="-229870">
              <a:buFont typeface="+mj-lt"/>
              <a:buAutoNum type="arabicPeriod"/>
            </a:pPr>
            <a:r>
              <a:rPr lang="en-US" sz="1800" dirty="0">
                <a:latin typeface="Cambria" panose="02040503050406030204" pitchFamily="18" charset="0"/>
                <a:ea typeface="Cambria" panose="02040503050406030204" pitchFamily="18" charset="0"/>
              </a:rPr>
              <a:t>How eligible families will benefit from the proposed projects, and</a:t>
            </a:r>
          </a:p>
          <a:p>
            <a:pPr marL="457200" indent="-229870">
              <a:buFont typeface="+mj-lt"/>
              <a:buAutoNum type="arabicPeriod"/>
            </a:pPr>
            <a:r>
              <a:rPr lang="en-US" sz="1800" dirty="0">
                <a:latin typeface="Cambria" panose="02040503050406030204" pitchFamily="18" charset="0"/>
                <a:ea typeface="Cambria" panose="02040503050406030204" pitchFamily="18" charset="0"/>
              </a:rPr>
              <a:t>The number of families that will be assisted. </a:t>
            </a:r>
          </a:p>
          <a:p>
            <a:r>
              <a:rPr lang="en-US" sz="1800" dirty="0">
                <a:latin typeface="Cambria" panose="02040503050406030204" pitchFamily="18" charset="0"/>
                <a:ea typeface="Cambria" panose="02040503050406030204" pitchFamily="18" charset="0"/>
              </a:rPr>
              <a:t>Applicant must provide supporting documentation (such as a waiting list) demonstrating that eligible families that will benefit from the project or activities being proposed either have been identified and will be able to be served with grant funds under this NOFO.</a:t>
            </a:r>
          </a:p>
          <a:p>
            <a:r>
              <a:rPr lang="en-US" sz="1800" dirty="0">
                <a:latin typeface="Cambria" panose="02040503050406030204" pitchFamily="18" charset="0"/>
                <a:ea typeface="Cambria" panose="02040503050406030204" pitchFamily="18" charset="0"/>
              </a:rPr>
              <a:t>Applicant must describe how it will identify eligible families that will benefit from the project or activities being funded in the future (such as putting a policy in place to identify eligible families).</a:t>
            </a:r>
          </a:p>
          <a:p>
            <a:endParaRPr lang="en-US" dirty="0"/>
          </a:p>
        </p:txBody>
      </p:sp>
      <p:sp>
        <p:nvSpPr>
          <p:cNvPr id="4" name="Slide Number Placeholder 3">
            <a:extLst>
              <a:ext uri="{FF2B5EF4-FFF2-40B4-BE49-F238E27FC236}">
                <a16:creationId xmlns:a16="http://schemas.microsoft.com/office/drawing/2014/main" id="{09205FE9-58EC-4001-B2CC-FA4E0D1408FE}"/>
              </a:ext>
            </a:extLst>
          </p:cNvPr>
          <p:cNvSpPr>
            <a:spLocks noGrp="1"/>
          </p:cNvSpPr>
          <p:nvPr>
            <p:ph type="sldNum" sz="quarter" idx="12"/>
          </p:nvPr>
        </p:nvSpPr>
        <p:spPr/>
        <p:txBody>
          <a:bodyPr/>
          <a:lstStyle/>
          <a:p>
            <a:fld id="{47D326A9-C7FB-474D-8472-18C731E71348}" type="slidenum">
              <a:rPr lang="en-US" smtClean="0"/>
              <a:pPr/>
              <a:t>11</a:t>
            </a:fld>
            <a:endParaRPr lang="en-US"/>
          </a:p>
        </p:txBody>
      </p:sp>
      <p:cxnSp>
        <p:nvCxnSpPr>
          <p:cNvPr id="5" name="Straight Connector 4">
            <a:extLst>
              <a:ext uri="{FF2B5EF4-FFF2-40B4-BE49-F238E27FC236}">
                <a16:creationId xmlns:a16="http://schemas.microsoft.com/office/drawing/2014/main" id="{E2FB77E4-545C-4A4B-AF35-CE4704D9B257}"/>
              </a:ext>
            </a:extLst>
          </p:cNvPr>
          <p:cNvCxnSpPr>
            <a:cxnSpLocks/>
          </p:cNvCxnSpPr>
          <p:nvPr/>
        </p:nvCxnSpPr>
        <p:spPr>
          <a:xfrm>
            <a:off x="752475" y="930729"/>
            <a:ext cx="69342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7">
            <a:extLst>
              <a:ext uri="{FF2B5EF4-FFF2-40B4-BE49-F238E27FC236}">
                <a16:creationId xmlns:a16="http://schemas.microsoft.com/office/drawing/2014/main" id="{BEC32358-32A2-2A01-6DEF-B8369A6AB5DC}"/>
              </a:ext>
            </a:extLst>
          </p:cNvPr>
          <p:cNvPicPr>
            <a:picLocks noChangeAspect="1"/>
          </p:cNvPicPr>
          <p:nvPr/>
        </p:nvPicPr>
        <p:blipFill>
          <a:blip r:embed="rId3"/>
          <a:stretch>
            <a:fillRect/>
          </a:stretch>
        </p:blipFill>
        <p:spPr>
          <a:xfrm>
            <a:off x="-3485" y="-3485"/>
            <a:ext cx="571500" cy="5143500"/>
          </a:xfrm>
          <a:prstGeom prst="rect">
            <a:avLst/>
          </a:prstGeom>
        </p:spPr>
      </p:pic>
      <p:pic>
        <p:nvPicPr>
          <p:cNvPr id="13" name="Picture 10">
            <a:extLst>
              <a:ext uri="{FF2B5EF4-FFF2-40B4-BE49-F238E27FC236}">
                <a16:creationId xmlns:a16="http://schemas.microsoft.com/office/drawing/2014/main" id="{45953BB7-494C-C4EE-9F3A-F567E239577F}"/>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1877581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2C02B-C3BA-44B6-9C17-60FCE3C7F9C3}"/>
              </a:ext>
            </a:extLst>
          </p:cNvPr>
          <p:cNvSpPr>
            <a:spLocks noGrp="1"/>
          </p:cNvSpPr>
          <p:nvPr>
            <p:ph type="title"/>
          </p:nvPr>
        </p:nvSpPr>
        <p:spPr>
          <a:xfrm>
            <a:off x="501889" y="148320"/>
            <a:ext cx="9362547" cy="810703"/>
          </a:xfrm>
        </p:spPr>
        <p:txBody>
          <a:bodyPr>
            <a:normAutofit/>
          </a:bodyPr>
          <a:lstStyle/>
          <a:p>
            <a:r>
              <a:rPr lang="en-US" sz="2000" b="1" dirty="0">
                <a:latin typeface="Cambria"/>
                <a:ea typeface="Cambria"/>
              </a:rPr>
              <a:t>Subfactor 2.3: Past Efforts to Address Identified Need  (Up to 3 points)</a:t>
            </a:r>
          </a:p>
        </p:txBody>
      </p:sp>
      <p:sp>
        <p:nvSpPr>
          <p:cNvPr id="3" name="Content Placeholder 2">
            <a:extLst>
              <a:ext uri="{FF2B5EF4-FFF2-40B4-BE49-F238E27FC236}">
                <a16:creationId xmlns:a16="http://schemas.microsoft.com/office/drawing/2014/main" id="{192DC4AA-017E-4FA8-9840-3B749B1682A6}"/>
              </a:ext>
            </a:extLst>
          </p:cNvPr>
          <p:cNvSpPr>
            <a:spLocks noGrp="1"/>
          </p:cNvSpPr>
          <p:nvPr>
            <p:ph idx="1"/>
          </p:nvPr>
        </p:nvSpPr>
        <p:spPr>
          <a:xfrm>
            <a:off x="884464" y="1027339"/>
            <a:ext cx="7176434" cy="3396177"/>
          </a:xfrm>
        </p:spPr>
        <p:txBody>
          <a:bodyPr vert="horz" lIns="91440" tIns="45720" rIns="91440" bIns="45720" rtlCol="0" anchor="t">
            <a:normAutofit fontScale="92500" lnSpcReduction="20000"/>
          </a:bodyPr>
          <a:lstStyle/>
          <a:p>
            <a:pPr>
              <a:lnSpc>
                <a:spcPct val="110000"/>
              </a:lnSpc>
              <a:buFont typeface="Wingdings" panose="05000000000000000000" pitchFamily="2" charset="2"/>
              <a:buChar char="Ø"/>
            </a:pPr>
            <a:r>
              <a:rPr lang="en-US" sz="1800" dirty="0">
                <a:latin typeface="Cambria"/>
                <a:ea typeface="Cambria"/>
              </a:rPr>
              <a:t>Applicant must indicate whether it has;</a:t>
            </a:r>
            <a:endParaRPr lang="en-US" dirty="0">
              <a:latin typeface="Cambria"/>
              <a:ea typeface="Cambria"/>
            </a:endParaRPr>
          </a:p>
          <a:p>
            <a:pPr lvl="1">
              <a:lnSpc>
                <a:spcPct val="110000"/>
              </a:lnSpc>
              <a:buFont typeface="Wingdings" panose="05000000000000000000" pitchFamily="2" charset="2"/>
              <a:buChar char="Ø"/>
            </a:pPr>
            <a:r>
              <a:rPr lang="en-US" sz="1800" dirty="0">
                <a:latin typeface="Cambria" panose="02040503050406030204" pitchFamily="18" charset="0"/>
                <a:ea typeface="Cambria" panose="02040503050406030204" pitchFamily="18" charset="0"/>
              </a:rPr>
              <a:t>1) actively pursued the proposed project of similar activity in the past, or</a:t>
            </a:r>
          </a:p>
          <a:p>
            <a:pPr lvl="1">
              <a:lnSpc>
                <a:spcPct val="110000"/>
              </a:lnSpc>
              <a:buFont typeface="Wingdings" panose="05000000000000000000" pitchFamily="2" charset="2"/>
              <a:buChar char="Ø"/>
            </a:pPr>
            <a:r>
              <a:rPr lang="en-US" sz="1800" dirty="0">
                <a:latin typeface="Cambria" panose="02040503050406030204" pitchFamily="18" charset="0"/>
                <a:ea typeface="Cambria" panose="02040503050406030204" pitchFamily="18" charset="0"/>
              </a:rPr>
              <a:t>2) a new undertaking based on this NOFO. </a:t>
            </a:r>
          </a:p>
          <a:p>
            <a:pPr>
              <a:lnSpc>
                <a:spcPct val="110000"/>
              </a:lnSpc>
              <a:buFont typeface="Wingdings" panose="05000000000000000000" pitchFamily="2" charset="2"/>
              <a:buChar char="Ø"/>
            </a:pPr>
            <a:r>
              <a:rPr lang="en-US" sz="1800" dirty="0">
                <a:latin typeface="Cambria"/>
                <a:ea typeface="Cambria"/>
              </a:rPr>
              <a:t>The narrative must include an explanation of the time elapsed since the applicant has actively pursued the project or similar eligible activity. </a:t>
            </a:r>
            <a:endParaRPr lang="en-US" sz="1800" dirty="0">
              <a:latin typeface="Cambria" panose="02040503050406030204" pitchFamily="18" charset="0"/>
              <a:ea typeface="Cambria" panose="02040503050406030204" pitchFamily="18" charset="0"/>
            </a:endParaRPr>
          </a:p>
          <a:p>
            <a:pPr>
              <a:lnSpc>
                <a:spcPct val="110000"/>
              </a:lnSpc>
              <a:buFont typeface="Wingdings" panose="05000000000000000000" pitchFamily="2" charset="2"/>
              <a:buChar char="Ø"/>
            </a:pPr>
            <a:r>
              <a:rPr lang="en-US" sz="1800" dirty="0">
                <a:latin typeface="Cambria"/>
                <a:ea typeface="Cambria"/>
              </a:rPr>
              <a:t>If the applicant has not pursued the project in the past, then narrative should explain the reasons why it is an opportune time to actively pursue the project.</a:t>
            </a:r>
          </a:p>
          <a:p>
            <a:pPr>
              <a:lnSpc>
                <a:spcPct val="110000"/>
              </a:lnSpc>
              <a:buFont typeface="Wingdings" panose="05000000000000000000" pitchFamily="2" charset="2"/>
              <a:buChar char="Ø"/>
            </a:pPr>
            <a:r>
              <a:rPr lang="en-US" sz="1800" dirty="0">
                <a:latin typeface="Cambria" panose="02040503050406030204" pitchFamily="18" charset="0"/>
                <a:ea typeface="Cambria" panose="02040503050406030204" pitchFamily="18" charset="0"/>
              </a:rPr>
              <a:t>All applicants must discuss any past or potential barriers towards implementing the project and strategies for overcoming possible hurdles if awarded IHBG competitive funds. </a:t>
            </a:r>
          </a:p>
          <a:p>
            <a:endParaRPr lang="en-US" dirty="0"/>
          </a:p>
        </p:txBody>
      </p:sp>
      <p:sp>
        <p:nvSpPr>
          <p:cNvPr id="4" name="Slide Number Placeholder 3">
            <a:extLst>
              <a:ext uri="{FF2B5EF4-FFF2-40B4-BE49-F238E27FC236}">
                <a16:creationId xmlns:a16="http://schemas.microsoft.com/office/drawing/2014/main" id="{0BDC3BD9-5C71-485C-BFCE-F3051AEA97F9}"/>
              </a:ext>
            </a:extLst>
          </p:cNvPr>
          <p:cNvSpPr>
            <a:spLocks noGrp="1"/>
          </p:cNvSpPr>
          <p:nvPr>
            <p:ph type="sldNum" sz="quarter" idx="12"/>
          </p:nvPr>
        </p:nvSpPr>
        <p:spPr/>
        <p:txBody>
          <a:bodyPr/>
          <a:lstStyle/>
          <a:p>
            <a:fld id="{47D326A9-C7FB-474D-8472-18C731E71348}" type="slidenum">
              <a:rPr lang="en-US" smtClean="0"/>
              <a:pPr/>
              <a:t>12</a:t>
            </a:fld>
            <a:endParaRPr lang="en-US"/>
          </a:p>
        </p:txBody>
      </p:sp>
      <p:cxnSp>
        <p:nvCxnSpPr>
          <p:cNvPr id="5" name="Straight Connector 4">
            <a:extLst>
              <a:ext uri="{FF2B5EF4-FFF2-40B4-BE49-F238E27FC236}">
                <a16:creationId xmlns:a16="http://schemas.microsoft.com/office/drawing/2014/main" id="{4004152D-EB5F-4AA1-BF67-564C8140FEF6}"/>
              </a:ext>
            </a:extLst>
          </p:cNvPr>
          <p:cNvCxnSpPr>
            <a:cxnSpLocks/>
          </p:cNvCxnSpPr>
          <p:nvPr/>
        </p:nvCxnSpPr>
        <p:spPr>
          <a:xfrm>
            <a:off x="628650" y="801686"/>
            <a:ext cx="78867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7">
            <a:extLst>
              <a:ext uri="{FF2B5EF4-FFF2-40B4-BE49-F238E27FC236}">
                <a16:creationId xmlns:a16="http://schemas.microsoft.com/office/drawing/2014/main" id="{EF3935C2-9691-EAAC-596F-51CD2EBFD42E}"/>
              </a:ext>
            </a:extLst>
          </p:cNvPr>
          <p:cNvPicPr>
            <a:picLocks noChangeAspect="1"/>
          </p:cNvPicPr>
          <p:nvPr/>
        </p:nvPicPr>
        <p:blipFill>
          <a:blip r:embed="rId3"/>
          <a:stretch>
            <a:fillRect/>
          </a:stretch>
        </p:blipFill>
        <p:spPr>
          <a:xfrm>
            <a:off x="-3485" y="-3485"/>
            <a:ext cx="571500" cy="5143500"/>
          </a:xfrm>
          <a:prstGeom prst="rect">
            <a:avLst/>
          </a:prstGeom>
        </p:spPr>
      </p:pic>
      <p:pic>
        <p:nvPicPr>
          <p:cNvPr id="13" name="Picture 10">
            <a:extLst>
              <a:ext uri="{FF2B5EF4-FFF2-40B4-BE49-F238E27FC236}">
                <a16:creationId xmlns:a16="http://schemas.microsoft.com/office/drawing/2014/main" id="{1D2515DF-B343-3C64-8AFE-40FFD49B51A9}"/>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3143464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8F192-0F3A-4CD7-84F7-310E86069230}"/>
              </a:ext>
            </a:extLst>
          </p:cNvPr>
          <p:cNvSpPr>
            <a:spLocks noGrp="1"/>
          </p:cNvSpPr>
          <p:nvPr>
            <p:ph type="title"/>
          </p:nvPr>
        </p:nvSpPr>
        <p:spPr>
          <a:xfrm>
            <a:off x="797094" y="281273"/>
            <a:ext cx="7468170" cy="646103"/>
          </a:xfrm>
        </p:spPr>
        <p:txBody>
          <a:bodyPr>
            <a:normAutofit/>
          </a:bodyPr>
          <a:lstStyle/>
          <a:p>
            <a:r>
              <a:rPr lang="en-US" sz="2800" b="1">
                <a:latin typeface="Cambria" panose="02040503050406030204" pitchFamily="18" charset="0"/>
                <a:ea typeface="Cambria" panose="02040503050406030204" pitchFamily="18" charset="0"/>
              </a:rPr>
              <a:t>Subfactor 2.4: Sustainability (Up to 5 points)</a:t>
            </a:r>
          </a:p>
        </p:txBody>
      </p:sp>
      <p:sp>
        <p:nvSpPr>
          <p:cNvPr id="3" name="Content Placeholder 2">
            <a:extLst>
              <a:ext uri="{FF2B5EF4-FFF2-40B4-BE49-F238E27FC236}">
                <a16:creationId xmlns:a16="http://schemas.microsoft.com/office/drawing/2014/main" id="{8AFF5284-7D8F-4238-BBEF-F1ADFA114189}"/>
              </a:ext>
            </a:extLst>
          </p:cNvPr>
          <p:cNvSpPr>
            <a:spLocks noGrp="1"/>
          </p:cNvSpPr>
          <p:nvPr>
            <p:ph idx="1"/>
          </p:nvPr>
        </p:nvSpPr>
        <p:spPr>
          <a:xfrm>
            <a:off x="797094" y="1134225"/>
            <a:ext cx="7718256" cy="3428897"/>
          </a:xfrm>
        </p:spPr>
        <p:txBody>
          <a:bodyPr vert="horz" lIns="91440" tIns="45720" rIns="91440" bIns="45720" rtlCol="0" anchor="t">
            <a:noAutofit/>
          </a:bodyPr>
          <a:lstStyle/>
          <a:p>
            <a:pPr marL="0" indent="0">
              <a:lnSpc>
                <a:spcPct val="100000"/>
              </a:lnSpc>
              <a:buNone/>
            </a:pPr>
            <a:r>
              <a:rPr lang="en-US" sz="2000" dirty="0">
                <a:latin typeface="Cambria" panose="02040503050406030204" pitchFamily="18" charset="0"/>
                <a:ea typeface="Cambria" panose="02040503050406030204" pitchFamily="18" charset="0"/>
              </a:rPr>
              <a:t>The applicant must describe,</a:t>
            </a:r>
          </a:p>
          <a:p>
            <a:pPr lvl="1">
              <a:lnSpc>
                <a:spcPct val="100000"/>
              </a:lnSpc>
              <a:buFont typeface="Arial" panose="020B0604020202020204" pitchFamily="34" charset="0"/>
              <a:buChar char="•"/>
            </a:pPr>
            <a:r>
              <a:rPr lang="en-US" sz="2000" dirty="0">
                <a:latin typeface="Cambria" panose="02040503050406030204" pitchFamily="18" charset="0"/>
                <a:ea typeface="Cambria" panose="02040503050406030204" pitchFamily="18" charset="0"/>
              </a:rPr>
              <a:t>its plans to </a:t>
            </a:r>
            <a:r>
              <a:rPr lang="en-US" sz="2000" b="1" dirty="0">
                <a:latin typeface="Cambria" panose="02040503050406030204" pitchFamily="18" charset="0"/>
                <a:ea typeface="Cambria" panose="02040503050406030204" pitchFamily="18" charset="0"/>
              </a:rPr>
              <a:t>operate</a:t>
            </a:r>
            <a:r>
              <a:rPr lang="en-US" sz="2000" dirty="0">
                <a:latin typeface="Cambria" panose="02040503050406030204" pitchFamily="18" charset="0"/>
                <a:ea typeface="Cambria" panose="02040503050406030204" pitchFamily="18" charset="0"/>
              </a:rPr>
              <a:t> and </a:t>
            </a:r>
            <a:r>
              <a:rPr lang="en-US" sz="2000" b="1" dirty="0">
                <a:latin typeface="Cambria" panose="02040503050406030204" pitchFamily="18" charset="0"/>
                <a:ea typeface="Cambria" panose="02040503050406030204" pitchFamily="18" charset="0"/>
              </a:rPr>
              <a:t>maintain</a:t>
            </a:r>
            <a:r>
              <a:rPr lang="en-US" sz="2000" dirty="0">
                <a:latin typeface="Cambria" panose="02040503050406030204" pitchFamily="18" charset="0"/>
                <a:ea typeface="Cambria" panose="02040503050406030204" pitchFamily="18" charset="0"/>
              </a:rPr>
              <a:t> the project upon completion and secure </a:t>
            </a:r>
            <a:r>
              <a:rPr lang="en-US" sz="2000" b="1" dirty="0">
                <a:latin typeface="Cambria" panose="02040503050406030204" pitchFamily="18" charset="0"/>
                <a:ea typeface="Cambria" panose="02040503050406030204" pitchFamily="18" charset="0"/>
              </a:rPr>
              <a:t>future funding</a:t>
            </a:r>
            <a:r>
              <a:rPr lang="en-US" sz="2000" dirty="0">
                <a:latin typeface="Cambria" panose="02040503050406030204" pitchFamily="18" charset="0"/>
                <a:ea typeface="Cambria" panose="02040503050406030204" pitchFamily="18" charset="0"/>
              </a:rPr>
              <a:t> for project.</a:t>
            </a:r>
          </a:p>
          <a:p>
            <a:pPr lvl="1">
              <a:lnSpc>
                <a:spcPct val="100000"/>
              </a:lnSpc>
              <a:buFont typeface="Arial" panose="020B0604020202020204" pitchFamily="34" charset="0"/>
              <a:buChar char="•"/>
            </a:pPr>
            <a:r>
              <a:rPr lang="en-US" sz="2000" dirty="0">
                <a:latin typeface="Cambria" panose="02040503050406030204" pitchFamily="18" charset="0"/>
                <a:ea typeface="Cambria" panose="02040503050406030204" pitchFamily="18" charset="0"/>
              </a:rPr>
              <a:t>its plan to </a:t>
            </a:r>
            <a:r>
              <a:rPr lang="en-US" sz="2000" b="1" dirty="0">
                <a:latin typeface="Cambria" panose="02040503050406030204" pitchFamily="18" charset="0"/>
                <a:ea typeface="Cambria" panose="02040503050406030204" pitchFamily="18" charset="0"/>
              </a:rPr>
              <a:t>ensure</a:t>
            </a:r>
            <a:r>
              <a:rPr lang="en-US" sz="2000" dirty="0">
                <a:latin typeface="Cambria" panose="02040503050406030204" pitchFamily="18" charset="0"/>
                <a:ea typeface="Cambria" panose="02040503050406030204" pitchFamily="18" charset="0"/>
              </a:rPr>
              <a:t>, according to Section 205 of NAHASDA, that each housing unit under IHBG Competitive remain </a:t>
            </a:r>
            <a:r>
              <a:rPr lang="en-US" sz="2000" b="1" dirty="0">
                <a:latin typeface="Cambria" panose="02040503050406030204" pitchFamily="18" charset="0"/>
                <a:ea typeface="Cambria" panose="02040503050406030204" pitchFamily="18" charset="0"/>
              </a:rPr>
              <a:t>affordable </a:t>
            </a:r>
            <a:r>
              <a:rPr lang="en-US" sz="2000" dirty="0">
                <a:latin typeface="Cambria" panose="02040503050406030204" pitchFamily="18" charset="0"/>
                <a:ea typeface="Cambria" panose="02040503050406030204" pitchFamily="18" charset="0"/>
              </a:rPr>
              <a:t>for useful life of property. </a:t>
            </a:r>
          </a:p>
          <a:p>
            <a:pPr lvl="1">
              <a:lnSpc>
                <a:spcPct val="100000"/>
              </a:lnSpc>
              <a:buFont typeface="Arial" panose="020B0604020202020204" pitchFamily="34" charset="0"/>
              <a:buChar char="•"/>
            </a:pPr>
            <a:r>
              <a:rPr lang="en-US" sz="2000" dirty="0">
                <a:latin typeface="Cambria" panose="02040503050406030204" pitchFamily="18" charset="0"/>
                <a:ea typeface="Cambria" panose="02040503050406030204" pitchFamily="18" charset="0"/>
              </a:rPr>
              <a:t>Includes applicants proposing </a:t>
            </a:r>
            <a:r>
              <a:rPr lang="en-US" sz="2000" b="1" dirty="0">
                <a:latin typeface="Cambria" panose="02040503050406030204" pitchFamily="18" charset="0"/>
                <a:ea typeface="Cambria" panose="02040503050406030204" pitchFamily="18" charset="0"/>
              </a:rPr>
              <a:t>infrastructure projects</a:t>
            </a:r>
            <a:r>
              <a:rPr lang="en-US" sz="2000" dirty="0">
                <a:latin typeface="Cambria" panose="02040503050406030204" pitchFamily="18" charset="0"/>
                <a:ea typeface="Cambria" panose="02040503050406030204" pitchFamily="18" charset="0"/>
              </a:rPr>
              <a:t>, which will support affordable housing after </a:t>
            </a:r>
            <a:r>
              <a:rPr lang="en-US" sz="2000" b="1" dirty="0">
                <a:latin typeface="Cambria" panose="02040503050406030204" pitchFamily="18" charset="0"/>
                <a:ea typeface="Cambria" panose="02040503050406030204" pitchFamily="18" charset="0"/>
              </a:rPr>
              <a:t>period of performance</a:t>
            </a:r>
            <a:r>
              <a:rPr lang="en-US" sz="2000" dirty="0">
                <a:latin typeface="Cambria" panose="02040503050406030204" pitchFamily="18" charset="0"/>
                <a:ea typeface="Cambria" panose="02040503050406030204" pitchFamily="18" charset="0"/>
              </a:rPr>
              <a:t>.</a:t>
            </a:r>
          </a:p>
          <a:p>
            <a:pPr lvl="1">
              <a:lnSpc>
                <a:spcPct val="100000"/>
              </a:lnSpc>
              <a:buFont typeface="Arial" panose="020B0604020202020204" pitchFamily="34" charset="0"/>
              <a:buChar char="•"/>
            </a:pPr>
            <a:r>
              <a:rPr lang="en-US" sz="2000" dirty="0">
                <a:latin typeface="Cambria" panose="02040503050406030204" pitchFamily="18" charset="0"/>
                <a:ea typeface="Cambria" panose="02040503050406030204" pitchFamily="18" charset="0"/>
              </a:rPr>
              <a:t>how the project furthers its </a:t>
            </a:r>
            <a:r>
              <a:rPr lang="en-US" sz="2000" b="1" dirty="0">
                <a:latin typeface="Cambria" panose="02040503050406030204" pitchFamily="18" charset="0"/>
                <a:ea typeface="Cambria" panose="02040503050406030204" pitchFamily="18" charset="0"/>
              </a:rPr>
              <a:t>goals</a:t>
            </a:r>
            <a:r>
              <a:rPr lang="en-US" sz="2000" dirty="0">
                <a:latin typeface="Cambria" panose="02040503050406030204" pitchFamily="18" charset="0"/>
                <a:ea typeface="Cambria" panose="02040503050406030204" pitchFamily="18" charset="0"/>
              </a:rPr>
              <a:t> for implementing its IHBG program.  </a:t>
            </a:r>
          </a:p>
        </p:txBody>
      </p:sp>
      <p:sp>
        <p:nvSpPr>
          <p:cNvPr id="4" name="Slide Number Placeholder 3">
            <a:extLst>
              <a:ext uri="{FF2B5EF4-FFF2-40B4-BE49-F238E27FC236}">
                <a16:creationId xmlns:a16="http://schemas.microsoft.com/office/drawing/2014/main" id="{A87D818C-F51D-46FE-B7C3-32DBB9408A2D}"/>
              </a:ext>
            </a:extLst>
          </p:cNvPr>
          <p:cNvSpPr>
            <a:spLocks noGrp="1"/>
          </p:cNvSpPr>
          <p:nvPr>
            <p:ph type="sldNum" sz="quarter" idx="12"/>
          </p:nvPr>
        </p:nvSpPr>
        <p:spPr/>
        <p:txBody>
          <a:bodyPr/>
          <a:lstStyle/>
          <a:p>
            <a:fld id="{47D326A9-C7FB-474D-8472-18C731E71348}" type="slidenum">
              <a:rPr lang="en-US" smtClean="0"/>
              <a:pPr/>
              <a:t>13</a:t>
            </a:fld>
            <a:endParaRPr lang="en-US"/>
          </a:p>
        </p:txBody>
      </p:sp>
      <p:cxnSp>
        <p:nvCxnSpPr>
          <p:cNvPr id="5" name="Straight Connector 4">
            <a:extLst>
              <a:ext uri="{FF2B5EF4-FFF2-40B4-BE49-F238E27FC236}">
                <a16:creationId xmlns:a16="http://schemas.microsoft.com/office/drawing/2014/main" id="{340E5575-14C3-461A-9A90-247BCC62D806}"/>
              </a:ext>
            </a:extLst>
          </p:cNvPr>
          <p:cNvCxnSpPr>
            <a:cxnSpLocks/>
          </p:cNvCxnSpPr>
          <p:nvPr/>
        </p:nvCxnSpPr>
        <p:spPr>
          <a:xfrm>
            <a:off x="935669" y="959692"/>
            <a:ext cx="69342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7">
            <a:extLst>
              <a:ext uri="{FF2B5EF4-FFF2-40B4-BE49-F238E27FC236}">
                <a16:creationId xmlns:a16="http://schemas.microsoft.com/office/drawing/2014/main" id="{BEF71BB6-BE78-87E0-EFE4-6CD25F67207C}"/>
              </a:ext>
            </a:extLst>
          </p:cNvPr>
          <p:cNvPicPr>
            <a:picLocks noChangeAspect="1"/>
          </p:cNvPicPr>
          <p:nvPr/>
        </p:nvPicPr>
        <p:blipFill>
          <a:blip r:embed="rId3"/>
          <a:stretch>
            <a:fillRect/>
          </a:stretch>
        </p:blipFill>
        <p:spPr>
          <a:xfrm>
            <a:off x="-3485" y="-3485"/>
            <a:ext cx="571500" cy="5143500"/>
          </a:xfrm>
          <a:prstGeom prst="rect">
            <a:avLst/>
          </a:prstGeom>
        </p:spPr>
      </p:pic>
      <p:pic>
        <p:nvPicPr>
          <p:cNvPr id="13" name="Picture 10">
            <a:extLst>
              <a:ext uri="{FF2B5EF4-FFF2-40B4-BE49-F238E27FC236}">
                <a16:creationId xmlns:a16="http://schemas.microsoft.com/office/drawing/2014/main" id="{5BC1CEA8-EBD6-C9F0-C3AC-48E0ABD9E22A}"/>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4192524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5CCB6-AA14-4C7E-896B-148667670610}"/>
              </a:ext>
            </a:extLst>
          </p:cNvPr>
          <p:cNvSpPr>
            <a:spLocks noGrp="1"/>
          </p:cNvSpPr>
          <p:nvPr>
            <p:ph type="title"/>
          </p:nvPr>
        </p:nvSpPr>
        <p:spPr>
          <a:xfrm>
            <a:off x="438938" y="217803"/>
            <a:ext cx="8737322" cy="960668"/>
          </a:xfrm>
        </p:spPr>
        <p:txBody>
          <a:bodyPr>
            <a:normAutofit/>
          </a:bodyPr>
          <a:lstStyle/>
          <a:p>
            <a:r>
              <a:rPr lang="en-US" sz="1800" b="1" dirty="0">
                <a:latin typeface="Cambria" panose="02040503050406030204" pitchFamily="18" charset="0"/>
                <a:ea typeface="Cambria" panose="02040503050406030204" pitchFamily="18" charset="0"/>
              </a:rPr>
              <a:t>Subfactor 2.5: New and Previously Unfunded Applicants (Up to 5 points</a:t>
            </a:r>
            <a:r>
              <a:rPr lang="en-US" sz="2000" b="1" dirty="0">
                <a:latin typeface="Cambria" panose="02040503050406030204" pitchFamily="18" charset="0"/>
                <a:ea typeface="Cambria" panose="02040503050406030204" pitchFamily="18" charset="0"/>
              </a:rPr>
              <a:t>)</a:t>
            </a:r>
            <a:endParaRPr lang="en-US" sz="2000" dirty="0">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5C64E229-90E8-4BFD-B394-5823D7FD305B}"/>
              </a:ext>
            </a:extLst>
          </p:cNvPr>
          <p:cNvSpPr>
            <a:spLocks noGrp="1"/>
          </p:cNvSpPr>
          <p:nvPr>
            <p:ph idx="1"/>
          </p:nvPr>
        </p:nvSpPr>
        <p:spPr>
          <a:xfrm>
            <a:off x="878895" y="1290184"/>
            <a:ext cx="7541172" cy="3378604"/>
          </a:xfrm>
        </p:spPr>
        <p:txBody>
          <a:bodyPr vert="horz" lIns="91440" tIns="45720" rIns="91440" bIns="45720" rtlCol="0" anchor="t">
            <a:noAutofit/>
          </a:bodyPr>
          <a:lstStyle/>
          <a:p>
            <a:pPr lvl="0"/>
            <a:r>
              <a:rPr lang="en-US" sz="2000" dirty="0">
                <a:latin typeface="Cambria"/>
                <a:ea typeface="Cambria"/>
              </a:rPr>
              <a:t>Applicant will </a:t>
            </a:r>
            <a:r>
              <a:rPr lang="en-US" sz="2000" b="1" dirty="0">
                <a:latin typeface="Cambria"/>
                <a:ea typeface="Cambria"/>
              </a:rPr>
              <a:t>receive</a:t>
            </a:r>
            <a:r>
              <a:rPr lang="en-US" sz="2000" dirty="0">
                <a:latin typeface="Cambria"/>
                <a:ea typeface="Cambria"/>
              </a:rPr>
              <a:t> points if it;</a:t>
            </a:r>
          </a:p>
          <a:p>
            <a:pPr marL="913130" lvl="1" indent="-342900">
              <a:buFont typeface="Arial" panose="020F0302020204030204"/>
              <a:buChar char="•"/>
            </a:pPr>
            <a:r>
              <a:rPr lang="en-US" sz="2000" dirty="0">
                <a:latin typeface="Cambria"/>
                <a:ea typeface="Cambria"/>
              </a:rPr>
              <a:t>applied but did </a:t>
            </a:r>
            <a:r>
              <a:rPr lang="en-US" sz="2000" b="1" dirty="0">
                <a:latin typeface="Cambria"/>
                <a:ea typeface="Cambria"/>
              </a:rPr>
              <a:t>not</a:t>
            </a:r>
            <a:r>
              <a:rPr lang="en-US" sz="2000" dirty="0">
                <a:latin typeface="Cambria"/>
                <a:ea typeface="Cambria"/>
              </a:rPr>
              <a:t> receive a </a:t>
            </a:r>
            <a:r>
              <a:rPr lang="en-US" sz="2000" b="1" dirty="0">
                <a:latin typeface="Cambria"/>
                <a:ea typeface="Cambria"/>
              </a:rPr>
              <a:t>FY 2018/2019, FY 2020, or FY 2021 </a:t>
            </a:r>
            <a:r>
              <a:rPr lang="en-US" sz="2000" dirty="0">
                <a:latin typeface="Cambria"/>
                <a:ea typeface="Cambria"/>
              </a:rPr>
              <a:t>IHBG Competitive grant award, or</a:t>
            </a:r>
          </a:p>
          <a:p>
            <a:pPr marL="913130" lvl="1" indent="-342900">
              <a:buFont typeface="Arial" panose="020F0302020204030204"/>
              <a:buChar char="•"/>
            </a:pPr>
            <a:r>
              <a:rPr lang="en-US" sz="2000" dirty="0">
                <a:latin typeface="Cambria"/>
                <a:ea typeface="Cambria"/>
              </a:rPr>
              <a:t>did not apply. </a:t>
            </a:r>
          </a:p>
          <a:p>
            <a:pPr marL="570230" lvl="0" indent="-342900">
              <a:buFont typeface="Arial" panose="020F0302020204030204"/>
              <a:buChar char="•"/>
            </a:pPr>
            <a:r>
              <a:rPr lang="en-US" sz="2000" dirty="0">
                <a:latin typeface="Cambria"/>
                <a:ea typeface="Cambria"/>
              </a:rPr>
              <a:t>Applicant (or its tribe/TDHE) will receive zero (0) points if received a </a:t>
            </a:r>
            <a:r>
              <a:rPr lang="en-US" sz="2000" b="1" dirty="0">
                <a:latin typeface="Cambria"/>
                <a:ea typeface="Cambria"/>
              </a:rPr>
              <a:t>FY 2018/2019,</a:t>
            </a:r>
            <a:r>
              <a:rPr lang="en-US" sz="2000" dirty="0">
                <a:latin typeface="Cambria"/>
                <a:ea typeface="Cambria"/>
              </a:rPr>
              <a:t> </a:t>
            </a:r>
            <a:r>
              <a:rPr lang="en-US" sz="2000" b="1" dirty="0">
                <a:latin typeface="Cambria"/>
                <a:ea typeface="Cambria"/>
              </a:rPr>
              <a:t>FY 2020, and/or FY 2021 </a:t>
            </a:r>
            <a:r>
              <a:rPr lang="en-US" sz="2000" dirty="0">
                <a:latin typeface="Cambria"/>
                <a:ea typeface="Cambria"/>
              </a:rPr>
              <a:t>IHBG Competitive grant award.</a:t>
            </a:r>
          </a:p>
          <a:p>
            <a:r>
              <a:rPr lang="en-US" sz="2000" dirty="0">
                <a:latin typeface="Cambria"/>
                <a:ea typeface="Cambria"/>
              </a:rPr>
              <a:t>HUD will also review the corresponding tribe or TDHE when awarding points.  </a:t>
            </a:r>
            <a:endParaRPr lang="en-US" sz="2000" dirty="0">
              <a:latin typeface="Cambria" panose="020405030504060302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6AE664C8-8737-407E-B5C0-83D16A8B81F8}"/>
              </a:ext>
            </a:extLst>
          </p:cNvPr>
          <p:cNvSpPr>
            <a:spLocks noGrp="1"/>
          </p:cNvSpPr>
          <p:nvPr>
            <p:ph type="sldNum" sz="quarter" idx="12"/>
          </p:nvPr>
        </p:nvSpPr>
        <p:spPr/>
        <p:txBody>
          <a:bodyPr/>
          <a:lstStyle/>
          <a:p>
            <a:fld id="{47D326A9-C7FB-474D-8472-18C731E71348}" type="slidenum">
              <a:rPr lang="en-US" smtClean="0"/>
              <a:pPr/>
              <a:t>14</a:t>
            </a:fld>
            <a:endParaRPr lang="en-US"/>
          </a:p>
        </p:txBody>
      </p:sp>
      <p:cxnSp>
        <p:nvCxnSpPr>
          <p:cNvPr id="10" name="Straight Connector 9">
            <a:extLst>
              <a:ext uri="{FF2B5EF4-FFF2-40B4-BE49-F238E27FC236}">
                <a16:creationId xmlns:a16="http://schemas.microsoft.com/office/drawing/2014/main" id="{3AA2ED36-3290-41C7-A853-8B9F39DB44A7}"/>
              </a:ext>
            </a:extLst>
          </p:cNvPr>
          <p:cNvCxnSpPr>
            <a:cxnSpLocks/>
          </p:cNvCxnSpPr>
          <p:nvPr/>
        </p:nvCxnSpPr>
        <p:spPr>
          <a:xfrm>
            <a:off x="567558" y="993710"/>
            <a:ext cx="8163847"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7">
            <a:extLst>
              <a:ext uri="{FF2B5EF4-FFF2-40B4-BE49-F238E27FC236}">
                <a16:creationId xmlns:a16="http://schemas.microsoft.com/office/drawing/2014/main" id="{8A4FD016-9669-459C-4078-5EBC51DC7693}"/>
              </a:ext>
            </a:extLst>
          </p:cNvPr>
          <p:cNvPicPr>
            <a:picLocks noChangeAspect="1"/>
          </p:cNvPicPr>
          <p:nvPr/>
        </p:nvPicPr>
        <p:blipFill>
          <a:blip r:embed="rId3"/>
          <a:stretch>
            <a:fillRect/>
          </a:stretch>
        </p:blipFill>
        <p:spPr>
          <a:xfrm>
            <a:off x="-3485" y="-3485"/>
            <a:ext cx="571500" cy="5143500"/>
          </a:xfrm>
          <a:prstGeom prst="rect">
            <a:avLst/>
          </a:prstGeom>
        </p:spPr>
      </p:pic>
      <p:pic>
        <p:nvPicPr>
          <p:cNvPr id="13" name="Picture 10">
            <a:extLst>
              <a:ext uri="{FF2B5EF4-FFF2-40B4-BE49-F238E27FC236}">
                <a16:creationId xmlns:a16="http://schemas.microsoft.com/office/drawing/2014/main" id="{5CDAEE7B-DDCE-21EE-A1B7-3F268B9BF2F1}"/>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1744706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32AE6-B70C-445E-8D04-EE8F3B05F176}"/>
              </a:ext>
            </a:extLst>
          </p:cNvPr>
          <p:cNvSpPr>
            <a:spLocks noGrp="1"/>
          </p:cNvSpPr>
          <p:nvPr>
            <p:ph type="ctrTitle"/>
          </p:nvPr>
        </p:nvSpPr>
        <p:spPr>
          <a:xfrm>
            <a:off x="1549441" y="1459704"/>
            <a:ext cx="6108101" cy="1029803"/>
          </a:xfrm>
        </p:spPr>
        <p:txBody>
          <a:bodyPr>
            <a:normAutofit/>
          </a:bodyPr>
          <a:lstStyle/>
          <a:p>
            <a:r>
              <a:rPr lang="en-US" sz="3200" b="1">
                <a:latin typeface="Cambria"/>
                <a:ea typeface="Cambria"/>
              </a:rPr>
              <a:t>End of Rating Factor 2 Module</a:t>
            </a:r>
            <a:r>
              <a:rPr lang="en-US" sz="3200" dirty="0">
                <a:latin typeface="Cambria"/>
                <a:ea typeface="Cambria"/>
              </a:rPr>
              <a:t> </a:t>
            </a:r>
            <a:endParaRPr lang="en-US" sz="3200">
              <a:latin typeface="Cambria" panose="020405030504060302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F143A1A1-A52B-41FF-9D8B-064A0200604F}"/>
              </a:ext>
            </a:extLst>
          </p:cNvPr>
          <p:cNvSpPr>
            <a:spLocks noGrp="1"/>
          </p:cNvSpPr>
          <p:nvPr>
            <p:ph type="sldNum" sz="quarter"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7D326A9-C7FB-474D-8472-18C731E71348}" type="slidenum">
              <a:rPr kumimoji="0" lang="en-US" sz="2700" b="0" i="0" u="none" strike="noStrike" kern="1200" cap="none" spc="0" normalizeH="0" baseline="0" noProof="0" smtClean="0">
                <a:ln>
                  <a:noFill/>
                </a:ln>
                <a:solidFill>
                  <a:prstClr val="white">
                    <a:tint val="75000"/>
                  </a:prstClr>
                </a:solidFill>
                <a:effectLst/>
                <a:uLnTx/>
                <a:uFillTx/>
                <a:latin typeface="Trebuchet MS" panose="020B0603020202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15</a:t>
            </a:fld>
            <a:endParaRPr kumimoji="0" lang="en-US" sz="2700" b="0" i="0" u="none" strike="noStrike" kern="1200" cap="none" spc="0" normalizeH="0" baseline="0" noProof="0">
              <a:ln>
                <a:noFill/>
              </a:ln>
              <a:solidFill>
                <a:prstClr val="white">
                  <a:tint val="75000"/>
                </a:prstClr>
              </a:solidFill>
              <a:effectLst/>
              <a:uLnTx/>
              <a:uFillTx/>
              <a:latin typeface="Trebuchet MS" panose="020B0603020202020204"/>
              <a:ea typeface="+mn-ea"/>
              <a:cs typeface="+mn-cs"/>
            </a:endParaRPr>
          </a:p>
        </p:txBody>
      </p:sp>
      <p:pic>
        <p:nvPicPr>
          <p:cNvPr id="5" name="Picture 7">
            <a:extLst>
              <a:ext uri="{FF2B5EF4-FFF2-40B4-BE49-F238E27FC236}">
                <a16:creationId xmlns:a16="http://schemas.microsoft.com/office/drawing/2014/main" id="{0192EF6B-0C9C-8DA9-4B66-D46FFEAFA79F}"/>
              </a:ext>
            </a:extLst>
          </p:cNvPr>
          <p:cNvPicPr>
            <a:picLocks noChangeAspect="1"/>
          </p:cNvPicPr>
          <p:nvPr/>
        </p:nvPicPr>
        <p:blipFill>
          <a:blip r:embed="rId3"/>
          <a:stretch>
            <a:fillRect/>
          </a:stretch>
        </p:blipFill>
        <p:spPr>
          <a:xfrm>
            <a:off x="-3485" y="-3485"/>
            <a:ext cx="571500" cy="5143500"/>
          </a:xfrm>
          <a:prstGeom prst="rect">
            <a:avLst/>
          </a:prstGeom>
        </p:spPr>
      </p:pic>
      <p:pic>
        <p:nvPicPr>
          <p:cNvPr id="7" name="Picture 10">
            <a:extLst>
              <a:ext uri="{FF2B5EF4-FFF2-40B4-BE49-F238E27FC236}">
                <a16:creationId xmlns:a16="http://schemas.microsoft.com/office/drawing/2014/main" id="{14C093FB-3575-D7F7-F35E-D70ADA175B9E}"/>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4103552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p:cNvSpPr>
            <a:spLocks noGrp="1"/>
          </p:cNvSpPr>
          <p:nvPr>
            <p:ph type="ctrTitle"/>
          </p:nvPr>
        </p:nvSpPr>
        <p:spPr>
          <a:xfrm>
            <a:off x="1791124" y="1779719"/>
            <a:ext cx="5743344" cy="1029803"/>
          </a:xfrm>
        </p:spPr>
        <p:txBody>
          <a:bodyPr>
            <a:normAutofit/>
          </a:bodyPr>
          <a:lstStyle/>
          <a:p>
            <a:pPr algn="ctr"/>
            <a:r>
              <a:rPr lang="en-US" sz="3400" b="1">
                <a:solidFill>
                  <a:schemeClr val="accent6"/>
                </a:solidFill>
                <a:latin typeface="Cambria" panose="02040503050406030204" pitchFamily="18" charset="0"/>
              </a:rPr>
              <a:t>Rating Factor 2: </a:t>
            </a:r>
            <a:br>
              <a:rPr lang="en-US" sz="3400" b="1">
                <a:solidFill>
                  <a:schemeClr val="accent6"/>
                </a:solidFill>
                <a:latin typeface="Cambria" panose="02040503050406030204" pitchFamily="18" charset="0"/>
              </a:rPr>
            </a:br>
            <a:r>
              <a:rPr lang="en-US" sz="3400" b="1">
                <a:solidFill>
                  <a:schemeClr val="accent6"/>
                </a:solidFill>
                <a:latin typeface="Cambria" panose="02040503050406030204" pitchFamily="18" charset="0"/>
              </a:rPr>
              <a:t>Need/Extent of the Problem</a:t>
            </a:r>
          </a:p>
        </p:txBody>
      </p:sp>
      <p:sp>
        <p:nvSpPr>
          <p:cNvPr id="8" name="Rectangle 3"/>
          <p:cNvSpPr>
            <a:spLocks noGrp="1" noChangeArrowheads="1"/>
          </p:cNvSpPr>
          <p:nvPr>
            <p:ph type="subTitle" idx="1"/>
          </p:nvPr>
        </p:nvSpPr>
        <p:spPr>
          <a:xfrm>
            <a:off x="2008536" y="2992713"/>
            <a:ext cx="5478114" cy="838265"/>
          </a:xfrm>
          <a:noFill/>
        </p:spPr>
        <p:txBody>
          <a:bodyPr rtlCol="0">
            <a:noAutofit/>
          </a:bodyPr>
          <a:lstStyle/>
          <a:p>
            <a:pPr algn="ctr">
              <a:defRPr/>
            </a:pPr>
            <a:r>
              <a:rPr lang="en-US" sz="2000" b="1">
                <a:latin typeface="Cambria"/>
                <a:cs typeface="Arial"/>
              </a:rPr>
              <a:t>Up to 25 points  </a:t>
            </a:r>
            <a:r>
              <a:rPr lang="en-US" sz="1400" b="1">
                <a:latin typeface="Cambria"/>
                <a:cs typeface="Arial"/>
              </a:rPr>
              <a:t>   </a:t>
            </a:r>
            <a:endParaRPr lang="en-US" sz="1400">
              <a:latin typeface="Cambria" panose="02040503050406030204" pitchFamily="18" charset="0"/>
              <a:cs typeface="Arial" panose="020B0604020202020204" pitchFamily="34" charset="0"/>
            </a:endParaRPr>
          </a:p>
        </p:txBody>
      </p:sp>
      <p:sp>
        <p:nvSpPr>
          <p:cNvPr id="4" name="Slide Number Placeholder 3"/>
          <p:cNvSpPr>
            <a:spLocks noGrp="1"/>
          </p:cNvSpPr>
          <p:nvPr>
            <p:ph type="sldNum" sz="quarter" idx="12"/>
          </p:nvPr>
        </p:nvSpPr>
        <p:spPr/>
        <p:txBody>
          <a:bodyPr>
            <a:normAutofit/>
          </a:bodyPr>
          <a:lstStyle/>
          <a:p>
            <a:pPr>
              <a:spcAft>
                <a:spcPts val="600"/>
              </a:spcAft>
            </a:pPr>
            <a:fld id="{47D326A9-C7FB-474D-8472-18C731E71348}" type="slidenum">
              <a:rPr lang="en-US">
                <a:solidFill>
                  <a:srgbClr val="FFFFFF"/>
                </a:solidFill>
              </a:rPr>
              <a:pPr>
                <a:spcAft>
                  <a:spcPts val="600"/>
                </a:spcAft>
              </a:pPr>
              <a:t>2</a:t>
            </a:fld>
            <a:endParaRPr lang="en-US">
              <a:solidFill>
                <a:srgbClr val="FFFFFF"/>
              </a:solidFill>
            </a:endParaRPr>
          </a:p>
        </p:txBody>
      </p:sp>
      <p:pic>
        <p:nvPicPr>
          <p:cNvPr id="3" name="Picture 7">
            <a:extLst>
              <a:ext uri="{FF2B5EF4-FFF2-40B4-BE49-F238E27FC236}">
                <a16:creationId xmlns:a16="http://schemas.microsoft.com/office/drawing/2014/main" id="{2DD1262F-6D26-B0DF-FE97-91AECF40E30A}"/>
              </a:ext>
            </a:extLst>
          </p:cNvPr>
          <p:cNvPicPr>
            <a:picLocks noChangeAspect="1"/>
          </p:cNvPicPr>
          <p:nvPr/>
        </p:nvPicPr>
        <p:blipFill>
          <a:blip r:embed="rId3"/>
          <a:stretch>
            <a:fillRect/>
          </a:stretch>
        </p:blipFill>
        <p:spPr>
          <a:xfrm>
            <a:off x="-3485" y="-3485"/>
            <a:ext cx="571500" cy="5143500"/>
          </a:xfrm>
          <a:prstGeom prst="rect">
            <a:avLst/>
          </a:prstGeom>
        </p:spPr>
      </p:pic>
      <p:pic>
        <p:nvPicPr>
          <p:cNvPr id="12" name="Picture 10">
            <a:extLst>
              <a:ext uri="{FF2B5EF4-FFF2-40B4-BE49-F238E27FC236}">
                <a16:creationId xmlns:a16="http://schemas.microsoft.com/office/drawing/2014/main" id="{8C37C2A0-DE4D-4D59-BC37-2A0BC6B9621D}"/>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2835475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63604" y="343679"/>
            <a:ext cx="7416791" cy="810703"/>
          </a:xfrm>
        </p:spPr>
        <p:txBody>
          <a:bodyPr>
            <a:normAutofit/>
          </a:bodyPr>
          <a:lstStyle/>
          <a:p>
            <a:r>
              <a:rPr lang="en-US" sz="2400" b="1">
                <a:solidFill>
                  <a:schemeClr val="accent4">
                    <a:lumMod val="50000"/>
                  </a:schemeClr>
                </a:solidFill>
                <a:latin typeface="Cambria" panose="02040503050406030204" pitchFamily="18" charset="0"/>
                <a:cs typeface="Arial" panose="020B0604020202020204" pitchFamily="34" charset="0"/>
              </a:rPr>
              <a:t>Rating Factor 2: </a:t>
            </a:r>
            <a:r>
              <a:rPr lang="en-US" sz="2400" b="1">
                <a:solidFill>
                  <a:schemeClr val="accent4">
                    <a:lumMod val="50000"/>
                  </a:schemeClr>
                </a:solidFill>
                <a:latin typeface="Cambria" panose="02040503050406030204" pitchFamily="18" charset="0"/>
                <a:ea typeface="Cambria"/>
                <a:cs typeface="Arial" panose="020B0604020202020204" pitchFamily="34" charset="0"/>
              </a:rPr>
              <a:t>Subfactors</a:t>
            </a:r>
            <a:endParaRPr lang="en-US" sz="2400" b="1">
              <a:solidFill>
                <a:schemeClr val="accent4">
                  <a:lumMod val="50000"/>
                </a:schemeClr>
              </a:solidFill>
              <a:latin typeface="Cambria" panose="02040503050406030204" pitchFamily="18" charset="0"/>
              <a:cs typeface="Arial" panose="020B0604020202020204" pitchFamily="34" charset="0"/>
            </a:endParaRPr>
          </a:p>
        </p:txBody>
      </p:sp>
      <p:sp>
        <p:nvSpPr>
          <p:cNvPr id="66" name="Content Placeholder 2"/>
          <p:cNvSpPr>
            <a:spLocks noGrp="1"/>
          </p:cNvSpPr>
          <p:nvPr>
            <p:ph idx="1"/>
          </p:nvPr>
        </p:nvSpPr>
        <p:spPr>
          <a:xfrm>
            <a:off x="863604" y="1197891"/>
            <a:ext cx="7802414" cy="3428999"/>
          </a:xfrm>
        </p:spPr>
        <p:txBody>
          <a:bodyPr vert="horz" lIns="91440" tIns="45720" rIns="91440" bIns="45720" rtlCol="0" anchor="t">
            <a:normAutofit fontScale="77500" lnSpcReduction="20000"/>
          </a:bodyPr>
          <a:lstStyle/>
          <a:p>
            <a:endParaRPr lang="en-US" sz="3400" b="1" dirty="0">
              <a:solidFill>
                <a:schemeClr val="accent1"/>
              </a:solidFill>
              <a:latin typeface="Cambria" panose="02040503050406030204" pitchFamily="18" charset="0"/>
              <a:ea typeface="Cambria"/>
              <a:cs typeface="Arial" panose="020B0604020202020204" pitchFamily="34" charset="0"/>
            </a:endParaRPr>
          </a:p>
          <a:p>
            <a:pPr marL="0" lvl="1" indent="0">
              <a:buNone/>
            </a:pPr>
            <a:r>
              <a:rPr lang="en-US" sz="2600" b="1" dirty="0">
                <a:solidFill>
                  <a:schemeClr val="accent4">
                    <a:lumMod val="50000"/>
                  </a:schemeClr>
                </a:solidFill>
                <a:latin typeface="Cambria" panose="02040503050406030204" pitchFamily="18" charset="0"/>
                <a:ea typeface="Cambria"/>
                <a:cs typeface="Arial" panose="020B0604020202020204" pitchFamily="34" charset="0"/>
              </a:rPr>
              <a:t>2.1 – Identified Needs and Supporting Data  </a:t>
            </a:r>
            <a:r>
              <a:rPr lang="en-US" sz="2600" b="1" dirty="0">
                <a:solidFill>
                  <a:schemeClr val="accent6"/>
                </a:solidFill>
                <a:latin typeface="Cambria" panose="02040503050406030204" pitchFamily="18" charset="0"/>
                <a:ea typeface="Cambria"/>
                <a:cs typeface="Arial" panose="020B0604020202020204" pitchFamily="34" charset="0"/>
              </a:rPr>
              <a:t>(Up to 9 points)</a:t>
            </a:r>
          </a:p>
          <a:p>
            <a:pPr marL="0" lvl="1" indent="0">
              <a:buNone/>
            </a:pPr>
            <a:endParaRPr lang="en-US" sz="2900" b="1" dirty="0">
              <a:solidFill>
                <a:schemeClr val="accent4">
                  <a:lumMod val="50000"/>
                </a:schemeClr>
              </a:solidFill>
              <a:latin typeface="Cambria" panose="02040503050406030204" pitchFamily="18" charset="0"/>
              <a:ea typeface="Cambria"/>
              <a:cs typeface="Arial" panose="020B0604020202020204" pitchFamily="34" charset="0"/>
            </a:endParaRPr>
          </a:p>
          <a:p>
            <a:pPr marL="0" lvl="1" indent="0">
              <a:buNone/>
            </a:pPr>
            <a:r>
              <a:rPr lang="en-US" sz="2900" b="1" dirty="0">
                <a:solidFill>
                  <a:schemeClr val="accent4">
                    <a:lumMod val="50000"/>
                  </a:schemeClr>
                </a:solidFill>
                <a:latin typeface="Cambria" panose="02040503050406030204" pitchFamily="18" charset="0"/>
                <a:ea typeface="Cambria"/>
                <a:cs typeface="Arial" panose="020B0604020202020204" pitchFamily="34" charset="0"/>
              </a:rPr>
              <a:t>2.2 –Project Beneficiaries </a:t>
            </a:r>
            <a:r>
              <a:rPr lang="en-US" sz="2900" b="1" dirty="0">
                <a:solidFill>
                  <a:schemeClr val="accent6"/>
                </a:solidFill>
                <a:latin typeface="Cambria" panose="02040503050406030204" pitchFamily="18" charset="0"/>
                <a:ea typeface="Cambria"/>
                <a:cs typeface="Arial" panose="020B0604020202020204" pitchFamily="34" charset="0"/>
              </a:rPr>
              <a:t>(Up to 3 points)</a:t>
            </a:r>
          </a:p>
          <a:p>
            <a:pPr marL="0" lvl="1" indent="0">
              <a:buNone/>
            </a:pPr>
            <a:endParaRPr lang="en-US" sz="2900" b="1" dirty="0">
              <a:solidFill>
                <a:schemeClr val="accent4">
                  <a:lumMod val="50000"/>
                </a:schemeClr>
              </a:solidFill>
              <a:latin typeface="Cambria" panose="02040503050406030204" pitchFamily="18" charset="0"/>
              <a:ea typeface="Cambria"/>
              <a:cs typeface="Arial" panose="020B0604020202020204" pitchFamily="34" charset="0"/>
            </a:endParaRPr>
          </a:p>
          <a:p>
            <a:pPr marL="627063" lvl="1" indent="-627063">
              <a:buNone/>
            </a:pPr>
            <a:r>
              <a:rPr lang="en-US" sz="2600" b="1" dirty="0">
                <a:solidFill>
                  <a:schemeClr val="accent4">
                    <a:lumMod val="50000"/>
                  </a:schemeClr>
                </a:solidFill>
                <a:latin typeface="Cambria" panose="02040503050406030204" pitchFamily="18" charset="0"/>
                <a:ea typeface="Cambria"/>
                <a:cs typeface="Arial" panose="020B0604020202020204" pitchFamily="34" charset="0"/>
              </a:rPr>
              <a:t>2.3 – Past Efforts to Address Identified Need  </a:t>
            </a:r>
            <a:r>
              <a:rPr lang="en-US" sz="2600" b="1" dirty="0">
                <a:solidFill>
                  <a:schemeClr val="accent6"/>
                </a:solidFill>
                <a:latin typeface="Cambria" panose="02040503050406030204" pitchFamily="18" charset="0"/>
                <a:ea typeface="Cambria"/>
                <a:cs typeface="Arial" panose="020B0604020202020204" pitchFamily="34" charset="0"/>
              </a:rPr>
              <a:t>(Up to 3 points)</a:t>
            </a:r>
          </a:p>
          <a:p>
            <a:pPr marL="0" lvl="1" indent="0">
              <a:buNone/>
            </a:pPr>
            <a:endParaRPr lang="en-US" sz="2900" b="1" dirty="0">
              <a:solidFill>
                <a:schemeClr val="accent4">
                  <a:lumMod val="50000"/>
                </a:schemeClr>
              </a:solidFill>
              <a:latin typeface="Cambria" panose="02040503050406030204" pitchFamily="18" charset="0"/>
              <a:ea typeface="Cambria"/>
              <a:cs typeface="Arial" panose="020B0604020202020204" pitchFamily="34" charset="0"/>
            </a:endParaRPr>
          </a:p>
          <a:p>
            <a:pPr marL="0" lvl="1" indent="0">
              <a:buNone/>
            </a:pPr>
            <a:r>
              <a:rPr lang="en-US" sz="2900" b="1" dirty="0">
                <a:solidFill>
                  <a:schemeClr val="accent4">
                    <a:lumMod val="50000"/>
                  </a:schemeClr>
                </a:solidFill>
                <a:latin typeface="Cambria" panose="02040503050406030204" pitchFamily="18" charset="0"/>
                <a:ea typeface="Cambria"/>
                <a:cs typeface="Arial" panose="020B0604020202020204" pitchFamily="34" charset="0"/>
              </a:rPr>
              <a:t>2.4 – Sustainability </a:t>
            </a:r>
            <a:r>
              <a:rPr lang="en-US" sz="2900" b="1" dirty="0">
                <a:solidFill>
                  <a:schemeClr val="accent6"/>
                </a:solidFill>
                <a:latin typeface="Cambria" panose="02040503050406030204" pitchFamily="18" charset="0"/>
                <a:ea typeface="Cambria"/>
                <a:cs typeface="Arial" panose="020B0604020202020204" pitchFamily="34" charset="0"/>
              </a:rPr>
              <a:t>(Up to 5 points)</a:t>
            </a:r>
          </a:p>
          <a:p>
            <a:pPr marL="0" lvl="1" indent="0">
              <a:buNone/>
            </a:pPr>
            <a:endParaRPr lang="en-US" sz="2900" b="1" dirty="0">
              <a:solidFill>
                <a:schemeClr val="accent4">
                  <a:lumMod val="50000"/>
                </a:schemeClr>
              </a:solidFill>
              <a:latin typeface="Cambria" panose="02040503050406030204" pitchFamily="18" charset="0"/>
              <a:ea typeface="Cambria"/>
              <a:cs typeface="Arial" panose="020B0604020202020204" pitchFamily="34" charset="0"/>
            </a:endParaRPr>
          </a:p>
          <a:p>
            <a:pPr marL="0" lvl="1" indent="0">
              <a:buNone/>
            </a:pPr>
            <a:r>
              <a:rPr lang="en-US" sz="2900" b="1" dirty="0">
                <a:solidFill>
                  <a:schemeClr val="accent4">
                    <a:lumMod val="50000"/>
                  </a:schemeClr>
                </a:solidFill>
                <a:latin typeface="Cambria" panose="02040503050406030204" pitchFamily="18" charset="0"/>
                <a:ea typeface="Cambria"/>
                <a:cs typeface="Arial" panose="020B0604020202020204" pitchFamily="34" charset="0"/>
              </a:rPr>
              <a:t>2.5 – </a:t>
            </a:r>
            <a:r>
              <a:rPr lang="en-US" sz="2600" b="1" dirty="0">
                <a:solidFill>
                  <a:schemeClr val="accent4">
                    <a:lumMod val="50000"/>
                  </a:schemeClr>
                </a:solidFill>
                <a:latin typeface="Cambria" panose="02040503050406030204" pitchFamily="18" charset="0"/>
                <a:ea typeface="Cambria"/>
                <a:cs typeface="Arial" panose="020B0604020202020204" pitchFamily="34" charset="0"/>
              </a:rPr>
              <a:t>New and Previously Unfunded Applicants </a:t>
            </a:r>
            <a:r>
              <a:rPr lang="en-US" sz="2600" b="1" dirty="0">
                <a:solidFill>
                  <a:schemeClr val="accent6"/>
                </a:solidFill>
                <a:latin typeface="Cambria" panose="02040503050406030204" pitchFamily="18" charset="0"/>
                <a:ea typeface="Cambria"/>
                <a:cs typeface="Arial" panose="020B0604020202020204" pitchFamily="34" charset="0"/>
              </a:rPr>
              <a:t>(Up to 5 points)</a:t>
            </a:r>
          </a:p>
          <a:p>
            <a:pPr marL="457200" lvl="1" indent="0">
              <a:buNone/>
            </a:pPr>
            <a:endParaRPr lang="en-US" sz="900" b="1" dirty="0">
              <a:solidFill>
                <a:schemeClr val="accent6"/>
              </a:solidFill>
              <a:latin typeface="Cambria" panose="02040503050406030204" pitchFamily="18" charset="0"/>
              <a:ea typeface="Cambria"/>
              <a:cs typeface="Arial" panose="020B0604020202020204" pitchFamily="34" charset="0"/>
            </a:endParaRPr>
          </a:p>
          <a:p>
            <a:pPr marL="457200" lvl="1" indent="0">
              <a:buNone/>
            </a:pPr>
            <a:endParaRPr lang="en-US" sz="1500" b="1" dirty="0">
              <a:solidFill>
                <a:srgbClr val="FFFFFF"/>
              </a:solidFill>
              <a:latin typeface="Cambria" panose="02040503050406030204" pitchFamily="18" charset="0"/>
              <a:ea typeface="Cambria"/>
              <a:cs typeface="Arial" panose="020B0604020202020204" pitchFamily="34" charset="0"/>
            </a:endParaRPr>
          </a:p>
        </p:txBody>
      </p:sp>
      <p:sp>
        <p:nvSpPr>
          <p:cNvPr id="4" name="Slide Number Placeholder 3"/>
          <p:cNvSpPr>
            <a:spLocks noGrp="1"/>
          </p:cNvSpPr>
          <p:nvPr>
            <p:ph type="sldNum" sz="quarter" idx="12"/>
          </p:nvPr>
        </p:nvSpPr>
        <p:spPr/>
        <p:txBody>
          <a:bodyPr>
            <a:normAutofit/>
          </a:bodyPr>
          <a:lstStyle/>
          <a:p>
            <a:pPr>
              <a:spcAft>
                <a:spcPts val="600"/>
              </a:spcAft>
            </a:pPr>
            <a:fld id="{47D326A9-C7FB-474D-8472-18C731E71348}" type="slidenum">
              <a:rPr lang="en-US">
                <a:solidFill>
                  <a:srgbClr val="FFFFFF"/>
                </a:solidFill>
              </a:rPr>
              <a:pPr>
                <a:spcAft>
                  <a:spcPts val="600"/>
                </a:spcAft>
              </a:pPr>
              <a:t>3</a:t>
            </a:fld>
            <a:endParaRPr lang="en-US">
              <a:solidFill>
                <a:srgbClr val="FFFFFF"/>
              </a:solidFill>
            </a:endParaRPr>
          </a:p>
        </p:txBody>
      </p:sp>
      <p:cxnSp>
        <p:nvCxnSpPr>
          <p:cNvPr id="5" name="Straight Connector 4">
            <a:extLst>
              <a:ext uri="{FF2B5EF4-FFF2-40B4-BE49-F238E27FC236}">
                <a16:creationId xmlns:a16="http://schemas.microsoft.com/office/drawing/2014/main" id="{2ECFFC99-CA43-43B4-9960-77BE3045FE83}"/>
              </a:ext>
            </a:extLst>
          </p:cNvPr>
          <p:cNvCxnSpPr>
            <a:cxnSpLocks/>
          </p:cNvCxnSpPr>
          <p:nvPr/>
        </p:nvCxnSpPr>
        <p:spPr>
          <a:xfrm>
            <a:off x="962890" y="1154382"/>
            <a:ext cx="56388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0" name="Picture 7">
            <a:extLst>
              <a:ext uri="{FF2B5EF4-FFF2-40B4-BE49-F238E27FC236}">
                <a16:creationId xmlns:a16="http://schemas.microsoft.com/office/drawing/2014/main" id="{B15D45D2-66B6-452B-87A0-C1B3799CDBED}"/>
              </a:ext>
            </a:extLst>
          </p:cNvPr>
          <p:cNvPicPr>
            <a:picLocks noChangeAspect="1"/>
          </p:cNvPicPr>
          <p:nvPr/>
        </p:nvPicPr>
        <p:blipFill>
          <a:blip r:embed="rId3"/>
          <a:stretch>
            <a:fillRect/>
          </a:stretch>
        </p:blipFill>
        <p:spPr>
          <a:xfrm>
            <a:off x="-3485" y="-3485"/>
            <a:ext cx="571500" cy="5143500"/>
          </a:xfrm>
          <a:prstGeom prst="rect">
            <a:avLst/>
          </a:prstGeom>
        </p:spPr>
      </p:pic>
      <p:pic>
        <p:nvPicPr>
          <p:cNvPr id="12" name="Picture 10">
            <a:extLst>
              <a:ext uri="{FF2B5EF4-FFF2-40B4-BE49-F238E27FC236}">
                <a16:creationId xmlns:a16="http://schemas.microsoft.com/office/drawing/2014/main" id="{856822B8-4B23-39D7-D7B8-481CD34AD7E2}"/>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4139212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4345" y="577862"/>
            <a:ext cx="8158655" cy="810703"/>
          </a:xfrm>
        </p:spPr>
        <p:txBody>
          <a:bodyPr>
            <a:noAutofit/>
          </a:bodyPr>
          <a:lstStyle/>
          <a:p>
            <a:r>
              <a:rPr lang="en-US" sz="2400" b="1" dirty="0">
                <a:solidFill>
                  <a:schemeClr val="accent2">
                    <a:lumMod val="75000"/>
                  </a:schemeClr>
                </a:solidFill>
                <a:latin typeface="Cambria"/>
                <a:ea typeface="Cambria"/>
                <a:cs typeface="Arial"/>
              </a:rPr>
              <a:t>Subfactor 2.1: Identified Needs and  Supporting Data </a:t>
            </a:r>
            <a:br>
              <a:rPr lang="en-US" sz="2400" b="1" dirty="0">
                <a:latin typeface="Cambria"/>
                <a:ea typeface="Cambria"/>
                <a:cs typeface="Arial"/>
              </a:rPr>
            </a:br>
            <a:r>
              <a:rPr lang="en-US" sz="2400" b="1" dirty="0">
                <a:latin typeface="Cambria"/>
                <a:ea typeface="Cambria"/>
                <a:cs typeface="Arial"/>
              </a:rPr>
              <a:t>(Up to 9 points)</a:t>
            </a:r>
            <a:endParaRPr lang="en-US" sz="2400" b="1" dirty="0">
              <a:latin typeface="Cambria"/>
              <a:cs typeface="Arial"/>
            </a:endParaRPr>
          </a:p>
        </p:txBody>
      </p:sp>
      <p:sp>
        <p:nvSpPr>
          <p:cNvPr id="66" name="Content Placeholder 2"/>
          <p:cNvSpPr>
            <a:spLocks noGrp="1"/>
          </p:cNvSpPr>
          <p:nvPr>
            <p:ph idx="1"/>
          </p:nvPr>
        </p:nvSpPr>
        <p:spPr>
          <a:xfrm>
            <a:off x="1099849" y="1361115"/>
            <a:ext cx="6731876" cy="1700509"/>
          </a:xfrm>
        </p:spPr>
        <p:txBody>
          <a:bodyPr vert="horz" lIns="91440" tIns="45720" rIns="91440" bIns="45720" rtlCol="0" anchor="t">
            <a:normAutofit/>
          </a:bodyPr>
          <a:lstStyle/>
          <a:p>
            <a:endParaRPr lang="en-US" sz="2400" b="1">
              <a:solidFill>
                <a:schemeClr val="accent1"/>
              </a:solidFill>
              <a:latin typeface="Cambria" panose="02040503050406030204" pitchFamily="18" charset="0"/>
              <a:ea typeface="Cambria"/>
              <a:cs typeface="Arial" panose="020B0604020202020204" pitchFamily="34" charset="0"/>
            </a:endParaRPr>
          </a:p>
          <a:p>
            <a:pPr marL="0" lvl="1" indent="0">
              <a:buNone/>
            </a:pPr>
            <a:r>
              <a:rPr lang="en-US" sz="2400" b="1">
                <a:solidFill>
                  <a:schemeClr val="accent6"/>
                </a:solidFill>
                <a:latin typeface="Cambria"/>
                <a:ea typeface="Cambria"/>
                <a:cs typeface="Arial"/>
              </a:rPr>
              <a:t>2.1.a. – Identified Needs  (Up to 6 points)</a:t>
            </a:r>
            <a:endParaRPr lang="en-US" sz="2400" b="1" dirty="0">
              <a:solidFill>
                <a:schemeClr val="accent6"/>
              </a:solidFill>
              <a:latin typeface="Cambria"/>
              <a:ea typeface="Cambria"/>
              <a:cs typeface="Arial"/>
            </a:endParaRPr>
          </a:p>
          <a:p>
            <a:pPr marL="457200" lvl="1" indent="0">
              <a:buNone/>
            </a:pPr>
            <a:endParaRPr lang="en-US" sz="2400" b="1" dirty="0">
              <a:solidFill>
                <a:schemeClr val="accent6"/>
              </a:solidFill>
              <a:latin typeface="Cambria" panose="02040503050406030204" pitchFamily="18" charset="0"/>
              <a:ea typeface="Cambria"/>
              <a:cs typeface="Arial" panose="020B0604020202020204" pitchFamily="34" charset="0"/>
            </a:endParaRPr>
          </a:p>
          <a:p>
            <a:pPr marL="0" lvl="1" indent="0">
              <a:buNone/>
            </a:pPr>
            <a:r>
              <a:rPr lang="en-US" sz="2400" b="1">
                <a:solidFill>
                  <a:schemeClr val="accent6"/>
                </a:solidFill>
                <a:latin typeface="Cambria"/>
                <a:ea typeface="Cambria"/>
                <a:cs typeface="Arial"/>
              </a:rPr>
              <a:t>2.1.b. – Supporting Data (Up to 3 points)</a:t>
            </a:r>
            <a:endParaRPr lang="en-US" sz="2400" b="1" dirty="0">
              <a:solidFill>
                <a:schemeClr val="accent6"/>
              </a:solidFill>
              <a:latin typeface="Cambria"/>
              <a:ea typeface="Cambria"/>
              <a:cs typeface="Arial"/>
            </a:endParaRPr>
          </a:p>
          <a:p>
            <a:pPr marL="457200" lvl="1" indent="0">
              <a:buNone/>
            </a:pPr>
            <a:endParaRPr lang="en-US" sz="2400" b="1">
              <a:solidFill>
                <a:schemeClr val="accent1"/>
              </a:solidFill>
              <a:latin typeface="Cambria" panose="02040503050406030204" pitchFamily="18" charset="0"/>
              <a:ea typeface="Cambria"/>
              <a:cs typeface="Arial" panose="020B0604020202020204" pitchFamily="34" charset="0"/>
            </a:endParaRPr>
          </a:p>
          <a:p>
            <a:pPr marL="457200" lvl="1" indent="0">
              <a:buNone/>
            </a:pPr>
            <a:endParaRPr lang="en-US" sz="2400" b="1">
              <a:solidFill>
                <a:schemeClr val="accent1"/>
              </a:solidFill>
              <a:latin typeface="Cambria" panose="02040503050406030204" pitchFamily="18" charset="0"/>
              <a:ea typeface="Cambria"/>
              <a:cs typeface="Arial" panose="020B0604020202020204" pitchFamily="34" charset="0"/>
            </a:endParaRPr>
          </a:p>
          <a:p>
            <a:pPr marL="457200" lvl="1" indent="0">
              <a:buNone/>
            </a:pPr>
            <a:endParaRPr lang="en-US" sz="2400" b="1">
              <a:solidFill>
                <a:srgbClr val="FFFFFF"/>
              </a:solidFill>
              <a:latin typeface="Cambria" panose="02040503050406030204" pitchFamily="18" charset="0"/>
              <a:ea typeface="Cambria"/>
              <a:cs typeface="Arial" panose="020B0604020202020204" pitchFamily="34" charset="0"/>
            </a:endParaRPr>
          </a:p>
        </p:txBody>
      </p:sp>
      <p:sp>
        <p:nvSpPr>
          <p:cNvPr id="4" name="Slide Number Placeholder 3"/>
          <p:cNvSpPr>
            <a:spLocks noGrp="1"/>
          </p:cNvSpPr>
          <p:nvPr>
            <p:ph type="sldNum" sz="quarter" idx="12"/>
          </p:nvPr>
        </p:nvSpPr>
        <p:spPr/>
        <p:txBody>
          <a:bodyPr>
            <a:normAutofit/>
          </a:bodyPr>
          <a:lstStyle/>
          <a:p>
            <a:pPr>
              <a:spcAft>
                <a:spcPts val="600"/>
              </a:spcAft>
            </a:pPr>
            <a:fld id="{47D326A9-C7FB-474D-8472-18C731E71348}" type="slidenum">
              <a:rPr lang="en-US">
                <a:solidFill>
                  <a:srgbClr val="FFFFFF"/>
                </a:solidFill>
              </a:rPr>
              <a:pPr>
                <a:spcAft>
                  <a:spcPts val="600"/>
                </a:spcAft>
              </a:pPr>
              <a:t>4</a:t>
            </a:fld>
            <a:endParaRPr lang="en-US">
              <a:solidFill>
                <a:srgbClr val="FFFFFF"/>
              </a:solidFill>
            </a:endParaRPr>
          </a:p>
        </p:txBody>
      </p:sp>
      <p:cxnSp>
        <p:nvCxnSpPr>
          <p:cNvPr id="5" name="Straight Connector 4">
            <a:extLst>
              <a:ext uri="{FF2B5EF4-FFF2-40B4-BE49-F238E27FC236}">
                <a16:creationId xmlns:a16="http://schemas.microsoft.com/office/drawing/2014/main" id="{BB89E120-EB80-4C03-9716-3358A580F840}"/>
              </a:ext>
            </a:extLst>
          </p:cNvPr>
          <p:cNvCxnSpPr>
            <a:cxnSpLocks/>
          </p:cNvCxnSpPr>
          <p:nvPr/>
        </p:nvCxnSpPr>
        <p:spPr>
          <a:xfrm>
            <a:off x="704850" y="1453699"/>
            <a:ext cx="77343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0" name="Picture 7">
            <a:extLst>
              <a:ext uri="{FF2B5EF4-FFF2-40B4-BE49-F238E27FC236}">
                <a16:creationId xmlns:a16="http://schemas.microsoft.com/office/drawing/2014/main" id="{7A62DE90-135A-461E-A60B-3DA3A4A4B438}"/>
              </a:ext>
            </a:extLst>
          </p:cNvPr>
          <p:cNvPicPr>
            <a:picLocks noChangeAspect="1"/>
          </p:cNvPicPr>
          <p:nvPr/>
        </p:nvPicPr>
        <p:blipFill>
          <a:blip r:embed="rId3"/>
          <a:stretch>
            <a:fillRect/>
          </a:stretch>
        </p:blipFill>
        <p:spPr>
          <a:xfrm>
            <a:off x="-3485" y="-3485"/>
            <a:ext cx="571500" cy="5143500"/>
          </a:xfrm>
          <a:prstGeom prst="rect">
            <a:avLst/>
          </a:prstGeom>
        </p:spPr>
      </p:pic>
      <p:pic>
        <p:nvPicPr>
          <p:cNvPr id="12" name="Picture 10">
            <a:extLst>
              <a:ext uri="{FF2B5EF4-FFF2-40B4-BE49-F238E27FC236}">
                <a16:creationId xmlns:a16="http://schemas.microsoft.com/office/drawing/2014/main" id="{F3C6FA87-5B81-77CE-D85C-DF78C69A42E5}"/>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1425299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C91C5-B08C-4289-94CF-AF8F42FF6840}"/>
              </a:ext>
            </a:extLst>
          </p:cNvPr>
          <p:cNvSpPr>
            <a:spLocks noGrp="1"/>
          </p:cNvSpPr>
          <p:nvPr>
            <p:ph type="title"/>
          </p:nvPr>
        </p:nvSpPr>
        <p:spPr>
          <a:xfrm>
            <a:off x="976993" y="203557"/>
            <a:ext cx="7373540" cy="960668"/>
          </a:xfrm>
        </p:spPr>
        <p:txBody>
          <a:bodyPr>
            <a:normAutofit/>
          </a:bodyPr>
          <a:lstStyle/>
          <a:p>
            <a:r>
              <a:rPr lang="en-US" sz="2400" b="1" dirty="0">
                <a:latin typeface="Cambria" panose="02040503050406030204" pitchFamily="18" charset="0"/>
                <a:ea typeface="Cambria" panose="02040503050406030204" pitchFamily="18" charset="0"/>
              </a:rPr>
              <a:t>Subfactor 2.1.a.: Identified Needs  </a:t>
            </a:r>
            <a:r>
              <a:rPr lang="en-US" sz="2400" b="1" dirty="0">
                <a:solidFill>
                  <a:schemeClr val="accent1"/>
                </a:solidFill>
                <a:latin typeface="Cambria" panose="02040503050406030204" pitchFamily="18" charset="0"/>
                <a:ea typeface="Cambria" panose="02040503050406030204" pitchFamily="18" charset="0"/>
              </a:rPr>
              <a:t>(Up to 6 points)</a:t>
            </a:r>
          </a:p>
        </p:txBody>
      </p:sp>
      <p:sp>
        <p:nvSpPr>
          <p:cNvPr id="3" name="Content Placeholder 2">
            <a:extLst>
              <a:ext uri="{FF2B5EF4-FFF2-40B4-BE49-F238E27FC236}">
                <a16:creationId xmlns:a16="http://schemas.microsoft.com/office/drawing/2014/main" id="{2DD6A3E4-C9C6-4679-A923-9A6FBCF91C20}"/>
              </a:ext>
            </a:extLst>
          </p:cNvPr>
          <p:cNvSpPr>
            <a:spLocks noGrp="1"/>
          </p:cNvSpPr>
          <p:nvPr>
            <p:ph idx="1"/>
          </p:nvPr>
        </p:nvSpPr>
        <p:spPr>
          <a:xfrm>
            <a:off x="888546" y="1229274"/>
            <a:ext cx="7008927" cy="3505200"/>
          </a:xfrm>
        </p:spPr>
        <p:txBody>
          <a:bodyPr>
            <a:normAutofit/>
          </a:bodyPr>
          <a:lstStyle/>
          <a:p>
            <a:r>
              <a:rPr lang="en-US" sz="2000" dirty="0">
                <a:latin typeface="Cambria" panose="02040503050406030204" pitchFamily="18" charset="0"/>
                <a:ea typeface="Cambria" panose="02040503050406030204" pitchFamily="18" charset="0"/>
              </a:rPr>
              <a:t>The applicant must:</a:t>
            </a:r>
          </a:p>
          <a:p>
            <a:pPr>
              <a:buFont typeface="Arial" panose="020B0604020202020204" pitchFamily="34" charset="0"/>
              <a:buChar char="•"/>
            </a:pPr>
            <a:r>
              <a:rPr lang="en-US" sz="2000" dirty="0">
                <a:latin typeface="Cambria" panose="02040503050406030204" pitchFamily="18" charset="0"/>
                <a:ea typeface="Cambria" panose="02040503050406030204" pitchFamily="18" charset="0"/>
              </a:rPr>
              <a:t>Describe in detail the </a:t>
            </a:r>
            <a:r>
              <a:rPr lang="en-US" sz="2000" b="1" dirty="0">
                <a:latin typeface="Cambria" panose="02040503050406030204" pitchFamily="18" charset="0"/>
                <a:ea typeface="Cambria" panose="02040503050406030204" pitchFamily="18" charset="0"/>
              </a:rPr>
              <a:t>need</a:t>
            </a:r>
            <a:r>
              <a:rPr lang="en-US" sz="2000" dirty="0">
                <a:latin typeface="Cambria" panose="02040503050406030204" pitchFamily="18" charset="0"/>
                <a:ea typeface="Cambria" panose="02040503050406030204" pitchFamily="18" charset="0"/>
              </a:rPr>
              <a:t> of the Indian tribe and how the </a:t>
            </a:r>
            <a:r>
              <a:rPr lang="en-US" sz="2000" b="1" dirty="0">
                <a:latin typeface="Cambria" panose="02040503050406030204" pitchFamily="18" charset="0"/>
                <a:ea typeface="Cambria" panose="02040503050406030204" pitchFamily="18" charset="0"/>
              </a:rPr>
              <a:t>project or activities</a:t>
            </a:r>
            <a:r>
              <a:rPr lang="en-US" sz="2000" dirty="0">
                <a:latin typeface="Cambria" panose="02040503050406030204" pitchFamily="18" charset="0"/>
                <a:ea typeface="Cambria" panose="02040503050406030204" pitchFamily="18" charset="0"/>
              </a:rPr>
              <a:t> will help </a:t>
            </a:r>
            <a:r>
              <a:rPr lang="en-US" sz="2000" b="1" dirty="0">
                <a:latin typeface="Cambria" panose="02040503050406030204" pitchFamily="18" charset="0"/>
                <a:ea typeface="Cambria" panose="02040503050406030204" pitchFamily="18" charset="0"/>
              </a:rPr>
              <a:t>address</a:t>
            </a:r>
            <a:r>
              <a:rPr lang="en-US" sz="2000" dirty="0">
                <a:latin typeface="Cambria" panose="02040503050406030204" pitchFamily="18" charset="0"/>
                <a:ea typeface="Cambria" panose="02040503050406030204" pitchFamily="18" charset="0"/>
              </a:rPr>
              <a:t> such need. </a:t>
            </a:r>
          </a:p>
          <a:p>
            <a:pPr>
              <a:buFont typeface="Arial" panose="020B0604020202020204" pitchFamily="34" charset="0"/>
              <a:buChar char="•"/>
            </a:pPr>
            <a:r>
              <a:rPr lang="en-US" sz="2000" dirty="0">
                <a:latin typeface="Cambria" panose="02040503050406030204" pitchFamily="18" charset="0"/>
                <a:ea typeface="Cambria" panose="02040503050406030204" pitchFamily="18" charset="0"/>
              </a:rPr>
              <a:t>Limit its description to the following factors for determining </a:t>
            </a:r>
            <a:r>
              <a:rPr lang="en-US" sz="2000" b="1" dirty="0">
                <a:latin typeface="Cambria" panose="02040503050406030204" pitchFamily="18" charset="0"/>
                <a:ea typeface="Cambria" panose="02040503050406030204" pitchFamily="18" charset="0"/>
              </a:rPr>
              <a:t>needs</a:t>
            </a:r>
            <a:r>
              <a:rPr lang="en-US" sz="2000" dirty="0">
                <a:latin typeface="Cambria" panose="02040503050406030204" pitchFamily="18" charset="0"/>
                <a:ea typeface="Cambria" panose="02040503050406030204" pitchFamily="18" charset="0"/>
              </a:rPr>
              <a:t>, as identified in this </a:t>
            </a:r>
            <a:r>
              <a:rPr lang="en-US" sz="2000" b="1" dirty="0">
                <a:latin typeface="Cambria" panose="02040503050406030204" pitchFamily="18" charset="0"/>
                <a:ea typeface="Cambria" panose="02040503050406030204" pitchFamily="18" charset="0"/>
              </a:rPr>
              <a:t>NOFO</a:t>
            </a:r>
            <a:r>
              <a:rPr lang="en-US" sz="2000" dirty="0">
                <a:latin typeface="Cambria" panose="02040503050406030204" pitchFamily="18" charset="0"/>
                <a:ea typeface="Cambria" panose="02040503050406030204" pitchFamily="18" charset="0"/>
              </a:rPr>
              <a:t>. </a:t>
            </a:r>
          </a:p>
          <a:p>
            <a:pPr>
              <a:buFont typeface="Arial" panose="020B0604020202020204" pitchFamily="34" charset="0"/>
              <a:buChar char="•"/>
            </a:pPr>
            <a:r>
              <a:rPr lang="en-US" sz="2000" dirty="0">
                <a:latin typeface="Cambria" panose="02040503050406030204" pitchFamily="18" charset="0"/>
                <a:ea typeface="Cambria" panose="02040503050406030204" pitchFamily="18" charset="0"/>
              </a:rPr>
              <a:t>Identify the following </a:t>
            </a:r>
            <a:r>
              <a:rPr lang="en-US" sz="2000" b="1" dirty="0">
                <a:latin typeface="Cambria" panose="02040503050406030204" pitchFamily="18" charset="0"/>
                <a:ea typeface="Cambria" panose="02040503050406030204" pitchFamily="18" charset="0"/>
              </a:rPr>
              <a:t>factors</a:t>
            </a:r>
            <a:r>
              <a:rPr lang="en-US" sz="2000" dirty="0">
                <a:latin typeface="Cambria" panose="02040503050406030204" pitchFamily="18" charset="0"/>
                <a:ea typeface="Cambria" panose="02040503050406030204" pitchFamily="18" charset="0"/>
              </a:rPr>
              <a:t> that are </a:t>
            </a:r>
            <a:r>
              <a:rPr lang="en-US" sz="2000" b="1" dirty="0">
                <a:latin typeface="Cambria" panose="02040503050406030204" pitchFamily="18" charset="0"/>
                <a:ea typeface="Cambria" panose="02040503050406030204" pitchFamily="18" charset="0"/>
              </a:rPr>
              <a:t>relevant</a:t>
            </a:r>
            <a:r>
              <a:rPr lang="en-US" sz="2000" dirty="0">
                <a:latin typeface="Cambria" panose="02040503050406030204" pitchFamily="18" charset="0"/>
                <a:ea typeface="Cambria" panose="02040503050406030204" pitchFamily="18" charset="0"/>
              </a:rPr>
              <a:t> to its </a:t>
            </a:r>
            <a:r>
              <a:rPr lang="en-US" sz="2000" b="1" dirty="0">
                <a:latin typeface="Cambria" panose="02040503050406030204" pitchFamily="18" charset="0"/>
                <a:ea typeface="Cambria" panose="02040503050406030204" pitchFamily="18" charset="0"/>
              </a:rPr>
              <a:t>proposed project or activities</a:t>
            </a:r>
            <a:r>
              <a:rPr lang="en-US" sz="2000" dirty="0">
                <a:latin typeface="Cambria" panose="02040503050406030204" pitchFamily="18" charset="0"/>
                <a:ea typeface="Cambria" panose="02040503050406030204" pitchFamily="18" charset="0"/>
              </a:rPr>
              <a:t> when describing need.</a:t>
            </a:r>
          </a:p>
          <a:p>
            <a:endParaRPr lang="en-US" dirty="0"/>
          </a:p>
        </p:txBody>
      </p:sp>
      <p:sp>
        <p:nvSpPr>
          <p:cNvPr id="4" name="Slide Number Placeholder 3">
            <a:extLst>
              <a:ext uri="{FF2B5EF4-FFF2-40B4-BE49-F238E27FC236}">
                <a16:creationId xmlns:a16="http://schemas.microsoft.com/office/drawing/2014/main" id="{354CDE19-7534-4E90-A2F5-56A80CD74E37}"/>
              </a:ext>
            </a:extLst>
          </p:cNvPr>
          <p:cNvSpPr>
            <a:spLocks noGrp="1"/>
          </p:cNvSpPr>
          <p:nvPr>
            <p:ph type="sldNum" sz="quarter" idx="12"/>
          </p:nvPr>
        </p:nvSpPr>
        <p:spPr/>
        <p:txBody>
          <a:bodyPr/>
          <a:lstStyle/>
          <a:p>
            <a:fld id="{47D326A9-C7FB-474D-8472-18C731E71348}" type="slidenum">
              <a:rPr lang="en-US" sz="2400" smtClean="0"/>
              <a:pPr/>
              <a:t>5</a:t>
            </a:fld>
            <a:endParaRPr lang="en-US" sz="2400"/>
          </a:p>
        </p:txBody>
      </p:sp>
      <p:cxnSp>
        <p:nvCxnSpPr>
          <p:cNvPr id="5" name="Straight Connector 4">
            <a:extLst>
              <a:ext uri="{FF2B5EF4-FFF2-40B4-BE49-F238E27FC236}">
                <a16:creationId xmlns:a16="http://schemas.microsoft.com/office/drawing/2014/main" id="{614D6D89-4DD1-406C-8B9F-C79CC8A96697}"/>
              </a:ext>
            </a:extLst>
          </p:cNvPr>
          <p:cNvCxnSpPr>
            <a:cxnSpLocks/>
          </p:cNvCxnSpPr>
          <p:nvPr/>
        </p:nvCxnSpPr>
        <p:spPr>
          <a:xfrm>
            <a:off x="1080407" y="991961"/>
            <a:ext cx="69342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7">
            <a:extLst>
              <a:ext uri="{FF2B5EF4-FFF2-40B4-BE49-F238E27FC236}">
                <a16:creationId xmlns:a16="http://schemas.microsoft.com/office/drawing/2014/main" id="{79F606FC-9852-7631-EEC1-85E2C1B83516}"/>
              </a:ext>
            </a:extLst>
          </p:cNvPr>
          <p:cNvPicPr>
            <a:picLocks noChangeAspect="1"/>
          </p:cNvPicPr>
          <p:nvPr/>
        </p:nvPicPr>
        <p:blipFill>
          <a:blip r:embed="rId3"/>
          <a:stretch>
            <a:fillRect/>
          </a:stretch>
        </p:blipFill>
        <p:spPr>
          <a:xfrm>
            <a:off x="-3485" y="-3485"/>
            <a:ext cx="571500" cy="5143500"/>
          </a:xfrm>
          <a:prstGeom prst="rect">
            <a:avLst/>
          </a:prstGeom>
        </p:spPr>
      </p:pic>
      <p:pic>
        <p:nvPicPr>
          <p:cNvPr id="13" name="Picture 10">
            <a:extLst>
              <a:ext uri="{FF2B5EF4-FFF2-40B4-BE49-F238E27FC236}">
                <a16:creationId xmlns:a16="http://schemas.microsoft.com/office/drawing/2014/main" id="{43B62A1B-03E1-8336-EF7B-164AAE1FD84F}"/>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25428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9D8E6-7A8B-43A2-A29C-0C085D319CDD}"/>
              </a:ext>
            </a:extLst>
          </p:cNvPr>
          <p:cNvSpPr>
            <a:spLocks noGrp="1"/>
          </p:cNvSpPr>
          <p:nvPr>
            <p:ph type="title"/>
          </p:nvPr>
        </p:nvSpPr>
        <p:spPr>
          <a:xfrm>
            <a:off x="676036" y="87622"/>
            <a:ext cx="8226905" cy="810704"/>
          </a:xfrm>
        </p:spPr>
        <p:txBody>
          <a:bodyPr>
            <a:normAutofit/>
          </a:bodyPr>
          <a:lstStyle/>
          <a:p>
            <a:r>
              <a:rPr lang="en-US" sz="2000" b="1"/>
              <a:t>S</a:t>
            </a:r>
            <a:r>
              <a:rPr lang="en-US" sz="2000" b="1">
                <a:latin typeface="Cambria"/>
                <a:ea typeface="Cambria"/>
              </a:rPr>
              <a:t>ubfactor 2.1.a.: Identified Needs (Continued) (Up to 6 points)</a:t>
            </a:r>
          </a:p>
        </p:txBody>
      </p:sp>
      <p:sp>
        <p:nvSpPr>
          <p:cNvPr id="3" name="Content Placeholder 2">
            <a:extLst>
              <a:ext uri="{FF2B5EF4-FFF2-40B4-BE49-F238E27FC236}">
                <a16:creationId xmlns:a16="http://schemas.microsoft.com/office/drawing/2014/main" id="{2D2E0CDE-E424-4F16-938F-9954ACE0923F}"/>
              </a:ext>
            </a:extLst>
          </p:cNvPr>
          <p:cNvSpPr>
            <a:spLocks noGrp="1"/>
          </p:cNvSpPr>
          <p:nvPr>
            <p:ph idx="1"/>
          </p:nvPr>
        </p:nvSpPr>
        <p:spPr>
          <a:xfrm>
            <a:off x="453877" y="794767"/>
            <a:ext cx="8345103" cy="3955966"/>
          </a:xfrm>
        </p:spPr>
        <p:txBody>
          <a:bodyPr vert="horz" lIns="91440" tIns="45720" rIns="91440" bIns="45720" rtlCol="0" anchor="t">
            <a:noAutofit/>
          </a:bodyPr>
          <a:lstStyle/>
          <a:p>
            <a:pPr>
              <a:lnSpc>
                <a:spcPct val="100000"/>
              </a:lnSpc>
            </a:pPr>
            <a:r>
              <a:rPr lang="en-US" sz="1600">
                <a:latin typeface="Cambria"/>
                <a:ea typeface="Cambria"/>
              </a:rPr>
              <a:t>Examples of identified </a:t>
            </a:r>
            <a:r>
              <a:rPr lang="en-US" sz="1600" b="1">
                <a:latin typeface="Cambria"/>
                <a:ea typeface="Cambria"/>
              </a:rPr>
              <a:t>need factors</a:t>
            </a:r>
            <a:r>
              <a:rPr lang="en-US" sz="1600">
                <a:latin typeface="Cambria"/>
                <a:ea typeface="Cambria"/>
              </a:rPr>
              <a:t> to address in the application. (Address only factors </a:t>
            </a:r>
            <a:r>
              <a:rPr lang="en-US" sz="1600" b="1">
                <a:latin typeface="Cambria"/>
                <a:ea typeface="Cambria"/>
              </a:rPr>
              <a:t>relevant</a:t>
            </a:r>
            <a:r>
              <a:rPr lang="en-US" sz="1600">
                <a:latin typeface="Cambria"/>
                <a:ea typeface="Cambria"/>
              </a:rPr>
              <a:t> to project);</a:t>
            </a:r>
            <a:endParaRPr lang="en-US" sz="1600">
              <a:latin typeface="Cambria"/>
              <a:ea typeface="Cambria"/>
              <a:cs typeface="Calibri"/>
            </a:endParaRPr>
          </a:p>
          <a:p>
            <a:pPr marL="571500" lvl="1" indent="-228600">
              <a:lnSpc>
                <a:spcPct val="100000"/>
              </a:lnSpc>
              <a:buAutoNum type="arabicPeriod"/>
            </a:pPr>
            <a:r>
              <a:rPr lang="en-US" sz="1600">
                <a:latin typeface="Cambria"/>
                <a:ea typeface="Cambria"/>
              </a:rPr>
              <a:t>American Indian and Alaskan Native (AIAN) households with housing cost burden greater than 50 percent of formula annual income in its formula area (as defined under 24 CFR 1000.32).</a:t>
            </a:r>
          </a:p>
          <a:p>
            <a:pPr marL="571500" lvl="1" indent="-228600">
              <a:lnSpc>
                <a:spcPct val="100000"/>
              </a:lnSpc>
              <a:buAutoNum type="arabicPeriod"/>
            </a:pPr>
            <a:r>
              <a:rPr lang="en-US" sz="1600">
                <a:latin typeface="Cambria"/>
                <a:ea typeface="Cambria"/>
              </a:rPr>
              <a:t>AIAN households which are overcrowded or without kitchen or plumbing in its formula area.</a:t>
            </a:r>
          </a:p>
          <a:p>
            <a:pPr marL="571500" lvl="1" indent="-228600">
              <a:lnSpc>
                <a:spcPct val="100000"/>
              </a:lnSpc>
              <a:buAutoNum type="arabicPeriod"/>
            </a:pPr>
            <a:r>
              <a:rPr lang="en-US" sz="1600">
                <a:latin typeface="Cambria"/>
                <a:ea typeface="Cambria"/>
              </a:rPr>
              <a:t>Housing Shortage in its formula area.</a:t>
            </a:r>
          </a:p>
          <a:p>
            <a:pPr marL="571500" lvl="1" indent="-228600">
              <a:lnSpc>
                <a:spcPct val="100000"/>
              </a:lnSpc>
              <a:buAutoNum type="arabicPeriod"/>
            </a:pPr>
            <a:r>
              <a:rPr lang="en-US" sz="1600">
                <a:latin typeface="Cambria"/>
                <a:ea typeface="Cambria"/>
              </a:rPr>
              <a:t>AIAN households with annual income less than or equal to 30 percent of formula median income in its formula area.</a:t>
            </a:r>
          </a:p>
          <a:p>
            <a:pPr marL="571500" lvl="1" indent="-228600">
              <a:lnSpc>
                <a:spcPct val="100000"/>
              </a:lnSpc>
              <a:buAutoNum type="arabicPeriod"/>
            </a:pPr>
            <a:r>
              <a:rPr lang="en-US" sz="1600">
                <a:latin typeface="Cambria"/>
                <a:ea typeface="Cambria"/>
              </a:rPr>
              <a:t>AIAN households with annual income between 30 percent and 50 percent of formula median income in its formula area.</a:t>
            </a:r>
          </a:p>
          <a:p>
            <a:pPr marL="571500" lvl="1" indent="-228600">
              <a:lnSpc>
                <a:spcPct val="100000"/>
              </a:lnSpc>
              <a:buAutoNum type="arabicPeriod"/>
            </a:pPr>
            <a:r>
              <a:rPr lang="en-US" sz="1600">
                <a:latin typeface="Cambria"/>
                <a:ea typeface="Cambria"/>
              </a:rPr>
              <a:t>AIAN households with annual income between 50 percent and 80 percent of formula median income in its formula area.</a:t>
            </a:r>
          </a:p>
          <a:p>
            <a:pPr marL="571500" lvl="1" indent="-228600">
              <a:lnSpc>
                <a:spcPct val="100000"/>
              </a:lnSpc>
              <a:buAutoNum type="arabicPeriod"/>
            </a:pPr>
            <a:r>
              <a:rPr lang="en-US" sz="1600">
                <a:latin typeface="Cambria"/>
                <a:ea typeface="Cambria"/>
              </a:rPr>
              <a:t>Number of AIAN person in its formula area.</a:t>
            </a:r>
          </a:p>
          <a:p>
            <a:endParaRPr lang="en-US" sz="4800"/>
          </a:p>
          <a:p>
            <a:endParaRPr lang="en-US" sz="4800"/>
          </a:p>
          <a:p>
            <a:endParaRPr lang="en-US" sz="4800"/>
          </a:p>
          <a:p>
            <a:pPr marL="342900" lvl="1" indent="0">
              <a:spcBef>
                <a:spcPts val="0"/>
              </a:spcBef>
              <a:buNone/>
            </a:pPr>
            <a:endParaRPr lang="en-US" sz="4800">
              <a:cs typeface="Calibri" panose="020F0502020204030204"/>
            </a:endParaRPr>
          </a:p>
          <a:p>
            <a:pPr marL="342900" indent="-342900">
              <a:buFont typeface="+mj-lt"/>
              <a:buAutoNum type="arabicPeriod"/>
            </a:pPr>
            <a:endParaRPr lang="en-US"/>
          </a:p>
        </p:txBody>
      </p:sp>
      <p:sp>
        <p:nvSpPr>
          <p:cNvPr id="4" name="Slide Number Placeholder 3">
            <a:extLst>
              <a:ext uri="{FF2B5EF4-FFF2-40B4-BE49-F238E27FC236}">
                <a16:creationId xmlns:a16="http://schemas.microsoft.com/office/drawing/2014/main" id="{11D1D1A2-0879-4B72-8AAF-90745A1F1C94}"/>
              </a:ext>
            </a:extLst>
          </p:cNvPr>
          <p:cNvSpPr>
            <a:spLocks noGrp="1"/>
          </p:cNvSpPr>
          <p:nvPr>
            <p:ph type="sldNum" sz="quarter" idx="12"/>
          </p:nvPr>
        </p:nvSpPr>
        <p:spPr/>
        <p:txBody>
          <a:bodyPr/>
          <a:lstStyle/>
          <a:p>
            <a:fld id="{47D326A9-C7FB-474D-8472-18C731E71348}" type="slidenum">
              <a:rPr lang="en-US" smtClean="0"/>
              <a:pPr/>
              <a:t>6</a:t>
            </a:fld>
            <a:endParaRPr lang="en-US"/>
          </a:p>
        </p:txBody>
      </p:sp>
      <p:cxnSp>
        <p:nvCxnSpPr>
          <p:cNvPr id="5" name="Straight Connector 4">
            <a:extLst>
              <a:ext uri="{FF2B5EF4-FFF2-40B4-BE49-F238E27FC236}">
                <a16:creationId xmlns:a16="http://schemas.microsoft.com/office/drawing/2014/main" id="{C929309D-0447-41D2-8722-85D1A3463605}"/>
              </a:ext>
            </a:extLst>
          </p:cNvPr>
          <p:cNvCxnSpPr>
            <a:cxnSpLocks/>
          </p:cNvCxnSpPr>
          <p:nvPr/>
        </p:nvCxnSpPr>
        <p:spPr>
          <a:xfrm>
            <a:off x="799324" y="724621"/>
            <a:ext cx="69342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7">
            <a:extLst>
              <a:ext uri="{FF2B5EF4-FFF2-40B4-BE49-F238E27FC236}">
                <a16:creationId xmlns:a16="http://schemas.microsoft.com/office/drawing/2014/main" id="{F9C378DA-33E8-47E3-2D7F-3B403297DD30}"/>
              </a:ext>
            </a:extLst>
          </p:cNvPr>
          <p:cNvPicPr>
            <a:picLocks noChangeAspect="1"/>
          </p:cNvPicPr>
          <p:nvPr/>
        </p:nvPicPr>
        <p:blipFill>
          <a:blip r:embed="rId3"/>
          <a:stretch>
            <a:fillRect/>
          </a:stretch>
        </p:blipFill>
        <p:spPr>
          <a:xfrm>
            <a:off x="-3485" y="-3485"/>
            <a:ext cx="571500" cy="5143500"/>
          </a:xfrm>
          <a:prstGeom prst="rect">
            <a:avLst/>
          </a:prstGeom>
        </p:spPr>
      </p:pic>
      <p:pic>
        <p:nvPicPr>
          <p:cNvPr id="13" name="Picture 10">
            <a:extLst>
              <a:ext uri="{FF2B5EF4-FFF2-40B4-BE49-F238E27FC236}">
                <a16:creationId xmlns:a16="http://schemas.microsoft.com/office/drawing/2014/main" id="{7AE11622-9F2E-6B87-357B-5B978E94BAE3}"/>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3422305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17F85-D2AB-49E8-8957-BE00400D2319}"/>
              </a:ext>
            </a:extLst>
          </p:cNvPr>
          <p:cNvSpPr>
            <a:spLocks noGrp="1"/>
          </p:cNvSpPr>
          <p:nvPr>
            <p:ph type="title"/>
          </p:nvPr>
        </p:nvSpPr>
        <p:spPr>
          <a:xfrm>
            <a:off x="742070" y="163964"/>
            <a:ext cx="7891502" cy="960668"/>
          </a:xfrm>
        </p:spPr>
        <p:txBody>
          <a:bodyPr>
            <a:normAutofit/>
          </a:bodyPr>
          <a:lstStyle/>
          <a:p>
            <a:r>
              <a:rPr lang="en-US" sz="2000" b="1" dirty="0">
                <a:latin typeface="Cambria"/>
                <a:ea typeface="Cambria"/>
              </a:rPr>
              <a:t>Subfactor 2.1.a.: Identified Needs (Continued) (Up to 6 points)</a:t>
            </a:r>
            <a:endParaRPr lang="en-US" sz="2000" dirty="0">
              <a:latin typeface="Cambria"/>
              <a:ea typeface="Cambria"/>
            </a:endParaRPr>
          </a:p>
        </p:txBody>
      </p:sp>
      <p:sp>
        <p:nvSpPr>
          <p:cNvPr id="3" name="Content Placeholder 2">
            <a:extLst>
              <a:ext uri="{FF2B5EF4-FFF2-40B4-BE49-F238E27FC236}">
                <a16:creationId xmlns:a16="http://schemas.microsoft.com/office/drawing/2014/main" id="{ADD0E5B2-DEEF-4CA5-BC52-453848A05C1D}"/>
              </a:ext>
            </a:extLst>
          </p:cNvPr>
          <p:cNvSpPr>
            <a:spLocks noGrp="1"/>
          </p:cNvSpPr>
          <p:nvPr>
            <p:ph idx="1"/>
          </p:nvPr>
        </p:nvSpPr>
        <p:spPr>
          <a:xfrm>
            <a:off x="800100" y="1145625"/>
            <a:ext cx="7468960" cy="2975640"/>
          </a:xfrm>
        </p:spPr>
        <p:txBody>
          <a:bodyPr vert="horz" lIns="91440" tIns="45720" rIns="91440" bIns="45720" rtlCol="0" anchor="t">
            <a:noAutofit/>
          </a:bodyPr>
          <a:lstStyle/>
          <a:p>
            <a:r>
              <a:rPr lang="en-US" sz="2200" dirty="0">
                <a:latin typeface="Cambria"/>
                <a:ea typeface="Cambria"/>
              </a:rPr>
              <a:t>Applicant must </a:t>
            </a:r>
            <a:r>
              <a:rPr lang="en-US" sz="2200" b="1" dirty="0">
                <a:latin typeface="Cambria"/>
                <a:ea typeface="Cambria"/>
              </a:rPr>
              <a:t>describe</a:t>
            </a:r>
            <a:r>
              <a:rPr lang="en-US" sz="2200" dirty="0">
                <a:latin typeface="Cambria"/>
                <a:ea typeface="Cambria"/>
              </a:rPr>
              <a:t> how </a:t>
            </a:r>
            <a:r>
              <a:rPr lang="en-US" sz="2200" b="1" dirty="0">
                <a:latin typeface="Cambria"/>
                <a:ea typeface="Cambria"/>
              </a:rPr>
              <a:t>each</a:t>
            </a:r>
            <a:r>
              <a:rPr lang="en-US" sz="2200" dirty="0">
                <a:latin typeface="Cambria"/>
                <a:ea typeface="Cambria"/>
              </a:rPr>
              <a:t> proposed </a:t>
            </a:r>
            <a:r>
              <a:rPr lang="en-US" sz="2200" b="1" dirty="0">
                <a:latin typeface="Cambria"/>
                <a:ea typeface="Cambria"/>
              </a:rPr>
              <a:t>project or activity </a:t>
            </a:r>
            <a:r>
              <a:rPr lang="en-US" sz="2200" dirty="0">
                <a:latin typeface="Cambria"/>
                <a:ea typeface="Cambria"/>
              </a:rPr>
              <a:t>will </a:t>
            </a:r>
            <a:r>
              <a:rPr lang="en-US" sz="2200" b="1" dirty="0">
                <a:latin typeface="Cambria"/>
                <a:ea typeface="Cambria"/>
              </a:rPr>
              <a:t>address each</a:t>
            </a:r>
            <a:r>
              <a:rPr lang="en-US" sz="2200" dirty="0">
                <a:latin typeface="Cambria"/>
                <a:ea typeface="Cambria"/>
              </a:rPr>
              <a:t> need identified. </a:t>
            </a:r>
            <a:endParaRPr lang="en-US" sz="2200" dirty="0">
              <a:latin typeface="Cambria" panose="02040503050406030204" pitchFamily="18" charset="0"/>
              <a:ea typeface="Cambria" panose="02040503050406030204" pitchFamily="18" charset="0"/>
            </a:endParaRPr>
          </a:p>
          <a:p>
            <a:pPr algn="just"/>
            <a:r>
              <a:rPr lang="en-US" sz="2200" dirty="0">
                <a:latin typeface="Cambria"/>
                <a:ea typeface="Cambria"/>
              </a:rPr>
              <a:t>Example activities may </a:t>
            </a:r>
            <a:r>
              <a:rPr lang="en-US" sz="2200" b="1" dirty="0">
                <a:latin typeface="Cambria"/>
                <a:ea typeface="Cambria"/>
              </a:rPr>
              <a:t>include</a:t>
            </a:r>
            <a:r>
              <a:rPr lang="en-US" sz="2200" dirty="0">
                <a:latin typeface="Cambria"/>
                <a:ea typeface="Cambria"/>
              </a:rPr>
              <a:t>;</a:t>
            </a:r>
          </a:p>
          <a:p>
            <a:pPr lvl="1" algn="just">
              <a:buFont typeface="Arial" panose="020B0604020202020204" pitchFamily="34" charset="0"/>
              <a:buChar char="•"/>
            </a:pPr>
            <a:r>
              <a:rPr lang="en-US" sz="2200" dirty="0">
                <a:latin typeface="Cambria"/>
                <a:ea typeface="Cambria"/>
              </a:rPr>
              <a:t>New construction</a:t>
            </a:r>
          </a:p>
          <a:p>
            <a:pPr lvl="1" algn="just">
              <a:buFont typeface="Arial" panose="020B0604020202020204" pitchFamily="34" charset="0"/>
              <a:buChar char="•"/>
            </a:pPr>
            <a:r>
              <a:rPr lang="en-US" sz="2200" dirty="0">
                <a:latin typeface="Cambria"/>
                <a:ea typeface="Cambria"/>
              </a:rPr>
              <a:t>Infrastructure</a:t>
            </a:r>
          </a:p>
          <a:p>
            <a:pPr lvl="1" algn="just"/>
            <a:r>
              <a:rPr lang="en-US" sz="2200" dirty="0">
                <a:latin typeface="Cambria"/>
                <a:ea typeface="Cambria"/>
              </a:rPr>
              <a:t>Rehabilitation, </a:t>
            </a:r>
            <a:endParaRPr lang="en-US" sz="2200" dirty="0">
              <a:latin typeface="Cambria" panose="02040503050406030204" pitchFamily="18" charset="0"/>
              <a:ea typeface="Cambria" panose="02040503050406030204" pitchFamily="18" charset="0"/>
            </a:endParaRPr>
          </a:p>
          <a:p>
            <a:pPr lvl="1" algn="just"/>
            <a:r>
              <a:rPr lang="en-US" sz="2200" dirty="0">
                <a:latin typeface="Cambria"/>
                <a:ea typeface="Cambria"/>
              </a:rPr>
              <a:t>Acquisition of existing housing units that increase housing stock, or  </a:t>
            </a:r>
            <a:endParaRPr lang="en-US" sz="2200" dirty="0">
              <a:latin typeface="Cambria" panose="02040503050406030204" pitchFamily="18" charset="0"/>
              <a:ea typeface="Cambria" panose="02040503050406030204" pitchFamily="18" charset="0"/>
            </a:endParaRPr>
          </a:p>
          <a:p>
            <a:pPr lvl="1" algn="just">
              <a:buFont typeface="Arial" panose="020B0604020202020204" pitchFamily="34" charset="0"/>
              <a:buChar char="•"/>
            </a:pPr>
            <a:r>
              <a:rPr lang="en-US" sz="2200" dirty="0">
                <a:latin typeface="Cambria"/>
                <a:ea typeface="Cambria"/>
              </a:rPr>
              <a:t>Other NAHASDA eligible activities, etc.</a:t>
            </a:r>
          </a:p>
          <a:p>
            <a:endParaRPr lang="en-US" sz="1800" dirty="0">
              <a:cs typeface="Calibri"/>
            </a:endParaRPr>
          </a:p>
          <a:p>
            <a:endParaRPr lang="en-US" sz="1800" dirty="0">
              <a:cs typeface="Calibri"/>
            </a:endParaRPr>
          </a:p>
        </p:txBody>
      </p:sp>
      <p:sp>
        <p:nvSpPr>
          <p:cNvPr id="4" name="Slide Number Placeholder 3">
            <a:extLst>
              <a:ext uri="{FF2B5EF4-FFF2-40B4-BE49-F238E27FC236}">
                <a16:creationId xmlns:a16="http://schemas.microsoft.com/office/drawing/2014/main" id="{3315A355-665E-47D0-980D-5BC929966F81}"/>
              </a:ext>
            </a:extLst>
          </p:cNvPr>
          <p:cNvSpPr>
            <a:spLocks noGrp="1"/>
          </p:cNvSpPr>
          <p:nvPr>
            <p:ph type="sldNum" sz="quarter" idx="12"/>
          </p:nvPr>
        </p:nvSpPr>
        <p:spPr/>
        <p:txBody>
          <a:bodyPr/>
          <a:lstStyle/>
          <a:p>
            <a:fld id="{47D326A9-C7FB-474D-8472-18C731E71348}" type="slidenum">
              <a:rPr lang="en-US" smtClean="0"/>
              <a:pPr/>
              <a:t>7</a:t>
            </a:fld>
            <a:endParaRPr lang="en-US"/>
          </a:p>
        </p:txBody>
      </p:sp>
      <p:cxnSp>
        <p:nvCxnSpPr>
          <p:cNvPr id="5" name="Straight Connector 4">
            <a:extLst>
              <a:ext uri="{FF2B5EF4-FFF2-40B4-BE49-F238E27FC236}">
                <a16:creationId xmlns:a16="http://schemas.microsoft.com/office/drawing/2014/main" id="{30042E07-3A46-4D8F-AF5C-3007A33CEBF5}"/>
              </a:ext>
            </a:extLst>
          </p:cNvPr>
          <p:cNvCxnSpPr>
            <a:cxnSpLocks/>
          </p:cNvCxnSpPr>
          <p:nvPr/>
        </p:nvCxnSpPr>
        <p:spPr>
          <a:xfrm>
            <a:off x="800100" y="987068"/>
            <a:ext cx="75438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7">
            <a:extLst>
              <a:ext uri="{FF2B5EF4-FFF2-40B4-BE49-F238E27FC236}">
                <a16:creationId xmlns:a16="http://schemas.microsoft.com/office/drawing/2014/main" id="{DAEB1437-922D-4A67-79DF-1A39DF708B19}"/>
              </a:ext>
            </a:extLst>
          </p:cNvPr>
          <p:cNvPicPr>
            <a:picLocks noChangeAspect="1"/>
          </p:cNvPicPr>
          <p:nvPr/>
        </p:nvPicPr>
        <p:blipFill>
          <a:blip r:embed="rId3"/>
          <a:stretch>
            <a:fillRect/>
          </a:stretch>
        </p:blipFill>
        <p:spPr>
          <a:xfrm>
            <a:off x="-3485" y="-3485"/>
            <a:ext cx="571500" cy="5143500"/>
          </a:xfrm>
          <a:prstGeom prst="rect">
            <a:avLst/>
          </a:prstGeom>
        </p:spPr>
      </p:pic>
      <p:pic>
        <p:nvPicPr>
          <p:cNvPr id="13" name="Picture 10">
            <a:extLst>
              <a:ext uri="{FF2B5EF4-FFF2-40B4-BE49-F238E27FC236}">
                <a16:creationId xmlns:a16="http://schemas.microsoft.com/office/drawing/2014/main" id="{B69A45B8-6B13-B076-590F-FF05CBA1D923}"/>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1078841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17F85-D2AB-49E8-8957-BE00400D2319}"/>
              </a:ext>
            </a:extLst>
          </p:cNvPr>
          <p:cNvSpPr>
            <a:spLocks noGrp="1"/>
          </p:cNvSpPr>
          <p:nvPr>
            <p:ph type="title"/>
          </p:nvPr>
        </p:nvSpPr>
        <p:spPr>
          <a:xfrm>
            <a:off x="757333" y="68713"/>
            <a:ext cx="7891502" cy="991895"/>
          </a:xfrm>
        </p:spPr>
        <p:txBody>
          <a:bodyPr>
            <a:normAutofit/>
          </a:bodyPr>
          <a:lstStyle/>
          <a:p>
            <a:r>
              <a:rPr lang="en-US" sz="2000" b="1">
                <a:latin typeface="Cambria"/>
                <a:ea typeface="Cambria"/>
              </a:rPr>
              <a:t>Subfactor 2.1.a.: Identified Needs (Continued) (Up to 6 points)</a:t>
            </a:r>
            <a:endParaRPr lang="en-US" sz="2000">
              <a:latin typeface="Cambria"/>
              <a:ea typeface="Cambria"/>
            </a:endParaRPr>
          </a:p>
        </p:txBody>
      </p:sp>
      <p:sp>
        <p:nvSpPr>
          <p:cNvPr id="3" name="Content Placeholder 2">
            <a:extLst>
              <a:ext uri="{FF2B5EF4-FFF2-40B4-BE49-F238E27FC236}">
                <a16:creationId xmlns:a16="http://schemas.microsoft.com/office/drawing/2014/main" id="{ADD0E5B2-DEEF-4CA5-BC52-453848A05C1D}"/>
              </a:ext>
            </a:extLst>
          </p:cNvPr>
          <p:cNvSpPr>
            <a:spLocks noGrp="1"/>
          </p:cNvSpPr>
          <p:nvPr>
            <p:ph idx="1"/>
          </p:nvPr>
        </p:nvSpPr>
        <p:spPr>
          <a:xfrm>
            <a:off x="1024168" y="1065103"/>
            <a:ext cx="6686550" cy="4105031"/>
          </a:xfrm>
        </p:spPr>
        <p:txBody>
          <a:bodyPr vert="horz" lIns="91440" tIns="45720" rIns="91440" bIns="45720" rtlCol="0" anchor="t">
            <a:normAutofit/>
          </a:bodyPr>
          <a:lstStyle/>
          <a:p>
            <a:pPr algn="just">
              <a:lnSpc>
                <a:spcPct val="100000"/>
              </a:lnSpc>
            </a:pPr>
            <a:r>
              <a:rPr lang="en-US" sz="2200" dirty="0">
                <a:latin typeface="Cambria"/>
                <a:ea typeface="Cambria"/>
              </a:rPr>
              <a:t> Acquisition - to acquire </a:t>
            </a:r>
            <a:r>
              <a:rPr lang="en-US" sz="2200" b="1" dirty="0">
                <a:latin typeface="Cambria"/>
                <a:ea typeface="Cambria"/>
              </a:rPr>
              <a:t>existing</a:t>
            </a:r>
            <a:r>
              <a:rPr lang="en-US" sz="2200" dirty="0">
                <a:latin typeface="Cambria"/>
                <a:ea typeface="Cambria"/>
              </a:rPr>
              <a:t> housing units that </a:t>
            </a:r>
            <a:r>
              <a:rPr lang="en-US" sz="2200" b="1" dirty="0">
                <a:latin typeface="Cambria"/>
                <a:ea typeface="Cambria"/>
              </a:rPr>
              <a:t>increases</a:t>
            </a:r>
            <a:r>
              <a:rPr lang="en-US" sz="2200" dirty="0">
                <a:latin typeface="Cambria"/>
                <a:ea typeface="Cambria"/>
              </a:rPr>
              <a:t> affordable housing stock, applicant must:</a:t>
            </a:r>
            <a:endParaRPr lang="en-US"/>
          </a:p>
          <a:p>
            <a:pPr marL="857250" lvl="1" indent="-514350">
              <a:lnSpc>
                <a:spcPct val="100000"/>
              </a:lnSpc>
              <a:buAutoNum type="arabicParenR"/>
            </a:pPr>
            <a:r>
              <a:rPr lang="en-US" sz="2200" dirty="0">
                <a:latin typeface="Cambria"/>
                <a:ea typeface="Cambria"/>
              </a:rPr>
              <a:t>Indicate the </a:t>
            </a:r>
            <a:r>
              <a:rPr lang="en-US" sz="2200" b="1" dirty="0">
                <a:latin typeface="Cambria"/>
                <a:ea typeface="Cambria"/>
              </a:rPr>
              <a:t>total number of units</a:t>
            </a:r>
            <a:r>
              <a:rPr lang="en-US" sz="2200" dirty="0">
                <a:latin typeface="Cambria"/>
                <a:ea typeface="Cambria"/>
              </a:rPr>
              <a:t>; </a:t>
            </a:r>
            <a:endParaRPr lang="en-US" sz="2200" dirty="0">
              <a:latin typeface="Cambria" panose="02040503050406030204" pitchFamily="18" charset="0"/>
              <a:ea typeface="Cambria" panose="02040503050406030204" pitchFamily="18" charset="0"/>
            </a:endParaRPr>
          </a:p>
          <a:p>
            <a:pPr marL="857250" lvl="1" indent="-514350">
              <a:lnSpc>
                <a:spcPct val="100000"/>
              </a:lnSpc>
              <a:buAutoNum type="arabicParenR"/>
            </a:pPr>
            <a:r>
              <a:rPr lang="en-US" sz="2200" dirty="0">
                <a:latin typeface="Cambria"/>
                <a:ea typeface="Cambria"/>
              </a:rPr>
              <a:t>Demonstrate that the new units will result in an i</a:t>
            </a:r>
            <a:r>
              <a:rPr lang="en-US" sz="2200" b="1" dirty="0">
                <a:latin typeface="Cambria"/>
                <a:ea typeface="Cambria"/>
              </a:rPr>
              <a:t>ncrease </a:t>
            </a:r>
            <a:r>
              <a:rPr lang="en-US" sz="2200" dirty="0">
                <a:latin typeface="Cambria"/>
                <a:ea typeface="Cambria"/>
              </a:rPr>
              <a:t>in the </a:t>
            </a:r>
            <a:r>
              <a:rPr lang="en-US" sz="2200" b="1" dirty="0">
                <a:latin typeface="Cambria"/>
                <a:ea typeface="Cambria"/>
              </a:rPr>
              <a:t>affordable housing stock</a:t>
            </a:r>
            <a:r>
              <a:rPr lang="en-US" sz="2200" dirty="0">
                <a:latin typeface="Cambria"/>
                <a:ea typeface="Cambria"/>
              </a:rPr>
              <a:t> (without offset by the disposition or demolition of other affordable housing units)    </a:t>
            </a:r>
            <a:endParaRPr lang="en-US" sz="2200" dirty="0">
              <a:latin typeface="Cambria" panose="02040503050406030204" pitchFamily="18" charset="0"/>
              <a:ea typeface="Cambria" panose="02040503050406030204" pitchFamily="18" charset="0"/>
            </a:endParaRPr>
          </a:p>
          <a:p>
            <a:endParaRPr lang="en-US" sz="2000" dirty="0">
              <a:cs typeface="Calibri"/>
            </a:endParaRPr>
          </a:p>
          <a:p>
            <a:endParaRPr lang="en-US"/>
          </a:p>
        </p:txBody>
      </p:sp>
      <p:sp>
        <p:nvSpPr>
          <p:cNvPr id="4" name="Slide Number Placeholder 3">
            <a:extLst>
              <a:ext uri="{FF2B5EF4-FFF2-40B4-BE49-F238E27FC236}">
                <a16:creationId xmlns:a16="http://schemas.microsoft.com/office/drawing/2014/main" id="{3315A355-665E-47D0-980D-5BC929966F81}"/>
              </a:ext>
            </a:extLst>
          </p:cNvPr>
          <p:cNvSpPr>
            <a:spLocks noGrp="1"/>
          </p:cNvSpPr>
          <p:nvPr>
            <p:ph type="sldNum" sz="quarter" idx="12"/>
          </p:nvPr>
        </p:nvSpPr>
        <p:spPr/>
        <p:txBody>
          <a:bodyPr/>
          <a:lstStyle/>
          <a:p>
            <a:fld id="{47D326A9-C7FB-474D-8472-18C731E71348}" type="slidenum">
              <a:rPr lang="en-US" smtClean="0"/>
              <a:pPr/>
              <a:t>8</a:t>
            </a:fld>
            <a:endParaRPr lang="en-US"/>
          </a:p>
        </p:txBody>
      </p:sp>
      <p:cxnSp>
        <p:nvCxnSpPr>
          <p:cNvPr id="5" name="Straight Connector 4">
            <a:extLst>
              <a:ext uri="{FF2B5EF4-FFF2-40B4-BE49-F238E27FC236}">
                <a16:creationId xmlns:a16="http://schemas.microsoft.com/office/drawing/2014/main" id="{30042E07-3A46-4D8F-AF5C-3007A33CEBF5}"/>
              </a:ext>
            </a:extLst>
          </p:cNvPr>
          <p:cNvCxnSpPr>
            <a:cxnSpLocks/>
          </p:cNvCxnSpPr>
          <p:nvPr/>
        </p:nvCxnSpPr>
        <p:spPr>
          <a:xfrm>
            <a:off x="800100" y="863632"/>
            <a:ext cx="75438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7">
            <a:extLst>
              <a:ext uri="{FF2B5EF4-FFF2-40B4-BE49-F238E27FC236}">
                <a16:creationId xmlns:a16="http://schemas.microsoft.com/office/drawing/2014/main" id="{61566C7B-6D53-9168-F422-59EC47DA6A26}"/>
              </a:ext>
            </a:extLst>
          </p:cNvPr>
          <p:cNvPicPr>
            <a:picLocks noChangeAspect="1"/>
          </p:cNvPicPr>
          <p:nvPr/>
        </p:nvPicPr>
        <p:blipFill>
          <a:blip r:embed="rId3"/>
          <a:stretch>
            <a:fillRect/>
          </a:stretch>
        </p:blipFill>
        <p:spPr>
          <a:xfrm>
            <a:off x="-3485" y="-3485"/>
            <a:ext cx="571500" cy="5143500"/>
          </a:xfrm>
          <a:prstGeom prst="rect">
            <a:avLst/>
          </a:prstGeom>
        </p:spPr>
      </p:pic>
      <p:pic>
        <p:nvPicPr>
          <p:cNvPr id="13" name="Picture 10">
            <a:extLst>
              <a:ext uri="{FF2B5EF4-FFF2-40B4-BE49-F238E27FC236}">
                <a16:creationId xmlns:a16="http://schemas.microsoft.com/office/drawing/2014/main" id="{64E1542E-CB5E-ABA3-847B-F1490F25FB77}"/>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1698302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17F85-D2AB-49E8-8957-BE00400D2319}"/>
              </a:ext>
            </a:extLst>
          </p:cNvPr>
          <p:cNvSpPr>
            <a:spLocks noGrp="1"/>
          </p:cNvSpPr>
          <p:nvPr>
            <p:ph type="title"/>
          </p:nvPr>
        </p:nvSpPr>
        <p:spPr>
          <a:xfrm>
            <a:off x="498764" y="157160"/>
            <a:ext cx="8085262" cy="960668"/>
          </a:xfrm>
        </p:spPr>
        <p:txBody>
          <a:bodyPr>
            <a:normAutofit/>
          </a:bodyPr>
          <a:lstStyle/>
          <a:p>
            <a:r>
              <a:rPr lang="en-US" sz="2200" b="1" dirty="0">
                <a:latin typeface="Cambria"/>
                <a:ea typeface="Cambria"/>
              </a:rPr>
              <a:t>Subfactor 2.1.a.: Identified Needs </a:t>
            </a:r>
            <a:r>
              <a:rPr lang="en-US" sz="1400" b="1" dirty="0">
                <a:latin typeface="Cambria"/>
                <a:ea typeface="Cambria"/>
              </a:rPr>
              <a:t>(Continued)</a:t>
            </a:r>
            <a:r>
              <a:rPr lang="en-US" sz="2000" b="1" dirty="0">
                <a:latin typeface="Cambria"/>
                <a:ea typeface="Cambria"/>
              </a:rPr>
              <a:t>(Up to 6 point</a:t>
            </a:r>
            <a:r>
              <a:rPr lang="en-US" sz="2000" b="1" dirty="0"/>
              <a:t>s)</a:t>
            </a:r>
            <a:endParaRPr lang="en-US" sz="2000" dirty="0">
              <a:cs typeface="Calibri Light"/>
            </a:endParaRPr>
          </a:p>
        </p:txBody>
      </p:sp>
      <p:sp>
        <p:nvSpPr>
          <p:cNvPr id="3" name="Content Placeholder 2">
            <a:extLst>
              <a:ext uri="{FF2B5EF4-FFF2-40B4-BE49-F238E27FC236}">
                <a16:creationId xmlns:a16="http://schemas.microsoft.com/office/drawing/2014/main" id="{ADD0E5B2-DEEF-4CA5-BC52-453848A05C1D}"/>
              </a:ext>
            </a:extLst>
          </p:cNvPr>
          <p:cNvSpPr>
            <a:spLocks noGrp="1"/>
          </p:cNvSpPr>
          <p:nvPr>
            <p:ph idx="1"/>
          </p:nvPr>
        </p:nvSpPr>
        <p:spPr>
          <a:xfrm>
            <a:off x="1184419" y="1122343"/>
            <a:ext cx="6526061" cy="2289502"/>
          </a:xfrm>
        </p:spPr>
        <p:txBody>
          <a:bodyPr vert="horz" lIns="91440" tIns="45720" rIns="91440" bIns="45720" rtlCol="0" anchor="t">
            <a:noAutofit/>
          </a:bodyPr>
          <a:lstStyle/>
          <a:p>
            <a:pPr marL="0" indent="0">
              <a:lnSpc>
                <a:spcPct val="100000"/>
              </a:lnSpc>
              <a:buNone/>
            </a:pPr>
            <a:r>
              <a:rPr lang="en-US" sz="2200" dirty="0">
                <a:latin typeface="Cambria"/>
                <a:ea typeface="Cambria"/>
              </a:rPr>
              <a:t>Indian tribes that annually receive minimum needs funding must describe how:</a:t>
            </a:r>
            <a:endParaRPr lang="en-US" dirty="0">
              <a:cs typeface="Calibri" panose="020F0502020204030204"/>
            </a:endParaRPr>
          </a:p>
          <a:p>
            <a:pPr lvl="1">
              <a:lnSpc>
                <a:spcPct val="100000"/>
              </a:lnSpc>
              <a:buFont typeface="Arial" panose="020B0604020202020204" pitchFamily="34" charset="0"/>
              <a:buChar char="•"/>
            </a:pPr>
            <a:r>
              <a:rPr lang="en-US" sz="2200" dirty="0">
                <a:latin typeface="Cambria"/>
                <a:ea typeface="Cambria"/>
              </a:rPr>
              <a:t>proposed </a:t>
            </a:r>
            <a:r>
              <a:rPr lang="en-US" sz="2200" b="1" dirty="0">
                <a:latin typeface="Cambria"/>
                <a:ea typeface="Cambria"/>
              </a:rPr>
              <a:t>project or activities</a:t>
            </a:r>
            <a:r>
              <a:rPr lang="en-US" sz="2200" dirty="0">
                <a:latin typeface="Cambria"/>
                <a:ea typeface="Cambria"/>
              </a:rPr>
              <a:t> will </a:t>
            </a:r>
            <a:r>
              <a:rPr lang="en-US" sz="2200" b="1" dirty="0">
                <a:latin typeface="Cambria"/>
                <a:ea typeface="Cambria"/>
              </a:rPr>
              <a:t>address</a:t>
            </a:r>
            <a:r>
              <a:rPr lang="en-US" sz="2200" dirty="0">
                <a:latin typeface="Cambria"/>
                <a:ea typeface="Cambria"/>
              </a:rPr>
              <a:t> the </a:t>
            </a:r>
            <a:r>
              <a:rPr lang="en-US" sz="2200" b="1" dirty="0">
                <a:latin typeface="Cambria"/>
                <a:ea typeface="Cambria"/>
              </a:rPr>
              <a:t>needs</a:t>
            </a:r>
            <a:r>
              <a:rPr lang="en-US" sz="2200" dirty="0">
                <a:latin typeface="Cambria"/>
                <a:ea typeface="Cambria"/>
              </a:rPr>
              <a:t> of low-income households</a:t>
            </a:r>
          </a:p>
          <a:p>
            <a:pPr lvl="1">
              <a:lnSpc>
                <a:spcPct val="100000"/>
              </a:lnSpc>
              <a:buFont typeface="Arial" panose="020B0604020202020204" pitchFamily="34" charset="0"/>
              <a:buChar char="•"/>
            </a:pPr>
            <a:r>
              <a:rPr lang="en-US" sz="2200" dirty="0">
                <a:latin typeface="Cambria"/>
                <a:ea typeface="Cambria"/>
              </a:rPr>
              <a:t>needs are addressed in the certification that they are required to submit in the IHP pursuant to </a:t>
            </a:r>
            <a:r>
              <a:rPr lang="en-US" sz="2200" b="1" dirty="0">
                <a:latin typeface="Cambria"/>
                <a:ea typeface="Cambria"/>
              </a:rPr>
              <a:t>24 CFR 1000.328</a:t>
            </a:r>
            <a:r>
              <a:rPr lang="en-US" sz="2200" dirty="0">
                <a:latin typeface="Cambria"/>
                <a:ea typeface="Cambria"/>
              </a:rPr>
              <a:t>.</a:t>
            </a:r>
          </a:p>
          <a:p>
            <a:endParaRPr lang="en-US" sz="2000" dirty="0">
              <a:cs typeface="Calibri"/>
            </a:endParaRPr>
          </a:p>
          <a:p>
            <a:endParaRPr lang="en-US" dirty="0"/>
          </a:p>
        </p:txBody>
      </p:sp>
      <p:sp>
        <p:nvSpPr>
          <p:cNvPr id="4" name="Slide Number Placeholder 3">
            <a:extLst>
              <a:ext uri="{FF2B5EF4-FFF2-40B4-BE49-F238E27FC236}">
                <a16:creationId xmlns:a16="http://schemas.microsoft.com/office/drawing/2014/main" id="{3315A355-665E-47D0-980D-5BC929966F81}"/>
              </a:ext>
            </a:extLst>
          </p:cNvPr>
          <p:cNvSpPr>
            <a:spLocks noGrp="1"/>
          </p:cNvSpPr>
          <p:nvPr>
            <p:ph type="sldNum" sz="quarter" idx="12"/>
          </p:nvPr>
        </p:nvSpPr>
        <p:spPr/>
        <p:txBody>
          <a:bodyPr/>
          <a:lstStyle/>
          <a:p>
            <a:fld id="{47D326A9-C7FB-474D-8472-18C731E71348}" type="slidenum">
              <a:rPr lang="en-US" smtClean="0"/>
              <a:pPr/>
              <a:t>9</a:t>
            </a:fld>
            <a:endParaRPr lang="en-US"/>
          </a:p>
        </p:txBody>
      </p:sp>
      <p:cxnSp>
        <p:nvCxnSpPr>
          <p:cNvPr id="5" name="Straight Connector 4">
            <a:extLst>
              <a:ext uri="{FF2B5EF4-FFF2-40B4-BE49-F238E27FC236}">
                <a16:creationId xmlns:a16="http://schemas.microsoft.com/office/drawing/2014/main" id="{30042E07-3A46-4D8F-AF5C-3007A33CEBF5}"/>
              </a:ext>
            </a:extLst>
          </p:cNvPr>
          <p:cNvCxnSpPr>
            <a:cxnSpLocks/>
          </p:cNvCxnSpPr>
          <p:nvPr/>
        </p:nvCxnSpPr>
        <p:spPr>
          <a:xfrm>
            <a:off x="640773" y="883883"/>
            <a:ext cx="75438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7">
            <a:extLst>
              <a:ext uri="{FF2B5EF4-FFF2-40B4-BE49-F238E27FC236}">
                <a16:creationId xmlns:a16="http://schemas.microsoft.com/office/drawing/2014/main" id="{65F3CE77-9990-44CC-B9AF-CF72D262BB90}"/>
              </a:ext>
            </a:extLst>
          </p:cNvPr>
          <p:cNvPicPr>
            <a:picLocks noChangeAspect="1"/>
          </p:cNvPicPr>
          <p:nvPr/>
        </p:nvPicPr>
        <p:blipFill>
          <a:blip r:embed="rId3"/>
          <a:stretch>
            <a:fillRect/>
          </a:stretch>
        </p:blipFill>
        <p:spPr>
          <a:xfrm>
            <a:off x="-3485" y="-3485"/>
            <a:ext cx="571500" cy="5143500"/>
          </a:xfrm>
          <a:prstGeom prst="rect">
            <a:avLst/>
          </a:prstGeom>
        </p:spPr>
      </p:pic>
      <p:pic>
        <p:nvPicPr>
          <p:cNvPr id="13" name="Picture 10">
            <a:extLst>
              <a:ext uri="{FF2B5EF4-FFF2-40B4-BE49-F238E27FC236}">
                <a16:creationId xmlns:a16="http://schemas.microsoft.com/office/drawing/2014/main" id="{4E15EE06-EA94-962B-7545-D06F07D0A2FF}"/>
              </a:ext>
            </a:extLst>
          </p:cNvPr>
          <p:cNvPicPr>
            <a:picLocks noChangeAspect="1"/>
          </p:cNvPicPr>
          <p:nvPr/>
        </p:nvPicPr>
        <p:blipFill>
          <a:blip r:embed="rId4"/>
          <a:stretch>
            <a:fillRect/>
          </a:stretch>
        </p:blipFill>
        <p:spPr>
          <a:xfrm>
            <a:off x="8572500" y="0"/>
            <a:ext cx="571500" cy="5143500"/>
          </a:xfrm>
          <a:prstGeom prst="rect">
            <a:avLst/>
          </a:prstGeom>
        </p:spPr>
      </p:pic>
    </p:spTree>
    <p:extLst>
      <p:ext uri="{BB962C8B-B14F-4D97-AF65-F5344CB8AC3E}">
        <p14:creationId xmlns:p14="http://schemas.microsoft.com/office/powerpoint/2010/main" val="841361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97458C0FB9B114BBE794FB609B446CB" ma:contentTypeVersion="11" ma:contentTypeDescription="Create a new document." ma:contentTypeScope="" ma:versionID="a54b8b0eac959b32aa8d522d860a34e2">
  <xsd:schema xmlns:xsd="http://www.w3.org/2001/XMLSchema" xmlns:xs="http://www.w3.org/2001/XMLSchema" xmlns:p="http://schemas.microsoft.com/office/2006/metadata/properties" xmlns:ns2="d4a638c4-874f-49c0-bb2b-5cb8563c2b18" xmlns:ns3="6500dcfa-9206-42ad-bdf4-b35118252d33" targetNamespace="http://schemas.microsoft.com/office/2006/metadata/properties" ma:root="true" ma:fieldsID="26d5d9a6a94ced4625680aa296543f30" ns2:_="" ns3:_="">
    <xsd:import namespace="d4a638c4-874f-49c0-bb2b-5cb8563c2b18"/>
    <xsd:import namespace="6500dcfa-9206-42ad-bdf4-b35118252d33"/>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2:SharedWithUsers" minOccurs="0"/>
                <xsd:element ref="ns2:SharedWithDetails" minOccurs="0"/>
                <xsd:element ref="ns3:Program" minOccurs="0"/>
                <xsd:element ref="ns3:lcf76f155ced4ddcb4097134ff3c332f" minOccurs="0"/>
                <xsd:element ref="ns2:TaxCatchAll"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a638c4-874f-49c0-bb2b-5cb8563c2b1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d9dd8942-347e-46b8-9e81-6271de9d8c03}" ma:internalName="TaxCatchAll" ma:showField="CatchAllData" ma:web="d4a638c4-874f-49c0-bb2b-5cb8563c2b1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500dcfa-9206-42ad-bdf4-b35118252d33"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Program" ma:index="15" nillable="true" ma:displayName="Program" ma:format="Dropdown" ma:internalName="Program">
      <xsd:simpleType>
        <xsd:restriction base="dms:Text">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28ad26c7-5542-4eee-b3ec-aeac87adbba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dlc_DocId xmlns="d4a638c4-874f-49c0-bb2b-5cb8563c2b18">HUDDASNAP-445412363-3414</_dlc_DocId>
    <_dlc_DocIdUrl xmlns="d4a638c4-874f-49c0-bb2b-5cb8563c2b18">
      <Url>https://hudgov.sharepoint.com/sites/DASNAP/OGM/_layouts/15/DocIdRedir.aspx?ID=HUDDASNAP-445412363-3414</Url>
      <Description>HUDDASNAP-445412363-3414</Description>
    </_dlc_DocIdUrl>
    <SharedWithUsers xmlns="d4a638c4-874f-49c0-bb2b-5cb8563c2b18">
      <UserInfo>
        <DisplayName>Price, Jimese N</DisplayName>
        <AccountId>1060</AccountId>
        <AccountType/>
      </UserInfo>
    </SharedWithUsers>
    <Program xmlns="6500dcfa-9206-42ad-bdf4-b35118252d33" xsi:nil="true"/>
    <TaxCatchAll xmlns="d4a638c4-874f-49c0-bb2b-5cb8563c2b18" xsi:nil="true"/>
    <lcf76f155ced4ddcb4097134ff3c332f xmlns="6500dcfa-9206-42ad-bdf4-b35118252d33">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C57041D-F556-4A0E-A163-7C9070168D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4a638c4-874f-49c0-bb2b-5cb8563c2b18"/>
    <ds:schemaRef ds:uri="6500dcfa-9206-42ad-bdf4-b35118252d3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E876762-BABB-47D8-ADC1-07B48F3BB0E0}">
  <ds:schemaRefs>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http://schemas.microsoft.com/office/2006/metadata/properties"/>
    <ds:schemaRef ds:uri="http://purl.org/dc/terms/"/>
    <ds:schemaRef ds:uri="6500dcfa-9206-42ad-bdf4-b35118252d33"/>
    <ds:schemaRef ds:uri="d4a638c4-874f-49c0-bb2b-5cb8563c2b18"/>
    <ds:schemaRef ds:uri="http://www.w3.org/XML/1998/namespace"/>
    <ds:schemaRef ds:uri="http://purl.org/dc/dcmitype/"/>
  </ds:schemaRefs>
</ds:datastoreItem>
</file>

<file path=customXml/itemProps3.xml><?xml version="1.0" encoding="utf-8"?>
<ds:datastoreItem xmlns:ds="http://schemas.openxmlformats.org/officeDocument/2006/customXml" ds:itemID="{020CD23D-4C6D-4436-95EF-0A1BBFE693EA}">
  <ds:schemaRefs>
    <ds:schemaRef ds:uri="http://schemas.microsoft.com/sharepoint/v3/contenttype/forms"/>
  </ds:schemaRefs>
</ds:datastoreItem>
</file>

<file path=customXml/itemProps4.xml><?xml version="1.0" encoding="utf-8"?>
<ds:datastoreItem xmlns:ds="http://schemas.openxmlformats.org/officeDocument/2006/customXml" ds:itemID="{7BDA2726-7488-4B9F-BCC2-033BE95A2893}">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18</TotalTime>
  <Words>3549</Words>
  <Application>Microsoft Office PowerPoint</Application>
  <PresentationFormat>On-screen Show (16:9)</PresentationFormat>
  <Paragraphs>234</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Fiscal Year (FY) 2022  Indian Housing Block Grant  (IHBG) Competitive  Grant Application Review Training </vt:lpstr>
      <vt:lpstr>Rating Factor 2:  Need/Extent of the Problem</vt:lpstr>
      <vt:lpstr>Rating Factor 2: Subfactors</vt:lpstr>
      <vt:lpstr>Subfactor 2.1: Identified Needs and  Supporting Data  (Up to 9 points)</vt:lpstr>
      <vt:lpstr>Subfactor 2.1.a.: Identified Needs  (Up to 6 points)</vt:lpstr>
      <vt:lpstr>Subfactor 2.1.a.: Identified Needs (Continued) (Up to 6 points)</vt:lpstr>
      <vt:lpstr>Subfactor 2.1.a.: Identified Needs (Continued) (Up to 6 points)</vt:lpstr>
      <vt:lpstr>Subfactor 2.1.a.: Identified Needs (Continued) (Up to 6 points)</vt:lpstr>
      <vt:lpstr>Subfactor 2.1.a.: Identified Needs (Continued)(Up to 6 points)</vt:lpstr>
      <vt:lpstr>Subfactor 2.1.b.: Supporting Data (Up to 3 points)</vt:lpstr>
      <vt:lpstr>Subfactor 2.2: Project Beneficiaries (Up to 3 points)</vt:lpstr>
      <vt:lpstr>Subfactor 2.3: Past Efforts to Address Identified Need  (Up to 3 points)</vt:lpstr>
      <vt:lpstr>Subfactor 2.4: Sustainability (Up to 5 points)</vt:lpstr>
      <vt:lpstr>Subfactor 2.5: New and Previously Unfunded Applicants (Up to 5 points)</vt:lpstr>
      <vt:lpstr>End of Rating Factor 2 Module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18 Indian Development Block Grant (ICDBG) NOFA Training</dc:title>
  <dc:creator>Wisdom, Monique L</dc:creator>
  <cp:lastModifiedBy>Taylor, Joseph E</cp:lastModifiedBy>
  <cp:revision>27</cp:revision>
  <cp:lastPrinted>2019-05-03T19:58:33Z</cp:lastPrinted>
  <dcterms:created xsi:type="dcterms:W3CDTF">2018-10-29T18:02:40Z</dcterms:created>
  <dcterms:modified xsi:type="dcterms:W3CDTF">2022-11-09T21:22:44Z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0x010100597458C0FB9B114BBE794FB609B446CB</vt:lpwstr>
  </property>
  <property fmtid="{D5CDD505-2E9C-101B-9397-08002B2CF9AE}" pid="3" name="_dlc_DocIdItemGuid">
    <vt:lpwstr>64372438-f3da-4108-8fec-f93de5362ad2</vt:lpwstr>
  </property>
  <property fmtid="{D5CDD505-2E9C-101B-9397-08002B2CF9AE}" pid="4" name="SharedWithUsers">
    <vt:lpwstr>1060;#Price, Jimese N</vt:lpwstr>
  </property>
  <property fmtid="{D5CDD505-2E9C-101B-9397-08002B2CF9AE}" pid="5" name="MediaServiceImageTags">
    <vt:lpwstr/>
  </property>
</Properties>
</file>