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3" r:id="rId5"/>
  </p:sldMasterIdLst>
  <p:notesMasterIdLst>
    <p:notesMasterId r:id="rId33"/>
  </p:notesMasterIdLst>
  <p:handoutMasterIdLst>
    <p:handoutMasterId r:id="rId34"/>
  </p:handoutMasterIdLst>
  <p:sldIdLst>
    <p:sldId id="614" r:id="rId6"/>
    <p:sldId id="682" r:id="rId7"/>
    <p:sldId id="317" r:id="rId8"/>
    <p:sldId id="683" r:id="rId9"/>
    <p:sldId id="699" r:id="rId10"/>
    <p:sldId id="319" r:id="rId11"/>
    <p:sldId id="320" r:id="rId12"/>
    <p:sldId id="673" r:id="rId13"/>
    <p:sldId id="692" r:id="rId14"/>
    <p:sldId id="693" r:id="rId15"/>
    <p:sldId id="674" r:id="rId16"/>
    <p:sldId id="702" r:id="rId17"/>
    <p:sldId id="703" r:id="rId18"/>
    <p:sldId id="694" r:id="rId19"/>
    <p:sldId id="696" r:id="rId20"/>
    <p:sldId id="691" r:id="rId21"/>
    <p:sldId id="695" r:id="rId22"/>
    <p:sldId id="675" r:id="rId23"/>
    <p:sldId id="698" r:id="rId24"/>
    <p:sldId id="676" r:id="rId25"/>
    <p:sldId id="677" r:id="rId26"/>
    <p:sldId id="700" r:id="rId27"/>
    <p:sldId id="686" r:id="rId28"/>
    <p:sldId id="701" r:id="rId29"/>
    <p:sldId id="704" r:id="rId30"/>
    <p:sldId id="705" r:id="rId31"/>
    <p:sldId id="689" r:id="rId32"/>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tos, Marco C" initials="SMC" lastIdx="54" clrIdx="0">
    <p:extLst>
      <p:ext uri="{19B8F6BF-5375-455C-9EA6-DF929625EA0E}">
        <p15:presenceInfo xmlns:p15="http://schemas.microsoft.com/office/powerpoint/2012/main" userId="S::Marco.C.Santos@hud.gov::8fc8fe38-6d00-4a34-b9e3-51208e48ef86" providerId="AD"/>
      </p:ext>
    </p:extLst>
  </p:cmAuthor>
  <p:cmAuthor id="2" name="Taylor, Joseph E" initials="TJE" lastIdx="11" clrIdx="1">
    <p:extLst>
      <p:ext uri="{19B8F6BF-5375-455C-9EA6-DF929625EA0E}">
        <p15:presenceInfo xmlns:p15="http://schemas.microsoft.com/office/powerpoint/2012/main" userId="S::Joseph.E.Taylor@hud.gov::4c5a6b01-bbdf-428b-b4b6-a1a03187b2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89"/>
    <a:srgbClr val="FFFF66"/>
    <a:srgbClr val="FFFF99"/>
    <a:srgbClr val="DAB7AE"/>
    <a:srgbClr val="F1F626"/>
    <a:srgbClr val="FFFF6D"/>
    <a:srgbClr val="FFFF57"/>
    <a:srgbClr val="FFFF1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319" autoAdjust="0"/>
  </p:normalViewPr>
  <p:slideViewPr>
    <p:cSldViewPr snapToGrid="0">
      <p:cViewPr varScale="1">
        <p:scale>
          <a:sx n="50" d="100"/>
          <a:sy n="50" d="100"/>
        </p:scale>
        <p:origin x="1956" y="36"/>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Joseph E" userId="4c5a6b01-bbdf-428b-b4b6-a1a03187b2c2" providerId="ADAL" clId="{97DC7F05-4ABA-4F39-BB83-EC556E20C055}"/>
    <pc:docChg chg="custSel delSld modSld">
      <pc:chgData name="Taylor, Joseph E" userId="4c5a6b01-bbdf-428b-b4b6-a1a03187b2c2" providerId="ADAL" clId="{97DC7F05-4ABA-4F39-BB83-EC556E20C055}" dt="2022-10-21T21:13:26.386" v="1217" actId="2696"/>
      <pc:docMkLst>
        <pc:docMk/>
      </pc:docMkLst>
      <pc:sldChg chg="modSp mod modNotesTx">
        <pc:chgData name="Taylor, Joseph E" userId="4c5a6b01-bbdf-428b-b4b6-a1a03187b2c2" providerId="ADAL" clId="{97DC7F05-4ABA-4F39-BB83-EC556E20C055}" dt="2022-10-21T18:59:38.523" v="163" actId="6549"/>
        <pc:sldMkLst>
          <pc:docMk/>
          <pc:sldMk cId="2296394151" sldId="320"/>
        </pc:sldMkLst>
        <pc:spChg chg="mod">
          <ac:chgData name="Taylor, Joseph E" userId="4c5a6b01-bbdf-428b-b4b6-a1a03187b2c2" providerId="ADAL" clId="{97DC7F05-4ABA-4F39-BB83-EC556E20C055}" dt="2022-10-21T18:59:18.816" v="158" actId="27636"/>
          <ac:spMkLst>
            <pc:docMk/>
            <pc:sldMk cId="2296394151" sldId="320"/>
            <ac:spMk id="66" creationId="{00000000-0000-0000-0000-000000000000}"/>
          </ac:spMkLst>
        </pc:spChg>
      </pc:sldChg>
      <pc:sldChg chg="modSp mod modNotesTx">
        <pc:chgData name="Taylor, Joseph E" userId="4c5a6b01-bbdf-428b-b4b6-a1a03187b2c2" providerId="ADAL" clId="{97DC7F05-4ABA-4F39-BB83-EC556E20C055}" dt="2022-10-21T20:39:34.830" v="727" actId="20577"/>
        <pc:sldMkLst>
          <pc:docMk/>
          <pc:sldMk cId="82134465" sldId="674"/>
        </pc:sldMkLst>
        <pc:spChg chg="mod">
          <ac:chgData name="Taylor, Joseph E" userId="4c5a6b01-bbdf-428b-b4b6-a1a03187b2c2" providerId="ADAL" clId="{97DC7F05-4ABA-4F39-BB83-EC556E20C055}" dt="2022-10-21T20:39:34.830" v="727" actId="20577"/>
          <ac:spMkLst>
            <pc:docMk/>
            <pc:sldMk cId="82134465" sldId="674"/>
            <ac:spMk id="2" creationId="{191ACEFA-8DA7-4712-B10B-19394ACAEF74}"/>
          </ac:spMkLst>
        </pc:spChg>
        <pc:spChg chg="mod">
          <ac:chgData name="Taylor, Joseph E" userId="4c5a6b01-bbdf-428b-b4b6-a1a03187b2c2" providerId="ADAL" clId="{97DC7F05-4ABA-4F39-BB83-EC556E20C055}" dt="2022-10-21T19:11:10.364" v="197" actId="20577"/>
          <ac:spMkLst>
            <pc:docMk/>
            <pc:sldMk cId="82134465" sldId="674"/>
            <ac:spMk id="3" creationId="{138BD017-C4EA-4EDA-B469-585ABCFE7433}"/>
          </ac:spMkLst>
        </pc:spChg>
      </pc:sldChg>
      <pc:sldChg chg="modSp mod modNotesTx">
        <pc:chgData name="Taylor, Joseph E" userId="4c5a6b01-bbdf-428b-b4b6-a1a03187b2c2" providerId="ADAL" clId="{97DC7F05-4ABA-4F39-BB83-EC556E20C055}" dt="2022-10-21T20:46:51.258" v="803" actId="6549"/>
        <pc:sldMkLst>
          <pc:docMk/>
          <pc:sldMk cId="2193385131" sldId="675"/>
        </pc:sldMkLst>
        <pc:spChg chg="mod">
          <ac:chgData name="Taylor, Joseph E" userId="4c5a6b01-bbdf-428b-b4b6-a1a03187b2c2" providerId="ADAL" clId="{97DC7F05-4ABA-4F39-BB83-EC556E20C055}" dt="2022-10-21T20:42:09.189" v="757" actId="20577"/>
          <ac:spMkLst>
            <pc:docMk/>
            <pc:sldMk cId="2193385131" sldId="675"/>
            <ac:spMk id="2" creationId="{3707C2D7-544E-4DD0-8146-799A9D983291}"/>
          </ac:spMkLst>
        </pc:spChg>
        <pc:spChg chg="mod">
          <ac:chgData name="Taylor, Joseph E" userId="4c5a6b01-bbdf-428b-b4b6-a1a03187b2c2" providerId="ADAL" clId="{97DC7F05-4ABA-4F39-BB83-EC556E20C055}" dt="2022-10-21T20:41:55.847" v="755" actId="20577"/>
          <ac:spMkLst>
            <pc:docMk/>
            <pc:sldMk cId="2193385131" sldId="675"/>
            <ac:spMk id="11" creationId="{1348E04A-D5F5-49F1-B8A3-598EA40B980F}"/>
          </ac:spMkLst>
        </pc:spChg>
        <pc:spChg chg="mod">
          <ac:chgData name="Taylor, Joseph E" userId="4c5a6b01-bbdf-428b-b4b6-a1a03187b2c2" providerId="ADAL" clId="{97DC7F05-4ABA-4F39-BB83-EC556E20C055}" dt="2022-10-21T20:46:51.258" v="803" actId="6549"/>
          <ac:spMkLst>
            <pc:docMk/>
            <pc:sldMk cId="2193385131" sldId="675"/>
            <ac:spMk id="12" creationId="{F3D7D410-F657-42F1-8507-7667D5B529DB}"/>
          </ac:spMkLst>
        </pc:spChg>
      </pc:sldChg>
      <pc:sldChg chg="modSp mod">
        <pc:chgData name="Taylor, Joseph E" userId="4c5a6b01-bbdf-428b-b4b6-a1a03187b2c2" providerId="ADAL" clId="{97DC7F05-4ABA-4F39-BB83-EC556E20C055}" dt="2022-10-21T20:47:37.375" v="809" actId="20577"/>
        <pc:sldMkLst>
          <pc:docMk/>
          <pc:sldMk cId="2934199593" sldId="676"/>
        </pc:sldMkLst>
        <pc:spChg chg="mod">
          <ac:chgData name="Taylor, Joseph E" userId="4c5a6b01-bbdf-428b-b4b6-a1a03187b2c2" providerId="ADAL" clId="{97DC7F05-4ABA-4F39-BB83-EC556E20C055}" dt="2022-10-21T20:47:37.375" v="809" actId="20577"/>
          <ac:spMkLst>
            <pc:docMk/>
            <pc:sldMk cId="2934199593" sldId="676"/>
            <ac:spMk id="2" creationId="{6CBA5C56-CDE9-40FB-A40B-D44CB8CA3524}"/>
          </ac:spMkLst>
        </pc:spChg>
      </pc:sldChg>
      <pc:sldChg chg="modSp mod modNotesTx">
        <pc:chgData name="Taylor, Joseph E" userId="4c5a6b01-bbdf-428b-b4b6-a1a03187b2c2" providerId="ADAL" clId="{97DC7F05-4ABA-4F39-BB83-EC556E20C055}" dt="2022-10-21T20:50:29.049" v="906" actId="6549"/>
        <pc:sldMkLst>
          <pc:docMk/>
          <pc:sldMk cId="972661328" sldId="677"/>
        </pc:sldMkLst>
        <pc:spChg chg="mod">
          <ac:chgData name="Taylor, Joseph E" userId="4c5a6b01-bbdf-428b-b4b6-a1a03187b2c2" providerId="ADAL" clId="{97DC7F05-4ABA-4F39-BB83-EC556E20C055}" dt="2022-10-21T20:48:36.843" v="846" actId="20577"/>
          <ac:spMkLst>
            <pc:docMk/>
            <pc:sldMk cId="972661328" sldId="677"/>
            <ac:spMk id="3" creationId="{D557A948-E5E0-4B99-A2FD-67CAFA61503C}"/>
          </ac:spMkLst>
        </pc:spChg>
      </pc:sldChg>
      <pc:sldChg chg="modSp mod modNotesTx">
        <pc:chgData name="Taylor, Joseph E" userId="4c5a6b01-bbdf-428b-b4b6-a1a03187b2c2" providerId="ADAL" clId="{97DC7F05-4ABA-4F39-BB83-EC556E20C055}" dt="2022-10-21T18:56:37.038" v="54" actId="20577"/>
        <pc:sldMkLst>
          <pc:docMk/>
          <pc:sldMk cId="3450811558" sldId="683"/>
        </pc:sldMkLst>
        <pc:graphicFrameChg chg="modGraphic">
          <ac:chgData name="Taylor, Joseph E" userId="4c5a6b01-bbdf-428b-b4b6-a1a03187b2c2" providerId="ADAL" clId="{97DC7F05-4ABA-4F39-BB83-EC556E20C055}" dt="2022-10-21T18:55:35.669" v="4" actId="2165"/>
          <ac:graphicFrameMkLst>
            <pc:docMk/>
            <pc:sldMk cId="3450811558" sldId="683"/>
            <ac:graphicFrameMk id="3" creationId="{FE338F02-778A-4EE2-8364-3F70B598ACDD}"/>
          </ac:graphicFrameMkLst>
        </pc:graphicFrameChg>
      </pc:sldChg>
      <pc:sldChg chg="modSp mod modNotesTx">
        <pc:chgData name="Taylor, Joseph E" userId="4c5a6b01-bbdf-428b-b4b6-a1a03187b2c2" providerId="ADAL" clId="{97DC7F05-4ABA-4F39-BB83-EC556E20C055}" dt="2022-10-21T20:52:36.955" v="977" actId="6549"/>
        <pc:sldMkLst>
          <pc:docMk/>
          <pc:sldMk cId="1394017685" sldId="686"/>
        </pc:sldMkLst>
        <pc:spChg chg="mod">
          <ac:chgData name="Taylor, Joseph E" userId="4c5a6b01-bbdf-428b-b4b6-a1a03187b2c2" providerId="ADAL" clId="{97DC7F05-4ABA-4F39-BB83-EC556E20C055}" dt="2022-10-21T20:51:30.341" v="912" actId="20577"/>
          <ac:spMkLst>
            <pc:docMk/>
            <pc:sldMk cId="1394017685" sldId="686"/>
            <ac:spMk id="3" creationId="{D557A948-E5E0-4B99-A2FD-67CAFA61503C}"/>
          </ac:spMkLst>
        </pc:spChg>
      </pc:sldChg>
      <pc:sldChg chg="modSp mod">
        <pc:chgData name="Taylor, Joseph E" userId="4c5a6b01-bbdf-428b-b4b6-a1a03187b2c2" providerId="ADAL" clId="{97DC7F05-4ABA-4F39-BB83-EC556E20C055}" dt="2022-10-21T20:40:12.762" v="735" actId="20577"/>
        <pc:sldMkLst>
          <pc:docMk/>
          <pc:sldMk cId="1481338023" sldId="691"/>
        </pc:sldMkLst>
        <pc:spChg chg="mod">
          <ac:chgData name="Taylor, Joseph E" userId="4c5a6b01-bbdf-428b-b4b6-a1a03187b2c2" providerId="ADAL" clId="{97DC7F05-4ABA-4F39-BB83-EC556E20C055}" dt="2022-10-21T20:40:12.762" v="735" actId="20577"/>
          <ac:spMkLst>
            <pc:docMk/>
            <pc:sldMk cId="1481338023" sldId="691"/>
            <ac:spMk id="2" creationId="{F61BA0BA-FF2D-41E0-A355-ECE7E1C718AA}"/>
          </ac:spMkLst>
        </pc:spChg>
      </pc:sldChg>
      <pc:sldChg chg="modSp mod">
        <pc:chgData name="Taylor, Joseph E" userId="4c5a6b01-bbdf-428b-b4b6-a1a03187b2c2" providerId="ADAL" clId="{97DC7F05-4ABA-4F39-BB83-EC556E20C055}" dt="2022-10-21T20:39:45.391" v="731" actId="20577"/>
        <pc:sldMkLst>
          <pc:docMk/>
          <pc:sldMk cId="636951546" sldId="694"/>
        </pc:sldMkLst>
        <pc:spChg chg="mod">
          <ac:chgData name="Taylor, Joseph E" userId="4c5a6b01-bbdf-428b-b4b6-a1a03187b2c2" providerId="ADAL" clId="{97DC7F05-4ABA-4F39-BB83-EC556E20C055}" dt="2022-10-21T20:39:45.391" v="731" actId="20577"/>
          <ac:spMkLst>
            <pc:docMk/>
            <pc:sldMk cId="636951546" sldId="694"/>
            <ac:spMk id="2" creationId="{191ACEFA-8DA7-4712-B10B-19394ACAEF74}"/>
          </ac:spMkLst>
        </pc:spChg>
        <pc:spChg chg="mod">
          <ac:chgData name="Taylor, Joseph E" userId="4c5a6b01-bbdf-428b-b4b6-a1a03187b2c2" providerId="ADAL" clId="{97DC7F05-4ABA-4F39-BB83-EC556E20C055}" dt="2022-10-21T19:07:13.354" v="185" actId="113"/>
          <ac:spMkLst>
            <pc:docMk/>
            <pc:sldMk cId="636951546" sldId="694"/>
            <ac:spMk id="3" creationId="{138BD017-C4EA-4EDA-B469-585ABCFE7433}"/>
          </ac:spMkLst>
        </pc:spChg>
      </pc:sldChg>
      <pc:sldChg chg="modSp mod modNotesTx">
        <pc:chgData name="Taylor, Joseph E" userId="4c5a6b01-bbdf-428b-b4b6-a1a03187b2c2" providerId="ADAL" clId="{97DC7F05-4ABA-4F39-BB83-EC556E20C055}" dt="2022-10-21T20:40:42.278" v="745" actId="20577"/>
        <pc:sldMkLst>
          <pc:docMk/>
          <pc:sldMk cId="3446450259" sldId="695"/>
        </pc:sldMkLst>
        <pc:spChg chg="mod">
          <ac:chgData name="Taylor, Joseph E" userId="4c5a6b01-bbdf-428b-b4b6-a1a03187b2c2" providerId="ADAL" clId="{97DC7F05-4ABA-4F39-BB83-EC556E20C055}" dt="2022-10-21T20:40:32.284" v="743" actId="20577"/>
          <ac:spMkLst>
            <pc:docMk/>
            <pc:sldMk cId="3446450259" sldId="695"/>
            <ac:spMk id="3" creationId="{ADE8A530-3F45-4167-A893-646F4F43C3D2}"/>
          </ac:spMkLst>
        </pc:spChg>
      </pc:sldChg>
      <pc:sldChg chg="modSp mod">
        <pc:chgData name="Taylor, Joseph E" userId="4c5a6b01-bbdf-428b-b4b6-a1a03187b2c2" providerId="ADAL" clId="{97DC7F05-4ABA-4F39-BB83-EC556E20C055}" dt="2022-10-21T20:39:57.861" v="733" actId="20577"/>
        <pc:sldMkLst>
          <pc:docMk/>
          <pc:sldMk cId="2152288704" sldId="696"/>
        </pc:sldMkLst>
        <pc:spChg chg="mod">
          <ac:chgData name="Taylor, Joseph E" userId="4c5a6b01-bbdf-428b-b4b6-a1a03187b2c2" providerId="ADAL" clId="{97DC7F05-4ABA-4F39-BB83-EC556E20C055}" dt="2022-10-21T20:39:57.861" v="733" actId="20577"/>
          <ac:spMkLst>
            <pc:docMk/>
            <pc:sldMk cId="2152288704" sldId="696"/>
            <ac:spMk id="2" creationId="{F61BA0BA-FF2D-41E0-A355-ECE7E1C718AA}"/>
          </ac:spMkLst>
        </pc:spChg>
      </pc:sldChg>
      <pc:sldChg chg="modSp mod modNotesTx">
        <pc:chgData name="Taylor, Joseph E" userId="4c5a6b01-bbdf-428b-b4b6-a1a03187b2c2" providerId="ADAL" clId="{97DC7F05-4ABA-4F39-BB83-EC556E20C055}" dt="2022-10-21T20:47:24.155" v="807" actId="20577"/>
        <pc:sldMkLst>
          <pc:docMk/>
          <pc:sldMk cId="2822736342" sldId="698"/>
        </pc:sldMkLst>
        <pc:spChg chg="mod">
          <ac:chgData name="Taylor, Joseph E" userId="4c5a6b01-bbdf-428b-b4b6-a1a03187b2c2" providerId="ADAL" clId="{97DC7F05-4ABA-4F39-BB83-EC556E20C055}" dt="2022-10-21T20:47:10.689" v="805" actId="20577"/>
          <ac:spMkLst>
            <pc:docMk/>
            <pc:sldMk cId="2822736342" sldId="698"/>
            <ac:spMk id="2" creationId="{3707C2D7-544E-4DD0-8146-799A9D983291}"/>
          </ac:spMkLst>
        </pc:spChg>
      </pc:sldChg>
      <pc:sldChg chg="modSp mod">
        <pc:chgData name="Taylor, Joseph E" userId="4c5a6b01-bbdf-428b-b4b6-a1a03187b2c2" providerId="ADAL" clId="{97DC7F05-4ABA-4F39-BB83-EC556E20C055}" dt="2022-10-21T18:58:45.522" v="152" actId="115"/>
        <pc:sldMkLst>
          <pc:docMk/>
          <pc:sldMk cId="622348429" sldId="699"/>
        </pc:sldMkLst>
        <pc:graphicFrameChg chg="modGraphic">
          <ac:chgData name="Taylor, Joseph E" userId="4c5a6b01-bbdf-428b-b4b6-a1a03187b2c2" providerId="ADAL" clId="{97DC7F05-4ABA-4F39-BB83-EC556E20C055}" dt="2022-10-21T18:58:45.522" v="152" actId="115"/>
          <ac:graphicFrameMkLst>
            <pc:docMk/>
            <pc:sldMk cId="622348429" sldId="699"/>
            <ac:graphicFrameMk id="3" creationId="{FE338F02-778A-4EE2-8364-3F70B598ACDD}"/>
          </ac:graphicFrameMkLst>
        </pc:graphicFrameChg>
      </pc:sldChg>
      <pc:sldChg chg="modSp mod">
        <pc:chgData name="Taylor, Joseph E" userId="4c5a6b01-bbdf-428b-b4b6-a1a03187b2c2" providerId="ADAL" clId="{97DC7F05-4ABA-4F39-BB83-EC556E20C055}" dt="2022-10-21T21:00:51.585" v="1045" actId="6549"/>
        <pc:sldMkLst>
          <pc:docMk/>
          <pc:sldMk cId="194931602" sldId="701"/>
        </pc:sldMkLst>
        <pc:spChg chg="mod">
          <ac:chgData name="Taylor, Joseph E" userId="4c5a6b01-bbdf-428b-b4b6-a1a03187b2c2" providerId="ADAL" clId="{97DC7F05-4ABA-4F39-BB83-EC556E20C055}" dt="2022-10-21T21:00:51.585" v="1045" actId="6549"/>
          <ac:spMkLst>
            <pc:docMk/>
            <pc:sldMk cId="194931602" sldId="701"/>
            <ac:spMk id="3" creationId="{D557A948-E5E0-4B99-A2FD-67CAFA61503C}"/>
          </ac:spMkLst>
        </pc:spChg>
      </pc:sldChg>
      <pc:sldChg chg="modSp mod modNotesTx">
        <pc:chgData name="Taylor, Joseph E" userId="4c5a6b01-bbdf-428b-b4b6-a1a03187b2c2" providerId="ADAL" clId="{97DC7F05-4ABA-4F39-BB83-EC556E20C055}" dt="2022-10-21T20:16:08.320" v="725" actId="20577"/>
        <pc:sldMkLst>
          <pc:docMk/>
          <pc:sldMk cId="4126231439" sldId="702"/>
        </pc:sldMkLst>
        <pc:spChg chg="mod">
          <ac:chgData name="Taylor, Joseph E" userId="4c5a6b01-bbdf-428b-b4b6-a1a03187b2c2" providerId="ADAL" clId="{97DC7F05-4ABA-4F39-BB83-EC556E20C055}" dt="2022-10-21T19:44:39.690" v="346" actId="20577"/>
          <ac:spMkLst>
            <pc:docMk/>
            <pc:sldMk cId="4126231439" sldId="702"/>
            <ac:spMk id="2" creationId="{191ACEFA-8DA7-4712-B10B-19394ACAEF74}"/>
          </ac:spMkLst>
        </pc:spChg>
        <pc:spChg chg="mod">
          <ac:chgData name="Taylor, Joseph E" userId="4c5a6b01-bbdf-428b-b4b6-a1a03187b2c2" providerId="ADAL" clId="{97DC7F05-4ABA-4F39-BB83-EC556E20C055}" dt="2022-10-21T20:12:53.570" v="462" actId="1076"/>
          <ac:spMkLst>
            <pc:docMk/>
            <pc:sldMk cId="4126231439" sldId="702"/>
            <ac:spMk id="3" creationId="{138BD017-C4EA-4EDA-B469-585ABCFE7433}"/>
          </ac:spMkLst>
        </pc:spChg>
        <pc:cxnChg chg="mod">
          <ac:chgData name="Taylor, Joseph E" userId="4c5a6b01-bbdf-428b-b4b6-a1a03187b2c2" providerId="ADAL" clId="{97DC7F05-4ABA-4F39-BB83-EC556E20C055}" dt="2022-10-21T19:44:46.976" v="347" actId="1076"/>
          <ac:cxnSpMkLst>
            <pc:docMk/>
            <pc:sldMk cId="4126231439" sldId="702"/>
            <ac:cxnSpMk id="5" creationId="{2DF060DB-E282-49C6-A6B5-77572083C42D}"/>
          </ac:cxnSpMkLst>
        </pc:cxnChg>
      </pc:sldChg>
      <pc:sldChg chg="modSp mod">
        <pc:chgData name="Taylor, Joseph E" userId="4c5a6b01-bbdf-428b-b4b6-a1a03187b2c2" providerId="ADAL" clId="{97DC7F05-4ABA-4F39-BB83-EC556E20C055}" dt="2022-10-21T20:39:41.074" v="729" actId="20577"/>
        <pc:sldMkLst>
          <pc:docMk/>
          <pc:sldMk cId="188090493" sldId="703"/>
        </pc:sldMkLst>
        <pc:spChg chg="mod">
          <ac:chgData name="Taylor, Joseph E" userId="4c5a6b01-bbdf-428b-b4b6-a1a03187b2c2" providerId="ADAL" clId="{97DC7F05-4ABA-4F39-BB83-EC556E20C055}" dt="2022-10-21T20:39:41.074" v="729" actId="20577"/>
          <ac:spMkLst>
            <pc:docMk/>
            <pc:sldMk cId="188090493" sldId="703"/>
            <ac:spMk id="2" creationId="{191ACEFA-8DA7-4712-B10B-19394ACAEF74}"/>
          </ac:spMkLst>
        </pc:spChg>
      </pc:sldChg>
      <pc:sldChg chg="modSp mod modNotesTx">
        <pc:chgData name="Taylor, Joseph E" userId="4c5a6b01-bbdf-428b-b4b6-a1a03187b2c2" providerId="ADAL" clId="{97DC7F05-4ABA-4F39-BB83-EC556E20C055}" dt="2022-10-21T21:12:06.213" v="1216" actId="6549"/>
        <pc:sldMkLst>
          <pc:docMk/>
          <pc:sldMk cId="3287069578" sldId="704"/>
        </pc:sldMkLst>
        <pc:spChg chg="mod">
          <ac:chgData name="Taylor, Joseph E" userId="4c5a6b01-bbdf-428b-b4b6-a1a03187b2c2" providerId="ADAL" clId="{97DC7F05-4ABA-4F39-BB83-EC556E20C055}" dt="2022-10-21T21:10:00.301" v="1160" actId="6549"/>
          <ac:spMkLst>
            <pc:docMk/>
            <pc:sldMk cId="3287069578" sldId="704"/>
            <ac:spMk id="3" creationId="{D557A948-E5E0-4B99-A2FD-67CAFA61503C}"/>
          </ac:spMkLst>
        </pc:spChg>
      </pc:sldChg>
      <pc:sldChg chg="del">
        <pc:chgData name="Taylor, Joseph E" userId="4c5a6b01-bbdf-428b-b4b6-a1a03187b2c2" providerId="ADAL" clId="{97DC7F05-4ABA-4F39-BB83-EC556E20C055}" dt="2022-10-21T21:13:26.386" v="1217" actId="2696"/>
        <pc:sldMkLst>
          <pc:docMk/>
          <pc:sldMk cId="2388973034" sldId="706"/>
        </pc:sldMkLst>
      </pc:sldChg>
    </pc:docChg>
  </pc:docChgLst>
  <pc:docChgLst>
    <pc:chgData name="Hines, Donna A" userId="ad4f40da-fb4d-443a-ae6e-35f8d8059c35" providerId="ADAL" clId="{F69FD9B8-157F-4AD7-A08C-CCB73AF15829}"/>
    <pc:docChg chg="custSel addSld delSld modSld">
      <pc:chgData name="Hines, Donna A" userId="ad4f40da-fb4d-443a-ae6e-35f8d8059c35" providerId="ADAL" clId="{F69FD9B8-157F-4AD7-A08C-CCB73AF15829}" dt="2021-09-08T18:52:20.799" v="124" actId="167"/>
      <pc:docMkLst>
        <pc:docMk/>
      </pc:docMkLst>
      <pc:sldChg chg="addSp modSp">
        <pc:chgData name="Hines, Donna A" userId="ad4f40da-fb4d-443a-ae6e-35f8d8059c35" providerId="ADAL" clId="{F69FD9B8-157F-4AD7-A08C-CCB73AF15829}" dt="2021-09-08T18:44:08.164" v="88" actId="167"/>
        <pc:sldMkLst>
          <pc:docMk/>
          <pc:sldMk cId="2317331241" sldId="317"/>
        </pc:sldMkLst>
        <pc:grpChg chg="add mod">
          <ac:chgData name="Hines, Donna A" userId="ad4f40da-fb4d-443a-ae6e-35f8d8059c35" providerId="ADAL" clId="{F69FD9B8-157F-4AD7-A08C-CCB73AF15829}" dt="2021-09-08T18:44:08.164" v="88" actId="167"/>
          <ac:grpSpMkLst>
            <pc:docMk/>
            <pc:sldMk cId="2317331241" sldId="317"/>
            <ac:grpSpMk id="5" creationId="{76413223-C266-456E-B409-69A134597F10}"/>
          </ac:grpSpMkLst>
        </pc:grpChg>
        <pc:picChg chg="mod">
          <ac:chgData name="Hines, Donna A" userId="ad4f40da-fb4d-443a-ae6e-35f8d8059c35" providerId="ADAL" clId="{F69FD9B8-157F-4AD7-A08C-CCB73AF15829}" dt="2021-09-03T15:35:42.317" v="76"/>
          <ac:picMkLst>
            <pc:docMk/>
            <pc:sldMk cId="2317331241" sldId="317"/>
            <ac:picMk id="6" creationId="{2A0EDCAE-C946-4555-8EE8-701A6E754BFE}"/>
          </ac:picMkLst>
        </pc:picChg>
        <pc:picChg chg="mod">
          <ac:chgData name="Hines, Donna A" userId="ad4f40da-fb4d-443a-ae6e-35f8d8059c35" providerId="ADAL" clId="{F69FD9B8-157F-4AD7-A08C-CCB73AF15829}" dt="2021-09-03T15:35:42.317" v="76"/>
          <ac:picMkLst>
            <pc:docMk/>
            <pc:sldMk cId="2317331241" sldId="317"/>
            <ac:picMk id="7" creationId="{4179B86C-3E16-4EE3-A1C7-CBB1EAA4FC47}"/>
          </ac:picMkLst>
        </pc:picChg>
        <pc:picChg chg="mod">
          <ac:chgData name="Hines, Donna A" userId="ad4f40da-fb4d-443a-ae6e-35f8d8059c35" providerId="ADAL" clId="{F69FD9B8-157F-4AD7-A08C-CCB73AF15829}" dt="2021-09-03T15:35:42.317" v="76"/>
          <ac:picMkLst>
            <pc:docMk/>
            <pc:sldMk cId="2317331241" sldId="317"/>
            <ac:picMk id="8" creationId="{B73E3733-7393-47AC-B06C-87C7B4F308B6}"/>
          </ac:picMkLst>
        </pc:picChg>
      </pc:sldChg>
      <pc:sldChg chg="addSp delSp modSp delDesignElem">
        <pc:chgData name="Hines, Donna A" userId="ad4f40da-fb4d-443a-ae6e-35f8d8059c35" providerId="ADAL" clId="{F69FD9B8-157F-4AD7-A08C-CCB73AF15829}" dt="2021-09-08T18:44:29.222" v="91" actId="167"/>
        <pc:sldMkLst>
          <pc:docMk/>
          <pc:sldMk cId="1116165741" sldId="319"/>
        </pc:sldMkLst>
        <pc:spChg chg="del">
          <ac:chgData name="Hines, Donna A" userId="ad4f40da-fb4d-443a-ae6e-35f8d8059c35" providerId="ADAL" clId="{F69FD9B8-157F-4AD7-A08C-CCB73AF15829}" dt="2021-09-03T15:29:20.951" v="58"/>
          <ac:spMkLst>
            <pc:docMk/>
            <pc:sldMk cId="1116165741" sldId="319"/>
            <ac:spMk id="10" creationId="{57ABABA7-0420-4200-9B65-1C1967CE9373}"/>
          </ac:spMkLst>
        </pc:spChg>
        <pc:spChg chg="del">
          <ac:chgData name="Hines, Donna A" userId="ad4f40da-fb4d-443a-ae6e-35f8d8059c35" providerId="ADAL" clId="{F69FD9B8-157F-4AD7-A08C-CCB73AF15829}" dt="2021-09-03T15:29:20.951" v="58"/>
          <ac:spMkLst>
            <pc:docMk/>
            <pc:sldMk cId="1116165741" sldId="319"/>
            <ac:spMk id="12" creationId="{1E86F813-D67B-409D-AA77-FA8878C28E40}"/>
          </ac:spMkLst>
        </pc:spChg>
        <pc:grpChg chg="add mod">
          <ac:chgData name="Hines, Donna A" userId="ad4f40da-fb4d-443a-ae6e-35f8d8059c35" providerId="ADAL" clId="{F69FD9B8-157F-4AD7-A08C-CCB73AF15829}" dt="2021-09-08T18:44:29.222" v="91" actId="167"/>
          <ac:grpSpMkLst>
            <pc:docMk/>
            <pc:sldMk cId="1116165741" sldId="319"/>
            <ac:grpSpMk id="7" creationId="{4FC87050-4623-4B07-8B01-82137157D7B2}"/>
          </ac:grpSpMkLst>
        </pc:grpChg>
        <pc:picChg chg="mod">
          <ac:chgData name="Hines, Donna A" userId="ad4f40da-fb4d-443a-ae6e-35f8d8059c35" providerId="ADAL" clId="{F69FD9B8-157F-4AD7-A08C-CCB73AF15829}" dt="2021-09-03T15:35:53.947" v="79"/>
          <ac:picMkLst>
            <pc:docMk/>
            <pc:sldMk cId="1116165741" sldId="319"/>
            <ac:picMk id="8" creationId="{D504CD58-65E0-4149-B2BB-E51782E1B2D3}"/>
          </ac:picMkLst>
        </pc:picChg>
        <pc:picChg chg="mod">
          <ac:chgData name="Hines, Donna A" userId="ad4f40da-fb4d-443a-ae6e-35f8d8059c35" providerId="ADAL" clId="{F69FD9B8-157F-4AD7-A08C-CCB73AF15829}" dt="2021-09-03T15:35:53.947" v="79"/>
          <ac:picMkLst>
            <pc:docMk/>
            <pc:sldMk cId="1116165741" sldId="319"/>
            <ac:picMk id="9" creationId="{66A9D853-DA03-4DBE-AB51-90498FDB39EE}"/>
          </ac:picMkLst>
        </pc:picChg>
        <pc:picChg chg="mod">
          <ac:chgData name="Hines, Donna A" userId="ad4f40da-fb4d-443a-ae6e-35f8d8059c35" providerId="ADAL" clId="{F69FD9B8-157F-4AD7-A08C-CCB73AF15829}" dt="2021-09-03T15:35:53.947" v="79"/>
          <ac:picMkLst>
            <pc:docMk/>
            <pc:sldMk cId="1116165741" sldId="319"/>
            <ac:picMk id="11" creationId="{9642DCA4-018F-422A-86A0-EAD767706BC9}"/>
          </ac:picMkLst>
        </pc:picChg>
      </pc:sldChg>
      <pc:sldChg chg="addSp delSp modSp mod delDesignElem">
        <pc:chgData name="Hines, Donna A" userId="ad4f40da-fb4d-443a-ae6e-35f8d8059c35" providerId="ADAL" clId="{F69FD9B8-157F-4AD7-A08C-CCB73AF15829}" dt="2021-09-08T18:44:33.531" v="92" actId="167"/>
        <pc:sldMkLst>
          <pc:docMk/>
          <pc:sldMk cId="2296394151" sldId="320"/>
        </pc:sldMkLst>
        <pc:spChg chg="mod">
          <ac:chgData name="Hines, Donna A" userId="ad4f40da-fb4d-443a-ae6e-35f8d8059c35" providerId="ADAL" clId="{F69FD9B8-157F-4AD7-A08C-CCB73AF15829}" dt="2021-09-03T15:29:21.072" v="59" actId="27636"/>
          <ac:spMkLst>
            <pc:docMk/>
            <pc:sldMk cId="2296394151" sldId="320"/>
            <ac:spMk id="66" creationId="{00000000-0000-0000-0000-000000000000}"/>
          </ac:spMkLst>
        </pc:spChg>
        <pc:spChg chg="del">
          <ac:chgData name="Hines, Donna A" userId="ad4f40da-fb4d-443a-ae6e-35f8d8059c35" providerId="ADAL" clId="{F69FD9B8-157F-4AD7-A08C-CCB73AF15829}" dt="2021-09-03T15:29:20.951" v="58"/>
          <ac:spMkLst>
            <pc:docMk/>
            <pc:sldMk cId="2296394151" sldId="320"/>
            <ac:spMk id="74" creationId="{83030214-227F-42DB-9282-BBA6AF8D94A8}"/>
          </ac:spMkLst>
        </pc:spChg>
        <pc:spChg chg="del">
          <ac:chgData name="Hines, Donna A" userId="ad4f40da-fb4d-443a-ae6e-35f8d8059c35" providerId="ADAL" clId="{F69FD9B8-157F-4AD7-A08C-CCB73AF15829}" dt="2021-09-03T15:29:20.951" v="58"/>
          <ac:spMkLst>
            <pc:docMk/>
            <pc:sldMk cId="2296394151" sldId="320"/>
            <ac:spMk id="76" creationId="{0D7A9289-BAD1-4A78-979F-A655C886DBF5}"/>
          </ac:spMkLst>
        </pc:spChg>
        <pc:grpChg chg="add mod">
          <ac:chgData name="Hines, Donna A" userId="ad4f40da-fb4d-443a-ae6e-35f8d8059c35" providerId="ADAL" clId="{F69FD9B8-157F-4AD7-A08C-CCB73AF15829}" dt="2021-09-08T18:44:33.531" v="92" actId="167"/>
          <ac:grpSpMkLst>
            <pc:docMk/>
            <pc:sldMk cId="2296394151" sldId="320"/>
            <ac:grpSpMk id="7" creationId="{777D430C-DA27-4862-A6A8-5AE3A0AFB0C0}"/>
          </ac:grpSpMkLst>
        </pc:grpChg>
        <pc:picChg chg="mod">
          <ac:chgData name="Hines, Donna A" userId="ad4f40da-fb4d-443a-ae6e-35f8d8059c35" providerId="ADAL" clId="{F69FD9B8-157F-4AD7-A08C-CCB73AF15829}" dt="2021-09-03T15:35:57.535" v="80"/>
          <ac:picMkLst>
            <pc:docMk/>
            <pc:sldMk cId="2296394151" sldId="320"/>
            <ac:picMk id="8" creationId="{9C0D977F-FB93-4AEB-A647-05F704DB0012}"/>
          </ac:picMkLst>
        </pc:picChg>
        <pc:picChg chg="mod">
          <ac:chgData name="Hines, Donna A" userId="ad4f40da-fb4d-443a-ae6e-35f8d8059c35" providerId="ADAL" clId="{F69FD9B8-157F-4AD7-A08C-CCB73AF15829}" dt="2021-09-03T15:35:57.535" v="80"/>
          <ac:picMkLst>
            <pc:docMk/>
            <pc:sldMk cId="2296394151" sldId="320"/>
            <ac:picMk id="9" creationId="{9851A8B3-E5D1-4E53-8F39-18F202EA89F7}"/>
          </ac:picMkLst>
        </pc:picChg>
        <pc:picChg chg="mod">
          <ac:chgData name="Hines, Donna A" userId="ad4f40da-fb4d-443a-ae6e-35f8d8059c35" providerId="ADAL" clId="{F69FD9B8-157F-4AD7-A08C-CCB73AF15829}" dt="2021-09-03T15:35:57.535" v="80"/>
          <ac:picMkLst>
            <pc:docMk/>
            <pc:sldMk cId="2296394151" sldId="320"/>
            <ac:picMk id="10" creationId="{158CC8C9-A61F-467C-B1B8-8053AEC95FB3}"/>
          </ac:picMkLst>
        </pc:picChg>
      </pc:sldChg>
      <pc:sldChg chg="addSp modSp">
        <pc:chgData name="Hines, Donna A" userId="ad4f40da-fb4d-443a-ae6e-35f8d8059c35" providerId="ADAL" clId="{F69FD9B8-157F-4AD7-A08C-CCB73AF15829}" dt="2021-09-03T15:34:57.250" v="72" actId="167"/>
        <pc:sldMkLst>
          <pc:docMk/>
          <pc:sldMk cId="662282638" sldId="614"/>
        </pc:sldMkLst>
        <pc:grpChg chg="add mod">
          <ac:chgData name="Hines, Donna A" userId="ad4f40da-fb4d-443a-ae6e-35f8d8059c35" providerId="ADAL" clId="{F69FD9B8-157F-4AD7-A08C-CCB73AF15829}" dt="2021-09-03T15:34:57.250" v="72" actId="167"/>
          <ac:grpSpMkLst>
            <pc:docMk/>
            <pc:sldMk cId="662282638" sldId="614"/>
            <ac:grpSpMk id="7" creationId="{E4478480-F0B2-4273-8417-96C3F8774111}"/>
          </ac:grpSpMkLst>
        </pc:grpChg>
        <pc:picChg chg="mod">
          <ac:chgData name="Hines, Donna A" userId="ad4f40da-fb4d-443a-ae6e-35f8d8059c35" providerId="ADAL" clId="{F69FD9B8-157F-4AD7-A08C-CCB73AF15829}" dt="2021-09-03T15:32:29.074" v="64"/>
          <ac:picMkLst>
            <pc:docMk/>
            <pc:sldMk cId="662282638" sldId="614"/>
            <ac:picMk id="8" creationId="{846EE79E-3412-4FF4-BD22-9AA16AC75E1A}"/>
          </ac:picMkLst>
        </pc:picChg>
        <pc:picChg chg="mod">
          <ac:chgData name="Hines, Donna A" userId="ad4f40da-fb4d-443a-ae6e-35f8d8059c35" providerId="ADAL" clId="{F69FD9B8-157F-4AD7-A08C-CCB73AF15829}" dt="2021-09-03T15:32:29.074" v="64"/>
          <ac:picMkLst>
            <pc:docMk/>
            <pc:sldMk cId="662282638" sldId="614"/>
            <ac:picMk id="9" creationId="{9A833176-9EA3-4DF1-9B88-312FD1A0C1B5}"/>
          </ac:picMkLst>
        </pc:picChg>
        <pc:picChg chg="mod">
          <ac:chgData name="Hines, Donna A" userId="ad4f40da-fb4d-443a-ae6e-35f8d8059c35" providerId="ADAL" clId="{F69FD9B8-157F-4AD7-A08C-CCB73AF15829}" dt="2021-09-03T15:32:29.074" v="64"/>
          <ac:picMkLst>
            <pc:docMk/>
            <pc:sldMk cId="662282638" sldId="614"/>
            <ac:picMk id="10" creationId="{CED8F0C6-33F4-4CB4-AC15-22A626D9214B}"/>
          </ac:picMkLst>
        </pc:picChg>
      </pc:sldChg>
      <pc:sldChg chg="addSp modSp">
        <pc:chgData name="Hines, Donna A" userId="ad4f40da-fb4d-443a-ae6e-35f8d8059c35" providerId="ADAL" clId="{F69FD9B8-157F-4AD7-A08C-CCB73AF15829}" dt="2021-09-08T18:44:38.320" v="93" actId="167"/>
        <pc:sldMkLst>
          <pc:docMk/>
          <pc:sldMk cId="3798091808" sldId="673"/>
        </pc:sldMkLst>
        <pc:spChg chg="mod">
          <ac:chgData name="Hines, Donna A" userId="ad4f40da-fb4d-443a-ae6e-35f8d8059c35" providerId="ADAL" clId="{F69FD9B8-157F-4AD7-A08C-CCB73AF15829}" dt="2021-09-03T15:29:20.951" v="58"/>
          <ac:spMkLst>
            <pc:docMk/>
            <pc:sldMk cId="3798091808" sldId="673"/>
            <ac:spMk id="4" creationId="{0705DF62-D37E-4A6F-8C3C-398EEA4E398A}"/>
          </ac:spMkLst>
        </pc:spChg>
        <pc:grpChg chg="add mod">
          <ac:chgData name="Hines, Donna A" userId="ad4f40da-fb4d-443a-ae6e-35f8d8059c35" providerId="ADAL" clId="{F69FD9B8-157F-4AD7-A08C-CCB73AF15829}" dt="2021-09-08T18:44:38.320" v="93" actId="167"/>
          <ac:grpSpMkLst>
            <pc:docMk/>
            <pc:sldMk cId="3798091808" sldId="673"/>
            <ac:grpSpMk id="6" creationId="{0822533E-A3F7-4C32-B0D0-DF3D75B29EA1}"/>
          </ac:grpSpMkLst>
        </pc:grpChg>
        <pc:picChg chg="mod">
          <ac:chgData name="Hines, Donna A" userId="ad4f40da-fb4d-443a-ae6e-35f8d8059c35" providerId="ADAL" clId="{F69FD9B8-157F-4AD7-A08C-CCB73AF15829}" dt="2021-09-03T15:36:02.497" v="81"/>
          <ac:picMkLst>
            <pc:docMk/>
            <pc:sldMk cId="3798091808" sldId="673"/>
            <ac:picMk id="7" creationId="{BCD498F3-F1FC-4E71-84CB-DE2D3F2E4BF3}"/>
          </ac:picMkLst>
        </pc:picChg>
        <pc:picChg chg="mod">
          <ac:chgData name="Hines, Donna A" userId="ad4f40da-fb4d-443a-ae6e-35f8d8059c35" providerId="ADAL" clId="{F69FD9B8-157F-4AD7-A08C-CCB73AF15829}" dt="2021-09-03T15:36:02.497" v="81"/>
          <ac:picMkLst>
            <pc:docMk/>
            <pc:sldMk cId="3798091808" sldId="673"/>
            <ac:picMk id="8" creationId="{C0BD5877-1C54-4222-9D3A-70C1E5A66BDF}"/>
          </ac:picMkLst>
        </pc:picChg>
        <pc:picChg chg="mod">
          <ac:chgData name="Hines, Donna A" userId="ad4f40da-fb4d-443a-ae6e-35f8d8059c35" providerId="ADAL" clId="{F69FD9B8-157F-4AD7-A08C-CCB73AF15829}" dt="2021-09-03T15:36:02.497" v="81"/>
          <ac:picMkLst>
            <pc:docMk/>
            <pc:sldMk cId="3798091808" sldId="673"/>
            <ac:picMk id="9" creationId="{69279FC6-A156-4D6E-8F39-ED593C6FE590}"/>
          </ac:picMkLst>
        </pc:picChg>
      </pc:sldChg>
      <pc:sldChg chg="addSp modSp mod">
        <pc:chgData name="Hines, Donna A" userId="ad4f40da-fb4d-443a-ae6e-35f8d8059c35" providerId="ADAL" clId="{F69FD9B8-157F-4AD7-A08C-CCB73AF15829}" dt="2021-09-08T18:46:17.672" v="110" actId="167"/>
        <pc:sldMkLst>
          <pc:docMk/>
          <pc:sldMk cId="82134465" sldId="674"/>
        </pc:sldMkLst>
        <pc:spChg chg="mod">
          <ac:chgData name="Hines, Donna A" userId="ad4f40da-fb4d-443a-ae6e-35f8d8059c35" providerId="ADAL" clId="{F69FD9B8-157F-4AD7-A08C-CCB73AF15829}" dt="2021-09-03T15:29:21.081" v="60" actId="27636"/>
          <ac:spMkLst>
            <pc:docMk/>
            <pc:sldMk cId="82134465" sldId="674"/>
            <ac:spMk id="3" creationId="{138BD017-C4EA-4EDA-B469-585ABCFE7433}"/>
          </ac:spMkLst>
        </pc:spChg>
        <pc:spChg chg="mod">
          <ac:chgData name="Hines, Donna A" userId="ad4f40da-fb4d-443a-ae6e-35f8d8059c35" providerId="ADAL" clId="{F69FD9B8-157F-4AD7-A08C-CCB73AF15829}" dt="2021-09-03T15:29:20.951" v="58"/>
          <ac:spMkLst>
            <pc:docMk/>
            <pc:sldMk cId="82134465" sldId="674"/>
            <ac:spMk id="4" creationId="{CAB45230-51A9-47AF-9F05-427506F383BF}"/>
          </ac:spMkLst>
        </pc:spChg>
        <pc:grpChg chg="add mod">
          <ac:chgData name="Hines, Donna A" userId="ad4f40da-fb4d-443a-ae6e-35f8d8059c35" providerId="ADAL" clId="{F69FD9B8-157F-4AD7-A08C-CCB73AF15829}" dt="2021-09-08T18:46:17.672" v="110" actId="167"/>
          <ac:grpSpMkLst>
            <pc:docMk/>
            <pc:sldMk cId="82134465" sldId="674"/>
            <ac:grpSpMk id="6" creationId="{7B694921-5A84-4097-9899-6A745B374F0C}"/>
          </ac:grpSpMkLst>
        </pc:grpChg>
        <pc:picChg chg="mod">
          <ac:chgData name="Hines, Donna A" userId="ad4f40da-fb4d-443a-ae6e-35f8d8059c35" providerId="ADAL" clId="{F69FD9B8-157F-4AD7-A08C-CCB73AF15829}" dt="2021-09-03T15:36:14.906" v="84"/>
          <ac:picMkLst>
            <pc:docMk/>
            <pc:sldMk cId="82134465" sldId="674"/>
            <ac:picMk id="7" creationId="{0B3F1F39-94F0-4C8C-87AF-3A735E8FB1E1}"/>
          </ac:picMkLst>
        </pc:picChg>
        <pc:picChg chg="mod">
          <ac:chgData name="Hines, Donna A" userId="ad4f40da-fb4d-443a-ae6e-35f8d8059c35" providerId="ADAL" clId="{F69FD9B8-157F-4AD7-A08C-CCB73AF15829}" dt="2021-09-03T15:36:14.906" v="84"/>
          <ac:picMkLst>
            <pc:docMk/>
            <pc:sldMk cId="82134465" sldId="674"/>
            <ac:picMk id="8" creationId="{761CAFB9-8016-4D12-8C77-3E3E6F90E082}"/>
          </ac:picMkLst>
        </pc:picChg>
        <pc:picChg chg="mod">
          <ac:chgData name="Hines, Donna A" userId="ad4f40da-fb4d-443a-ae6e-35f8d8059c35" providerId="ADAL" clId="{F69FD9B8-157F-4AD7-A08C-CCB73AF15829}" dt="2021-09-03T15:36:14.906" v="84"/>
          <ac:picMkLst>
            <pc:docMk/>
            <pc:sldMk cId="82134465" sldId="674"/>
            <ac:picMk id="9" creationId="{28FA4C87-F8E3-47E2-8148-F6DC928E2063}"/>
          </ac:picMkLst>
        </pc:picChg>
      </pc:sldChg>
      <pc:sldChg chg="addSp delSp modSp delDesignElem">
        <pc:chgData name="Hines, Donna A" userId="ad4f40da-fb4d-443a-ae6e-35f8d8059c35" providerId="ADAL" clId="{F69FD9B8-157F-4AD7-A08C-CCB73AF15829}" dt="2021-09-08T18:46:58.332" v="117" actId="167"/>
        <pc:sldMkLst>
          <pc:docMk/>
          <pc:sldMk cId="2193385131" sldId="675"/>
        </pc:sldMkLst>
        <pc:spChg chg="del">
          <ac:chgData name="Hines, Donna A" userId="ad4f40da-fb4d-443a-ae6e-35f8d8059c35" providerId="ADAL" clId="{F69FD9B8-157F-4AD7-A08C-CCB73AF15829}" dt="2021-09-03T15:29:20.951" v="58"/>
          <ac:spMkLst>
            <pc:docMk/>
            <pc:sldMk cId="2193385131" sldId="675"/>
            <ac:spMk id="29" creationId="{A3D9AEEE-1CCD-43C0-BA3E-16D60A6E23C0}"/>
          </ac:spMkLst>
        </pc:spChg>
        <pc:spChg chg="del">
          <ac:chgData name="Hines, Donna A" userId="ad4f40da-fb4d-443a-ae6e-35f8d8059c35" providerId="ADAL" clId="{F69FD9B8-157F-4AD7-A08C-CCB73AF15829}" dt="2021-09-03T15:29:20.951" v="58"/>
          <ac:spMkLst>
            <pc:docMk/>
            <pc:sldMk cId="2193385131" sldId="675"/>
            <ac:spMk id="31" creationId="{60F880A6-33D3-4EEC-A780-B73559B9F24C}"/>
          </ac:spMkLst>
        </pc:spChg>
        <pc:spChg chg="del">
          <ac:chgData name="Hines, Donna A" userId="ad4f40da-fb4d-443a-ae6e-35f8d8059c35" providerId="ADAL" clId="{F69FD9B8-157F-4AD7-A08C-CCB73AF15829}" dt="2021-09-03T15:29:20.951" v="58"/>
          <ac:spMkLst>
            <pc:docMk/>
            <pc:sldMk cId="2193385131" sldId="675"/>
            <ac:spMk id="33" creationId="{2C6246ED-0535-4496-A8F6-1E80CC4EB853}"/>
          </ac:spMkLst>
        </pc:spChg>
        <pc:grpChg chg="add mod">
          <ac:chgData name="Hines, Donna A" userId="ad4f40da-fb4d-443a-ae6e-35f8d8059c35" providerId="ADAL" clId="{F69FD9B8-157F-4AD7-A08C-CCB73AF15829}" dt="2021-09-08T18:46:58.332" v="117" actId="167"/>
          <ac:grpSpMkLst>
            <pc:docMk/>
            <pc:sldMk cId="2193385131" sldId="675"/>
            <ac:grpSpMk id="5" creationId="{2B569B64-F3D3-4231-A6E1-F27E5D18D768}"/>
          </ac:grpSpMkLst>
        </pc:grpChg>
        <pc:picChg chg="mod">
          <ac:chgData name="Hines, Donna A" userId="ad4f40da-fb4d-443a-ae6e-35f8d8059c35" providerId="ADAL" clId="{F69FD9B8-157F-4AD7-A08C-CCB73AF15829}" dt="2021-09-08T18:45:41.055" v="102"/>
          <ac:picMkLst>
            <pc:docMk/>
            <pc:sldMk cId="2193385131" sldId="675"/>
            <ac:picMk id="7" creationId="{A8E297C8-3BCA-47B1-A3D7-A8280F74B48C}"/>
          </ac:picMkLst>
        </pc:picChg>
        <pc:picChg chg="mod">
          <ac:chgData name="Hines, Donna A" userId="ad4f40da-fb4d-443a-ae6e-35f8d8059c35" providerId="ADAL" clId="{F69FD9B8-157F-4AD7-A08C-CCB73AF15829}" dt="2021-09-08T18:45:41.055" v="102"/>
          <ac:picMkLst>
            <pc:docMk/>
            <pc:sldMk cId="2193385131" sldId="675"/>
            <ac:picMk id="8" creationId="{8446D6E8-23A2-4D09-88F2-7BAB75BAC15C}"/>
          </ac:picMkLst>
        </pc:picChg>
        <pc:picChg chg="mod">
          <ac:chgData name="Hines, Donna A" userId="ad4f40da-fb4d-443a-ae6e-35f8d8059c35" providerId="ADAL" clId="{F69FD9B8-157F-4AD7-A08C-CCB73AF15829}" dt="2021-09-08T18:45:41.055" v="102"/>
          <ac:picMkLst>
            <pc:docMk/>
            <pc:sldMk cId="2193385131" sldId="675"/>
            <ac:picMk id="9" creationId="{30D106CF-49E8-4D9D-ABBC-6119A0950BFD}"/>
          </ac:picMkLst>
        </pc:picChg>
      </pc:sldChg>
      <pc:sldChg chg="addSp delSp modSp mod delDesignElem">
        <pc:chgData name="Hines, Donna A" userId="ad4f40da-fb4d-443a-ae6e-35f8d8059c35" providerId="ADAL" clId="{F69FD9B8-157F-4AD7-A08C-CCB73AF15829}" dt="2021-09-08T18:47:19.439" v="119" actId="167"/>
        <pc:sldMkLst>
          <pc:docMk/>
          <pc:sldMk cId="2934199593" sldId="676"/>
        </pc:sldMkLst>
        <pc:spChg chg="mod">
          <ac:chgData name="Hines, Donna A" userId="ad4f40da-fb4d-443a-ae6e-35f8d8059c35" providerId="ADAL" clId="{F69FD9B8-157F-4AD7-A08C-CCB73AF15829}" dt="2021-09-03T15:29:21.115" v="63" actId="27636"/>
          <ac:spMkLst>
            <pc:docMk/>
            <pc:sldMk cId="2934199593" sldId="676"/>
            <ac:spMk id="3" creationId="{A94307F6-75C2-4607-B087-CCF63ED19EAA}"/>
          </ac:spMkLst>
        </pc:spChg>
        <pc:spChg chg="del">
          <ac:chgData name="Hines, Donna A" userId="ad4f40da-fb4d-443a-ae6e-35f8d8059c35" providerId="ADAL" clId="{F69FD9B8-157F-4AD7-A08C-CCB73AF15829}" dt="2021-09-03T15:29:20.951" v="58"/>
          <ac:spMkLst>
            <pc:docMk/>
            <pc:sldMk cId="2934199593" sldId="676"/>
            <ac:spMk id="41" creationId="{0A46F010-D160-4609-8979-FFD8C1EA6C43}"/>
          </ac:spMkLst>
        </pc:spChg>
        <pc:spChg chg="del">
          <ac:chgData name="Hines, Donna A" userId="ad4f40da-fb4d-443a-ae6e-35f8d8059c35" providerId="ADAL" clId="{F69FD9B8-157F-4AD7-A08C-CCB73AF15829}" dt="2021-09-03T15:29:20.951" v="58"/>
          <ac:spMkLst>
            <pc:docMk/>
            <pc:sldMk cId="2934199593" sldId="676"/>
            <ac:spMk id="43" creationId="{81B8C4F6-C3AC-4C94-8EC7-E4F7B7E9CDB6}"/>
          </ac:spMkLst>
        </pc:spChg>
        <pc:spChg chg="del">
          <ac:chgData name="Hines, Donna A" userId="ad4f40da-fb4d-443a-ae6e-35f8d8059c35" providerId="ADAL" clId="{F69FD9B8-157F-4AD7-A08C-CCB73AF15829}" dt="2021-09-03T15:29:20.951" v="58"/>
          <ac:spMkLst>
            <pc:docMk/>
            <pc:sldMk cId="2934199593" sldId="676"/>
            <ac:spMk id="73" creationId="{91328346-8BAD-4616-B50B-5CFDA5648D6A}"/>
          </ac:spMkLst>
        </pc:spChg>
        <pc:grpChg chg="add mod">
          <ac:chgData name="Hines, Donna A" userId="ad4f40da-fb4d-443a-ae6e-35f8d8059c35" providerId="ADAL" clId="{F69FD9B8-157F-4AD7-A08C-CCB73AF15829}" dt="2021-09-08T18:47:19.439" v="119" actId="167"/>
          <ac:grpSpMkLst>
            <pc:docMk/>
            <pc:sldMk cId="2934199593" sldId="676"/>
            <ac:grpSpMk id="6" creationId="{B1E021DE-3A6E-4C49-A43E-F8719731D05C}"/>
          </ac:grpSpMkLst>
        </pc:grpChg>
        <pc:grpChg chg="del">
          <ac:chgData name="Hines, Donna A" userId="ad4f40da-fb4d-443a-ae6e-35f8d8059c35" providerId="ADAL" clId="{F69FD9B8-157F-4AD7-A08C-CCB73AF15829}" dt="2021-09-03T15:29:20.951" v="58"/>
          <ac:grpSpMkLst>
            <pc:docMk/>
            <pc:sldMk cId="2934199593" sldId="676"/>
            <ac:grpSpMk id="45" creationId="{0B789310-9859-4942-98C8-3D2F12AAAE73}"/>
          </ac:grpSpMkLst>
        </pc:grpChg>
        <pc:grpChg chg="del">
          <ac:chgData name="Hines, Donna A" userId="ad4f40da-fb4d-443a-ae6e-35f8d8059c35" providerId="ADAL" clId="{F69FD9B8-157F-4AD7-A08C-CCB73AF15829}" dt="2021-09-03T15:29:20.951" v="58"/>
          <ac:grpSpMkLst>
            <pc:docMk/>
            <pc:sldMk cId="2934199593" sldId="676"/>
            <ac:grpSpMk id="59" creationId="{6F1CEC7A-E419-4950-AA57-B00546C29CAF}"/>
          </ac:grpSpMkLst>
        </pc:grpChg>
        <pc:picChg chg="mod">
          <ac:chgData name="Hines, Donna A" userId="ad4f40da-fb4d-443a-ae6e-35f8d8059c35" providerId="ADAL" clId="{F69FD9B8-157F-4AD7-A08C-CCB73AF15829}" dt="2021-09-08T18:45:48.334" v="104"/>
          <ac:picMkLst>
            <pc:docMk/>
            <pc:sldMk cId="2934199593" sldId="676"/>
            <ac:picMk id="8" creationId="{E60C86B2-1865-4CFF-B1C8-F508B762B668}"/>
          </ac:picMkLst>
        </pc:picChg>
        <pc:picChg chg="mod">
          <ac:chgData name="Hines, Donna A" userId="ad4f40da-fb4d-443a-ae6e-35f8d8059c35" providerId="ADAL" clId="{F69FD9B8-157F-4AD7-A08C-CCB73AF15829}" dt="2021-09-08T18:45:48.334" v="104"/>
          <ac:picMkLst>
            <pc:docMk/>
            <pc:sldMk cId="2934199593" sldId="676"/>
            <ac:picMk id="9" creationId="{8A430E50-5BDD-4172-B509-4AFD108C96DC}"/>
          </ac:picMkLst>
        </pc:picChg>
        <pc:picChg chg="mod">
          <ac:chgData name="Hines, Donna A" userId="ad4f40da-fb4d-443a-ae6e-35f8d8059c35" providerId="ADAL" clId="{F69FD9B8-157F-4AD7-A08C-CCB73AF15829}" dt="2021-09-08T18:45:48.334" v="104"/>
          <ac:picMkLst>
            <pc:docMk/>
            <pc:sldMk cId="2934199593" sldId="676"/>
            <ac:picMk id="10" creationId="{F0ACAA74-C7FE-4900-AF3B-7EE9AC92127C}"/>
          </ac:picMkLst>
        </pc:picChg>
      </pc:sldChg>
      <pc:sldChg chg="addSp modSp">
        <pc:chgData name="Hines, Donna A" userId="ad4f40da-fb4d-443a-ae6e-35f8d8059c35" providerId="ADAL" clId="{F69FD9B8-157F-4AD7-A08C-CCB73AF15829}" dt="2021-09-08T18:47:23.675" v="120" actId="167"/>
        <pc:sldMkLst>
          <pc:docMk/>
          <pc:sldMk cId="972661328" sldId="677"/>
        </pc:sldMkLst>
        <pc:grpChg chg="add mod">
          <ac:chgData name="Hines, Donna A" userId="ad4f40da-fb4d-443a-ae6e-35f8d8059c35" providerId="ADAL" clId="{F69FD9B8-157F-4AD7-A08C-CCB73AF15829}" dt="2021-09-08T18:47:23.675" v="120" actId="167"/>
          <ac:grpSpMkLst>
            <pc:docMk/>
            <pc:sldMk cId="972661328" sldId="677"/>
            <ac:grpSpMk id="6" creationId="{6A7CF31C-2782-494D-A788-8A205866DC99}"/>
          </ac:grpSpMkLst>
        </pc:grpChg>
        <pc:picChg chg="mod">
          <ac:chgData name="Hines, Donna A" userId="ad4f40da-fb4d-443a-ae6e-35f8d8059c35" providerId="ADAL" clId="{F69FD9B8-157F-4AD7-A08C-CCB73AF15829}" dt="2021-09-08T18:45:53.409" v="105"/>
          <ac:picMkLst>
            <pc:docMk/>
            <pc:sldMk cId="972661328" sldId="677"/>
            <ac:picMk id="7" creationId="{1836D7AA-5D88-414A-8160-B4E8E5740545}"/>
          </ac:picMkLst>
        </pc:picChg>
        <pc:picChg chg="mod">
          <ac:chgData name="Hines, Donna A" userId="ad4f40da-fb4d-443a-ae6e-35f8d8059c35" providerId="ADAL" clId="{F69FD9B8-157F-4AD7-A08C-CCB73AF15829}" dt="2021-09-08T18:45:53.409" v="105"/>
          <ac:picMkLst>
            <pc:docMk/>
            <pc:sldMk cId="972661328" sldId="677"/>
            <ac:picMk id="8" creationId="{D98D392D-DF6D-421D-9B28-F561A8D9FE34}"/>
          </ac:picMkLst>
        </pc:picChg>
        <pc:picChg chg="mod">
          <ac:chgData name="Hines, Donna A" userId="ad4f40da-fb4d-443a-ae6e-35f8d8059c35" providerId="ADAL" clId="{F69FD9B8-157F-4AD7-A08C-CCB73AF15829}" dt="2021-09-08T18:45:53.409" v="105"/>
          <ac:picMkLst>
            <pc:docMk/>
            <pc:sldMk cId="972661328" sldId="677"/>
            <ac:picMk id="9" creationId="{1ADEFC1B-6E95-405C-A5FC-3544DDF994EC}"/>
          </ac:picMkLst>
        </pc:picChg>
      </pc:sldChg>
      <pc:sldChg chg="addSp modSp">
        <pc:chgData name="Hines, Donna A" userId="ad4f40da-fb4d-443a-ae6e-35f8d8059c35" providerId="ADAL" clId="{F69FD9B8-157F-4AD7-A08C-CCB73AF15829}" dt="2021-09-08T18:43:47.035" v="85" actId="167"/>
        <pc:sldMkLst>
          <pc:docMk/>
          <pc:sldMk cId="2279602492" sldId="682"/>
        </pc:sldMkLst>
        <pc:spChg chg="mod">
          <ac:chgData name="Hines, Donna A" userId="ad4f40da-fb4d-443a-ae6e-35f8d8059c35" providerId="ADAL" clId="{F69FD9B8-157F-4AD7-A08C-CCB73AF15829}" dt="2021-09-03T15:29:20.951" v="58"/>
          <ac:spMkLst>
            <pc:docMk/>
            <pc:sldMk cId="2279602492" sldId="682"/>
            <ac:spMk id="4" creationId="{5B030E83-1B5F-4371-94DC-4F07A815FCDE}"/>
          </ac:spMkLst>
        </pc:spChg>
        <pc:grpChg chg="add mod">
          <ac:chgData name="Hines, Donna A" userId="ad4f40da-fb4d-443a-ae6e-35f8d8059c35" providerId="ADAL" clId="{F69FD9B8-157F-4AD7-A08C-CCB73AF15829}" dt="2021-09-08T18:43:47.035" v="85" actId="167"/>
          <ac:grpSpMkLst>
            <pc:docMk/>
            <pc:sldMk cId="2279602492" sldId="682"/>
            <ac:grpSpMk id="7" creationId="{582D18D6-51CB-4BFC-87B2-1F6BE3022AC4}"/>
          </ac:grpSpMkLst>
        </pc:grpChg>
        <pc:picChg chg="mod">
          <ac:chgData name="Hines, Donna A" userId="ad4f40da-fb4d-443a-ae6e-35f8d8059c35" providerId="ADAL" clId="{F69FD9B8-157F-4AD7-A08C-CCB73AF15829}" dt="2021-09-03T15:35:32.282" v="75"/>
          <ac:picMkLst>
            <pc:docMk/>
            <pc:sldMk cId="2279602492" sldId="682"/>
            <ac:picMk id="8" creationId="{812A6714-F595-42FF-BBCF-5EDDB1B3ED9A}"/>
          </ac:picMkLst>
        </pc:picChg>
        <pc:picChg chg="mod">
          <ac:chgData name="Hines, Donna A" userId="ad4f40da-fb4d-443a-ae6e-35f8d8059c35" providerId="ADAL" clId="{F69FD9B8-157F-4AD7-A08C-CCB73AF15829}" dt="2021-09-03T15:35:32.282" v="75"/>
          <ac:picMkLst>
            <pc:docMk/>
            <pc:sldMk cId="2279602492" sldId="682"/>
            <ac:picMk id="9" creationId="{451D0612-8325-48A8-B13E-0D0EF0EA296A}"/>
          </ac:picMkLst>
        </pc:picChg>
        <pc:picChg chg="mod">
          <ac:chgData name="Hines, Donna A" userId="ad4f40da-fb4d-443a-ae6e-35f8d8059c35" providerId="ADAL" clId="{F69FD9B8-157F-4AD7-A08C-CCB73AF15829}" dt="2021-09-03T15:35:32.282" v="75"/>
          <ac:picMkLst>
            <pc:docMk/>
            <pc:sldMk cId="2279602492" sldId="682"/>
            <ac:picMk id="10" creationId="{F2B23165-25C8-4212-88A9-2783412CFC6F}"/>
          </ac:picMkLst>
        </pc:picChg>
      </pc:sldChg>
      <pc:sldChg chg="addSp modSp mod">
        <pc:chgData name="Hines, Donna A" userId="ad4f40da-fb4d-443a-ae6e-35f8d8059c35" providerId="ADAL" clId="{F69FD9B8-157F-4AD7-A08C-CCB73AF15829}" dt="2021-09-08T18:44:13.320" v="89" actId="167"/>
        <pc:sldMkLst>
          <pc:docMk/>
          <pc:sldMk cId="3450811558" sldId="683"/>
        </pc:sldMkLst>
        <pc:spChg chg="mod">
          <ac:chgData name="Hines, Donna A" userId="ad4f40da-fb4d-443a-ae6e-35f8d8059c35" providerId="ADAL" clId="{F69FD9B8-157F-4AD7-A08C-CCB73AF15829}" dt="2021-09-03T15:29:20.951" v="58"/>
          <ac:spMkLst>
            <pc:docMk/>
            <pc:sldMk cId="3450811558" sldId="683"/>
            <ac:spMk id="2" creationId="{DCB08B97-E79B-4366-A58C-F4EBCFA37F8F}"/>
          </ac:spMkLst>
        </pc:spChg>
        <pc:grpChg chg="add mod">
          <ac:chgData name="Hines, Donna A" userId="ad4f40da-fb4d-443a-ae6e-35f8d8059c35" providerId="ADAL" clId="{F69FD9B8-157F-4AD7-A08C-CCB73AF15829}" dt="2021-09-08T18:44:13.320" v="89" actId="167"/>
          <ac:grpSpMkLst>
            <pc:docMk/>
            <pc:sldMk cId="3450811558" sldId="683"/>
            <ac:grpSpMk id="4" creationId="{0F0F4115-8B12-462F-931A-DBD94E269CF1}"/>
          </ac:grpSpMkLst>
        </pc:grpChg>
        <pc:graphicFrameChg chg="modGraphic">
          <ac:chgData name="Hines, Donna A" userId="ad4f40da-fb4d-443a-ae6e-35f8d8059c35" providerId="ADAL" clId="{F69FD9B8-157F-4AD7-A08C-CCB73AF15829}" dt="2021-09-02T15:08:17.325" v="32" actId="2711"/>
          <ac:graphicFrameMkLst>
            <pc:docMk/>
            <pc:sldMk cId="3450811558" sldId="683"/>
            <ac:graphicFrameMk id="3" creationId="{FE338F02-778A-4EE2-8364-3F70B598ACDD}"/>
          </ac:graphicFrameMkLst>
        </pc:graphicFrameChg>
        <pc:picChg chg="mod">
          <ac:chgData name="Hines, Donna A" userId="ad4f40da-fb4d-443a-ae6e-35f8d8059c35" providerId="ADAL" clId="{F69FD9B8-157F-4AD7-A08C-CCB73AF15829}" dt="2021-09-03T15:35:46.960" v="77"/>
          <ac:picMkLst>
            <pc:docMk/>
            <pc:sldMk cId="3450811558" sldId="683"/>
            <ac:picMk id="5" creationId="{444F7DFD-BBAE-48FC-AEB3-3F256A742631}"/>
          </ac:picMkLst>
        </pc:picChg>
        <pc:picChg chg="mod">
          <ac:chgData name="Hines, Donna A" userId="ad4f40da-fb4d-443a-ae6e-35f8d8059c35" providerId="ADAL" clId="{F69FD9B8-157F-4AD7-A08C-CCB73AF15829}" dt="2021-09-03T15:35:46.960" v="77"/>
          <ac:picMkLst>
            <pc:docMk/>
            <pc:sldMk cId="3450811558" sldId="683"/>
            <ac:picMk id="6" creationId="{89752582-744D-4740-B219-C7FED069A54D}"/>
          </ac:picMkLst>
        </pc:picChg>
        <pc:picChg chg="mod">
          <ac:chgData name="Hines, Donna A" userId="ad4f40da-fb4d-443a-ae6e-35f8d8059c35" providerId="ADAL" clId="{F69FD9B8-157F-4AD7-A08C-CCB73AF15829}" dt="2021-09-03T15:35:46.960" v="77"/>
          <ac:picMkLst>
            <pc:docMk/>
            <pc:sldMk cId="3450811558" sldId="683"/>
            <ac:picMk id="7" creationId="{ADF53400-907B-46BA-883F-E50E76C4D483}"/>
          </ac:picMkLst>
        </pc:picChg>
      </pc:sldChg>
      <pc:sldChg chg="addSp modSp">
        <pc:chgData name="Hines, Donna A" userId="ad4f40da-fb4d-443a-ae6e-35f8d8059c35" providerId="ADAL" clId="{F69FD9B8-157F-4AD7-A08C-CCB73AF15829}" dt="2021-09-08T18:47:33.463" v="122" actId="167"/>
        <pc:sldMkLst>
          <pc:docMk/>
          <pc:sldMk cId="1394017685" sldId="686"/>
        </pc:sldMkLst>
        <pc:grpChg chg="add mod">
          <ac:chgData name="Hines, Donna A" userId="ad4f40da-fb4d-443a-ae6e-35f8d8059c35" providerId="ADAL" clId="{F69FD9B8-157F-4AD7-A08C-CCB73AF15829}" dt="2021-09-08T18:47:33.463" v="122" actId="167"/>
          <ac:grpSpMkLst>
            <pc:docMk/>
            <pc:sldMk cId="1394017685" sldId="686"/>
            <ac:grpSpMk id="6" creationId="{E2AD6FB6-4610-4074-9A38-CA465496C33E}"/>
          </ac:grpSpMkLst>
        </pc:grpChg>
        <pc:picChg chg="mod">
          <ac:chgData name="Hines, Donna A" userId="ad4f40da-fb4d-443a-ae6e-35f8d8059c35" providerId="ADAL" clId="{F69FD9B8-157F-4AD7-A08C-CCB73AF15829}" dt="2021-09-08T18:45:59.553" v="107"/>
          <ac:picMkLst>
            <pc:docMk/>
            <pc:sldMk cId="1394017685" sldId="686"/>
            <ac:picMk id="7" creationId="{27F39D53-5BB4-4B19-B211-1F5A40F7E93D}"/>
          </ac:picMkLst>
        </pc:picChg>
        <pc:picChg chg="mod">
          <ac:chgData name="Hines, Donna A" userId="ad4f40da-fb4d-443a-ae6e-35f8d8059c35" providerId="ADAL" clId="{F69FD9B8-157F-4AD7-A08C-CCB73AF15829}" dt="2021-09-08T18:45:59.553" v="107"/>
          <ac:picMkLst>
            <pc:docMk/>
            <pc:sldMk cId="1394017685" sldId="686"/>
            <ac:picMk id="8" creationId="{F41D0A1E-7A1A-47FC-976A-51FD59817492}"/>
          </ac:picMkLst>
        </pc:picChg>
        <pc:picChg chg="mod">
          <ac:chgData name="Hines, Donna A" userId="ad4f40da-fb4d-443a-ae6e-35f8d8059c35" providerId="ADAL" clId="{F69FD9B8-157F-4AD7-A08C-CCB73AF15829}" dt="2021-09-08T18:45:59.553" v="107"/>
          <ac:picMkLst>
            <pc:docMk/>
            <pc:sldMk cId="1394017685" sldId="686"/>
            <ac:picMk id="9" creationId="{F0C01559-DCC9-44A5-8404-B0044634E078}"/>
          </ac:picMkLst>
        </pc:picChg>
      </pc:sldChg>
      <pc:sldChg chg="addSp delSp modSp delDesignElem">
        <pc:chgData name="Hines, Donna A" userId="ad4f40da-fb4d-443a-ae6e-35f8d8059c35" providerId="ADAL" clId="{F69FD9B8-157F-4AD7-A08C-CCB73AF15829}" dt="2021-09-08T18:52:20.799" v="124" actId="167"/>
        <pc:sldMkLst>
          <pc:docMk/>
          <pc:sldMk cId="4103552155" sldId="689"/>
        </pc:sldMkLst>
        <pc:spChg chg="del">
          <ac:chgData name="Hines, Donna A" userId="ad4f40da-fb4d-443a-ae6e-35f8d8059c35" providerId="ADAL" clId="{F69FD9B8-157F-4AD7-A08C-CCB73AF15829}" dt="2021-09-03T15:29:20.951" v="58"/>
          <ac:spMkLst>
            <pc:docMk/>
            <pc:sldMk cId="4103552155" sldId="689"/>
            <ac:spMk id="8" creationId="{F2EA518E-6C90-4FB8-9D88-C59B749893F3}"/>
          </ac:spMkLst>
        </pc:spChg>
        <pc:spChg chg="del">
          <ac:chgData name="Hines, Donna A" userId="ad4f40da-fb4d-443a-ae6e-35f8d8059c35" providerId="ADAL" clId="{F69FD9B8-157F-4AD7-A08C-CCB73AF15829}" dt="2021-09-03T15:29:20.951" v="58"/>
          <ac:spMkLst>
            <pc:docMk/>
            <pc:sldMk cId="4103552155" sldId="689"/>
            <ac:spMk id="10" creationId="{51AFC3C9-5F6F-4B0C-B9BC-4538C1E6F3E3}"/>
          </ac:spMkLst>
        </pc:spChg>
        <pc:spChg chg="del">
          <ac:chgData name="Hines, Donna A" userId="ad4f40da-fb4d-443a-ae6e-35f8d8059c35" providerId="ADAL" clId="{F69FD9B8-157F-4AD7-A08C-CCB73AF15829}" dt="2021-09-03T15:29:20.951" v="58"/>
          <ac:spMkLst>
            <pc:docMk/>
            <pc:sldMk cId="4103552155" sldId="689"/>
            <ac:spMk id="12" creationId="{BA844245-4805-4DD5-AF47-842A0B27FA79}"/>
          </ac:spMkLst>
        </pc:spChg>
        <pc:grpChg chg="add mod">
          <ac:chgData name="Hines, Donna A" userId="ad4f40da-fb4d-443a-ae6e-35f8d8059c35" providerId="ADAL" clId="{F69FD9B8-157F-4AD7-A08C-CCB73AF15829}" dt="2021-09-08T18:52:20.799" v="124" actId="167"/>
          <ac:grpSpMkLst>
            <pc:docMk/>
            <pc:sldMk cId="4103552155" sldId="689"/>
            <ac:grpSpMk id="4" creationId="{FC2B8D10-B741-4813-985F-7F7CCA2572CC}"/>
          </ac:grpSpMkLst>
        </pc:grpChg>
        <pc:picChg chg="mod">
          <ac:chgData name="Hines, Donna A" userId="ad4f40da-fb4d-443a-ae6e-35f8d8059c35" providerId="ADAL" clId="{F69FD9B8-157F-4AD7-A08C-CCB73AF15829}" dt="2021-09-08T18:46:08.272" v="109"/>
          <ac:picMkLst>
            <pc:docMk/>
            <pc:sldMk cId="4103552155" sldId="689"/>
            <ac:picMk id="5" creationId="{C540F99C-72A6-4DFB-9E4E-F59901D2ACDF}"/>
          </ac:picMkLst>
        </pc:picChg>
        <pc:picChg chg="mod">
          <ac:chgData name="Hines, Donna A" userId="ad4f40da-fb4d-443a-ae6e-35f8d8059c35" providerId="ADAL" clId="{F69FD9B8-157F-4AD7-A08C-CCB73AF15829}" dt="2021-09-08T18:46:08.272" v="109"/>
          <ac:picMkLst>
            <pc:docMk/>
            <pc:sldMk cId="4103552155" sldId="689"/>
            <ac:picMk id="6" creationId="{FFD4177B-E100-4F8D-933F-E5D0D1884F54}"/>
          </ac:picMkLst>
        </pc:picChg>
        <pc:picChg chg="mod">
          <ac:chgData name="Hines, Donna A" userId="ad4f40da-fb4d-443a-ae6e-35f8d8059c35" providerId="ADAL" clId="{F69FD9B8-157F-4AD7-A08C-CCB73AF15829}" dt="2021-09-08T18:46:08.272" v="109"/>
          <ac:picMkLst>
            <pc:docMk/>
            <pc:sldMk cId="4103552155" sldId="689"/>
            <ac:picMk id="7" creationId="{C8F2ED8A-FA56-4DF2-9B06-81D909CB9DE3}"/>
          </ac:picMkLst>
        </pc:picChg>
      </pc:sldChg>
      <pc:sldChg chg="addSp modSp">
        <pc:chgData name="Hines, Donna A" userId="ad4f40da-fb4d-443a-ae6e-35f8d8059c35" providerId="ADAL" clId="{F69FD9B8-157F-4AD7-A08C-CCB73AF15829}" dt="2021-09-08T18:46:46.829" v="115" actId="167"/>
        <pc:sldMkLst>
          <pc:docMk/>
          <pc:sldMk cId="1481338023" sldId="691"/>
        </pc:sldMkLst>
        <pc:grpChg chg="add mod">
          <ac:chgData name="Hines, Donna A" userId="ad4f40da-fb4d-443a-ae6e-35f8d8059c35" providerId="ADAL" clId="{F69FD9B8-157F-4AD7-A08C-CCB73AF15829}" dt="2021-09-08T18:46:46.829" v="115" actId="167"/>
          <ac:grpSpMkLst>
            <pc:docMk/>
            <pc:sldMk cId="1481338023" sldId="691"/>
            <ac:grpSpMk id="6" creationId="{96834876-F535-487D-AA2E-480954FE31AC}"/>
          </ac:grpSpMkLst>
        </pc:grpChg>
        <pc:picChg chg="mod">
          <ac:chgData name="Hines, Donna A" userId="ad4f40da-fb4d-443a-ae6e-35f8d8059c35" providerId="ADAL" clId="{F69FD9B8-157F-4AD7-A08C-CCB73AF15829}" dt="2021-09-08T18:45:33.971" v="100"/>
          <ac:picMkLst>
            <pc:docMk/>
            <pc:sldMk cId="1481338023" sldId="691"/>
            <ac:picMk id="7" creationId="{26E40C22-1EDD-4D4C-9BAC-2135D41F11B3}"/>
          </ac:picMkLst>
        </pc:picChg>
        <pc:picChg chg="mod">
          <ac:chgData name="Hines, Donna A" userId="ad4f40da-fb4d-443a-ae6e-35f8d8059c35" providerId="ADAL" clId="{F69FD9B8-157F-4AD7-A08C-CCB73AF15829}" dt="2021-09-08T18:45:33.971" v="100"/>
          <ac:picMkLst>
            <pc:docMk/>
            <pc:sldMk cId="1481338023" sldId="691"/>
            <ac:picMk id="8" creationId="{7DF9063E-9D1E-4886-A0C5-DBA99696E29A}"/>
          </ac:picMkLst>
        </pc:picChg>
        <pc:picChg chg="mod">
          <ac:chgData name="Hines, Donna A" userId="ad4f40da-fb4d-443a-ae6e-35f8d8059c35" providerId="ADAL" clId="{F69FD9B8-157F-4AD7-A08C-CCB73AF15829}" dt="2021-09-08T18:45:33.971" v="100"/>
          <ac:picMkLst>
            <pc:docMk/>
            <pc:sldMk cId="1481338023" sldId="691"/>
            <ac:picMk id="9" creationId="{1D760815-929C-484F-BEA4-5AAE3C5B2979}"/>
          </ac:picMkLst>
        </pc:picChg>
      </pc:sldChg>
      <pc:sldChg chg="addSp modSp">
        <pc:chgData name="Hines, Donna A" userId="ad4f40da-fb4d-443a-ae6e-35f8d8059c35" providerId="ADAL" clId="{F69FD9B8-157F-4AD7-A08C-CCB73AF15829}" dt="2021-09-08T18:44:42.709" v="94" actId="167"/>
        <pc:sldMkLst>
          <pc:docMk/>
          <pc:sldMk cId="164711345" sldId="692"/>
        </pc:sldMkLst>
        <pc:spChg chg="mod">
          <ac:chgData name="Hines, Donna A" userId="ad4f40da-fb4d-443a-ae6e-35f8d8059c35" providerId="ADAL" clId="{F69FD9B8-157F-4AD7-A08C-CCB73AF15829}" dt="2021-09-03T15:29:20.951" v="58"/>
          <ac:spMkLst>
            <pc:docMk/>
            <pc:sldMk cId="164711345" sldId="692"/>
            <ac:spMk id="4" creationId="{0705DF62-D37E-4A6F-8C3C-398EEA4E398A}"/>
          </ac:spMkLst>
        </pc:spChg>
        <pc:grpChg chg="add mod">
          <ac:chgData name="Hines, Donna A" userId="ad4f40da-fb4d-443a-ae6e-35f8d8059c35" providerId="ADAL" clId="{F69FD9B8-157F-4AD7-A08C-CCB73AF15829}" dt="2021-09-08T18:44:42.709" v="94" actId="167"/>
          <ac:grpSpMkLst>
            <pc:docMk/>
            <pc:sldMk cId="164711345" sldId="692"/>
            <ac:grpSpMk id="6" creationId="{2AE8FE18-24D5-4249-860C-B5080031A03B}"/>
          </ac:grpSpMkLst>
        </pc:grpChg>
        <pc:picChg chg="mod">
          <ac:chgData name="Hines, Donna A" userId="ad4f40da-fb4d-443a-ae6e-35f8d8059c35" providerId="ADAL" clId="{F69FD9B8-157F-4AD7-A08C-CCB73AF15829}" dt="2021-09-03T15:36:05.977" v="82"/>
          <ac:picMkLst>
            <pc:docMk/>
            <pc:sldMk cId="164711345" sldId="692"/>
            <ac:picMk id="7" creationId="{24CDAB52-0924-4BDE-8FA0-F044EE15C1ED}"/>
          </ac:picMkLst>
        </pc:picChg>
        <pc:picChg chg="mod">
          <ac:chgData name="Hines, Donna A" userId="ad4f40da-fb4d-443a-ae6e-35f8d8059c35" providerId="ADAL" clId="{F69FD9B8-157F-4AD7-A08C-CCB73AF15829}" dt="2021-09-03T15:36:05.977" v="82"/>
          <ac:picMkLst>
            <pc:docMk/>
            <pc:sldMk cId="164711345" sldId="692"/>
            <ac:picMk id="8" creationId="{8E81AFFF-9BEA-4370-AA37-55612D066FB0}"/>
          </ac:picMkLst>
        </pc:picChg>
        <pc:picChg chg="mod">
          <ac:chgData name="Hines, Donna A" userId="ad4f40da-fb4d-443a-ae6e-35f8d8059c35" providerId="ADAL" clId="{F69FD9B8-157F-4AD7-A08C-CCB73AF15829}" dt="2021-09-03T15:36:05.977" v="82"/>
          <ac:picMkLst>
            <pc:docMk/>
            <pc:sldMk cId="164711345" sldId="692"/>
            <ac:picMk id="9" creationId="{D8373F1B-D800-46D4-A6D4-260043318C45}"/>
          </ac:picMkLst>
        </pc:picChg>
      </pc:sldChg>
      <pc:sldChg chg="addSp modSp mod">
        <pc:chgData name="Hines, Donna A" userId="ad4f40da-fb4d-443a-ae6e-35f8d8059c35" providerId="ADAL" clId="{F69FD9B8-157F-4AD7-A08C-CCB73AF15829}" dt="2021-09-08T18:44:52.918" v="95" actId="167"/>
        <pc:sldMkLst>
          <pc:docMk/>
          <pc:sldMk cId="4020454321" sldId="693"/>
        </pc:sldMkLst>
        <pc:spChg chg="mod">
          <ac:chgData name="Hines, Donna A" userId="ad4f40da-fb4d-443a-ae6e-35f8d8059c35" providerId="ADAL" clId="{F69FD9B8-157F-4AD7-A08C-CCB73AF15829}" dt="2021-09-02T13:46:04.183" v="5" actId="255"/>
          <ac:spMkLst>
            <pc:docMk/>
            <pc:sldMk cId="4020454321" sldId="693"/>
            <ac:spMk id="3" creationId="{92D5CE7B-C5D2-4569-8EA7-E754D5098808}"/>
          </ac:spMkLst>
        </pc:spChg>
        <pc:grpChg chg="add mod">
          <ac:chgData name="Hines, Donna A" userId="ad4f40da-fb4d-443a-ae6e-35f8d8059c35" providerId="ADAL" clId="{F69FD9B8-157F-4AD7-A08C-CCB73AF15829}" dt="2021-09-08T18:44:52.918" v="95" actId="167"/>
          <ac:grpSpMkLst>
            <pc:docMk/>
            <pc:sldMk cId="4020454321" sldId="693"/>
            <ac:grpSpMk id="7" creationId="{ADB702D2-2AA7-40AE-906A-ECEE13466C7E}"/>
          </ac:grpSpMkLst>
        </pc:grpChg>
        <pc:picChg chg="mod">
          <ac:chgData name="Hines, Donna A" userId="ad4f40da-fb4d-443a-ae6e-35f8d8059c35" providerId="ADAL" clId="{F69FD9B8-157F-4AD7-A08C-CCB73AF15829}" dt="2021-09-03T15:36:09.856" v="83"/>
          <ac:picMkLst>
            <pc:docMk/>
            <pc:sldMk cId="4020454321" sldId="693"/>
            <ac:picMk id="8" creationId="{AD18621C-E3B0-407F-89CF-D7F49FEC4CC5}"/>
          </ac:picMkLst>
        </pc:picChg>
        <pc:picChg chg="mod">
          <ac:chgData name="Hines, Donna A" userId="ad4f40da-fb4d-443a-ae6e-35f8d8059c35" providerId="ADAL" clId="{F69FD9B8-157F-4AD7-A08C-CCB73AF15829}" dt="2021-09-03T15:36:09.856" v="83"/>
          <ac:picMkLst>
            <pc:docMk/>
            <pc:sldMk cId="4020454321" sldId="693"/>
            <ac:picMk id="9" creationId="{D7640381-E922-4AC5-A9FA-4BF38279CA31}"/>
          </ac:picMkLst>
        </pc:picChg>
        <pc:picChg chg="mod">
          <ac:chgData name="Hines, Donna A" userId="ad4f40da-fb4d-443a-ae6e-35f8d8059c35" providerId="ADAL" clId="{F69FD9B8-157F-4AD7-A08C-CCB73AF15829}" dt="2021-09-03T15:36:09.856" v="83"/>
          <ac:picMkLst>
            <pc:docMk/>
            <pc:sldMk cId="4020454321" sldId="693"/>
            <ac:picMk id="10" creationId="{15F379D7-D867-4100-9AB1-D2E301B3BADB}"/>
          </ac:picMkLst>
        </pc:picChg>
      </pc:sldChg>
      <pc:sldChg chg="addSp modSp mod">
        <pc:chgData name="Hines, Donna A" userId="ad4f40da-fb4d-443a-ae6e-35f8d8059c35" providerId="ADAL" clId="{F69FD9B8-157F-4AD7-A08C-CCB73AF15829}" dt="2021-09-08T18:46:31.325" v="113" actId="167"/>
        <pc:sldMkLst>
          <pc:docMk/>
          <pc:sldMk cId="636951546" sldId="694"/>
        </pc:sldMkLst>
        <pc:spChg chg="mod">
          <ac:chgData name="Hines, Donna A" userId="ad4f40da-fb4d-443a-ae6e-35f8d8059c35" providerId="ADAL" clId="{F69FD9B8-157F-4AD7-A08C-CCB73AF15829}" dt="2021-09-02T13:51:07.193" v="29" actId="1076"/>
          <ac:spMkLst>
            <pc:docMk/>
            <pc:sldMk cId="636951546" sldId="694"/>
            <ac:spMk id="2" creationId="{191ACEFA-8DA7-4712-B10B-19394ACAEF74}"/>
          </ac:spMkLst>
        </pc:spChg>
        <pc:spChg chg="mod">
          <ac:chgData name="Hines, Donna A" userId="ad4f40da-fb4d-443a-ae6e-35f8d8059c35" providerId="ADAL" clId="{F69FD9B8-157F-4AD7-A08C-CCB73AF15829}" dt="2021-09-02T13:51:32.222" v="31" actId="1076"/>
          <ac:spMkLst>
            <pc:docMk/>
            <pc:sldMk cId="636951546" sldId="694"/>
            <ac:spMk id="3" creationId="{138BD017-C4EA-4EDA-B469-585ABCFE7433}"/>
          </ac:spMkLst>
        </pc:spChg>
        <pc:spChg chg="mod">
          <ac:chgData name="Hines, Donna A" userId="ad4f40da-fb4d-443a-ae6e-35f8d8059c35" providerId="ADAL" clId="{F69FD9B8-157F-4AD7-A08C-CCB73AF15829}" dt="2021-09-03T15:29:20.951" v="58"/>
          <ac:spMkLst>
            <pc:docMk/>
            <pc:sldMk cId="636951546" sldId="694"/>
            <ac:spMk id="4" creationId="{CAB45230-51A9-47AF-9F05-427506F383BF}"/>
          </ac:spMkLst>
        </pc:spChg>
        <pc:grpChg chg="add mod">
          <ac:chgData name="Hines, Donna A" userId="ad4f40da-fb4d-443a-ae6e-35f8d8059c35" providerId="ADAL" clId="{F69FD9B8-157F-4AD7-A08C-CCB73AF15829}" dt="2021-09-08T18:46:31.325" v="113" actId="167"/>
          <ac:grpSpMkLst>
            <pc:docMk/>
            <pc:sldMk cId="636951546" sldId="694"/>
            <ac:grpSpMk id="6" creationId="{97D15944-5ECC-480A-90A4-7A372788CA55}"/>
          </ac:grpSpMkLst>
        </pc:grpChg>
        <pc:picChg chg="mod">
          <ac:chgData name="Hines, Donna A" userId="ad4f40da-fb4d-443a-ae6e-35f8d8059c35" providerId="ADAL" clId="{F69FD9B8-157F-4AD7-A08C-CCB73AF15829}" dt="2021-09-08T18:45:23.097" v="98"/>
          <ac:picMkLst>
            <pc:docMk/>
            <pc:sldMk cId="636951546" sldId="694"/>
            <ac:picMk id="7" creationId="{3FC0E4BB-EFC8-4C14-86E9-725CD1268EF7}"/>
          </ac:picMkLst>
        </pc:picChg>
        <pc:picChg chg="mod">
          <ac:chgData name="Hines, Donna A" userId="ad4f40da-fb4d-443a-ae6e-35f8d8059c35" providerId="ADAL" clId="{F69FD9B8-157F-4AD7-A08C-CCB73AF15829}" dt="2021-09-08T18:45:23.097" v="98"/>
          <ac:picMkLst>
            <pc:docMk/>
            <pc:sldMk cId="636951546" sldId="694"/>
            <ac:picMk id="8" creationId="{050C80E2-A493-4C13-A89E-EF9A1BBF0BC2}"/>
          </ac:picMkLst>
        </pc:picChg>
        <pc:picChg chg="mod">
          <ac:chgData name="Hines, Donna A" userId="ad4f40da-fb4d-443a-ae6e-35f8d8059c35" providerId="ADAL" clId="{F69FD9B8-157F-4AD7-A08C-CCB73AF15829}" dt="2021-09-08T18:45:23.097" v="98"/>
          <ac:picMkLst>
            <pc:docMk/>
            <pc:sldMk cId="636951546" sldId="694"/>
            <ac:picMk id="9" creationId="{FFF19EAC-1780-45F8-8F24-380AD8B1455F}"/>
          </ac:picMkLst>
        </pc:picChg>
        <pc:cxnChg chg="mod">
          <ac:chgData name="Hines, Donna A" userId="ad4f40da-fb4d-443a-ae6e-35f8d8059c35" providerId="ADAL" clId="{F69FD9B8-157F-4AD7-A08C-CCB73AF15829}" dt="2021-09-02T13:51:24.914" v="30" actId="1076"/>
          <ac:cxnSpMkLst>
            <pc:docMk/>
            <pc:sldMk cId="636951546" sldId="694"/>
            <ac:cxnSpMk id="5" creationId="{65F7461C-4D83-43D9-A392-D09C778D986D}"/>
          </ac:cxnSpMkLst>
        </pc:cxnChg>
      </pc:sldChg>
      <pc:sldChg chg="addSp modSp mod">
        <pc:chgData name="Hines, Donna A" userId="ad4f40da-fb4d-443a-ae6e-35f8d8059c35" providerId="ADAL" clId="{F69FD9B8-157F-4AD7-A08C-CCB73AF15829}" dt="2021-09-08T18:46:54.047" v="116" actId="167"/>
        <pc:sldMkLst>
          <pc:docMk/>
          <pc:sldMk cId="3446450259" sldId="695"/>
        </pc:sldMkLst>
        <pc:spChg chg="mod">
          <ac:chgData name="Hines, Donna A" userId="ad4f40da-fb4d-443a-ae6e-35f8d8059c35" providerId="ADAL" clId="{F69FD9B8-157F-4AD7-A08C-CCB73AF15829}" dt="2021-09-03T15:29:21.102" v="62" actId="27636"/>
          <ac:spMkLst>
            <pc:docMk/>
            <pc:sldMk cId="3446450259" sldId="695"/>
            <ac:spMk id="3" creationId="{ADE8A530-3F45-4167-A893-646F4F43C3D2}"/>
          </ac:spMkLst>
        </pc:spChg>
        <pc:grpChg chg="add mod">
          <ac:chgData name="Hines, Donna A" userId="ad4f40da-fb4d-443a-ae6e-35f8d8059c35" providerId="ADAL" clId="{F69FD9B8-157F-4AD7-A08C-CCB73AF15829}" dt="2021-09-08T18:46:54.047" v="116" actId="167"/>
          <ac:grpSpMkLst>
            <pc:docMk/>
            <pc:sldMk cId="3446450259" sldId="695"/>
            <ac:grpSpMk id="6" creationId="{48E61C42-E172-4AD7-A391-BD11BEEFA539}"/>
          </ac:grpSpMkLst>
        </pc:grpChg>
        <pc:picChg chg="mod">
          <ac:chgData name="Hines, Donna A" userId="ad4f40da-fb4d-443a-ae6e-35f8d8059c35" providerId="ADAL" clId="{F69FD9B8-157F-4AD7-A08C-CCB73AF15829}" dt="2021-09-08T18:45:36.796" v="101"/>
          <ac:picMkLst>
            <pc:docMk/>
            <pc:sldMk cId="3446450259" sldId="695"/>
            <ac:picMk id="7" creationId="{F9434AEC-D933-4DE4-A352-78B01E5C55C8}"/>
          </ac:picMkLst>
        </pc:picChg>
        <pc:picChg chg="mod">
          <ac:chgData name="Hines, Donna A" userId="ad4f40da-fb4d-443a-ae6e-35f8d8059c35" providerId="ADAL" clId="{F69FD9B8-157F-4AD7-A08C-CCB73AF15829}" dt="2021-09-08T18:45:36.796" v="101"/>
          <ac:picMkLst>
            <pc:docMk/>
            <pc:sldMk cId="3446450259" sldId="695"/>
            <ac:picMk id="8" creationId="{CD61192E-14DC-4A78-B990-EF17AB8BF65B}"/>
          </ac:picMkLst>
        </pc:picChg>
        <pc:picChg chg="mod">
          <ac:chgData name="Hines, Donna A" userId="ad4f40da-fb4d-443a-ae6e-35f8d8059c35" providerId="ADAL" clId="{F69FD9B8-157F-4AD7-A08C-CCB73AF15829}" dt="2021-09-08T18:45:36.796" v="101"/>
          <ac:picMkLst>
            <pc:docMk/>
            <pc:sldMk cId="3446450259" sldId="695"/>
            <ac:picMk id="9" creationId="{BD7C7CC5-597E-4C7D-9DC6-841A0B25D1A2}"/>
          </ac:picMkLst>
        </pc:picChg>
      </pc:sldChg>
      <pc:sldChg chg="addSp modSp">
        <pc:chgData name="Hines, Donna A" userId="ad4f40da-fb4d-443a-ae6e-35f8d8059c35" providerId="ADAL" clId="{F69FD9B8-157F-4AD7-A08C-CCB73AF15829}" dt="2021-09-08T18:46:42.734" v="114" actId="167"/>
        <pc:sldMkLst>
          <pc:docMk/>
          <pc:sldMk cId="2152288704" sldId="696"/>
        </pc:sldMkLst>
        <pc:grpChg chg="add mod">
          <ac:chgData name="Hines, Donna A" userId="ad4f40da-fb4d-443a-ae6e-35f8d8059c35" providerId="ADAL" clId="{F69FD9B8-157F-4AD7-A08C-CCB73AF15829}" dt="2021-09-08T18:46:42.734" v="114" actId="167"/>
          <ac:grpSpMkLst>
            <pc:docMk/>
            <pc:sldMk cId="2152288704" sldId="696"/>
            <ac:grpSpMk id="6" creationId="{B998F815-1B20-4FAF-A2A5-6D5286E18346}"/>
          </ac:grpSpMkLst>
        </pc:grpChg>
        <pc:picChg chg="mod">
          <ac:chgData name="Hines, Donna A" userId="ad4f40da-fb4d-443a-ae6e-35f8d8059c35" providerId="ADAL" clId="{F69FD9B8-157F-4AD7-A08C-CCB73AF15829}" dt="2021-09-08T18:45:28.266" v="99"/>
          <ac:picMkLst>
            <pc:docMk/>
            <pc:sldMk cId="2152288704" sldId="696"/>
            <ac:picMk id="7" creationId="{064909FF-1904-4D43-BEAD-324587FE3E12}"/>
          </ac:picMkLst>
        </pc:picChg>
        <pc:picChg chg="mod">
          <ac:chgData name="Hines, Donna A" userId="ad4f40da-fb4d-443a-ae6e-35f8d8059c35" providerId="ADAL" clId="{F69FD9B8-157F-4AD7-A08C-CCB73AF15829}" dt="2021-09-08T18:45:28.266" v="99"/>
          <ac:picMkLst>
            <pc:docMk/>
            <pc:sldMk cId="2152288704" sldId="696"/>
            <ac:picMk id="8" creationId="{2F28ED08-6FC7-4FD8-A6F9-CFB1197A54C7}"/>
          </ac:picMkLst>
        </pc:picChg>
        <pc:picChg chg="mod">
          <ac:chgData name="Hines, Donna A" userId="ad4f40da-fb4d-443a-ae6e-35f8d8059c35" providerId="ADAL" clId="{F69FD9B8-157F-4AD7-A08C-CCB73AF15829}" dt="2021-09-08T18:45:28.266" v="99"/>
          <ac:picMkLst>
            <pc:docMk/>
            <pc:sldMk cId="2152288704" sldId="696"/>
            <ac:picMk id="9" creationId="{4879C071-F3F5-49E3-82DE-AACF6ECE3452}"/>
          </ac:picMkLst>
        </pc:picChg>
      </pc:sldChg>
      <pc:sldChg chg="addSp delSp modSp delDesignElem">
        <pc:chgData name="Hines, Donna A" userId="ad4f40da-fb4d-443a-ae6e-35f8d8059c35" providerId="ADAL" clId="{F69FD9B8-157F-4AD7-A08C-CCB73AF15829}" dt="2021-09-08T18:47:09.722" v="118" actId="167"/>
        <pc:sldMkLst>
          <pc:docMk/>
          <pc:sldMk cId="2822736342" sldId="698"/>
        </pc:sldMkLst>
        <pc:spChg chg="del">
          <ac:chgData name="Hines, Donna A" userId="ad4f40da-fb4d-443a-ae6e-35f8d8059c35" providerId="ADAL" clId="{F69FD9B8-157F-4AD7-A08C-CCB73AF15829}" dt="2021-09-03T15:29:20.951" v="58"/>
          <ac:spMkLst>
            <pc:docMk/>
            <pc:sldMk cId="2822736342" sldId="698"/>
            <ac:spMk id="29" creationId="{A3D9AEEE-1CCD-43C0-BA3E-16D60A6E23C0}"/>
          </ac:spMkLst>
        </pc:spChg>
        <pc:spChg chg="del">
          <ac:chgData name="Hines, Donna A" userId="ad4f40da-fb4d-443a-ae6e-35f8d8059c35" providerId="ADAL" clId="{F69FD9B8-157F-4AD7-A08C-CCB73AF15829}" dt="2021-09-03T15:29:20.951" v="58"/>
          <ac:spMkLst>
            <pc:docMk/>
            <pc:sldMk cId="2822736342" sldId="698"/>
            <ac:spMk id="31" creationId="{60F880A6-33D3-4EEC-A780-B73559B9F24C}"/>
          </ac:spMkLst>
        </pc:spChg>
        <pc:spChg chg="del">
          <ac:chgData name="Hines, Donna A" userId="ad4f40da-fb4d-443a-ae6e-35f8d8059c35" providerId="ADAL" clId="{F69FD9B8-157F-4AD7-A08C-CCB73AF15829}" dt="2021-09-03T15:29:20.951" v="58"/>
          <ac:spMkLst>
            <pc:docMk/>
            <pc:sldMk cId="2822736342" sldId="698"/>
            <ac:spMk id="33" creationId="{2C6246ED-0535-4496-A8F6-1E80CC4EB853}"/>
          </ac:spMkLst>
        </pc:spChg>
        <pc:grpChg chg="add mod">
          <ac:chgData name="Hines, Donna A" userId="ad4f40da-fb4d-443a-ae6e-35f8d8059c35" providerId="ADAL" clId="{F69FD9B8-157F-4AD7-A08C-CCB73AF15829}" dt="2021-09-08T18:47:09.722" v="118" actId="167"/>
          <ac:grpSpMkLst>
            <pc:docMk/>
            <pc:sldMk cId="2822736342" sldId="698"/>
            <ac:grpSpMk id="8" creationId="{8BDC80CF-6097-427F-A12B-EBA1D37AA53C}"/>
          </ac:grpSpMkLst>
        </pc:grpChg>
        <pc:picChg chg="mod">
          <ac:chgData name="Hines, Donna A" userId="ad4f40da-fb4d-443a-ae6e-35f8d8059c35" providerId="ADAL" clId="{F69FD9B8-157F-4AD7-A08C-CCB73AF15829}" dt="2021-09-08T18:45:44.818" v="103"/>
          <ac:picMkLst>
            <pc:docMk/>
            <pc:sldMk cId="2822736342" sldId="698"/>
            <ac:picMk id="9" creationId="{1A1B9528-2A06-485A-887F-F9637FCBFFA8}"/>
          </ac:picMkLst>
        </pc:picChg>
        <pc:picChg chg="mod">
          <ac:chgData name="Hines, Donna A" userId="ad4f40da-fb4d-443a-ae6e-35f8d8059c35" providerId="ADAL" clId="{F69FD9B8-157F-4AD7-A08C-CCB73AF15829}" dt="2021-09-08T18:45:44.818" v="103"/>
          <ac:picMkLst>
            <pc:docMk/>
            <pc:sldMk cId="2822736342" sldId="698"/>
            <ac:picMk id="10" creationId="{B7AB0024-D7DB-4206-9EF8-78AFF2D64A81}"/>
          </ac:picMkLst>
        </pc:picChg>
        <pc:picChg chg="mod">
          <ac:chgData name="Hines, Donna A" userId="ad4f40da-fb4d-443a-ae6e-35f8d8059c35" providerId="ADAL" clId="{F69FD9B8-157F-4AD7-A08C-CCB73AF15829}" dt="2021-09-08T18:45:44.818" v="103"/>
          <ac:picMkLst>
            <pc:docMk/>
            <pc:sldMk cId="2822736342" sldId="698"/>
            <ac:picMk id="11" creationId="{2FB223E7-EF54-428C-A20C-49486241416E}"/>
          </ac:picMkLst>
        </pc:picChg>
      </pc:sldChg>
      <pc:sldChg chg="addSp modSp mod">
        <pc:chgData name="Hines, Donna A" userId="ad4f40da-fb4d-443a-ae6e-35f8d8059c35" providerId="ADAL" clId="{F69FD9B8-157F-4AD7-A08C-CCB73AF15829}" dt="2021-09-08T18:44:20.788" v="90" actId="167"/>
        <pc:sldMkLst>
          <pc:docMk/>
          <pc:sldMk cId="622348429" sldId="699"/>
        </pc:sldMkLst>
        <pc:spChg chg="mod">
          <ac:chgData name="Hines, Donna A" userId="ad4f40da-fb4d-443a-ae6e-35f8d8059c35" providerId="ADAL" clId="{F69FD9B8-157F-4AD7-A08C-CCB73AF15829}" dt="2021-09-03T15:29:20.951" v="58"/>
          <ac:spMkLst>
            <pc:docMk/>
            <pc:sldMk cId="622348429" sldId="699"/>
            <ac:spMk id="2" creationId="{DCB08B97-E79B-4366-A58C-F4EBCFA37F8F}"/>
          </ac:spMkLst>
        </pc:spChg>
        <pc:grpChg chg="add mod">
          <ac:chgData name="Hines, Donna A" userId="ad4f40da-fb4d-443a-ae6e-35f8d8059c35" providerId="ADAL" clId="{F69FD9B8-157F-4AD7-A08C-CCB73AF15829}" dt="2021-09-08T18:44:20.788" v="90" actId="167"/>
          <ac:grpSpMkLst>
            <pc:docMk/>
            <pc:sldMk cId="622348429" sldId="699"/>
            <ac:grpSpMk id="4" creationId="{B72A34E3-61CC-4FD1-A8DB-17B028E906CA}"/>
          </ac:grpSpMkLst>
        </pc:grpChg>
        <pc:graphicFrameChg chg="modGraphic">
          <ac:chgData name="Hines, Donna A" userId="ad4f40da-fb4d-443a-ae6e-35f8d8059c35" providerId="ADAL" clId="{F69FD9B8-157F-4AD7-A08C-CCB73AF15829}" dt="2021-09-02T15:08:41.410" v="33" actId="2711"/>
          <ac:graphicFrameMkLst>
            <pc:docMk/>
            <pc:sldMk cId="622348429" sldId="699"/>
            <ac:graphicFrameMk id="3" creationId="{FE338F02-778A-4EE2-8364-3F70B598ACDD}"/>
          </ac:graphicFrameMkLst>
        </pc:graphicFrameChg>
        <pc:picChg chg="mod">
          <ac:chgData name="Hines, Donna A" userId="ad4f40da-fb4d-443a-ae6e-35f8d8059c35" providerId="ADAL" clId="{F69FD9B8-157F-4AD7-A08C-CCB73AF15829}" dt="2021-09-03T15:35:50.570" v="78"/>
          <ac:picMkLst>
            <pc:docMk/>
            <pc:sldMk cId="622348429" sldId="699"/>
            <ac:picMk id="5" creationId="{D5520535-9DBE-4D9B-99A8-485128B55CDE}"/>
          </ac:picMkLst>
        </pc:picChg>
        <pc:picChg chg="mod">
          <ac:chgData name="Hines, Donna A" userId="ad4f40da-fb4d-443a-ae6e-35f8d8059c35" providerId="ADAL" clId="{F69FD9B8-157F-4AD7-A08C-CCB73AF15829}" dt="2021-09-03T15:35:50.570" v="78"/>
          <ac:picMkLst>
            <pc:docMk/>
            <pc:sldMk cId="622348429" sldId="699"/>
            <ac:picMk id="6" creationId="{F7A8795B-CA54-458D-B106-CC969E00EB26}"/>
          </ac:picMkLst>
        </pc:picChg>
        <pc:picChg chg="mod">
          <ac:chgData name="Hines, Donna A" userId="ad4f40da-fb4d-443a-ae6e-35f8d8059c35" providerId="ADAL" clId="{F69FD9B8-157F-4AD7-A08C-CCB73AF15829}" dt="2021-09-03T15:35:50.570" v="78"/>
          <ac:picMkLst>
            <pc:docMk/>
            <pc:sldMk cId="622348429" sldId="699"/>
            <ac:picMk id="7" creationId="{449FDA7C-7813-41DE-A062-618B268EC185}"/>
          </ac:picMkLst>
        </pc:picChg>
      </pc:sldChg>
      <pc:sldChg chg="addSp modSp">
        <pc:chgData name="Hines, Donna A" userId="ad4f40da-fb4d-443a-ae6e-35f8d8059c35" providerId="ADAL" clId="{F69FD9B8-157F-4AD7-A08C-CCB73AF15829}" dt="2021-09-08T18:47:27.942" v="121" actId="167"/>
        <pc:sldMkLst>
          <pc:docMk/>
          <pc:sldMk cId="2470970734" sldId="700"/>
        </pc:sldMkLst>
        <pc:grpChg chg="add mod">
          <ac:chgData name="Hines, Donna A" userId="ad4f40da-fb4d-443a-ae6e-35f8d8059c35" providerId="ADAL" clId="{F69FD9B8-157F-4AD7-A08C-CCB73AF15829}" dt="2021-09-08T18:47:27.942" v="121" actId="167"/>
          <ac:grpSpMkLst>
            <pc:docMk/>
            <pc:sldMk cId="2470970734" sldId="700"/>
            <ac:grpSpMk id="6" creationId="{0B9E6788-D95B-4955-8016-2E88BAA7A073}"/>
          </ac:grpSpMkLst>
        </pc:grpChg>
        <pc:picChg chg="mod">
          <ac:chgData name="Hines, Donna A" userId="ad4f40da-fb4d-443a-ae6e-35f8d8059c35" providerId="ADAL" clId="{F69FD9B8-157F-4AD7-A08C-CCB73AF15829}" dt="2021-09-08T18:45:56.520" v="106"/>
          <ac:picMkLst>
            <pc:docMk/>
            <pc:sldMk cId="2470970734" sldId="700"/>
            <ac:picMk id="7" creationId="{819EBFD3-8205-45C0-AC9F-30E46A85964A}"/>
          </ac:picMkLst>
        </pc:picChg>
        <pc:picChg chg="mod">
          <ac:chgData name="Hines, Donna A" userId="ad4f40da-fb4d-443a-ae6e-35f8d8059c35" providerId="ADAL" clId="{F69FD9B8-157F-4AD7-A08C-CCB73AF15829}" dt="2021-09-08T18:45:56.520" v="106"/>
          <ac:picMkLst>
            <pc:docMk/>
            <pc:sldMk cId="2470970734" sldId="700"/>
            <ac:picMk id="8" creationId="{DF440755-252E-4334-AE2C-E291117924F4}"/>
          </ac:picMkLst>
        </pc:picChg>
        <pc:picChg chg="mod">
          <ac:chgData name="Hines, Donna A" userId="ad4f40da-fb4d-443a-ae6e-35f8d8059c35" providerId="ADAL" clId="{F69FD9B8-157F-4AD7-A08C-CCB73AF15829}" dt="2021-09-08T18:45:56.520" v="106"/>
          <ac:picMkLst>
            <pc:docMk/>
            <pc:sldMk cId="2470970734" sldId="700"/>
            <ac:picMk id="9" creationId="{A7AEDE58-A4E2-4885-9483-0C9C2D2C0087}"/>
          </ac:picMkLst>
        </pc:picChg>
      </pc:sldChg>
      <pc:sldChg chg="addSp modSp">
        <pc:chgData name="Hines, Donna A" userId="ad4f40da-fb4d-443a-ae6e-35f8d8059c35" providerId="ADAL" clId="{F69FD9B8-157F-4AD7-A08C-CCB73AF15829}" dt="2021-09-08T18:52:15.756" v="123" actId="167"/>
        <pc:sldMkLst>
          <pc:docMk/>
          <pc:sldMk cId="194931602" sldId="701"/>
        </pc:sldMkLst>
        <pc:grpChg chg="add mod">
          <ac:chgData name="Hines, Donna A" userId="ad4f40da-fb4d-443a-ae6e-35f8d8059c35" providerId="ADAL" clId="{F69FD9B8-157F-4AD7-A08C-CCB73AF15829}" dt="2021-09-08T18:52:15.756" v="123" actId="167"/>
          <ac:grpSpMkLst>
            <pc:docMk/>
            <pc:sldMk cId="194931602" sldId="701"/>
            <ac:grpSpMk id="6" creationId="{0FA53AC6-D8F3-44AC-9C0B-1D1C7F263E45}"/>
          </ac:grpSpMkLst>
        </pc:grpChg>
        <pc:picChg chg="mod">
          <ac:chgData name="Hines, Donna A" userId="ad4f40da-fb4d-443a-ae6e-35f8d8059c35" providerId="ADAL" clId="{F69FD9B8-157F-4AD7-A08C-CCB73AF15829}" dt="2021-09-08T18:46:02.873" v="108"/>
          <ac:picMkLst>
            <pc:docMk/>
            <pc:sldMk cId="194931602" sldId="701"/>
            <ac:picMk id="7" creationId="{19BB4EBF-E911-4DA8-B5C1-96614958E915}"/>
          </ac:picMkLst>
        </pc:picChg>
        <pc:picChg chg="mod">
          <ac:chgData name="Hines, Donna A" userId="ad4f40da-fb4d-443a-ae6e-35f8d8059c35" providerId="ADAL" clId="{F69FD9B8-157F-4AD7-A08C-CCB73AF15829}" dt="2021-09-08T18:46:02.873" v="108"/>
          <ac:picMkLst>
            <pc:docMk/>
            <pc:sldMk cId="194931602" sldId="701"/>
            <ac:picMk id="8" creationId="{1B6901FD-E378-4DB9-8646-2C7D2EEC8856}"/>
          </ac:picMkLst>
        </pc:picChg>
        <pc:picChg chg="mod">
          <ac:chgData name="Hines, Donna A" userId="ad4f40da-fb4d-443a-ae6e-35f8d8059c35" providerId="ADAL" clId="{F69FD9B8-157F-4AD7-A08C-CCB73AF15829}" dt="2021-09-08T18:46:02.873" v="108"/>
          <ac:picMkLst>
            <pc:docMk/>
            <pc:sldMk cId="194931602" sldId="701"/>
            <ac:picMk id="9" creationId="{FBD76359-4D68-4DC5-98C3-E4C8CC94741E}"/>
          </ac:picMkLst>
        </pc:picChg>
      </pc:sldChg>
      <pc:sldChg chg="addSp modSp">
        <pc:chgData name="Hines, Donna A" userId="ad4f40da-fb4d-443a-ae6e-35f8d8059c35" providerId="ADAL" clId="{F69FD9B8-157F-4AD7-A08C-CCB73AF15829}" dt="2021-09-08T18:46:22.770" v="111" actId="167"/>
        <pc:sldMkLst>
          <pc:docMk/>
          <pc:sldMk cId="4126231439" sldId="702"/>
        </pc:sldMkLst>
        <pc:spChg chg="mod">
          <ac:chgData name="Hines, Donna A" userId="ad4f40da-fb4d-443a-ae6e-35f8d8059c35" providerId="ADAL" clId="{F69FD9B8-157F-4AD7-A08C-CCB73AF15829}" dt="2021-09-03T15:29:20.951" v="58"/>
          <ac:spMkLst>
            <pc:docMk/>
            <pc:sldMk cId="4126231439" sldId="702"/>
            <ac:spMk id="4" creationId="{CAB45230-51A9-47AF-9F05-427506F383BF}"/>
          </ac:spMkLst>
        </pc:spChg>
        <pc:grpChg chg="add mod">
          <ac:chgData name="Hines, Donna A" userId="ad4f40da-fb4d-443a-ae6e-35f8d8059c35" providerId="ADAL" clId="{F69FD9B8-157F-4AD7-A08C-CCB73AF15829}" dt="2021-09-08T18:46:22.770" v="111" actId="167"/>
          <ac:grpSpMkLst>
            <pc:docMk/>
            <pc:sldMk cId="4126231439" sldId="702"/>
            <ac:grpSpMk id="6" creationId="{2DF4DAB0-B306-4A00-893D-8672C2690F7B}"/>
          </ac:grpSpMkLst>
        </pc:grpChg>
        <pc:picChg chg="mod">
          <ac:chgData name="Hines, Donna A" userId="ad4f40da-fb4d-443a-ae6e-35f8d8059c35" providerId="ADAL" clId="{F69FD9B8-157F-4AD7-A08C-CCB73AF15829}" dt="2021-09-08T18:45:04.038" v="96"/>
          <ac:picMkLst>
            <pc:docMk/>
            <pc:sldMk cId="4126231439" sldId="702"/>
            <ac:picMk id="7" creationId="{75ECA5EC-D6DD-40DE-AB56-1ED54580D738}"/>
          </ac:picMkLst>
        </pc:picChg>
        <pc:picChg chg="mod">
          <ac:chgData name="Hines, Donna A" userId="ad4f40da-fb4d-443a-ae6e-35f8d8059c35" providerId="ADAL" clId="{F69FD9B8-157F-4AD7-A08C-CCB73AF15829}" dt="2021-09-08T18:45:04.038" v="96"/>
          <ac:picMkLst>
            <pc:docMk/>
            <pc:sldMk cId="4126231439" sldId="702"/>
            <ac:picMk id="8" creationId="{264651F8-8445-4F2B-A0DC-692A7F1691D4}"/>
          </ac:picMkLst>
        </pc:picChg>
        <pc:picChg chg="mod">
          <ac:chgData name="Hines, Donna A" userId="ad4f40da-fb4d-443a-ae6e-35f8d8059c35" providerId="ADAL" clId="{F69FD9B8-157F-4AD7-A08C-CCB73AF15829}" dt="2021-09-08T18:45:04.038" v="96"/>
          <ac:picMkLst>
            <pc:docMk/>
            <pc:sldMk cId="4126231439" sldId="702"/>
            <ac:picMk id="9" creationId="{D1CE855F-D032-453D-AC3D-05B6C787CE15}"/>
          </ac:picMkLst>
        </pc:picChg>
      </pc:sldChg>
      <pc:sldChg chg="addSp modSp mod">
        <pc:chgData name="Hines, Donna A" userId="ad4f40da-fb4d-443a-ae6e-35f8d8059c35" providerId="ADAL" clId="{F69FD9B8-157F-4AD7-A08C-CCB73AF15829}" dt="2021-09-08T18:46:27.136" v="112" actId="167"/>
        <pc:sldMkLst>
          <pc:docMk/>
          <pc:sldMk cId="188090493" sldId="703"/>
        </pc:sldMkLst>
        <pc:spChg chg="mod">
          <ac:chgData name="Hines, Donna A" userId="ad4f40da-fb4d-443a-ae6e-35f8d8059c35" providerId="ADAL" clId="{F69FD9B8-157F-4AD7-A08C-CCB73AF15829}" dt="2021-09-03T15:29:21.093" v="61" actId="27636"/>
          <ac:spMkLst>
            <pc:docMk/>
            <pc:sldMk cId="188090493" sldId="703"/>
            <ac:spMk id="3" creationId="{138BD017-C4EA-4EDA-B469-585ABCFE7433}"/>
          </ac:spMkLst>
        </pc:spChg>
        <pc:spChg chg="mod">
          <ac:chgData name="Hines, Donna A" userId="ad4f40da-fb4d-443a-ae6e-35f8d8059c35" providerId="ADAL" clId="{F69FD9B8-157F-4AD7-A08C-CCB73AF15829}" dt="2021-09-03T15:29:20.951" v="58"/>
          <ac:spMkLst>
            <pc:docMk/>
            <pc:sldMk cId="188090493" sldId="703"/>
            <ac:spMk id="4" creationId="{CAB45230-51A9-47AF-9F05-427506F383BF}"/>
          </ac:spMkLst>
        </pc:spChg>
        <pc:grpChg chg="add mod">
          <ac:chgData name="Hines, Donna A" userId="ad4f40da-fb4d-443a-ae6e-35f8d8059c35" providerId="ADAL" clId="{F69FD9B8-157F-4AD7-A08C-CCB73AF15829}" dt="2021-09-08T18:46:27.136" v="112" actId="167"/>
          <ac:grpSpMkLst>
            <pc:docMk/>
            <pc:sldMk cId="188090493" sldId="703"/>
            <ac:grpSpMk id="6" creationId="{06DFF2E2-588B-438E-813A-919B773BC19A}"/>
          </ac:grpSpMkLst>
        </pc:grpChg>
        <pc:picChg chg="mod">
          <ac:chgData name="Hines, Donna A" userId="ad4f40da-fb4d-443a-ae6e-35f8d8059c35" providerId="ADAL" clId="{F69FD9B8-157F-4AD7-A08C-CCB73AF15829}" dt="2021-09-08T18:45:09.282" v="97"/>
          <ac:picMkLst>
            <pc:docMk/>
            <pc:sldMk cId="188090493" sldId="703"/>
            <ac:picMk id="7" creationId="{05A48532-DC22-4066-991A-AE3BBF58A0E6}"/>
          </ac:picMkLst>
        </pc:picChg>
        <pc:picChg chg="mod">
          <ac:chgData name="Hines, Donna A" userId="ad4f40da-fb4d-443a-ae6e-35f8d8059c35" providerId="ADAL" clId="{F69FD9B8-157F-4AD7-A08C-CCB73AF15829}" dt="2021-09-08T18:45:09.282" v="97"/>
          <ac:picMkLst>
            <pc:docMk/>
            <pc:sldMk cId="188090493" sldId="703"/>
            <ac:picMk id="8" creationId="{1A9BB283-1CCE-4A79-8417-6206D5941DB6}"/>
          </ac:picMkLst>
        </pc:picChg>
        <pc:picChg chg="mod">
          <ac:chgData name="Hines, Donna A" userId="ad4f40da-fb4d-443a-ae6e-35f8d8059c35" providerId="ADAL" clId="{F69FD9B8-157F-4AD7-A08C-CCB73AF15829}" dt="2021-09-08T18:45:09.282" v="97"/>
          <ac:picMkLst>
            <pc:docMk/>
            <pc:sldMk cId="188090493" sldId="703"/>
            <ac:picMk id="9" creationId="{977791D3-BF78-48CA-830C-A064190D494F}"/>
          </ac:picMkLst>
        </pc:picChg>
      </pc:sldChg>
      <pc:sldChg chg="add del setBg">
        <pc:chgData name="Hines, Donna A" userId="ad4f40da-fb4d-443a-ae6e-35f8d8059c35" providerId="ADAL" clId="{F69FD9B8-157F-4AD7-A08C-CCB73AF15829}" dt="2021-09-03T15:34:12.992" v="68"/>
        <pc:sldMkLst>
          <pc:docMk/>
          <pc:sldMk cId="1374030950" sldId="704"/>
        </pc:sldMkLst>
      </pc:sldChg>
      <pc:sldChg chg="modSp add del setBg">
        <pc:chgData name="Hines, Donna A" userId="ad4f40da-fb4d-443a-ae6e-35f8d8059c35" providerId="ADAL" clId="{F69FD9B8-157F-4AD7-A08C-CCB73AF15829}" dt="2021-09-03T15:35:16.805" v="74" actId="2696"/>
        <pc:sldMkLst>
          <pc:docMk/>
          <pc:sldMk cId="2038166225" sldId="704"/>
        </pc:sldMkLst>
        <pc:grpChg chg="mod">
          <ac:chgData name="Hines, Donna A" userId="ad4f40da-fb4d-443a-ae6e-35f8d8059c35" providerId="ADAL" clId="{F69FD9B8-157F-4AD7-A08C-CCB73AF15829}" dt="2021-09-03T15:35:08.682" v="73" actId="167"/>
          <ac:grpSpMkLst>
            <pc:docMk/>
            <pc:sldMk cId="2038166225" sldId="704"/>
            <ac:grpSpMk id="7" creationId="{E4478480-F0B2-4273-8417-96C3F8774111}"/>
          </ac:grpSpMkLst>
        </pc:grpChg>
      </pc:sldChg>
      <pc:sldChg chg="modSp add del setBg">
        <pc:chgData name="Hines, Donna A" userId="ad4f40da-fb4d-443a-ae6e-35f8d8059c35" providerId="ADAL" clId="{F69FD9B8-157F-4AD7-A08C-CCB73AF15829}" dt="2021-09-08T18:44:02.299" v="87" actId="2696"/>
        <pc:sldMkLst>
          <pc:docMk/>
          <pc:sldMk cId="82291366" sldId="705"/>
        </pc:sldMkLst>
        <pc:grpChg chg="mod">
          <ac:chgData name="Hines, Donna A" userId="ad4f40da-fb4d-443a-ae6e-35f8d8059c35" providerId="ADAL" clId="{F69FD9B8-157F-4AD7-A08C-CCB73AF15829}" dt="2021-09-08T18:43:58.052" v="86" actId="1076"/>
          <ac:grpSpMkLst>
            <pc:docMk/>
            <pc:sldMk cId="82291366" sldId="705"/>
            <ac:grpSpMk id="7" creationId="{E4478480-F0B2-4273-8417-96C3F8774111}"/>
          </ac:grpSpMkLst>
        </pc:grpChg>
        <pc:picChg chg="mod">
          <ac:chgData name="Hines, Donna A" userId="ad4f40da-fb4d-443a-ae6e-35f8d8059c35" providerId="ADAL" clId="{F69FD9B8-157F-4AD7-A08C-CCB73AF15829}" dt="2021-09-08T18:43:58.052" v="86" actId="1076"/>
          <ac:picMkLst>
            <pc:docMk/>
            <pc:sldMk cId="82291366" sldId="705"/>
            <ac:picMk id="8" creationId="{846EE79E-3412-4FF4-BD22-9AA16AC75E1A}"/>
          </ac:picMkLst>
        </pc:picChg>
        <pc:picChg chg="mod">
          <ac:chgData name="Hines, Donna A" userId="ad4f40da-fb4d-443a-ae6e-35f8d8059c35" providerId="ADAL" clId="{F69FD9B8-157F-4AD7-A08C-CCB73AF15829}" dt="2021-09-08T18:43:58.052" v="86" actId="1076"/>
          <ac:picMkLst>
            <pc:docMk/>
            <pc:sldMk cId="82291366" sldId="705"/>
            <ac:picMk id="9" creationId="{9A833176-9EA3-4DF1-9B88-312FD1A0C1B5}"/>
          </ac:picMkLst>
        </pc:picChg>
        <pc:picChg chg="mod">
          <ac:chgData name="Hines, Donna A" userId="ad4f40da-fb4d-443a-ae6e-35f8d8059c35" providerId="ADAL" clId="{F69FD9B8-157F-4AD7-A08C-CCB73AF15829}" dt="2021-09-08T18:43:58.052" v="86" actId="1076"/>
          <ac:picMkLst>
            <pc:docMk/>
            <pc:sldMk cId="82291366" sldId="705"/>
            <ac:picMk id="10" creationId="{CED8F0C6-33F4-4CB4-AC15-22A626D9214B}"/>
          </ac:picMkLst>
        </pc:picChg>
      </pc:sldChg>
      <pc:sldChg chg="add del setBg">
        <pc:chgData name="Hines, Donna A" userId="ad4f40da-fb4d-443a-ae6e-35f8d8059c35" providerId="ADAL" clId="{F69FD9B8-157F-4AD7-A08C-CCB73AF15829}" dt="2021-09-03T15:34:12.655" v="67"/>
        <pc:sldMkLst>
          <pc:docMk/>
          <pc:sldMk cId="3183763938" sldId="705"/>
        </pc:sldMkLst>
      </pc:sldChg>
    </pc:docChg>
  </pc:docChgLst>
  <pc:docChgLst>
    <pc:chgData name="Hines, Donna A" userId="S::donna.a.hines@hud.gov::ad4f40da-fb4d-443a-ae6e-35f8d8059c35" providerId="AD" clId="Web-{56041D6B-C2C6-714E-3A69-96A447C938D8}"/>
    <pc:docChg chg="modSld">
      <pc:chgData name="Hines, Donna A" userId="S::donna.a.hines@hud.gov::ad4f40da-fb4d-443a-ae6e-35f8d8059c35" providerId="AD" clId="Web-{56041D6B-C2C6-714E-3A69-96A447C938D8}" dt="2021-09-20T17:50:28.138" v="1" actId="14100"/>
      <pc:docMkLst>
        <pc:docMk/>
      </pc:docMkLst>
      <pc:sldChg chg="modSp">
        <pc:chgData name="Hines, Donna A" userId="S::donna.a.hines@hud.gov::ad4f40da-fb4d-443a-ae6e-35f8d8059c35" providerId="AD" clId="Web-{56041D6B-C2C6-714E-3A69-96A447C938D8}" dt="2021-09-20T17:50:28.138" v="1" actId="14100"/>
        <pc:sldMkLst>
          <pc:docMk/>
          <pc:sldMk cId="2193385131" sldId="675"/>
        </pc:sldMkLst>
        <pc:spChg chg="mod">
          <ac:chgData name="Hines, Donna A" userId="S::donna.a.hines@hud.gov::ad4f40da-fb4d-443a-ae6e-35f8d8059c35" providerId="AD" clId="Web-{56041D6B-C2C6-714E-3A69-96A447C938D8}" dt="2021-09-20T17:50:28.138" v="1" actId="14100"/>
          <ac:spMkLst>
            <pc:docMk/>
            <pc:sldMk cId="2193385131" sldId="675"/>
            <ac:spMk id="2" creationId="{3707C2D7-544E-4DD0-8146-799A9D983291}"/>
          </ac:spMkLst>
        </pc:spChg>
      </pc:sldChg>
    </pc:docChg>
  </pc:docChgLst>
  <pc:docChgLst>
    <pc:chgData name="Hines, Donna A" userId="S::donna.a.hines@hud.gov::ad4f40da-fb4d-443a-ae6e-35f8d8059c35" providerId="AD" clId="Web-{90ED22CC-3C36-0533-6595-BF80BB4EB13D}"/>
    <pc:docChg chg="modSld">
      <pc:chgData name="Hines, Donna A" userId="S::donna.a.hines@hud.gov::ad4f40da-fb4d-443a-ae6e-35f8d8059c35" providerId="AD" clId="Web-{90ED22CC-3C36-0533-6595-BF80BB4EB13D}" dt="2022-10-27T19:06:30.792" v="4" actId="1076"/>
      <pc:docMkLst>
        <pc:docMk/>
      </pc:docMkLst>
      <pc:sldChg chg="addSp delSp modSp">
        <pc:chgData name="Hines, Donna A" userId="S::donna.a.hines@hud.gov::ad4f40da-fb4d-443a-ae6e-35f8d8059c35" providerId="AD" clId="Web-{90ED22CC-3C36-0533-6595-BF80BB4EB13D}" dt="2022-10-27T19:06:30.792" v="4" actId="1076"/>
        <pc:sldMkLst>
          <pc:docMk/>
          <pc:sldMk cId="4103552155" sldId="689"/>
        </pc:sldMkLst>
        <pc:spChg chg="del">
          <ac:chgData name="Hines, Donna A" userId="S::donna.a.hines@hud.gov::ad4f40da-fb4d-443a-ae6e-35f8d8059c35" providerId="AD" clId="Web-{90ED22CC-3C36-0533-6595-BF80BB4EB13D}" dt="2022-10-27T19:06:16.714" v="0"/>
          <ac:spMkLst>
            <pc:docMk/>
            <pc:sldMk cId="4103552155" sldId="689"/>
            <ac:spMk id="3" creationId="{732E24B8-E405-4087-BE2A-2B33CD74F023}"/>
          </ac:spMkLst>
        </pc:spChg>
        <pc:spChg chg="add del mod">
          <ac:chgData name="Hines, Donna A" userId="S::donna.a.hines@hud.gov::ad4f40da-fb4d-443a-ae6e-35f8d8059c35" providerId="AD" clId="Web-{90ED22CC-3C36-0533-6595-BF80BB4EB13D}" dt="2022-10-27T19:06:20.089" v="1"/>
          <ac:spMkLst>
            <pc:docMk/>
            <pc:sldMk cId="4103552155" sldId="689"/>
            <ac:spMk id="5" creationId="{34B520F0-BC0B-6C9F-7E3E-95D22604C52F}"/>
          </ac:spMkLst>
        </pc:spChg>
        <pc:picChg chg="add mod">
          <ac:chgData name="Hines, Donna A" userId="S::donna.a.hines@hud.gov::ad4f40da-fb4d-443a-ae6e-35f8d8059c35" providerId="AD" clId="Web-{90ED22CC-3C36-0533-6595-BF80BB4EB13D}" dt="2022-10-27T19:06:30.792" v="4" actId="1076"/>
          <ac:picMkLst>
            <pc:docMk/>
            <pc:sldMk cId="4103552155" sldId="689"/>
            <ac:picMk id="6" creationId="{BA86E3F1-CFC3-7EFF-E035-86C9371E4555}"/>
          </ac:picMkLst>
        </pc:picChg>
      </pc:sldChg>
    </pc:docChg>
  </pc:docChgLst>
  <pc:docChgLst>
    <pc:chgData name="Taylor, Joseph E" userId="S::joseph.e.taylor@hud.gov::4c5a6b01-bbdf-428b-b4b6-a1a03187b2c2" providerId="AD" clId="Web-{8CF04761-CCAB-3A07-349E-DAB52B5B0D9A}"/>
    <pc:docChg chg="modSld">
      <pc:chgData name="Taylor, Joseph E" userId="S::joseph.e.taylor@hud.gov::4c5a6b01-bbdf-428b-b4b6-a1a03187b2c2" providerId="AD" clId="Web-{8CF04761-CCAB-3A07-349E-DAB52B5B0D9A}" dt="2022-10-21T18:11:11.380" v="124"/>
      <pc:docMkLst>
        <pc:docMk/>
      </pc:docMkLst>
      <pc:sldChg chg="modSp modNotes">
        <pc:chgData name="Taylor, Joseph E" userId="S::joseph.e.taylor@hud.gov::4c5a6b01-bbdf-428b-b4b6-a1a03187b2c2" providerId="AD" clId="Web-{8CF04761-CCAB-3A07-349E-DAB52B5B0D9A}" dt="2022-10-21T18:10:10.285" v="70"/>
        <pc:sldMkLst>
          <pc:docMk/>
          <pc:sldMk cId="662282638" sldId="614"/>
        </pc:sldMkLst>
        <pc:spChg chg="mod">
          <ac:chgData name="Taylor, Joseph E" userId="S::joseph.e.taylor@hud.gov::4c5a6b01-bbdf-428b-b4b6-a1a03187b2c2" providerId="AD" clId="Web-{8CF04761-CCAB-3A07-349E-DAB52B5B0D9A}" dt="2022-10-21T18:09:39.378" v="2" actId="20577"/>
          <ac:spMkLst>
            <pc:docMk/>
            <pc:sldMk cId="662282638" sldId="614"/>
            <ac:spMk id="5" creationId="{9BE384C3-05D9-43DB-B602-8850BF8BCF6F}"/>
          </ac:spMkLst>
        </pc:spChg>
      </pc:sldChg>
      <pc:sldChg chg="modSp modNotes">
        <pc:chgData name="Taylor, Joseph E" userId="S::joseph.e.taylor@hud.gov::4c5a6b01-bbdf-428b-b4b6-a1a03187b2c2" providerId="AD" clId="Web-{8CF04761-CCAB-3A07-349E-DAB52B5B0D9A}" dt="2022-10-21T18:11:11.380" v="124"/>
        <pc:sldMkLst>
          <pc:docMk/>
          <pc:sldMk cId="2279602492" sldId="682"/>
        </pc:sldMkLst>
        <pc:spChg chg="mod">
          <ac:chgData name="Taylor, Joseph E" userId="S::joseph.e.taylor@hud.gov::4c5a6b01-bbdf-428b-b4b6-a1a03187b2c2" providerId="AD" clId="Web-{8CF04761-CCAB-3A07-349E-DAB52B5B0D9A}" dt="2022-10-21T18:10:52.395" v="109" actId="20577"/>
          <ac:spMkLst>
            <pc:docMk/>
            <pc:sldMk cId="2279602492" sldId="682"/>
            <ac:spMk id="3" creationId="{A9AFE01C-D594-495E-82AE-723F01D17ED0}"/>
          </ac:spMkLst>
        </pc:spChg>
      </pc:sldChg>
    </pc:docChg>
  </pc:docChgLst>
  <pc:docChgLst>
    <pc:chgData name="Hines, Donna A" userId="S::donna.a.hines@hud.gov::ad4f40da-fb4d-443a-ae6e-35f8d8059c35" providerId="AD" clId="Web-{4D80CB3E-0BBD-649B-78D0-FD1B1EF92E10}"/>
    <pc:docChg chg="modSld">
      <pc:chgData name="Hines, Donna A" userId="S::donna.a.hines@hud.gov::ad4f40da-fb4d-443a-ae6e-35f8d8059c35" providerId="AD" clId="Web-{4D80CB3E-0BBD-649B-78D0-FD1B1EF92E10}" dt="2021-10-19T00:02:45.670" v="36"/>
      <pc:docMkLst>
        <pc:docMk/>
      </pc:docMkLst>
      <pc:sldChg chg="modSp">
        <pc:chgData name="Hines, Donna A" userId="S::donna.a.hines@hud.gov::ad4f40da-fb4d-443a-ae6e-35f8d8059c35" providerId="AD" clId="Web-{4D80CB3E-0BBD-649B-78D0-FD1B1EF92E10}" dt="2021-10-19T00:00:18.950" v="23" actId="20577"/>
        <pc:sldMkLst>
          <pc:docMk/>
          <pc:sldMk cId="2296394151" sldId="320"/>
        </pc:sldMkLst>
        <pc:spChg chg="mod">
          <ac:chgData name="Hines, Donna A" userId="S::donna.a.hines@hud.gov::ad4f40da-fb4d-443a-ae6e-35f8d8059c35" providerId="AD" clId="Web-{4D80CB3E-0BBD-649B-78D0-FD1B1EF92E10}" dt="2021-10-18T23:59:33.058" v="7" actId="20577"/>
          <ac:spMkLst>
            <pc:docMk/>
            <pc:sldMk cId="2296394151" sldId="320"/>
            <ac:spMk id="2" creationId="{00000000-0000-0000-0000-000000000000}"/>
          </ac:spMkLst>
        </pc:spChg>
        <pc:spChg chg="mod">
          <ac:chgData name="Hines, Donna A" userId="S::donna.a.hines@hud.gov::ad4f40da-fb4d-443a-ae6e-35f8d8059c35" providerId="AD" clId="Web-{4D80CB3E-0BBD-649B-78D0-FD1B1EF92E10}" dt="2021-10-19T00:00:18.950" v="23" actId="20577"/>
          <ac:spMkLst>
            <pc:docMk/>
            <pc:sldMk cId="2296394151" sldId="320"/>
            <ac:spMk id="66" creationId="{00000000-0000-0000-0000-000000000000}"/>
          </ac:spMkLst>
        </pc:spChg>
      </pc:sldChg>
      <pc:sldChg chg="modSp">
        <pc:chgData name="Hines, Donna A" userId="S::donna.a.hines@hud.gov::ad4f40da-fb4d-443a-ae6e-35f8d8059c35" providerId="AD" clId="Web-{4D80CB3E-0BBD-649B-78D0-FD1B1EF92E10}" dt="2021-10-19T00:00:33.028" v="26" actId="1076"/>
        <pc:sldMkLst>
          <pc:docMk/>
          <pc:sldMk cId="3798091808" sldId="673"/>
        </pc:sldMkLst>
        <pc:spChg chg="mod">
          <ac:chgData name="Hines, Donna A" userId="S::donna.a.hines@hud.gov::ad4f40da-fb4d-443a-ae6e-35f8d8059c35" providerId="AD" clId="Web-{4D80CB3E-0BBD-649B-78D0-FD1B1EF92E10}" dt="2021-10-19T00:00:27.668" v="24" actId="1076"/>
          <ac:spMkLst>
            <pc:docMk/>
            <pc:sldMk cId="3798091808" sldId="673"/>
            <ac:spMk id="2" creationId="{CFC1ECEF-112E-4605-A485-F5967940AEE2}"/>
          </ac:spMkLst>
        </pc:spChg>
        <pc:spChg chg="mod">
          <ac:chgData name="Hines, Donna A" userId="S::donna.a.hines@hud.gov::ad4f40da-fb4d-443a-ae6e-35f8d8059c35" providerId="AD" clId="Web-{4D80CB3E-0BBD-649B-78D0-FD1B1EF92E10}" dt="2021-10-19T00:00:33.028" v="26" actId="1076"/>
          <ac:spMkLst>
            <pc:docMk/>
            <pc:sldMk cId="3798091808" sldId="673"/>
            <ac:spMk id="3" creationId="{92D5CE7B-C5D2-4569-8EA7-E754D5098808}"/>
          </ac:spMkLst>
        </pc:spChg>
        <pc:cxnChg chg="mod">
          <ac:chgData name="Hines, Donna A" userId="S::donna.a.hines@hud.gov::ad4f40da-fb4d-443a-ae6e-35f8d8059c35" providerId="AD" clId="Web-{4D80CB3E-0BBD-649B-78D0-FD1B1EF92E10}" dt="2021-10-19T00:00:30.293" v="25" actId="1076"/>
          <ac:cxnSpMkLst>
            <pc:docMk/>
            <pc:sldMk cId="3798091808" sldId="673"/>
            <ac:cxnSpMk id="5" creationId="{818459FF-5055-4E63-9376-60BFE2A697EA}"/>
          </ac:cxnSpMkLst>
        </pc:cxnChg>
      </pc:sldChg>
      <pc:sldChg chg="modSp">
        <pc:chgData name="Hines, Donna A" userId="S::donna.a.hines@hud.gov::ad4f40da-fb4d-443a-ae6e-35f8d8059c35" providerId="AD" clId="Web-{4D80CB3E-0BBD-649B-78D0-FD1B1EF92E10}" dt="2021-10-19T00:01:30.278" v="29" actId="20577"/>
        <pc:sldMkLst>
          <pc:docMk/>
          <pc:sldMk cId="1394017685" sldId="686"/>
        </pc:sldMkLst>
        <pc:spChg chg="mod">
          <ac:chgData name="Hines, Donna A" userId="S::donna.a.hines@hud.gov::ad4f40da-fb4d-443a-ae6e-35f8d8059c35" providerId="AD" clId="Web-{4D80CB3E-0BBD-649B-78D0-FD1B1EF92E10}" dt="2021-10-19T00:01:30.278" v="29" actId="20577"/>
          <ac:spMkLst>
            <pc:docMk/>
            <pc:sldMk cId="1394017685" sldId="686"/>
            <ac:spMk id="3" creationId="{D557A948-E5E0-4B99-A2FD-67CAFA61503C}"/>
          </ac:spMkLst>
        </pc:spChg>
      </pc:sldChg>
      <pc:sldChg chg="modSp">
        <pc:chgData name="Hines, Donna A" userId="S::donna.a.hines@hud.gov::ad4f40da-fb4d-443a-ae6e-35f8d8059c35" providerId="AD" clId="Web-{4D80CB3E-0BBD-649B-78D0-FD1B1EF92E10}" dt="2021-10-18T23:59:04.949" v="4"/>
        <pc:sldMkLst>
          <pc:docMk/>
          <pc:sldMk cId="622348429" sldId="699"/>
        </pc:sldMkLst>
        <pc:graphicFrameChg chg="modGraphic">
          <ac:chgData name="Hines, Donna A" userId="S::donna.a.hines@hud.gov::ad4f40da-fb4d-443a-ae6e-35f8d8059c35" providerId="AD" clId="Web-{4D80CB3E-0BBD-649B-78D0-FD1B1EF92E10}" dt="2021-10-18T23:59:04.949" v="4"/>
          <ac:graphicFrameMkLst>
            <pc:docMk/>
            <pc:sldMk cId="622348429" sldId="699"/>
            <ac:graphicFrameMk id="3" creationId="{FE338F02-778A-4EE2-8364-3F70B598ACDD}"/>
          </ac:graphicFrameMkLst>
        </pc:graphicFrameChg>
      </pc:sldChg>
      <pc:sldChg chg="modSp">
        <pc:chgData name="Hines, Donna A" userId="S::donna.a.hines@hud.gov::ad4f40da-fb4d-443a-ae6e-35f8d8059c35" providerId="AD" clId="Web-{4D80CB3E-0BBD-649B-78D0-FD1B1EF92E10}" dt="2021-10-19T00:00:50.981" v="27" actId="1076"/>
        <pc:sldMkLst>
          <pc:docMk/>
          <pc:sldMk cId="188090493" sldId="703"/>
        </pc:sldMkLst>
        <pc:cxnChg chg="mod">
          <ac:chgData name="Hines, Donna A" userId="S::donna.a.hines@hud.gov::ad4f40da-fb4d-443a-ae6e-35f8d8059c35" providerId="AD" clId="Web-{4D80CB3E-0BBD-649B-78D0-FD1B1EF92E10}" dt="2021-10-19T00:00:50.981" v="27" actId="1076"/>
          <ac:cxnSpMkLst>
            <pc:docMk/>
            <pc:sldMk cId="188090493" sldId="703"/>
            <ac:cxnSpMk id="5" creationId="{59E7C0D3-ED02-4573-82FB-99DD60432DAD}"/>
          </ac:cxnSpMkLst>
        </pc:cxnChg>
      </pc:sldChg>
      <pc:sldChg chg="modSp">
        <pc:chgData name="Hines, Donna A" userId="S::donna.a.hines@hud.gov::ad4f40da-fb4d-443a-ae6e-35f8d8059c35" providerId="AD" clId="Web-{4D80CB3E-0BBD-649B-78D0-FD1B1EF92E10}" dt="2021-10-19T00:02:33.685" v="35" actId="20577"/>
        <pc:sldMkLst>
          <pc:docMk/>
          <pc:sldMk cId="3287069578" sldId="704"/>
        </pc:sldMkLst>
        <pc:spChg chg="mod">
          <ac:chgData name="Hines, Donna A" userId="S::donna.a.hines@hud.gov::ad4f40da-fb4d-443a-ae6e-35f8d8059c35" providerId="AD" clId="Web-{4D80CB3E-0BBD-649B-78D0-FD1B1EF92E10}" dt="2021-10-19T00:02:13.373" v="31" actId="1076"/>
          <ac:spMkLst>
            <pc:docMk/>
            <pc:sldMk cId="3287069578" sldId="704"/>
            <ac:spMk id="2" creationId="{B65CF368-B58D-4827-B28A-59A5BEBE7E63}"/>
          </ac:spMkLst>
        </pc:spChg>
        <pc:spChg chg="mod">
          <ac:chgData name="Hines, Donna A" userId="S::donna.a.hines@hud.gov::ad4f40da-fb4d-443a-ae6e-35f8d8059c35" providerId="AD" clId="Web-{4D80CB3E-0BBD-649B-78D0-FD1B1EF92E10}" dt="2021-10-19T00:02:33.685" v="35" actId="20577"/>
          <ac:spMkLst>
            <pc:docMk/>
            <pc:sldMk cId="3287069578" sldId="704"/>
            <ac:spMk id="3" creationId="{D557A948-E5E0-4B99-A2FD-67CAFA61503C}"/>
          </ac:spMkLst>
        </pc:spChg>
        <pc:cxnChg chg="mod">
          <ac:chgData name="Hines, Donna A" userId="S::donna.a.hines@hud.gov::ad4f40da-fb4d-443a-ae6e-35f8d8059c35" providerId="AD" clId="Web-{4D80CB3E-0BBD-649B-78D0-FD1B1EF92E10}" dt="2021-10-19T00:02:20.216" v="33" actId="14100"/>
          <ac:cxnSpMkLst>
            <pc:docMk/>
            <pc:sldMk cId="3287069578" sldId="704"/>
            <ac:cxnSpMk id="5" creationId="{0538FDEB-0F5A-41A8-8789-C15905B61377}"/>
          </ac:cxnSpMkLst>
        </pc:cxnChg>
      </pc:sldChg>
      <pc:sldChg chg="delSp">
        <pc:chgData name="Hines, Donna A" userId="S::donna.a.hines@hud.gov::ad4f40da-fb4d-443a-ae6e-35f8d8059c35" providerId="AD" clId="Web-{4D80CB3E-0BBD-649B-78D0-FD1B1EF92E10}" dt="2021-10-19T00:02:45.670" v="36"/>
        <pc:sldMkLst>
          <pc:docMk/>
          <pc:sldMk cId="2388973034" sldId="706"/>
        </pc:sldMkLst>
        <pc:spChg chg="del">
          <ac:chgData name="Hines, Donna A" userId="S::donna.a.hines@hud.gov::ad4f40da-fb4d-443a-ae6e-35f8d8059c35" providerId="AD" clId="Web-{4D80CB3E-0BBD-649B-78D0-FD1B1EF92E10}" dt="2021-10-19T00:02:45.670" v="36"/>
          <ac:spMkLst>
            <pc:docMk/>
            <pc:sldMk cId="2388973034" sldId="706"/>
            <ac:spMk id="4" creationId="{86330218-C8AB-4809-804B-4E497CDBCB70}"/>
          </ac:spMkLst>
        </pc:spChg>
      </pc:sldChg>
    </pc:docChg>
  </pc:docChgLst>
  <pc:docChgLst>
    <pc:chgData name="Parks, Kash C" userId="18f30889-2055-4245-8c60-40f77543fa8f" providerId="ADAL" clId="{3B2A64EB-10B6-4922-9507-C6AC4ED27FBE}"/>
    <pc:docChg chg="undo custSel modSld">
      <pc:chgData name="Parks, Kash C" userId="18f30889-2055-4245-8c60-40f77543fa8f" providerId="ADAL" clId="{3B2A64EB-10B6-4922-9507-C6AC4ED27FBE}" dt="2022-11-08T00:22:32.698" v="10" actId="20577"/>
      <pc:docMkLst>
        <pc:docMk/>
      </pc:docMkLst>
      <pc:sldChg chg="modNotesTx">
        <pc:chgData name="Parks, Kash C" userId="18f30889-2055-4245-8c60-40f77543fa8f" providerId="ADAL" clId="{3B2A64EB-10B6-4922-9507-C6AC4ED27FBE}" dt="2022-11-08T00:22:32.698" v="10" actId="20577"/>
        <pc:sldMkLst>
          <pc:docMk/>
          <pc:sldMk cId="2470970734" sldId="700"/>
        </pc:sldMkLst>
      </pc:sldChg>
    </pc:docChg>
  </pc:docChgLst>
  <pc:docChgLst>
    <pc:chgData name="Hines, Donna A" userId="S::donna.a.hines@hud.gov::ad4f40da-fb4d-443a-ae6e-35f8d8059c35" providerId="AD" clId="Web-{6F697392-3D00-1CC3-3754-DFCD3D6BDE27}"/>
    <pc:docChg chg="modSld">
      <pc:chgData name="Hines, Donna A" userId="S::donna.a.hines@hud.gov::ad4f40da-fb4d-443a-ae6e-35f8d8059c35" providerId="AD" clId="Web-{6F697392-3D00-1CC3-3754-DFCD3D6BDE27}" dt="2022-10-17T22:13:01.181" v="137"/>
      <pc:docMkLst>
        <pc:docMk/>
      </pc:docMkLst>
      <pc:sldChg chg="addSp delSp mod setBg">
        <pc:chgData name="Hines, Donna A" userId="S::donna.a.hines@hud.gov::ad4f40da-fb4d-443a-ae6e-35f8d8059c35" providerId="AD" clId="Web-{6F697392-3D00-1CC3-3754-DFCD3D6BDE27}" dt="2022-10-17T22:10:55.618" v="87"/>
        <pc:sldMkLst>
          <pc:docMk/>
          <pc:sldMk cId="2317331241" sldId="317"/>
        </pc:sldMkLst>
        <pc:grpChg chg="del">
          <ac:chgData name="Hines, Donna A" userId="S::donna.a.hines@hud.gov::ad4f40da-fb4d-443a-ae6e-35f8d8059c35" providerId="AD" clId="Web-{6F697392-3D00-1CC3-3754-DFCD3D6BDE27}" dt="2022-10-17T22:09:09.399" v="53"/>
          <ac:grpSpMkLst>
            <pc:docMk/>
            <pc:sldMk cId="2317331241" sldId="317"/>
            <ac:grpSpMk id="5" creationId="{76413223-C266-456E-B409-69A134597F10}"/>
          </ac:grpSpMkLst>
        </pc:grpChg>
        <pc:picChg chg="add">
          <ac:chgData name="Hines, Donna A" userId="S::donna.a.hines@hud.gov::ad4f40da-fb4d-443a-ae6e-35f8d8059c35" providerId="AD" clId="Web-{6F697392-3D00-1CC3-3754-DFCD3D6BDE27}" dt="2022-10-17T22:10:55.587" v="86"/>
          <ac:picMkLst>
            <pc:docMk/>
            <pc:sldMk cId="2317331241" sldId="317"/>
            <ac:picMk id="10" creationId="{4F6E15D1-03E2-C133-28D7-1ED96E19F145}"/>
          </ac:picMkLst>
        </pc:picChg>
        <pc:picChg chg="add">
          <ac:chgData name="Hines, Donna A" userId="S::donna.a.hines@hud.gov::ad4f40da-fb4d-443a-ae6e-35f8d8059c35" providerId="AD" clId="Web-{6F697392-3D00-1CC3-3754-DFCD3D6BDE27}" dt="2022-10-17T22:10:55.618" v="87"/>
          <ac:picMkLst>
            <pc:docMk/>
            <pc:sldMk cId="2317331241" sldId="317"/>
            <ac:picMk id="12" creationId="{465D655A-9254-AE47-9D4F-BAC16E04E9F9}"/>
          </ac:picMkLst>
        </pc:picChg>
      </pc:sldChg>
      <pc:sldChg chg="addSp delSp mod setBg">
        <pc:chgData name="Hines, Donna A" userId="S::donna.a.hines@hud.gov::ad4f40da-fb4d-443a-ae6e-35f8d8059c35" providerId="AD" clId="Web-{6F697392-3D00-1CC3-3754-DFCD3D6BDE27}" dt="2022-10-17T22:11:12.618" v="93"/>
        <pc:sldMkLst>
          <pc:docMk/>
          <pc:sldMk cId="1116165741" sldId="319"/>
        </pc:sldMkLst>
        <pc:grpChg chg="del">
          <ac:chgData name="Hines, Donna A" userId="S::donna.a.hines@hud.gov::ad4f40da-fb4d-443a-ae6e-35f8d8059c35" providerId="AD" clId="Web-{6F697392-3D00-1CC3-3754-DFCD3D6BDE27}" dt="2022-10-17T22:09:17.118" v="56"/>
          <ac:grpSpMkLst>
            <pc:docMk/>
            <pc:sldMk cId="1116165741" sldId="319"/>
            <ac:grpSpMk id="7" creationId="{4FC87050-4623-4B07-8B01-82137157D7B2}"/>
          </ac:grpSpMkLst>
        </pc:grpChg>
        <pc:picChg chg="add">
          <ac:chgData name="Hines, Donna A" userId="S::donna.a.hines@hud.gov::ad4f40da-fb4d-443a-ae6e-35f8d8059c35" providerId="AD" clId="Web-{6F697392-3D00-1CC3-3754-DFCD3D6BDE27}" dt="2022-10-17T22:11:12.603" v="92"/>
          <ac:picMkLst>
            <pc:docMk/>
            <pc:sldMk cId="1116165741" sldId="319"/>
            <ac:picMk id="10" creationId="{BBE52737-6310-9177-40C6-ACED92EB31EC}"/>
          </ac:picMkLst>
        </pc:picChg>
        <pc:picChg chg="add">
          <ac:chgData name="Hines, Donna A" userId="S::donna.a.hines@hud.gov::ad4f40da-fb4d-443a-ae6e-35f8d8059c35" providerId="AD" clId="Web-{6F697392-3D00-1CC3-3754-DFCD3D6BDE27}" dt="2022-10-17T22:11:12.618" v="93"/>
          <ac:picMkLst>
            <pc:docMk/>
            <pc:sldMk cId="1116165741" sldId="319"/>
            <ac:picMk id="13" creationId="{F46F5FF4-1B99-BE59-B9BC-070FAE5A84F0}"/>
          </ac:picMkLst>
        </pc:picChg>
      </pc:sldChg>
      <pc:sldChg chg="addSp delSp mod setBg">
        <pc:chgData name="Hines, Donna A" userId="S::donna.a.hines@hud.gov::ad4f40da-fb4d-443a-ae6e-35f8d8059c35" providerId="AD" clId="Web-{6F697392-3D00-1CC3-3754-DFCD3D6BDE27}" dt="2022-10-17T22:11:19.024" v="95"/>
        <pc:sldMkLst>
          <pc:docMk/>
          <pc:sldMk cId="2296394151" sldId="320"/>
        </pc:sldMkLst>
        <pc:spChg chg="del">
          <ac:chgData name="Hines, Donna A" userId="S::donna.a.hines@hud.gov::ad4f40da-fb4d-443a-ae6e-35f8d8059c35" providerId="AD" clId="Web-{6F697392-3D00-1CC3-3754-DFCD3D6BDE27}" dt="2022-10-17T22:09:21.290" v="57"/>
          <ac:spMkLst>
            <pc:docMk/>
            <pc:sldMk cId="2296394151" sldId="320"/>
            <ac:spMk id="4" creationId="{00000000-0000-0000-0000-000000000000}"/>
          </ac:spMkLst>
        </pc:spChg>
        <pc:grpChg chg="del">
          <ac:chgData name="Hines, Donna A" userId="S::donna.a.hines@hud.gov::ad4f40da-fb4d-443a-ae6e-35f8d8059c35" providerId="AD" clId="Web-{6F697392-3D00-1CC3-3754-DFCD3D6BDE27}" dt="2022-10-17T22:09:25.258" v="59"/>
          <ac:grpSpMkLst>
            <pc:docMk/>
            <pc:sldMk cId="2296394151" sldId="320"/>
            <ac:grpSpMk id="7" creationId="{777D430C-DA27-4862-A6A8-5AE3A0AFB0C0}"/>
          </ac:grpSpMkLst>
        </pc:grpChg>
        <pc:picChg chg="add">
          <ac:chgData name="Hines, Donna A" userId="S::donna.a.hines@hud.gov::ad4f40da-fb4d-443a-ae6e-35f8d8059c35" providerId="AD" clId="Web-{6F697392-3D00-1CC3-3754-DFCD3D6BDE27}" dt="2022-10-17T22:11:19.009" v="94"/>
          <ac:picMkLst>
            <pc:docMk/>
            <pc:sldMk cId="2296394151" sldId="320"/>
            <ac:picMk id="5" creationId="{9012355C-0207-04C8-ACC2-E1F4A74F5B5C}"/>
          </ac:picMkLst>
        </pc:picChg>
        <pc:picChg chg="add">
          <ac:chgData name="Hines, Donna A" userId="S::donna.a.hines@hud.gov::ad4f40da-fb4d-443a-ae6e-35f8d8059c35" providerId="AD" clId="Web-{6F697392-3D00-1CC3-3754-DFCD3D6BDE27}" dt="2022-10-17T22:11:19.024" v="95"/>
          <ac:picMkLst>
            <pc:docMk/>
            <pc:sldMk cId="2296394151" sldId="320"/>
            <ac:picMk id="11" creationId="{FE061ED1-57F1-4553-2247-46447F62278D}"/>
          </ac:picMkLst>
        </pc:picChg>
      </pc:sldChg>
      <pc:sldChg chg="addSp delSp modSp mod setBg">
        <pc:chgData name="Hines, Donna A" userId="S::donna.a.hines@hud.gov::ad4f40da-fb4d-443a-ae6e-35f8d8059c35" providerId="AD" clId="Web-{6F697392-3D00-1CC3-3754-DFCD3D6BDE27}" dt="2022-10-17T22:10:38.634" v="83" actId="1076"/>
        <pc:sldMkLst>
          <pc:docMk/>
          <pc:sldMk cId="662282638" sldId="614"/>
        </pc:sldMkLst>
        <pc:grpChg chg="del">
          <ac:chgData name="Hines, Donna A" userId="S::donna.a.hines@hud.gov::ad4f40da-fb4d-443a-ae6e-35f8d8059c35" providerId="AD" clId="Web-{6F697392-3D00-1CC3-3754-DFCD3D6BDE27}" dt="2022-10-17T22:09:04.352" v="51"/>
          <ac:grpSpMkLst>
            <pc:docMk/>
            <pc:sldMk cId="662282638" sldId="614"/>
            <ac:grpSpMk id="7" creationId="{E4478480-F0B2-4273-8417-96C3F8774111}"/>
          </ac:grpSpMkLst>
        </pc:grpChg>
        <pc:picChg chg="add mod">
          <ac:chgData name="Hines, Donna A" userId="S::donna.a.hines@hud.gov::ad4f40da-fb4d-443a-ae6e-35f8d8059c35" providerId="AD" clId="Web-{6F697392-3D00-1CC3-3754-DFCD3D6BDE27}" dt="2022-10-17T22:10:38.634" v="83" actId="1076"/>
          <ac:picMkLst>
            <pc:docMk/>
            <pc:sldMk cId="662282638" sldId="614"/>
            <ac:picMk id="3" creationId="{796CCB69-2160-7999-D2D9-93398124B56A}"/>
          </ac:picMkLst>
        </pc:picChg>
        <pc:picChg chg="add mod">
          <ac:chgData name="Hines, Donna A" userId="S::donna.a.hines@hud.gov::ad4f40da-fb4d-443a-ae6e-35f8d8059c35" providerId="AD" clId="Web-{6F697392-3D00-1CC3-3754-DFCD3D6BDE27}" dt="2022-10-17T22:10:30.915" v="82" actId="1076"/>
          <ac:picMkLst>
            <pc:docMk/>
            <pc:sldMk cId="662282638" sldId="614"/>
            <ac:picMk id="12" creationId="{14069E34-AA13-DB38-6719-B26357CF6A1C}"/>
          </ac:picMkLst>
        </pc:picChg>
      </pc:sldChg>
      <pc:sldChg chg="addSp delSp mod setBg">
        <pc:chgData name="Hines, Donna A" userId="S::donna.a.hines@hud.gov::ad4f40da-fb4d-443a-ae6e-35f8d8059c35" providerId="AD" clId="Web-{6F697392-3D00-1CC3-3754-DFCD3D6BDE27}" dt="2022-10-17T22:11:23.775" v="97"/>
        <pc:sldMkLst>
          <pc:docMk/>
          <pc:sldMk cId="3798091808" sldId="673"/>
        </pc:sldMkLst>
        <pc:grpChg chg="del">
          <ac:chgData name="Hines, Donna A" userId="S::donna.a.hines@hud.gov::ad4f40da-fb4d-443a-ae6e-35f8d8059c35" providerId="AD" clId="Web-{6F697392-3D00-1CC3-3754-DFCD3D6BDE27}" dt="2022-10-17T22:09:23.164" v="58"/>
          <ac:grpSpMkLst>
            <pc:docMk/>
            <pc:sldMk cId="3798091808" sldId="673"/>
            <ac:grpSpMk id="6" creationId="{0822533E-A3F7-4C32-B0D0-DF3D75B29EA1}"/>
          </ac:grpSpMkLst>
        </pc:grpChg>
        <pc:picChg chg="add">
          <ac:chgData name="Hines, Donna A" userId="S::donna.a.hines@hud.gov::ad4f40da-fb4d-443a-ae6e-35f8d8059c35" providerId="AD" clId="Web-{6F697392-3D00-1CC3-3754-DFCD3D6BDE27}" dt="2022-10-17T22:11:23.759" v="96"/>
          <ac:picMkLst>
            <pc:docMk/>
            <pc:sldMk cId="3798091808" sldId="673"/>
            <ac:picMk id="11" creationId="{AC84EA46-0720-D09B-2983-F3204F3174DC}"/>
          </ac:picMkLst>
        </pc:picChg>
        <pc:picChg chg="add">
          <ac:chgData name="Hines, Donna A" userId="S::donna.a.hines@hud.gov::ad4f40da-fb4d-443a-ae6e-35f8d8059c35" providerId="AD" clId="Web-{6F697392-3D00-1CC3-3754-DFCD3D6BDE27}" dt="2022-10-17T22:11:23.775" v="97"/>
          <ac:picMkLst>
            <pc:docMk/>
            <pc:sldMk cId="3798091808" sldId="673"/>
            <ac:picMk id="13" creationId="{1641EE5F-E8A2-DF1D-1FB0-0BA7FCEC5F61}"/>
          </ac:picMkLst>
        </pc:picChg>
      </pc:sldChg>
      <pc:sldChg chg="addSp delSp mod setBg">
        <pc:chgData name="Hines, Donna A" userId="S::donna.a.hines@hud.gov::ad4f40da-fb4d-443a-ae6e-35f8d8059c35" providerId="AD" clId="Web-{6F697392-3D00-1CC3-3754-DFCD3D6BDE27}" dt="2022-10-17T22:11:36.853" v="103"/>
        <pc:sldMkLst>
          <pc:docMk/>
          <pc:sldMk cId="82134465" sldId="674"/>
        </pc:sldMkLst>
        <pc:grpChg chg="del">
          <ac:chgData name="Hines, Donna A" userId="S::donna.a.hines@hud.gov::ad4f40da-fb4d-443a-ae6e-35f8d8059c35" providerId="AD" clId="Web-{6F697392-3D00-1CC3-3754-DFCD3D6BDE27}" dt="2022-10-17T22:09:34.211" v="62"/>
          <ac:grpSpMkLst>
            <pc:docMk/>
            <pc:sldMk cId="82134465" sldId="674"/>
            <ac:grpSpMk id="6" creationId="{7B694921-5A84-4097-9899-6A745B374F0C}"/>
          </ac:grpSpMkLst>
        </pc:grpChg>
        <pc:picChg chg="add">
          <ac:chgData name="Hines, Donna A" userId="S::donna.a.hines@hud.gov::ad4f40da-fb4d-443a-ae6e-35f8d8059c35" providerId="AD" clId="Web-{6F697392-3D00-1CC3-3754-DFCD3D6BDE27}" dt="2022-10-17T22:11:36.853" v="102"/>
          <ac:picMkLst>
            <pc:docMk/>
            <pc:sldMk cId="82134465" sldId="674"/>
            <ac:picMk id="11" creationId="{1903E34A-C0B8-2800-28D1-EA0A862BD45B}"/>
          </ac:picMkLst>
        </pc:picChg>
        <pc:picChg chg="add">
          <ac:chgData name="Hines, Donna A" userId="S::donna.a.hines@hud.gov::ad4f40da-fb4d-443a-ae6e-35f8d8059c35" providerId="AD" clId="Web-{6F697392-3D00-1CC3-3754-DFCD3D6BDE27}" dt="2022-10-17T22:11:36.853" v="103"/>
          <ac:picMkLst>
            <pc:docMk/>
            <pc:sldMk cId="82134465" sldId="674"/>
            <ac:picMk id="13" creationId="{66CEC2DF-6077-F281-E4E0-51F226746535}"/>
          </ac:picMkLst>
        </pc:picChg>
      </pc:sldChg>
      <pc:sldChg chg="addSp delSp mod setBg">
        <pc:chgData name="Hines, Donna A" userId="S::donna.a.hines@hud.gov::ad4f40da-fb4d-443a-ae6e-35f8d8059c35" providerId="AD" clId="Web-{6F697392-3D00-1CC3-3754-DFCD3D6BDE27}" dt="2022-10-17T22:12:08.494" v="117"/>
        <pc:sldMkLst>
          <pc:docMk/>
          <pc:sldMk cId="2193385131" sldId="675"/>
        </pc:sldMkLst>
        <pc:grpChg chg="del">
          <ac:chgData name="Hines, Donna A" userId="S::donna.a.hines@hud.gov::ad4f40da-fb4d-443a-ae6e-35f8d8059c35" providerId="AD" clId="Web-{6F697392-3D00-1CC3-3754-DFCD3D6BDE27}" dt="2022-10-17T22:09:51.852" v="69"/>
          <ac:grpSpMkLst>
            <pc:docMk/>
            <pc:sldMk cId="2193385131" sldId="675"/>
            <ac:grpSpMk id="5" creationId="{2B569B64-F3D3-4231-A6E1-F27E5D18D768}"/>
          </ac:grpSpMkLst>
        </pc:grpChg>
        <pc:picChg chg="add">
          <ac:chgData name="Hines, Donna A" userId="S::donna.a.hines@hud.gov::ad4f40da-fb4d-443a-ae6e-35f8d8059c35" providerId="AD" clId="Web-{6F697392-3D00-1CC3-3754-DFCD3D6BDE27}" dt="2022-10-17T22:12:08.478" v="116"/>
          <ac:picMkLst>
            <pc:docMk/>
            <pc:sldMk cId="2193385131" sldId="675"/>
            <ac:picMk id="13" creationId="{5900F079-FFAB-DD2F-0C6B-E16559FA0FCC}"/>
          </ac:picMkLst>
        </pc:picChg>
        <pc:picChg chg="add">
          <ac:chgData name="Hines, Donna A" userId="S::donna.a.hines@hud.gov::ad4f40da-fb4d-443a-ae6e-35f8d8059c35" providerId="AD" clId="Web-{6F697392-3D00-1CC3-3754-DFCD3D6BDE27}" dt="2022-10-17T22:12:08.494" v="117"/>
          <ac:picMkLst>
            <pc:docMk/>
            <pc:sldMk cId="2193385131" sldId="675"/>
            <ac:picMk id="15" creationId="{B987F404-9CA5-DD2E-5F7D-4BF574D20F97}"/>
          </ac:picMkLst>
        </pc:picChg>
      </pc:sldChg>
      <pc:sldChg chg="addSp delSp mod setBg">
        <pc:chgData name="Hines, Donna A" userId="S::donna.a.hines@hud.gov::ad4f40da-fb4d-443a-ae6e-35f8d8059c35" providerId="AD" clId="Web-{6F697392-3D00-1CC3-3754-DFCD3D6BDE27}" dt="2022-10-17T22:12:24.134" v="121"/>
        <pc:sldMkLst>
          <pc:docMk/>
          <pc:sldMk cId="2934199593" sldId="676"/>
        </pc:sldMkLst>
        <pc:grpChg chg="del">
          <ac:chgData name="Hines, Donna A" userId="S::donna.a.hines@hud.gov::ad4f40da-fb4d-443a-ae6e-35f8d8059c35" providerId="AD" clId="Web-{6F697392-3D00-1CC3-3754-DFCD3D6BDE27}" dt="2022-10-17T22:09:56.180" v="71"/>
          <ac:grpSpMkLst>
            <pc:docMk/>
            <pc:sldMk cId="2934199593" sldId="676"/>
            <ac:grpSpMk id="6" creationId="{B1E021DE-3A6E-4C49-A43E-F8719731D05C}"/>
          </ac:grpSpMkLst>
        </pc:grpChg>
        <pc:picChg chg="add">
          <ac:chgData name="Hines, Donna A" userId="S::donna.a.hines@hud.gov::ad4f40da-fb4d-443a-ae6e-35f8d8059c35" providerId="AD" clId="Web-{6F697392-3D00-1CC3-3754-DFCD3D6BDE27}" dt="2022-10-17T22:12:24.103" v="120"/>
          <ac:picMkLst>
            <pc:docMk/>
            <pc:sldMk cId="2934199593" sldId="676"/>
            <ac:picMk id="11" creationId="{1662F1A4-4BB8-FEC2-1F9F-F6F454D3101C}"/>
          </ac:picMkLst>
        </pc:picChg>
        <pc:picChg chg="add">
          <ac:chgData name="Hines, Donna A" userId="S::donna.a.hines@hud.gov::ad4f40da-fb4d-443a-ae6e-35f8d8059c35" providerId="AD" clId="Web-{6F697392-3D00-1CC3-3754-DFCD3D6BDE27}" dt="2022-10-17T22:12:24.134" v="121"/>
          <ac:picMkLst>
            <pc:docMk/>
            <pc:sldMk cId="2934199593" sldId="676"/>
            <ac:picMk id="13" creationId="{0B816F12-390B-48A8-3879-2D1ECB09168A}"/>
          </ac:picMkLst>
        </pc:picChg>
      </pc:sldChg>
      <pc:sldChg chg="addSp delSp mod setBg">
        <pc:chgData name="Hines, Donna A" userId="S::donna.a.hines@hud.gov::ad4f40da-fb4d-443a-ae6e-35f8d8059c35" providerId="AD" clId="Web-{6F697392-3D00-1CC3-3754-DFCD3D6BDE27}" dt="2022-10-17T22:12:28.900" v="123"/>
        <pc:sldMkLst>
          <pc:docMk/>
          <pc:sldMk cId="972661328" sldId="677"/>
        </pc:sldMkLst>
        <pc:grpChg chg="del">
          <ac:chgData name="Hines, Donna A" userId="S::donna.a.hines@hud.gov::ad4f40da-fb4d-443a-ae6e-35f8d8059c35" providerId="AD" clId="Web-{6F697392-3D00-1CC3-3754-DFCD3D6BDE27}" dt="2022-10-17T22:09:59.274" v="72"/>
          <ac:grpSpMkLst>
            <pc:docMk/>
            <pc:sldMk cId="972661328" sldId="677"/>
            <ac:grpSpMk id="6" creationId="{6A7CF31C-2782-494D-A788-8A205866DC99}"/>
          </ac:grpSpMkLst>
        </pc:grpChg>
        <pc:picChg chg="add">
          <ac:chgData name="Hines, Donna A" userId="S::donna.a.hines@hud.gov::ad4f40da-fb4d-443a-ae6e-35f8d8059c35" providerId="AD" clId="Web-{6F697392-3D00-1CC3-3754-DFCD3D6BDE27}" dt="2022-10-17T22:12:28.884" v="122"/>
          <ac:picMkLst>
            <pc:docMk/>
            <pc:sldMk cId="972661328" sldId="677"/>
            <ac:picMk id="10" creationId="{18308C32-F5E3-7850-C533-A74B396E8D7B}"/>
          </ac:picMkLst>
        </pc:picChg>
        <pc:picChg chg="add">
          <ac:chgData name="Hines, Donna A" userId="S::donna.a.hines@hud.gov::ad4f40da-fb4d-443a-ae6e-35f8d8059c35" providerId="AD" clId="Web-{6F697392-3D00-1CC3-3754-DFCD3D6BDE27}" dt="2022-10-17T22:12:28.900" v="123"/>
          <ac:picMkLst>
            <pc:docMk/>
            <pc:sldMk cId="972661328" sldId="677"/>
            <ac:picMk id="12" creationId="{8535D631-68E4-D2FD-C7F5-4686BAAB7F54}"/>
          </ac:picMkLst>
        </pc:picChg>
      </pc:sldChg>
      <pc:sldChg chg="addSp delSp mod setBg">
        <pc:chgData name="Hines, Donna A" userId="S::donna.a.hines@hud.gov::ad4f40da-fb4d-443a-ae6e-35f8d8059c35" providerId="AD" clId="Web-{6F697392-3D00-1CC3-3754-DFCD3D6BDE27}" dt="2022-10-17T22:10:51.024" v="85"/>
        <pc:sldMkLst>
          <pc:docMk/>
          <pc:sldMk cId="2279602492" sldId="682"/>
        </pc:sldMkLst>
        <pc:grpChg chg="del">
          <ac:chgData name="Hines, Donna A" userId="S::donna.a.hines@hud.gov::ad4f40da-fb4d-443a-ae6e-35f8d8059c35" providerId="AD" clId="Web-{6F697392-3D00-1CC3-3754-DFCD3D6BDE27}" dt="2022-10-17T22:09:05.305" v="52"/>
          <ac:grpSpMkLst>
            <pc:docMk/>
            <pc:sldMk cId="2279602492" sldId="682"/>
            <ac:grpSpMk id="7" creationId="{582D18D6-51CB-4BFC-87B2-1F6BE3022AC4}"/>
          </ac:grpSpMkLst>
        </pc:grpChg>
        <pc:picChg chg="add">
          <ac:chgData name="Hines, Donna A" userId="S::donna.a.hines@hud.gov::ad4f40da-fb4d-443a-ae6e-35f8d8059c35" providerId="AD" clId="Web-{6F697392-3D00-1CC3-3754-DFCD3D6BDE27}" dt="2022-10-17T22:10:51.009" v="84"/>
          <ac:picMkLst>
            <pc:docMk/>
            <pc:sldMk cId="2279602492" sldId="682"/>
            <ac:picMk id="11" creationId="{48F7AF7B-6551-F8C7-DAA3-C35829270F2A}"/>
          </ac:picMkLst>
        </pc:picChg>
        <pc:picChg chg="add">
          <ac:chgData name="Hines, Donna A" userId="S::donna.a.hines@hud.gov::ad4f40da-fb4d-443a-ae6e-35f8d8059c35" providerId="AD" clId="Web-{6F697392-3D00-1CC3-3754-DFCD3D6BDE27}" dt="2022-10-17T22:10:51.024" v="85"/>
          <ac:picMkLst>
            <pc:docMk/>
            <pc:sldMk cId="2279602492" sldId="682"/>
            <ac:picMk id="13" creationId="{7082A739-C311-F204-A2C3-316B5F701DC9}"/>
          </ac:picMkLst>
        </pc:picChg>
      </pc:sldChg>
      <pc:sldChg chg="addSp delSp mod setBg">
        <pc:chgData name="Hines, Donna A" userId="S::donna.a.hines@hud.gov::ad4f40da-fb4d-443a-ae6e-35f8d8059c35" providerId="AD" clId="Web-{6F697392-3D00-1CC3-3754-DFCD3D6BDE27}" dt="2022-10-17T22:10:59.024" v="89"/>
        <pc:sldMkLst>
          <pc:docMk/>
          <pc:sldMk cId="3450811558" sldId="683"/>
        </pc:sldMkLst>
        <pc:grpChg chg="del">
          <ac:chgData name="Hines, Donna A" userId="S::donna.a.hines@hud.gov::ad4f40da-fb4d-443a-ae6e-35f8d8059c35" providerId="AD" clId="Web-{6F697392-3D00-1CC3-3754-DFCD3D6BDE27}" dt="2022-10-17T22:09:11.368" v="54"/>
          <ac:grpSpMkLst>
            <pc:docMk/>
            <pc:sldMk cId="3450811558" sldId="683"/>
            <ac:grpSpMk id="4" creationId="{0F0F4115-8B12-462F-931A-DBD94E269CF1}"/>
          </ac:grpSpMkLst>
        </pc:grpChg>
        <pc:picChg chg="add">
          <ac:chgData name="Hines, Donna A" userId="S::donna.a.hines@hud.gov::ad4f40da-fb4d-443a-ae6e-35f8d8059c35" providerId="AD" clId="Web-{6F697392-3D00-1CC3-3754-DFCD3D6BDE27}" dt="2022-10-17T22:10:58.978" v="88"/>
          <ac:picMkLst>
            <pc:docMk/>
            <pc:sldMk cId="3450811558" sldId="683"/>
            <ac:picMk id="9" creationId="{BCC95452-D5A4-B02E-A9D9-544C65FA5C73}"/>
          </ac:picMkLst>
        </pc:picChg>
        <pc:picChg chg="add">
          <ac:chgData name="Hines, Donna A" userId="S::donna.a.hines@hud.gov::ad4f40da-fb4d-443a-ae6e-35f8d8059c35" providerId="AD" clId="Web-{6F697392-3D00-1CC3-3754-DFCD3D6BDE27}" dt="2022-10-17T22:10:59.024" v="89"/>
          <ac:picMkLst>
            <pc:docMk/>
            <pc:sldMk cId="3450811558" sldId="683"/>
            <ac:picMk id="11" creationId="{92E3A83A-E98A-9D52-535D-E4524A4078E8}"/>
          </ac:picMkLst>
        </pc:picChg>
      </pc:sldChg>
      <pc:sldChg chg="addSp delSp mod setBg">
        <pc:chgData name="Hines, Donna A" userId="S::donna.a.hines@hud.gov::ad4f40da-fb4d-443a-ae6e-35f8d8059c35" providerId="AD" clId="Web-{6F697392-3D00-1CC3-3754-DFCD3D6BDE27}" dt="2022-10-17T22:12:37.931" v="127"/>
        <pc:sldMkLst>
          <pc:docMk/>
          <pc:sldMk cId="1394017685" sldId="686"/>
        </pc:sldMkLst>
        <pc:grpChg chg="del">
          <ac:chgData name="Hines, Donna A" userId="S::donna.a.hines@hud.gov::ad4f40da-fb4d-443a-ae6e-35f8d8059c35" providerId="AD" clId="Web-{6F697392-3D00-1CC3-3754-DFCD3D6BDE27}" dt="2022-10-17T22:10:03.868" v="74"/>
          <ac:grpSpMkLst>
            <pc:docMk/>
            <pc:sldMk cId="1394017685" sldId="686"/>
            <ac:grpSpMk id="6" creationId="{E2AD6FB6-4610-4074-9A38-CA465496C33E}"/>
          </ac:grpSpMkLst>
        </pc:grpChg>
        <pc:picChg chg="add">
          <ac:chgData name="Hines, Donna A" userId="S::donna.a.hines@hud.gov::ad4f40da-fb4d-443a-ae6e-35f8d8059c35" providerId="AD" clId="Web-{6F697392-3D00-1CC3-3754-DFCD3D6BDE27}" dt="2022-10-17T22:12:37.916" v="126"/>
          <ac:picMkLst>
            <pc:docMk/>
            <pc:sldMk cId="1394017685" sldId="686"/>
            <ac:picMk id="10" creationId="{EE2F9017-72F2-B873-AC22-B4BA7F2FFCFA}"/>
          </ac:picMkLst>
        </pc:picChg>
        <pc:picChg chg="add">
          <ac:chgData name="Hines, Donna A" userId="S::donna.a.hines@hud.gov::ad4f40da-fb4d-443a-ae6e-35f8d8059c35" providerId="AD" clId="Web-{6F697392-3D00-1CC3-3754-DFCD3D6BDE27}" dt="2022-10-17T22:12:37.931" v="127"/>
          <ac:picMkLst>
            <pc:docMk/>
            <pc:sldMk cId="1394017685" sldId="686"/>
            <ac:picMk id="12" creationId="{C366C831-FF3E-DD53-A082-FBA5869D5550}"/>
          </ac:picMkLst>
        </pc:picChg>
      </pc:sldChg>
      <pc:sldChg chg="addSp delSp mod setBg">
        <pc:chgData name="Hines, Donna A" userId="S::donna.a.hines@hud.gov::ad4f40da-fb4d-443a-ae6e-35f8d8059c35" providerId="AD" clId="Web-{6F697392-3D00-1CC3-3754-DFCD3D6BDE27}" dt="2022-10-17T22:13:01.181" v="137"/>
        <pc:sldMkLst>
          <pc:docMk/>
          <pc:sldMk cId="4103552155" sldId="689"/>
        </pc:sldMkLst>
        <pc:grpChg chg="del">
          <ac:chgData name="Hines, Donna A" userId="S::donna.a.hines@hud.gov::ad4f40da-fb4d-443a-ae6e-35f8d8059c35" providerId="AD" clId="Web-{6F697392-3D00-1CC3-3754-DFCD3D6BDE27}" dt="2022-10-17T22:10:16.759" v="79"/>
          <ac:grpSpMkLst>
            <pc:docMk/>
            <pc:sldMk cId="4103552155" sldId="689"/>
            <ac:grpSpMk id="4" creationId="{FC2B8D10-B741-4813-985F-7F7CCA2572CC}"/>
          </ac:grpSpMkLst>
        </pc:grpChg>
        <pc:picChg chg="add">
          <ac:chgData name="Hines, Donna A" userId="S::donna.a.hines@hud.gov::ad4f40da-fb4d-443a-ae6e-35f8d8059c35" providerId="AD" clId="Web-{6F697392-3D00-1CC3-3754-DFCD3D6BDE27}" dt="2022-10-17T22:13:01.166" v="136"/>
          <ac:picMkLst>
            <pc:docMk/>
            <pc:sldMk cId="4103552155" sldId="689"/>
            <ac:picMk id="9" creationId="{25DFE1BB-5421-2E9D-124F-43924C1E309E}"/>
          </ac:picMkLst>
        </pc:picChg>
        <pc:picChg chg="add">
          <ac:chgData name="Hines, Donna A" userId="S::donna.a.hines@hud.gov::ad4f40da-fb4d-443a-ae6e-35f8d8059c35" providerId="AD" clId="Web-{6F697392-3D00-1CC3-3754-DFCD3D6BDE27}" dt="2022-10-17T22:13:01.181" v="137"/>
          <ac:picMkLst>
            <pc:docMk/>
            <pc:sldMk cId="4103552155" sldId="689"/>
            <ac:picMk id="11" creationId="{D9D85A0A-55ED-EF79-AAAA-E1749779555E}"/>
          </ac:picMkLst>
        </pc:picChg>
      </pc:sldChg>
      <pc:sldChg chg="addSp delSp mod setBg">
        <pc:chgData name="Hines, Donna A" userId="S::donna.a.hines@hud.gov::ad4f40da-fb4d-443a-ae6e-35f8d8059c35" providerId="AD" clId="Web-{6F697392-3D00-1CC3-3754-DFCD3D6BDE27}" dt="2022-10-17T22:12:01.150" v="113"/>
        <pc:sldMkLst>
          <pc:docMk/>
          <pc:sldMk cId="1481338023" sldId="691"/>
        </pc:sldMkLst>
        <pc:grpChg chg="del">
          <ac:chgData name="Hines, Donna A" userId="S::donna.a.hines@hud.gov::ad4f40da-fb4d-443a-ae6e-35f8d8059c35" providerId="AD" clId="Web-{6F697392-3D00-1CC3-3754-DFCD3D6BDE27}" dt="2022-10-17T22:09:47.727" v="67"/>
          <ac:grpSpMkLst>
            <pc:docMk/>
            <pc:sldMk cId="1481338023" sldId="691"/>
            <ac:grpSpMk id="6" creationId="{96834876-F535-487D-AA2E-480954FE31AC}"/>
          </ac:grpSpMkLst>
        </pc:grpChg>
        <pc:picChg chg="add">
          <ac:chgData name="Hines, Donna A" userId="S::donna.a.hines@hud.gov::ad4f40da-fb4d-443a-ae6e-35f8d8059c35" providerId="AD" clId="Web-{6F697392-3D00-1CC3-3754-DFCD3D6BDE27}" dt="2022-10-17T22:12:01.150" v="112"/>
          <ac:picMkLst>
            <pc:docMk/>
            <pc:sldMk cId="1481338023" sldId="691"/>
            <ac:picMk id="10" creationId="{B235B9B7-AE77-E062-C9D6-C73F1AABEDC7}"/>
          </ac:picMkLst>
        </pc:picChg>
        <pc:picChg chg="add">
          <ac:chgData name="Hines, Donna A" userId="S::donna.a.hines@hud.gov::ad4f40da-fb4d-443a-ae6e-35f8d8059c35" providerId="AD" clId="Web-{6F697392-3D00-1CC3-3754-DFCD3D6BDE27}" dt="2022-10-17T22:12:01.150" v="113"/>
          <ac:picMkLst>
            <pc:docMk/>
            <pc:sldMk cId="1481338023" sldId="691"/>
            <ac:picMk id="12" creationId="{BB9161FF-C86B-9423-B1D2-71C1CC0A09F5}"/>
          </ac:picMkLst>
        </pc:picChg>
      </pc:sldChg>
      <pc:sldChg chg="addSp delSp mod setBg">
        <pc:chgData name="Hines, Donna A" userId="S::donna.a.hines@hud.gov::ad4f40da-fb4d-443a-ae6e-35f8d8059c35" providerId="AD" clId="Web-{6F697392-3D00-1CC3-3754-DFCD3D6BDE27}" dt="2022-10-17T22:11:27.775" v="99"/>
        <pc:sldMkLst>
          <pc:docMk/>
          <pc:sldMk cId="164711345" sldId="692"/>
        </pc:sldMkLst>
        <pc:grpChg chg="del">
          <ac:chgData name="Hines, Donna A" userId="S::donna.a.hines@hud.gov::ad4f40da-fb4d-443a-ae6e-35f8d8059c35" providerId="AD" clId="Web-{6F697392-3D00-1CC3-3754-DFCD3D6BDE27}" dt="2022-10-17T22:09:27.633" v="60"/>
          <ac:grpSpMkLst>
            <pc:docMk/>
            <pc:sldMk cId="164711345" sldId="692"/>
            <ac:grpSpMk id="6" creationId="{2AE8FE18-24D5-4249-860C-B5080031A03B}"/>
          </ac:grpSpMkLst>
        </pc:grpChg>
        <pc:picChg chg="add">
          <ac:chgData name="Hines, Donna A" userId="S::donna.a.hines@hud.gov::ad4f40da-fb4d-443a-ae6e-35f8d8059c35" providerId="AD" clId="Web-{6F697392-3D00-1CC3-3754-DFCD3D6BDE27}" dt="2022-10-17T22:11:27.743" v="98"/>
          <ac:picMkLst>
            <pc:docMk/>
            <pc:sldMk cId="164711345" sldId="692"/>
            <ac:picMk id="11" creationId="{BB8BE393-49B4-37D5-26A8-5F1F8F9E7714}"/>
          </ac:picMkLst>
        </pc:picChg>
        <pc:picChg chg="add">
          <ac:chgData name="Hines, Donna A" userId="S::donna.a.hines@hud.gov::ad4f40da-fb4d-443a-ae6e-35f8d8059c35" providerId="AD" clId="Web-{6F697392-3D00-1CC3-3754-DFCD3D6BDE27}" dt="2022-10-17T22:11:27.775" v="99"/>
          <ac:picMkLst>
            <pc:docMk/>
            <pc:sldMk cId="164711345" sldId="692"/>
            <ac:picMk id="13" creationId="{DE2BA407-2FB5-1D57-4174-763F8C0C66F3}"/>
          </ac:picMkLst>
        </pc:picChg>
      </pc:sldChg>
      <pc:sldChg chg="addSp delSp mod setBg">
        <pc:chgData name="Hines, Donna A" userId="S::donna.a.hines@hud.gov::ad4f40da-fb4d-443a-ae6e-35f8d8059c35" providerId="AD" clId="Web-{6F697392-3D00-1CC3-3754-DFCD3D6BDE27}" dt="2022-10-17T22:11:32.962" v="101"/>
        <pc:sldMkLst>
          <pc:docMk/>
          <pc:sldMk cId="4020454321" sldId="693"/>
        </pc:sldMkLst>
        <pc:grpChg chg="del">
          <ac:chgData name="Hines, Donna A" userId="S::donna.a.hines@hud.gov::ad4f40da-fb4d-443a-ae6e-35f8d8059c35" providerId="AD" clId="Web-{6F697392-3D00-1CC3-3754-DFCD3D6BDE27}" dt="2022-10-17T22:09:29.883" v="61"/>
          <ac:grpSpMkLst>
            <pc:docMk/>
            <pc:sldMk cId="4020454321" sldId="693"/>
            <ac:grpSpMk id="7" creationId="{ADB702D2-2AA7-40AE-906A-ECEE13466C7E}"/>
          </ac:grpSpMkLst>
        </pc:grpChg>
        <pc:picChg chg="add">
          <ac:chgData name="Hines, Donna A" userId="S::donna.a.hines@hud.gov::ad4f40da-fb4d-443a-ae6e-35f8d8059c35" providerId="AD" clId="Web-{6F697392-3D00-1CC3-3754-DFCD3D6BDE27}" dt="2022-10-17T22:11:32.946" v="100"/>
          <ac:picMkLst>
            <pc:docMk/>
            <pc:sldMk cId="4020454321" sldId="693"/>
            <ac:picMk id="11" creationId="{1AF95A3F-8218-DE5D-2002-C5B8A98EAC3E}"/>
          </ac:picMkLst>
        </pc:picChg>
        <pc:picChg chg="add">
          <ac:chgData name="Hines, Donna A" userId="S::donna.a.hines@hud.gov::ad4f40da-fb4d-443a-ae6e-35f8d8059c35" providerId="AD" clId="Web-{6F697392-3D00-1CC3-3754-DFCD3D6BDE27}" dt="2022-10-17T22:11:32.962" v="101"/>
          <ac:picMkLst>
            <pc:docMk/>
            <pc:sldMk cId="4020454321" sldId="693"/>
            <ac:picMk id="14" creationId="{8E3559D5-03C9-8BB6-80F6-791E41E927B9}"/>
          </ac:picMkLst>
        </pc:picChg>
      </pc:sldChg>
      <pc:sldChg chg="addSp delSp mod setBg">
        <pc:chgData name="Hines, Donna A" userId="S::donna.a.hines@hud.gov::ad4f40da-fb4d-443a-ae6e-35f8d8059c35" providerId="AD" clId="Web-{6F697392-3D00-1CC3-3754-DFCD3D6BDE27}" dt="2022-10-17T22:11:50.384" v="109"/>
        <pc:sldMkLst>
          <pc:docMk/>
          <pc:sldMk cId="636951546" sldId="694"/>
        </pc:sldMkLst>
        <pc:grpChg chg="del">
          <ac:chgData name="Hines, Donna A" userId="S::donna.a.hines@hud.gov::ad4f40da-fb4d-443a-ae6e-35f8d8059c35" providerId="AD" clId="Web-{6F697392-3D00-1CC3-3754-DFCD3D6BDE27}" dt="2022-10-17T22:09:40.258" v="65"/>
          <ac:grpSpMkLst>
            <pc:docMk/>
            <pc:sldMk cId="636951546" sldId="694"/>
            <ac:grpSpMk id="6" creationId="{97D15944-5ECC-480A-90A4-7A372788CA55}"/>
          </ac:grpSpMkLst>
        </pc:grpChg>
        <pc:picChg chg="add">
          <ac:chgData name="Hines, Donna A" userId="S::donna.a.hines@hud.gov::ad4f40da-fb4d-443a-ae6e-35f8d8059c35" providerId="AD" clId="Web-{6F697392-3D00-1CC3-3754-DFCD3D6BDE27}" dt="2022-10-17T22:11:50.368" v="108"/>
          <ac:picMkLst>
            <pc:docMk/>
            <pc:sldMk cId="636951546" sldId="694"/>
            <ac:picMk id="11" creationId="{870A84E3-D658-F6AF-93D3-C3312B718A8C}"/>
          </ac:picMkLst>
        </pc:picChg>
        <pc:picChg chg="add">
          <ac:chgData name="Hines, Donna A" userId="S::donna.a.hines@hud.gov::ad4f40da-fb4d-443a-ae6e-35f8d8059c35" providerId="AD" clId="Web-{6F697392-3D00-1CC3-3754-DFCD3D6BDE27}" dt="2022-10-17T22:11:50.384" v="109"/>
          <ac:picMkLst>
            <pc:docMk/>
            <pc:sldMk cId="636951546" sldId="694"/>
            <ac:picMk id="13" creationId="{C1A8B789-99C7-C9CF-19A0-3B0B8FC72CDB}"/>
          </ac:picMkLst>
        </pc:picChg>
      </pc:sldChg>
      <pc:sldChg chg="addSp delSp mod setBg">
        <pc:chgData name="Hines, Donna A" userId="S::donna.a.hines@hud.gov::ad4f40da-fb4d-443a-ae6e-35f8d8059c35" providerId="AD" clId="Web-{6F697392-3D00-1CC3-3754-DFCD3D6BDE27}" dt="2022-10-17T22:12:04.931" v="115"/>
        <pc:sldMkLst>
          <pc:docMk/>
          <pc:sldMk cId="3446450259" sldId="695"/>
        </pc:sldMkLst>
        <pc:grpChg chg="del">
          <ac:chgData name="Hines, Donna A" userId="S::donna.a.hines@hud.gov::ad4f40da-fb4d-443a-ae6e-35f8d8059c35" providerId="AD" clId="Web-{6F697392-3D00-1CC3-3754-DFCD3D6BDE27}" dt="2022-10-17T22:09:49.883" v="68"/>
          <ac:grpSpMkLst>
            <pc:docMk/>
            <pc:sldMk cId="3446450259" sldId="695"/>
            <ac:grpSpMk id="6" creationId="{48E61C42-E172-4AD7-A391-BD11BEEFA539}"/>
          </ac:grpSpMkLst>
        </pc:grpChg>
        <pc:picChg chg="add">
          <ac:chgData name="Hines, Donna A" userId="S::donna.a.hines@hud.gov::ad4f40da-fb4d-443a-ae6e-35f8d8059c35" providerId="AD" clId="Web-{6F697392-3D00-1CC3-3754-DFCD3D6BDE27}" dt="2022-10-17T22:12:04.931" v="114"/>
          <ac:picMkLst>
            <pc:docMk/>
            <pc:sldMk cId="3446450259" sldId="695"/>
            <ac:picMk id="10" creationId="{9879EDC1-E515-3792-5B39-D7268A9A6ABB}"/>
          </ac:picMkLst>
        </pc:picChg>
        <pc:picChg chg="add">
          <ac:chgData name="Hines, Donna A" userId="S::donna.a.hines@hud.gov::ad4f40da-fb4d-443a-ae6e-35f8d8059c35" providerId="AD" clId="Web-{6F697392-3D00-1CC3-3754-DFCD3D6BDE27}" dt="2022-10-17T22:12:04.931" v="115"/>
          <ac:picMkLst>
            <pc:docMk/>
            <pc:sldMk cId="3446450259" sldId="695"/>
            <ac:picMk id="12" creationId="{EAF7DB48-3D59-E032-7536-58652AACAA19}"/>
          </ac:picMkLst>
        </pc:picChg>
      </pc:sldChg>
      <pc:sldChg chg="addSp delSp mod setBg">
        <pc:chgData name="Hines, Donna A" userId="S::donna.a.hines@hud.gov::ad4f40da-fb4d-443a-ae6e-35f8d8059c35" providerId="AD" clId="Web-{6F697392-3D00-1CC3-3754-DFCD3D6BDE27}" dt="2022-10-17T22:11:55.447" v="111"/>
        <pc:sldMkLst>
          <pc:docMk/>
          <pc:sldMk cId="2152288704" sldId="696"/>
        </pc:sldMkLst>
        <pc:grpChg chg="del">
          <ac:chgData name="Hines, Donna A" userId="S::donna.a.hines@hud.gov::ad4f40da-fb4d-443a-ae6e-35f8d8059c35" providerId="AD" clId="Web-{6F697392-3D00-1CC3-3754-DFCD3D6BDE27}" dt="2022-10-17T22:09:43.462" v="66"/>
          <ac:grpSpMkLst>
            <pc:docMk/>
            <pc:sldMk cId="2152288704" sldId="696"/>
            <ac:grpSpMk id="6" creationId="{B998F815-1B20-4FAF-A2A5-6D5286E18346}"/>
          </ac:grpSpMkLst>
        </pc:grpChg>
        <pc:picChg chg="add">
          <ac:chgData name="Hines, Donna A" userId="S::donna.a.hines@hud.gov::ad4f40da-fb4d-443a-ae6e-35f8d8059c35" providerId="AD" clId="Web-{6F697392-3D00-1CC3-3754-DFCD3D6BDE27}" dt="2022-10-17T22:11:55.447" v="110"/>
          <ac:picMkLst>
            <pc:docMk/>
            <pc:sldMk cId="2152288704" sldId="696"/>
            <ac:picMk id="10" creationId="{5B4669A5-10FA-7D2F-996B-26A3E0A0755E}"/>
          </ac:picMkLst>
        </pc:picChg>
        <pc:picChg chg="add">
          <ac:chgData name="Hines, Donna A" userId="S::donna.a.hines@hud.gov::ad4f40da-fb4d-443a-ae6e-35f8d8059c35" providerId="AD" clId="Web-{6F697392-3D00-1CC3-3754-DFCD3D6BDE27}" dt="2022-10-17T22:11:55.447" v="111"/>
          <ac:picMkLst>
            <pc:docMk/>
            <pc:sldMk cId="2152288704" sldId="696"/>
            <ac:picMk id="12" creationId="{F6096875-A5C9-3AFD-AB89-928EC461633D}"/>
          </ac:picMkLst>
        </pc:picChg>
      </pc:sldChg>
      <pc:sldChg chg="addSp delSp mod setBg">
        <pc:chgData name="Hines, Donna A" userId="S::donna.a.hines@hud.gov::ad4f40da-fb4d-443a-ae6e-35f8d8059c35" providerId="AD" clId="Web-{6F697392-3D00-1CC3-3754-DFCD3D6BDE27}" dt="2022-10-17T22:12:12.087" v="119"/>
        <pc:sldMkLst>
          <pc:docMk/>
          <pc:sldMk cId="2822736342" sldId="698"/>
        </pc:sldMkLst>
        <pc:grpChg chg="del">
          <ac:chgData name="Hines, Donna A" userId="S::donna.a.hines@hud.gov::ad4f40da-fb4d-443a-ae6e-35f8d8059c35" providerId="AD" clId="Web-{6F697392-3D00-1CC3-3754-DFCD3D6BDE27}" dt="2022-10-17T22:09:53.915" v="70"/>
          <ac:grpSpMkLst>
            <pc:docMk/>
            <pc:sldMk cId="2822736342" sldId="698"/>
            <ac:grpSpMk id="8" creationId="{8BDC80CF-6097-427F-A12B-EBA1D37AA53C}"/>
          </ac:grpSpMkLst>
        </pc:grpChg>
        <pc:picChg chg="add">
          <ac:chgData name="Hines, Donna A" userId="S::donna.a.hines@hud.gov::ad4f40da-fb4d-443a-ae6e-35f8d8059c35" providerId="AD" clId="Web-{6F697392-3D00-1CC3-3754-DFCD3D6BDE27}" dt="2022-10-17T22:12:12.056" v="118"/>
          <ac:picMkLst>
            <pc:docMk/>
            <pc:sldMk cId="2822736342" sldId="698"/>
            <ac:picMk id="34" creationId="{C8AF7359-6DD1-6B32-C63E-E26BD97A5515}"/>
          </ac:picMkLst>
        </pc:picChg>
        <pc:picChg chg="add">
          <ac:chgData name="Hines, Donna A" userId="S::donna.a.hines@hud.gov::ad4f40da-fb4d-443a-ae6e-35f8d8059c35" providerId="AD" clId="Web-{6F697392-3D00-1CC3-3754-DFCD3D6BDE27}" dt="2022-10-17T22:12:12.087" v="119"/>
          <ac:picMkLst>
            <pc:docMk/>
            <pc:sldMk cId="2822736342" sldId="698"/>
            <ac:picMk id="36" creationId="{34329691-AB86-A6BF-6B76-3B181820F1F6}"/>
          </ac:picMkLst>
        </pc:picChg>
      </pc:sldChg>
      <pc:sldChg chg="addSp delSp mod setBg">
        <pc:chgData name="Hines, Donna A" userId="S::donna.a.hines@hud.gov::ad4f40da-fb4d-443a-ae6e-35f8d8059c35" providerId="AD" clId="Web-{6F697392-3D00-1CC3-3754-DFCD3D6BDE27}" dt="2022-10-17T22:11:03.681" v="91"/>
        <pc:sldMkLst>
          <pc:docMk/>
          <pc:sldMk cId="622348429" sldId="699"/>
        </pc:sldMkLst>
        <pc:grpChg chg="del">
          <ac:chgData name="Hines, Donna A" userId="S::donna.a.hines@hud.gov::ad4f40da-fb4d-443a-ae6e-35f8d8059c35" providerId="AD" clId="Web-{6F697392-3D00-1CC3-3754-DFCD3D6BDE27}" dt="2022-10-17T22:09:15.133" v="55"/>
          <ac:grpSpMkLst>
            <pc:docMk/>
            <pc:sldMk cId="622348429" sldId="699"/>
            <ac:grpSpMk id="4" creationId="{B72A34E3-61CC-4FD1-A8DB-17B028E906CA}"/>
          </ac:grpSpMkLst>
        </pc:grpChg>
        <pc:picChg chg="add">
          <ac:chgData name="Hines, Donna A" userId="S::donna.a.hines@hud.gov::ad4f40da-fb4d-443a-ae6e-35f8d8059c35" providerId="AD" clId="Web-{6F697392-3D00-1CC3-3754-DFCD3D6BDE27}" dt="2022-10-17T22:11:03.634" v="90"/>
          <ac:picMkLst>
            <pc:docMk/>
            <pc:sldMk cId="622348429" sldId="699"/>
            <ac:picMk id="9" creationId="{2C754BA2-3B88-B2BD-3B31-77F9F5DAC6AB}"/>
          </ac:picMkLst>
        </pc:picChg>
        <pc:picChg chg="add">
          <ac:chgData name="Hines, Donna A" userId="S::donna.a.hines@hud.gov::ad4f40da-fb4d-443a-ae6e-35f8d8059c35" providerId="AD" clId="Web-{6F697392-3D00-1CC3-3754-DFCD3D6BDE27}" dt="2022-10-17T22:11:03.681" v="91"/>
          <ac:picMkLst>
            <pc:docMk/>
            <pc:sldMk cId="622348429" sldId="699"/>
            <ac:picMk id="11" creationId="{1650E439-BFED-23C4-DAF4-F1C13E103233}"/>
          </ac:picMkLst>
        </pc:picChg>
      </pc:sldChg>
      <pc:sldChg chg="addSp delSp mod setBg">
        <pc:chgData name="Hines, Donna A" userId="S::donna.a.hines@hud.gov::ad4f40da-fb4d-443a-ae6e-35f8d8059c35" providerId="AD" clId="Web-{6F697392-3D00-1CC3-3754-DFCD3D6BDE27}" dt="2022-10-17T22:12:34.384" v="125"/>
        <pc:sldMkLst>
          <pc:docMk/>
          <pc:sldMk cId="2470970734" sldId="700"/>
        </pc:sldMkLst>
        <pc:grpChg chg="del">
          <ac:chgData name="Hines, Donna A" userId="S::donna.a.hines@hud.gov::ad4f40da-fb4d-443a-ae6e-35f8d8059c35" providerId="AD" clId="Web-{6F697392-3D00-1CC3-3754-DFCD3D6BDE27}" dt="2022-10-17T22:10:01.321" v="73"/>
          <ac:grpSpMkLst>
            <pc:docMk/>
            <pc:sldMk cId="2470970734" sldId="700"/>
            <ac:grpSpMk id="6" creationId="{0B9E6788-D95B-4955-8016-2E88BAA7A073}"/>
          </ac:grpSpMkLst>
        </pc:grpChg>
        <pc:picChg chg="add">
          <ac:chgData name="Hines, Donna A" userId="S::donna.a.hines@hud.gov::ad4f40da-fb4d-443a-ae6e-35f8d8059c35" providerId="AD" clId="Web-{6F697392-3D00-1CC3-3754-DFCD3D6BDE27}" dt="2022-10-17T22:12:34.353" v="124"/>
          <ac:picMkLst>
            <pc:docMk/>
            <pc:sldMk cId="2470970734" sldId="700"/>
            <ac:picMk id="10" creationId="{85CC72E0-2C3C-E4C1-41D4-074543EF06F2}"/>
          </ac:picMkLst>
        </pc:picChg>
        <pc:picChg chg="add">
          <ac:chgData name="Hines, Donna A" userId="S::donna.a.hines@hud.gov::ad4f40da-fb4d-443a-ae6e-35f8d8059c35" providerId="AD" clId="Web-{6F697392-3D00-1CC3-3754-DFCD3D6BDE27}" dt="2022-10-17T22:12:34.384" v="125"/>
          <ac:picMkLst>
            <pc:docMk/>
            <pc:sldMk cId="2470970734" sldId="700"/>
            <ac:picMk id="12" creationId="{36E94421-0C41-3FED-B79F-75C5F2142B8B}"/>
          </ac:picMkLst>
        </pc:picChg>
      </pc:sldChg>
      <pc:sldChg chg="addSp delSp mod setBg">
        <pc:chgData name="Hines, Donna A" userId="S::donna.a.hines@hud.gov::ad4f40da-fb4d-443a-ae6e-35f8d8059c35" providerId="AD" clId="Web-{6F697392-3D00-1CC3-3754-DFCD3D6BDE27}" dt="2022-10-17T22:12:42.291" v="129"/>
        <pc:sldMkLst>
          <pc:docMk/>
          <pc:sldMk cId="194931602" sldId="701"/>
        </pc:sldMkLst>
        <pc:grpChg chg="del">
          <ac:chgData name="Hines, Donna A" userId="S::donna.a.hines@hud.gov::ad4f40da-fb4d-443a-ae6e-35f8d8059c35" providerId="AD" clId="Web-{6F697392-3D00-1CC3-3754-DFCD3D6BDE27}" dt="2022-10-17T22:10:07.774" v="75"/>
          <ac:grpSpMkLst>
            <pc:docMk/>
            <pc:sldMk cId="194931602" sldId="701"/>
            <ac:grpSpMk id="6" creationId="{0FA53AC6-D8F3-44AC-9C0B-1D1C7F263E45}"/>
          </ac:grpSpMkLst>
        </pc:grpChg>
        <pc:picChg chg="add">
          <ac:chgData name="Hines, Donna A" userId="S::donna.a.hines@hud.gov::ad4f40da-fb4d-443a-ae6e-35f8d8059c35" providerId="AD" clId="Web-{6F697392-3D00-1CC3-3754-DFCD3D6BDE27}" dt="2022-10-17T22:12:42.275" v="128"/>
          <ac:picMkLst>
            <pc:docMk/>
            <pc:sldMk cId="194931602" sldId="701"/>
            <ac:picMk id="10" creationId="{7A040648-662F-13DB-B5D7-672DE31B3D48}"/>
          </ac:picMkLst>
        </pc:picChg>
        <pc:picChg chg="add">
          <ac:chgData name="Hines, Donna A" userId="S::donna.a.hines@hud.gov::ad4f40da-fb4d-443a-ae6e-35f8d8059c35" providerId="AD" clId="Web-{6F697392-3D00-1CC3-3754-DFCD3D6BDE27}" dt="2022-10-17T22:12:42.291" v="129"/>
          <ac:picMkLst>
            <pc:docMk/>
            <pc:sldMk cId="194931602" sldId="701"/>
            <ac:picMk id="12" creationId="{ED76CB18-1048-A338-6C58-A235D18C49D1}"/>
          </ac:picMkLst>
        </pc:picChg>
      </pc:sldChg>
      <pc:sldChg chg="addSp delSp mod setBg">
        <pc:chgData name="Hines, Donna A" userId="S::donna.a.hines@hud.gov::ad4f40da-fb4d-443a-ae6e-35f8d8059c35" providerId="AD" clId="Web-{6F697392-3D00-1CC3-3754-DFCD3D6BDE27}" dt="2022-10-17T22:11:42.009" v="105"/>
        <pc:sldMkLst>
          <pc:docMk/>
          <pc:sldMk cId="4126231439" sldId="702"/>
        </pc:sldMkLst>
        <pc:grpChg chg="del">
          <ac:chgData name="Hines, Donna A" userId="S::donna.a.hines@hud.gov::ad4f40da-fb4d-443a-ae6e-35f8d8059c35" providerId="AD" clId="Web-{6F697392-3D00-1CC3-3754-DFCD3D6BDE27}" dt="2022-10-17T22:09:36.618" v="63"/>
          <ac:grpSpMkLst>
            <pc:docMk/>
            <pc:sldMk cId="4126231439" sldId="702"/>
            <ac:grpSpMk id="6" creationId="{2DF4DAB0-B306-4A00-893D-8672C2690F7B}"/>
          </ac:grpSpMkLst>
        </pc:grpChg>
        <pc:picChg chg="add">
          <ac:chgData name="Hines, Donna A" userId="S::donna.a.hines@hud.gov::ad4f40da-fb4d-443a-ae6e-35f8d8059c35" providerId="AD" clId="Web-{6F697392-3D00-1CC3-3754-DFCD3D6BDE27}" dt="2022-10-17T22:11:41.993" v="104"/>
          <ac:picMkLst>
            <pc:docMk/>
            <pc:sldMk cId="4126231439" sldId="702"/>
            <ac:picMk id="11" creationId="{595900A8-C66A-167D-D7B7-49C15880F1BD}"/>
          </ac:picMkLst>
        </pc:picChg>
        <pc:picChg chg="add">
          <ac:chgData name="Hines, Donna A" userId="S::donna.a.hines@hud.gov::ad4f40da-fb4d-443a-ae6e-35f8d8059c35" providerId="AD" clId="Web-{6F697392-3D00-1CC3-3754-DFCD3D6BDE27}" dt="2022-10-17T22:11:42.009" v="105"/>
          <ac:picMkLst>
            <pc:docMk/>
            <pc:sldMk cId="4126231439" sldId="702"/>
            <ac:picMk id="13" creationId="{C27728D8-3546-2925-8109-0B43322EFC06}"/>
          </ac:picMkLst>
        </pc:picChg>
      </pc:sldChg>
      <pc:sldChg chg="addSp delSp mod setBg">
        <pc:chgData name="Hines, Donna A" userId="S::donna.a.hines@hud.gov::ad4f40da-fb4d-443a-ae6e-35f8d8059c35" providerId="AD" clId="Web-{6F697392-3D00-1CC3-3754-DFCD3D6BDE27}" dt="2022-10-17T22:11:45.962" v="107"/>
        <pc:sldMkLst>
          <pc:docMk/>
          <pc:sldMk cId="188090493" sldId="703"/>
        </pc:sldMkLst>
        <pc:grpChg chg="del">
          <ac:chgData name="Hines, Donna A" userId="S::donna.a.hines@hud.gov::ad4f40da-fb4d-443a-ae6e-35f8d8059c35" providerId="AD" clId="Web-{6F697392-3D00-1CC3-3754-DFCD3D6BDE27}" dt="2022-10-17T22:09:38.508" v="64"/>
          <ac:grpSpMkLst>
            <pc:docMk/>
            <pc:sldMk cId="188090493" sldId="703"/>
            <ac:grpSpMk id="6" creationId="{06DFF2E2-588B-438E-813A-919B773BC19A}"/>
          </ac:grpSpMkLst>
        </pc:grpChg>
        <pc:picChg chg="add">
          <ac:chgData name="Hines, Donna A" userId="S::donna.a.hines@hud.gov::ad4f40da-fb4d-443a-ae6e-35f8d8059c35" providerId="AD" clId="Web-{6F697392-3D00-1CC3-3754-DFCD3D6BDE27}" dt="2022-10-17T22:11:45.947" v="106"/>
          <ac:picMkLst>
            <pc:docMk/>
            <pc:sldMk cId="188090493" sldId="703"/>
            <ac:picMk id="11" creationId="{69AC1B82-3408-D93B-2D2E-0AD937DB9252}"/>
          </ac:picMkLst>
        </pc:picChg>
        <pc:picChg chg="add">
          <ac:chgData name="Hines, Donna A" userId="S::donna.a.hines@hud.gov::ad4f40da-fb4d-443a-ae6e-35f8d8059c35" providerId="AD" clId="Web-{6F697392-3D00-1CC3-3754-DFCD3D6BDE27}" dt="2022-10-17T22:11:45.962" v="107"/>
          <ac:picMkLst>
            <pc:docMk/>
            <pc:sldMk cId="188090493" sldId="703"/>
            <ac:picMk id="13" creationId="{7C366A65-28F9-AD93-0730-A9B80B2453F4}"/>
          </ac:picMkLst>
        </pc:picChg>
      </pc:sldChg>
      <pc:sldChg chg="addSp delSp mod setBg">
        <pc:chgData name="Hines, Donna A" userId="S::donna.a.hines@hud.gov::ad4f40da-fb4d-443a-ae6e-35f8d8059c35" providerId="AD" clId="Web-{6F697392-3D00-1CC3-3754-DFCD3D6BDE27}" dt="2022-10-17T22:12:46.712" v="131"/>
        <pc:sldMkLst>
          <pc:docMk/>
          <pc:sldMk cId="3287069578" sldId="704"/>
        </pc:sldMkLst>
        <pc:grpChg chg="del">
          <ac:chgData name="Hines, Donna A" userId="S::donna.a.hines@hud.gov::ad4f40da-fb4d-443a-ae6e-35f8d8059c35" providerId="AD" clId="Web-{6F697392-3D00-1CC3-3754-DFCD3D6BDE27}" dt="2022-10-17T22:10:09.680" v="76"/>
          <ac:grpSpMkLst>
            <pc:docMk/>
            <pc:sldMk cId="3287069578" sldId="704"/>
            <ac:grpSpMk id="6" creationId="{0FA53AC6-D8F3-44AC-9C0B-1D1C7F263E45}"/>
          </ac:grpSpMkLst>
        </pc:grpChg>
        <pc:picChg chg="add">
          <ac:chgData name="Hines, Donna A" userId="S::donna.a.hines@hud.gov::ad4f40da-fb4d-443a-ae6e-35f8d8059c35" providerId="AD" clId="Web-{6F697392-3D00-1CC3-3754-DFCD3D6BDE27}" dt="2022-10-17T22:12:46.697" v="130"/>
          <ac:picMkLst>
            <pc:docMk/>
            <pc:sldMk cId="3287069578" sldId="704"/>
            <ac:picMk id="10" creationId="{9E6C9337-DDDD-D94A-61C7-63E276F7C90B}"/>
          </ac:picMkLst>
        </pc:picChg>
        <pc:picChg chg="add">
          <ac:chgData name="Hines, Donna A" userId="S::donna.a.hines@hud.gov::ad4f40da-fb4d-443a-ae6e-35f8d8059c35" providerId="AD" clId="Web-{6F697392-3D00-1CC3-3754-DFCD3D6BDE27}" dt="2022-10-17T22:12:46.712" v="131"/>
          <ac:picMkLst>
            <pc:docMk/>
            <pc:sldMk cId="3287069578" sldId="704"/>
            <ac:picMk id="12" creationId="{AF7E28A5-52BD-11D6-E852-AB01D7315FF7}"/>
          </ac:picMkLst>
        </pc:picChg>
      </pc:sldChg>
      <pc:sldChg chg="addSp delSp mod setBg">
        <pc:chgData name="Hines, Donna A" userId="S::donna.a.hines@hud.gov::ad4f40da-fb4d-443a-ae6e-35f8d8059c35" providerId="AD" clId="Web-{6F697392-3D00-1CC3-3754-DFCD3D6BDE27}" dt="2022-10-17T22:12:51.884" v="133"/>
        <pc:sldMkLst>
          <pc:docMk/>
          <pc:sldMk cId="588010503" sldId="705"/>
        </pc:sldMkLst>
        <pc:grpChg chg="del">
          <ac:chgData name="Hines, Donna A" userId="S::donna.a.hines@hud.gov::ad4f40da-fb4d-443a-ae6e-35f8d8059c35" providerId="AD" clId="Web-{6F697392-3D00-1CC3-3754-DFCD3D6BDE27}" dt="2022-10-17T22:10:11.633" v="77"/>
          <ac:grpSpMkLst>
            <pc:docMk/>
            <pc:sldMk cId="588010503" sldId="705"/>
            <ac:grpSpMk id="6" creationId="{0FA53AC6-D8F3-44AC-9C0B-1D1C7F263E45}"/>
          </ac:grpSpMkLst>
        </pc:grpChg>
        <pc:picChg chg="add">
          <ac:chgData name="Hines, Donna A" userId="S::donna.a.hines@hud.gov::ad4f40da-fb4d-443a-ae6e-35f8d8059c35" providerId="AD" clId="Web-{6F697392-3D00-1CC3-3754-DFCD3D6BDE27}" dt="2022-10-17T22:12:51.869" v="132"/>
          <ac:picMkLst>
            <pc:docMk/>
            <pc:sldMk cId="588010503" sldId="705"/>
            <ac:picMk id="10" creationId="{71C8E9AB-C043-04DF-01EE-5016669A7F8D}"/>
          </ac:picMkLst>
        </pc:picChg>
        <pc:picChg chg="add">
          <ac:chgData name="Hines, Donna A" userId="S::donna.a.hines@hud.gov::ad4f40da-fb4d-443a-ae6e-35f8d8059c35" providerId="AD" clId="Web-{6F697392-3D00-1CC3-3754-DFCD3D6BDE27}" dt="2022-10-17T22:12:51.884" v="133"/>
          <ac:picMkLst>
            <pc:docMk/>
            <pc:sldMk cId="588010503" sldId="705"/>
            <ac:picMk id="12" creationId="{E514FAAA-090E-0879-5997-6D6B156A41F2}"/>
          </ac:picMkLst>
        </pc:picChg>
      </pc:sldChg>
      <pc:sldChg chg="addSp delSp mod setBg">
        <pc:chgData name="Hines, Donna A" userId="S::donna.a.hines@hud.gov::ad4f40da-fb4d-443a-ae6e-35f8d8059c35" providerId="AD" clId="Web-{6F697392-3D00-1CC3-3754-DFCD3D6BDE27}" dt="2022-10-17T22:12:56.306" v="135"/>
        <pc:sldMkLst>
          <pc:docMk/>
          <pc:sldMk cId="2388973034" sldId="706"/>
        </pc:sldMkLst>
        <pc:grpChg chg="del">
          <ac:chgData name="Hines, Donna A" userId="S::donna.a.hines@hud.gov::ad4f40da-fb4d-443a-ae6e-35f8d8059c35" providerId="AD" clId="Web-{6F697392-3D00-1CC3-3754-DFCD3D6BDE27}" dt="2022-10-17T22:10:14.227" v="78"/>
          <ac:grpSpMkLst>
            <pc:docMk/>
            <pc:sldMk cId="2388973034" sldId="706"/>
            <ac:grpSpMk id="6" creationId="{0FA53AC6-D8F3-44AC-9C0B-1D1C7F263E45}"/>
          </ac:grpSpMkLst>
        </pc:grpChg>
        <pc:picChg chg="add">
          <ac:chgData name="Hines, Donna A" userId="S::donna.a.hines@hud.gov::ad4f40da-fb4d-443a-ae6e-35f8d8059c35" providerId="AD" clId="Web-{6F697392-3D00-1CC3-3754-DFCD3D6BDE27}" dt="2022-10-17T22:12:56.291" v="134"/>
          <ac:picMkLst>
            <pc:docMk/>
            <pc:sldMk cId="2388973034" sldId="706"/>
            <ac:picMk id="10" creationId="{5AB8FE55-FCF7-7545-4A99-B2E0DE0B52BE}"/>
          </ac:picMkLst>
        </pc:picChg>
        <pc:picChg chg="add">
          <ac:chgData name="Hines, Donna A" userId="S::donna.a.hines@hud.gov::ad4f40da-fb4d-443a-ae6e-35f8d8059c35" providerId="AD" clId="Web-{6F697392-3D00-1CC3-3754-DFCD3D6BDE27}" dt="2022-10-17T22:12:56.306" v="135"/>
          <ac:picMkLst>
            <pc:docMk/>
            <pc:sldMk cId="2388973034" sldId="706"/>
            <ac:picMk id="12" creationId="{8ADED2B1-CCA7-92B6-3F1A-29952ABD0867}"/>
          </ac:picMkLst>
        </pc:picChg>
      </pc:sldChg>
    </pc:docChg>
  </pc:docChgLst>
  <pc:docChgLst>
    <pc:chgData name="Taylor, Joseph E" userId="4c5a6b01-bbdf-428b-b4b6-a1a03187b2c2" providerId="ADAL" clId="{181842E1-770D-45DF-B358-0181E00ADB24}"/>
    <pc:docChg chg="undo custSel addSld modSld">
      <pc:chgData name="Taylor, Joseph E" userId="4c5a6b01-bbdf-428b-b4b6-a1a03187b2c2" providerId="ADAL" clId="{181842E1-770D-45DF-B358-0181E00ADB24}" dt="2021-10-25T18:10:57.198" v="6111" actId="20577"/>
      <pc:docMkLst>
        <pc:docMk/>
      </pc:docMkLst>
      <pc:sldChg chg="modSp mod modNotesTx">
        <pc:chgData name="Taylor, Joseph E" userId="4c5a6b01-bbdf-428b-b4b6-a1a03187b2c2" providerId="ADAL" clId="{181842E1-770D-45DF-B358-0181E00ADB24}" dt="2021-10-20T12:45:49.730" v="5664" actId="20577"/>
        <pc:sldMkLst>
          <pc:docMk/>
          <pc:sldMk cId="2296394151" sldId="320"/>
        </pc:sldMkLst>
        <pc:spChg chg="mod">
          <ac:chgData name="Taylor, Joseph E" userId="4c5a6b01-bbdf-428b-b4b6-a1a03187b2c2" providerId="ADAL" clId="{181842E1-770D-45DF-B358-0181E00ADB24}" dt="2021-09-21T14:18:32.892" v="5496" actId="1076"/>
          <ac:spMkLst>
            <pc:docMk/>
            <pc:sldMk cId="2296394151" sldId="320"/>
            <ac:spMk id="66" creationId="{00000000-0000-0000-0000-000000000000}"/>
          </ac:spMkLst>
        </pc:spChg>
      </pc:sldChg>
      <pc:sldChg chg="modSp mod modNotesTx">
        <pc:chgData name="Taylor, Joseph E" userId="4c5a6b01-bbdf-428b-b4b6-a1a03187b2c2" providerId="ADAL" clId="{181842E1-770D-45DF-B358-0181E00ADB24}" dt="2021-10-20T12:42:21.808" v="5519" actId="20577"/>
        <pc:sldMkLst>
          <pc:docMk/>
          <pc:sldMk cId="662282638" sldId="614"/>
        </pc:sldMkLst>
        <pc:spChg chg="mod">
          <ac:chgData name="Taylor, Joseph E" userId="4c5a6b01-bbdf-428b-b4b6-a1a03187b2c2" providerId="ADAL" clId="{181842E1-770D-45DF-B358-0181E00ADB24}" dt="2021-08-10T12:51:33.990" v="1" actId="20577"/>
          <ac:spMkLst>
            <pc:docMk/>
            <pc:sldMk cId="662282638" sldId="614"/>
            <ac:spMk id="5" creationId="{9BE384C3-05D9-43DB-B602-8850BF8BCF6F}"/>
          </ac:spMkLst>
        </pc:spChg>
      </pc:sldChg>
      <pc:sldChg chg="modSp mod modNotesTx">
        <pc:chgData name="Taylor, Joseph E" userId="4c5a6b01-bbdf-428b-b4b6-a1a03187b2c2" providerId="ADAL" clId="{181842E1-770D-45DF-B358-0181E00ADB24}" dt="2021-09-15T17:57:05.627" v="1089" actId="20577"/>
        <pc:sldMkLst>
          <pc:docMk/>
          <pc:sldMk cId="82134465" sldId="674"/>
        </pc:sldMkLst>
        <pc:spChg chg="mod">
          <ac:chgData name="Taylor, Joseph E" userId="4c5a6b01-bbdf-428b-b4b6-a1a03187b2c2" providerId="ADAL" clId="{181842E1-770D-45DF-B358-0181E00ADB24}" dt="2021-09-02T13:51:09.699" v="253" actId="20577"/>
          <ac:spMkLst>
            <pc:docMk/>
            <pc:sldMk cId="82134465" sldId="674"/>
            <ac:spMk id="2" creationId="{191ACEFA-8DA7-4712-B10B-19394ACAEF74}"/>
          </ac:spMkLst>
        </pc:spChg>
        <pc:spChg chg="mod">
          <ac:chgData name="Taylor, Joseph E" userId="4c5a6b01-bbdf-428b-b4b6-a1a03187b2c2" providerId="ADAL" clId="{181842E1-770D-45DF-B358-0181E00ADB24}" dt="2021-09-02T19:58:24.896" v="653" actId="13926"/>
          <ac:spMkLst>
            <pc:docMk/>
            <pc:sldMk cId="82134465" sldId="674"/>
            <ac:spMk id="3" creationId="{138BD017-C4EA-4EDA-B469-585ABCFE7433}"/>
          </ac:spMkLst>
        </pc:spChg>
      </pc:sldChg>
      <pc:sldChg chg="modSp mod modNotesTx">
        <pc:chgData name="Taylor, Joseph E" userId="4c5a6b01-bbdf-428b-b4b6-a1a03187b2c2" providerId="ADAL" clId="{181842E1-770D-45DF-B358-0181E00ADB24}" dt="2021-10-20T12:49:42.127" v="6097" actId="20577"/>
        <pc:sldMkLst>
          <pc:docMk/>
          <pc:sldMk cId="2193385131" sldId="675"/>
        </pc:sldMkLst>
        <pc:spChg chg="mod">
          <ac:chgData name="Taylor, Joseph E" userId="4c5a6b01-bbdf-428b-b4b6-a1a03187b2c2" providerId="ADAL" clId="{181842E1-770D-45DF-B358-0181E00ADB24}" dt="2021-10-20T12:49:42.127" v="6097" actId="20577"/>
          <ac:spMkLst>
            <pc:docMk/>
            <pc:sldMk cId="2193385131" sldId="675"/>
            <ac:spMk id="2" creationId="{3707C2D7-544E-4DD0-8146-799A9D983291}"/>
          </ac:spMkLst>
        </pc:spChg>
        <pc:graphicFrameChg chg="mod">
          <ac:chgData name="Taylor, Joseph E" userId="4c5a6b01-bbdf-428b-b4b6-a1a03187b2c2" providerId="ADAL" clId="{181842E1-770D-45DF-B358-0181E00ADB24}" dt="2021-09-15T19:45:37.045" v="1792" actId="20577"/>
          <ac:graphicFrameMkLst>
            <pc:docMk/>
            <pc:sldMk cId="2193385131" sldId="675"/>
            <ac:graphicFrameMk id="6" creationId="{719D1314-1782-4A44-AB10-34CDA6A5246A}"/>
          </ac:graphicFrameMkLst>
        </pc:graphicFrameChg>
      </pc:sldChg>
      <pc:sldChg chg="modSp mod">
        <pc:chgData name="Taylor, Joseph E" userId="4c5a6b01-bbdf-428b-b4b6-a1a03187b2c2" providerId="ADAL" clId="{181842E1-770D-45DF-B358-0181E00ADB24}" dt="2021-09-15T16:42:24.186" v="674" actId="1076"/>
        <pc:sldMkLst>
          <pc:docMk/>
          <pc:sldMk cId="2934199593" sldId="676"/>
        </pc:sldMkLst>
        <pc:spChg chg="mod">
          <ac:chgData name="Taylor, Joseph E" userId="4c5a6b01-bbdf-428b-b4b6-a1a03187b2c2" providerId="ADAL" clId="{181842E1-770D-45DF-B358-0181E00ADB24}" dt="2021-09-15T16:42:09.700" v="672" actId="1076"/>
          <ac:spMkLst>
            <pc:docMk/>
            <pc:sldMk cId="2934199593" sldId="676"/>
            <ac:spMk id="2" creationId="{6CBA5C56-CDE9-40FB-A40B-D44CB8CA3524}"/>
          </ac:spMkLst>
        </pc:spChg>
        <pc:spChg chg="mod">
          <ac:chgData name="Taylor, Joseph E" userId="4c5a6b01-bbdf-428b-b4b6-a1a03187b2c2" providerId="ADAL" clId="{181842E1-770D-45DF-B358-0181E00ADB24}" dt="2021-09-15T16:42:24.186" v="674" actId="1076"/>
          <ac:spMkLst>
            <pc:docMk/>
            <pc:sldMk cId="2934199593" sldId="676"/>
            <ac:spMk id="3" creationId="{A94307F6-75C2-4607-B087-CCF63ED19EAA}"/>
          </ac:spMkLst>
        </pc:spChg>
        <pc:cxnChg chg="mod">
          <ac:chgData name="Taylor, Joseph E" userId="4c5a6b01-bbdf-428b-b4b6-a1a03187b2c2" providerId="ADAL" clId="{181842E1-770D-45DF-B358-0181E00ADB24}" dt="2021-09-15T16:42:15.612" v="673" actId="1076"/>
          <ac:cxnSpMkLst>
            <pc:docMk/>
            <pc:sldMk cId="2934199593" sldId="676"/>
            <ac:cxnSpMk id="7" creationId="{6289769B-A943-4EFD-ABB8-A860F2580D6B}"/>
          </ac:cxnSpMkLst>
        </pc:cxnChg>
      </pc:sldChg>
      <pc:sldChg chg="modSp mod modNotesTx">
        <pc:chgData name="Taylor, Joseph E" userId="4c5a6b01-bbdf-428b-b4b6-a1a03187b2c2" providerId="ADAL" clId="{181842E1-770D-45DF-B358-0181E00ADB24}" dt="2021-09-16T21:46:47.225" v="1846" actId="6549"/>
        <pc:sldMkLst>
          <pc:docMk/>
          <pc:sldMk cId="972661328" sldId="677"/>
        </pc:sldMkLst>
        <pc:spChg chg="mod">
          <ac:chgData name="Taylor, Joseph E" userId="4c5a6b01-bbdf-428b-b4b6-a1a03187b2c2" providerId="ADAL" clId="{181842E1-770D-45DF-B358-0181E00ADB24}" dt="2021-09-15T21:07:50.394" v="1800" actId="20577"/>
          <ac:spMkLst>
            <pc:docMk/>
            <pc:sldMk cId="972661328" sldId="677"/>
            <ac:spMk id="2" creationId="{B65CF368-B58D-4827-B28A-59A5BEBE7E63}"/>
          </ac:spMkLst>
        </pc:spChg>
        <pc:spChg chg="mod">
          <ac:chgData name="Taylor, Joseph E" userId="4c5a6b01-bbdf-428b-b4b6-a1a03187b2c2" providerId="ADAL" clId="{181842E1-770D-45DF-B358-0181E00ADB24}" dt="2021-09-16T21:45:09.425" v="1836" actId="6549"/>
          <ac:spMkLst>
            <pc:docMk/>
            <pc:sldMk cId="972661328" sldId="677"/>
            <ac:spMk id="3" creationId="{D557A948-E5E0-4B99-A2FD-67CAFA61503C}"/>
          </ac:spMkLst>
        </pc:spChg>
      </pc:sldChg>
      <pc:sldChg chg="modSp mod">
        <pc:chgData name="Taylor, Joseph E" userId="4c5a6b01-bbdf-428b-b4b6-a1a03187b2c2" providerId="ADAL" clId="{181842E1-770D-45DF-B358-0181E00ADB24}" dt="2021-08-27T13:58:42.484" v="99" actId="1076"/>
        <pc:sldMkLst>
          <pc:docMk/>
          <pc:sldMk cId="3450811558" sldId="683"/>
        </pc:sldMkLst>
        <pc:graphicFrameChg chg="mod modGraphic">
          <ac:chgData name="Taylor, Joseph E" userId="4c5a6b01-bbdf-428b-b4b6-a1a03187b2c2" providerId="ADAL" clId="{181842E1-770D-45DF-B358-0181E00ADB24}" dt="2021-08-27T13:58:42.484" v="99" actId="1076"/>
          <ac:graphicFrameMkLst>
            <pc:docMk/>
            <pc:sldMk cId="3450811558" sldId="683"/>
            <ac:graphicFrameMk id="3" creationId="{FE338F02-778A-4EE2-8364-3F70B598ACDD}"/>
          </ac:graphicFrameMkLst>
        </pc:graphicFrameChg>
      </pc:sldChg>
      <pc:sldChg chg="modSp mod modNotesTx">
        <pc:chgData name="Taylor, Joseph E" userId="4c5a6b01-bbdf-428b-b4b6-a1a03187b2c2" providerId="ADAL" clId="{181842E1-770D-45DF-B358-0181E00ADB24}" dt="2021-10-20T12:50:37.219" v="6107" actId="20577"/>
        <pc:sldMkLst>
          <pc:docMk/>
          <pc:sldMk cId="1394017685" sldId="686"/>
        </pc:sldMkLst>
        <pc:spChg chg="mod">
          <ac:chgData name="Taylor, Joseph E" userId="4c5a6b01-bbdf-428b-b4b6-a1a03187b2c2" providerId="ADAL" clId="{181842E1-770D-45DF-B358-0181E00ADB24}" dt="2021-09-16T14:20:08.966" v="1807" actId="20577"/>
          <ac:spMkLst>
            <pc:docMk/>
            <pc:sldMk cId="1394017685" sldId="686"/>
            <ac:spMk id="2" creationId="{B65CF368-B58D-4827-B28A-59A5BEBE7E63}"/>
          </ac:spMkLst>
        </pc:spChg>
        <pc:spChg chg="mod">
          <ac:chgData name="Taylor, Joseph E" userId="4c5a6b01-bbdf-428b-b4b6-a1a03187b2c2" providerId="ADAL" clId="{181842E1-770D-45DF-B358-0181E00ADB24}" dt="2021-09-21T14:21:23.740" v="5509" actId="13926"/>
          <ac:spMkLst>
            <pc:docMk/>
            <pc:sldMk cId="1394017685" sldId="686"/>
            <ac:spMk id="3" creationId="{D557A948-E5E0-4B99-A2FD-67CAFA61503C}"/>
          </ac:spMkLst>
        </pc:spChg>
        <pc:cxnChg chg="mod">
          <ac:chgData name="Taylor, Joseph E" userId="4c5a6b01-bbdf-428b-b4b6-a1a03187b2c2" providerId="ADAL" clId="{181842E1-770D-45DF-B358-0181E00ADB24}" dt="2021-09-21T14:20:29.813" v="5500" actId="1076"/>
          <ac:cxnSpMkLst>
            <pc:docMk/>
            <pc:sldMk cId="1394017685" sldId="686"/>
            <ac:cxnSpMk id="5" creationId="{AB88C260-5246-42A5-A69E-5DCE51ADC839}"/>
          </ac:cxnSpMkLst>
        </pc:cxnChg>
      </pc:sldChg>
      <pc:sldChg chg="modSp mod">
        <pc:chgData name="Taylor, Joseph E" userId="4c5a6b01-bbdf-428b-b4b6-a1a03187b2c2" providerId="ADAL" clId="{181842E1-770D-45DF-B358-0181E00ADB24}" dt="2021-09-02T20:22:47.815" v="660" actId="20577"/>
        <pc:sldMkLst>
          <pc:docMk/>
          <pc:sldMk cId="1481338023" sldId="691"/>
        </pc:sldMkLst>
        <pc:spChg chg="mod">
          <ac:chgData name="Taylor, Joseph E" userId="4c5a6b01-bbdf-428b-b4b6-a1a03187b2c2" providerId="ADAL" clId="{181842E1-770D-45DF-B358-0181E00ADB24}" dt="2021-09-02T20:22:47.815" v="660" actId="20577"/>
          <ac:spMkLst>
            <pc:docMk/>
            <pc:sldMk cId="1481338023" sldId="691"/>
            <ac:spMk id="2" creationId="{F61BA0BA-FF2D-41E0-A355-ECE7E1C718AA}"/>
          </ac:spMkLst>
        </pc:spChg>
      </pc:sldChg>
      <pc:sldChg chg="modSp mod modNotesTx">
        <pc:chgData name="Taylor, Joseph E" userId="4c5a6b01-bbdf-428b-b4b6-a1a03187b2c2" providerId="ADAL" clId="{181842E1-770D-45DF-B358-0181E00ADB24}" dt="2021-10-20T12:46:07.472" v="5666" actId="20577"/>
        <pc:sldMkLst>
          <pc:docMk/>
          <pc:sldMk cId="164711345" sldId="692"/>
        </pc:sldMkLst>
        <pc:cxnChg chg="mod">
          <ac:chgData name="Taylor, Joseph E" userId="4c5a6b01-bbdf-428b-b4b6-a1a03187b2c2" providerId="ADAL" clId="{181842E1-770D-45DF-B358-0181E00ADB24}" dt="2021-09-17T12:49:45.092" v="2167" actId="1076"/>
          <ac:cxnSpMkLst>
            <pc:docMk/>
            <pc:sldMk cId="164711345" sldId="692"/>
            <ac:cxnSpMk id="5" creationId="{2FB88980-0D0E-49E8-AE91-E5E4EC137192}"/>
          </ac:cxnSpMkLst>
        </pc:cxnChg>
      </pc:sldChg>
      <pc:sldChg chg="modSp mod modNotesTx">
        <pc:chgData name="Taylor, Joseph E" userId="4c5a6b01-bbdf-428b-b4b6-a1a03187b2c2" providerId="ADAL" clId="{181842E1-770D-45DF-B358-0181E00ADB24}" dt="2021-09-21T14:18:53.250" v="5497" actId="1076"/>
        <pc:sldMkLst>
          <pc:docMk/>
          <pc:sldMk cId="4020454321" sldId="693"/>
        </pc:sldMkLst>
        <pc:spChg chg="mod">
          <ac:chgData name="Taylor, Joseph E" userId="4c5a6b01-bbdf-428b-b4b6-a1a03187b2c2" providerId="ADAL" clId="{181842E1-770D-45DF-B358-0181E00ADB24}" dt="2021-09-21T14:18:53.250" v="5497" actId="1076"/>
          <ac:spMkLst>
            <pc:docMk/>
            <pc:sldMk cId="4020454321" sldId="693"/>
            <ac:spMk id="2" creationId="{CFC1ECEF-112E-4605-A485-F5967940AEE2}"/>
          </ac:spMkLst>
        </pc:spChg>
        <pc:spChg chg="mod">
          <ac:chgData name="Taylor, Joseph E" userId="4c5a6b01-bbdf-428b-b4b6-a1a03187b2c2" providerId="ADAL" clId="{181842E1-770D-45DF-B358-0181E00ADB24}" dt="2021-09-02T19:58:17.085" v="652" actId="13926"/>
          <ac:spMkLst>
            <pc:docMk/>
            <pc:sldMk cId="4020454321" sldId="693"/>
            <ac:spMk id="3" creationId="{92D5CE7B-C5D2-4569-8EA7-E754D5098808}"/>
          </ac:spMkLst>
        </pc:spChg>
        <pc:spChg chg="mod">
          <ac:chgData name="Taylor, Joseph E" userId="4c5a6b01-bbdf-428b-b4b6-a1a03187b2c2" providerId="ADAL" clId="{181842E1-770D-45DF-B358-0181E00ADB24}" dt="2021-09-15T16:39:59.452" v="666" actId="1076"/>
          <ac:spMkLst>
            <pc:docMk/>
            <pc:sldMk cId="4020454321" sldId="693"/>
            <ac:spMk id="5" creationId="{949997A3-3596-4544-A565-6851CDFBBBE2}"/>
          </ac:spMkLst>
        </pc:spChg>
        <pc:spChg chg="mod">
          <ac:chgData name="Taylor, Joseph E" userId="4c5a6b01-bbdf-428b-b4b6-a1a03187b2c2" providerId="ADAL" clId="{181842E1-770D-45DF-B358-0181E00ADB24}" dt="2021-09-15T16:39:56.977" v="665" actId="1076"/>
          <ac:spMkLst>
            <pc:docMk/>
            <pc:sldMk cId="4020454321" sldId="693"/>
            <ac:spMk id="6" creationId="{73E1B587-A394-45EB-954F-E5852D498F1E}"/>
          </ac:spMkLst>
        </pc:spChg>
      </pc:sldChg>
      <pc:sldChg chg="modSp mod">
        <pc:chgData name="Taylor, Joseph E" userId="4c5a6b01-bbdf-428b-b4b6-a1a03187b2c2" providerId="ADAL" clId="{181842E1-770D-45DF-B358-0181E00ADB24}" dt="2021-09-17T12:53:21.440" v="2234" actId="1076"/>
        <pc:sldMkLst>
          <pc:docMk/>
          <pc:sldMk cId="636951546" sldId="694"/>
        </pc:sldMkLst>
        <pc:spChg chg="mod">
          <ac:chgData name="Taylor, Joseph E" userId="4c5a6b01-bbdf-428b-b4b6-a1a03187b2c2" providerId="ADAL" clId="{181842E1-770D-45DF-B358-0181E00ADB24}" dt="2021-09-17T12:53:01" v="2231" actId="1076"/>
          <ac:spMkLst>
            <pc:docMk/>
            <pc:sldMk cId="636951546" sldId="694"/>
            <ac:spMk id="2" creationId="{191ACEFA-8DA7-4712-B10B-19394ACAEF74}"/>
          </ac:spMkLst>
        </pc:spChg>
        <pc:spChg chg="mod">
          <ac:chgData name="Taylor, Joseph E" userId="4c5a6b01-bbdf-428b-b4b6-a1a03187b2c2" providerId="ADAL" clId="{181842E1-770D-45DF-B358-0181E00ADB24}" dt="2021-09-02T16:03:57.194" v="514" actId="5793"/>
          <ac:spMkLst>
            <pc:docMk/>
            <pc:sldMk cId="636951546" sldId="694"/>
            <ac:spMk id="3" creationId="{138BD017-C4EA-4EDA-B469-585ABCFE7433}"/>
          </ac:spMkLst>
        </pc:spChg>
        <pc:cxnChg chg="mod">
          <ac:chgData name="Taylor, Joseph E" userId="4c5a6b01-bbdf-428b-b4b6-a1a03187b2c2" providerId="ADAL" clId="{181842E1-770D-45DF-B358-0181E00ADB24}" dt="2021-09-17T12:53:21.440" v="2234" actId="1076"/>
          <ac:cxnSpMkLst>
            <pc:docMk/>
            <pc:sldMk cId="636951546" sldId="694"/>
            <ac:cxnSpMk id="5" creationId="{65F7461C-4D83-43D9-A392-D09C778D986D}"/>
          </ac:cxnSpMkLst>
        </pc:cxnChg>
      </pc:sldChg>
      <pc:sldChg chg="modSp mod modNotesTx">
        <pc:chgData name="Taylor, Joseph E" userId="4c5a6b01-bbdf-428b-b4b6-a1a03187b2c2" providerId="ADAL" clId="{181842E1-770D-45DF-B358-0181E00ADB24}" dt="2021-09-21T14:21:57.046" v="5517" actId="13926"/>
        <pc:sldMkLst>
          <pc:docMk/>
          <pc:sldMk cId="3446450259" sldId="695"/>
        </pc:sldMkLst>
        <pc:spChg chg="mod">
          <ac:chgData name="Taylor, Joseph E" userId="4c5a6b01-bbdf-428b-b4b6-a1a03187b2c2" providerId="ADAL" clId="{181842E1-770D-45DF-B358-0181E00ADB24}" dt="2021-09-02T20:22:56.902" v="662" actId="20577"/>
          <ac:spMkLst>
            <pc:docMk/>
            <pc:sldMk cId="3446450259" sldId="695"/>
            <ac:spMk id="2" creationId="{F61BA0BA-FF2D-41E0-A355-ECE7E1C718AA}"/>
          </ac:spMkLst>
        </pc:spChg>
        <pc:spChg chg="mod">
          <ac:chgData name="Taylor, Joseph E" userId="4c5a6b01-bbdf-428b-b4b6-a1a03187b2c2" providerId="ADAL" clId="{181842E1-770D-45DF-B358-0181E00ADB24}" dt="2021-09-21T14:21:57.046" v="5517" actId="13926"/>
          <ac:spMkLst>
            <pc:docMk/>
            <pc:sldMk cId="3446450259" sldId="695"/>
            <ac:spMk id="3" creationId="{ADE8A530-3F45-4167-A893-646F4F43C3D2}"/>
          </ac:spMkLst>
        </pc:spChg>
      </pc:sldChg>
      <pc:sldChg chg="modSp mod modNotesTx">
        <pc:chgData name="Taylor, Joseph E" userId="4c5a6b01-bbdf-428b-b4b6-a1a03187b2c2" providerId="ADAL" clId="{181842E1-770D-45DF-B358-0181E00ADB24}" dt="2021-09-15T18:25:10.625" v="1561" actId="6549"/>
        <pc:sldMkLst>
          <pc:docMk/>
          <pc:sldMk cId="2152288704" sldId="696"/>
        </pc:sldMkLst>
        <pc:spChg chg="mod">
          <ac:chgData name="Taylor, Joseph E" userId="4c5a6b01-bbdf-428b-b4b6-a1a03187b2c2" providerId="ADAL" clId="{181842E1-770D-45DF-B358-0181E00ADB24}" dt="2021-09-02T20:22:40.622" v="658" actId="20577"/>
          <ac:spMkLst>
            <pc:docMk/>
            <pc:sldMk cId="2152288704" sldId="696"/>
            <ac:spMk id="2" creationId="{F61BA0BA-FF2D-41E0-A355-ECE7E1C718AA}"/>
          </ac:spMkLst>
        </pc:spChg>
        <pc:spChg chg="mod">
          <ac:chgData name="Taylor, Joseph E" userId="4c5a6b01-bbdf-428b-b4b6-a1a03187b2c2" providerId="ADAL" clId="{181842E1-770D-45DF-B358-0181E00ADB24}" dt="2021-09-02T20:22:35.488" v="656" actId="27636"/>
          <ac:spMkLst>
            <pc:docMk/>
            <pc:sldMk cId="2152288704" sldId="696"/>
            <ac:spMk id="3" creationId="{ADE8A530-3F45-4167-A893-646F4F43C3D2}"/>
          </ac:spMkLst>
        </pc:spChg>
      </pc:sldChg>
      <pc:sldChg chg="modSp mod modNotesTx">
        <pc:chgData name="Taylor, Joseph E" userId="4c5a6b01-bbdf-428b-b4b6-a1a03187b2c2" providerId="ADAL" clId="{181842E1-770D-45DF-B358-0181E00ADB24}" dt="2021-10-25T18:10:57.198" v="6111" actId="20577"/>
        <pc:sldMkLst>
          <pc:docMk/>
          <pc:sldMk cId="2822736342" sldId="698"/>
        </pc:sldMkLst>
        <pc:spChg chg="mod">
          <ac:chgData name="Taylor, Joseph E" userId="4c5a6b01-bbdf-428b-b4b6-a1a03187b2c2" providerId="ADAL" clId="{181842E1-770D-45DF-B358-0181E00ADB24}" dt="2021-10-25T18:10:51.480" v="6109" actId="20577"/>
          <ac:spMkLst>
            <pc:docMk/>
            <pc:sldMk cId="2822736342" sldId="698"/>
            <ac:spMk id="2" creationId="{3707C2D7-544E-4DD0-8146-799A9D983291}"/>
          </ac:spMkLst>
        </pc:spChg>
      </pc:sldChg>
      <pc:sldChg chg="modSp mod modNotesTx">
        <pc:chgData name="Taylor, Joseph E" userId="4c5a6b01-bbdf-428b-b4b6-a1a03187b2c2" providerId="ADAL" clId="{181842E1-770D-45DF-B358-0181E00ADB24}" dt="2021-10-20T12:50:20.477" v="6099" actId="20577"/>
        <pc:sldMkLst>
          <pc:docMk/>
          <pc:sldMk cId="2470970734" sldId="700"/>
        </pc:sldMkLst>
        <pc:spChg chg="mod">
          <ac:chgData name="Taylor, Joseph E" userId="4c5a6b01-bbdf-428b-b4b6-a1a03187b2c2" providerId="ADAL" clId="{181842E1-770D-45DF-B358-0181E00ADB24}" dt="2021-09-16T21:46:58.654" v="1848" actId="20577"/>
          <ac:spMkLst>
            <pc:docMk/>
            <pc:sldMk cId="2470970734" sldId="700"/>
            <ac:spMk id="2" creationId="{B65CF368-B58D-4827-B28A-59A5BEBE7E63}"/>
          </ac:spMkLst>
        </pc:spChg>
        <pc:spChg chg="mod">
          <ac:chgData name="Taylor, Joseph E" userId="4c5a6b01-bbdf-428b-b4b6-a1a03187b2c2" providerId="ADAL" clId="{181842E1-770D-45DF-B358-0181E00ADB24}" dt="2021-09-16T21:47:33.302" v="1849" actId="20577"/>
          <ac:spMkLst>
            <pc:docMk/>
            <pc:sldMk cId="2470970734" sldId="700"/>
            <ac:spMk id="3" creationId="{D557A948-E5E0-4B99-A2FD-67CAFA61503C}"/>
          </ac:spMkLst>
        </pc:spChg>
      </pc:sldChg>
      <pc:sldChg chg="modSp mod modNotesTx">
        <pc:chgData name="Taylor, Joseph E" userId="4c5a6b01-bbdf-428b-b4b6-a1a03187b2c2" providerId="ADAL" clId="{181842E1-770D-45DF-B358-0181E00ADB24}" dt="2021-09-16T22:12:20.227" v="2123" actId="20577"/>
        <pc:sldMkLst>
          <pc:docMk/>
          <pc:sldMk cId="194931602" sldId="701"/>
        </pc:sldMkLst>
        <pc:spChg chg="mod">
          <ac:chgData name="Taylor, Joseph E" userId="4c5a6b01-bbdf-428b-b4b6-a1a03187b2c2" providerId="ADAL" clId="{181842E1-770D-45DF-B358-0181E00ADB24}" dt="2021-09-16T21:57:54.809" v="2015" actId="20577"/>
          <ac:spMkLst>
            <pc:docMk/>
            <pc:sldMk cId="194931602" sldId="701"/>
            <ac:spMk id="2" creationId="{B65CF368-B58D-4827-B28A-59A5BEBE7E63}"/>
          </ac:spMkLst>
        </pc:spChg>
        <pc:spChg chg="mod">
          <ac:chgData name="Taylor, Joseph E" userId="4c5a6b01-bbdf-428b-b4b6-a1a03187b2c2" providerId="ADAL" clId="{181842E1-770D-45DF-B358-0181E00ADB24}" dt="2021-09-16T21:57:21.667" v="2013" actId="20577"/>
          <ac:spMkLst>
            <pc:docMk/>
            <pc:sldMk cId="194931602" sldId="701"/>
            <ac:spMk id="3" creationId="{D557A948-E5E0-4B99-A2FD-67CAFA61503C}"/>
          </ac:spMkLst>
        </pc:spChg>
      </pc:sldChg>
      <pc:sldChg chg="modSp mod modNotesTx">
        <pc:chgData name="Taylor, Joseph E" userId="4c5a6b01-bbdf-428b-b4b6-a1a03187b2c2" providerId="ADAL" clId="{181842E1-770D-45DF-B358-0181E00ADB24}" dt="2021-10-20T12:49:09.597" v="6095" actId="6549"/>
        <pc:sldMkLst>
          <pc:docMk/>
          <pc:sldMk cId="4126231439" sldId="702"/>
        </pc:sldMkLst>
        <pc:spChg chg="mod">
          <ac:chgData name="Taylor, Joseph E" userId="4c5a6b01-bbdf-428b-b4b6-a1a03187b2c2" providerId="ADAL" clId="{181842E1-770D-45DF-B358-0181E00ADB24}" dt="2021-09-17T12:50:18.135" v="2170" actId="1076"/>
          <ac:spMkLst>
            <pc:docMk/>
            <pc:sldMk cId="4126231439" sldId="702"/>
            <ac:spMk id="2" creationId="{191ACEFA-8DA7-4712-B10B-19394ACAEF74}"/>
          </ac:spMkLst>
        </pc:spChg>
        <pc:spChg chg="mod">
          <ac:chgData name="Taylor, Joseph E" userId="4c5a6b01-bbdf-428b-b4b6-a1a03187b2c2" providerId="ADAL" clId="{181842E1-770D-45DF-B358-0181E00ADB24}" dt="2021-09-17T12:50:10.430" v="2168" actId="1076"/>
          <ac:spMkLst>
            <pc:docMk/>
            <pc:sldMk cId="4126231439" sldId="702"/>
            <ac:spMk id="3" creationId="{138BD017-C4EA-4EDA-B469-585ABCFE7433}"/>
          </ac:spMkLst>
        </pc:spChg>
        <pc:cxnChg chg="mod">
          <ac:chgData name="Taylor, Joseph E" userId="4c5a6b01-bbdf-428b-b4b6-a1a03187b2c2" providerId="ADAL" clId="{181842E1-770D-45DF-B358-0181E00ADB24}" dt="2021-09-17T12:50:13.727" v="2169" actId="1076"/>
          <ac:cxnSpMkLst>
            <pc:docMk/>
            <pc:sldMk cId="4126231439" sldId="702"/>
            <ac:cxnSpMk id="5" creationId="{2DF060DB-E282-49C6-A6B5-77572083C42D}"/>
          </ac:cxnSpMkLst>
        </pc:cxnChg>
      </pc:sldChg>
      <pc:sldChg chg="modSp mod modNotesTx">
        <pc:chgData name="Taylor, Joseph E" userId="4c5a6b01-bbdf-428b-b4b6-a1a03187b2c2" providerId="ADAL" clId="{181842E1-770D-45DF-B358-0181E00ADB24}" dt="2021-09-17T12:52:31.797" v="2202" actId="6549"/>
        <pc:sldMkLst>
          <pc:docMk/>
          <pc:sldMk cId="188090493" sldId="703"/>
        </pc:sldMkLst>
        <pc:spChg chg="mod">
          <ac:chgData name="Taylor, Joseph E" userId="4c5a6b01-bbdf-428b-b4b6-a1a03187b2c2" providerId="ADAL" clId="{181842E1-770D-45DF-B358-0181E00ADB24}" dt="2021-09-17T12:51:27.542" v="2180" actId="14100"/>
          <ac:spMkLst>
            <pc:docMk/>
            <pc:sldMk cId="188090493" sldId="703"/>
            <ac:spMk id="2" creationId="{191ACEFA-8DA7-4712-B10B-19394ACAEF74}"/>
          </ac:spMkLst>
        </pc:spChg>
        <pc:spChg chg="mod">
          <ac:chgData name="Taylor, Joseph E" userId="4c5a6b01-bbdf-428b-b4b6-a1a03187b2c2" providerId="ADAL" clId="{181842E1-770D-45DF-B358-0181E00ADB24}" dt="2021-09-17T12:52:31.797" v="2202" actId="6549"/>
          <ac:spMkLst>
            <pc:docMk/>
            <pc:sldMk cId="188090493" sldId="703"/>
            <ac:spMk id="3" creationId="{138BD017-C4EA-4EDA-B469-585ABCFE7433}"/>
          </ac:spMkLst>
        </pc:spChg>
        <pc:grpChg chg="mod">
          <ac:chgData name="Taylor, Joseph E" userId="4c5a6b01-bbdf-428b-b4b6-a1a03187b2c2" providerId="ADAL" clId="{181842E1-770D-45DF-B358-0181E00ADB24}" dt="2021-09-17T12:51:30.908" v="2181" actId="1076"/>
          <ac:grpSpMkLst>
            <pc:docMk/>
            <pc:sldMk cId="188090493" sldId="703"/>
            <ac:grpSpMk id="6" creationId="{06DFF2E2-588B-438E-813A-919B773BC19A}"/>
          </ac:grpSpMkLst>
        </pc:grpChg>
        <pc:picChg chg="mod">
          <ac:chgData name="Taylor, Joseph E" userId="4c5a6b01-bbdf-428b-b4b6-a1a03187b2c2" providerId="ADAL" clId="{181842E1-770D-45DF-B358-0181E00ADB24}" dt="2021-09-17T12:51:30.908" v="2181" actId="1076"/>
          <ac:picMkLst>
            <pc:docMk/>
            <pc:sldMk cId="188090493" sldId="703"/>
            <ac:picMk id="7" creationId="{05A48532-DC22-4066-991A-AE3BBF58A0E6}"/>
          </ac:picMkLst>
        </pc:picChg>
        <pc:picChg chg="mod">
          <ac:chgData name="Taylor, Joseph E" userId="4c5a6b01-bbdf-428b-b4b6-a1a03187b2c2" providerId="ADAL" clId="{181842E1-770D-45DF-B358-0181E00ADB24}" dt="2021-09-17T12:51:30.908" v="2181" actId="1076"/>
          <ac:picMkLst>
            <pc:docMk/>
            <pc:sldMk cId="188090493" sldId="703"/>
            <ac:picMk id="8" creationId="{1A9BB283-1CCE-4A79-8417-6206D5941DB6}"/>
          </ac:picMkLst>
        </pc:picChg>
        <pc:picChg chg="mod">
          <ac:chgData name="Taylor, Joseph E" userId="4c5a6b01-bbdf-428b-b4b6-a1a03187b2c2" providerId="ADAL" clId="{181842E1-770D-45DF-B358-0181E00ADB24}" dt="2021-09-17T12:51:30.908" v="2181" actId="1076"/>
          <ac:picMkLst>
            <pc:docMk/>
            <pc:sldMk cId="188090493" sldId="703"/>
            <ac:picMk id="9" creationId="{977791D3-BF78-48CA-830C-A064190D494F}"/>
          </ac:picMkLst>
        </pc:picChg>
        <pc:cxnChg chg="mod">
          <ac:chgData name="Taylor, Joseph E" userId="4c5a6b01-bbdf-428b-b4b6-a1a03187b2c2" providerId="ADAL" clId="{181842E1-770D-45DF-B358-0181E00ADB24}" dt="2021-09-17T12:51:53.242" v="2183" actId="1076"/>
          <ac:cxnSpMkLst>
            <pc:docMk/>
            <pc:sldMk cId="188090493" sldId="703"/>
            <ac:cxnSpMk id="5" creationId="{59E7C0D3-ED02-4573-82FB-99DD60432DAD}"/>
          </ac:cxnSpMkLst>
        </pc:cxnChg>
      </pc:sldChg>
      <pc:sldChg chg="modSp add mod modNotesTx">
        <pc:chgData name="Taylor, Joseph E" userId="4c5a6b01-bbdf-428b-b4b6-a1a03187b2c2" providerId="ADAL" clId="{181842E1-770D-45DF-B358-0181E00ADB24}" dt="2021-09-20T15:03:49.077" v="4233" actId="6549"/>
        <pc:sldMkLst>
          <pc:docMk/>
          <pc:sldMk cId="3287069578" sldId="704"/>
        </pc:sldMkLst>
        <pc:spChg chg="mod">
          <ac:chgData name="Taylor, Joseph E" userId="4c5a6b01-bbdf-428b-b4b6-a1a03187b2c2" providerId="ADAL" clId="{181842E1-770D-45DF-B358-0181E00ADB24}" dt="2021-09-16T22:13:42.986" v="2165" actId="1076"/>
          <ac:spMkLst>
            <pc:docMk/>
            <pc:sldMk cId="3287069578" sldId="704"/>
            <ac:spMk id="2" creationId="{B65CF368-B58D-4827-B28A-59A5BEBE7E63}"/>
          </ac:spMkLst>
        </pc:spChg>
        <pc:spChg chg="mod">
          <ac:chgData name="Taylor, Joseph E" userId="4c5a6b01-bbdf-428b-b4b6-a1a03187b2c2" providerId="ADAL" clId="{181842E1-770D-45DF-B358-0181E00ADB24}" dt="2021-09-20T14:55:15.804" v="4220" actId="113"/>
          <ac:spMkLst>
            <pc:docMk/>
            <pc:sldMk cId="3287069578" sldId="704"/>
            <ac:spMk id="3" creationId="{D557A948-E5E0-4B99-A2FD-67CAFA61503C}"/>
          </ac:spMkLst>
        </pc:spChg>
        <pc:cxnChg chg="mod">
          <ac:chgData name="Taylor, Joseph E" userId="4c5a6b01-bbdf-428b-b4b6-a1a03187b2c2" providerId="ADAL" clId="{181842E1-770D-45DF-B358-0181E00ADB24}" dt="2021-09-17T21:34:53.848" v="2667" actId="1076"/>
          <ac:cxnSpMkLst>
            <pc:docMk/>
            <pc:sldMk cId="3287069578" sldId="704"/>
            <ac:cxnSpMk id="5" creationId="{0538FDEB-0F5A-41A8-8789-C15905B61377}"/>
          </ac:cxnSpMkLst>
        </pc:cxnChg>
      </pc:sldChg>
      <pc:sldChg chg="modSp add mod modNotesTx">
        <pc:chgData name="Taylor, Joseph E" userId="4c5a6b01-bbdf-428b-b4b6-a1a03187b2c2" providerId="ADAL" clId="{181842E1-770D-45DF-B358-0181E00ADB24}" dt="2021-09-20T15:03:18.639" v="4232" actId="20577"/>
        <pc:sldMkLst>
          <pc:docMk/>
          <pc:sldMk cId="588010503" sldId="705"/>
        </pc:sldMkLst>
        <pc:spChg chg="mod">
          <ac:chgData name="Taylor, Joseph E" userId="4c5a6b01-bbdf-428b-b4b6-a1a03187b2c2" providerId="ADAL" clId="{181842E1-770D-45DF-B358-0181E00ADB24}" dt="2021-09-20T14:55:00.608" v="4219" actId="113"/>
          <ac:spMkLst>
            <pc:docMk/>
            <pc:sldMk cId="588010503" sldId="705"/>
            <ac:spMk id="3" creationId="{D557A948-E5E0-4B99-A2FD-67CAFA61503C}"/>
          </ac:spMkLst>
        </pc:spChg>
        <pc:cxnChg chg="mod">
          <ac:chgData name="Taylor, Joseph E" userId="4c5a6b01-bbdf-428b-b4b6-a1a03187b2c2" providerId="ADAL" clId="{181842E1-770D-45DF-B358-0181E00ADB24}" dt="2021-09-20T14:53:58.514" v="4209" actId="14100"/>
          <ac:cxnSpMkLst>
            <pc:docMk/>
            <pc:sldMk cId="588010503" sldId="705"/>
            <ac:cxnSpMk id="5" creationId="{0538FDEB-0F5A-41A8-8789-C15905B61377}"/>
          </ac:cxnSpMkLst>
        </pc:cxnChg>
      </pc:sldChg>
      <pc:sldChg chg="modSp add mod modNotesTx">
        <pc:chgData name="Taylor, Joseph E" userId="4c5a6b01-bbdf-428b-b4b6-a1a03187b2c2" providerId="ADAL" clId="{181842E1-770D-45DF-B358-0181E00ADB24}" dt="2021-09-20T17:04:31.642" v="5495" actId="13926"/>
        <pc:sldMkLst>
          <pc:docMk/>
          <pc:sldMk cId="2388973034" sldId="706"/>
        </pc:sldMkLst>
        <pc:spChg chg="mod">
          <ac:chgData name="Taylor, Joseph E" userId="4c5a6b01-bbdf-428b-b4b6-a1a03187b2c2" providerId="ADAL" clId="{181842E1-770D-45DF-B358-0181E00ADB24}" dt="2021-09-20T15:19:40.308" v="4319" actId="1076"/>
          <ac:spMkLst>
            <pc:docMk/>
            <pc:sldMk cId="2388973034" sldId="706"/>
            <ac:spMk id="2" creationId="{B65CF368-B58D-4827-B28A-59A5BEBE7E63}"/>
          </ac:spMkLst>
        </pc:spChg>
        <pc:spChg chg="mod">
          <ac:chgData name="Taylor, Joseph E" userId="4c5a6b01-bbdf-428b-b4b6-a1a03187b2c2" providerId="ADAL" clId="{181842E1-770D-45DF-B358-0181E00ADB24}" dt="2021-09-20T17:04:31.642" v="5495" actId="13926"/>
          <ac:spMkLst>
            <pc:docMk/>
            <pc:sldMk cId="2388973034" sldId="706"/>
            <ac:spMk id="3" creationId="{D557A948-E5E0-4B99-A2FD-67CAFA61503C}"/>
          </ac:spMkLst>
        </pc:spChg>
        <pc:cxnChg chg="mod">
          <ac:chgData name="Taylor, Joseph E" userId="4c5a6b01-bbdf-428b-b4b6-a1a03187b2c2" providerId="ADAL" clId="{181842E1-770D-45DF-B358-0181E00ADB24}" dt="2021-09-20T17:03:39.095" v="5457" actId="1076"/>
          <ac:cxnSpMkLst>
            <pc:docMk/>
            <pc:sldMk cId="2388973034" sldId="706"/>
            <ac:cxnSpMk id="5" creationId="{0538FDEB-0F5A-41A8-8789-C15905B61377}"/>
          </ac:cxnSpMkLst>
        </pc:cxnChg>
      </pc:sldChg>
    </pc:docChg>
  </pc:docChgLst>
  <pc:docChgLst>
    <pc:chgData name="Hines, Donna A" userId="S::donna.a.hines@hud.gov::ad4f40da-fb4d-443a-ae6e-35f8d8059c35" providerId="AD" clId="Web-{A1E83C16-2E1D-9EE3-CEBF-311748443263}"/>
    <pc:docChg chg="modSld">
      <pc:chgData name="Hines, Donna A" userId="S::donna.a.hines@hud.gov::ad4f40da-fb4d-443a-ae6e-35f8d8059c35" providerId="AD" clId="Web-{A1E83C16-2E1D-9EE3-CEBF-311748443263}" dt="2021-10-04T19:01:58.080" v="2" actId="1076"/>
      <pc:docMkLst>
        <pc:docMk/>
      </pc:docMkLst>
      <pc:sldChg chg="addSp delSp modSp">
        <pc:chgData name="Hines, Donna A" userId="S::donna.a.hines@hud.gov::ad4f40da-fb4d-443a-ae6e-35f8d8059c35" providerId="AD" clId="Web-{A1E83C16-2E1D-9EE3-CEBF-311748443263}" dt="2021-10-04T19:01:58.080" v="2" actId="1076"/>
        <pc:sldMkLst>
          <pc:docMk/>
          <pc:sldMk cId="662282638" sldId="614"/>
        </pc:sldMkLst>
        <pc:picChg chg="add mod">
          <ac:chgData name="Hines, Donna A" userId="S::donna.a.hines@hud.gov::ad4f40da-fb4d-443a-ae6e-35f8d8059c35" providerId="AD" clId="Web-{A1E83C16-2E1D-9EE3-CEBF-311748443263}" dt="2021-10-04T19:01:58.080" v="2" actId="1076"/>
          <ac:picMkLst>
            <pc:docMk/>
            <pc:sldMk cId="662282638" sldId="614"/>
            <ac:picMk id="2" creationId="{3A2E443C-2510-48A6-9BF2-4275ABB101A6}"/>
          </ac:picMkLst>
        </pc:picChg>
        <pc:picChg chg="del">
          <ac:chgData name="Hines, Donna A" userId="S::donna.a.hines@hud.gov::ad4f40da-fb4d-443a-ae6e-35f8d8059c35" providerId="AD" clId="Web-{A1E83C16-2E1D-9EE3-CEBF-311748443263}" dt="2021-10-04T19:01:50.064" v="0"/>
          <ac:picMkLst>
            <pc:docMk/>
            <pc:sldMk cId="662282638" sldId="614"/>
            <ac:picMk id="12" creationId="{7D955E03-3F9D-4E6D-B5CB-19D704BFF932}"/>
          </ac:picMkLst>
        </pc:picChg>
      </pc:sldChg>
    </pc:docChg>
  </pc:docChgLst>
  <pc:docChgLst>
    <pc:chgData name="Hines, Donna A" userId="ad4f40da-fb4d-443a-ae6e-35f8d8059c35" providerId="ADAL" clId="{9E2A6840-2EB4-49B6-A6D1-4CD162883488}"/>
    <pc:docChg chg="undo custSel modSld">
      <pc:chgData name="Hines, Donna A" userId="ad4f40da-fb4d-443a-ae6e-35f8d8059c35" providerId="ADAL" clId="{9E2A6840-2EB4-49B6-A6D1-4CD162883488}" dt="2021-10-19T22:16:29.991" v="665" actId="1076"/>
      <pc:docMkLst>
        <pc:docMk/>
      </pc:docMkLst>
      <pc:sldChg chg="addSp delSp modSp mod">
        <pc:chgData name="Hines, Donna A" userId="ad4f40da-fb4d-443a-ae6e-35f8d8059c35" providerId="ADAL" clId="{9E2A6840-2EB4-49B6-A6D1-4CD162883488}" dt="2021-10-04T20:07:42.580" v="100" actId="14100"/>
        <pc:sldMkLst>
          <pc:docMk/>
          <pc:sldMk cId="2317331241" sldId="317"/>
        </pc:sldMkLst>
        <pc:spChg chg="mod">
          <ac:chgData name="Hines, Donna A" userId="ad4f40da-fb4d-443a-ae6e-35f8d8059c35" providerId="ADAL" clId="{9E2A6840-2EB4-49B6-A6D1-4CD162883488}" dt="2021-10-04T19:33:20.573" v="31" actId="1076"/>
          <ac:spMkLst>
            <pc:docMk/>
            <pc:sldMk cId="2317331241" sldId="317"/>
            <ac:spMk id="2" creationId="{00000000-0000-0000-0000-000000000000}"/>
          </ac:spMkLst>
        </pc:spChg>
        <pc:spChg chg="mod">
          <ac:chgData name="Hines, Donna A" userId="ad4f40da-fb4d-443a-ae6e-35f8d8059c35" providerId="ADAL" clId="{9E2A6840-2EB4-49B6-A6D1-4CD162883488}" dt="2021-10-04T19:34:09.357" v="36" actId="14100"/>
          <ac:spMkLst>
            <pc:docMk/>
            <pc:sldMk cId="2317331241" sldId="317"/>
            <ac:spMk id="3" creationId="{00000000-0000-0000-0000-000000000000}"/>
          </ac:spMkLst>
        </pc:spChg>
        <pc:spChg chg="mod">
          <ac:chgData name="Hines, Donna A" userId="ad4f40da-fb4d-443a-ae6e-35f8d8059c35" providerId="ADAL" clId="{9E2A6840-2EB4-49B6-A6D1-4CD162883488}" dt="2021-10-04T20:02:22.634" v="63" actId="2085"/>
          <ac:spMkLst>
            <pc:docMk/>
            <pc:sldMk cId="2317331241" sldId="317"/>
            <ac:spMk id="13" creationId="{5C293C2D-7FBA-418D-B7E0-2E2F6E7694C3}"/>
          </ac:spMkLst>
        </pc:spChg>
        <pc:spChg chg="mod">
          <ac:chgData name="Hines, Donna A" userId="ad4f40da-fb4d-443a-ae6e-35f8d8059c35" providerId="ADAL" clId="{9E2A6840-2EB4-49B6-A6D1-4CD162883488}" dt="2021-10-04T20:02:13.356" v="62" actId="2085"/>
          <ac:spMkLst>
            <pc:docMk/>
            <pc:sldMk cId="2317331241" sldId="317"/>
            <ac:spMk id="14" creationId="{E714408E-3823-4468-B1D0-CE3B362D450C}"/>
          </ac:spMkLst>
        </pc:spChg>
        <pc:spChg chg="mod">
          <ac:chgData name="Hines, Donna A" userId="ad4f40da-fb4d-443a-ae6e-35f8d8059c35" providerId="ADAL" clId="{9E2A6840-2EB4-49B6-A6D1-4CD162883488}" dt="2021-10-04T20:01:18.216" v="57" actId="18245"/>
          <ac:spMkLst>
            <pc:docMk/>
            <pc:sldMk cId="2317331241" sldId="317"/>
            <ac:spMk id="15" creationId="{AA01E370-4F0F-466D-AC86-3910C594A1AE}"/>
          </ac:spMkLst>
        </pc:spChg>
        <pc:spChg chg="mod">
          <ac:chgData name="Hines, Donna A" userId="ad4f40da-fb4d-443a-ae6e-35f8d8059c35" providerId="ADAL" clId="{9E2A6840-2EB4-49B6-A6D1-4CD162883488}" dt="2021-10-04T20:01:18.216" v="57" actId="18245"/>
          <ac:spMkLst>
            <pc:docMk/>
            <pc:sldMk cId="2317331241" sldId="317"/>
            <ac:spMk id="16" creationId="{9381C0DD-599D-4A61-8C20-CF24F6588296}"/>
          </ac:spMkLst>
        </pc:spChg>
        <pc:spChg chg="mod">
          <ac:chgData name="Hines, Donna A" userId="ad4f40da-fb4d-443a-ae6e-35f8d8059c35" providerId="ADAL" clId="{9E2A6840-2EB4-49B6-A6D1-4CD162883488}" dt="2021-10-04T20:01:18.216" v="57" actId="18245"/>
          <ac:spMkLst>
            <pc:docMk/>
            <pc:sldMk cId="2317331241" sldId="317"/>
            <ac:spMk id="17" creationId="{DD115EB8-6946-41AD-9C61-C334F7E804EE}"/>
          </ac:spMkLst>
        </pc:spChg>
        <pc:spChg chg="mod">
          <ac:chgData name="Hines, Donna A" userId="ad4f40da-fb4d-443a-ae6e-35f8d8059c35" providerId="ADAL" clId="{9E2A6840-2EB4-49B6-A6D1-4CD162883488}" dt="2021-10-04T20:01:18.216" v="57" actId="18245"/>
          <ac:spMkLst>
            <pc:docMk/>
            <pc:sldMk cId="2317331241" sldId="317"/>
            <ac:spMk id="18" creationId="{E2442C91-46C6-498F-AC78-ED0436C5A943}"/>
          </ac:spMkLst>
        </pc:spChg>
        <pc:spChg chg="mod">
          <ac:chgData name="Hines, Donna A" userId="ad4f40da-fb4d-443a-ae6e-35f8d8059c35" providerId="ADAL" clId="{9E2A6840-2EB4-49B6-A6D1-4CD162883488}" dt="2021-10-04T20:01:18.216" v="57" actId="18245"/>
          <ac:spMkLst>
            <pc:docMk/>
            <pc:sldMk cId="2317331241" sldId="317"/>
            <ac:spMk id="19" creationId="{ABEFC227-6311-444A-9065-FF2A956E3AB6}"/>
          </ac:spMkLst>
        </pc:spChg>
        <pc:spChg chg="mod">
          <ac:chgData name="Hines, Donna A" userId="ad4f40da-fb4d-443a-ae6e-35f8d8059c35" providerId="ADAL" clId="{9E2A6840-2EB4-49B6-A6D1-4CD162883488}" dt="2021-10-04T20:01:18.216" v="57" actId="18245"/>
          <ac:spMkLst>
            <pc:docMk/>
            <pc:sldMk cId="2317331241" sldId="317"/>
            <ac:spMk id="20" creationId="{06F1AA41-8AF3-4C49-B1D7-79C92CC8A288}"/>
          </ac:spMkLst>
        </pc:spChg>
        <pc:spChg chg="mod">
          <ac:chgData name="Hines, Donna A" userId="ad4f40da-fb4d-443a-ae6e-35f8d8059c35" providerId="ADAL" clId="{9E2A6840-2EB4-49B6-A6D1-4CD162883488}" dt="2021-10-04T20:01:18.216" v="57" actId="18245"/>
          <ac:spMkLst>
            <pc:docMk/>
            <pc:sldMk cId="2317331241" sldId="317"/>
            <ac:spMk id="21" creationId="{60EE0FD9-D86D-4049-9945-30892E6D41EB}"/>
          </ac:spMkLst>
        </pc:spChg>
        <pc:spChg chg="mod">
          <ac:chgData name="Hines, Donna A" userId="ad4f40da-fb4d-443a-ae6e-35f8d8059c35" providerId="ADAL" clId="{9E2A6840-2EB4-49B6-A6D1-4CD162883488}" dt="2021-10-04T20:01:18.216" v="57" actId="18245"/>
          <ac:spMkLst>
            <pc:docMk/>
            <pc:sldMk cId="2317331241" sldId="317"/>
            <ac:spMk id="22" creationId="{4E39B040-2109-4A20-AF85-DCABA2DD96B4}"/>
          </ac:spMkLst>
        </pc:spChg>
        <pc:spChg chg="add del">
          <ac:chgData name="Hines, Donna A" userId="ad4f40da-fb4d-443a-ae6e-35f8d8059c35" providerId="ADAL" clId="{9E2A6840-2EB4-49B6-A6D1-4CD162883488}" dt="2021-10-04T20:03:45.266" v="67" actId="478"/>
          <ac:spMkLst>
            <pc:docMk/>
            <pc:sldMk cId="2317331241" sldId="317"/>
            <ac:spMk id="23" creationId="{560DF2D3-4784-4AC3-BF9C-1B839A57D53A}"/>
          </ac:spMkLst>
        </pc:spChg>
        <pc:grpChg chg="mod">
          <ac:chgData name="Hines, Donna A" userId="ad4f40da-fb4d-443a-ae6e-35f8d8059c35" providerId="ADAL" clId="{9E2A6840-2EB4-49B6-A6D1-4CD162883488}" dt="2021-10-04T20:03:54.814" v="69" actId="1076"/>
          <ac:grpSpMkLst>
            <pc:docMk/>
            <pc:sldMk cId="2317331241" sldId="317"/>
            <ac:grpSpMk id="5" creationId="{76413223-C266-456E-B409-69A134597F10}"/>
          </ac:grpSpMkLst>
        </pc:grpChg>
        <pc:grpChg chg="del mod">
          <ac:chgData name="Hines, Donna A" userId="ad4f40da-fb4d-443a-ae6e-35f8d8059c35" providerId="ADAL" clId="{9E2A6840-2EB4-49B6-A6D1-4CD162883488}" dt="2021-10-04T20:02:42.078" v="64" actId="478"/>
          <ac:grpSpMkLst>
            <pc:docMk/>
            <pc:sldMk cId="2317331241" sldId="317"/>
            <ac:grpSpMk id="12" creationId="{9D452BE2-5C03-4A3D-8CBC-E426A4A48636}"/>
          </ac:grpSpMkLst>
        </pc:grpChg>
        <pc:graphicFrameChg chg="add del mod modGraphic">
          <ac:chgData name="Hines, Donna A" userId="ad4f40da-fb4d-443a-ae6e-35f8d8059c35" providerId="ADAL" clId="{9E2A6840-2EB4-49B6-A6D1-4CD162883488}" dt="2021-10-04T20:01:18.216" v="57" actId="18245"/>
          <ac:graphicFrameMkLst>
            <pc:docMk/>
            <pc:sldMk cId="2317331241" sldId="317"/>
            <ac:graphicFrameMk id="11" creationId="{859B3901-8551-4518-9AE9-D57B0177E70C}"/>
          </ac:graphicFrameMkLst>
        </pc:graphicFrameChg>
        <pc:picChg chg="mod">
          <ac:chgData name="Hines, Donna A" userId="ad4f40da-fb4d-443a-ae6e-35f8d8059c35" providerId="ADAL" clId="{9E2A6840-2EB4-49B6-A6D1-4CD162883488}" dt="2021-10-04T20:03:54.814" v="69" actId="1076"/>
          <ac:picMkLst>
            <pc:docMk/>
            <pc:sldMk cId="2317331241" sldId="317"/>
            <ac:picMk id="6" creationId="{2A0EDCAE-C946-4555-8EE8-701A6E754BFE}"/>
          </ac:picMkLst>
        </pc:picChg>
        <pc:picChg chg="mod">
          <ac:chgData name="Hines, Donna A" userId="ad4f40da-fb4d-443a-ae6e-35f8d8059c35" providerId="ADAL" clId="{9E2A6840-2EB4-49B6-A6D1-4CD162883488}" dt="2021-10-04T20:03:54.814" v="69" actId="1076"/>
          <ac:picMkLst>
            <pc:docMk/>
            <pc:sldMk cId="2317331241" sldId="317"/>
            <ac:picMk id="7" creationId="{4179B86C-3E16-4EE3-A1C7-CBB1EAA4FC47}"/>
          </ac:picMkLst>
        </pc:picChg>
        <pc:picChg chg="mod">
          <ac:chgData name="Hines, Donna A" userId="ad4f40da-fb4d-443a-ae6e-35f8d8059c35" providerId="ADAL" clId="{9E2A6840-2EB4-49B6-A6D1-4CD162883488}" dt="2021-10-04T20:03:54.814" v="69" actId="1076"/>
          <ac:picMkLst>
            <pc:docMk/>
            <pc:sldMk cId="2317331241" sldId="317"/>
            <ac:picMk id="8" creationId="{B73E3733-7393-47AC-B06C-87C7B4F308B6}"/>
          </ac:picMkLst>
        </pc:picChg>
        <pc:cxnChg chg="add del mod">
          <ac:chgData name="Hines, Donna A" userId="ad4f40da-fb4d-443a-ae6e-35f8d8059c35" providerId="ADAL" clId="{9E2A6840-2EB4-49B6-A6D1-4CD162883488}" dt="2021-10-04T19:34:03.216" v="35" actId="478"/>
          <ac:cxnSpMkLst>
            <pc:docMk/>
            <pc:sldMk cId="2317331241" sldId="317"/>
            <ac:cxnSpMk id="10" creationId="{D6499C04-17B2-46D4-9144-28D77CFAFC0C}"/>
          </ac:cxnSpMkLst>
        </pc:cxnChg>
        <pc:cxnChg chg="add del mod">
          <ac:chgData name="Hines, Donna A" userId="ad4f40da-fb4d-443a-ae6e-35f8d8059c35" providerId="ADAL" clId="{9E2A6840-2EB4-49B6-A6D1-4CD162883488}" dt="2021-10-04T20:05:51.201" v="83" actId="478"/>
          <ac:cxnSpMkLst>
            <pc:docMk/>
            <pc:sldMk cId="2317331241" sldId="317"/>
            <ac:cxnSpMk id="25" creationId="{AE6ABC21-E5C3-4699-9DC2-52E6D56AA87A}"/>
          </ac:cxnSpMkLst>
        </pc:cxnChg>
        <pc:cxnChg chg="add del mod">
          <ac:chgData name="Hines, Donna A" userId="ad4f40da-fb4d-443a-ae6e-35f8d8059c35" providerId="ADAL" clId="{9E2A6840-2EB4-49B6-A6D1-4CD162883488}" dt="2021-10-04T20:05:46.080" v="82" actId="478"/>
          <ac:cxnSpMkLst>
            <pc:docMk/>
            <pc:sldMk cId="2317331241" sldId="317"/>
            <ac:cxnSpMk id="27" creationId="{851AF458-6B8A-421B-9C74-CE374D9A8FD2}"/>
          </ac:cxnSpMkLst>
        </pc:cxnChg>
        <pc:cxnChg chg="add mod">
          <ac:chgData name="Hines, Donna A" userId="ad4f40da-fb4d-443a-ae6e-35f8d8059c35" providerId="ADAL" clId="{9E2A6840-2EB4-49B6-A6D1-4CD162883488}" dt="2021-10-04T20:06:45.180" v="89" actId="1582"/>
          <ac:cxnSpMkLst>
            <pc:docMk/>
            <pc:sldMk cId="2317331241" sldId="317"/>
            <ac:cxnSpMk id="30" creationId="{7EF85FC2-B514-4EB7-8EB2-C20AFC74A65B}"/>
          </ac:cxnSpMkLst>
        </pc:cxnChg>
        <pc:cxnChg chg="add mod">
          <ac:chgData name="Hines, Donna A" userId="ad4f40da-fb4d-443a-ae6e-35f8d8059c35" providerId="ADAL" clId="{9E2A6840-2EB4-49B6-A6D1-4CD162883488}" dt="2021-10-04T20:06:50.177" v="90" actId="1582"/>
          <ac:cxnSpMkLst>
            <pc:docMk/>
            <pc:sldMk cId="2317331241" sldId="317"/>
            <ac:cxnSpMk id="31" creationId="{2D81867F-7EC6-4609-A9A2-CB6D8700F7E3}"/>
          </ac:cxnSpMkLst>
        </pc:cxnChg>
        <pc:cxnChg chg="add mod">
          <ac:chgData name="Hines, Donna A" userId="ad4f40da-fb4d-443a-ae6e-35f8d8059c35" providerId="ADAL" clId="{9E2A6840-2EB4-49B6-A6D1-4CD162883488}" dt="2021-10-04T20:07:04.189" v="93" actId="14100"/>
          <ac:cxnSpMkLst>
            <pc:docMk/>
            <pc:sldMk cId="2317331241" sldId="317"/>
            <ac:cxnSpMk id="34" creationId="{4A040893-D2C4-4542-A2DC-73D6BC43D71A}"/>
          </ac:cxnSpMkLst>
        </pc:cxnChg>
        <pc:cxnChg chg="add mod">
          <ac:chgData name="Hines, Donna A" userId="ad4f40da-fb4d-443a-ae6e-35f8d8059c35" providerId="ADAL" clId="{9E2A6840-2EB4-49B6-A6D1-4CD162883488}" dt="2021-10-04T20:07:26.336" v="97" actId="14100"/>
          <ac:cxnSpMkLst>
            <pc:docMk/>
            <pc:sldMk cId="2317331241" sldId="317"/>
            <ac:cxnSpMk id="37" creationId="{510BA8D5-A7DB-443B-BD22-B0474DFED993}"/>
          </ac:cxnSpMkLst>
        </pc:cxnChg>
        <pc:cxnChg chg="add mod">
          <ac:chgData name="Hines, Donna A" userId="ad4f40da-fb4d-443a-ae6e-35f8d8059c35" providerId="ADAL" clId="{9E2A6840-2EB4-49B6-A6D1-4CD162883488}" dt="2021-10-04T20:07:42.580" v="100" actId="14100"/>
          <ac:cxnSpMkLst>
            <pc:docMk/>
            <pc:sldMk cId="2317331241" sldId="317"/>
            <ac:cxnSpMk id="41" creationId="{9B220238-4DA0-46EB-B64B-A53DBAE5633C}"/>
          </ac:cxnSpMkLst>
        </pc:cxnChg>
      </pc:sldChg>
      <pc:sldChg chg="addSp modSp mod modNotesTx">
        <pc:chgData name="Hines, Donna A" userId="ad4f40da-fb4d-443a-ae6e-35f8d8059c35" providerId="ADAL" clId="{9E2A6840-2EB4-49B6-A6D1-4CD162883488}" dt="2021-10-18T20:17:37.890" v="559" actId="33524"/>
        <pc:sldMkLst>
          <pc:docMk/>
          <pc:sldMk cId="1116165741" sldId="319"/>
        </pc:sldMkLst>
        <pc:spChg chg="mod">
          <ac:chgData name="Hines, Donna A" userId="ad4f40da-fb4d-443a-ae6e-35f8d8059c35" providerId="ADAL" clId="{9E2A6840-2EB4-49B6-A6D1-4CD162883488}" dt="2021-10-04T20:14:41.442" v="131" actId="207"/>
          <ac:spMkLst>
            <pc:docMk/>
            <pc:sldMk cId="1116165741" sldId="319"/>
            <ac:spMk id="2" creationId="{00000000-0000-0000-0000-000000000000}"/>
          </ac:spMkLst>
        </pc:spChg>
        <pc:spChg chg="mod">
          <ac:chgData name="Hines, Donna A" userId="ad4f40da-fb4d-443a-ae6e-35f8d8059c35" providerId="ADAL" clId="{9E2A6840-2EB4-49B6-A6D1-4CD162883488}" dt="2021-10-04T20:15:17.364" v="132" actId="14100"/>
          <ac:spMkLst>
            <pc:docMk/>
            <pc:sldMk cId="1116165741" sldId="319"/>
            <ac:spMk id="3" creationId="{00000000-0000-0000-0000-000000000000}"/>
          </ac:spMkLst>
        </pc:spChg>
        <pc:grpChg chg="mod">
          <ac:chgData name="Hines, Donna A" userId="ad4f40da-fb4d-443a-ae6e-35f8d8059c35" providerId="ADAL" clId="{9E2A6840-2EB4-49B6-A6D1-4CD162883488}" dt="2021-10-04T20:13:53.085" v="125" actId="1076"/>
          <ac:grpSpMkLst>
            <pc:docMk/>
            <pc:sldMk cId="1116165741" sldId="319"/>
            <ac:grpSpMk id="7" creationId="{4FC87050-4623-4B07-8B01-82137157D7B2}"/>
          </ac:grpSpMkLst>
        </pc:grpChg>
        <pc:picChg chg="mod">
          <ac:chgData name="Hines, Donna A" userId="ad4f40da-fb4d-443a-ae6e-35f8d8059c35" providerId="ADAL" clId="{9E2A6840-2EB4-49B6-A6D1-4CD162883488}" dt="2021-10-04T20:13:53.085" v="125" actId="1076"/>
          <ac:picMkLst>
            <pc:docMk/>
            <pc:sldMk cId="1116165741" sldId="319"/>
            <ac:picMk id="8" creationId="{D504CD58-65E0-4149-B2BB-E51782E1B2D3}"/>
          </ac:picMkLst>
        </pc:picChg>
        <pc:picChg chg="mod">
          <ac:chgData name="Hines, Donna A" userId="ad4f40da-fb4d-443a-ae6e-35f8d8059c35" providerId="ADAL" clId="{9E2A6840-2EB4-49B6-A6D1-4CD162883488}" dt="2021-10-04T20:13:53.085" v="125" actId="1076"/>
          <ac:picMkLst>
            <pc:docMk/>
            <pc:sldMk cId="1116165741" sldId="319"/>
            <ac:picMk id="9" creationId="{66A9D853-DA03-4DBE-AB51-90498FDB39EE}"/>
          </ac:picMkLst>
        </pc:picChg>
        <pc:picChg chg="mod">
          <ac:chgData name="Hines, Donna A" userId="ad4f40da-fb4d-443a-ae6e-35f8d8059c35" providerId="ADAL" clId="{9E2A6840-2EB4-49B6-A6D1-4CD162883488}" dt="2021-10-04T20:13:53.085" v="125" actId="1076"/>
          <ac:picMkLst>
            <pc:docMk/>
            <pc:sldMk cId="1116165741" sldId="319"/>
            <ac:picMk id="11" creationId="{9642DCA4-018F-422A-86A0-EAD767706BC9}"/>
          </ac:picMkLst>
        </pc:picChg>
        <pc:cxnChg chg="add mod">
          <ac:chgData name="Hines, Donna A" userId="ad4f40da-fb4d-443a-ae6e-35f8d8059c35" providerId="ADAL" clId="{9E2A6840-2EB4-49B6-A6D1-4CD162883488}" dt="2021-10-04T20:14:18.840" v="129" actId="1582"/>
          <ac:cxnSpMkLst>
            <pc:docMk/>
            <pc:sldMk cId="1116165741" sldId="319"/>
            <ac:cxnSpMk id="6" creationId="{66D6F8AE-7224-4F4F-859F-7ADFD0AE44F0}"/>
          </ac:cxnSpMkLst>
        </pc:cxnChg>
      </pc:sldChg>
      <pc:sldChg chg="modSp mod">
        <pc:chgData name="Hines, Donna A" userId="ad4f40da-fb4d-443a-ae6e-35f8d8059c35" providerId="ADAL" clId="{9E2A6840-2EB4-49B6-A6D1-4CD162883488}" dt="2021-10-19T21:50:45.075" v="626" actId="14100"/>
        <pc:sldMkLst>
          <pc:docMk/>
          <pc:sldMk cId="2296394151" sldId="320"/>
        </pc:sldMkLst>
        <pc:spChg chg="mod">
          <ac:chgData name="Hines, Donna A" userId="ad4f40da-fb4d-443a-ae6e-35f8d8059c35" providerId="ADAL" clId="{9E2A6840-2EB4-49B6-A6D1-4CD162883488}" dt="2021-10-19T21:50:45.075" v="626" actId="14100"/>
          <ac:spMkLst>
            <pc:docMk/>
            <pc:sldMk cId="2296394151" sldId="320"/>
            <ac:spMk id="2" creationId="{00000000-0000-0000-0000-000000000000}"/>
          </ac:spMkLst>
        </pc:spChg>
        <pc:spChg chg="mod">
          <ac:chgData name="Hines, Donna A" userId="ad4f40da-fb4d-443a-ae6e-35f8d8059c35" providerId="ADAL" clId="{9E2A6840-2EB4-49B6-A6D1-4CD162883488}" dt="2021-10-18T20:17:46.117" v="560" actId="113"/>
          <ac:spMkLst>
            <pc:docMk/>
            <pc:sldMk cId="2296394151" sldId="320"/>
            <ac:spMk id="66" creationId="{00000000-0000-0000-0000-000000000000}"/>
          </ac:spMkLst>
        </pc:spChg>
      </pc:sldChg>
      <pc:sldChg chg="modSp mod modNotes">
        <pc:chgData name="Hines, Donna A" userId="ad4f40da-fb4d-443a-ae6e-35f8d8059c35" providerId="ADAL" clId="{9E2A6840-2EB4-49B6-A6D1-4CD162883488}" dt="2021-10-19T22:16:29.991" v="665" actId="1076"/>
        <pc:sldMkLst>
          <pc:docMk/>
          <pc:sldMk cId="662282638" sldId="614"/>
        </pc:sldMkLst>
        <pc:spChg chg="mod">
          <ac:chgData name="Hines, Donna A" userId="ad4f40da-fb4d-443a-ae6e-35f8d8059c35" providerId="ADAL" clId="{9E2A6840-2EB4-49B6-A6D1-4CD162883488}" dt="2021-10-04T19:06:10.900" v="9" actId="207"/>
          <ac:spMkLst>
            <pc:docMk/>
            <pc:sldMk cId="662282638" sldId="614"/>
            <ac:spMk id="5" creationId="{9BE384C3-05D9-43DB-B602-8850BF8BCF6F}"/>
          </ac:spMkLst>
        </pc:spChg>
        <pc:spChg chg="mod">
          <ac:chgData name="Hines, Donna A" userId="ad4f40da-fb4d-443a-ae6e-35f8d8059c35" providerId="ADAL" clId="{9E2A6840-2EB4-49B6-A6D1-4CD162883488}" dt="2021-10-19T22:16:29.991" v="665" actId="1076"/>
          <ac:spMkLst>
            <pc:docMk/>
            <pc:sldMk cId="662282638" sldId="614"/>
            <ac:spMk id="6" creationId="{BAAFB66E-4849-4834-BDE8-B949B9C7D4EB}"/>
          </ac:spMkLst>
        </pc:spChg>
        <pc:spChg chg="mod">
          <ac:chgData name="Hines, Donna A" userId="ad4f40da-fb4d-443a-ae6e-35f8d8059c35" providerId="ADAL" clId="{9E2A6840-2EB4-49B6-A6D1-4CD162883488}" dt="2021-10-04T19:06:06.714" v="8" actId="207"/>
          <ac:spMkLst>
            <pc:docMk/>
            <pc:sldMk cId="662282638" sldId="614"/>
            <ac:spMk id="11" creationId="{F50601FA-0533-4AF7-84F6-8C0A3E5CC056}"/>
          </ac:spMkLst>
        </pc:spChg>
        <pc:picChg chg="mod">
          <ac:chgData name="Hines, Donna A" userId="ad4f40da-fb4d-443a-ae6e-35f8d8059c35" providerId="ADAL" clId="{9E2A6840-2EB4-49B6-A6D1-4CD162883488}" dt="2021-10-04T19:06:01.901" v="7" actId="1076"/>
          <ac:picMkLst>
            <pc:docMk/>
            <pc:sldMk cId="662282638" sldId="614"/>
            <ac:picMk id="2" creationId="{3A2E443C-2510-48A6-9BF2-4275ABB101A6}"/>
          </ac:picMkLst>
        </pc:picChg>
      </pc:sldChg>
      <pc:sldChg chg="modSp mod">
        <pc:chgData name="Hines, Donna A" userId="ad4f40da-fb4d-443a-ae6e-35f8d8059c35" providerId="ADAL" clId="{9E2A6840-2EB4-49B6-A6D1-4CD162883488}" dt="2021-10-19T21:50:58.514" v="628" actId="1076"/>
        <pc:sldMkLst>
          <pc:docMk/>
          <pc:sldMk cId="3798091808" sldId="673"/>
        </pc:sldMkLst>
        <pc:spChg chg="mod">
          <ac:chgData name="Hines, Donna A" userId="ad4f40da-fb4d-443a-ae6e-35f8d8059c35" providerId="ADAL" clId="{9E2A6840-2EB4-49B6-A6D1-4CD162883488}" dt="2021-10-18T20:17:53.324" v="561" actId="1076"/>
          <ac:spMkLst>
            <pc:docMk/>
            <pc:sldMk cId="3798091808" sldId="673"/>
            <ac:spMk id="2" creationId="{CFC1ECEF-112E-4605-A485-F5967940AEE2}"/>
          </ac:spMkLst>
        </pc:spChg>
        <pc:spChg chg="mod">
          <ac:chgData name="Hines, Donna A" userId="ad4f40da-fb4d-443a-ae6e-35f8d8059c35" providerId="ADAL" clId="{9E2A6840-2EB4-49B6-A6D1-4CD162883488}" dt="2021-10-19T21:50:56.599" v="627" actId="1076"/>
          <ac:spMkLst>
            <pc:docMk/>
            <pc:sldMk cId="3798091808" sldId="673"/>
            <ac:spMk id="3" creationId="{92D5CE7B-C5D2-4569-8EA7-E754D5098808}"/>
          </ac:spMkLst>
        </pc:spChg>
        <pc:cxnChg chg="mod">
          <ac:chgData name="Hines, Donna A" userId="ad4f40da-fb4d-443a-ae6e-35f8d8059c35" providerId="ADAL" clId="{9E2A6840-2EB4-49B6-A6D1-4CD162883488}" dt="2021-10-19T21:50:58.514" v="628" actId="1076"/>
          <ac:cxnSpMkLst>
            <pc:docMk/>
            <pc:sldMk cId="3798091808" sldId="673"/>
            <ac:cxnSpMk id="5" creationId="{818459FF-5055-4E63-9376-60BFE2A697EA}"/>
          </ac:cxnSpMkLst>
        </pc:cxnChg>
      </pc:sldChg>
      <pc:sldChg chg="modSp mod">
        <pc:chgData name="Hines, Donna A" userId="ad4f40da-fb4d-443a-ae6e-35f8d8059c35" providerId="ADAL" clId="{9E2A6840-2EB4-49B6-A6D1-4CD162883488}" dt="2021-10-04T20:43:37.533" v="363" actId="14100"/>
        <pc:sldMkLst>
          <pc:docMk/>
          <pc:sldMk cId="82134465" sldId="674"/>
        </pc:sldMkLst>
        <pc:spChg chg="mod">
          <ac:chgData name="Hines, Donna A" userId="ad4f40da-fb4d-443a-ae6e-35f8d8059c35" providerId="ADAL" clId="{9E2A6840-2EB4-49B6-A6D1-4CD162883488}" dt="2021-10-04T20:42:50.101" v="359" actId="207"/>
          <ac:spMkLst>
            <pc:docMk/>
            <pc:sldMk cId="82134465" sldId="674"/>
            <ac:spMk id="2" creationId="{191ACEFA-8DA7-4712-B10B-19394ACAEF74}"/>
          </ac:spMkLst>
        </pc:spChg>
        <pc:spChg chg="mod">
          <ac:chgData name="Hines, Donna A" userId="ad4f40da-fb4d-443a-ae6e-35f8d8059c35" providerId="ADAL" clId="{9E2A6840-2EB4-49B6-A6D1-4CD162883488}" dt="2021-10-04T20:43:16.674" v="362" actId="120"/>
          <ac:spMkLst>
            <pc:docMk/>
            <pc:sldMk cId="82134465" sldId="674"/>
            <ac:spMk id="3" creationId="{138BD017-C4EA-4EDA-B469-585ABCFE7433}"/>
          </ac:spMkLst>
        </pc:spChg>
        <pc:spChg chg="mod">
          <ac:chgData name="Hines, Donna A" userId="ad4f40da-fb4d-443a-ae6e-35f8d8059c35" providerId="ADAL" clId="{9E2A6840-2EB4-49B6-A6D1-4CD162883488}" dt="2021-10-04T20:43:37.533" v="363" actId="14100"/>
          <ac:spMkLst>
            <pc:docMk/>
            <pc:sldMk cId="82134465" sldId="674"/>
            <ac:spMk id="4" creationId="{CAB45230-51A9-47AF-9F05-427506F383BF}"/>
          </ac:spMkLst>
        </pc:spChg>
        <pc:cxnChg chg="mod">
          <ac:chgData name="Hines, Donna A" userId="ad4f40da-fb4d-443a-ae6e-35f8d8059c35" providerId="ADAL" clId="{9E2A6840-2EB4-49B6-A6D1-4CD162883488}" dt="2021-10-04T20:43:01.436" v="360" actId="13822"/>
          <ac:cxnSpMkLst>
            <pc:docMk/>
            <pc:sldMk cId="82134465" sldId="674"/>
            <ac:cxnSpMk id="5" creationId="{B9971520-4F5C-4263-9D0E-8FE2005536A4}"/>
          </ac:cxnSpMkLst>
        </pc:cxnChg>
      </pc:sldChg>
      <pc:sldChg chg="delSp modSp mod modNotes">
        <pc:chgData name="Hines, Donna A" userId="ad4f40da-fb4d-443a-ae6e-35f8d8059c35" providerId="ADAL" clId="{9E2A6840-2EB4-49B6-A6D1-4CD162883488}" dt="2021-10-19T21:53:16.793" v="635" actId="6549"/>
        <pc:sldMkLst>
          <pc:docMk/>
          <pc:sldMk cId="2193385131" sldId="675"/>
        </pc:sldMkLst>
        <pc:spChg chg="mod">
          <ac:chgData name="Hines, Donna A" userId="ad4f40da-fb4d-443a-ae6e-35f8d8059c35" providerId="ADAL" clId="{9E2A6840-2EB4-49B6-A6D1-4CD162883488}" dt="2021-10-19T21:53:16.793" v="635" actId="6549"/>
          <ac:spMkLst>
            <pc:docMk/>
            <pc:sldMk cId="2193385131" sldId="675"/>
            <ac:spMk id="2" creationId="{3707C2D7-544E-4DD0-8146-799A9D983291}"/>
          </ac:spMkLst>
        </pc:spChg>
        <pc:spChg chg="mod">
          <ac:chgData name="Hines, Donna A" userId="ad4f40da-fb4d-443a-ae6e-35f8d8059c35" providerId="ADAL" clId="{9E2A6840-2EB4-49B6-A6D1-4CD162883488}" dt="2021-10-04T21:00:10.223" v="514" actId="14100"/>
          <ac:spMkLst>
            <pc:docMk/>
            <pc:sldMk cId="2193385131" sldId="675"/>
            <ac:spMk id="10" creationId="{03DBC0AE-08DE-45EC-AA73-FB6FE7335AAF}"/>
          </ac:spMkLst>
        </pc:spChg>
        <pc:spChg chg="mod">
          <ac:chgData name="Hines, Donna A" userId="ad4f40da-fb4d-443a-ae6e-35f8d8059c35" providerId="ADAL" clId="{9E2A6840-2EB4-49B6-A6D1-4CD162883488}" dt="2021-10-04T21:00:14.194" v="515" actId="1076"/>
          <ac:spMkLst>
            <pc:docMk/>
            <pc:sldMk cId="2193385131" sldId="675"/>
            <ac:spMk id="11" creationId="{1348E04A-D5F5-49F1-B8A3-598EA40B980F}"/>
          </ac:spMkLst>
        </pc:spChg>
        <pc:spChg chg="mod">
          <ac:chgData name="Hines, Donna A" userId="ad4f40da-fb4d-443a-ae6e-35f8d8059c35" providerId="ADAL" clId="{9E2A6840-2EB4-49B6-A6D1-4CD162883488}" dt="2021-10-18T20:32:01.284" v="623"/>
          <ac:spMkLst>
            <pc:docMk/>
            <pc:sldMk cId="2193385131" sldId="675"/>
            <ac:spMk id="12" creationId="{F3D7D410-F657-42F1-8507-7667D5B529DB}"/>
          </ac:spMkLst>
        </pc:spChg>
        <pc:grpChg chg="mod">
          <ac:chgData name="Hines, Donna A" userId="ad4f40da-fb4d-443a-ae6e-35f8d8059c35" providerId="ADAL" clId="{9E2A6840-2EB4-49B6-A6D1-4CD162883488}" dt="2021-10-04T20:59:51.495" v="512" actId="18245"/>
          <ac:grpSpMkLst>
            <pc:docMk/>
            <pc:sldMk cId="2193385131" sldId="675"/>
            <ac:grpSpMk id="3" creationId="{A2DD7E5D-1C6A-4690-B10A-E0F210E8BFEA}"/>
          </ac:grpSpMkLst>
        </pc:grpChg>
        <pc:graphicFrameChg chg="del mod">
          <ac:chgData name="Hines, Donna A" userId="ad4f40da-fb4d-443a-ae6e-35f8d8059c35" providerId="ADAL" clId="{9E2A6840-2EB4-49B6-A6D1-4CD162883488}" dt="2021-10-04T20:59:51.495" v="512" actId="18245"/>
          <ac:graphicFrameMkLst>
            <pc:docMk/>
            <pc:sldMk cId="2193385131" sldId="675"/>
            <ac:graphicFrameMk id="6" creationId="{719D1314-1782-4A44-AB10-34CDA6A5246A}"/>
          </ac:graphicFrameMkLst>
        </pc:graphicFrameChg>
      </pc:sldChg>
      <pc:sldChg chg="modSp mod">
        <pc:chgData name="Hines, Donna A" userId="ad4f40da-fb4d-443a-ae6e-35f8d8059c35" providerId="ADAL" clId="{9E2A6840-2EB4-49B6-A6D1-4CD162883488}" dt="2021-10-04T21:10:56.607" v="555" actId="27636"/>
        <pc:sldMkLst>
          <pc:docMk/>
          <pc:sldMk cId="2934199593" sldId="676"/>
        </pc:sldMkLst>
        <pc:spChg chg="mod">
          <ac:chgData name="Hines, Donna A" userId="ad4f40da-fb4d-443a-ae6e-35f8d8059c35" providerId="ADAL" clId="{9E2A6840-2EB4-49B6-A6D1-4CD162883488}" dt="2021-10-04T21:09:12.894" v="539" actId="207"/>
          <ac:spMkLst>
            <pc:docMk/>
            <pc:sldMk cId="2934199593" sldId="676"/>
            <ac:spMk id="2" creationId="{6CBA5C56-CDE9-40FB-A40B-D44CB8CA3524}"/>
          </ac:spMkLst>
        </pc:spChg>
        <pc:spChg chg="mod">
          <ac:chgData name="Hines, Donna A" userId="ad4f40da-fb4d-443a-ae6e-35f8d8059c35" providerId="ADAL" clId="{9E2A6840-2EB4-49B6-A6D1-4CD162883488}" dt="2021-10-04T21:10:56.607" v="555" actId="27636"/>
          <ac:spMkLst>
            <pc:docMk/>
            <pc:sldMk cId="2934199593" sldId="676"/>
            <ac:spMk id="3" creationId="{A94307F6-75C2-4607-B087-CCF63ED19EAA}"/>
          </ac:spMkLst>
        </pc:spChg>
        <pc:cxnChg chg="mod">
          <ac:chgData name="Hines, Donna A" userId="ad4f40da-fb4d-443a-ae6e-35f8d8059c35" providerId="ADAL" clId="{9E2A6840-2EB4-49B6-A6D1-4CD162883488}" dt="2021-10-04T21:08:50.470" v="537" actId="1076"/>
          <ac:cxnSpMkLst>
            <pc:docMk/>
            <pc:sldMk cId="2934199593" sldId="676"/>
            <ac:cxnSpMk id="7" creationId="{6289769B-A943-4EFD-ABB8-A860F2580D6B}"/>
          </ac:cxnSpMkLst>
        </pc:cxnChg>
      </pc:sldChg>
      <pc:sldChg chg="delSp modSp mod modNotes">
        <pc:chgData name="Hines, Donna A" userId="ad4f40da-fb4d-443a-ae6e-35f8d8059c35" providerId="ADAL" clId="{9E2A6840-2EB4-49B6-A6D1-4CD162883488}" dt="2021-10-19T21:55:05.527" v="640" actId="1076"/>
        <pc:sldMkLst>
          <pc:docMk/>
          <pc:sldMk cId="972661328" sldId="677"/>
        </pc:sldMkLst>
        <pc:spChg chg="mod">
          <ac:chgData name="Hines, Donna A" userId="ad4f40da-fb4d-443a-ae6e-35f8d8059c35" providerId="ADAL" clId="{9E2A6840-2EB4-49B6-A6D1-4CD162883488}" dt="2021-10-18T20:25:48.811" v="595" actId="1076"/>
          <ac:spMkLst>
            <pc:docMk/>
            <pc:sldMk cId="972661328" sldId="677"/>
            <ac:spMk id="2" creationId="{B65CF368-B58D-4827-B28A-59A5BEBE7E63}"/>
          </ac:spMkLst>
        </pc:spChg>
        <pc:spChg chg="mod">
          <ac:chgData name="Hines, Donna A" userId="ad4f40da-fb4d-443a-ae6e-35f8d8059c35" providerId="ADAL" clId="{9E2A6840-2EB4-49B6-A6D1-4CD162883488}" dt="2021-10-19T21:55:05.527" v="640" actId="1076"/>
          <ac:spMkLst>
            <pc:docMk/>
            <pc:sldMk cId="972661328" sldId="677"/>
            <ac:spMk id="3" creationId="{D557A948-E5E0-4B99-A2FD-67CAFA61503C}"/>
          </ac:spMkLst>
        </pc:spChg>
        <pc:spChg chg="del">
          <ac:chgData name="Hines, Donna A" userId="ad4f40da-fb4d-443a-ae6e-35f8d8059c35" providerId="ADAL" clId="{9E2A6840-2EB4-49B6-A6D1-4CD162883488}" dt="2021-10-18T20:24:59.216" v="594" actId="478"/>
          <ac:spMkLst>
            <pc:docMk/>
            <pc:sldMk cId="972661328" sldId="677"/>
            <ac:spMk id="4" creationId="{86330218-C8AB-4809-804B-4E497CDBCB70}"/>
          </ac:spMkLst>
        </pc:spChg>
        <pc:cxnChg chg="mod">
          <ac:chgData name="Hines, Donna A" userId="ad4f40da-fb4d-443a-ae6e-35f8d8059c35" providerId="ADAL" clId="{9E2A6840-2EB4-49B6-A6D1-4CD162883488}" dt="2021-10-18T20:25:52.373" v="596" actId="1076"/>
          <ac:cxnSpMkLst>
            <pc:docMk/>
            <pc:sldMk cId="972661328" sldId="677"/>
            <ac:cxnSpMk id="5" creationId="{B140E7CC-A492-4027-A477-726F5E8D82F7}"/>
          </ac:cxnSpMkLst>
        </pc:cxnChg>
      </pc:sldChg>
      <pc:sldChg chg="modSp mod modNotes">
        <pc:chgData name="Hines, Donna A" userId="ad4f40da-fb4d-443a-ae6e-35f8d8059c35" providerId="ADAL" clId="{9E2A6840-2EB4-49B6-A6D1-4CD162883488}" dt="2021-10-18T20:32:01.284" v="623"/>
        <pc:sldMkLst>
          <pc:docMk/>
          <pc:sldMk cId="2279602492" sldId="682"/>
        </pc:sldMkLst>
        <pc:spChg chg="mod">
          <ac:chgData name="Hines, Donna A" userId="ad4f40da-fb4d-443a-ae6e-35f8d8059c35" providerId="ADAL" clId="{9E2A6840-2EB4-49B6-A6D1-4CD162883488}" dt="2021-10-04T19:29:42.149" v="12" actId="207"/>
          <ac:spMkLst>
            <pc:docMk/>
            <pc:sldMk cId="2279602492" sldId="682"/>
            <ac:spMk id="2" creationId="{092EC695-F83B-420E-B484-5D7507DDFF2B}"/>
          </ac:spMkLst>
        </pc:spChg>
        <pc:spChg chg="mod">
          <ac:chgData name="Hines, Donna A" userId="ad4f40da-fb4d-443a-ae6e-35f8d8059c35" providerId="ADAL" clId="{9E2A6840-2EB4-49B6-A6D1-4CD162883488}" dt="2021-10-04T19:06:17.494" v="10" actId="207"/>
          <ac:spMkLst>
            <pc:docMk/>
            <pc:sldMk cId="2279602492" sldId="682"/>
            <ac:spMk id="3" creationId="{A9AFE01C-D594-495E-82AE-723F01D17ED0}"/>
          </ac:spMkLst>
        </pc:spChg>
        <pc:grpChg chg="mod">
          <ac:chgData name="Hines, Donna A" userId="ad4f40da-fb4d-443a-ae6e-35f8d8059c35" providerId="ADAL" clId="{9E2A6840-2EB4-49B6-A6D1-4CD162883488}" dt="2021-10-04T19:05:31.050" v="2" actId="1076"/>
          <ac:grpSpMkLst>
            <pc:docMk/>
            <pc:sldMk cId="2279602492" sldId="682"/>
            <ac:grpSpMk id="7" creationId="{582D18D6-51CB-4BFC-87B2-1F6BE3022AC4}"/>
          </ac:grpSpMkLst>
        </pc:grpChg>
        <pc:picChg chg="mod">
          <ac:chgData name="Hines, Donna A" userId="ad4f40da-fb4d-443a-ae6e-35f8d8059c35" providerId="ADAL" clId="{9E2A6840-2EB4-49B6-A6D1-4CD162883488}" dt="2021-10-04T19:05:31.050" v="2" actId="1076"/>
          <ac:picMkLst>
            <pc:docMk/>
            <pc:sldMk cId="2279602492" sldId="682"/>
            <ac:picMk id="8" creationId="{812A6714-F595-42FF-BBCF-5EDDB1B3ED9A}"/>
          </ac:picMkLst>
        </pc:picChg>
        <pc:picChg chg="mod">
          <ac:chgData name="Hines, Donna A" userId="ad4f40da-fb4d-443a-ae6e-35f8d8059c35" providerId="ADAL" clId="{9E2A6840-2EB4-49B6-A6D1-4CD162883488}" dt="2021-10-04T19:05:31.050" v="2" actId="1076"/>
          <ac:picMkLst>
            <pc:docMk/>
            <pc:sldMk cId="2279602492" sldId="682"/>
            <ac:picMk id="9" creationId="{451D0612-8325-48A8-B13E-0D0EF0EA296A}"/>
          </ac:picMkLst>
        </pc:picChg>
        <pc:picChg chg="mod">
          <ac:chgData name="Hines, Donna A" userId="ad4f40da-fb4d-443a-ae6e-35f8d8059c35" providerId="ADAL" clId="{9E2A6840-2EB4-49B6-A6D1-4CD162883488}" dt="2021-10-04T19:05:31.050" v="2" actId="1076"/>
          <ac:picMkLst>
            <pc:docMk/>
            <pc:sldMk cId="2279602492" sldId="682"/>
            <ac:picMk id="10" creationId="{F2B23165-25C8-4212-88A9-2783412CFC6F}"/>
          </ac:picMkLst>
        </pc:picChg>
        <pc:cxnChg chg="mod">
          <ac:chgData name="Hines, Donna A" userId="ad4f40da-fb4d-443a-ae6e-35f8d8059c35" providerId="ADAL" clId="{9E2A6840-2EB4-49B6-A6D1-4CD162883488}" dt="2021-10-04T19:29:53.114" v="13" actId="208"/>
          <ac:cxnSpMkLst>
            <pc:docMk/>
            <pc:sldMk cId="2279602492" sldId="682"/>
            <ac:cxnSpMk id="6" creationId="{78F64BDA-4175-4CE4-A4E7-A96CFE41AD45}"/>
          </ac:cxnSpMkLst>
        </pc:cxnChg>
      </pc:sldChg>
      <pc:sldChg chg="modSp mod">
        <pc:chgData name="Hines, Donna A" userId="ad4f40da-fb4d-443a-ae6e-35f8d8059c35" providerId="ADAL" clId="{9E2A6840-2EB4-49B6-A6D1-4CD162883488}" dt="2021-10-19T21:50:16.590" v="624" actId="12385"/>
        <pc:sldMkLst>
          <pc:docMk/>
          <pc:sldMk cId="3450811558" sldId="683"/>
        </pc:sldMkLst>
        <pc:graphicFrameChg chg="mod modGraphic">
          <ac:chgData name="Hines, Donna A" userId="ad4f40da-fb4d-443a-ae6e-35f8d8059c35" providerId="ADAL" clId="{9E2A6840-2EB4-49B6-A6D1-4CD162883488}" dt="2021-10-19T21:50:16.590" v="624" actId="12385"/>
          <ac:graphicFrameMkLst>
            <pc:docMk/>
            <pc:sldMk cId="3450811558" sldId="683"/>
            <ac:graphicFrameMk id="3" creationId="{FE338F02-778A-4EE2-8364-3F70B598ACDD}"/>
          </ac:graphicFrameMkLst>
        </pc:graphicFrameChg>
      </pc:sldChg>
      <pc:sldChg chg="delSp modSp mod">
        <pc:chgData name="Hines, Donna A" userId="ad4f40da-fb4d-443a-ae6e-35f8d8059c35" providerId="ADAL" clId="{9E2A6840-2EB4-49B6-A6D1-4CD162883488}" dt="2021-10-19T21:56:31.496" v="652" actId="255"/>
        <pc:sldMkLst>
          <pc:docMk/>
          <pc:sldMk cId="1394017685" sldId="686"/>
        </pc:sldMkLst>
        <pc:spChg chg="mod">
          <ac:chgData name="Hines, Donna A" userId="ad4f40da-fb4d-443a-ae6e-35f8d8059c35" providerId="ADAL" clId="{9E2A6840-2EB4-49B6-A6D1-4CD162883488}" dt="2021-10-19T21:56:31.496" v="652" actId="255"/>
          <ac:spMkLst>
            <pc:docMk/>
            <pc:sldMk cId="1394017685" sldId="686"/>
            <ac:spMk id="3" creationId="{D557A948-E5E0-4B99-A2FD-67CAFA61503C}"/>
          </ac:spMkLst>
        </pc:spChg>
        <pc:spChg chg="del">
          <ac:chgData name="Hines, Donna A" userId="ad4f40da-fb4d-443a-ae6e-35f8d8059c35" providerId="ADAL" clId="{9E2A6840-2EB4-49B6-A6D1-4CD162883488}" dt="2021-10-18T20:19:53.820" v="570" actId="478"/>
          <ac:spMkLst>
            <pc:docMk/>
            <pc:sldMk cId="1394017685" sldId="686"/>
            <ac:spMk id="4" creationId="{86330218-C8AB-4809-804B-4E497CDBCB70}"/>
          </ac:spMkLst>
        </pc:spChg>
      </pc:sldChg>
      <pc:sldChg chg="delSp modSp mod">
        <pc:chgData name="Hines, Donna A" userId="ad4f40da-fb4d-443a-ae6e-35f8d8059c35" providerId="ADAL" clId="{9E2A6840-2EB4-49B6-A6D1-4CD162883488}" dt="2021-10-19T21:52:13.803" v="631" actId="255"/>
        <pc:sldMkLst>
          <pc:docMk/>
          <pc:sldMk cId="1481338023" sldId="691"/>
        </pc:sldMkLst>
        <pc:spChg chg="mod">
          <ac:chgData name="Hines, Donna A" userId="ad4f40da-fb4d-443a-ae6e-35f8d8059c35" providerId="ADAL" clId="{9E2A6840-2EB4-49B6-A6D1-4CD162883488}" dt="2021-10-04T20:52:16.420" v="476" actId="1076"/>
          <ac:spMkLst>
            <pc:docMk/>
            <pc:sldMk cId="1481338023" sldId="691"/>
            <ac:spMk id="2" creationId="{F61BA0BA-FF2D-41E0-A355-ECE7E1C718AA}"/>
          </ac:spMkLst>
        </pc:spChg>
        <pc:spChg chg="mod">
          <ac:chgData name="Hines, Donna A" userId="ad4f40da-fb4d-443a-ae6e-35f8d8059c35" providerId="ADAL" clId="{9E2A6840-2EB4-49B6-A6D1-4CD162883488}" dt="2021-10-19T21:52:13.803" v="631" actId="255"/>
          <ac:spMkLst>
            <pc:docMk/>
            <pc:sldMk cId="1481338023" sldId="691"/>
            <ac:spMk id="3" creationId="{ADE8A530-3F45-4167-A893-646F4F43C3D2}"/>
          </ac:spMkLst>
        </pc:spChg>
        <pc:spChg chg="del">
          <ac:chgData name="Hines, Donna A" userId="ad4f40da-fb4d-443a-ae6e-35f8d8059c35" providerId="ADAL" clId="{9E2A6840-2EB4-49B6-A6D1-4CD162883488}" dt="2021-10-04T20:52:10.969" v="475" actId="478"/>
          <ac:spMkLst>
            <pc:docMk/>
            <pc:sldMk cId="1481338023" sldId="691"/>
            <ac:spMk id="4" creationId="{4FAE53E7-A3A9-4462-B6F0-923CB9013F3E}"/>
          </ac:spMkLst>
        </pc:spChg>
        <pc:cxnChg chg="mod">
          <ac:chgData name="Hines, Donna A" userId="ad4f40da-fb4d-443a-ae6e-35f8d8059c35" providerId="ADAL" clId="{9E2A6840-2EB4-49B6-A6D1-4CD162883488}" dt="2021-10-04T20:52:23.328" v="478" actId="14100"/>
          <ac:cxnSpMkLst>
            <pc:docMk/>
            <pc:sldMk cId="1481338023" sldId="691"/>
            <ac:cxnSpMk id="5" creationId="{8EDE87A8-884A-4715-B90F-A5E858A91192}"/>
          </ac:cxnSpMkLst>
        </pc:cxnChg>
      </pc:sldChg>
      <pc:sldChg chg="modSp mod">
        <pc:chgData name="Hines, Donna A" userId="ad4f40da-fb4d-443a-ae6e-35f8d8059c35" providerId="ADAL" clId="{9E2A6840-2EB4-49B6-A6D1-4CD162883488}" dt="2021-10-19T21:51:13.566" v="630" actId="27636"/>
        <pc:sldMkLst>
          <pc:docMk/>
          <pc:sldMk cId="164711345" sldId="692"/>
        </pc:sldMkLst>
        <pc:spChg chg="mod">
          <ac:chgData name="Hines, Donna A" userId="ad4f40da-fb4d-443a-ae6e-35f8d8059c35" providerId="ADAL" clId="{9E2A6840-2EB4-49B6-A6D1-4CD162883488}" dt="2021-10-04T20:33:00.704" v="302" actId="1076"/>
          <ac:spMkLst>
            <pc:docMk/>
            <pc:sldMk cId="164711345" sldId="692"/>
            <ac:spMk id="2" creationId="{CFC1ECEF-112E-4605-A485-F5967940AEE2}"/>
          </ac:spMkLst>
        </pc:spChg>
        <pc:spChg chg="mod">
          <ac:chgData name="Hines, Donna A" userId="ad4f40da-fb4d-443a-ae6e-35f8d8059c35" providerId="ADAL" clId="{9E2A6840-2EB4-49B6-A6D1-4CD162883488}" dt="2021-10-19T21:51:13.566" v="630" actId="27636"/>
          <ac:spMkLst>
            <pc:docMk/>
            <pc:sldMk cId="164711345" sldId="692"/>
            <ac:spMk id="3" creationId="{92D5CE7B-C5D2-4569-8EA7-E754D5098808}"/>
          </ac:spMkLst>
        </pc:spChg>
        <pc:cxnChg chg="mod">
          <ac:chgData name="Hines, Donna A" userId="ad4f40da-fb4d-443a-ae6e-35f8d8059c35" providerId="ADAL" clId="{9E2A6840-2EB4-49B6-A6D1-4CD162883488}" dt="2021-10-04T20:33:07.079" v="303" actId="1076"/>
          <ac:cxnSpMkLst>
            <pc:docMk/>
            <pc:sldMk cId="164711345" sldId="692"/>
            <ac:cxnSpMk id="5" creationId="{2FB88980-0D0E-49E8-AE91-E5E4EC137192}"/>
          </ac:cxnSpMkLst>
        </pc:cxnChg>
      </pc:sldChg>
      <pc:sldChg chg="addSp delSp modSp mod">
        <pc:chgData name="Hines, Donna A" userId="ad4f40da-fb4d-443a-ae6e-35f8d8059c35" providerId="ADAL" clId="{9E2A6840-2EB4-49B6-A6D1-4CD162883488}" dt="2021-10-04T20:41:50.176" v="358" actId="1076"/>
        <pc:sldMkLst>
          <pc:docMk/>
          <pc:sldMk cId="4020454321" sldId="693"/>
        </pc:sldMkLst>
        <pc:spChg chg="mod">
          <ac:chgData name="Hines, Donna A" userId="ad4f40da-fb4d-443a-ae6e-35f8d8059c35" providerId="ADAL" clId="{9E2A6840-2EB4-49B6-A6D1-4CD162883488}" dt="2021-10-04T20:41:50.176" v="358" actId="1076"/>
          <ac:spMkLst>
            <pc:docMk/>
            <pc:sldMk cId="4020454321" sldId="693"/>
            <ac:spMk id="2" creationId="{CFC1ECEF-112E-4605-A485-F5967940AEE2}"/>
          </ac:spMkLst>
        </pc:spChg>
        <pc:spChg chg="mod">
          <ac:chgData name="Hines, Donna A" userId="ad4f40da-fb4d-443a-ae6e-35f8d8059c35" providerId="ADAL" clId="{9E2A6840-2EB4-49B6-A6D1-4CD162883488}" dt="2021-10-04T20:40:26.627" v="354" actId="2710"/>
          <ac:spMkLst>
            <pc:docMk/>
            <pc:sldMk cId="4020454321" sldId="693"/>
            <ac:spMk id="3" creationId="{92D5CE7B-C5D2-4569-8EA7-E754D5098808}"/>
          </ac:spMkLst>
        </pc:spChg>
        <pc:spChg chg="del">
          <ac:chgData name="Hines, Donna A" userId="ad4f40da-fb4d-443a-ae6e-35f8d8059c35" providerId="ADAL" clId="{9E2A6840-2EB4-49B6-A6D1-4CD162883488}" dt="2021-10-04T20:33:46.386" v="305" actId="478"/>
          <ac:spMkLst>
            <pc:docMk/>
            <pc:sldMk cId="4020454321" sldId="693"/>
            <ac:spMk id="4" creationId="{0705DF62-D37E-4A6F-8C3C-398EEA4E398A}"/>
          </ac:spMkLst>
        </pc:spChg>
        <pc:spChg chg="mod">
          <ac:chgData name="Hines, Donna A" userId="ad4f40da-fb4d-443a-ae6e-35f8d8059c35" providerId="ADAL" clId="{9E2A6840-2EB4-49B6-A6D1-4CD162883488}" dt="2021-10-04T20:41:38.164" v="356" actId="207"/>
          <ac:spMkLst>
            <pc:docMk/>
            <pc:sldMk cId="4020454321" sldId="693"/>
            <ac:spMk id="5" creationId="{949997A3-3596-4544-A565-6851CDFBBBE2}"/>
          </ac:spMkLst>
        </pc:spChg>
        <pc:spChg chg="mod">
          <ac:chgData name="Hines, Donna A" userId="ad4f40da-fb4d-443a-ae6e-35f8d8059c35" providerId="ADAL" clId="{9E2A6840-2EB4-49B6-A6D1-4CD162883488}" dt="2021-10-04T20:41:03.705" v="355" actId="207"/>
          <ac:spMkLst>
            <pc:docMk/>
            <pc:sldMk cId="4020454321" sldId="693"/>
            <ac:spMk id="6" creationId="{73E1B587-A394-45EB-954F-E5852D498F1E}"/>
          </ac:spMkLst>
        </pc:spChg>
        <pc:cxnChg chg="add mod">
          <ac:chgData name="Hines, Donna A" userId="ad4f40da-fb4d-443a-ae6e-35f8d8059c35" providerId="ADAL" clId="{9E2A6840-2EB4-49B6-A6D1-4CD162883488}" dt="2021-10-04T20:41:45.770" v="357" actId="1076"/>
          <ac:cxnSpMkLst>
            <pc:docMk/>
            <pc:sldMk cId="4020454321" sldId="693"/>
            <ac:cxnSpMk id="12" creationId="{0140967D-65B0-4975-96B3-4EC1202A34B5}"/>
          </ac:cxnSpMkLst>
        </pc:cxnChg>
      </pc:sldChg>
      <pc:sldChg chg="modSp mod">
        <pc:chgData name="Hines, Donna A" userId="ad4f40da-fb4d-443a-ae6e-35f8d8059c35" providerId="ADAL" clId="{9E2A6840-2EB4-49B6-A6D1-4CD162883488}" dt="2021-10-04T20:53:03.516" v="486" actId="14100"/>
        <pc:sldMkLst>
          <pc:docMk/>
          <pc:sldMk cId="636951546" sldId="694"/>
        </pc:sldMkLst>
        <pc:spChg chg="mod">
          <ac:chgData name="Hines, Donna A" userId="ad4f40da-fb4d-443a-ae6e-35f8d8059c35" providerId="ADAL" clId="{9E2A6840-2EB4-49B6-A6D1-4CD162883488}" dt="2021-10-04T20:52:59.694" v="485" actId="1076"/>
          <ac:spMkLst>
            <pc:docMk/>
            <pc:sldMk cId="636951546" sldId="694"/>
            <ac:spMk id="2" creationId="{191ACEFA-8DA7-4712-B10B-19394ACAEF74}"/>
          </ac:spMkLst>
        </pc:spChg>
        <pc:spChg chg="mod">
          <ac:chgData name="Hines, Donna A" userId="ad4f40da-fb4d-443a-ae6e-35f8d8059c35" providerId="ADAL" clId="{9E2A6840-2EB4-49B6-A6D1-4CD162883488}" dt="2021-10-04T20:53:03.516" v="486" actId="14100"/>
          <ac:spMkLst>
            <pc:docMk/>
            <pc:sldMk cId="636951546" sldId="694"/>
            <ac:spMk id="3" creationId="{138BD017-C4EA-4EDA-B469-585ABCFE7433}"/>
          </ac:spMkLst>
        </pc:spChg>
        <pc:cxnChg chg="mod">
          <ac:chgData name="Hines, Donna A" userId="ad4f40da-fb4d-443a-ae6e-35f8d8059c35" providerId="ADAL" clId="{9E2A6840-2EB4-49B6-A6D1-4CD162883488}" dt="2021-10-04T20:52:50.953" v="483" actId="208"/>
          <ac:cxnSpMkLst>
            <pc:docMk/>
            <pc:sldMk cId="636951546" sldId="694"/>
            <ac:cxnSpMk id="5" creationId="{65F7461C-4D83-43D9-A392-D09C778D986D}"/>
          </ac:cxnSpMkLst>
        </pc:cxnChg>
      </pc:sldChg>
      <pc:sldChg chg="delSp modSp mod">
        <pc:chgData name="Hines, Donna A" userId="ad4f40da-fb4d-443a-ae6e-35f8d8059c35" providerId="ADAL" clId="{9E2A6840-2EB4-49B6-A6D1-4CD162883488}" dt="2021-10-19T21:53:54.051" v="638" actId="1076"/>
        <pc:sldMkLst>
          <pc:docMk/>
          <pc:sldMk cId="3446450259" sldId="695"/>
        </pc:sldMkLst>
        <pc:spChg chg="mod">
          <ac:chgData name="Hines, Donna A" userId="ad4f40da-fb4d-443a-ae6e-35f8d8059c35" providerId="ADAL" clId="{9E2A6840-2EB4-49B6-A6D1-4CD162883488}" dt="2021-10-19T21:53:49.185" v="637" actId="1076"/>
          <ac:spMkLst>
            <pc:docMk/>
            <pc:sldMk cId="3446450259" sldId="695"/>
            <ac:spMk id="2" creationId="{F61BA0BA-FF2D-41E0-A355-ECE7E1C718AA}"/>
          </ac:spMkLst>
        </pc:spChg>
        <pc:spChg chg="mod">
          <ac:chgData name="Hines, Donna A" userId="ad4f40da-fb4d-443a-ae6e-35f8d8059c35" providerId="ADAL" clId="{9E2A6840-2EB4-49B6-A6D1-4CD162883488}" dt="2021-10-19T21:53:39.797" v="636" actId="1076"/>
          <ac:spMkLst>
            <pc:docMk/>
            <pc:sldMk cId="3446450259" sldId="695"/>
            <ac:spMk id="3" creationId="{ADE8A530-3F45-4167-A893-646F4F43C3D2}"/>
          </ac:spMkLst>
        </pc:spChg>
        <pc:spChg chg="del">
          <ac:chgData name="Hines, Donna A" userId="ad4f40da-fb4d-443a-ae6e-35f8d8059c35" providerId="ADAL" clId="{9E2A6840-2EB4-49B6-A6D1-4CD162883488}" dt="2021-10-18T20:18:41.338" v="565" actId="478"/>
          <ac:spMkLst>
            <pc:docMk/>
            <pc:sldMk cId="3446450259" sldId="695"/>
            <ac:spMk id="4" creationId="{4FAE53E7-A3A9-4462-B6F0-923CB9013F3E}"/>
          </ac:spMkLst>
        </pc:spChg>
        <pc:cxnChg chg="mod">
          <ac:chgData name="Hines, Donna A" userId="ad4f40da-fb4d-443a-ae6e-35f8d8059c35" providerId="ADAL" clId="{9E2A6840-2EB4-49B6-A6D1-4CD162883488}" dt="2021-10-19T21:53:54.051" v="638" actId="1076"/>
          <ac:cxnSpMkLst>
            <pc:docMk/>
            <pc:sldMk cId="3446450259" sldId="695"/>
            <ac:cxnSpMk id="5" creationId="{7A83F61F-1292-453C-80F7-C2BDEE9F72B3}"/>
          </ac:cxnSpMkLst>
        </pc:cxnChg>
      </pc:sldChg>
      <pc:sldChg chg="delSp modSp mod">
        <pc:chgData name="Hines, Donna A" userId="ad4f40da-fb4d-443a-ae6e-35f8d8059c35" providerId="ADAL" clId="{9E2A6840-2EB4-49B6-A6D1-4CD162883488}" dt="2021-10-04T20:51:59.493" v="474" actId="208"/>
        <pc:sldMkLst>
          <pc:docMk/>
          <pc:sldMk cId="2152288704" sldId="696"/>
        </pc:sldMkLst>
        <pc:spChg chg="mod">
          <ac:chgData name="Hines, Donna A" userId="ad4f40da-fb4d-443a-ae6e-35f8d8059c35" providerId="ADAL" clId="{9E2A6840-2EB4-49B6-A6D1-4CD162883488}" dt="2021-10-04T20:51:49.584" v="472" actId="1076"/>
          <ac:spMkLst>
            <pc:docMk/>
            <pc:sldMk cId="2152288704" sldId="696"/>
            <ac:spMk id="2" creationId="{F61BA0BA-FF2D-41E0-A355-ECE7E1C718AA}"/>
          </ac:spMkLst>
        </pc:spChg>
        <pc:spChg chg="mod">
          <ac:chgData name="Hines, Donna A" userId="ad4f40da-fb4d-443a-ae6e-35f8d8059c35" providerId="ADAL" clId="{9E2A6840-2EB4-49B6-A6D1-4CD162883488}" dt="2021-10-04T20:51:40.413" v="470" actId="255"/>
          <ac:spMkLst>
            <pc:docMk/>
            <pc:sldMk cId="2152288704" sldId="696"/>
            <ac:spMk id="3" creationId="{ADE8A530-3F45-4167-A893-646F4F43C3D2}"/>
          </ac:spMkLst>
        </pc:spChg>
        <pc:spChg chg="del">
          <ac:chgData name="Hines, Donna A" userId="ad4f40da-fb4d-443a-ae6e-35f8d8059c35" providerId="ADAL" clId="{9E2A6840-2EB4-49B6-A6D1-4CD162883488}" dt="2021-10-04T20:51:32.370" v="469" actId="478"/>
          <ac:spMkLst>
            <pc:docMk/>
            <pc:sldMk cId="2152288704" sldId="696"/>
            <ac:spMk id="4" creationId="{4FAE53E7-A3A9-4462-B6F0-923CB9013F3E}"/>
          </ac:spMkLst>
        </pc:spChg>
        <pc:cxnChg chg="mod">
          <ac:chgData name="Hines, Donna A" userId="ad4f40da-fb4d-443a-ae6e-35f8d8059c35" providerId="ADAL" clId="{9E2A6840-2EB4-49B6-A6D1-4CD162883488}" dt="2021-10-04T20:51:59.493" v="474" actId="208"/>
          <ac:cxnSpMkLst>
            <pc:docMk/>
            <pc:sldMk cId="2152288704" sldId="696"/>
            <ac:cxnSpMk id="5" creationId="{4C8D96BD-7EE5-44D7-B8C6-6C42BDF357E8}"/>
          </ac:cxnSpMkLst>
        </pc:cxnChg>
      </pc:sldChg>
      <pc:sldChg chg="addSp delSp modSp mod">
        <pc:chgData name="Hines, Donna A" userId="ad4f40da-fb4d-443a-ae6e-35f8d8059c35" providerId="ADAL" clId="{9E2A6840-2EB4-49B6-A6D1-4CD162883488}" dt="2021-10-04T21:07:05.670" v="534" actId="478"/>
        <pc:sldMkLst>
          <pc:docMk/>
          <pc:sldMk cId="2822736342" sldId="698"/>
        </pc:sldMkLst>
        <pc:spChg chg="add del mod">
          <ac:chgData name="Hines, Donna A" userId="ad4f40da-fb4d-443a-ae6e-35f8d8059c35" providerId="ADAL" clId="{9E2A6840-2EB4-49B6-A6D1-4CD162883488}" dt="2021-10-04T21:07:05.670" v="534" actId="478"/>
          <ac:spMkLst>
            <pc:docMk/>
            <pc:sldMk cId="2822736342" sldId="698"/>
            <ac:spMk id="2" creationId="{3707C2D7-544E-4DD0-8146-799A9D983291}"/>
          </ac:spMkLst>
        </pc:spChg>
        <pc:spChg chg="del">
          <ac:chgData name="Hines, Donna A" userId="ad4f40da-fb4d-443a-ae6e-35f8d8059c35" providerId="ADAL" clId="{9E2A6840-2EB4-49B6-A6D1-4CD162883488}" dt="2021-10-04T21:01:40.498" v="519" actId="478"/>
          <ac:spMkLst>
            <pc:docMk/>
            <pc:sldMk cId="2822736342" sldId="698"/>
            <ac:spMk id="4" creationId="{A3D26C8B-30FD-4A5D-8638-1C56783CBFC3}"/>
          </ac:spMkLst>
        </pc:spChg>
        <pc:spChg chg="add del mod">
          <ac:chgData name="Hines, Donna A" userId="ad4f40da-fb4d-443a-ae6e-35f8d8059c35" providerId="ADAL" clId="{9E2A6840-2EB4-49B6-A6D1-4CD162883488}" dt="2021-10-04T21:07:05.670" v="534" actId="478"/>
          <ac:spMkLst>
            <pc:docMk/>
            <pc:sldMk cId="2822736342" sldId="698"/>
            <ac:spMk id="5" creationId="{0B43A107-A0FE-4B04-9639-22DE9C670474}"/>
          </ac:spMkLst>
        </pc:spChg>
        <pc:spChg chg="mod">
          <ac:chgData name="Hines, Donna A" userId="ad4f40da-fb4d-443a-ae6e-35f8d8059c35" providerId="ADAL" clId="{9E2A6840-2EB4-49B6-A6D1-4CD162883488}" dt="2021-10-04T21:04:24.948" v="524" actId="13926"/>
          <ac:spMkLst>
            <pc:docMk/>
            <pc:sldMk cId="2822736342" sldId="698"/>
            <ac:spMk id="7" creationId="{675C554F-8BD6-4EAE-B13C-7FA996AA1AAB}"/>
          </ac:spMkLst>
        </pc:spChg>
        <pc:spChg chg="add del mod">
          <ac:chgData name="Hines, Donna A" userId="ad4f40da-fb4d-443a-ae6e-35f8d8059c35" providerId="ADAL" clId="{9E2A6840-2EB4-49B6-A6D1-4CD162883488}" dt="2021-10-04T21:07:04.854" v="532" actId="478"/>
          <ac:spMkLst>
            <pc:docMk/>
            <pc:sldMk cId="2822736342" sldId="698"/>
            <ac:spMk id="13" creationId="{C2A99A14-11C2-4DEE-A608-B19DEF5FC773}"/>
          </ac:spMkLst>
        </pc:spChg>
        <pc:graphicFrameChg chg="mod">
          <ac:chgData name="Hines, Donna A" userId="ad4f40da-fb4d-443a-ae6e-35f8d8059c35" providerId="ADAL" clId="{9E2A6840-2EB4-49B6-A6D1-4CD162883488}" dt="2021-10-04T21:01:26.581" v="517" actId="1076"/>
          <ac:graphicFrameMkLst>
            <pc:docMk/>
            <pc:sldMk cId="2822736342" sldId="698"/>
            <ac:graphicFrameMk id="6" creationId="{719D1314-1782-4A44-AB10-34CDA6A5246A}"/>
          </ac:graphicFrameMkLst>
        </pc:graphicFrameChg>
      </pc:sldChg>
      <pc:sldChg chg="modSp mod">
        <pc:chgData name="Hines, Donna A" userId="ad4f40da-fb4d-443a-ae6e-35f8d8059c35" providerId="ADAL" clId="{9E2A6840-2EB4-49B6-A6D1-4CD162883488}" dt="2021-10-19T21:50:25.774" v="625" actId="12385"/>
        <pc:sldMkLst>
          <pc:docMk/>
          <pc:sldMk cId="622348429" sldId="699"/>
        </pc:sldMkLst>
        <pc:graphicFrameChg chg="mod modGraphic">
          <ac:chgData name="Hines, Donna A" userId="ad4f40da-fb4d-443a-ae6e-35f8d8059c35" providerId="ADAL" clId="{9E2A6840-2EB4-49B6-A6D1-4CD162883488}" dt="2021-10-19T21:50:25.774" v="625" actId="12385"/>
          <ac:graphicFrameMkLst>
            <pc:docMk/>
            <pc:sldMk cId="622348429" sldId="699"/>
            <ac:graphicFrameMk id="3" creationId="{FE338F02-778A-4EE2-8364-3F70B598ACDD}"/>
          </ac:graphicFrameMkLst>
        </pc:graphicFrameChg>
      </pc:sldChg>
      <pc:sldChg chg="delSp modSp mod">
        <pc:chgData name="Hines, Donna A" userId="ad4f40da-fb4d-443a-ae6e-35f8d8059c35" providerId="ADAL" clId="{9E2A6840-2EB4-49B6-A6D1-4CD162883488}" dt="2021-10-19T21:56:05.372" v="650" actId="14100"/>
        <pc:sldMkLst>
          <pc:docMk/>
          <pc:sldMk cId="2470970734" sldId="700"/>
        </pc:sldMkLst>
        <pc:spChg chg="mod">
          <ac:chgData name="Hines, Donna A" userId="ad4f40da-fb4d-443a-ae6e-35f8d8059c35" providerId="ADAL" clId="{9E2A6840-2EB4-49B6-A6D1-4CD162883488}" dt="2021-10-19T21:55:37.375" v="646" actId="27636"/>
          <ac:spMkLst>
            <pc:docMk/>
            <pc:sldMk cId="2470970734" sldId="700"/>
            <ac:spMk id="2" creationId="{B65CF368-B58D-4827-B28A-59A5BEBE7E63}"/>
          </ac:spMkLst>
        </pc:spChg>
        <pc:spChg chg="mod">
          <ac:chgData name="Hines, Donna A" userId="ad4f40da-fb4d-443a-ae6e-35f8d8059c35" providerId="ADAL" clId="{9E2A6840-2EB4-49B6-A6D1-4CD162883488}" dt="2021-10-19T21:56:05.372" v="650" actId="14100"/>
          <ac:spMkLst>
            <pc:docMk/>
            <pc:sldMk cId="2470970734" sldId="700"/>
            <ac:spMk id="3" creationId="{D557A948-E5E0-4B99-A2FD-67CAFA61503C}"/>
          </ac:spMkLst>
        </pc:spChg>
        <pc:spChg chg="del">
          <ac:chgData name="Hines, Donna A" userId="ad4f40da-fb4d-443a-ae6e-35f8d8059c35" providerId="ADAL" clId="{9E2A6840-2EB4-49B6-A6D1-4CD162883488}" dt="2021-10-19T21:55:23.076" v="642" actId="478"/>
          <ac:spMkLst>
            <pc:docMk/>
            <pc:sldMk cId="2470970734" sldId="700"/>
            <ac:spMk id="4" creationId="{86330218-C8AB-4809-804B-4E497CDBCB70}"/>
          </ac:spMkLst>
        </pc:spChg>
        <pc:cxnChg chg="mod">
          <ac:chgData name="Hines, Donna A" userId="ad4f40da-fb4d-443a-ae6e-35f8d8059c35" providerId="ADAL" clId="{9E2A6840-2EB4-49B6-A6D1-4CD162883488}" dt="2021-10-19T21:55:44.295" v="647" actId="13822"/>
          <ac:cxnSpMkLst>
            <pc:docMk/>
            <pc:sldMk cId="2470970734" sldId="700"/>
            <ac:cxnSpMk id="5" creationId="{88FC4340-24DD-45F8-8361-D90E7E927277}"/>
          </ac:cxnSpMkLst>
        </pc:cxnChg>
      </pc:sldChg>
      <pc:sldChg chg="delSp modSp mod modNotes">
        <pc:chgData name="Hines, Donna A" userId="ad4f40da-fb4d-443a-ae6e-35f8d8059c35" providerId="ADAL" clId="{9E2A6840-2EB4-49B6-A6D1-4CD162883488}" dt="2021-10-19T21:56:54.827" v="655" actId="2710"/>
        <pc:sldMkLst>
          <pc:docMk/>
          <pc:sldMk cId="194931602" sldId="701"/>
        </pc:sldMkLst>
        <pc:spChg chg="mod">
          <ac:chgData name="Hines, Donna A" userId="ad4f40da-fb4d-443a-ae6e-35f8d8059c35" providerId="ADAL" clId="{9E2A6840-2EB4-49B6-A6D1-4CD162883488}" dt="2021-10-18T20:22:53.184" v="583" actId="1076"/>
          <ac:spMkLst>
            <pc:docMk/>
            <pc:sldMk cId="194931602" sldId="701"/>
            <ac:spMk id="2" creationId="{B65CF368-B58D-4827-B28A-59A5BEBE7E63}"/>
          </ac:spMkLst>
        </pc:spChg>
        <pc:spChg chg="mod">
          <ac:chgData name="Hines, Donna A" userId="ad4f40da-fb4d-443a-ae6e-35f8d8059c35" providerId="ADAL" clId="{9E2A6840-2EB4-49B6-A6D1-4CD162883488}" dt="2021-10-19T21:56:54.827" v="655" actId="2710"/>
          <ac:spMkLst>
            <pc:docMk/>
            <pc:sldMk cId="194931602" sldId="701"/>
            <ac:spMk id="3" creationId="{D557A948-E5E0-4B99-A2FD-67CAFA61503C}"/>
          </ac:spMkLst>
        </pc:spChg>
        <pc:spChg chg="del">
          <ac:chgData name="Hines, Donna A" userId="ad4f40da-fb4d-443a-ae6e-35f8d8059c35" providerId="ADAL" clId="{9E2A6840-2EB4-49B6-A6D1-4CD162883488}" dt="2021-10-18T20:22:34.423" v="581" actId="478"/>
          <ac:spMkLst>
            <pc:docMk/>
            <pc:sldMk cId="194931602" sldId="701"/>
            <ac:spMk id="4" creationId="{86330218-C8AB-4809-804B-4E497CDBCB70}"/>
          </ac:spMkLst>
        </pc:spChg>
        <pc:cxnChg chg="mod">
          <ac:chgData name="Hines, Donna A" userId="ad4f40da-fb4d-443a-ae6e-35f8d8059c35" providerId="ADAL" clId="{9E2A6840-2EB4-49B6-A6D1-4CD162883488}" dt="2021-10-18T20:22:58.495" v="585" actId="14100"/>
          <ac:cxnSpMkLst>
            <pc:docMk/>
            <pc:sldMk cId="194931602" sldId="701"/>
            <ac:cxnSpMk id="5" creationId="{0538FDEB-0F5A-41A8-8789-C15905B61377}"/>
          </ac:cxnSpMkLst>
        </pc:cxnChg>
      </pc:sldChg>
      <pc:sldChg chg="modSp mod">
        <pc:chgData name="Hines, Donna A" userId="ad4f40da-fb4d-443a-ae6e-35f8d8059c35" providerId="ADAL" clId="{9E2A6840-2EB4-49B6-A6D1-4CD162883488}" dt="2021-10-04T20:47:01.247" v="409" actId="255"/>
        <pc:sldMkLst>
          <pc:docMk/>
          <pc:sldMk cId="4126231439" sldId="702"/>
        </pc:sldMkLst>
        <pc:spChg chg="mod">
          <ac:chgData name="Hines, Donna A" userId="ad4f40da-fb4d-443a-ae6e-35f8d8059c35" providerId="ADAL" clId="{9E2A6840-2EB4-49B6-A6D1-4CD162883488}" dt="2021-10-04T20:44:26.108" v="388" actId="207"/>
          <ac:spMkLst>
            <pc:docMk/>
            <pc:sldMk cId="4126231439" sldId="702"/>
            <ac:spMk id="2" creationId="{191ACEFA-8DA7-4712-B10B-19394ACAEF74}"/>
          </ac:spMkLst>
        </pc:spChg>
        <pc:spChg chg="mod">
          <ac:chgData name="Hines, Donna A" userId="ad4f40da-fb4d-443a-ae6e-35f8d8059c35" providerId="ADAL" clId="{9E2A6840-2EB4-49B6-A6D1-4CD162883488}" dt="2021-10-04T20:46:26.925" v="404" actId="14100"/>
          <ac:spMkLst>
            <pc:docMk/>
            <pc:sldMk cId="4126231439" sldId="702"/>
            <ac:spMk id="3" creationId="{138BD017-C4EA-4EDA-B469-585ABCFE7433}"/>
          </ac:spMkLst>
        </pc:spChg>
        <pc:spChg chg="mod">
          <ac:chgData name="Hines, Donna A" userId="ad4f40da-fb4d-443a-ae6e-35f8d8059c35" providerId="ADAL" clId="{9E2A6840-2EB4-49B6-A6D1-4CD162883488}" dt="2021-10-04T20:47:01.247" v="409" actId="255"/>
          <ac:spMkLst>
            <pc:docMk/>
            <pc:sldMk cId="4126231439" sldId="702"/>
            <ac:spMk id="4" creationId="{CAB45230-51A9-47AF-9F05-427506F383BF}"/>
          </ac:spMkLst>
        </pc:spChg>
        <pc:cxnChg chg="mod">
          <ac:chgData name="Hines, Donna A" userId="ad4f40da-fb4d-443a-ae6e-35f8d8059c35" providerId="ADAL" clId="{9E2A6840-2EB4-49B6-A6D1-4CD162883488}" dt="2021-10-04T20:45:19.919" v="396" actId="1076"/>
          <ac:cxnSpMkLst>
            <pc:docMk/>
            <pc:sldMk cId="4126231439" sldId="702"/>
            <ac:cxnSpMk id="5" creationId="{2DF060DB-E282-49C6-A6B5-77572083C42D}"/>
          </ac:cxnSpMkLst>
        </pc:cxnChg>
      </pc:sldChg>
      <pc:sldChg chg="modSp mod">
        <pc:chgData name="Hines, Donna A" userId="ad4f40da-fb4d-443a-ae6e-35f8d8059c35" providerId="ADAL" clId="{9E2A6840-2EB4-49B6-A6D1-4CD162883488}" dt="2021-10-04T20:48:58.151" v="421" actId="14100"/>
        <pc:sldMkLst>
          <pc:docMk/>
          <pc:sldMk cId="188090493" sldId="703"/>
        </pc:sldMkLst>
        <pc:spChg chg="mod">
          <ac:chgData name="Hines, Donna A" userId="ad4f40da-fb4d-443a-ae6e-35f8d8059c35" providerId="ADAL" clId="{9E2A6840-2EB4-49B6-A6D1-4CD162883488}" dt="2021-10-04T20:47:54.763" v="415" actId="1076"/>
          <ac:spMkLst>
            <pc:docMk/>
            <pc:sldMk cId="188090493" sldId="703"/>
            <ac:spMk id="2" creationId="{191ACEFA-8DA7-4712-B10B-19394ACAEF74}"/>
          </ac:spMkLst>
        </pc:spChg>
        <pc:spChg chg="mod">
          <ac:chgData name="Hines, Donna A" userId="ad4f40da-fb4d-443a-ae6e-35f8d8059c35" providerId="ADAL" clId="{9E2A6840-2EB4-49B6-A6D1-4CD162883488}" dt="2021-10-04T20:48:58.151" v="421" actId="14100"/>
          <ac:spMkLst>
            <pc:docMk/>
            <pc:sldMk cId="188090493" sldId="703"/>
            <ac:spMk id="3" creationId="{138BD017-C4EA-4EDA-B469-585ABCFE7433}"/>
          </ac:spMkLst>
        </pc:spChg>
        <pc:grpChg chg="mod">
          <ac:chgData name="Hines, Donna A" userId="ad4f40da-fb4d-443a-ae6e-35f8d8059c35" providerId="ADAL" clId="{9E2A6840-2EB4-49B6-A6D1-4CD162883488}" dt="2021-10-04T20:47:21.894" v="410" actId="1076"/>
          <ac:grpSpMkLst>
            <pc:docMk/>
            <pc:sldMk cId="188090493" sldId="703"/>
            <ac:grpSpMk id="6" creationId="{06DFF2E2-588B-438E-813A-919B773BC19A}"/>
          </ac:grpSpMkLst>
        </pc:grpChg>
        <pc:picChg chg="mod">
          <ac:chgData name="Hines, Donna A" userId="ad4f40da-fb4d-443a-ae6e-35f8d8059c35" providerId="ADAL" clId="{9E2A6840-2EB4-49B6-A6D1-4CD162883488}" dt="2021-10-04T20:47:21.894" v="410" actId="1076"/>
          <ac:picMkLst>
            <pc:docMk/>
            <pc:sldMk cId="188090493" sldId="703"/>
            <ac:picMk id="7" creationId="{05A48532-DC22-4066-991A-AE3BBF58A0E6}"/>
          </ac:picMkLst>
        </pc:picChg>
        <pc:picChg chg="mod">
          <ac:chgData name="Hines, Donna A" userId="ad4f40da-fb4d-443a-ae6e-35f8d8059c35" providerId="ADAL" clId="{9E2A6840-2EB4-49B6-A6D1-4CD162883488}" dt="2021-10-04T20:47:21.894" v="410" actId="1076"/>
          <ac:picMkLst>
            <pc:docMk/>
            <pc:sldMk cId="188090493" sldId="703"/>
            <ac:picMk id="8" creationId="{1A9BB283-1CCE-4A79-8417-6206D5941DB6}"/>
          </ac:picMkLst>
        </pc:picChg>
        <pc:picChg chg="mod">
          <ac:chgData name="Hines, Donna A" userId="ad4f40da-fb4d-443a-ae6e-35f8d8059c35" providerId="ADAL" clId="{9E2A6840-2EB4-49B6-A6D1-4CD162883488}" dt="2021-10-04T20:47:21.894" v="410" actId="1076"/>
          <ac:picMkLst>
            <pc:docMk/>
            <pc:sldMk cId="188090493" sldId="703"/>
            <ac:picMk id="9" creationId="{977791D3-BF78-48CA-830C-A064190D494F}"/>
          </ac:picMkLst>
        </pc:picChg>
      </pc:sldChg>
      <pc:sldChg chg="delSp modSp mod">
        <pc:chgData name="Hines, Donna A" userId="ad4f40da-fb4d-443a-ae6e-35f8d8059c35" providerId="ADAL" clId="{9E2A6840-2EB4-49B6-A6D1-4CD162883488}" dt="2021-10-19T21:57:08.612" v="657" actId="255"/>
        <pc:sldMkLst>
          <pc:docMk/>
          <pc:sldMk cId="3287069578" sldId="704"/>
        </pc:sldMkLst>
        <pc:spChg chg="mod">
          <ac:chgData name="Hines, Donna A" userId="ad4f40da-fb4d-443a-ae6e-35f8d8059c35" providerId="ADAL" clId="{9E2A6840-2EB4-49B6-A6D1-4CD162883488}" dt="2021-10-19T21:57:08.612" v="657" actId="255"/>
          <ac:spMkLst>
            <pc:docMk/>
            <pc:sldMk cId="3287069578" sldId="704"/>
            <ac:spMk id="3" creationId="{D557A948-E5E0-4B99-A2FD-67CAFA61503C}"/>
          </ac:spMkLst>
        </pc:spChg>
        <pc:spChg chg="del">
          <ac:chgData name="Hines, Donna A" userId="ad4f40da-fb4d-443a-ae6e-35f8d8059c35" providerId="ADAL" clId="{9E2A6840-2EB4-49B6-A6D1-4CD162883488}" dt="2021-10-18T20:28:56.783" v="604" actId="478"/>
          <ac:spMkLst>
            <pc:docMk/>
            <pc:sldMk cId="3287069578" sldId="704"/>
            <ac:spMk id="4" creationId="{86330218-C8AB-4809-804B-4E497CDBCB70}"/>
          </ac:spMkLst>
        </pc:spChg>
      </pc:sldChg>
      <pc:sldChg chg="delSp modSp mod">
        <pc:chgData name="Hines, Donna A" userId="ad4f40da-fb4d-443a-ae6e-35f8d8059c35" providerId="ADAL" clId="{9E2A6840-2EB4-49B6-A6D1-4CD162883488}" dt="2021-10-19T21:58:04.056" v="663" actId="948"/>
        <pc:sldMkLst>
          <pc:docMk/>
          <pc:sldMk cId="588010503" sldId="705"/>
        </pc:sldMkLst>
        <pc:spChg chg="mod">
          <ac:chgData name="Hines, Donna A" userId="ad4f40da-fb4d-443a-ae6e-35f8d8059c35" providerId="ADAL" clId="{9E2A6840-2EB4-49B6-A6D1-4CD162883488}" dt="2021-10-18T20:31:13.239" v="620" actId="1076"/>
          <ac:spMkLst>
            <pc:docMk/>
            <pc:sldMk cId="588010503" sldId="705"/>
            <ac:spMk id="2" creationId="{B65CF368-B58D-4827-B28A-59A5BEBE7E63}"/>
          </ac:spMkLst>
        </pc:spChg>
        <pc:spChg chg="mod">
          <ac:chgData name="Hines, Donna A" userId="ad4f40da-fb4d-443a-ae6e-35f8d8059c35" providerId="ADAL" clId="{9E2A6840-2EB4-49B6-A6D1-4CD162883488}" dt="2021-10-19T21:58:04.056" v="663" actId="948"/>
          <ac:spMkLst>
            <pc:docMk/>
            <pc:sldMk cId="588010503" sldId="705"/>
            <ac:spMk id="3" creationId="{D557A948-E5E0-4B99-A2FD-67CAFA61503C}"/>
          </ac:spMkLst>
        </pc:spChg>
        <pc:spChg chg="del">
          <ac:chgData name="Hines, Donna A" userId="ad4f40da-fb4d-443a-ae6e-35f8d8059c35" providerId="ADAL" clId="{9E2A6840-2EB4-49B6-A6D1-4CD162883488}" dt="2021-10-18T20:30:06.920" v="609" actId="478"/>
          <ac:spMkLst>
            <pc:docMk/>
            <pc:sldMk cId="588010503" sldId="705"/>
            <ac:spMk id="4" creationId="{86330218-C8AB-4809-804B-4E497CDBCB70}"/>
          </ac:spMkLst>
        </pc:spChg>
        <pc:cxnChg chg="mod">
          <ac:chgData name="Hines, Donna A" userId="ad4f40da-fb4d-443a-ae6e-35f8d8059c35" providerId="ADAL" clId="{9E2A6840-2EB4-49B6-A6D1-4CD162883488}" dt="2021-10-18T20:31:17.567" v="621" actId="1076"/>
          <ac:cxnSpMkLst>
            <pc:docMk/>
            <pc:sldMk cId="588010503" sldId="705"/>
            <ac:cxnSpMk id="5" creationId="{0538FDEB-0F5A-41A8-8789-C15905B61377}"/>
          </ac:cxnSpMkLst>
        </pc:cxnChg>
      </pc:sldChg>
    </pc:docChg>
  </pc:docChgLst>
  <pc:docChgLst>
    <pc:chgData name="Hines, Donna A" userId="S::donna.a.hines@hud.gov::ad4f40da-fb4d-443a-ae6e-35f8d8059c35" providerId="AD" clId="Web-{6FE4D454-46D4-D9BF-A999-67C92E5D89EC}"/>
    <pc:docChg chg="modSld">
      <pc:chgData name="Hines, Donna A" userId="S::donna.a.hines@hud.gov::ad4f40da-fb4d-443a-ae6e-35f8d8059c35" providerId="AD" clId="Web-{6FE4D454-46D4-D9BF-A999-67C92E5D89EC}" dt="2021-09-02T13:44:59.790" v="50" actId="20577"/>
      <pc:docMkLst>
        <pc:docMk/>
      </pc:docMkLst>
      <pc:sldChg chg="modSp">
        <pc:chgData name="Hines, Donna A" userId="S::donna.a.hines@hud.gov::ad4f40da-fb4d-443a-ae6e-35f8d8059c35" providerId="AD" clId="Web-{6FE4D454-46D4-D9BF-A999-67C92E5D89EC}" dt="2021-09-02T13:20:11.809" v="3" actId="20577"/>
        <pc:sldMkLst>
          <pc:docMk/>
          <pc:sldMk cId="3798091808" sldId="673"/>
        </pc:sldMkLst>
        <pc:spChg chg="mod">
          <ac:chgData name="Hines, Donna A" userId="S::donna.a.hines@hud.gov::ad4f40da-fb4d-443a-ae6e-35f8d8059c35" providerId="AD" clId="Web-{6FE4D454-46D4-D9BF-A999-67C92E5D89EC}" dt="2021-09-02T13:20:11.809" v="3" actId="20577"/>
          <ac:spMkLst>
            <pc:docMk/>
            <pc:sldMk cId="3798091808" sldId="673"/>
            <ac:spMk id="3" creationId="{92D5CE7B-C5D2-4569-8EA7-E754D5098808}"/>
          </ac:spMkLst>
        </pc:spChg>
      </pc:sldChg>
      <pc:sldChg chg="modSp">
        <pc:chgData name="Hines, Donna A" userId="S::donna.a.hines@hud.gov::ad4f40da-fb4d-443a-ae6e-35f8d8059c35" providerId="AD" clId="Web-{6FE4D454-46D4-D9BF-A999-67C92E5D89EC}" dt="2021-09-02T13:44:59.790" v="50" actId="20577"/>
        <pc:sldMkLst>
          <pc:docMk/>
          <pc:sldMk cId="4020454321" sldId="693"/>
        </pc:sldMkLst>
        <pc:spChg chg="mod">
          <ac:chgData name="Hines, Donna A" userId="S::donna.a.hines@hud.gov::ad4f40da-fb4d-443a-ae6e-35f8d8059c35" providerId="AD" clId="Web-{6FE4D454-46D4-D9BF-A999-67C92E5D89EC}" dt="2021-09-02T13:44:59.790" v="50" actId="20577"/>
          <ac:spMkLst>
            <pc:docMk/>
            <pc:sldMk cId="4020454321" sldId="693"/>
            <ac:spMk id="3" creationId="{92D5CE7B-C5D2-4569-8EA7-E754D509880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CC310A-E4BF-4F6C-B575-EF393B567C6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A2408AE-F347-4FF3-8C82-3F8E5941848C}">
      <dgm:prSet custT="1"/>
      <dgm:spPr/>
      <dgm:t>
        <a:bodyPr/>
        <a:lstStyle/>
        <a:p>
          <a:r>
            <a:rPr lang="en-US" sz="1500">
              <a:latin typeface="Cambria" panose="02040503050406030204" pitchFamily="18" charset="0"/>
              <a:ea typeface="Cambria" panose="02040503050406030204" pitchFamily="18" charset="0"/>
            </a:rPr>
            <a:t>Applicant with an undisbursed balance that is more than 25 percent of IHBG formula cumulative amounts may qualify for full points under this subfactor </a:t>
          </a:r>
          <a:r>
            <a:rPr lang="en-US" sz="1500" b="1" u="sng">
              <a:latin typeface="Cambria" panose="02040503050406030204" pitchFamily="18" charset="0"/>
              <a:ea typeface="Cambria" panose="02040503050406030204" pitchFamily="18" charset="0"/>
            </a:rPr>
            <a:t>only if it includes a justification.</a:t>
          </a:r>
        </a:p>
      </dgm:t>
    </dgm:pt>
    <dgm:pt modelId="{B232F3F7-FE46-483C-B041-1AFC4B641F86}" type="parTrans" cxnId="{711F8FD2-3640-400F-8FFF-207D9B06167B}">
      <dgm:prSet/>
      <dgm:spPr/>
      <dgm:t>
        <a:bodyPr/>
        <a:lstStyle/>
        <a:p>
          <a:endParaRPr lang="en-US"/>
        </a:p>
      </dgm:t>
    </dgm:pt>
    <dgm:pt modelId="{D07343D9-C759-4648-A54A-A5D93FCEB7B4}" type="sibTrans" cxnId="{711F8FD2-3640-400F-8FFF-207D9B06167B}">
      <dgm:prSet/>
      <dgm:spPr/>
      <dgm:t>
        <a:bodyPr/>
        <a:lstStyle/>
        <a:p>
          <a:endParaRPr lang="en-US"/>
        </a:p>
      </dgm:t>
    </dgm:pt>
    <dgm:pt modelId="{AC1C9E30-1736-46AD-A53E-8CA7EF414BB6}">
      <dgm:prSet custT="1"/>
      <dgm:spPr/>
      <dgm:t>
        <a:bodyPr/>
        <a:lstStyle/>
        <a:p>
          <a:pPr algn="l"/>
          <a:r>
            <a:rPr lang="en-US" sz="1800">
              <a:latin typeface="Cambria" panose="02040503050406030204" pitchFamily="18" charset="0"/>
              <a:ea typeface="Cambria" panose="02040503050406030204" pitchFamily="18" charset="0"/>
            </a:rPr>
            <a:t>Justification must be satisfactory to HUD. </a:t>
          </a:r>
        </a:p>
      </dgm:t>
    </dgm:pt>
    <dgm:pt modelId="{3E092670-BADF-465E-98BF-B696F998F935}" type="parTrans" cxnId="{44CE3BC0-BFD8-4A04-AA10-89A8DDB01311}">
      <dgm:prSet/>
      <dgm:spPr/>
      <dgm:t>
        <a:bodyPr/>
        <a:lstStyle/>
        <a:p>
          <a:endParaRPr lang="en-US"/>
        </a:p>
      </dgm:t>
    </dgm:pt>
    <dgm:pt modelId="{CCCE46B3-8F1C-455E-A654-E0032E2C187A}" type="sibTrans" cxnId="{44CE3BC0-BFD8-4A04-AA10-89A8DDB01311}">
      <dgm:prSet/>
      <dgm:spPr/>
      <dgm:t>
        <a:bodyPr/>
        <a:lstStyle/>
        <a:p>
          <a:endParaRPr lang="en-US"/>
        </a:p>
      </dgm:t>
    </dgm:pt>
    <dgm:pt modelId="{9F571988-276E-4259-83FC-CAA26B575C4A}">
      <dgm:prSet custT="1"/>
      <dgm:spPr/>
      <dgm:t>
        <a:bodyPr/>
        <a:lstStyle/>
        <a:p>
          <a:r>
            <a:rPr lang="en-US" sz="1600">
              <a:latin typeface="Cambria" panose="02040503050406030204" pitchFamily="18" charset="0"/>
              <a:ea typeface="Cambria" panose="02040503050406030204" pitchFamily="18" charset="0"/>
            </a:rPr>
            <a:t>Must demonstrate a well-developed plans to accumulate IHBG funds to carry out specific activity in the future. </a:t>
          </a:r>
        </a:p>
      </dgm:t>
    </dgm:pt>
    <dgm:pt modelId="{6676F239-981C-46E6-A941-611FC897EDF0}" type="parTrans" cxnId="{4072DFD2-A716-4041-9A71-176FBBE1FF80}">
      <dgm:prSet/>
      <dgm:spPr/>
      <dgm:t>
        <a:bodyPr/>
        <a:lstStyle/>
        <a:p>
          <a:endParaRPr lang="en-US"/>
        </a:p>
      </dgm:t>
    </dgm:pt>
    <dgm:pt modelId="{842593AC-F409-439F-A2D4-00EB1F20DF8B}" type="sibTrans" cxnId="{4072DFD2-A716-4041-9A71-176FBBE1FF80}">
      <dgm:prSet/>
      <dgm:spPr/>
      <dgm:t>
        <a:bodyPr/>
        <a:lstStyle/>
        <a:p>
          <a:endParaRPr lang="en-US"/>
        </a:p>
      </dgm:t>
    </dgm:pt>
    <dgm:pt modelId="{F2CA5C52-DF39-48C6-B41F-2D2FC86D0A20}">
      <dgm:prSet custT="1"/>
      <dgm:spPr/>
      <dgm:t>
        <a:bodyPr/>
        <a:lstStyle/>
        <a:p>
          <a:r>
            <a:rPr lang="en-US" sz="1600">
              <a:latin typeface="Cambria" panose="02040503050406030204" pitchFamily="18" charset="0"/>
              <a:ea typeface="Cambria" panose="02040503050406030204" pitchFamily="18" charset="0"/>
            </a:rPr>
            <a:t>Must include how recipient intends to spend undisbursed IHBG funds. </a:t>
          </a:r>
        </a:p>
      </dgm:t>
    </dgm:pt>
    <dgm:pt modelId="{0E4096B6-2DA7-4120-BE07-8779847309C5}" type="parTrans" cxnId="{32ACEC88-1744-4E37-A533-0A5336654C46}">
      <dgm:prSet/>
      <dgm:spPr/>
      <dgm:t>
        <a:bodyPr/>
        <a:lstStyle/>
        <a:p>
          <a:endParaRPr lang="en-US"/>
        </a:p>
      </dgm:t>
    </dgm:pt>
    <dgm:pt modelId="{858A4730-BF69-48B1-B40E-BD95FFC8244D}" type="sibTrans" cxnId="{32ACEC88-1744-4E37-A533-0A5336654C46}">
      <dgm:prSet/>
      <dgm:spPr/>
      <dgm:t>
        <a:bodyPr/>
        <a:lstStyle/>
        <a:p>
          <a:endParaRPr lang="en-US"/>
        </a:p>
      </dgm:t>
    </dgm:pt>
    <dgm:pt modelId="{C993846D-900B-4EE6-9444-FC18011D5BAA}">
      <dgm:prSet custT="1"/>
      <dgm:spPr/>
      <dgm:t>
        <a:bodyPr/>
        <a:lstStyle/>
        <a:p>
          <a:r>
            <a:rPr lang="en-US" sz="1600">
              <a:latin typeface="Cambria" panose="02040503050406030204" pitchFamily="18" charset="0"/>
              <a:ea typeface="Cambria" panose="02040503050406030204" pitchFamily="18" charset="0"/>
            </a:rPr>
            <a:t>Applicants can refer to past Indian Housing Plans (IHPs), Annual Performance Reports (APRs) or related documents.</a:t>
          </a:r>
        </a:p>
      </dgm:t>
    </dgm:pt>
    <dgm:pt modelId="{1EA49304-E4DE-4C8E-9A5B-66C6B5B6E4F9}" type="parTrans" cxnId="{83E88373-BDAB-4F77-8EDD-25E08124B60F}">
      <dgm:prSet/>
      <dgm:spPr/>
      <dgm:t>
        <a:bodyPr/>
        <a:lstStyle/>
        <a:p>
          <a:endParaRPr lang="en-US"/>
        </a:p>
      </dgm:t>
    </dgm:pt>
    <dgm:pt modelId="{D4577113-FC58-47A2-9D45-65C846C9D9EE}" type="sibTrans" cxnId="{83E88373-BDAB-4F77-8EDD-25E08124B60F}">
      <dgm:prSet/>
      <dgm:spPr/>
      <dgm:t>
        <a:bodyPr/>
        <a:lstStyle/>
        <a:p>
          <a:endParaRPr lang="en-US"/>
        </a:p>
      </dgm:t>
    </dgm:pt>
    <dgm:pt modelId="{C0C87671-093C-463D-8BB6-6DB4480821C0}" type="pres">
      <dgm:prSet presAssocID="{40CC310A-E4BF-4F6C-B575-EF393B567C66}" presName="linear" presStyleCnt="0">
        <dgm:presLayoutVars>
          <dgm:animLvl val="lvl"/>
          <dgm:resizeHandles val="exact"/>
        </dgm:presLayoutVars>
      </dgm:prSet>
      <dgm:spPr/>
    </dgm:pt>
    <dgm:pt modelId="{30E08DF4-945E-435A-A684-D36D664D9A0A}" type="pres">
      <dgm:prSet presAssocID="{AA2408AE-F347-4FF3-8C82-3F8E5941848C}" presName="parentText" presStyleLbl="node1" presStyleIdx="0" presStyleCnt="5">
        <dgm:presLayoutVars>
          <dgm:chMax val="0"/>
          <dgm:bulletEnabled val="1"/>
        </dgm:presLayoutVars>
      </dgm:prSet>
      <dgm:spPr/>
    </dgm:pt>
    <dgm:pt modelId="{B6AD08D4-2F6E-4BE3-AB25-704E4A1C7831}" type="pres">
      <dgm:prSet presAssocID="{D07343D9-C759-4648-A54A-A5D93FCEB7B4}" presName="spacer" presStyleCnt="0"/>
      <dgm:spPr/>
    </dgm:pt>
    <dgm:pt modelId="{DBBB1967-E298-4C04-9E79-549047AE693F}" type="pres">
      <dgm:prSet presAssocID="{AC1C9E30-1736-46AD-A53E-8CA7EF414BB6}" presName="parentText" presStyleLbl="node1" presStyleIdx="1" presStyleCnt="5" custLinFactNeighborX="-723">
        <dgm:presLayoutVars>
          <dgm:chMax val="0"/>
          <dgm:bulletEnabled val="1"/>
        </dgm:presLayoutVars>
      </dgm:prSet>
      <dgm:spPr/>
    </dgm:pt>
    <dgm:pt modelId="{51EADA06-619A-4F18-B1EC-29D99F4CA692}" type="pres">
      <dgm:prSet presAssocID="{CCCE46B3-8F1C-455E-A654-E0032E2C187A}" presName="spacer" presStyleCnt="0"/>
      <dgm:spPr/>
    </dgm:pt>
    <dgm:pt modelId="{E3D0B02B-EDE7-4FC3-8E93-204A3EDCAB80}" type="pres">
      <dgm:prSet presAssocID="{9F571988-276E-4259-83FC-CAA26B575C4A}" presName="parentText" presStyleLbl="node1" presStyleIdx="2" presStyleCnt="5">
        <dgm:presLayoutVars>
          <dgm:chMax val="0"/>
          <dgm:bulletEnabled val="1"/>
        </dgm:presLayoutVars>
      </dgm:prSet>
      <dgm:spPr/>
    </dgm:pt>
    <dgm:pt modelId="{2EFB6D16-1761-4F9E-94FE-B23D297C8E40}" type="pres">
      <dgm:prSet presAssocID="{842593AC-F409-439F-A2D4-00EB1F20DF8B}" presName="spacer" presStyleCnt="0"/>
      <dgm:spPr/>
    </dgm:pt>
    <dgm:pt modelId="{BBE1D48D-A7CF-41ED-BAC2-FA409454C8CD}" type="pres">
      <dgm:prSet presAssocID="{F2CA5C52-DF39-48C6-B41F-2D2FC86D0A20}" presName="parentText" presStyleLbl="node1" presStyleIdx="3" presStyleCnt="5" custLinFactY="-838" custLinFactNeighborX="1190" custLinFactNeighborY="-100000">
        <dgm:presLayoutVars>
          <dgm:chMax val="0"/>
          <dgm:bulletEnabled val="1"/>
        </dgm:presLayoutVars>
      </dgm:prSet>
      <dgm:spPr/>
    </dgm:pt>
    <dgm:pt modelId="{AADD3011-C216-4BFE-95EA-0BF1513849AC}" type="pres">
      <dgm:prSet presAssocID="{858A4730-BF69-48B1-B40E-BD95FFC8244D}" presName="spacer" presStyleCnt="0"/>
      <dgm:spPr/>
    </dgm:pt>
    <dgm:pt modelId="{43716499-D6A0-4360-9C78-8899ACBED198}" type="pres">
      <dgm:prSet presAssocID="{C993846D-900B-4EE6-9444-FC18011D5BAA}" presName="parentText" presStyleLbl="node1" presStyleIdx="4" presStyleCnt="5">
        <dgm:presLayoutVars>
          <dgm:chMax val="0"/>
          <dgm:bulletEnabled val="1"/>
        </dgm:presLayoutVars>
      </dgm:prSet>
      <dgm:spPr/>
    </dgm:pt>
  </dgm:ptLst>
  <dgm:cxnLst>
    <dgm:cxn modelId="{065D7510-4A73-4465-97E8-3BC19CDFDD5D}" type="presOf" srcId="{C993846D-900B-4EE6-9444-FC18011D5BAA}" destId="{43716499-D6A0-4360-9C78-8899ACBED198}" srcOrd="0" destOrd="0" presId="urn:microsoft.com/office/officeart/2005/8/layout/vList2"/>
    <dgm:cxn modelId="{4FF2D368-21D5-4513-83FA-BEA013D4BDD0}" type="presOf" srcId="{F2CA5C52-DF39-48C6-B41F-2D2FC86D0A20}" destId="{BBE1D48D-A7CF-41ED-BAC2-FA409454C8CD}" srcOrd="0" destOrd="0" presId="urn:microsoft.com/office/officeart/2005/8/layout/vList2"/>
    <dgm:cxn modelId="{C2A56D4E-9124-4444-A38D-6DC3AC98EE62}" type="presOf" srcId="{40CC310A-E4BF-4F6C-B575-EF393B567C66}" destId="{C0C87671-093C-463D-8BB6-6DB4480821C0}" srcOrd="0" destOrd="0" presId="urn:microsoft.com/office/officeart/2005/8/layout/vList2"/>
    <dgm:cxn modelId="{83E88373-BDAB-4F77-8EDD-25E08124B60F}" srcId="{40CC310A-E4BF-4F6C-B575-EF393B567C66}" destId="{C993846D-900B-4EE6-9444-FC18011D5BAA}" srcOrd="4" destOrd="0" parTransId="{1EA49304-E4DE-4C8E-9A5B-66C6B5B6E4F9}" sibTransId="{D4577113-FC58-47A2-9D45-65C846C9D9EE}"/>
    <dgm:cxn modelId="{19190C88-0FC2-4316-8DB7-603951B77250}" type="presOf" srcId="{9F571988-276E-4259-83FC-CAA26B575C4A}" destId="{E3D0B02B-EDE7-4FC3-8E93-204A3EDCAB80}" srcOrd="0" destOrd="0" presId="urn:microsoft.com/office/officeart/2005/8/layout/vList2"/>
    <dgm:cxn modelId="{32ACEC88-1744-4E37-A533-0A5336654C46}" srcId="{40CC310A-E4BF-4F6C-B575-EF393B567C66}" destId="{F2CA5C52-DF39-48C6-B41F-2D2FC86D0A20}" srcOrd="3" destOrd="0" parTransId="{0E4096B6-2DA7-4120-BE07-8779847309C5}" sibTransId="{858A4730-BF69-48B1-B40E-BD95FFC8244D}"/>
    <dgm:cxn modelId="{44CE3BC0-BFD8-4A04-AA10-89A8DDB01311}" srcId="{40CC310A-E4BF-4F6C-B575-EF393B567C66}" destId="{AC1C9E30-1736-46AD-A53E-8CA7EF414BB6}" srcOrd="1" destOrd="0" parTransId="{3E092670-BADF-465E-98BF-B696F998F935}" sibTransId="{CCCE46B3-8F1C-455E-A654-E0032E2C187A}"/>
    <dgm:cxn modelId="{711F8FD2-3640-400F-8FFF-207D9B06167B}" srcId="{40CC310A-E4BF-4F6C-B575-EF393B567C66}" destId="{AA2408AE-F347-4FF3-8C82-3F8E5941848C}" srcOrd="0" destOrd="0" parTransId="{B232F3F7-FE46-483C-B041-1AFC4B641F86}" sibTransId="{D07343D9-C759-4648-A54A-A5D93FCEB7B4}"/>
    <dgm:cxn modelId="{4072DFD2-A716-4041-9A71-176FBBE1FF80}" srcId="{40CC310A-E4BF-4F6C-B575-EF393B567C66}" destId="{9F571988-276E-4259-83FC-CAA26B575C4A}" srcOrd="2" destOrd="0" parTransId="{6676F239-981C-46E6-A941-611FC897EDF0}" sibTransId="{842593AC-F409-439F-A2D4-00EB1F20DF8B}"/>
    <dgm:cxn modelId="{3D10F9F4-7B65-4F8F-9F43-E4C4C2520102}" type="presOf" srcId="{AA2408AE-F347-4FF3-8C82-3F8E5941848C}" destId="{30E08DF4-945E-435A-A684-D36D664D9A0A}" srcOrd="0" destOrd="0" presId="urn:microsoft.com/office/officeart/2005/8/layout/vList2"/>
    <dgm:cxn modelId="{DA9940FF-9D1D-4F24-8B55-08D0776C7412}" type="presOf" srcId="{AC1C9E30-1736-46AD-A53E-8CA7EF414BB6}" destId="{DBBB1967-E298-4C04-9E79-549047AE693F}" srcOrd="0" destOrd="0" presId="urn:microsoft.com/office/officeart/2005/8/layout/vList2"/>
    <dgm:cxn modelId="{8BA42952-BDCD-4B4F-8DE1-A3DBE0D5DD22}" type="presParOf" srcId="{C0C87671-093C-463D-8BB6-6DB4480821C0}" destId="{30E08DF4-945E-435A-A684-D36D664D9A0A}" srcOrd="0" destOrd="0" presId="urn:microsoft.com/office/officeart/2005/8/layout/vList2"/>
    <dgm:cxn modelId="{E5DF2550-B2FE-4C6D-B9EB-F685724668C5}" type="presParOf" srcId="{C0C87671-093C-463D-8BB6-6DB4480821C0}" destId="{B6AD08D4-2F6E-4BE3-AB25-704E4A1C7831}" srcOrd="1" destOrd="0" presId="urn:microsoft.com/office/officeart/2005/8/layout/vList2"/>
    <dgm:cxn modelId="{069A8E93-3D33-4621-83E7-3AEC1C1BEB77}" type="presParOf" srcId="{C0C87671-093C-463D-8BB6-6DB4480821C0}" destId="{DBBB1967-E298-4C04-9E79-549047AE693F}" srcOrd="2" destOrd="0" presId="urn:microsoft.com/office/officeart/2005/8/layout/vList2"/>
    <dgm:cxn modelId="{6A7BD069-9E61-49FE-B815-6FBBEF71B02B}" type="presParOf" srcId="{C0C87671-093C-463D-8BB6-6DB4480821C0}" destId="{51EADA06-619A-4F18-B1EC-29D99F4CA692}" srcOrd="3" destOrd="0" presId="urn:microsoft.com/office/officeart/2005/8/layout/vList2"/>
    <dgm:cxn modelId="{982C37A7-6A68-4481-900B-1756EC02A38D}" type="presParOf" srcId="{C0C87671-093C-463D-8BB6-6DB4480821C0}" destId="{E3D0B02B-EDE7-4FC3-8E93-204A3EDCAB80}" srcOrd="4" destOrd="0" presId="urn:microsoft.com/office/officeart/2005/8/layout/vList2"/>
    <dgm:cxn modelId="{9CC2FF2F-8A53-4884-9E84-1C379F4D47A6}" type="presParOf" srcId="{C0C87671-093C-463D-8BB6-6DB4480821C0}" destId="{2EFB6D16-1761-4F9E-94FE-B23D297C8E40}" srcOrd="5" destOrd="0" presId="urn:microsoft.com/office/officeart/2005/8/layout/vList2"/>
    <dgm:cxn modelId="{FADA1D62-6B23-4B92-94D3-099E7FBCAAF8}" type="presParOf" srcId="{C0C87671-093C-463D-8BB6-6DB4480821C0}" destId="{BBE1D48D-A7CF-41ED-BAC2-FA409454C8CD}" srcOrd="6" destOrd="0" presId="urn:microsoft.com/office/officeart/2005/8/layout/vList2"/>
    <dgm:cxn modelId="{1EB03C01-A09D-4AB4-8717-1378881E44CE}" type="presParOf" srcId="{C0C87671-093C-463D-8BB6-6DB4480821C0}" destId="{AADD3011-C216-4BFE-95EA-0BF1513849AC}" srcOrd="7" destOrd="0" presId="urn:microsoft.com/office/officeart/2005/8/layout/vList2"/>
    <dgm:cxn modelId="{E64DDCB1-883A-41AB-B6F6-12675557AE87}" type="presParOf" srcId="{C0C87671-093C-463D-8BB6-6DB4480821C0}" destId="{43716499-D6A0-4360-9C78-8899ACBED19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08DF4-945E-435A-A684-D36D664D9A0A}">
      <dsp:nvSpPr>
        <dsp:cNvPr id="0" name=""/>
        <dsp:cNvSpPr/>
      </dsp:nvSpPr>
      <dsp:spPr>
        <a:xfrm>
          <a:off x="0" y="318"/>
          <a:ext cx="5204881" cy="94413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latin typeface="Cambria" panose="02040503050406030204" pitchFamily="18" charset="0"/>
              <a:ea typeface="Cambria" panose="02040503050406030204" pitchFamily="18" charset="0"/>
            </a:rPr>
            <a:t>Applicant with an undisbursed balance that is more than 25 percent of IHBG formula cumulative amounts may qualify for full points under this subfactor </a:t>
          </a:r>
          <a:r>
            <a:rPr lang="en-US" sz="1500" b="1" u="sng" kern="1200">
              <a:latin typeface="Cambria" panose="02040503050406030204" pitchFamily="18" charset="0"/>
              <a:ea typeface="Cambria" panose="02040503050406030204" pitchFamily="18" charset="0"/>
            </a:rPr>
            <a:t>only if it includes a justification.</a:t>
          </a:r>
        </a:p>
      </dsp:txBody>
      <dsp:txXfrm>
        <a:off x="46089" y="46407"/>
        <a:ext cx="5112703" cy="851957"/>
      </dsp:txXfrm>
    </dsp:sp>
    <dsp:sp modelId="{DBBB1967-E298-4C04-9E79-549047AE693F}">
      <dsp:nvSpPr>
        <dsp:cNvPr id="0" name=""/>
        <dsp:cNvSpPr/>
      </dsp:nvSpPr>
      <dsp:spPr>
        <a:xfrm>
          <a:off x="0" y="957658"/>
          <a:ext cx="5204881" cy="944135"/>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Cambria" panose="02040503050406030204" pitchFamily="18" charset="0"/>
              <a:ea typeface="Cambria" panose="02040503050406030204" pitchFamily="18" charset="0"/>
            </a:rPr>
            <a:t>Justification must be satisfactory to HUD. </a:t>
          </a:r>
        </a:p>
      </dsp:txBody>
      <dsp:txXfrm>
        <a:off x="46089" y="1003747"/>
        <a:ext cx="5112703" cy="851957"/>
      </dsp:txXfrm>
    </dsp:sp>
    <dsp:sp modelId="{E3D0B02B-EDE7-4FC3-8E93-204A3EDCAB80}">
      <dsp:nvSpPr>
        <dsp:cNvPr id="0" name=""/>
        <dsp:cNvSpPr/>
      </dsp:nvSpPr>
      <dsp:spPr>
        <a:xfrm>
          <a:off x="0" y="1914997"/>
          <a:ext cx="5204881" cy="944135"/>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Must demonstrate a well-developed plans to accumulate IHBG funds to carry out specific activity in the future. </a:t>
          </a:r>
        </a:p>
      </dsp:txBody>
      <dsp:txXfrm>
        <a:off x="46089" y="1961086"/>
        <a:ext cx="5112703" cy="851957"/>
      </dsp:txXfrm>
    </dsp:sp>
    <dsp:sp modelId="{BBE1D48D-A7CF-41ED-BAC2-FA409454C8CD}">
      <dsp:nvSpPr>
        <dsp:cNvPr id="0" name=""/>
        <dsp:cNvSpPr/>
      </dsp:nvSpPr>
      <dsp:spPr>
        <a:xfrm>
          <a:off x="0" y="2851221"/>
          <a:ext cx="5204881" cy="944135"/>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Must include how recipient intends to spend undisbursed IHBG funds. </a:t>
          </a:r>
        </a:p>
      </dsp:txBody>
      <dsp:txXfrm>
        <a:off x="46089" y="2897310"/>
        <a:ext cx="5112703" cy="851957"/>
      </dsp:txXfrm>
    </dsp:sp>
    <dsp:sp modelId="{43716499-D6A0-4360-9C78-8899ACBED198}">
      <dsp:nvSpPr>
        <dsp:cNvPr id="0" name=""/>
        <dsp:cNvSpPr/>
      </dsp:nvSpPr>
      <dsp:spPr>
        <a:xfrm>
          <a:off x="0" y="3829677"/>
          <a:ext cx="5204881" cy="944135"/>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Applicants can refer to past Indian Housing Plans (IHPs), Annual Performance Reports (APRs) or related documents.</a:t>
          </a:r>
        </a:p>
      </dsp:txBody>
      <dsp:txXfrm>
        <a:off x="46089" y="3875766"/>
        <a:ext cx="5112703" cy="8519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169920" cy="480060"/>
          </a:xfrm>
          <a:prstGeom prst="rect">
            <a:avLst/>
          </a:prstGeom>
        </p:spPr>
        <p:txBody>
          <a:bodyPr vert="horz" lIns="96995" tIns="48497" rIns="96995" bIns="48497" rtlCol="0"/>
          <a:lstStyle>
            <a:lvl1pPr algn="l">
              <a:defRPr sz="1200"/>
            </a:lvl1pPr>
          </a:lstStyle>
          <a:p>
            <a:endParaRPr lang="en-US"/>
          </a:p>
        </p:txBody>
      </p:sp>
      <p:sp>
        <p:nvSpPr>
          <p:cNvPr id="3" name="Date Placeholder 2"/>
          <p:cNvSpPr>
            <a:spLocks noGrp="1"/>
          </p:cNvSpPr>
          <p:nvPr>
            <p:ph type="dt" sz="quarter" idx="1"/>
          </p:nvPr>
        </p:nvSpPr>
        <p:spPr>
          <a:xfrm>
            <a:off x="4143590" y="3"/>
            <a:ext cx="3169920" cy="480060"/>
          </a:xfrm>
          <a:prstGeom prst="rect">
            <a:avLst/>
          </a:prstGeom>
        </p:spPr>
        <p:txBody>
          <a:bodyPr vert="horz" lIns="96995" tIns="48497" rIns="96995" bIns="48497" rtlCol="0"/>
          <a:lstStyle>
            <a:lvl1pPr algn="r">
              <a:defRPr sz="1200"/>
            </a:lvl1pPr>
          </a:lstStyle>
          <a:p>
            <a:fld id="{387B1515-8C74-4E2E-87BF-E3BEB552F85F}" type="datetimeFigureOut">
              <a:rPr lang="en-US" smtClean="0"/>
              <a:pPr/>
              <a:t>11/7/2022</a:t>
            </a:fld>
            <a:endParaRPr lang="en-US"/>
          </a:p>
        </p:txBody>
      </p:sp>
      <p:sp>
        <p:nvSpPr>
          <p:cNvPr id="4" name="Footer Placeholder 3"/>
          <p:cNvSpPr>
            <a:spLocks noGrp="1"/>
          </p:cNvSpPr>
          <p:nvPr>
            <p:ph type="ftr" sz="quarter" idx="2"/>
          </p:nvPr>
        </p:nvSpPr>
        <p:spPr>
          <a:xfrm>
            <a:off x="0" y="9119477"/>
            <a:ext cx="3169920" cy="480060"/>
          </a:xfrm>
          <a:prstGeom prst="rect">
            <a:avLst/>
          </a:prstGeom>
        </p:spPr>
        <p:txBody>
          <a:bodyPr vert="horz" lIns="96995" tIns="48497" rIns="96995" bIns="48497" rtlCol="0" anchor="b"/>
          <a:lstStyle>
            <a:lvl1pPr algn="l">
              <a:defRPr sz="1200"/>
            </a:lvl1pPr>
          </a:lstStyle>
          <a:p>
            <a:endParaRPr lang="en-US"/>
          </a:p>
        </p:txBody>
      </p:sp>
      <p:sp>
        <p:nvSpPr>
          <p:cNvPr id="5" name="Slide Number Placeholder 4"/>
          <p:cNvSpPr>
            <a:spLocks noGrp="1"/>
          </p:cNvSpPr>
          <p:nvPr>
            <p:ph type="sldNum" sz="quarter" idx="3"/>
          </p:nvPr>
        </p:nvSpPr>
        <p:spPr>
          <a:xfrm>
            <a:off x="4143590" y="9119477"/>
            <a:ext cx="3169920" cy="480060"/>
          </a:xfrm>
          <a:prstGeom prst="rect">
            <a:avLst/>
          </a:prstGeom>
        </p:spPr>
        <p:txBody>
          <a:bodyPr vert="horz" lIns="96995" tIns="48497" rIns="96995" bIns="48497" rtlCol="0" anchor="b"/>
          <a:lstStyle>
            <a:lvl1pPr algn="r">
              <a:defRPr sz="1200"/>
            </a:lvl1pPr>
          </a:lstStyle>
          <a:p>
            <a:fld id="{917BB753-6E7F-4393-ADBF-1863A42723E3}" type="slidenum">
              <a:rPr lang="en-US" smtClean="0"/>
              <a:pPr/>
              <a:t>‹#›</a:t>
            </a:fld>
            <a:endParaRPr lang="en-US"/>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169920" cy="480060"/>
          </a:xfrm>
          <a:prstGeom prst="rect">
            <a:avLst/>
          </a:prstGeom>
        </p:spPr>
        <p:txBody>
          <a:bodyPr vert="horz" lIns="96995" tIns="48497" rIns="96995" bIns="48497" rtlCol="0"/>
          <a:lstStyle>
            <a:lvl1pPr algn="l">
              <a:defRPr sz="1200"/>
            </a:lvl1pPr>
          </a:lstStyle>
          <a:p>
            <a:endParaRPr lang="en-US"/>
          </a:p>
        </p:txBody>
      </p:sp>
      <p:sp>
        <p:nvSpPr>
          <p:cNvPr id="3" name="Date Placeholder 2"/>
          <p:cNvSpPr>
            <a:spLocks noGrp="1"/>
          </p:cNvSpPr>
          <p:nvPr>
            <p:ph type="dt" idx="1"/>
          </p:nvPr>
        </p:nvSpPr>
        <p:spPr>
          <a:xfrm>
            <a:off x="4143590" y="3"/>
            <a:ext cx="3169920" cy="480060"/>
          </a:xfrm>
          <a:prstGeom prst="rect">
            <a:avLst/>
          </a:prstGeom>
        </p:spPr>
        <p:txBody>
          <a:bodyPr vert="horz" lIns="96995" tIns="48497" rIns="96995" bIns="48497" rtlCol="0"/>
          <a:lstStyle>
            <a:lvl1pPr algn="r">
              <a:defRPr sz="1200"/>
            </a:lvl1pPr>
          </a:lstStyle>
          <a:p>
            <a:fld id="{D0796D1F-7127-44FC-AFA8-3C1AD1C74967}" type="datetimeFigureOut">
              <a:rPr lang="en-US" smtClean="0"/>
              <a:pPr/>
              <a:t>11/7/2022</a:t>
            </a:fld>
            <a:endParaRPr lang="en-US"/>
          </a:p>
        </p:txBody>
      </p:sp>
      <p:sp>
        <p:nvSpPr>
          <p:cNvPr id="4" name="Slide Image Placeholder 3"/>
          <p:cNvSpPr>
            <a:spLocks noGrp="1" noRot="1" noChangeAspect="1"/>
          </p:cNvSpPr>
          <p:nvPr>
            <p:ph type="sldImg" idx="2"/>
          </p:nvPr>
        </p:nvSpPr>
        <p:spPr>
          <a:xfrm>
            <a:off x="457200" y="719138"/>
            <a:ext cx="6402388" cy="3602037"/>
          </a:xfrm>
          <a:prstGeom prst="rect">
            <a:avLst/>
          </a:prstGeom>
          <a:noFill/>
          <a:ln w="12700">
            <a:solidFill>
              <a:prstClr val="black"/>
            </a:solidFill>
          </a:ln>
        </p:spPr>
        <p:txBody>
          <a:bodyPr vert="horz" lIns="96995" tIns="48497" rIns="96995" bIns="48497"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995" tIns="48497" rIns="96995" bIns="484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7"/>
            <a:ext cx="3169920" cy="480060"/>
          </a:xfrm>
          <a:prstGeom prst="rect">
            <a:avLst/>
          </a:prstGeom>
        </p:spPr>
        <p:txBody>
          <a:bodyPr vert="horz" lIns="96995" tIns="48497" rIns="96995" bIns="48497" rtlCol="0" anchor="b"/>
          <a:lstStyle>
            <a:lvl1pPr algn="l">
              <a:defRPr sz="1200"/>
            </a:lvl1pPr>
          </a:lstStyle>
          <a:p>
            <a:endParaRPr lang="en-US"/>
          </a:p>
        </p:txBody>
      </p:sp>
      <p:sp>
        <p:nvSpPr>
          <p:cNvPr id="7" name="Slide Number Placeholder 6"/>
          <p:cNvSpPr>
            <a:spLocks noGrp="1"/>
          </p:cNvSpPr>
          <p:nvPr>
            <p:ph type="sldNum" sz="quarter" idx="5"/>
          </p:nvPr>
        </p:nvSpPr>
        <p:spPr>
          <a:xfrm>
            <a:off x="4143590" y="9119477"/>
            <a:ext cx="3169920" cy="480060"/>
          </a:xfrm>
          <a:prstGeom prst="rect">
            <a:avLst/>
          </a:prstGeom>
        </p:spPr>
        <p:txBody>
          <a:bodyPr vert="horz" lIns="96995" tIns="48497" rIns="96995" bIns="48497" rtlCol="0" anchor="b"/>
          <a:lstStyle>
            <a:lvl1pPr algn="r">
              <a:defRPr sz="1200"/>
            </a:lvl1pPr>
          </a:lstStyle>
          <a:p>
            <a:fld id="{5D87D6AC-E57C-49A0-9D2C-AA37DE69C01B}" type="slidenum">
              <a:rPr lang="en-US" smtClean="0"/>
              <a:pPr/>
              <a:t>‹#›</a:t>
            </a:fld>
            <a:endParaRPr lang="en-US"/>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harvester.census.gov/facdissem/main.aspx."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Hi and welcome to the FY 2022 Indian Housing Block Grant (IHBG) Competitive NOFO Training. My name is _________________________.</a:t>
            </a:r>
          </a:p>
          <a:p>
            <a:endParaRPr lang="en-US"/>
          </a:p>
          <a:p>
            <a:r>
              <a:rPr lang="en-US"/>
              <a:t>This PowerPoint presentation will be available on the Office of Native American Programs (ONAP) main webpage </a:t>
            </a:r>
            <a:r>
              <a:rPr lang="en-US" err="1"/>
              <a:t>Codetalk</a:t>
            </a:r>
            <a:r>
              <a:rPr lang="en-US"/>
              <a:t> under the FY22 IHBG Competitive NOFO information. </a:t>
            </a:r>
            <a:endParaRPr lang="en-US">
              <a:cs typeface="Calibri"/>
            </a:endParaRPr>
          </a:p>
          <a:p>
            <a:endParaRPr lang="en-US"/>
          </a:p>
          <a:p>
            <a:r>
              <a:rPr lang="en-US"/>
              <a:t>Today, I am going to take a little bit of your time and explain the requirements that you must meet in applying for this program. </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a:t>
            </a:fld>
            <a:endParaRPr lang="en-US"/>
          </a:p>
        </p:txBody>
      </p:sp>
    </p:spTree>
    <p:extLst>
      <p:ext uri="{BB962C8B-B14F-4D97-AF65-F5344CB8AC3E}">
        <p14:creationId xmlns:p14="http://schemas.microsoft.com/office/powerpoint/2010/main" val="47771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r>
              <a:rPr lang="en-US" b="1">
                <a:latin typeface="Arial" pitchFamily="34" charset="0"/>
                <a:ea typeface="ＭＳ Ｐゴシック" pitchFamily="34" charset="-128"/>
              </a:rPr>
              <a:t>**Read the slide </a:t>
            </a:r>
          </a:p>
          <a:p>
            <a:pPr eaLnBrk="1" hangingPunct="1"/>
            <a:endParaRPr lang="en-US">
              <a:latin typeface="Arial" pitchFamily="34" charset="0"/>
              <a:ea typeface="ＭＳ Ｐゴシック" pitchFamily="34" charset="-128"/>
            </a:endParaRPr>
          </a:p>
          <a:p>
            <a:pPr defTabSz="947044">
              <a:defRPr/>
            </a:pPr>
            <a:r>
              <a:rPr lang="en-US"/>
              <a:t>This slide pertains to a gap analysis OR capacity assessment of the proposed project.</a:t>
            </a:r>
          </a:p>
          <a:p>
            <a:pPr defTabSz="947044">
              <a:defRPr/>
            </a:pPr>
            <a:endParaRPr lang="en-US"/>
          </a:p>
          <a:p>
            <a:pPr defTabSz="947044">
              <a:defRPr/>
            </a:pPr>
            <a:r>
              <a:rPr lang="en-US"/>
              <a:t>Applicants must identify whether there are any potential gaps in capacity for managing and implementing the proposed project. If there are any gaps identified, we are looking for the applicant to talk about staffing needs (shortage of staff) (hiring needs to fill in) and provide an assessment and a plan how they will address the gap (hire more staff, put out job notices, interview process, training needs, hire consultants/contractors). The applicant should also discuss timelines and methods for bringing on qualified staff.</a:t>
            </a:r>
          </a:p>
          <a:p>
            <a:pPr defTabSz="947044">
              <a:defRPr/>
            </a:pPr>
            <a:endParaRPr lang="en-US"/>
          </a:p>
          <a:p>
            <a:pPr defTabSz="947044">
              <a:defRPr/>
            </a:pPr>
            <a:r>
              <a:rPr lang="en-US"/>
              <a:t>If there are no gaps, the applicant must confirm that there are no gaps in capacity. We are looking for applicant to state that they have no gaps, all staff identified and hired, and are ready to go. We are good!</a:t>
            </a:r>
          </a:p>
          <a:p>
            <a:pPr defTabSz="947044">
              <a:defRPr/>
            </a:pPr>
            <a:endParaRPr lang="en-US">
              <a:latin typeface="Arial" pitchFamily="34" charset="0"/>
              <a:ea typeface="ＭＳ Ｐゴシック" pitchFamily="34" charset="-128"/>
            </a:endParaRPr>
          </a:p>
          <a:p>
            <a:pPr defTabSz="947044">
              <a:defRPr/>
            </a:pPr>
            <a:r>
              <a:rPr lang="en-US">
                <a:latin typeface="Arial" pitchFamily="34" charset="0"/>
                <a:ea typeface="ＭＳ Ｐゴシック" pitchFamily="34" charset="-128"/>
              </a:rPr>
              <a:t>Applicant must respond either way, whether they have a gap OR they do NOT have any gaps. A gap analysis (statement) will be required for either situation.</a:t>
            </a:r>
          </a:p>
          <a:p>
            <a:pPr defTabSz="947044">
              <a:defRPr/>
            </a:pPr>
            <a:endParaRPr lang="en-US">
              <a:latin typeface="Arial" pitchFamily="34" charset="0"/>
              <a:ea typeface="ＭＳ Ｐゴシック" pitchFamily="34" charset="-128"/>
            </a:endParaRPr>
          </a:p>
          <a:p>
            <a:pPr defTabSz="947044">
              <a:defRPr/>
            </a:pPr>
            <a:r>
              <a:rPr lang="en-US">
                <a:latin typeface="Arial" pitchFamily="34" charset="0"/>
                <a:ea typeface="ＭＳ Ｐゴシック" pitchFamily="34" charset="-128"/>
              </a:rPr>
              <a:t>NOTE: Applicants will not be required to address recent, relevant, and successful regarding gap analysis. Only key staff will be evaluated on basis of recent, relevant and successful.</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10</a:t>
            </a:fld>
            <a:endParaRPr lang="en-US"/>
          </a:p>
        </p:txBody>
      </p:sp>
    </p:spTree>
    <p:extLst>
      <p:ext uri="{BB962C8B-B14F-4D97-AF65-F5344CB8AC3E}">
        <p14:creationId xmlns:p14="http://schemas.microsoft.com/office/powerpoint/2010/main" val="3445880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491">
              <a:defRPr/>
            </a:pPr>
            <a:r>
              <a:rPr lang="en-US" b="1">
                <a:latin typeface="Arial" pitchFamily="34" charset="0"/>
                <a:ea typeface="ＭＳ Ｐゴシック" pitchFamily="34" charset="-128"/>
              </a:rPr>
              <a:t>**Read notes </a:t>
            </a:r>
          </a:p>
          <a:p>
            <a:pPr defTabSz="950491">
              <a:defRPr/>
            </a:pPr>
            <a:endParaRPr lang="en-US">
              <a:latin typeface="Arial" pitchFamily="34" charset="0"/>
              <a:ea typeface="ＭＳ Ｐゴシック" pitchFamily="34" charset="-128"/>
            </a:endParaRPr>
          </a:p>
          <a:p>
            <a:pPr defTabSz="950491">
              <a:defRPr/>
            </a:pPr>
            <a:r>
              <a:rPr lang="en-US">
                <a:latin typeface="Arial" pitchFamily="34" charset="0"/>
                <a:ea typeface="ＭＳ Ｐゴシック" pitchFamily="34" charset="-128"/>
              </a:rPr>
              <a:t>For Procurement and Contract Management, </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Applicants must describe (in the Workplan narrative submitted in the application) on how its procurement and contract management systems meet the applicable regulatory requirements. We are looking for applicants to talk about how their procurement (and contract practices) meet regulatory requirements in 2 CFR 200 and 24 CFR Part 1000. We are looking for applicants to clearly address each of regulatory requirements and provide examples how their contract policies meet each of the requirements. Please expand on your policies for each of the requirements. Talk about your policies and procedures addressing requirements under the 2 CFR 200 and 24 CFR Part 1000.</a:t>
            </a:r>
          </a:p>
          <a:p>
            <a:pPr marL="177571" indent="-177571" defTabSz="950491">
              <a:buFont typeface="Arial" panose="020B0604020202020204" pitchFamily="34" charset="0"/>
              <a:buChar char="•"/>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Please be aware of any recent amendments or changes to the numbering the regulatory requirement, specifically for the General procurement standards. Make sure you view the most recent number citations listed in the 2 CFR 200 regulatory requirements. Please and cite the regulatory requirements from the recent changes in the workplan narrative response. </a:t>
            </a:r>
          </a:p>
          <a:p>
            <a:pPr marL="177571" indent="-177571" defTabSz="950491">
              <a:buFont typeface="Arial" panose="020B0604020202020204" pitchFamily="34" charset="0"/>
              <a:buChar char="•"/>
              <a:defRPr/>
            </a:pPr>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General procurement standards at 2 CFR part 200. 318-327) (excluding 200.322).</a:t>
            </a:r>
          </a:p>
          <a:p>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Please see procurement standards from 2 CFR 200.318-327 listed on the next slide. </a:t>
            </a:r>
          </a:p>
          <a:p>
            <a:pPr marL="177571" indent="-177571" defTabSz="950491">
              <a:buFont typeface="Arial" panose="020B0604020202020204" pitchFamily="34" charset="0"/>
              <a:buChar char="•"/>
              <a:defRPr/>
            </a:pPr>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11</a:t>
            </a:fld>
            <a:endParaRPr lang="en-US"/>
          </a:p>
        </p:txBody>
      </p:sp>
    </p:spTree>
    <p:extLst>
      <p:ext uri="{BB962C8B-B14F-4D97-AF65-F5344CB8AC3E}">
        <p14:creationId xmlns:p14="http://schemas.microsoft.com/office/powerpoint/2010/main" val="3967480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491">
              <a:defRPr/>
            </a:pPr>
            <a:r>
              <a:rPr lang="en-US" b="1">
                <a:latin typeface="Arial" pitchFamily="34" charset="0"/>
                <a:ea typeface="ＭＳ Ｐゴシック" pitchFamily="34" charset="-128"/>
              </a:rPr>
              <a:t>**Read notes </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2 CFR part 200 (specifically applicable procurement requirements in 2 CFR 200.318-327).</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200.318 – General Procurement Standards (terms and conditions of contracts).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200.319 – Competition (full and open competition for bids).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200.320- Procurement methods (how you handle micro purchases, small purchases, and proposals).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200.321- Small, minority, women-owned businesses &amp; labor surplus area firm (preferences given to these areas).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200.323 – Procurement of recovered materials (securing waste management services).</a:t>
            </a:r>
          </a:p>
          <a:p>
            <a:pPr marL="651093" marR="0" lvl="1" indent="-177571" algn="l" defTabSz="95049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latin typeface="Cambria" panose="02040503050406030204" pitchFamily="18" charset="0"/>
                <a:ea typeface="Cambria" panose="02040503050406030204" pitchFamily="18" charset="0"/>
              </a:rPr>
              <a:t>200.324 – Contract cost and price (cost or price analysis of each contract).</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200.325 – Federal award agency or pass-through entity review (technical specification of proposed procurement reviews).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200.326 – Bonding Requirements (bonding requirements and procedures).</a:t>
            </a:r>
          </a:p>
          <a:p>
            <a:pPr marL="651093" marR="0" lvl="1" indent="-177571" algn="l" defTabSz="95049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latin typeface="Cambria" panose="02040503050406030204" pitchFamily="18" charset="0"/>
                <a:ea typeface="Cambria" panose="02040503050406030204" pitchFamily="18" charset="0"/>
              </a:rPr>
              <a:t>200.327 – Contract provisions (provisions according to Appendix II of 2 CFR 200)</a:t>
            </a:r>
          </a:p>
          <a:p>
            <a:pPr marL="473522" marR="0" lvl="1" indent="0" algn="l" defTabSz="950491"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latin typeface="Cambria" panose="02040503050406030204" pitchFamily="18" charset="0"/>
              <a:ea typeface="Cambria" panose="02040503050406030204" pitchFamily="18" charset="0"/>
            </a:endParaRPr>
          </a:p>
          <a:p>
            <a:pPr marL="473522" marR="0" lvl="1" indent="0" algn="l" defTabSz="950491"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latin typeface="Cambria" panose="02040503050406030204" pitchFamily="18" charset="0"/>
                <a:ea typeface="Cambria" panose="02040503050406030204" pitchFamily="18" charset="0"/>
              </a:rPr>
              <a:t>Please go to 2 CFR 200 to view these procurement and contracts requirements in entirety.</a:t>
            </a:r>
          </a:p>
          <a:p>
            <a:pPr marL="473522" marR="0" lvl="1" indent="0" algn="l" defTabSz="950491"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latin typeface="Cambria" panose="02040503050406030204" pitchFamily="18" charset="0"/>
              <a:ea typeface="Cambria" panose="02040503050406030204" pitchFamily="18" charset="0"/>
            </a:endParaRPr>
          </a:p>
          <a:p>
            <a:pPr marL="473522" marR="0" lvl="1" indent="0" algn="l" defTabSz="950491"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latin typeface="Cambria" panose="02040503050406030204" pitchFamily="18" charset="0"/>
                <a:ea typeface="Cambria" panose="02040503050406030204" pitchFamily="18" charset="0"/>
              </a:rPr>
              <a:t>Provide examples within your procurement and contract practices that meet each requirement listed.</a:t>
            </a:r>
          </a:p>
          <a:p>
            <a:pPr marL="651093" lvl="1" indent="-177571" defTabSz="950491">
              <a:buFont typeface="Arial" panose="020B0604020202020204" pitchFamily="34" charset="0"/>
              <a:buChar char="•"/>
              <a:defRPr/>
            </a:pPr>
            <a:endParaRPr lang="en-US">
              <a:latin typeface="Arial" pitchFamily="34" charset="0"/>
              <a:ea typeface="ＭＳ Ｐゴシック" pitchFamily="34" charset="-128"/>
            </a:endParaRPr>
          </a:p>
          <a:p>
            <a:pPr marL="651093" lvl="1" indent="-177571" defTabSz="950491">
              <a:buFont typeface="Arial" panose="020B0604020202020204" pitchFamily="34" charset="0"/>
              <a:buChar char="•"/>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12</a:t>
            </a:fld>
            <a:endParaRPr lang="en-US"/>
          </a:p>
        </p:txBody>
      </p:sp>
    </p:spTree>
    <p:extLst>
      <p:ext uri="{BB962C8B-B14F-4D97-AF65-F5344CB8AC3E}">
        <p14:creationId xmlns:p14="http://schemas.microsoft.com/office/powerpoint/2010/main" val="2800145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491">
              <a:defRPr/>
            </a:pPr>
            <a:r>
              <a:rPr lang="en-US" b="1">
                <a:latin typeface="Arial" pitchFamily="34" charset="0"/>
                <a:ea typeface="ＭＳ Ｐゴシック" pitchFamily="34" charset="-128"/>
              </a:rPr>
              <a:t>**Read notes </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24 CFR part 1000 (specifically requirements in 24 CFR 1000.48-1000.54 relating to Indian and tribal preference requirements. (employment and training opportunities given to tribal and Indian members first) (must address each requirement, particularly;</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1000.48 – IHBG activities.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1000.50 – IHBG administrative activities</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1000.52 – IHBG procurement</a:t>
            </a:r>
          </a:p>
          <a:p>
            <a:pPr marL="651093" lvl="1" indent="-177571" defTabSz="950491">
              <a:buFont typeface="Arial" panose="020B0604020202020204" pitchFamily="34" charset="0"/>
              <a:buChar char="•"/>
              <a:defRPr/>
            </a:pPr>
            <a:r>
              <a:rPr lang="en-US">
                <a:latin typeface="Arial" pitchFamily="34" charset="0"/>
                <a:ea typeface="ＭＳ Ｐゴシック" pitchFamily="34" charset="-128"/>
              </a:rPr>
              <a:t>1000.54 – Complaints</a:t>
            </a:r>
          </a:p>
          <a:p>
            <a:pPr marL="177571" indent="-177571" defTabSz="950491">
              <a:buFont typeface="Arial" panose="020B0604020202020204" pitchFamily="34" charset="0"/>
              <a:buChar char="•"/>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24 CFR 1000.30 relating to conflict of interest. (code of behavior, code of ethics pertaining no staff shall receive any benefits and staff should operate in honesty and integrity).</a:t>
            </a:r>
          </a:p>
          <a:p>
            <a:pPr defTabSz="950491">
              <a:defRPr/>
            </a:pPr>
            <a:endParaRPr lang="en-US">
              <a:latin typeface="Arial" pitchFamily="34" charset="0"/>
              <a:ea typeface="ＭＳ Ｐゴシック" pitchFamily="34" charset="-128"/>
            </a:endParaRPr>
          </a:p>
          <a:p>
            <a:pPr defTabSz="950491">
              <a:defRPr/>
            </a:pPr>
            <a:r>
              <a:rPr lang="en-US">
                <a:latin typeface="Arial" pitchFamily="34" charset="0"/>
                <a:ea typeface="ＭＳ Ｐゴシック" pitchFamily="34" charset="-128"/>
              </a:rPr>
              <a:t>(Describe procurement and contract procedures) (How well does policy match up against 2 CFR 200 and 24 CFR 1000 requirements?) (How does policy meet regulatory requirements) (Are policies consistent with regulatory requirements).(Discuss policies and procedures that match and meet regulatory requirements)</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13</a:t>
            </a:fld>
            <a:endParaRPr lang="en-US"/>
          </a:p>
        </p:txBody>
      </p:sp>
    </p:spTree>
    <p:extLst>
      <p:ext uri="{BB962C8B-B14F-4D97-AF65-F5344CB8AC3E}">
        <p14:creationId xmlns:p14="http://schemas.microsoft.com/office/powerpoint/2010/main" val="69172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491">
              <a:defRPr/>
            </a:pPr>
            <a:r>
              <a:rPr lang="en-US" b="1">
                <a:latin typeface="Arial" pitchFamily="34" charset="0"/>
                <a:ea typeface="ＭＳ Ｐゴシック" pitchFamily="34" charset="-128"/>
              </a:rPr>
              <a:t>**Read the slide </a:t>
            </a:r>
          </a:p>
          <a:p>
            <a:pPr defTabSz="950491">
              <a:defRPr/>
            </a:pPr>
            <a:endParaRPr lang="en-US">
              <a:latin typeface="Arial" pitchFamily="34" charset="0"/>
              <a:ea typeface="ＭＳ Ｐゴシック" pitchFamily="34" charset="-128"/>
            </a:endParaRPr>
          </a:p>
          <a:p>
            <a:r>
              <a:rPr lang="en-US"/>
              <a:t>Applicants will lose points if the narrative refers only to their policies with addressing each of the regulatory requirements. Statement that we meet all regulatory requirements will be UNACCEPTABLE, which may result in deduction of points. PLEASE EXPLAIN and GIVE EXAMPLE how your policies meet the requirements (in your Workplan narrative).</a:t>
            </a:r>
          </a:p>
          <a:p>
            <a:endParaRPr lang="en-US"/>
          </a:p>
          <a:p>
            <a:r>
              <a:rPr lang="en-US"/>
              <a:t>Any policies and/or extracts of policies (of particular requirements) submitted in the application will be counted as supporting documentation, but the evaluation of procurement and contract procedures will take place from the workplan narrative response from the application.</a:t>
            </a:r>
          </a:p>
        </p:txBody>
      </p:sp>
      <p:sp>
        <p:nvSpPr>
          <p:cNvPr id="4" name="Slide Number Placeholder 3"/>
          <p:cNvSpPr>
            <a:spLocks noGrp="1"/>
          </p:cNvSpPr>
          <p:nvPr>
            <p:ph type="sldNum" sz="quarter" idx="5"/>
          </p:nvPr>
        </p:nvSpPr>
        <p:spPr/>
        <p:txBody>
          <a:bodyPr/>
          <a:lstStyle/>
          <a:p>
            <a:fld id="{5D87D6AC-E57C-49A0-9D2C-AA37DE69C01B}" type="slidenum">
              <a:rPr lang="en-US" smtClean="0"/>
              <a:pPr/>
              <a:t>14</a:t>
            </a:fld>
            <a:endParaRPr lang="en-US"/>
          </a:p>
        </p:txBody>
      </p:sp>
    </p:spTree>
    <p:extLst>
      <p:ext uri="{BB962C8B-B14F-4D97-AF65-F5344CB8AC3E}">
        <p14:creationId xmlns:p14="http://schemas.microsoft.com/office/powerpoint/2010/main" val="147484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this subfactor:</a:t>
            </a:r>
          </a:p>
          <a:p>
            <a:endParaRPr lang="en-US"/>
          </a:p>
          <a:p>
            <a:r>
              <a:rPr lang="en-US"/>
              <a:t>We are looking to evaluate administrative capacity of how applicant </a:t>
            </a:r>
            <a:r>
              <a:rPr lang="en-US" b="1"/>
              <a:t>spent</a:t>
            </a:r>
            <a:r>
              <a:rPr lang="en-US"/>
              <a:t> or </a:t>
            </a:r>
            <a:r>
              <a:rPr lang="en-US" b="1"/>
              <a:t>invested</a:t>
            </a:r>
            <a:r>
              <a:rPr lang="en-US"/>
              <a:t> IHBG Formula funds. Basically, we will look at how the applicant spent or invested its IHBG Formula funding, which leads us into looking at the two (2) categories;</a:t>
            </a:r>
          </a:p>
          <a:p>
            <a:pPr eaLnBrk="1" hangingPunct="1"/>
            <a:endParaRPr lang="en-US">
              <a:latin typeface="Arial" pitchFamily="34" charset="0"/>
              <a:ea typeface="ＭＳ Ｐゴシック" pitchFamily="34" charset="-128"/>
            </a:endParaRPr>
          </a:p>
          <a:p>
            <a:pPr marL="178217" indent="-178217">
              <a:buFont typeface="Arial" panose="020B0604020202020204" pitchFamily="34" charset="0"/>
              <a:buChar char="•"/>
            </a:pPr>
            <a:r>
              <a:rPr lang="en-US">
                <a:latin typeface="Arial" pitchFamily="34" charset="0"/>
                <a:ea typeface="ＭＳ Ｐゴシック" pitchFamily="34" charset="-128"/>
              </a:rPr>
              <a:t>Category 1  - Not Approved for Investing IHBG funds or Approved but Not Investing) (remaining balance)</a:t>
            </a:r>
          </a:p>
          <a:p>
            <a:pPr marL="178217" indent="-178217">
              <a:buFont typeface="Arial" panose="020B0604020202020204" pitchFamily="34" charset="0"/>
              <a:buChar char="•"/>
            </a:pPr>
            <a:r>
              <a:rPr lang="en-US">
                <a:latin typeface="Arial" pitchFamily="34" charset="0"/>
                <a:ea typeface="ＭＳ Ｐゴシック" pitchFamily="34" charset="-128"/>
              </a:rPr>
              <a:t>Category 2 -  Approved for Investing IHBG funds (status of investments and plans for affordable housing).</a:t>
            </a:r>
          </a:p>
          <a:p>
            <a:endParaRPr lang="en-US"/>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Applicants will be rated for only one (1) category, not both.</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15</a:t>
            </a:fld>
            <a:endParaRPr lang="en-US"/>
          </a:p>
        </p:txBody>
      </p:sp>
    </p:spTree>
    <p:extLst>
      <p:ext uri="{BB962C8B-B14F-4D97-AF65-F5344CB8AC3E}">
        <p14:creationId xmlns:p14="http://schemas.microsoft.com/office/powerpoint/2010/main" val="334632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Category 1: </a:t>
            </a:r>
          </a:p>
          <a:p>
            <a:r>
              <a:rPr lang="en-US"/>
              <a:t>We are looking the amount of unexpended IHBG formula funds which </a:t>
            </a:r>
            <a:r>
              <a:rPr lang="en-US" b="1"/>
              <a:t>remain</a:t>
            </a:r>
            <a:r>
              <a:rPr lang="en-US"/>
              <a:t> in LOCCS and plan for spending undisbursed IHBG funds. (How much funding is leftover (unspent) in their LOCCS account and plan on spending the remaining funds)</a:t>
            </a:r>
          </a:p>
          <a:p>
            <a:endParaRPr lang="en-US" b="1"/>
          </a:p>
          <a:p>
            <a:r>
              <a:rPr lang="en-US" b="1"/>
              <a:t>Category 2: </a:t>
            </a:r>
            <a:r>
              <a:rPr lang="en-US"/>
              <a:t>Status of </a:t>
            </a:r>
            <a:r>
              <a:rPr lang="en-US" b="1"/>
              <a:t>invested</a:t>
            </a:r>
            <a:r>
              <a:rPr lang="en-US"/>
              <a:t> funds and plan to use funds for affordable housing activities. (Investments and amount of invested funds and plan to use funds on affordable housing activities).</a:t>
            </a:r>
          </a:p>
          <a:p>
            <a:pPr eaLnBrk="1" hangingPunct="1"/>
            <a:endParaRPr lang="en-US">
              <a:latin typeface="Arial" pitchFamily="34" charset="0"/>
              <a:ea typeface="ＭＳ Ｐゴシック" pitchFamily="34" charset="-128"/>
            </a:endParaRPr>
          </a:p>
          <a:p>
            <a:pPr eaLnBrk="1" hangingPunct="1"/>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16</a:t>
            </a:fld>
            <a:endParaRPr lang="en-US"/>
          </a:p>
        </p:txBody>
      </p:sp>
    </p:spTree>
    <p:extLst>
      <p:ext uri="{BB962C8B-B14F-4D97-AF65-F5344CB8AC3E}">
        <p14:creationId xmlns:p14="http://schemas.microsoft.com/office/powerpoint/2010/main" val="1943703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atin typeface="Arial" pitchFamily="34" charset="0"/>
                <a:ea typeface="ＭＳ Ｐゴシック" pitchFamily="34" charset="-128"/>
              </a:rPr>
              <a:t>In evaluating IHBG Expenditure spending or investing, we have one (1) noted CHANGE.</a:t>
            </a:r>
          </a:p>
          <a:p>
            <a:pPr eaLnBrk="1" hangingPunct="1"/>
            <a:endParaRPr lang="en-US">
              <a:latin typeface="Arial" pitchFamily="34" charset="0"/>
              <a:ea typeface="ＭＳ Ｐゴシック" pitchFamily="34" charset="-128"/>
            </a:endParaRPr>
          </a:p>
          <a:p>
            <a:pPr>
              <a:buFont typeface="Arial" panose="020B0604020202020204" pitchFamily="34" charset="0"/>
              <a:buChar char="•"/>
            </a:pPr>
            <a:r>
              <a:rPr lang="en-US">
                <a:latin typeface="Arial" pitchFamily="34" charset="0"/>
                <a:ea typeface="ＭＳ Ｐゴシック" pitchFamily="34" charset="-128"/>
              </a:rPr>
              <a:t>HUD will not look or consider neither </a:t>
            </a:r>
            <a:r>
              <a:rPr lang="en-US"/>
              <a:t>IHBG Formula funds awarded 1) in </a:t>
            </a:r>
            <a:r>
              <a:rPr lang="en-US" b="1"/>
              <a:t>FY 2022, </a:t>
            </a:r>
            <a:r>
              <a:rPr lang="en-US"/>
              <a:t>2)</a:t>
            </a:r>
            <a:r>
              <a:rPr lang="en-US" b="1"/>
              <a:t> </a:t>
            </a:r>
            <a:r>
              <a:rPr lang="en-US"/>
              <a:t>under the Coronavirus Aid Relief Economic Security </a:t>
            </a:r>
            <a:r>
              <a:rPr lang="en-US" b="1"/>
              <a:t>(CARES</a:t>
            </a:r>
            <a:r>
              <a:rPr lang="en-US"/>
              <a:t>), nor 3) American Rescue Plan </a:t>
            </a:r>
            <a:r>
              <a:rPr lang="en-US" b="1"/>
              <a:t>(ARP).  </a:t>
            </a:r>
          </a:p>
          <a:p>
            <a:pPr>
              <a:buFont typeface="Arial" panose="020B0604020202020204" pitchFamily="34" charset="0"/>
              <a:buChar char="•"/>
            </a:pPr>
            <a:endParaRPr lang="en-US"/>
          </a:p>
          <a:p>
            <a:pPr>
              <a:buFont typeface="Arial" panose="020B0604020202020204" pitchFamily="34" charset="0"/>
              <a:buChar char="•"/>
            </a:pPr>
            <a:r>
              <a:rPr lang="en-US"/>
              <a:t>Also, any eligible applicant that have been allocated IHBG Formula funds but neither has accepted the funds nor have a current IHBG formula recipient (either tribe or TDHE) will automatically receive two (2) points. </a:t>
            </a:r>
          </a:p>
          <a:p>
            <a:pPr eaLnBrk="1" hangingPunct="1"/>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17</a:t>
            </a:fld>
            <a:endParaRPr lang="en-US"/>
          </a:p>
        </p:txBody>
      </p:sp>
    </p:spTree>
    <p:extLst>
      <p:ext uri="{BB962C8B-B14F-4D97-AF65-F5344CB8AC3E}">
        <p14:creationId xmlns:p14="http://schemas.microsoft.com/office/powerpoint/2010/main" val="2719859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r>
              <a:rPr lang="en-US" b="1">
                <a:latin typeface="Arial" pitchFamily="34" charset="0"/>
                <a:ea typeface="ＭＳ Ｐゴシック" pitchFamily="34" charset="-128"/>
              </a:rPr>
              <a:t>**Read the slide </a:t>
            </a:r>
          </a:p>
          <a:p>
            <a:pPr eaLnBrk="1" hangingPunct="1"/>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Applicants, who are NOT approved for investing IHBG funds or approved for but not investing, will be evaluated on expenditure of IHBG formula funding received in the last three (3) Federal fiscal years (FYs).</a:t>
            </a:r>
          </a:p>
          <a:p>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Which are for FYs 2019, 2020, and 2021. We will neither consider FY 2022 IHBG Formula funding, IHBG CARES funding, nor IHBG ARP funding. (We will be looking at IHBG funding and spending during the three (3) year period during FYs 2019, 2020, and 2021)</a:t>
            </a:r>
          </a:p>
          <a:p>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In comparison with the amount of undisbursed IHBG funds remaining in LOCCS on the date this NOFO is published, which August 24, 2021. (Amount of funding leftover in LOCCS in terms of percentage)</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18</a:t>
            </a:fld>
            <a:endParaRPr lang="en-US"/>
          </a:p>
        </p:txBody>
      </p:sp>
    </p:spTree>
    <p:extLst>
      <p:ext uri="{BB962C8B-B14F-4D97-AF65-F5344CB8AC3E}">
        <p14:creationId xmlns:p14="http://schemas.microsoft.com/office/powerpoint/2010/main" val="1944647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r>
              <a:rPr lang="en-US" b="1">
                <a:latin typeface="Arial" pitchFamily="34" charset="0"/>
                <a:ea typeface="ＭＳ Ｐゴシック" pitchFamily="34" charset="-128"/>
              </a:rPr>
              <a:t>**Read the slide </a:t>
            </a:r>
          </a:p>
          <a:p>
            <a:pPr eaLnBrk="1" hangingPunct="1"/>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Applicant with an undisbursed (leftover)(remaining) balance that is more than 25 percent of IHBG formula cumulative amounts may qualify for full (3) points under this subfactor only if it includes a justification. (Applicant must explain why balance is more than 25 percent and how it will spend the remaining funds.)</a:t>
            </a:r>
          </a:p>
          <a:p>
            <a:endParaRPr lang="en-US">
              <a:latin typeface="Arial" pitchFamily="34" charset="0"/>
              <a:ea typeface="ＭＳ Ｐゴシック" pitchFamily="34" charset="-128"/>
            </a:endParaRPr>
          </a:p>
          <a:p>
            <a:pPr marL="177571" indent="-177571" defTabSz="947044">
              <a:buFont typeface="Arial" panose="020B0604020202020204" pitchFamily="34" charset="0"/>
              <a:buChar char="•"/>
              <a:defRPr/>
            </a:pPr>
            <a:r>
              <a:rPr lang="en-US"/>
              <a:t>Justification must be satisfactory to HUD demonstrating well-developed plans to accumulate IHBG funds to carry out specific activity in the future. Justification must include how recipient intends to spend undisbursed IHBG funds. Applicants can refer to past Indian Housing Plans (IHPs), Annual Performance Reports (APRs) or related documents. (Applicants must describe how it will spend the remaining funds, which can reference IHPs, APRs, and other documents) </a:t>
            </a:r>
          </a:p>
          <a:p>
            <a:pPr marL="177571" indent="-177571">
              <a:buFont typeface="Arial" panose="020B0604020202020204" pitchFamily="34" charset="0"/>
              <a:buChar char="•"/>
            </a:pPr>
            <a:endParaRPr lang="en-US">
              <a:latin typeface="Arial" pitchFamily="34" charset="0"/>
              <a:ea typeface="ＭＳ Ｐゴシック" pitchFamily="34" charset="-128"/>
            </a:endParaRPr>
          </a:p>
          <a:p>
            <a:pPr eaLnBrk="1" hangingPunct="1"/>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19</a:t>
            </a:fld>
            <a:endParaRPr lang="en-US"/>
          </a:p>
        </p:txBody>
      </p:sp>
    </p:spTree>
    <p:extLst>
      <p:ext uri="{BB962C8B-B14F-4D97-AF65-F5344CB8AC3E}">
        <p14:creationId xmlns:p14="http://schemas.microsoft.com/office/powerpoint/2010/main" val="918979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the Rating Factor review, we will cover criteria topics such as;</a:t>
            </a:r>
          </a:p>
          <a:p>
            <a:endParaRPr lang="en-US"/>
          </a:p>
          <a:p>
            <a:pPr marL="236761" indent="-236761">
              <a:buAutoNum type="arabicParenR"/>
            </a:pPr>
            <a:r>
              <a:rPr lang="en-US"/>
              <a:t>Administrative and managerial capacity.</a:t>
            </a:r>
          </a:p>
          <a:p>
            <a:pPr marL="236761" indent="-236761">
              <a:buAutoNum type="arabicParenR"/>
            </a:pPr>
            <a:r>
              <a:rPr lang="en-US"/>
              <a:t>Overall needs of the community.</a:t>
            </a:r>
          </a:p>
          <a:p>
            <a:pPr marL="236761" indent="-236761">
              <a:buAutoNum type="arabicParenR"/>
            </a:pPr>
            <a:r>
              <a:rPr lang="en-US"/>
              <a:t>Proposed program activities with costs and timelines.</a:t>
            </a:r>
          </a:p>
          <a:p>
            <a:pPr marL="236761" indent="-236761">
              <a:buAutoNum type="arabicParenR"/>
            </a:pPr>
            <a:r>
              <a:rPr lang="en-US"/>
              <a:t>Leveraging resources with firm commitments from partners.</a:t>
            </a:r>
          </a:p>
          <a:p>
            <a:pPr marL="236761" indent="-236761">
              <a:buAutoNum type="arabicParenR"/>
            </a:pPr>
            <a:r>
              <a:rPr lang="en-US"/>
              <a:t>Coordination with community and measured outputs and outcomes.</a:t>
            </a:r>
          </a:p>
          <a:p>
            <a:pPr marL="236220" indent="-236220">
              <a:buAutoNum type="arabicParenR"/>
            </a:pPr>
            <a:r>
              <a:rPr lang="en-US"/>
              <a:t>Climate Change and/or Promise Zone requirements to earn bonus points </a:t>
            </a:r>
            <a:endParaRPr lang="en-US">
              <a:cs typeface="Calibri"/>
            </a:endParaRPr>
          </a:p>
          <a:p>
            <a:pPr marL="236761" indent="-236761">
              <a:buAutoNum type="arabicParenR"/>
            </a:pPr>
            <a:endParaRPr lang="en-US"/>
          </a:p>
          <a:p>
            <a:r>
              <a:rPr lang="en-US"/>
              <a:t>We have put this NOFO training together for ONAP personnel and potential applicants as means to outline and clarify IHBG Competitive requirements to make the grant discussions and review more efficient and effective. We have received and anticipate many questions regarding the NOFO that I hope to answer and clarify throughout this training.</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a:t>
            </a:fld>
            <a:endParaRPr lang="en-US"/>
          </a:p>
        </p:txBody>
      </p:sp>
    </p:spTree>
    <p:extLst>
      <p:ext uri="{BB962C8B-B14F-4D97-AF65-F5344CB8AC3E}">
        <p14:creationId xmlns:p14="http://schemas.microsoft.com/office/powerpoint/2010/main" val="114567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491">
              <a:defRPr/>
            </a:pPr>
            <a:endParaRPr lang="en-US">
              <a:latin typeface="Arial" pitchFamily="34" charset="0"/>
              <a:ea typeface="ＭＳ Ｐゴシック" pitchFamily="34" charset="-128"/>
            </a:endParaRPr>
          </a:p>
          <a:p>
            <a:pPr defTabSz="950491">
              <a:defRPr/>
            </a:pPr>
            <a:r>
              <a:rPr lang="en-US">
                <a:latin typeface="Arial" pitchFamily="34" charset="0"/>
                <a:ea typeface="ＭＳ Ｐゴシック" pitchFamily="34" charset="-128"/>
              </a:rPr>
              <a:t>For applicants who were approved for investing IHBG formula funds (Category 2), </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Applicants approved for investing formula IHBG funds in accordance with Section 204(b) of NAHASDA and 24 CFR 1000.58 must submit information about its investment balances and its plans to spend the invested IHBG funds on affordable housing activities.</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Applicants must submit information addressing invested IHBG funds.</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Amount of IHBG grant funds that it currently invested.</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Investment securities and other obligations in which the funds are invested.</a:t>
            </a:r>
          </a:p>
          <a:p>
            <a:pPr defTabSz="950491">
              <a:defRPr/>
            </a:pPr>
            <a:endParaRPr lang="en-US">
              <a:latin typeface="Arial" pitchFamily="34" charset="0"/>
              <a:ea typeface="ＭＳ Ｐゴシック" pitchFamily="34" charset="-128"/>
            </a:endParaRPr>
          </a:p>
          <a:p>
            <a:pPr marL="177571" indent="-177571" defTabSz="950491">
              <a:buFont typeface="Arial" panose="020B0604020202020204" pitchFamily="34" charset="0"/>
              <a:buChar char="•"/>
              <a:defRPr/>
            </a:pPr>
            <a:r>
              <a:rPr lang="en-US">
                <a:latin typeface="Arial" pitchFamily="34" charset="0"/>
                <a:ea typeface="ＭＳ Ｐゴシック" pitchFamily="34" charset="-128"/>
              </a:rPr>
              <a:t>Well-developed plan for spending the invested IHBG funds on affordable housing activities. </a:t>
            </a:r>
          </a:p>
          <a:p>
            <a:pPr defTabSz="950491">
              <a:defRPr/>
            </a:pPr>
            <a:endParaRPr lang="en-US">
              <a:latin typeface="Arial" pitchFamily="34" charset="0"/>
              <a:ea typeface="ＭＳ Ｐゴシック" pitchFamily="34" charset="-128"/>
            </a:endParaRPr>
          </a:p>
          <a:p>
            <a:pPr defTabSz="950491">
              <a:defRPr/>
            </a:pPr>
            <a:r>
              <a:rPr lang="en-US">
                <a:latin typeface="Arial" pitchFamily="34" charset="0"/>
                <a:ea typeface="ＭＳ Ｐゴシック" pitchFamily="34" charset="-128"/>
              </a:rPr>
              <a:t>(Investments (balances), where are investments located, securities? What is the plan for spending invested funds? Funding project and/or activities?)</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20</a:t>
            </a:fld>
            <a:endParaRPr lang="en-US"/>
          </a:p>
        </p:txBody>
      </p:sp>
    </p:spTree>
    <p:extLst>
      <p:ext uri="{BB962C8B-B14F-4D97-AF65-F5344CB8AC3E}">
        <p14:creationId xmlns:p14="http://schemas.microsoft.com/office/powerpoint/2010/main" val="23089483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pitchFamily="34" charset="0"/>
                <a:ea typeface="ＭＳ Ｐゴシック" pitchFamily="34" charset="-128"/>
              </a:rPr>
              <a:t> In this subfactor , </a:t>
            </a:r>
          </a:p>
          <a:p>
            <a:pPr eaLnBrk="1" hangingPunct="1"/>
            <a:endParaRPr lang="en-US" dirty="0">
              <a:latin typeface="Arial" pitchFamily="34" charset="0"/>
              <a:ea typeface="ＭＳ Ｐゴシック" pitchFamily="34" charset="-128"/>
            </a:endParaRPr>
          </a:p>
          <a:p>
            <a:pPr marL="177571" indent="-177571">
              <a:buFont typeface="Arial" panose="020B0604020202020204" pitchFamily="34" charset="0"/>
              <a:buChar char="•"/>
            </a:pPr>
            <a:r>
              <a:rPr lang="en-US" dirty="0">
                <a:latin typeface="Arial" pitchFamily="34" charset="0"/>
                <a:ea typeface="ＭＳ Ｐゴシック" pitchFamily="34" charset="-128"/>
              </a:rPr>
              <a:t>HUD will evaluate the performance of the applicant during the rating period of October 1, 2018 up to and including the NOFO publication date of July 26, 2022. (In short, the rating period for evaluating Findings will be October 1, 2018 to July 26, 2022).</a:t>
            </a:r>
          </a:p>
          <a:p>
            <a:pPr eaLnBrk="1" hangingPunct="1"/>
            <a:endParaRPr lang="en-US" dirty="0">
              <a:latin typeface="Arial" pitchFamily="34" charset="0"/>
              <a:ea typeface="ＭＳ Ｐゴシック" pitchFamily="34" charset="-128"/>
            </a:endParaRPr>
          </a:p>
          <a:p>
            <a:pPr marL="177571" indent="-177571">
              <a:buFont typeface="Arial" panose="020B0604020202020204" pitchFamily="34" charset="0"/>
              <a:buChar char="•"/>
            </a:pPr>
            <a:r>
              <a:rPr lang="en-US" dirty="0">
                <a:latin typeface="Arial" pitchFamily="34" charset="0"/>
                <a:ea typeface="ＭＳ Ｐゴシック" pitchFamily="34" charset="-128"/>
              </a:rPr>
              <a:t>To receive maximum points, the applicant must not have had any;</a:t>
            </a:r>
          </a:p>
          <a:p>
            <a:pPr lvl="1" eaLnBrk="1" hangingPunct="1"/>
            <a:endParaRPr lang="en-US" dirty="0">
              <a:latin typeface="Arial" pitchFamily="34" charset="0"/>
              <a:ea typeface="ＭＳ Ｐゴシック" pitchFamily="34" charset="-128"/>
            </a:endParaRPr>
          </a:p>
          <a:p>
            <a:pPr marL="710283" lvl="1" indent="-236761">
              <a:buFont typeface="+mj-lt"/>
              <a:buAutoNum type="arabicPeriod"/>
            </a:pPr>
            <a:r>
              <a:rPr lang="en-US" dirty="0">
                <a:latin typeface="Arial" pitchFamily="34" charset="0"/>
                <a:ea typeface="ＭＳ Ｐゴシック" pitchFamily="34" charset="-128"/>
              </a:rPr>
              <a:t>Single Audit findings during the rating period,</a:t>
            </a:r>
          </a:p>
          <a:p>
            <a:pPr marL="473522" lvl="1"/>
            <a:endParaRPr lang="en-US" dirty="0">
              <a:latin typeface="Arial" pitchFamily="34" charset="0"/>
              <a:ea typeface="ＭＳ Ｐゴシック" pitchFamily="34" charset="-128"/>
            </a:endParaRPr>
          </a:p>
          <a:p>
            <a:pPr lvl="2">
              <a:buFont typeface="Arial" panose="020B0604020202020204" pitchFamily="34" charset="0"/>
              <a:buChar char="•"/>
            </a:pPr>
            <a:r>
              <a:rPr lang="en-US" dirty="0">
                <a:latin typeface="Arial" pitchFamily="34" charset="0"/>
                <a:ea typeface="ＭＳ Ｐゴシック" pitchFamily="34" charset="-128"/>
              </a:rPr>
              <a:t>Pertains to financial management, accounting, and internal controls for ONAP programs.</a:t>
            </a:r>
          </a:p>
          <a:p>
            <a:pPr lvl="2">
              <a:buFont typeface="Arial" panose="020B0604020202020204" pitchFamily="34" charset="0"/>
              <a:buChar char="•"/>
            </a:pPr>
            <a:r>
              <a:rPr lang="en-US" dirty="0">
                <a:latin typeface="Arial" pitchFamily="34" charset="0"/>
                <a:ea typeface="ＭＳ Ｐゴシック" pitchFamily="34" charset="-128"/>
              </a:rPr>
              <a:t>If any single audit findings, applicant will receive zero (0) points for subfactor.</a:t>
            </a:r>
          </a:p>
          <a:p>
            <a:pPr marL="651093" lvl="1" indent="-177571">
              <a:buFont typeface="Arial" panose="020B0604020202020204" pitchFamily="34" charset="0"/>
              <a:buChar char="•"/>
            </a:pPr>
            <a:endParaRPr lang="en-US" dirty="0">
              <a:latin typeface="Arial" pitchFamily="34" charset="0"/>
              <a:ea typeface="ＭＳ Ｐゴシック" pitchFamily="34" charset="-128"/>
            </a:endParaRPr>
          </a:p>
          <a:p>
            <a:pPr marL="710283" lvl="1" indent="-236761">
              <a:buFont typeface="+mj-lt"/>
              <a:buAutoNum type="arabicPeriod"/>
            </a:pPr>
            <a:endParaRPr lang="en-US"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21</a:t>
            </a:fld>
            <a:endParaRPr lang="en-US"/>
          </a:p>
        </p:txBody>
      </p:sp>
    </p:spTree>
    <p:extLst>
      <p:ext uri="{BB962C8B-B14F-4D97-AF65-F5344CB8AC3E}">
        <p14:creationId xmlns:p14="http://schemas.microsoft.com/office/powerpoint/2010/main" val="25811796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3522" lvl="1"/>
            <a:endParaRPr lang="en-US" dirty="0">
              <a:latin typeface="Arial" pitchFamily="34" charset="0"/>
              <a:ea typeface="ＭＳ Ｐゴシック" pitchFamily="34" charset="-128"/>
            </a:endParaRPr>
          </a:p>
          <a:p>
            <a:pPr marL="710283" lvl="1" indent="-236761">
              <a:buFont typeface="+mj-lt"/>
              <a:buAutoNum type="arabicPeriod"/>
            </a:pPr>
            <a:endParaRPr lang="en-US" dirty="0">
              <a:latin typeface="Arial" pitchFamily="34" charset="0"/>
              <a:ea typeface="ＭＳ Ｐゴシック" pitchFamily="34" charset="-128"/>
            </a:endParaRPr>
          </a:p>
          <a:p>
            <a:pPr marL="473522" lvl="1"/>
            <a:r>
              <a:rPr lang="en-US" dirty="0">
                <a:latin typeface="Arial" pitchFamily="34" charset="0"/>
                <a:ea typeface="ＭＳ Ｐゴシック" pitchFamily="34" charset="-128"/>
              </a:rPr>
              <a:t>HUD-ONAP monitoring findings (IHBG, ICDBG, and other programs monitored by ONAP) during the rating period, or </a:t>
            </a:r>
          </a:p>
          <a:p>
            <a:pPr marL="473522" lvl="1"/>
            <a:endParaRPr lang="en-US" dirty="0">
              <a:latin typeface="Arial" pitchFamily="34" charset="0"/>
              <a:ea typeface="ＭＳ Ｐゴシック" pitchFamily="34" charset="-128"/>
            </a:endParaRPr>
          </a:p>
          <a:p>
            <a:pPr marL="473522" lvl="1"/>
            <a:r>
              <a:rPr lang="en-US" dirty="0">
                <a:latin typeface="Arial" pitchFamily="34" charset="0"/>
                <a:ea typeface="ＭＳ Ｐゴシック" pitchFamily="34" charset="-128"/>
              </a:rPr>
              <a:t>Findings pertaining to ONAP programs from either HUD’s Office of the Inspector General (OIG) and/or U.S. Government Accountability Office (GAO) at any time during the rating period. </a:t>
            </a:r>
          </a:p>
          <a:p>
            <a:pPr defTabSz="947044">
              <a:defRPr/>
            </a:pPr>
            <a:endParaRPr lang="en-US" dirty="0">
              <a:latin typeface="Arial" pitchFamily="34" charset="0"/>
              <a:ea typeface="ＭＳ Ｐゴシック" pitchFamily="34" charset="-128"/>
            </a:endParaRPr>
          </a:p>
          <a:p>
            <a:pPr defTabSz="947044">
              <a:defRPr/>
            </a:pPr>
            <a:r>
              <a:rPr lang="en-US" dirty="0">
                <a:latin typeface="Arial" pitchFamily="34" charset="0"/>
                <a:ea typeface="ＭＳ Ｐゴシック" pitchFamily="34" charset="-128"/>
              </a:rPr>
              <a:t>NOTE: No information required from applicant. HUD ONAP will use own records to identify any findings. </a:t>
            </a:r>
            <a:endParaRPr lang="en-US" dirty="0"/>
          </a:p>
          <a:p>
            <a:pPr eaLnBrk="1" hangingPunct="1"/>
            <a:endParaRPr lang="en-US" dirty="0">
              <a:latin typeface="Arial" pitchFamily="34" charset="0"/>
              <a:ea typeface="ＭＳ Ｐゴシック" pitchFamily="34" charset="-128"/>
            </a:endParaRPr>
          </a:p>
          <a:p>
            <a:pPr eaLnBrk="1" hangingPunct="1"/>
            <a:r>
              <a:rPr lang="en-US" dirty="0">
                <a:latin typeface="Arial" pitchFamily="34" charset="0"/>
                <a:ea typeface="ＭＳ Ｐゴシック" pitchFamily="34" charset="-128"/>
              </a:rPr>
              <a:t>(We are looking any findings pertaining to Single Audit, HUD ONAP monitoring visits (IHBG, ICDBG, other ONAP programs), OIG, and/or GAO during performance period from 10/1/2017 to 8/24/2021) </a:t>
            </a:r>
          </a:p>
          <a:p>
            <a:pPr eaLnBrk="1" hangingPunct="1"/>
            <a:endParaRPr lang="en-US" dirty="0">
              <a:latin typeface="Arial" pitchFamily="34" charset="0"/>
              <a:ea typeface="ＭＳ Ｐゴシック" pitchFamily="34" charset="-128"/>
            </a:endParaRPr>
          </a:p>
          <a:p>
            <a:pPr eaLnBrk="1" hangingPunct="1"/>
            <a:r>
              <a:rPr lang="en-US" dirty="0">
                <a:latin typeface="Arial" pitchFamily="34" charset="0"/>
                <a:ea typeface="ＭＳ Ｐゴシック" pitchFamily="34" charset="-128"/>
              </a:rPr>
              <a:t>(No findings, applicant will receive full 2 points). </a:t>
            </a:r>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22</a:t>
            </a:fld>
            <a:endParaRPr lang="en-US"/>
          </a:p>
        </p:txBody>
      </p:sp>
    </p:spTree>
    <p:extLst>
      <p:ext uri="{BB962C8B-B14F-4D97-AF65-F5344CB8AC3E}">
        <p14:creationId xmlns:p14="http://schemas.microsoft.com/office/powerpoint/2010/main" val="3637747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a:latin typeface="Arial" pitchFamily="34" charset="0"/>
                <a:ea typeface="ＭＳ Ｐゴシック" pitchFamily="34" charset="-128"/>
              </a:rPr>
              <a:t>For Timely Reports, we are looking for,</a:t>
            </a:r>
          </a:p>
          <a:p>
            <a:pPr marL="180181" indent="-180181">
              <a:buFont typeface="Arial" panose="020B0604020202020204" pitchFamily="34" charset="0"/>
              <a:buChar char="•"/>
            </a:pPr>
            <a:r>
              <a:rPr lang="en-US">
                <a:latin typeface="Arial" pitchFamily="34" charset="0"/>
                <a:ea typeface="ＭＳ Ｐゴシック" pitchFamily="34" charset="-128"/>
              </a:rPr>
              <a:t>Applicants who currently receive HUD-ONAP grants under Indian Housing Block Grant (IHBG) formula program, IHBG Competitive Program, Indian Community Development Block Grant (ICDBG) program, COVID-19 (IHBG-CARES, ICDBG-CARES, IHBG-ARP, or ICDBG-ARP), or Tribal HUD-VASH program must ensure timely submission of required reports. </a:t>
            </a:r>
          </a:p>
          <a:p>
            <a:pPr marL="180181" indent="-180181">
              <a:buFont typeface="Arial" panose="020B0604020202020204" pitchFamily="34" charset="0"/>
              <a:buChar char="•"/>
            </a:pPr>
            <a:endParaRPr lang="en-US">
              <a:latin typeface="Arial" pitchFamily="34" charset="0"/>
              <a:ea typeface="ＭＳ Ｐゴシック" pitchFamily="34" charset="-128"/>
            </a:endParaRPr>
          </a:p>
          <a:p>
            <a:pPr marL="180181" indent="-180181">
              <a:buFont typeface="Arial" panose="020B0604020202020204" pitchFamily="34" charset="0"/>
              <a:buChar char="•"/>
            </a:pPr>
            <a:r>
              <a:rPr lang="en-US">
                <a:latin typeface="Arial" pitchFamily="34" charset="0"/>
                <a:ea typeface="ＭＳ Ｐゴシック" pitchFamily="34" charset="-128"/>
              </a:rPr>
              <a:t>(We are looking to see if the applicant submitted ALL required reports, for all ONAP programs listed </a:t>
            </a:r>
            <a:r>
              <a:rPr lang="en-US" b="1">
                <a:latin typeface="Arial" pitchFamily="34" charset="0"/>
                <a:ea typeface="ＭＳ Ｐゴシック" pitchFamily="34" charset="-128"/>
              </a:rPr>
              <a:t>on time</a:t>
            </a:r>
            <a:r>
              <a:rPr lang="en-US">
                <a:latin typeface="Arial" pitchFamily="34" charset="0"/>
                <a:ea typeface="ＭＳ Ｐゴシック" pitchFamily="34" charset="-128"/>
              </a:rPr>
              <a:t> during two (2)-year period preceding NOFO publication date (period July 27, 2020 to July 26, 2022) </a:t>
            </a:r>
          </a:p>
          <a:p>
            <a:endParaRPr lang="en-US">
              <a:latin typeface="Arial" pitchFamily="34" charset="0"/>
              <a:ea typeface="ＭＳ Ｐゴシック" pitchFamily="34" charset="-128"/>
            </a:endParaRPr>
          </a:p>
          <a:p>
            <a:pPr marL="180181" indent="-180181">
              <a:buFont typeface="Arial" panose="020B0604020202020204" pitchFamily="34" charset="0"/>
              <a:buChar char="•"/>
            </a:pPr>
            <a:r>
              <a:rPr lang="en-US">
                <a:latin typeface="Arial" pitchFamily="34" charset="0"/>
                <a:ea typeface="ＭＳ Ｐゴシック" pitchFamily="34" charset="-128"/>
              </a:rPr>
              <a:t>If applicant submitted all required reports for all ONAP grants on time, applicant will receive the two (2) points.</a:t>
            </a:r>
          </a:p>
          <a:p>
            <a:endParaRPr lang="en-US">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23</a:t>
            </a:fld>
            <a:endParaRPr lang="en-US"/>
          </a:p>
        </p:txBody>
      </p:sp>
    </p:spTree>
    <p:extLst>
      <p:ext uri="{BB962C8B-B14F-4D97-AF65-F5344CB8AC3E}">
        <p14:creationId xmlns:p14="http://schemas.microsoft.com/office/powerpoint/2010/main" val="1361141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latin typeface="Arial" pitchFamily="34" charset="0"/>
              <a:ea typeface="ＭＳ Ｐゴシック" pitchFamily="34" charset="-128"/>
            </a:endParaRPr>
          </a:p>
          <a:p>
            <a:pPr marL="180181" indent="-180181">
              <a:buFont typeface="Arial" panose="020B0604020202020204" pitchFamily="34" charset="0"/>
              <a:buChar char="•"/>
            </a:pPr>
            <a:r>
              <a:rPr lang="en-US">
                <a:latin typeface="Arial" pitchFamily="34" charset="0"/>
                <a:ea typeface="ＭＳ Ｐゴシック" pitchFamily="34" charset="-128"/>
              </a:rPr>
              <a:t>The required reports are Annual Performance Reports (APR), Annual Status and Evaluation Report (ASER), and Federal Financial Report (SF-425).</a:t>
            </a:r>
          </a:p>
          <a:p>
            <a:endParaRPr lang="en-US">
              <a:latin typeface="Arial" pitchFamily="34" charset="0"/>
              <a:ea typeface="ＭＳ Ｐゴシック" pitchFamily="34" charset="-128"/>
            </a:endParaRPr>
          </a:p>
          <a:p>
            <a:pPr marL="180181" indent="-180181">
              <a:buFont typeface="Arial" panose="020B0604020202020204" pitchFamily="34" charset="0"/>
              <a:buChar char="•"/>
            </a:pPr>
            <a:r>
              <a:rPr lang="en-US">
                <a:latin typeface="Arial" pitchFamily="34" charset="0"/>
                <a:ea typeface="ＭＳ Ｐゴシック" pitchFamily="34" charset="-128"/>
              </a:rPr>
              <a:t>HUD will award maximum points to those who have submitted all reports by the submission deadlines (which includes any grant extensions) for all HUD-ONAP grants during the one-year period immediately preceding the date that this NOFO is published.</a:t>
            </a:r>
          </a:p>
          <a:p>
            <a:pPr marL="180181" indent="-180181">
              <a:buFont typeface="Arial" panose="020B0604020202020204" pitchFamily="34" charset="0"/>
              <a:buChar char="•"/>
            </a:pPr>
            <a:endParaRPr lang="en-US">
              <a:latin typeface="Arial" pitchFamily="34" charset="0"/>
              <a:ea typeface="ＭＳ Ｐゴシック" pitchFamily="34" charset="-128"/>
            </a:endParaRPr>
          </a:p>
          <a:p>
            <a:pPr marL="180181" indent="-180181" defTabSz="947044">
              <a:buFont typeface="Arial" panose="020B0604020202020204" pitchFamily="34" charset="0"/>
              <a:buChar char="•"/>
              <a:defRPr/>
            </a:pPr>
            <a:r>
              <a:rPr lang="en-US">
                <a:latin typeface="Arial" pitchFamily="34" charset="0"/>
                <a:ea typeface="ＭＳ Ｐゴシック" pitchFamily="34" charset="-128"/>
              </a:rPr>
              <a:t>HUD will award 2 points to applicants that have not received HUD-ONAP grants.</a:t>
            </a:r>
            <a:endParaRPr lang="en-US"/>
          </a:p>
          <a:p>
            <a:pPr marL="180181" indent="-180181">
              <a:buFont typeface="Arial" panose="020B0604020202020204" pitchFamily="34" charset="0"/>
              <a:buChar char="•"/>
            </a:pPr>
            <a:endParaRPr lang="en-US"/>
          </a:p>
          <a:p>
            <a:pPr marL="180181" indent="-180181">
              <a:buFont typeface="Arial" panose="020B0604020202020204" pitchFamily="34" charset="0"/>
              <a:buChar char="•"/>
            </a:pPr>
            <a:r>
              <a:rPr lang="en-US">
                <a:latin typeface="Arial" pitchFamily="34" charset="0"/>
                <a:ea typeface="ＭＳ Ｐゴシック" pitchFamily="34" charset="-128"/>
              </a:rPr>
              <a:t>If applicant submitted all required reports for all ONAP grants on time, applicant will receive the two (2) points.</a:t>
            </a:r>
          </a:p>
          <a:p>
            <a:endParaRPr lang="en-US">
              <a:latin typeface="Arial" pitchFamily="34" charset="0"/>
              <a:ea typeface="ＭＳ Ｐゴシック" pitchFamily="34" charset="-128"/>
            </a:endParaRPr>
          </a:p>
          <a:p>
            <a:pPr defTabSz="947044">
              <a:defRPr/>
            </a:pPr>
            <a:endParaRPr lang="en-US" b="1">
              <a:latin typeface="Arial" pitchFamily="34" charset="0"/>
              <a:ea typeface="ＭＳ Ｐゴシック" pitchFamily="34" charset="-128"/>
            </a:endParaRPr>
          </a:p>
          <a:p>
            <a:pPr defTabSz="947044">
              <a:defRPr/>
            </a:pPr>
            <a:r>
              <a:rPr lang="en-US" b="1">
                <a:latin typeface="Arial" pitchFamily="34" charset="0"/>
                <a:ea typeface="ＭＳ Ｐゴシック" pitchFamily="34" charset="-128"/>
              </a:rPr>
              <a:t>NOTE</a:t>
            </a:r>
            <a:r>
              <a:rPr lang="en-US">
                <a:latin typeface="Arial" pitchFamily="34" charset="0"/>
                <a:ea typeface="ＭＳ Ｐゴシック" pitchFamily="34" charset="-128"/>
              </a:rPr>
              <a:t>: No information required from applicant. HUD ONAP will use own records to determine timely reports and how well applicants submitted reports on time. </a:t>
            </a:r>
            <a:endParaRPr lang="en-US"/>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24</a:t>
            </a:fld>
            <a:endParaRPr lang="en-US"/>
          </a:p>
        </p:txBody>
      </p:sp>
    </p:spTree>
    <p:extLst>
      <p:ext uri="{BB962C8B-B14F-4D97-AF65-F5344CB8AC3E}">
        <p14:creationId xmlns:p14="http://schemas.microsoft.com/office/powerpoint/2010/main" val="309781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atin typeface="Arial" pitchFamily="34" charset="0"/>
              <a:ea typeface="ＭＳ Ｐゴシック" pitchFamily="34" charset="-128"/>
            </a:endParaRPr>
          </a:p>
          <a:p>
            <a:pPr marL="180181" indent="-180181" defTabSz="947044">
              <a:buFont typeface="Arial" panose="020B0604020202020204" pitchFamily="34" charset="0"/>
              <a:buChar char="•"/>
              <a:defRPr/>
            </a:pPr>
            <a:r>
              <a:rPr lang="en-US">
                <a:latin typeface="Arial" pitchFamily="34" charset="0"/>
                <a:ea typeface="ＭＳ Ｐゴシック" pitchFamily="34" charset="-128"/>
              </a:rPr>
              <a:t>HUD will award 2 points to applicants that have not received HUD-ONAP grants.</a:t>
            </a:r>
            <a:endParaRPr lang="en-US"/>
          </a:p>
          <a:p>
            <a:pPr marL="180181" indent="-180181">
              <a:buFont typeface="Arial" panose="020B0604020202020204" pitchFamily="34" charset="0"/>
              <a:buChar char="•"/>
            </a:pPr>
            <a:endParaRPr lang="en-US"/>
          </a:p>
          <a:p>
            <a:pPr marL="180181" indent="-180181">
              <a:buFont typeface="Arial" panose="020B0604020202020204" pitchFamily="34" charset="0"/>
              <a:buChar char="•"/>
            </a:pPr>
            <a:r>
              <a:rPr lang="en-US">
                <a:latin typeface="Arial" pitchFamily="34" charset="0"/>
                <a:ea typeface="ＭＳ Ｐゴシック" pitchFamily="34" charset="-128"/>
              </a:rPr>
              <a:t>If applicant submitted all single audit reports on time, applicant will receive the two (2) points.</a:t>
            </a:r>
          </a:p>
          <a:p>
            <a:pPr marL="180181" indent="-180181">
              <a:buFont typeface="Arial" panose="020B0604020202020204" pitchFamily="34" charset="0"/>
              <a:buChar char="•"/>
            </a:pPr>
            <a:endParaRPr lang="en-US">
              <a:latin typeface="Arial" pitchFamily="34" charset="0"/>
              <a:ea typeface="ＭＳ Ｐゴシック" pitchFamily="34" charset="-128"/>
            </a:endParaRPr>
          </a:p>
          <a:p>
            <a:pPr marL="455613" indent="-171450">
              <a:buFont typeface="Arial" panose="020B0604020202020204" pitchFamily="34" charset="0"/>
              <a:buChar char="•"/>
            </a:pPr>
            <a:r>
              <a:rPr lang="en-US" sz="1200" b="1">
                <a:highlight>
                  <a:srgbClr val="FFFF00"/>
                </a:highlight>
                <a:latin typeface="Cambria" panose="02040503050406030204" pitchFamily="18" charset="0"/>
                <a:ea typeface="Cambria" panose="02040503050406030204" pitchFamily="18" charset="0"/>
                <a:cs typeface="Calibri" panose="020F0502020204030204" pitchFamily="34" charset="0"/>
              </a:rPr>
              <a:t>(NEW) </a:t>
            </a:r>
            <a:r>
              <a:rPr lang="en-US" sz="1200">
                <a:latin typeface="Cambria" panose="02040503050406030204" pitchFamily="18" charset="0"/>
                <a:ea typeface="Cambria" panose="02040503050406030204" pitchFamily="18" charset="0"/>
                <a:cs typeface="Calibri" panose="020F0502020204030204" pitchFamily="34" charset="0"/>
              </a:rPr>
              <a:t>Previously evaluated at threshold review.</a:t>
            </a:r>
          </a:p>
          <a:p>
            <a:pPr marL="455613" indent="-171450">
              <a:buFont typeface="Arial" panose="020B0604020202020204" pitchFamily="34" charset="0"/>
              <a:buChar char="•"/>
            </a:pPr>
            <a:endParaRPr lang="en-US" sz="1200">
              <a:latin typeface="Cambria" panose="02040503050406030204" pitchFamily="18" charset="0"/>
              <a:ea typeface="Cambria" panose="02040503050406030204" pitchFamily="18" charset="0"/>
              <a:cs typeface="Calibri" panose="020F0502020204030204" pitchFamily="34" charset="0"/>
            </a:endParaRPr>
          </a:p>
          <a:p>
            <a:pPr marL="455613" indent="-171450">
              <a:buFont typeface="Arial" panose="020B0604020202020204" pitchFamily="34" charset="0"/>
              <a:buChar char="•"/>
            </a:pPr>
            <a:r>
              <a:rPr lang="en-US" sz="1200">
                <a:latin typeface="Cambria" panose="02040503050406030204" pitchFamily="18" charset="0"/>
                <a:ea typeface="Cambria" panose="02040503050406030204" pitchFamily="18" charset="0"/>
                <a:cs typeface="Calibri" panose="020F0502020204030204" pitchFamily="34" charset="0"/>
              </a:rPr>
              <a:t>Applicants (or IHBG formula recipient) subject to the audit reporting requirements of 2 CFR part 200, Subpart F must not have any late Single Audit report submissions during the </a:t>
            </a:r>
            <a:r>
              <a:rPr lang="en-US" sz="1200" b="1">
                <a:latin typeface="Cambria" panose="02040503050406030204" pitchFamily="18" charset="0"/>
                <a:ea typeface="Cambria" panose="02040503050406030204" pitchFamily="18" charset="0"/>
                <a:cs typeface="Calibri" panose="020F0502020204030204" pitchFamily="34" charset="0"/>
              </a:rPr>
              <a:t>two (2)-year period immediately preceding the date that the NOFO is published (July 27, 2020 to July 26, 2022)</a:t>
            </a:r>
            <a:r>
              <a:rPr lang="en-US" sz="1200">
                <a:latin typeface="Cambria" panose="02040503050406030204" pitchFamily="18" charset="0"/>
                <a:ea typeface="Cambria" panose="02040503050406030204" pitchFamily="18" charset="0"/>
                <a:cs typeface="Calibri" panose="020F0502020204030204" pitchFamily="34" charset="0"/>
              </a:rPr>
              <a:t>.</a:t>
            </a:r>
          </a:p>
          <a:p>
            <a:pPr marL="455613" indent="-171450">
              <a:buFont typeface="Arial" panose="020B0604020202020204" pitchFamily="34" charset="0"/>
              <a:buChar char="•"/>
            </a:pPr>
            <a:endParaRPr lang="en-US" sz="1200">
              <a:latin typeface="Cambria" panose="02040503050406030204" pitchFamily="18" charset="0"/>
              <a:ea typeface="Cambria" panose="02040503050406030204" pitchFamily="18" charset="0"/>
              <a:cs typeface="Calibri" panose="020F0502020204030204" pitchFamily="34" charset="0"/>
            </a:endParaRPr>
          </a:p>
          <a:p>
            <a:pPr marL="455613" indent="-171450">
              <a:buFont typeface="Arial" panose="020B0604020202020204" pitchFamily="34" charset="0"/>
              <a:buChar char="•"/>
            </a:pPr>
            <a:r>
              <a:rPr lang="en-US" sz="1200">
                <a:latin typeface="Cambria" panose="02040503050406030204" pitchFamily="18" charset="0"/>
                <a:ea typeface="Cambria" panose="02040503050406030204" pitchFamily="18" charset="0"/>
                <a:cs typeface="Calibri" panose="020F0502020204030204" pitchFamily="34" charset="0"/>
              </a:rPr>
              <a:t>Past fiscal year reports due during rating period already overdue as of July 26, 2022.</a:t>
            </a:r>
          </a:p>
          <a:p>
            <a:pPr marL="455613" indent="-171450">
              <a:buFont typeface="Arial" panose="020B0604020202020204" pitchFamily="34" charset="0"/>
              <a:buChar char="•"/>
            </a:pPr>
            <a:endParaRPr lang="en-US" sz="1200">
              <a:latin typeface="Cambria" panose="02040503050406030204" pitchFamily="18" charset="0"/>
              <a:ea typeface="Cambria" panose="02040503050406030204" pitchFamily="18" charset="0"/>
              <a:cs typeface="Calibri" panose="020F0502020204030204" pitchFamily="34" charset="0"/>
            </a:endParaRPr>
          </a:p>
          <a:p>
            <a:pPr marL="455613" indent="-171450">
              <a:buFont typeface="Arial" panose="020B0604020202020204" pitchFamily="34" charset="0"/>
              <a:buChar char="•"/>
            </a:pPr>
            <a:r>
              <a:rPr lang="en-US" sz="1200">
                <a:latin typeface="Cambria" panose="02040503050406030204" pitchFamily="18" charset="0"/>
                <a:ea typeface="Cambria" panose="02040503050406030204" pitchFamily="18" charset="0"/>
                <a:cs typeface="Calibri" panose="020F0502020204030204" pitchFamily="34" charset="0"/>
              </a:rPr>
              <a:t>Current fiscal year reports due during 2-year period but submitted late.</a:t>
            </a:r>
          </a:p>
          <a:p>
            <a:pPr marL="284163" indent="0">
              <a:buFont typeface="Arial" panose="020B0604020202020204" pitchFamily="34" charset="0"/>
              <a:buNone/>
            </a:pPr>
            <a:endParaRPr lang="en-US" sz="1200">
              <a:latin typeface="Cambria" panose="02040503050406030204" pitchFamily="18" charset="0"/>
              <a:ea typeface="Cambria" panose="02040503050406030204" pitchFamily="18" charset="0"/>
              <a:cs typeface="Calibri" panose="020F0502020204030204" pitchFamily="34" charset="0"/>
            </a:endParaRPr>
          </a:p>
          <a:p>
            <a:pPr marL="112713" indent="0">
              <a:buNone/>
            </a:pPr>
            <a:r>
              <a:rPr lang="en-US" sz="1200" b="1">
                <a:highlight>
                  <a:srgbClr val="FFFF00"/>
                </a:highlight>
                <a:latin typeface="Cambria" panose="02040503050406030204" pitchFamily="18" charset="0"/>
                <a:ea typeface="Cambria" panose="02040503050406030204" pitchFamily="18" charset="0"/>
                <a:cs typeface="Calibri" panose="020F0502020204030204" pitchFamily="34" charset="0"/>
              </a:rPr>
              <a:t>***</a:t>
            </a:r>
            <a:r>
              <a:rPr lang="en-US" sz="1200">
                <a:latin typeface="Cambria" panose="02040503050406030204" pitchFamily="18" charset="0"/>
                <a:ea typeface="Cambria" panose="02040503050406030204" pitchFamily="18" charset="0"/>
                <a:cs typeface="Calibri" panose="020F0502020204030204" pitchFamily="34" charset="0"/>
              </a:rPr>
              <a:t>Report submissions will be verified using the Federal Audit Clearinghouse (FAC) at </a:t>
            </a:r>
            <a:r>
              <a:rPr lang="en-US" sz="1200" u="sng">
                <a:latin typeface="Cambria" panose="02040503050406030204" pitchFamily="18" charset="0"/>
                <a:ea typeface="Cambria" panose="02040503050406030204" pitchFamily="18" charset="0"/>
                <a:cs typeface="Calibri" panose="020F0502020204030204" pitchFamily="34" charset="0"/>
                <a:hlinkClick r:id="rId3"/>
              </a:rPr>
              <a:t>https://harvester.census.gov/facdissem/main.aspx.</a:t>
            </a:r>
            <a:endParaRPr lang="en-US" sz="1200">
              <a:latin typeface="Cambria" panose="02040503050406030204" pitchFamily="18" charset="0"/>
              <a:ea typeface="Cambria" panose="02040503050406030204" pitchFamily="18" charset="0"/>
              <a:cs typeface="Calibri" panose="020F0502020204030204" pitchFamily="34" charset="0"/>
            </a:endParaRPr>
          </a:p>
          <a:p>
            <a:pPr marL="180181" indent="-180181">
              <a:buFont typeface="Arial" panose="020B0604020202020204" pitchFamily="34" charset="0"/>
              <a:buChar char="•"/>
            </a:pPr>
            <a:endParaRPr lang="en-US">
              <a:latin typeface="Arial" pitchFamily="34" charset="0"/>
              <a:ea typeface="ＭＳ Ｐゴシック" pitchFamily="34" charset="-128"/>
            </a:endParaRPr>
          </a:p>
          <a:p>
            <a:endParaRPr lang="en-US">
              <a:latin typeface="Arial" pitchFamily="34" charset="0"/>
              <a:ea typeface="ＭＳ Ｐゴシック" pitchFamily="34" charset="-128"/>
            </a:endParaRPr>
          </a:p>
          <a:p>
            <a:endParaRPr lang="en-US">
              <a:latin typeface="Arial" pitchFamily="34" charset="0"/>
              <a:ea typeface="ＭＳ Ｐゴシック" pitchFamily="34" charset="-128"/>
            </a:endParaRPr>
          </a:p>
          <a:p>
            <a:pPr defTabSz="947044">
              <a:defRPr/>
            </a:pPr>
            <a:endParaRPr lang="en-US" b="1">
              <a:latin typeface="Arial" pitchFamily="34" charset="0"/>
              <a:ea typeface="ＭＳ Ｐゴシック" pitchFamily="34" charset="-128"/>
            </a:endParaRPr>
          </a:p>
          <a:p>
            <a:pPr defTabSz="947044">
              <a:defRPr/>
            </a:pPr>
            <a:r>
              <a:rPr lang="en-US" b="1">
                <a:latin typeface="Arial" pitchFamily="34" charset="0"/>
                <a:ea typeface="ＭＳ Ｐゴシック" pitchFamily="34" charset="-128"/>
              </a:rPr>
              <a:t>NOTE</a:t>
            </a:r>
            <a:r>
              <a:rPr lang="en-US">
                <a:latin typeface="Arial" pitchFamily="34" charset="0"/>
                <a:ea typeface="ＭＳ Ｐゴシック" pitchFamily="34" charset="-128"/>
              </a:rPr>
              <a:t>: No information required from applicant. HUD ONAP will use own records to identify any LATE single audit submissions during the rating period (Again from 8/25/2019 to 8/24/2021). </a:t>
            </a:r>
            <a:endParaRPr lang="en-US"/>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25</a:t>
            </a:fld>
            <a:endParaRPr lang="en-US"/>
          </a:p>
        </p:txBody>
      </p:sp>
    </p:spTree>
    <p:extLst>
      <p:ext uri="{BB962C8B-B14F-4D97-AF65-F5344CB8AC3E}">
        <p14:creationId xmlns:p14="http://schemas.microsoft.com/office/powerpoint/2010/main" val="1338437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7063" indent="-342900">
              <a:buFont typeface="Arial" panose="020B0604020202020204" pitchFamily="34" charset="0"/>
              <a:buChar char="•"/>
            </a:pPr>
            <a:r>
              <a:rPr lang="en-US" sz="2400">
                <a:latin typeface="Cambria" panose="02040503050406030204" pitchFamily="18" charset="0"/>
                <a:ea typeface="Cambria" panose="02040503050406030204" pitchFamily="18" charset="0"/>
                <a:cs typeface="Calibri" panose="020F0502020204030204" pitchFamily="34" charset="0"/>
              </a:rPr>
              <a:t>If audit submission delayed by COVID-19, applicant may submit </a:t>
            </a:r>
            <a:r>
              <a:rPr lang="en-US" sz="2400" b="1">
                <a:latin typeface="Cambria" panose="02040503050406030204" pitchFamily="18" charset="0"/>
                <a:ea typeface="Cambria" panose="02040503050406030204" pitchFamily="18" charset="0"/>
                <a:cs typeface="Calibri" panose="020F0502020204030204" pitchFamily="34" charset="0"/>
              </a:rPr>
              <a:t>evidence</a:t>
            </a:r>
            <a:r>
              <a:rPr lang="en-US" sz="2400">
                <a:latin typeface="Cambria" panose="02040503050406030204" pitchFamily="18" charset="0"/>
                <a:ea typeface="Cambria" panose="02040503050406030204" pitchFamily="18" charset="0"/>
                <a:cs typeface="Calibri" panose="020F0502020204030204" pitchFamily="34" charset="0"/>
              </a:rPr>
              <a:t> to Area ONAP to acknowledge delay.</a:t>
            </a:r>
          </a:p>
          <a:p>
            <a:pPr marL="627063" indent="-342900">
              <a:buFont typeface="Arial" panose="020B0604020202020204" pitchFamily="34" charset="0"/>
              <a:buChar char="•"/>
            </a:pPr>
            <a:r>
              <a:rPr lang="en-US" sz="2400">
                <a:latin typeface="Cambria" panose="02040503050406030204" pitchFamily="18" charset="0"/>
                <a:ea typeface="Cambria" panose="02040503050406030204" pitchFamily="18" charset="0"/>
                <a:cs typeface="Calibri" panose="020F0502020204030204" pitchFamily="34" charset="0"/>
              </a:rPr>
              <a:t>Acceptable evidence may include,</a:t>
            </a:r>
          </a:p>
          <a:p>
            <a:pPr marL="969963" lvl="1" indent="-342900">
              <a:buFont typeface="Courier New" panose="02070309020205020404" pitchFamily="49" charset="0"/>
              <a:buChar char="o"/>
            </a:pPr>
            <a:r>
              <a:rPr lang="en-US" sz="2100" b="1">
                <a:latin typeface="Cambria" panose="02040503050406030204" pitchFamily="18" charset="0"/>
                <a:ea typeface="Cambria" panose="02040503050406030204" pitchFamily="18" charset="0"/>
                <a:cs typeface="Calibri" panose="020F0502020204030204" pitchFamily="34" charset="0"/>
              </a:rPr>
              <a:t>Voluntary Compliance Agreement (VCA)</a:t>
            </a:r>
          </a:p>
          <a:p>
            <a:pPr marL="969963" lvl="1" indent="-342900">
              <a:buFont typeface="Courier New" panose="02070309020205020404" pitchFamily="49" charset="0"/>
              <a:buChar char="o"/>
            </a:pPr>
            <a:r>
              <a:rPr lang="en-US" sz="2100" b="1">
                <a:latin typeface="Cambria" panose="02040503050406030204" pitchFamily="18" charset="0"/>
                <a:ea typeface="Cambria" panose="02040503050406030204" pitchFamily="18" charset="0"/>
                <a:cs typeface="Calibri" panose="020F0502020204030204" pitchFamily="34" charset="0"/>
              </a:rPr>
              <a:t>Letter of Warning (LOW)</a:t>
            </a:r>
          </a:p>
          <a:p>
            <a:pPr marL="969963" lvl="1" indent="-342900">
              <a:buFont typeface="Courier New" panose="02070309020205020404" pitchFamily="49" charset="0"/>
              <a:buChar char="o"/>
            </a:pPr>
            <a:r>
              <a:rPr lang="en-US" sz="2100" b="1">
                <a:latin typeface="Cambria" panose="02040503050406030204" pitchFamily="18" charset="0"/>
                <a:ea typeface="Cambria" panose="02040503050406030204" pitchFamily="18" charset="0"/>
                <a:cs typeface="Calibri" panose="020F0502020204030204" pitchFamily="34" charset="0"/>
              </a:rPr>
              <a:t>Evidence of Compliance</a:t>
            </a:r>
            <a:r>
              <a:rPr lang="en-US" sz="2100">
                <a:latin typeface="Cambria" panose="02040503050406030204" pitchFamily="18" charset="0"/>
                <a:ea typeface="Cambria" panose="02040503050406030204" pitchFamily="18" charset="0"/>
                <a:cs typeface="Calibri" panose="020F0502020204030204" pitchFamily="34" charset="0"/>
              </a:rPr>
              <a:t> (i.e., applicant’s most recent Audit Progress Report)</a:t>
            </a:r>
          </a:p>
          <a:p>
            <a:pPr marL="627063" lvl="1"/>
            <a:endParaRPr lang="en-US" sz="2100">
              <a:latin typeface="Cambria" panose="02040503050406030204" pitchFamily="18" charset="0"/>
              <a:ea typeface="Cambria" panose="02040503050406030204" pitchFamily="18" charset="0"/>
              <a:cs typeface="Calibri" panose="020F0502020204030204" pitchFamily="34" charset="0"/>
            </a:endParaRPr>
          </a:p>
          <a:p>
            <a:pPr marL="627063" indent="-342900">
              <a:buFont typeface="Arial" panose="020B0604020202020204" pitchFamily="34" charset="0"/>
              <a:buChar char="•"/>
            </a:pPr>
            <a:r>
              <a:rPr lang="en-US" sz="2400">
                <a:latin typeface="Cambria" panose="02040503050406030204" pitchFamily="18" charset="0"/>
                <a:ea typeface="Cambria" panose="02040503050406030204" pitchFamily="18" charset="0"/>
                <a:cs typeface="Calibri" panose="020F0502020204030204" pitchFamily="34" charset="0"/>
              </a:rPr>
              <a:t>Audit submission due on </a:t>
            </a:r>
            <a:r>
              <a:rPr lang="en-US" sz="2400" b="1">
                <a:latin typeface="Cambria" panose="02040503050406030204" pitchFamily="18" charset="0"/>
                <a:ea typeface="Cambria" panose="02040503050406030204" pitchFamily="18" charset="0"/>
                <a:cs typeface="Calibri" panose="020F0502020204030204" pitchFamily="34" charset="0"/>
              </a:rPr>
              <a:t>weekend or holiday</a:t>
            </a:r>
            <a:r>
              <a:rPr lang="en-US" sz="2400">
                <a:latin typeface="Cambria" panose="02040503050406030204" pitchFamily="18" charset="0"/>
                <a:ea typeface="Cambria" panose="02040503050406030204" pitchFamily="18" charset="0"/>
                <a:cs typeface="Calibri" panose="020F0502020204030204" pitchFamily="34" charset="0"/>
              </a:rPr>
              <a:t> submitted on </a:t>
            </a:r>
            <a:r>
              <a:rPr lang="en-US" sz="2400" b="1">
                <a:latin typeface="Cambria" panose="02040503050406030204" pitchFamily="18" charset="0"/>
                <a:ea typeface="Cambria" panose="02040503050406030204" pitchFamily="18" charset="0"/>
                <a:cs typeface="Calibri" panose="020F0502020204030204" pitchFamily="34" charset="0"/>
              </a:rPr>
              <a:t>following business day</a:t>
            </a:r>
            <a:r>
              <a:rPr lang="en-US" sz="2400">
                <a:latin typeface="Cambria" panose="02040503050406030204" pitchFamily="18" charset="0"/>
                <a:ea typeface="Cambria" panose="02040503050406030204" pitchFamily="18" charset="0"/>
                <a:cs typeface="Calibri" panose="020F0502020204030204" pitchFamily="34" charset="0"/>
              </a:rPr>
              <a:t> will be considered </a:t>
            </a:r>
            <a:r>
              <a:rPr lang="en-US" sz="2400" b="1">
                <a:latin typeface="Cambria" panose="02040503050406030204" pitchFamily="18" charset="0"/>
                <a:ea typeface="Cambria" panose="02040503050406030204" pitchFamily="18" charset="0"/>
                <a:cs typeface="Calibri" panose="020F0502020204030204" pitchFamily="34" charset="0"/>
              </a:rPr>
              <a:t>timely</a:t>
            </a:r>
            <a:r>
              <a:rPr lang="en-US" sz="2400">
                <a:latin typeface="Cambria" panose="02040503050406030204" pitchFamily="18" charset="0"/>
                <a:ea typeface="Cambria" panose="02040503050406030204" pitchFamily="18" charset="0"/>
                <a:cs typeface="Calibri" panose="020F0502020204030204" pitchFamily="34" charset="0"/>
              </a:rPr>
              <a:t>.</a:t>
            </a:r>
          </a:p>
          <a:p>
            <a:pPr marL="284163"/>
            <a:endParaRPr lang="en-US" sz="2400">
              <a:latin typeface="Cambria" panose="02040503050406030204" pitchFamily="18" charset="0"/>
              <a:ea typeface="Cambria" panose="02040503050406030204" pitchFamily="18" charset="0"/>
              <a:cs typeface="Calibri" panose="020F0502020204030204" pitchFamily="34" charset="0"/>
            </a:endParaRPr>
          </a:p>
          <a:p>
            <a:pPr marL="627063" indent="-342900">
              <a:buFont typeface="Arial" panose="020B0604020202020204" pitchFamily="34" charset="0"/>
              <a:buChar char="•"/>
            </a:pPr>
            <a:r>
              <a:rPr lang="en-US" sz="2400">
                <a:latin typeface="Cambria" panose="02040503050406030204" pitchFamily="18" charset="0"/>
                <a:ea typeface="Cambria" panose="02040503050406030204" pitchFamily="18" charset="0"/>
                <a:cs typeface="Calibri" panose="020F0502020204030204" pitchFamily="34" charset="0"/>
              </a:rPr>
              <a:t>If information from </a:t>
            </a:r>
            <a:r>
              <a:rPr lang="en-US" sz="2400" b="1">
                <a:latin typeface="Cambria" panose="02040503050406030204" pitchFamily="18" charset="0"/>
                <a:ea typeface="Cambria" panose="02040503050406030204" pitchFamily="18" charset="0"/>
                <a:cs typeface="Calibri" panose="020F0502020204030204" pitchFamily="34" charset="0"/>
              </a:rPr>
              <a:t>FAC</a:t>
            </a:r>
            <a:r>
              <a:rPr lang="en-US" sz="2400">
                <a:latin typeface="Cambria" panose="02040503050406030204" pitchFamily="18" charset="0"/>
                <a:ea typeface="Cambria" panose="02040503050406030204" pitchFamily="18" charset="0"/>
                <a:cs typeface="Calibri" panose="020F0502020204030204" pitchFamily="34" charset="0"/>
              </a:rPr>
              <a:t> is unclear, ONAP will contact applicant for </a:t>
            </a:r>
            <a:r>
              <a:rPr lang="en-US" sz="2400" b="1">
                <a:latin typeface="Cambria" panose="02040503050406030204" pitchFamily="18" charset="0"/>
                <a:ea typeface="Cambria" panose="02040503050406030204" pitchFamily="18" charset="0"/>
                <a:cs typeface="Calibri" panose="020F0502020204030204" pitchFamily="34" charset="0"/>
              </a:rPr>
              <a:t>more information</a:t>
            </a:r>
            <a:r>
              <a:rPr lang="en-US" sz="2400">
                <a:latin typeface="Cambria" panose="02040503050406030204" pitchFamily="18" charset="0"/>
                <a:ea typeface="Cambria" panose="02040503050406030204" pitchFamily="18" charset="0"/>
                <a:cs typeface="Calibri" panose="020F0502020204030204" pitchFamily="34" charset="0"/>
              </a:rPr>
              <a:t>.</a:t>
            </a:r>
          </a:p>
          <a:p>
            <a:pPr marL="284163"/>
            <a:endParaRPr lang="en-US" sz="2400" b="1">
              <a:latin typeface="Cambria" panose="02040503050406030204" pitchFamily="18" charset="0"/>
              <a:ea typeface="Cambria" panose="02040503050406030204" pitchFamily="18" charset="0"/>
              <a:cs typeface="Calibri" panose="020F0502020204030204" pitchFamily="34" charset="0"/>
            </a:endParaRPr>
          </a:p>
          <a:p>
            <a:pPr marL="627063" indent="-342900">
              <a:buFont typeface="Arial" panose="020B0604020202020204" pitchFamily="34" charset="0"/>
              <a:buChar char="•"/>
            </a:pPr>
            <a:r>
              <a:rPr lang="en-US" sz="2400" b="1">
                <a:latin typeface="Cambria" panose="02040503050406030204" pitchFamily="18" charset="0"/>
                <a:ea typeface="Cambria" panose="02040503050406030204" pitchFamily="18" charset="0"/>
                <a:cs typeface="Calibri" panose="020F0502020204030204" pitchFamily="34" charset="0"/>
              </a:rPr>
              <a:t>Time Zone</a:t>
            </a:r>
            <a:r>
              <a:rPr lang="en-US" sz="2400">
                <a:latin typeface="Cambria" panose="02040503050406030204" pitchFamily="18" charset="0"/>
                <a:ea typeface="Cambria" panose="02040503050406030204" pitchFamily="18" charset="0"/>
                <a:cs typeface="Calibri" panose="020F0502020204030204" pitchFamily="34" charset="0"/>
              </a:rPr>
              <a:t> – audit report submitted on time within </a:t>
            </a:r>
            <a:r>
              <a:rPr lang="en-US" sz="2400" b="1">
                <a:latin typeface="Cambria" panose="02040503050406030204" pitchFamily="18" charset="0"/>
                <a:ea typeface="Cambria" panose="02040503050406030204" pitchFamily="18" charset="0"/>
                <a:cs typeface="Calibri" panose="020F0502020204030204" pitchFamily="34" charset="0"/>
              </a:rPr>
              <a:t>location of time zone</a:t>
            </a:r>
            <a:r>
              <a:rPr lang="en-US" sz="2400">
                <a:latin typeface="Cambria" panose="02040503050406030204" pitchFamily="18" charset="0"/>
                <a:ea typeface="Cambria" panose="02040503050406030204" pitchFamily="18" charset="0"/>
                <a:cs typeface="Calibri" panose="020F0502020204030204" pitchFamily="34" charset="0"/>
              </a:rPr>
              <a:t> will be considered </a:t>
            </a:r>
            <a:r>
              <a:rPr lang="en-US" sz="2400" b="1">
                <a:latin typeface="Cambria" panose="02040503050406030204" pitchFamily="18" charset="0"/>
                <a:ea typeface="Cambria" panose="02040503050406030204" pitchFamily="18" charset="0"/>
                <a:cs typeface="Calibri" panose="020F0502020204030204" pitchFamily="34" charset="0"/>
              </a:rPr>
              <a:t>timely</a:t>
            </a:r>
            <a:r>
              <a:rPr lang="en-US" sz="2400">
                <a:latin typeface="Cambria" panose="02040503050406030204" pitchFamily="18" charset="0"/>
                <a:ea typeface="Cambria" panose="02040503050406030204" pitchFamily="18" charset="0"/>
                <a:cs typeface="Calibri" panose="020F0502020204030204" pitchFamily="34" charset="0"/>
              </a:rPr>
              <a:t>.</a:t>
            </a:r>
          </a:p>
          <a:p>
            <a:pPr marL="627063" indent="-342900">
              <a:buFont typeface="Arial" panose="020B0604020202020204" pitchFamily="34" charset="0"/>
              <a:buChar char="•"/>
            </a:pPr>
            <a:endParaRPr lang="en-US" sz="2400" b="1">
              <a:latin typeface="Cambria" panose="02040503050406030204" pitchFamily="18" charset="0"/>
              <a:ea typeface="Cambria" panose="02040503050406030204" pitchFamily="18" charset="0"/>
              <a:cs typeface="Calibri" panose="020F0502020204030204" pitchFamily="34" charset="0"/>
            </a:endParaRPr>
          </a:p>
          <a:p>
            <a:pPr marL="627063" indent="-342900">
              <a:buFont typeface="Arial" panose="020B0604020202020204" pitchFamily="34" charset="0"/>
              <a:buChar char="•"/>
            </a:pPr>
            <a:r>
              <a:rPr lang="en-US" sz="2400" b="1">
                <a:latin typeface="Cambria" panose="02040503050406030204" pitchFamily="18" charset="0"/>
                <a:ea typeface="Cambria" panose="02040503050406030204" pitchFamily="18" charset="0"/>
                <a:cs typeface="Calibri" panose="020F0502020204030204" pitchFamily="34" charset="0"/>
              </a:rPr>
              <a:t>Deadline Extension</a:t>
            </a:r>
            <a:r>
              <a:rPr lang="en-US" sz="2400">
                <a:latin typeface="Cambria" panose="02040503050406030204" pitchFamily="18" charset="0"/>
                <a:ea typeface="Cambria" panose="02040503050406030204" pitchFamily="18" charset="0"/>
                <a:cs typeface="Calibri" panose="020F0502020204030204" pitchFamily="34" charset="0"/>
              </a:rPr>
              <a:t> – audit report submitted within </a:t>
            </a:r>
            <a:r>
              <a:rPr lang="en-US" sz="2400" b="1">
                <a:latin typeface="Cambria" panose="02040503050406030204" pitchFamily="18" charset="0"/>
                <a:ea typeface="Cambria" panose="02040503050406030204" pitchFamily="18" charset="0"/>
                <a:cs typeface="Calibri" panose="020F0502020204030204" pitchFamily="34" charset="0"/>
              </a:rPr>
              <a:t>extended deadline </a:t>
            </a:r>
            <a:r>
              <a:rPr lang="en-US" sz="2400">
                <a:latin typeface="Cambria" panose="02040503050406030204" pitchFamily="18" charset="0"/>
                <a:ea typeface="Cambria" panose="02040503050406030204" pitchFamily="18" charset="0"/>
                <a:cs typeface="Calibri" panose="020F0502020204030204" pitchFamily="34" charset="0"/>
              </a:rPr>
              <a:t>afforded due to COVID-19 </a:t>
            </a:r>
            <a:r>
              <a:rPr lang="en-US" sz="2400" b="1">
                <a:latin typeface="Cambria" panose="02040503050406030204" pitchFamily="18" charset="0"/>
                <a:ea typeface="Cambria" panose="02040503050406030204" pitchFamily="18" charset="0"/>
                <a:cs typeface="Calibri" panose="020F0502020204030204" pitchFamily="34" charset="0"/>
              </a:rPr>
              <a:t>will NOT </a:t>
            </a:r>
            <a:r>
              <a:rPr lang="en-US" sz="2400">
                <a:latin typeface="Cambria" panose="02040503050406030204" pitchFamily="18" charset="0"/>
                <a:ea typeface="Cambria" panose="02040503050406030204" pitchFamily="18" charset="0"/>
                <a:cs typeface="Calibri" panose="020F0502020204030204" pitchFamily="34" charset="0"/>
              </a:rPr>
              <a:t>be considered </a:t>
            </a:r>
            <a:r>
              <a:rPr lang="en-US" sz="2400" b="1">
                <a:latin typeface="Cambria" panose="02040503050406030204" pitchFamily="18" charset="0"/>
                <a:ea typeface="Cambria" panose="02040503050406030204" pitchFamily="18" charset="0"/>
                <a:cs typeface="Calibri" panose="020F0502020204030204" pitchFamily="34" charset="0"/>
              </a:rPr>
              <a:t>late</a:t>
            </a:r>
            <a:r>
              <a:rPr lang="en-US" sz="2400">
                <a:latin typeface="Cambria" panose="02040503050406030204" pitchFamily="18" charset="0"/>
                <a:ea typeface="Cambria" panose="02040503050406030204" pitchFamily="18" charset="0"/>
                <a:cs typeface="Calibri" panose="020F0502020204030204" pitchFamily="34" charset="0"/>
              </a:rPr>
              <a:t> </a:t>
            </a:r>
            <a:r>
              <a:rPr lang="en-US" sz="2400" b="1">
                <a:latin typeface="Cambria" panose="02040503050406030204" pitchFamily="18" charset="0"/>
                <a:ea typeface="Cambria" panose="02040503050406030204" pitchFamily="18" charset="0"/>
                <a:cs typeface="Calibri" panose="020F0502020204030204" pitchFamily="34" charset="0"/>
              </a:rPr>
              <a:t>(on time).</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26</a:t>
            </a:fld>
            <a:endParaRPr lang="en-US"/>
          </a:p>
        </p:txBody>
      </p:sp>
    </p:spTree>
    <p:extLst>
      <p:ext uri="{BB962C8B-B14F-4D97-AF65-F5344CB8AC3E}">
        <p14:creationId xmlns:p14="http://schemas.microsoft.com/office/powerpoint/2010/main" val="19034522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ends </a:t>
            </a:r>
            <a:r>
              <a:rPr lang="en-US" b="1"/>
              <a:t>Module 2 Rating Factor 1 </a:t>
            </a:r>
            <a:r>
              <a:rPr lang="en-US"/>
              <a:t>for Capacity of Applicant. As a reminder, applicants must earn a minimum combined score of </a:t>
            </a:r>
            <a:r>
              <a:rPr lang="en-US" b="1"/>
              <a:t>35</a:t>
            </a:r>
            <a:r>
              <a:rPr lang="en-US"/>
              <a:t> points under </a:t>
            </a:r>
            <a:r>
              <a:rPr lang="en-US" b="1"/>
              <a:t>Rating Factor 1 </a:t>
            </a:r>
            <a:r>
              <a:rPr lang="en-US"/>
              <a:t>and </a:t>
            </a:r>
            <a:r>
              <a:rPr lang="en-US" b="1"/>
              <a:t>Rating Factor 2 </a:t>
            </a:r>
            <a:r>
              <a:rPr lang="en-US"/>
              <a:t>to pass this threshold. Please continue to </a:t>
            </a:r>
            <a:r>
              <a:rPr lang="en-US" b="1"/>
              <a:t>Module 3</a:t>
            </a:r>
            <a:r>
              <a:rPr lang="en-US"/>
              <a:t> which will cover </a:t>
            </a:r>
            <a:r>
              <a:rPr lang="en-US" b="1"/>
              <a:t>Rating Factor 2 Need/Extent of the Problem</a:t>
            </a:r>
            <a:r>
              <a:rPr lang="en-US"/>
              <a:t>. Thank you!</a:t>
            </a:r>
          </a:p>
          <a:p>
            <a:endParaRPr lang="en-US"/>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27</a:t>
            </a:fld>
            <a:endParaRPr lang="en-US"/>
          </a:p>
        </p:txBody>
      </p:sp>
    </p:spTree>
    <p:extLst>
      <p:ext uri="{BB962C8B-B14F-4D97-AF65-F5344CB8AC3E}">
        <p14:creationId xmlns:p14="http://schemas.microsoft.com/office/powerpoint/2010/main" val="919018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The Rating Factors are:</a:t>
            </a:r>
          </a:p>
          <a:p>
            <a:pPr marL="236761" indent="-236761">
              <a:buAutoNum type="arabicPeriod"/>
            </a:pPr>
            <a:endParaRPr lang="en-US" b="1"/>
          </a:p>
          <a:p>
            <a:pPr marL="236761" indent="-236761">
              <a:buAutoNum type="arabicPeriod"/>
            </a:pPr>
            <a:r>
              <a:rPr lang="en-US" b="1"/>
              <a:t>Capacity of the Applicant</a:t>
            </a:r>
          </a:p>
          <a:p>
            <a:pPr marL="236761" indent="-236761">
              <a:buAutoNum type="arabicPeriod"/>
            </a:pPr>
            <a:r>
              <a:rPr lang="en-US" b="1"/>
              <a:t>Need/Extent of the Problem</a:t>
            </a:r>
          </a:p>
          <a:p>
            <a:pPr marL="236761" indent="-236761">
              <a:buAutoNum type="arabicPeriod"/>
            </a:pPr>
            <a:r>
              <a:rPr lang="en-US" b="1"/>
              <a:t>Soundness of Approach</a:t>
            </a:r>
          </a:p>
          <a:p>
            <a:pPr marL="236761" indent="-236761">
              <a:buAutoNum type="arabicPeriod"/>
            </a:pPr>
            <a:r>
              <a:rPr lang="en-US" b="1"/>
              <a:t>Leveraging Resources</a:t>
            </a:r>
          </a:p>
          <a:p>
            <a:pPr marL="236761" indent="-236761">
              <a:buAutoNum type="arabicPeriod"/>
            </a:pPr>
            <a:r>
              <a:rPr lang="en-US" b="1"/>
              <a:t>Comprehensiveness and Coordination</a:t>
            </a:r>
          </a:p>
          <a:p>
            <a:endParaRPr lang="en-US" b="1"/>
          </a:p>
          <a:p>
            <a:endParaRPr lang="en-US" b="1"/>
          </a:p>
        </p:txBody>
      </p:sp>
      <p:sp>
        <p:nvSpPr>
          <p:cNvPr id="4" name="Slide Number Placeholder 3"/>
          <p:cNvSpPr>
            <a:spLocks noGrp="1"/>
          </p:cNvSpPr>
          <p:nvPr>
            <p:ph type="sldNum" sz="quarter" idx="10"/>
          </p:nvPr>
        </p:nvSpPr>
        <p:spPr/>
        <p:txBody>
          <a:bodyPr/>
          <a:lstStyle/>
          <a:p>
            <a:fld id="{5D87D6AC-E57C-49A0-9D2C-AA37DE69C01B}" type="slidenum">
              <a:rPr lang="en-US" smtClean="0"/>
              <a:pPr/>
              <a:t>3</a:t>
            </a:fld>
            <a:endParaRPr lang="en-US"/>
          </a:p>
        </p:txBody>
      </p:sp>
    </p:spTree>
    <p:extLst>
      <p:ext uri="{BB962C8B-B14F-4D97-AF65-F5344CB8AC3E}">
        <p14:creationId xmlns:p14="http://schemas.microsoft.com/office/powerpoint/2010/main" val="77118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a breakdown of all of the Rating Factors and subfactors that eligible applications will be evaluated at the Rating Factor review stage. </a:t>
            </a:r>
          </a:p>
          <a:p>
            <a:endParaRPr lang="en-US"/>
          </a:p>
          <a:p>
            <a:r>
              <a:rPr lang="en-US"/>
              <a:t>There is a maximum of </a:t>
            </a:r>
            <a:r>
              <a:rPr lang="en-US" b="1"/>
              <a:t>100</a:t>
            </a:r>
            <a:r>
              <a:rPr lang="en-US"/>
              <a:t> points awarded under Rating Factors 1 through 5. Also, there are up to </a:t>
            </a:r>
            <a:r>
              <a:rPr lang="en-US" b="1"/>
              <a:t>two (2)</a:t>
            </a:r>
            <a:r>
              <a:rPr lang="en-US"/>
              <a:t> bonus points each under Climate Change and/or Promise Zones, which brings a grand total of </a:t>
            </a:r>
            <a:r>
              <a:rPr lang="en-US" b="1"/>
              <a:t>104</a:t>
            </a:r>
            <a:r>
              <a:rPr lang="en-US"/>
              <a:t> points. </a:t>
            </a:r>
          </a:p>
          <a:p>
            <a:endParaRPr lang="en-US"/>
          </a:p>
          <a:p>
            <a:r>
              <a:rPr lang="en-US"/>
              <a:t>For Capacity of the Applicant and Need/Extent of the Problem, to be considered for funding, first you must receive a minimum combined score of </a:t>
            </a:r>
            <a:r>
              <a:rPr lang="en-US" b="1"/>
              <a:t>35</a:t>
            </a:r>
            <a:r>
              <a:rPr lang="en-US"/>
              <a:t> points under both </a:t>
            </a:r>
            <a:r>
              <a:rPr lang="en-US" b="1"/>
              <a:t>Rating Factor 1</a:t>
            </a:r>
            <a:r>
              <a:rPr lang="en-US"/>
              <a:t> and </a:t>
            </a:r>
            <a:r>
              <a:rPr lang="en-US" b="1"/>
              <a:t>Rating Factor 2.</a:t>
            </a:r>
          </a:p>
          <a:p>
            <a:endParaRPr lang="en-US" b="1"/>
          </a:p>
          <a:p>
            <a:r>
              <a:rPr lang="en-US"/>
              <a:t>. </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4</a:t>
            </a:fld>
            <a:endParaRPr lang="en-US"/>
          </a:p>
        </p:txBody>
      </p:sp>
    </p:spTree>
    <p:extLst>
      <p:ext uri="{BB962C8B-B14F-4D97-AF65-F5344CB8AC3E}">
        <p14:creationId xmlns:p14="http://schemas.microsoft.com/office/powerpoint/2010/main" val="2327865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Moving to Soundness of Approach, here you must earn a minimum of </a:t>
            </a:r>
            <a:r>
              <a:rPr lang="en-US" b="1"/>
              <a:t>20</a:t>
            </a:r>
            <a:r>
              <a:rPr lang="en-US"/>
              <a:t> points under </a:t>
            </a:r>
            <a:r>
              <a:rPr lang="en-US" b="1"/>
              <a:t>Rating Factor 3. </a:t>
            </a:r>
            <a:r>
              <a:rPr lang="en-US" b="0"/>
              <a:t>Applicants must receive an overall </a:t>
            </a:r>
            <a:r>
              <a:rPr lang="en-US"/>
              <a:t>total of at least </a:t>
            </a:r>
            <a:r>
              <a:rPr lang="en-US" b="1"/>
              <a:t>75</a:t>
            </a:r>
            <a:r>
              <a:rPr lang="en-US"/>
              <a:t> points (without the addition of the Preference (Bonus) Points) for the entire review to be considered for funding. </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5</a:t>
            </a:fld>
            <a:endParaRPr lang="en-US"/>
          </a:p>
        </p:txBody>
      </p:sp>
    </p:spTree>
    <p:extLst>
      <p:ext uri="{BB962C8B-B14F-4D97-AF65-F5344CB8AC3E}">
        <p14:creationId xmlns:p14="http://schemas.microsoft.com/office/powerpoint/2010/main" val="1381808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2201" y="4486237"/>
            <a:ext cx="6021481" cy="4394876"/>
          </a:xfrm>
        </p:spPr>
        <p:txBody>
          <a:bodyPr/>
          <a:lstStyle/>
          <a:p>
            <a:r>
              <a:rPr lang="en-US" b="1">
                <a:latin typeface="Arial" pitchFamily="34" charset="0"/>
                <a:ea typeface="ＭＳ Ｐゴシック" pitchFamily="34" charset="-128"/>
              </a:rPr>
              <a:t>For Rating Factor 1, Capacity of the Applicant, which is worth up to 20 points</a:t>
            </a:r>
          </a:p>
          <a:p>
            <a:endParaRPr lang="en-US" b="0">
              <a:latin typeface="Arial" pitchFamily="34" charset="0"/>
              <a:ea typeface="ＭＳ Ｐゴシック" pitchFamily="34" charset="-128"/>
            </a:endParaRPr>
          </a:p>
          <a:p>
            <a:r>
              <a:rPr lang="en-US" b="0">
                <a:latin typeface="Arial" pitchFamily="34" charset="0"/>
                <a:ea typeface="ＭＳ Ｐゴシック" pitchFamily="34" charset="-128"/>
              </a:rPr>
              <a:t>Here we are looking for the applicant to demonstrate that it has the managerial, technical, and/or administrative capability necessary to carry out the proposed project.  Basically, we are looking to see if the applicant has the ability the manage the grant. The Workplan Narrative submitted in the application must address who will administer the project and how the applicant plans to handle the technical aspects of executing the project. </a:t>
            </a:r>
            <a:endParaRPr lang="en-US" b="0" strike="sngStrike">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6</a:t>
            </a:fld>
            <a:endParaRPr lang="en-US"/>
          </a:p>
        </p:txBody>
      </p:sp>
    </p:spTree>
    <p:extLst>
      <p:ext uri="{BB962C8B-B14F-4D97-AF65-F5344CB8AC3E}">
        <p14:creationId xmlns:p14="http://schemas.microsoft.com/office/powerpoint/2010/main" val="3927591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***Read Slide For Rating Factor 1, the subfactors will be looking at are; </a:t>
            </a:r>
          </a:p>
          <a:p>
            <a:endParaRPr lang="en-US" b="1"/>
          </a:p>
          <a:p>
            <a:pPr marL="473522" lvl="1"/>
            <a:r>
              <a:rPr lang="en-US" b="1">
                <a:solidFill>
                  <a:srgbClr val="FFFFFF"/>
                </a:solidFill>
                <a:latin typeface="Cambria" panose="02040503050406030204" pitchFamily="18" charset="0"/>
                <a:ea typeface="Cambria"/>
                <a:cs typeface="Arial" panose="020B0604020202020204" pitchFamily="34" charset="0"/>
              </a:rPr>
              <a:t>1.1 - Managerial and Technical Staff  (Up to 8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pPr marL="473522" lvl="1"/>
            <a:r>
              <a:rPr lang="en-US" b="1">
                <a:solidFill>
                  <a:srgbClr val="FFFFFF"/>
                </a:solidFill>
                <a:latin typeface="Cambria" panose="02040503050406030204" pitchFamily="18" charset="0"/>
                <a:ea typeface="Cambria"/>
                <a:cs typeface="Arial" panose="020B0604020202020204" pitchFamily="34" charset="0"/>
              </a:rPr>
              <a:t>1.2 – Procurement and Contract Management (Up to 3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pPr marL="473522" lvl="1"/>
            <a:r>
              <a:rPr lang="en-US" b="1">
                <a:solidFill>
                  <a:srgbClr val="FFFFFF"/>
                </a:solidFill>
                <a:latin typeface="Cambria" panose="02040503050406030204" pitchFamily="18" charset="0"/>
                <a:ea typeface="Cambria"/>
                <a:cs typeface="Arial" panose="020B0604020202020204" pitchFamily="34" charset="0"/>
              </a:rPr>
              <a:t>1.3 – IHBG Expenditures  (Up to 3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pPr marL="473522" lvl="1"/>
            <a:r>
              <a:rPr lang="en-US" b="1">
                <a:solidFill>
                  <a:srgbClr val="FFFFFF"/>
                </a:solidFill>
                <a:latin typeface="Cambria" panose="02040503050406030204" pitchFamily="18" charset="0"/>
                <a:ea typeface="Cambria"/>
                <a:cs typeface="Arial" panose="020B0604020202020204" pitchFamily="34" charset="0"/>
              </a:rPr>
              <a:t>1.4 – Findings (Up to 2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pPr marL="473522" lvl="1"/>
            <a:r>
              <a:rPr lang="en-US" b="1">
                <a:solidFill>
                  <a:srgbClr val="FFFFFF"/>
                </a:solidFill>
                <a:latin typeface="Cambria" panose="02040503050406030204" pitchFamily="18" charset="0"/>
                <a:ea typeface="Cambria"/>
                <a:cs typeface="Arial" panose="020B0604020202020204" pitchFamily="34" charset="0"/>
              </a:rPr>
              <a:t>1.5  - Timely Reports (Up to 2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pPr marL="473522" lvl="1"/>
            <a:r>
              <a:rPr lang="en-US" b="1">
                <a:solidFill>
                  <a:srgbClr val="FFFFFF"/>
                </a:solidFill>
                <a:latin typeface="Cambria" panose="02040503050406030204" pitchFamily="18" charset="0"/>
                <a:ea typeface="Cambria"/>
                <a:cs typeface="Arial" panose="020B0604020202020204" pitchFamily="34" charset="0"/>
              </a:rPr>
              <a:t>1.6  - Single Late Audit Submission (Up to 2 points)</a:t>
            </a:r>
          </a:p>
          <a:p>
            <a:pPr marL="473522" lvl="1"/>
            <a:endParaRPr lang="en-US" b="1">
              <a:solidFill>
                <a:srgbClr val="FFFFFF"/>
              </a:solidFill>
              <a:latin typeface="Cambria" panose="02040503050406030204" pitchFamily="18" charset="0"/>
              <a:ea typeface="Cambria"/>
              <a:cs typeface="Arial" panose="020B0604020202020204" pitchFamily="34" charset="0"/>
            </a:endParaRPr>
          </a:p>
          <a:p>
            <a:endParaRPr lang="en-US" b="1"/>
          </a:p>
        </p:txBody>
      </p:sp>
      <p:sp>
        <p:nvSpPr>
          <p:cNvPr id="4" name="Slide Number Placeholder 3"/>
          <p:cNvSpPr>
            <a:spLocks noGrp="1"/>
          </p:cNvSpPr>
          <p:nvPr>
            <p:ph type="sldNum" sz="quarter" idx="10"/>
          </p:nvPr>
        </p:nvSpPr>
        <p:spPr/>
        <p:txBody>
          <a:bodyPr/>
          <a:lstStyle/>
          <a:p>
            <a:fld id="{5D87D6AC-E57C-49A0-9D2C-AA37DE69C01B}" type="slidenum">
              <a:rPr lang="en-US" smtClean="0"/>
              <a:pPr/>
              <a:t>7</a:t>
            </a:fld>
            <a:endParaRPr lang="en-US"/>
          </a:p>
        </p:txBody>
      </p:sp>
    </p:spTree>
    <p:extLst>
      <p:ext uri="{BB962C8B-B14F-4D97-AF65-F5344CB8AC3E}">
        <p14:creationId xmlns:p14="http://schemas.microsoft.com/office/powerpoint/2010/main" val="4287052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r>
              <a:rPr lang="en-US" b="1">
                <a:latin typeface="Arial" pitchFamily="34" charset="0"/>
                <a:ea typeface="ＭＳ Ｐゴシック" pitchFamily="34" charset="-128"/>
              </a:rPr>
              <a:t>**Read the slide </a:t>
            </a:r>
          </a:p>
          <a:p>
            <a:pPr eaLnBrk="1" hangingPunct="1"/>
            <a:endParaRPr lang="en-US">
              <a:latin typeface="Arial" pitchFamily="34" charset="0"/>
              <a:ea typeface="ＭＳ Ｐゴシック" pitchFamily="34" charset="-128"/>
            </a:endParaRPr>
          </a:p>
          <a:p>
            <a:pPr defTabSz="947044">
              <a:defRPr/>
            </a:pPr>
            <a:r>
              <a:rPr lang="en-US">
                <a:latin typeface="Arial" pitchFamily="34" charset="0"/>
                <a:ea typeface="ＭＳ Ｐゴシック" pitchFamily="34" charset="-128"/>
              </a:rPr>
              <a:t>Applicants must provide a description of roles and responsibilities and knowledge and experience of KEY staff, who will </a:t>
            </a:r>
            <a:r>
              <a:rPr lang="en-US" b="1" u="sng">
                <a:latin typeface="Arial" pitchFamily="34" charset="0"/>
                <a:ea typeface="ＭＳ Ｐゴシック" pitchFamily="34" charset="-128"/>
              </a:rPr>
              <a:t>plan, manage, and implement the project that will funded </a:t>
            </a:r>
            <a:r>
              <a:rPr lang="en-US">
                <a:latin typeface="Arial" pitchFamily="34" charset="0"/>
                <a:ea typeface="ＭＳ Ｐゴシック" pitchFamily="34" charset="-128"/>
              </a:rPr>
              <a:t>with IHBG Competitive Grant.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Basically, we are looking for applicants to identify KEY staff for the project and describe what will they be doing working and managing the project. Talk about the knowledge and experience they will bring to the grant project (KEY staff only). Talk about their roles and responsibilities (job duties, job functions, job activities). What contributions they will bring to the grant.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First, we are looking for applicants identify KEY staff (ONLY) who will be working with the grant. What we mean by KEY staff are those who are working directly with grant activities under funded by IHBG Competitive grant.  Those who are directly tied to the grant.  Anyone who can be tied to the grant is who we are considering as KEY STAFF. Each key staff must be individually described in the narrative response. What will the person specifically do for the project.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EXAMPLES OF KEY STAFF working on the grant can include;</a:t>
            </a:r>
          </a:p>
          <a:p>
            <a:pPr eaLnBrk="1" hangingPunct="1"/>
            <a:endParaRPr lang="en-US">
              <a:latin typeface="Arial" pitchFamily="34" charset="0"/>
              <a:ea typeface="ＭＳ Ｐゴシック" pitchFamily="34" charset="-128"/>
            </a:endParaRPr>
          </a:p>
          <a:p>
            <a:pPr marL="177571" indent="-177571">
              <a:buFont typeface="Arial" panose="020B0604020202020204" pitchFamily="34" charset="0"/>
              <a:buChar char="•"/>
            </a:pPr>
            <a:r>
              <a:rPr lang="en-US">
                <a:latin typeface="Arial" pitchFamily="34" charset="0"/>
                <a:ea typeface="ＭＳ Ｐゴシック" pitchFamily="34" charset="-128"/>
              </a:rPr>
              <a:t>Project Manager</a:t>
            </a:r>
          </a:p>
          <a:p>
            <a:pPr marL="177571" indent="-177571">
              <a:buFont typeface="Arial" panose="020B0604020202020204" pitchFamily="34" charset="0"/>
              <a:buChar char="•"/>
            </a:pPr>
            <a:r>
              <a:rPr lang="en-US">
                <a:latin typeface="Arial" pitchFamily="34" charset="0"/>
                <a:ea typeface="ＭＳ Ｐゴシック" pitchFamily="34" charset="-128"/>
              </a:rPr>
              <a:t>Grant Manager</a:t>
            </a:r>
          </a:p>
          <a:p>
            <a:pPr marL="177571" indent="-177571">
              <a:buFont typeface="Arial" panose="020B0604020202020204" pitchFamily="34" charset="0"/>
              <a:buChar char="•"/>
            </a:pPr>
            <a:r>
              <a:rPr lang="en-US">
                <a:latin typeface="Arial" pitchFamily="34" charset="0"/>
                <a:ea typeface="ＭＳ Ｐゴシック" pitchFamily="34" charset="-128"/>
              </a:rPr>
              <a:t>Grant Officer</a:t>
            </a:r>
          </a:p>
          <a:p>
            <a:pPr marL="177571" indent="-177571">
              <a:buFont typeface="Arial" panose="020B0604020202020204" pitchFamily="34" charset="0"/>
              <a:buChar char="•"/>
            </a:pPr>
            <a:r>
              <a:rPr lang="en-US">
                <a:latin typeface="Arial" pitchFamily="34" charset="0"/>
                <a:ea typeface="ＭＳ Ｐゴシック" pitchFamily="34" charset="-128"/>
              </a:rPr>
              <a:t>Construction Manager</a:t>
            </a:r>
          </a:p>
          <a:p>
            <a:pPr marL="177571" indent="-177571">
              <a:buFont typeface="Arial" panose="020B0604020202020204" pitchFamily="34" charset="0"/>
              <a:buChar char="•"/>
            </a:pPr>
            <a:r>
              <a:rPr lang="en-US">
                <a:latin typeface="Arial" pitchFamily="34" charset="0"/>
                <a:ea typeface="ＭＳ Ｐゴシック" pitchFamily="34" charset="-128"/>
              </a:rPr>
              <a:t>Finance Officer</a:t>
            </a:r>
          </a:p>
          <a:p>
            <a:endParaRPr lang="en-US">
              <a:latin typeface="Arial" pitchFamily="34" charset="0"/>
              <a:ea typeface="ＭＳ Ｐゴシック" pitchFamily="34" charset="-128"/>
            </a:endParaRPr>
          </a:p>
          <a:p>
            <a:r>
              <a:rPr lang="en-US">
                <a:latin typeface="Arial" pitchFamily="34" charset="0"/>
                <a:ea typeface="ＭＳ Ｐゴシック" pitchFamily="34" charset="-128"/>
              </a:rPr>
              <a:t>PLEASE IDENTIFY KEY STAFF FOR THE APPLICANT ONLY! </a:t>
            </a:r>
          </a:p>
          <a:p>
            <a:endParaRPr lang="en-US">
              <a:latin typeface="Arial" pitchFamily="34" charset="0"/>
              <a:ea typeface="ＭＳ Ｐゴシック" pitchFamily="34" charset="-128"/>
            </a:endParaRPr>
          </a:p>
          <a:p>
            <a:r>
              <a:rPr lang="en-US">
                <a:latin typeface="Arial" pitchFamily="34" charset="0"/>
                <a:ea typeface="ＭＳ Ｐゴシック" pitchFamily="34" charset="-128"/>
              </a:rPr>
              <a:t>Listing extra staff (who may not directly work with the grant) will be subject to the criteria in evaluating KNOWLEDGE AND EXPERIENCE!</a:t>
            </a:r>
          </a:p>
        </p:txBody>
      </p:sp>
      <p:sp>
        <p:nvSpPr>
          <p:cNvPr id="4" name="Slide Number Placeholder 3"/>
          <p:cNvSpPr>
            <a:spLocks noGrp="1"/>
          </p:cNvSpPr>
          <p:nvPr>
            <p:ph type="sldNum" sz="quarter" idx="5"/>
          </p:nvPr>
        </p:nvSpPr>
        <p:spPr/>
        <p:txBody>
          <a:bodyPr/>
          <a:lstStyle/>
          <a:p>
            <a:fld id="{5D87D6AC-E57C-49A0-9D2C-AA37DE69C01B}" type="slidenum">
              <a:rPr lang="en-US" smtClean="0"/>
              <a:pPr/>
              <a:t>8</a:t>
            </a:fld>
            <a:endParaRPr lang="en-US"/>
          </a:p>
        </p:txBody>
      </p:sp>
    </p:spTree>
    <p:extLst>
      <p:ext uri="{BB962C8B-B14F-4D97-AF65-F5344CB8AC3E}">
        <p14:creationId xmlns:p14="http://schemas.microsoft.com/office/powerpoint/2010/main" val="1246372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r>
              <a:rPr lang="en-US" b="1">
                <a:latin typeface="Arial" pitchFamily="34" charset="0"/>
                <a:ea typeface="ＭＳ Ｐゴシック" pitchFamily="34" charset="-128"/>
              </a:rPr>
              <a:t>**Read the slide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In evaluating key staff identified and listed, we will be looking at their knowledge and experience they are bringing to the grant project, which will be judged in terms of ;</a:t>
            </a:r>
          </a:p>
          <a:p>
            <a:pPr eaLnBrk="1" hangingPunct="1"/>
            <a:endParaRPr lang="en-US">
              <a:latin typeface="Arial" pitchFamily="34" charset="0"/>
              <a:ea typeface="ＭＳ Ｐゴシック" pitchFamily="34" charset="-128"/>
            </a:endParaRPr>
          </a:p>
          <a:p>
            <a:pPr marL="237623" indent="-237623">
              <a:buAutoNum type="arabicParenR"/>
            </a:pPr>
            <a:r>
              <a:rPr lang="en-US">
                <a:latin typeface="Arial" pitchFamily="34" charset="0"/>
                <a:ea typeface="ＭＳ Ｐゴシック" pitchFamily="34" charset="-128"/>
              </a:rPr>
              <a:t>Recent – experience within the last 5 years. (5 years, from 2016 to present).</a:t>
            </a:r>
          </a:p>
          <a:p>
            <a:pPr marL="237623" indent="-237623">
              <a:buAutoNum type="arabicParenR"/>
            </a:pPr>
            <a:r>
              <a:rPr lang="en-US">
                <a:latin typeface="Arial" pitchFamily="34" charset="0"/>
                <a:ea typeface="ＭＳ Ｐゴシック" pitchFamily="34" charset="-128"/>
              </a:rPr>
              <a:t>Relevant – experience pertaining to specific activities proposed or specific roles/responsibilities described in the application to be relevant. (experience doing same/similar role) (experience matches the roles and responsibilities working the proposed grant activities.</a:t>
            </a:r>
          </a:p>
          <a:p>
            <a:pPr marL="237623" indent="-237623">
              <a:buAutoNum type="arabicParenR"/>
            </a:pPr>
            <a:r>
              <a:rPr lang="en-US">
                <a:latin typeface="Arial" pitchFamily="34" charset="0"/>
                <a:ea typeface="ＭＳ Ｐゴシック" pitchFamily="34" charset="-128"/>
              </a:rPr>
              <a:t>Successful Experience – experience producing measurable impacts on the quality and/or quantity of housing in the tribal community. Indicators of success may include a description of key outcomes, overall impact of accomplishments, award recognition, etc. (what accomplishments were made) (what was achieved) (what positive impact did experience produced) (what positive results came about) (what outcomes did you produce) (what were improvements) (exceeded expectations, saved time/money on project, receive any recognition, award)</a:t>
            </a:r>
          </a:p>
          <a:p>
            <a:pPr defTabSz="947044">
              <a:defRPr/>
            </a:pPr>
            <a:endParaRPr lang="en-US"/>
          </a:p>
          <a:p>
            <a:r>
              <a:rPr lang="en-US"/>
              <a:t>Again, please list key staff only for the applicant! Anyone who is listed of key staff (or staff) will be evaluated in terms of 1) recent, 2) relevant, and 3) successful experience. Applicant may lose points for anyone listed who does clearly address all three (3) criteria.</a:t>
            </a:r>
          </a:p>
        </p:txBody>
      </p:sp>
      <p:sp>
        <p:nvSpPr>
          <p:cNvPr id="4" name="Slide Number Placeholder 3"/>
          <p:cNvSpPr>
            <a:spLocks noGrp="1"/>
          </p:cNvSpPr>
          <p:nvPr>
            <p:ph type="sldNum" sz="quarter" idx="5"/>
          </p:nvPr>
        </p:nvSpPr>
        <p:spPr/>
        <p:txBody>
          <a:bodyPr/>
          <a:lstStyle/>
          <a:p>
            <a:fld id="{5D87D6AC-E57C-49A0-9D2C-AA37DE69C01B}" type="slidenum">
              <a:rPr lang="en-US" smtClean="0"/>
              <a:pPr/>
              <a:t>9</a:t>
            </a:fld>
            <a:endParaRPr lang="en-US"/>
          </a:p>
        </p:txBody>
      </p:sp>
    </p:spTree>
    <p:extLst>
      <p:ext uri="{BB962C8B-B14F-4D97-AF65-F5344CB8AC3E}">
        <p14:creationId xmlns:p14="http://schemas.microsoft.com/office/powerpoint/2010/main" val="1061544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CE436-49E8-4A3B-9A09-21E15014B4B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E113387-3378-44D6-92D7-EE589CBB5C9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F02DE10-D42B-40D8-9436-DE4EE20DFC49}"/>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7D04AA60-FBC0-4678-A4A5-948B88999E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9837E-D657-4E19-AF26-71DF73BEFAB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9571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3A30-2F34-4110-8D14-1FFD00A949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8DE64A-A2DD-4383-8E2C-33ECDC8767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A8195-5A54-4088-8881-A865BD58B5AD}"/>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E3C8DAA8-B62F-4B6B-9648-F8B02748A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DB1B18-C57B-40F4-A2F0-1B3BC10D434F}"/>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34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81FC9-A3DB-41E3-BBF8-8A1835137A14}"/>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2EAFEB-A355-43EA-B7F6-755B681CAB4B}"/>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C7CAB-1D2D-4CC5-8A78-F3D5301D9F4C}"/>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D446F5DD-F872-4094-BF97-E56EDDFC9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E892EA-CF51-45A4-9F13-AA8B60834FB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6784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AE65F-FB0A-4D0E-B656-EF4BF7572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06509-1C65-47B1-A0A8-C894B626FB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C155E-2234-41F7-BAF1-5CC218311D68}"/>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42533737-DC79-4E48-824C-5FDAAA2BA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D93288-177C-494E-9785-6188D47F53EF}"/>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11289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583C-504F-4F89-B511-24E356972DDD}"/>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BBD545F-E82C-4FB0-9A5F-648E4AA22E9E}"/>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4E6B52-08EA-4D59-A00F-1189EF43AEE1}"/>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AB15A03E-49F3-4CD5-9114-FEA70BC232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BE0C3-9F98-493F-8A9E-5677FD50BDA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1167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1DC5-03CF-44CB-9FFA-220E2BF872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B3337-99DA-4A39-BF42-0721BE226334}"/>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E46D34-5E70-4DC1-B572-1DD884A3F0E3}"/>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BF19E2-94DE-4361-91E8-42882400DF77}"/>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6" name="Footer Placeholder 5">
            <a:extLst>
              <a:ext uri="{FF2B5EF4-FFF2-40B4-BE49-F238E27FC236}">
                <a16:creationId xmlns:a16="http://schemas.microsoft.com/office/drawing/2014/main" id="{1B881BCD-5A9B-4F4C-B78E-04B286C34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1EBDC5-98A6-445B-8822-E7B43732104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6443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DD62E-0F9E-465B-9E7E-456C94D405FF}"/>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26F5F8-1D43-4543-83FE-45BACCE99428}"/>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90BF860-71CE-489B-8820-F3880EEC1201}"/>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B588EA-944A-4E05-9B23-4BE66995C9CD}"/>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1B4B206-627C-4B6A-8182-E6ACE069CFB6}"/>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C114AD-F6E3-48C1-B230-6496780564D1}"/>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8" name="Footer Placeholder 7">
            <a:extLst>
              <a:ext uri="{FF2B5EF4-FFF2-40B4-BE49-F238E27FC236}">
                <a16:creationId xmlns:a16="http://schemas.microsoft.com/office/drawing/2014/main" id="{241AD64D-1826-4E32-8A13-1BF0DDE8BE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C485EE-5B58-41AF-AD37-7D3F99D27242}"/>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5258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F17E4-03E6-45E2-9F97-338F36712E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3BD1C9-265B-4923-85A1-7CA8832B7C7C}"/>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4" name="Footer Placeholder 3">
            <a:extLst>
              <a:ext uri="{FF2B5EF4-FFF2-40B4-BE49-F238E27FC236}">
                <a16:creationId xmlns:a16="http://schemas.microsoft.com/office/drawing/2014/main" id="{F0780406-5522-4A89-A409-5B6590BB58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3B3A78-A576-4B31-B362-DB4C9AED0EF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63186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3F270-73CE-465A-B546-B01B96857613}"/>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3" name="Footer Placeholder 2">
            <a:extLst>
              <a:ext uri="{FF2B5EF4-FFF2-40B4-BE49-F238E27FC236}">
                <a16:creationId xmlns:a16="http://schemas.microsoft.com/office/drawing/2014/main" id="{ECDACB0F-2294-46B0-8AF1-336E32D892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3E4CB3-A397-4673-977C-8F7293A19596}"/>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6618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9D78D-3004-40DE-A86E-F95E65C4AC3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68196EB-CB70-4534-B712-49638D7E2BC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F6A8ED-3650-4E63-96B0-498C81FE4E09}"/>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EDB567A-AEFF-478E-88F7-9A3A92AF1951}"/>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6" name="Footer Placeholder 5">
            <a:extLst>
              <a:ext uri="{FF2B5EF4-FFF2-40B4-BE49-F238E27FC236}">
                <a16:creationId xmlns:a16="http://schemas.microsoft.com/office/drawing/2014/main" id="{26BB71D3-B843-46F7-9843-79F0CF45D3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4CEBC-4C27-42DF-BEDA-80D1AA6B835D}"/>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7307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4B183-D526-4CE0-AA91-071F722F38F6}"/>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379FE14-B104-490E-A6D7-CDD8A2AB9E9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CC53AE8-9B00-476D-904E-57E029294A7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9F1DDA3-DFB3-44FF-875D-46170EA1FD30}"/>
              </a:ext>
            </a:extLst>
          </p:cNvPr>
          <p:cNvSpPr>
            <a:spLocks noGrp="1"/>
          </p:cNvSpPr>
          <p:nvPr>
            <p:ph type="dt" sz="half" idx="10"/>
          </p:nvPr>
        </p:nvSpPr>
        <p:spPr/>
        <p:txBody>
          <a:bodyPr/>
          <a:lstStyle/>
          <a:p>
            <a:fld id="{B61BEF0D-F0BB-DE4B-95CE-6DB70DBA9567}" type="datetimeFigureOut">
              <a:rPr lang="en-US" smtClean="0"/>
              <a:pPr/>
              <a:t>11/7/2022</a:t>
            </a:fld>
            <a:endParaRPr lang="en-US"/>
          </a:p>
        </p:txBody>
      </p:sp>
      <p:sp>
        <p:nvSpPr>
          <p:cNvPr id="6" name="Footer Placeholder 5">
            <a:extLst>
              <a:ext uri="{FF2B5EF4-FFF2-40B4-BE49-F238E27FC236}">
                <a16:creationId xmlns:a16="http://schemas.microsoft.com/office/drawing/2014/main" id="{420BB613-0D7E-4628-B5E9-5F3A1D6D5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636F9-4D27-4269-A311-166E2DAB072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2986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3F52E7-751F-4BED-818D-868316018DE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587EFE-15E7-4CA3-8C6F-E52155717A34}"/>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892B2-7F6E-40E1-8C3E-6C22B3D29EF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11/7/2022</a:t>
            </a:fld>
            <a:endParaRPr lang="en-US"/>
          </a:p>
        </p:txBody>
      </p:sp>
      <p:sp>
        <p:nvSpPr>
          <p:cNvPr id="5" name="Footer Placeholder 4">
            <a:extLst>
              <a:ext uri="{FF2B5EF4-FFF2-40B4-BE49-F238E27FC236}">
                <a16:creationId xmlns:a16="http://schemas.microsoft.com/office/drawing/2014/main" id="{B06754D9-FC4D-4788-9B5F-F694B88A8723}"/>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FCE837-FAD6-4D1B-A1A7-A074E1A1E7B5}"/>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4114506237"/>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hyperlink" Target="https://www.ecfr.gov/current/title-2/subtitle-A/chapter-II/part-200/subpart-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ecfr.gov/current/title-2/part-200/appendix-Appendix%20II%20to%20Part%2020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24/subtitle-B/chapter-IX/part-1000#1000.4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ecfr.gov/current/title-24/subtitle-B/chapter-IX/part-1000#1000.30"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hyperlink" Target="https://harvester.census.gov/facdissem/main.asp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384C3-05D9-43DB-B602-8850BF8BCF6F}"/>
              </a:ext>
            </a:extLst>
          </p:cNvPr>
          <p:cNvSpPr>
            <a:spLocks noGrp="1"/>
          </p:cNvSpPr>
          <p:nvPr>
            <p:ph type="ctrTitle"/>
          </p:nvPr>
        </p:nvSpPr>
        <p:spPr>
          <a:xfrm>
            <a:off x="1021783" y="1177213"/>
            <a:ext cx="6632223" cy="1245249"/>
          </a:xfrm>
        </p:spPr>
        <p:txBody>
          <a:bodyPr anchor="ctr">
            <a:normAutofit fontScale="90000"/>
          </a:bodyPr>
          <a:lstStyle/>
          <a:p>
            <a:pPr algn="ctr"/>
            <a:r>
              <a:rPr lang="en-US" sz="2400" b="1">
                <a:solidFill>
                  <a:schemeClr val="accent4">
                    <a:lumMod val="50000"/>
                  </a:schemeClr>
                </a:solidFill>
                <a:latin typeface="Cambria"/>
              </a:rPr>
              <a:t>Fiscal Year (FY) 2022</a:t>
            </a:r>
            <a:br>
              <a:rPr lang="en-US" sz="2400" b="1">
                <a:latin typeface="Cambria" panose="02040503050406030204" pitchFamily="18" charset="0"/>
              </a:rPr>
            </a:br>
            <a:r>
              <a:rPr lang="en-US" sz="2400" b="1">
                <a:solidFill>
                  <a:schemeClr val="accent4">
                    <a:lumMod val="50000"/>
                  </a:schemeClr>
                </a:solidFill>
                <a:latin typeface="Cambria"/>
              </a:rPr>
              <a:t> Indian Housing Block Grant (IHBG) Competitive </a:t>
            </a:r>
            <a:br>
              <a:rPr lang="en-US" sz="2400" b="1">
                <a:latin typeface="Cambria" panose="02040503050406030204" pitchFamily="18" charset="0"/>
              </a:rPr>
            </a:br>
            <a:r>
              <a:rPr lang="en-US" sz="2400" b="1">
                <a:solidFill>
                  <a:schemeClr val="accent4">
                    <a:lumMod val="50000"/>
                  </a:schemeClr>
                </a:solidFill>
                <a:latin typeface="Cambria"/>
              </a:rPr>
              <a:t>Grant Application Review Training </a:t>
            </a:r>
          </a:p>
        </p:txBody>
      </p:sp>
      <p:sp>
        <p:nvSpPr>
          <p:cNvPr id="6" name="Subtitle 5">
            <a:extLst>
              <a:ext uri="{FF2B5EF4-FFF2-40B4-BE49-F238E27FC236}">
                <a16:creationId xmlns:a16="http://schemas.microsoft.com/office/drawing/2014/main" id="{BAAFB66E-4849-4834-BDE8-B949B9C7D4EB}"/>
              </a:ext>
            </a:extLst>
          </p:cNvPr>
          <p:cNvSpPr>
            <a:spLocks noGrp="1"/>
          </p:cNvSpPr>
          <p:nvPr>
            <p:ph type="subTitle" idx="1"/>
          </p:nvPr>
        </p:nvSpPr>
        <p:spPr>
          <a:xfrm>
            <a:off x="674528" y="3809003"/>
            <a:ext cx="4133071" cy="838265"/>
          </a:xfrm>
        </p:spPr>
        <p:txBody>
          <a:bodyPr vert="horz" lIns="91440" tIns="45720" rIns="91440" bIns="45720" rtlCol="0" anchor="t">
            <a:normAutofit/>
          </a:bodyPr>
          <a:lstStyle/>
          <a:p>
            <a:pPr algn="ctr"/>
            <a:r>
              <a:rPr lang="en-US" sz="1800" b="1">
                <a:latin typeface="Cambria" panose="02040503050406030204" pitchFamily="18" charset="0"/>
              </a:rPr>
              <a:t>Rating Factor 1</a:t>
            </a:r>
          </a:p>
          <a:p>
            <a:pPr algn="ctr"/>
            <a:r>
              <a:rPr lang="en-US" sz="1800" b="1">
                <a:latin typeface="Cambria" panose="02040503050406030204" pitchFamily="18" charset="0"/>
              </a:rPr>
              <a:t>Capacity of the Applicant</a:t>
            </a:r>
            <a:endParaRPr lang="en-US" sz="1800" b="1"/>
          </a:p>
        </p:txBody>
      </p:sp>
      <p:sp>
        <p:nvSpPr>
          <p:cNvPr id="4" name="Slide Number Placeholder 3">
            <a:extLst>
              <a:ext uri="{FF2B5EF4-FFF2-40B4-BE49-F238E27FC236}">
                <a16:creationId xmlns:a16="http://schemas.microsoft.com/office/drawing/2014/main" id="{5FEF55E2-D9F5-4726-B13B-ECCC1B264FF0}"/>
              </a:ext>
            </a:extLst>
          </p:cNvPr>
          <p:cNvSpPr>
            <a:spLocks noGrp="1"/>
          </p:cNvSpPr>
          <p:nvPr>
            <p:ph type="sldNum" sz="quarter" idx="12"/>
          </p:nvPr>
        </p:nvSpPr>
        <p:spPr>
          <a:xfrm>
            <a:off x="8461332" y="4752654"/>
            <a:ext cx="541991" cy="274320"/>
          </a:xfrm>
        </p:spPr>
        <p:txBody>
          <a:bodyPr>
            <a:normAutofit/>
          </a:bodyPr>
          <a:lstStyle/>
          <a:p>
            <a:pPr>
              <a:spcAft>
                <a:spcPts val="600"/>
              </a:spcAft>
            </a:pPr>
            <a:fld id="{47D326A9-C7FB-474D-8472-18C731E71348}" type="slidenum">
              <a:rPr lang="en-US" sz="1100">
                <a:solidFill>
                  <a:srgbClr val="FFFFFF"/>
                </a:solidFill>
              </a:rPr>
              <a:pPr>
                <a:spcAft>
                  <a:spcPts val="600"/>
                </a:spcAft>
              </a:pPr>
              <a:t>1</a:t>
            </a:fld>
            <a:endParaRPr lang="en-US" sz="1100">
              <a:solidFill>
                <a:srgbClr val="FFFFFF"/>
              </a:solidFill>
            </a:endParaRPr>
          </a:p>
        </p:txBody>
      </p:sp>
      <p:sp>
        <p:nvSpPr>
          <p:cNvPr id="11" name="TextBox 10">
            <a:extLst>
              <a:ext uri="{FF2B5EF4-FFF2-40B4-BE49-F238E27FC236}">
                <a16:creationId xmlns:a16="http://schemas.microsoft.com/office/drawing/2014/main" id="{F50601FA-0533-4AF7-84F6-8C0A3E5CC056}"/>
              </a:ext>
            </a:extLst>
          </p:cNvPr>
          <p:cNvSpPr txBox="1"/>
          <p:nvPr/>
        </p:nvSpPr>
        <p:spPr>
          <a:xfrm>
            <a:off x="2700721" y="2514368"/>
            <a:ext cx="3405548" cy="738664"/>
          </a:xfrm>
          <a:prstGeom prst="rect">
            <a:avLst/>
          </a:prstGeom>
          <a:noFill/>
        </p:spPr>
        <p:txBody>
          <a:bodyPr wrap="none" lIns="91440" tIns="45720" rIns="91440" bIns="45720" rtlCol="0" anchor="t">
            <a:spAutoFit/>
          </a:bodyPr>
          <a:lstStyle/>
          <a:p>
            <a:pPr algn="ctr"/>
            <a:r>
              <a:rPr lang="en-US" sz="2400" b="1" u="sng">
                <a:solidFill>
                  <a:schemeClr val="accent4">
                    <a:lumMod val="50000"/>
                  </a:schemeClr>
                </a:solidFill>
                <a:latin typeface="Cambria"/>
              </a:rPr>
              <a:t>Rating Factor 1 Review</a:t>
            </a:r>
          </a:p>
          <a:p>
            <a:endParaRPr lang="en-US">
              <a:solidFill>
                <a:schemeClr val="accent1"/>
              </a:solidFill>
              <a:latin typeface="Century Gothic" panose="020B0502020202020204"/>
            </a:endParaRPr>
          </a:p>
        </p:txBody>
      </p:sp>
      <p:pic>
        <p:nvPicPr>
          <p:cNvPr id="2" name="Picture 2">
            <a:extLst>
              <a:ext uri="{FF2B5EF4-FFF2-40B4-BE49-F238E27FC236}">
                <a16:creationId xmlns:a16="http://schemas.microsoft.com/office/drawing/2014/main" id="{3A2E443C-2510-48A6-9BF2-4275ABB101A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287483" y="2943215"/>
            <a:ext cx="3715840" cy="2210781"/>
          </a:xfrm>
          <a:prstGeom prst="rect">
            <a:avLst/>
          </a:prstGeom>
        </p:spPr>
      </p:pic>
      <p:pic>
        <p:nvPicPr>
          <p:cNvPr id="3" name="Picture 11">
            <a:extLst>
              <a:ext uri="{FF2B5EF4-FFF2-40B4-BE49-F238E27FC236}">
                <a16:creationId xmlns:a16="http://schemas.microsoft.com/office/drawing/2014/main" id="{796CCB69-2160-7999-D2D9-93398124B56A}"/>
              </a:ext>
            </a:extLst>
          </p:cNvPr>
          <p:cNvPicPr>
            <a:picLocks noChangeAspect="1"/>
          </p:cNvPicPr>
          <p:nvPr/>
        </p:nvPicPr>
        <p:blipFill>
          <a:blip r:embed="rId4"/>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14069E34-AA13-DB38-6719-B26357CF6A1C}"/>
              </a:ext>
            </a:extLst>
          </p:cNvPr>
          <p:cNvPicPr>
            <a:picLocks noChangeAspect="1"/>
          </p:cNvPicPr>
          <p:nvPr/>
        </p:nvPicPr>
        <p:blipFill>
          <a:blip r:embed="rId5"/>
          <a:stretch>
            <a:fillRect/>
          </a:stretch>
        </p:blipFill>
        <p:spPr>
          <a:xfrm>
            <a:off x="8572500" y="0"/>
            <a:ext cx="571500" cy="5143500"/>
          </a:xfrm>
          <a:prstGeom prst="rect">
            <a:avLst/>
          </a:prstGeom>
        </p:spPr>
      </p:pic>
    </p:spTree>
    <p:extLst>
      <p:ext uri="{BB962C8B-B14F-4D97-AF65-F5344CB8AC3E}">
        <p14:creationId xmlns:p14="http://schemas.microsoft.com/office/powerpoint/2010/main" val="66228263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1ECEF-112E-4605-A485-F5967940AEE2}"/>
              </a:ext>
            </a:extLst>
          </p:cNvPr>
          <p:cNvSpPr>
            <a:spLocks noGrp="1"/>
          </p:cNvSpPr>
          <p:nvPr>
            <p:ph type="title"/>
          </p:nvPr>
        </p:nvSpPr>
        <p:spPr>
          <a:xfrm>
            <a:off x="560927" y="162013"/>
            <a:ext cx="7492037" cy="810704"/>
          </a:xfrm>
        </p:spPr>
        <p:txBody>
          <a:bodyPr>
            <a:normAutofit/>
          </a:bodyPr>
          <a:lstStyle/>
          <a:p>
            <a:r>
              <a:rPr lang="en-US" sz="2000" b="1">
                <a:solidFill>
                  <a:schemeClr val="accent2"/>
                </a:solidFill>
                <a:latin typeface="Cambria"/>
              </a:rPr>
              <a:t>Subfactor 1.1: Managerial and Technical Staff (Up to 8 points)</a:t>
            </a:r>
            <a:endParaRPr lang="en-US" sz="2000">
              <a:solidFill>
                <a:schemeClr val="accent2"/>
              </a:solidFill>
              <a:latin typeface="Cambria"/>
            </a:endParaRPr>
          </a:p>
        </p:txBody>
      </p:sp>
      <p:sp>
        <p:nvSpPr>
          <p:cNvPr id="3" name="Content Placeholder 2">
            <a:extLst>
              <a:ext uri="{FF2B5EF4-FFF2-40B4-BE49-F238E27FC236}">
                <a16:creationId xmlns:a16="http://schemas.microsoft.com/office/drawing/2014/main" id="{92D5CE7B-C5D2-4569-8EA7-E754D5098808}"/>
              </a:ext>
            </a:extLst>
          </p:cNvPr>
          <p:cNvSpPr>
            <a:spLocks noGrp="1"/>
          </p:cNvSpPr>
          <p:nvPr>
            <p:ph idx="1"/>
          </p:nvPr>
        </p:nvSpPr>
        <p:spPr>
          <a:xfrm>
            <a:off x="1277007" y="958948"/>
            <a:ext cx="6906302" cy="3751921"/>
          </a:xfrm>
        </p:spPr>
        <p:txBody>
          <a:bodyPr vert="horz" lIns="91440" tIns="45720" rIns="91440" bIns="45720" rtlCol="0" anchor="t">
            <a:normAutofit fontScale="92500" lnSpcReduction="20000"/>
          </a:bodyPr>
          <a:lstStyle/>
          <a:p>
            <a:pPr marL="342900" lvl="1" indent="0">
              <a:lnSpc>
                <a:spcPct val="110000"/>
              </a:lnSpc>
              <a:buNone/>
            </a:pPr>
            <a:r>
              <a:rPr lang="en-US">
                <a:latin typeface="Calisto MT" panose="02040603050505030304" pitchFamily="18" charset="0"/>
                <a:cs typeface="Arial" panose="020B0604020202020204" pitchFamily="34" charset="0"/>
              </a:rPr>
              <a:t>Applicants must identify whether there are any potential </a:t>
            </a:r>
            <a:r>
              <a:rPr lang="en-US" b="1">
                <a:latin typeface="Calisto MT" panose="02040603050505030304" pitchFamily="18" charset="0"/>
                <a:cs typeface="Arial" panose="020B0604020202020204" pitchFamily="34" charset="0"/>
              </a:rPr>
              <a:t>gaps</a:t>
            </a:r>
            <a:r>
              <a:rPr lang="en-US">
                <a:latin typeface="Calisto MT" panose="02040603050505030304" pitchFamily="18" charset="0"/>
                <a:cs typeface="Arial" panose="020B0604020202020204" pitchFamily="34" charset="0"/>
              </a:rPr>
              <a:t> in capacity for managing and implementing the proposed project. </a:t>
            </a:r>
          </a:p>
          <a:p>
            <a:pPr marL="1028700" lvl="2" indent="-342900">
              <a:lnSpc>
                <a:spcPct val="110000"/>
              </a:lnSpc>
            </a:pPr>
            <a:r>
              <a:rPr lang="en-US" sz="1800">
                <a:latin typeface="Calisto MT" panose="02040603050505030304" pitchFamily="18" charset="0"/>
                <a:cs typeface="Arial" panose="020B0604020202020204" pitchFamily="34" charset="0"/>
              </a:rPr>
              <a:t>Hire staff, consultants, contractors, etc.</a:t>
            </a:r>
          </a:p>
          <a:p>
            <a:pPr marL="1028700" lvl="2" indent="-342900">
              <a:lnSpc>
                <a:spcPct val="110000"/>
              </a:lnSpc>
            </a:pPr>
            <a:r>
              <a:rPr lang="en-US" sz="1800">
                <a:latin typeface="Calisto MT" panose="02040603050505030304" pitchFamily="18" charset="0"/>
                <a:cs typeface="Arial"/>
              </a:rPr>
              <a:t>Detailed assessment and plan for addressing the gap</a:t>
            </a:r>
            <a:endParaRPr lang="en-US" sz="1800">
              <a:latin typeface="Calisto MT" panose="02040603050505030304" pitchFamily="18" charset="0"/>
              <a:cs typeface="Arial" panose="020B0604020202020204" pitchFamily="34" charset="0"/>
            </a:endParaRPr>
          </a:p>
          <a:p>
            <a:pPr marL="1028700" lvl="2" indent="-342900">
              <a:lnSpc>
                <a:spcPct val="110000"/>
              </a:lnSpc>
            </a:pPr>
            <a:r>
              <a:rPr lang="en-US" sz="1800">
                <a:latin typeface="Calisto MT" panose="02040603050505030304" pitchFamily="18" charset="0"/>
                <a:cs typeface="Arial" panose="020B0604020202020204" pitchFamily="34" charset="0"/>
              </a:rPr>
              <a:t>Timeframe in addressing gap</a:t>
            </a:r>
          </a:p>
          <a:p>
            <a:pPr marL="685800" lvl="2" indent="0">
              <a:buNone/>
            </a:pPr>
            <a:endParaRPr lang="en-US" sz="1800">
              <a:latin typeface="Calisto MT" panose="02040603050505030304" pitchFamily="18" charset="0"/>
              <a:cs typeface="Arial" panose="020B0604020202020204" pitchFamily="34" charset="0"/>
            </a:endParaRPr>
          </a:p>
          <a:p>
            <a:pPr marL="342900" lvl="1" indent="0">
              <a:lnSpc>
                <a:spcPct val="120000"/>
              </a:lnSpc>
              <a:buNone/>
            </a:pPr>
            <a:r>
              <a:rPr lang="en-US">
                <a:latin typeface="Calisto MT" panose="02040603050505030304" pitchFamily="18" charset="0"/>
                <a:cs typeface="Arial" panose="020B0604020202020204" pitchFamily="34" charset="0"/>
              </a:rPr>
              <a:t>If there are no gaps, the applicant must </a:t>
            </a:r>
            <a:r>
              <a:rPr lang="en-US" b="1">
                <a:latin typeface="Calisto MT" panose="02040603050505030304" pitchFamily="18" charset="0"/>
                <a:cs typeface="Arial" panose="020B0604020202020204" pitchFamily="34" charset="0"/>
              </a:rPr>
              <a:t>confirm</a:t>
            </a:r>
            <a:r>
              <a:rPr lang="en-US">
                <a:latin typeface="Calisto MT" panose="02040603050505030304" pitchFamily="18" charset="0"/>
                <a:cs typeface="Arial" panose="020B0604020202020204" pitchFamily="34" charset="0"/>
              </a:rPr>
              <a:t> that there are no gaps in capacity.</a:t>
            </a:r>
            <a:endParaRPr lang="en-US">
              <a:latin typeface="Calisto MT" panose="02040603050505030304" pitchFamily="18" charset="0"/>
              <a:ea typeface="ＭＳ Ｐゴシック" pitchFamily="34" charset="-128"/>
              <a:cs typeface="Arial" panose="020B0604020202020204" pitchFamily="34" charset="0"/>
            </a:endParaRPr>
          </a:p>
          <a:p>
            <a:pPr lvl="2">
              <a:lnSpc>
                <a:spcPct val="120000"/>
              </a:lnSpc>
            </a:pPr>
            <a:r>
              <a:rPr lang="en-US">
                <a:latin typeface="Calisto MT" panose="02040603050505030304" pitchFamily="18" charset="0"/>
                <a:cs typeface="Arial" panose="020B0604020202020204" pitchFamily="34" charset="0"/>
              </a:rPr>
              <a:t>    </a:t>
            </a:r>
            <a:r>
              <a:rPr lang="en-US" sz="1800">
                <a:latin typeface="Cambria" panose="02040503050406030204" pitchFamily="18" charset="0"/>
                <a:ea typeface="Cambria" panose="02040503050406030204" pitchFamily="18" charset="0"/>
                <a:cs typeface="Arial" panose="020B0604020202020204" pitchFamily="34" charset="0"/>
              </a:rPr>
              <a:t>No gaps identified</a:t>
            </a:r>
          </a:p>
          <a:p>
            <a:pPr marL="457200" lvl="1" indent="0">
              <a:buNone/>
            </a:pPr>
            <a:endParaRPr lang="en-US">
              <a:latin typeface="Cambria" panose="02040503050406030204" pitchFamily="18" charset="0"/>
              <a:ea typeface="Cambria" panose="02040503050406030204" pitchFamily="18" charset="0"/>
              <a:cs typeface="Arial" panose="020B0604020202020204" pitchFamily="34" charset="0"/>
            </a:endParaRPr>
          </a:p>
          <a:p>
            <a:pPr marL="346075" lvl="1" indent="0">
              <a:lnSpc>
                <a:spcPct val="110000"/>
              </a:lnSpc>
              <a:buNone/>
            </a:pPr>
            <a:r>
              <a:rPr lang="en-US" b="1">
                <a:highlight>
                  <a:srgbClr val="FFFF00"/>
                </a:highlight>
                <a:latin typeface="Cambria" panose="02040503050406030204" pitchFamily="18" charset="0"/>
                <a:ea typeface="Cambria" panose="02040503050406030204" pitchFamily="18" charset="0"/>
                <a:cs typeface="Arial"/>
              </a:rPr>
              <a:t>NOTE:</a:t>
            </a:r>
            <a:r>
              <a:rPr lang="en-US">
                <a:highlight>
                  <a:srgbClr val="FFFF00"/>
                </a:highlight>
                <a:latin typeface="Cambria" panose="02040503050406030204" pitchFamily="18" charset="0"/>
                <a:ea typeface="Cambria" panose="02040503050406030204" pitchFamily="18" charset="0"/>
                <a:cs typeface="Arial"/>
              </a:rPr>
              <a:t> </a:t>
            </a:r>
            <a:r>
              <a:rPr lang="en-US">
                <a:highlight>
                  <a:srgbClr val="FFFF00"/>
                </a:highlight>
                <a:latin typeface="Cambria" panose="02040503050406030204" pitchFamily="18" charset="0"/>
                <a:ea typeface="Cambria" panose="02040503050406030204" pitchFamily="18" charset="0"/>
                <a:cs typeface="+mn-lt"/>
              </a:rPr>
              <a:t>The applicant does not need to address recent, relevant, and successful as part of the gap in capacity analysis. This criterion is only applicable to the applicant's own key staff that will plan, manage, and implement the IHBG Competitive grant.</a:t>
            </a:r>
            <a:endParaRPr lang="en-US">
              <a:highlight>
                <a:srgbClr val="FFFF00"/>
              </a:highlight>
              <a:latin typeface="Cambria" panose="02040503050406030204" pitchFamily="18" charset="0"/>
              <a:ea typeface="Cambria" panose="02040503050406030204" pitchFamily="18" charset="0"/>
              <a:cs typeface="Arial" panose="020B0604020202020204" pitchFamily="34" charset="0"/>
            </a:endParaRPr>
          </a:p>
        </p:txBody>
      </p:sp>
      <p:sp>
        <p:nvSpPr>
          <p:cNvPr id="5" name="Arrow: Right 4">
            <a:extLst>
              <a:ext uri="{FF2B5EF4-FFF2-40B4-BE49-F238E27FC236}">
                <a16:creationId xmlns:a16="http://schemas.microsoft.com/office/drawing/2014/main" id="{949997A3-3596-4544-A565-6851CDFBBBE2}"/>
              </a:ext>
            </a:extLst>
          </p:cNvPr>
          <p:cNvSpPr/>
          <p:nvPr/>
        </p:nvSpPr>
        <p:spPr>
          <a:xfrm>
            <a:off x="960691" y="993710"/>
            <a:ext cx="522305" cy="388108"/>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73E1B587-A394-45EB-954F-E5852D498F1E}"/>
              </a:ext>
            </a:extLst>
          </p:cNvPr>
          <p:cNvSpPr/>
          <p:nvPr/>
        </p:nvSpPr>
        <p:spPr>
          <a:xfrm>
            <a:off x="960691" y="2560840"/>
            <a:ext cx="509929" cy="388108"/>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140967D-65B0-4975-96B3-4EC1202A34B5}"/>
              </a:ext>
            </a:extLst>
          </p:cNvPr>
          <p:cNvCxnSpPr>
            <a:cxnSpLocks/>
          </p:cNvCxnSpPr>
          <p:nvPr/>
        </p:nvCxnSpPr>
        <p:spPr>
          <a:xfrm flipV="1">
            <a:off x="662152" y="779636"/>
            <a:ext cx="7521157" cy="38566"/>
          </a:xfrm>
          <a:prstGeom prst="line">
            <a:avLst/>
          </a:prstGeom>
        </p:spPr>
        <p:style>
          <a:lnRef idx="2">
            <a:schemeClr val="dk1"/>
          </a:lnRef>
          <a:fillRef idx="0">
            <a:schemeClr val="dk1"/>
          </a:fillRef>
          <a:effectRef idx="1">
            <a:schemeClr val="dk1"/>
          </a:effectRef>
          <a:fontRef idx="minor">
            <a:schemeClr val="tx1"/>
          </a:fontRef>
        </p:style>
      </p:cxnSp>
      <p:pic>
        <p:nvPicPr>
          <p:cNvPr id="11" name="Picture 11">
            <a:extLst>
              <a:ext uri="{FF2B5EF4-FFF2-40B4-BE49-F238E27FC236}">
                <a16:creationId xmlns:a16="http://schemas.microsoft.com/office/drawing/2014/main" id="{1AF95A3F-8218-DE5D-2002-C5B8A98EAC3E}"/>
              </a:ext>
            </a:extLst>
          </p:cNvPr>
          <p:cNvPicPr>
            <a:picLocks noChangeAspect="1"/>
          </p:cNvPicPr>
          <p:nvPr/>
        </p:nvPicPr>
        <p:blipFill>
          <a:blip r:embed="rId3"/>
          <a:stretch>
            <a:fillRect/>
          </a:stretch>
        </p:blipFill>
        <p:spPr>
          <a:xfrm>
            <a:off x="-3485" y="-3485"/>
            <a:ext cx="571500" cy="5143500"/>
          </a:xfrm>
          <a:prstGeom prst="rect">
            <a:avLst/>
          </a:prstGeom>
        </p:spPr>
      </p:pic>
      <p:pic>
        <p:nvPicPr>
          <p:cNvPr id="14" name="Picture 12">
            <a:extLst>
              <a:ext uri="{FF2B5EF4-FFF2-40B4-BE49-F238E27FC236}">
                <a16:creationId xmlns:a16="http://schemas.microsoft.com/office/drawing/2014/main" id="{8E3559D5-03C9-8BB6-80F6-791E41E927B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020454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CEFA-8DA7-4712-B10B-19394ACAEF74}"/>
              </a:ext>
            </a:extLst>
          </p:cNvPr>
          <p:cNvSpPr>
            <a:spLocks noGrp="1"/>
          </p:cNvSpPr>
          <p:nvPr>
            <p:ph type="title"/>
          </p:nvPr>
        </p:nvSpPr>
        <p:spPr>
          <a:xfrm>
            <a:off x="1303262" y="322407"/>
            <a:ext cx="7772400" cy="810704"/>
          </a:xfrm>
        </p:spPr>
        <p:txBody>
          <a:bodyPr>
            <a:noAutofit/>
          </a:bodyPr>
          <a:lstStyle/>
          <a:p>
            <a:r>
              <a:rPr lang="en-US" sz="2600" b="1">
                <a:latin typeface="Cambria"/>
              </a:rPr>
              <a:t>Subfactor 1.2: Procurement and Contract Management (Up to 3 points)</a:t>
            </a:r>
            <a:endParaRPr lang="en-US" sz="2600">
              <a:latin typeface="Cambria"/>
            </a:endParaRPr>
          </a:p>
        </p:txBody>
      </p:sp>
      <p:sp>
        <p:nvSpPr>
          <p:cNvPr id="3" name="Content Placeholder 2">
            <a:extLst>
              <a:ext uri="{FF2B5EF4-FFF2-40B4-BE49-F238E27FC236}">
                <a16:creationId xmlns:a16="http://schemas.microsoft.com/office/drawing/2014/main" id="{138BD017-C4EA-4EDA-B469-585ABCFE7433}"/>
              </a:ext>
            </a:extLst>
          </p:cNvPr>
          <p:cNvSpPr>
            <a:spLocks noGrp="1"/>
          </p:cNvSpPr>
          <p:nvPr>
            <p:ph idx="1"/>
          </p:nvPr>
        </p:nvSpPr>
        <p:spPr>
          <a:xfrm>
            <a:off x="1303262" y="1471837"/>
            <a:ext cx="7296150" cy="3410656"/>
          </a:xfrm>
        </p:spPr>
        <p:txBody>
          <a:bodyPr>
            <a:normAutofit/>
          </a:bodyPr>
          <a:lstStyle/>
          <a:p>
            <a:r>
              <a:rPr lang="en-US" sz="2000">
                <a:latin typeface="Cambria" panose="02040503050406030204" pitchFamily="18" charset="0"/>
                <a:ea typeface="Cambria" panose="02040503050406030204" pitchFamily="18" charset="0"/>
              </a:rPr>
              <a:t>Applicants must describe </a:t>
            </a:r>
            <a:r>
              <a:rPr lang="en-US" sz="2000" b="1" u="sng">
                <a:latin typeface="Cambria" panose="02040503050406030204" pitchFamily="18" charset="0"/>
                <a:ea typeface="Cambria" panose="02040503050406030204" pitchFamily="18" charset="0"/>
              </a:rPr>
              <a:t>how it will implement </a:t>
            </a:r>
            <a:r>
              <a:rPr lang="en-US" sz="2000">
                <a:latin typeface="Cambria" panose="02040503050406030204" pitchFamily="18" charset="0"/>
                <a:ea typeface="Cambria" panose="02040503050406030204" pitchFamily="18" charset="0"/>
              </a:rPr>
              <a:t>its procurement and contract management policies and procedures in accordance with each of the following applicable regulatory requirements.</a:t>
            </a:r>
          </a:p>
          <a:p>
            <a:r>
              <a:rPr lang="en-US" sz="2000">
                <a:highlight>
                  <a:srgbClr val="FFFF00"/>
                </a:highlight>
                <a:latin typeface="Cambria" panose="02040503050406030204" pitchFamily="18" charset="0"/>
                <a:ea typeface="Cambria" panose="02040503050406030204" pitchFamily="18" charset="0"/>
              </a:rPr>
              <a:t>Recent amendments to 2 CFR 200 as of February 22, 2021, regarding number citations in Federal notice.</a:t>
            </a:r>
          </a:p>
          <a:p>
            <a:r>
              <a:rPr lang="en-US" sz="2000">
                <a:latin typeface="Cambria" panose="02040503050406030204" pitchFamily="18" charset="0"/>
                <a:ea typeface="Cambria" panose="02040503050406030204" pitchFamily="18" charset="0"/>
              </a:rPr>
              <a:t>General procurement standards at 2 CFR part 200. 318-327) (excluding 200.322).</a:t>
            </a:r>
          </a:p>
          <a:p>
            <a:r>
              <a:rPr lang="en-US" sz="2000">
                <a:latin typeface="Cambria" panose="02040503050406030204" pitchFamily="18" charset="0"/>
                <a:ea typeface="Cambria" panose="02040503050406030204" pitchFamily="18" charset="0"/>
              </a:rPr>
              <a:t>Please see procurement standards from 2 CFR 200.318-327 listed on the next slide. </a:t>
            </a:r>
          </a:p>
          <a:p>
            <a:endParaRPr lang="en-US"/>
          </a:p>
        </p:txBody>
      </p:sp>
      <p:sp>
        <p:nvSpPr>
          <p:cNvPr id="4" name="Slide Number Placeholder 3">
            <a:extLst>
              <a:ext uri="{FF2B5EF4-FFF2-40B4-BE49-F238E27FC236}">
                <a16:creationId xmlns:a16="http://schemas.microsoft.com/office/drawing/2014/main" id="{CAB45230-51A9-47AF-9F05-427506F383BF}"/>
              </a:ext>
            </a:extLst>
          </p:cNvPr>
          <p:cNvSpPr>
            <a:spLocks noGrp="1"/>
          </p:cNvSpPr>
          <p:nvPr>
            <p:ph type="sldNum" sz="quarter" idx="12"/>
          </p:nvPr>
        </p:nvSpPr>
        <p:spPr>
          <a:xfrm>
            <a:off x="8005666" y="4767263"/>
            <a:ext cx="509683" cy="273844"/>
          </a:xfrm>
        </p:spPr>
        <p:txBody>
          <a:bodyPr/>
          <a:lstStyle/>
          <a:p>
            <a:fld id="{47D326A9-C7FB-474D-8472-18C731E71348}" type="slidenum">
              <a:rPr lang="en-US" sz="2400" smtClean="0"/>
              <a:pPr/>
              <a:t>11</a:t>
            </a:fld>
            <a:endParaRPr lang="en-US" sz="2400"/>
          </a:p>
        </p:txBody>
      </p:sp>
      <p:cxnSp>
        <p:nvCxnSpPr>
          <p:cNvPr id="5" name="Straight Connector 4">
            <a:extLst>
              <a:ext uri="{FF2B5EF4-FFF2-40B4-BE49-F238E27FC236}">
                <a16:creationId xmlns:a16="http://schemas.microsoft.com/office/drawing/2014/main" id="{B9971520-4F5C-4263-9D0E-8FE2005536A4}"/>
              </a:ext>
            </a:extLst>
          </p:cNvPr>
          <p:cNvCxnSpPr>
            <a:cxnSpLocks/>
          </p:cNvCxnSpPr>
          <p:nvPr/>
        </p:nvCxnSpPr>
        <p:spPr>
          <a:xfrm>
            <a:off x="1433536" y="1228920"/>
            <a:ext cx="7172277" cy="0"/>
          </a:xfrm>
          <a:prstGeom prst="line">
            <a:avLst/>
          </a:prstGeom>
        </p:spPr>
        <p:style>
          <a:lnRef idx="3">
            <a:schemeClr val="accent2"/>
          </a:lnRef>
          <a:fillRef idx="0">
            <a:schemeClr val="accent2"/>
          </a:fillRef>
          <a:effectRef idx="2">
            <a:schemeClr val="accent2"/>
          </a:effectRef>
          <a:fontRef idx="minor">
            <a:schemeClr val="tx1"/>
          </a:fontRef>
        </p:style>
      </p:cxnSp>
      <p:pic>
        <p:nvPicPr>
          <p:cNvPr id="11" name="Picture 11">
            <a:extLst>
              <a:ext uri="{FF2B5EF4-FFF2-40B4-BE49-F238E27FC236}">
                <a16:creationId xmlns:a16="http://schemas.microsoft.com/office/drawing/2014/main" id="{1903E34A-C0B8-2800-28D1-EA0A862BD45B}"/>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66CEC2DF-6077-F281-E4E0-51F22674653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82134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CEFA-8DA7-4712-B10B-19394ACAEF74}"/>
              </a:ext>
            </a:extLst>
          </p:cNvPr>
          <p:cNvSpPr>
            <a:spLocks noGrp="1"/>
          </p:cNvSpPr>
          <p:nvPr>
            <p:ph type="title"/>
          </p:nvPr>
        </p:nvSpPr>
        <p:spPr>
          <a:xfrm>
            <a:off x="660806" y="185154"/>
            <a:ext cx="7772400" cy="810704"/>
          </a:xfrm>
        </p:spPr>
        <p:txBody>
          <a:bodyPr>
            <a:normAutofit/>
          </a:bodyPr>
          <a:lstStyle/>
          <a:p>
            <a:r>
              <a:rPr lang="en-US" sz="1600" b="1">
                <a:solidFill>
                  <a:schemeClr val="accent2"/>
                </a:solidFill>
                <a:latin typeface="Cambria"/>
              </a:rPr>
              <a:t>Subfactor 1.2: Procurement and Contract Management  (Up to 3 points)</a:t>
            </a:r>
            <a:endParaRPr lang="en-US" sz="1600">
              <a:solidFill>
                <a:schemeClr val="accent2"/>
              </a:solidFill>
              <a:latin typeface="Cambria"/>
            </a:endParaRPr>
          </a:p>
        </p:txBody>
      </p:sp>
      <p:sp>
        <p:nvSpPr>
          <p:cNvPr id="3" name="Content Placeholder 2">
            <a:extLst>
              <a:ext uri="{FF2B5EF4-FFF2-40B4-BE49-F238E27FC236}">
                <a16:creationId xmlns:a16="http://schemas.microsoft.com/office/drawing/2014/main" id="{138BD017-C4EA-4EDA-B469-585ABCFE7433}"/>
              </a:ext>
            </a:extLst>
          </p:cNvPr>
          <p:cNvSpPr>
            <a:spLocks noGrp="1"/>
          </p:cNvSpPr>
          <p:nvPr>
            <p:ph idx="1"/>
          </p:nvPr>
        </p:nvSpPr>
        <p:spPr>
          <a:xfrm>
            <a:off x="518027" y="1008667"/>
            <a:ext cx="7915179" cy="4018233"/>
          </a:xfrm>
        </p:spPr>
        <p:txBody>
          <a:bodyPr>
            <a:normAutofit fontScale="25000" lnSpcReduction="20000"/>
          </a:bodyPr>
          <a:lstStyle/>
          <a:p>
            <a:pPr marL="0" indent="0">
              <a:lnSpc>
                <a:spcPct val="120000"/>
              </a:lnSpc>
              <a:spcBef>
                <a:spcPts val="0"/>
              </a:spcBef>
              <a:buNone/>
            </a:pPr>
            <a:r>
              <a:rPr lang="en-US" sz="6400">
                <a:latin typeface="Cambria" panose="02040503050406030204" pitchFamily="18" charset="0"/>
                <a:ea typeface="Cambria" panose="02040503050406030204" pitchFamily="18" charset="0"/>
              </a:rPr>
              <a:t>General procurement standards at </a:t>
            </a:r>
            <a:r>
              <a:rPr lang="en-US" sz="6400">
                <a:latin typeface="Cambria" panose="02040503050406030204" pitchFamily="18" charset="0"/>
                <a:ea typeface="Cambria" panose="02040503050406030204" pitchFamily="18" charset="0"/>
                <a:hlinkClick r:id="rId3"/>
              </a:rPr>
              <a:t>2 CFR part 200. 318-327</a:t>
            </a:r>
            <a:r>
              <a:rPr lang="en-US" sz="6400">
                <a:latin typeface="Cambria" panose="02040503050406030204" pitchFamily="18" charset="0"/>
                <a:ea typeface="Cambria" panose="02040503050406030204" pitchFamily="18" charset="0"/>
              </a:rPr>
              <a:t>) (excluding 200.322).</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200.318 – General Procurement Standards (terms and conditions of contracts).</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200.319 – Competition (full and open competition for bids).</a:t>
            </a:r>
          </a:p>
          <a:p>
            <a:pPr marL="628650" lvl="1" indent="-166688"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200.320- Procurement methods (how you handle micro purchases, small purchases,  and proposals).</a:t>
            </a:r>
          </a:p>
          <a:p>
            <a:pPr marL="628650" lvl="1" indent="-166688" defTabSz="917728">
              <a:lnSpc>
                <a:spcPct val="120000"/>
              </a:lnSpc>
              <a:spcBef>
                <a:spcPts val="0"/>
              </a:spcBef>
              <a:buFont typeface="Arial" panose="020B0604020202020204" pitchFamily="34" charset="0"/>
              <a:buChar char="•"/>
              <a:tabLst>
                <a:tab pos="628650" algn="l"/>
              </a:tabLst>
              <a:defRPr/>
            </a:pPr>
            <a:r>
              <a:rPr lang="en-US" sz="6400">
                <a:latin typeface="Cambria" panose="02040503050406030204" pitchFamily="18" charset="0"/>
                <a:ea typeface="Cambria" panose="02040503050406030204" pitchFamily="18" charset="0"/>
              </a:rPr>
              <a:t>200.321- Small, minority, women-owned businesses &amp; labor surplus area firm (preferences given to these areas).</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200.323 – Procurement of recovered materials (securing waste management services).</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200.324 – Contract cost and price (cost or price analysis of each contract).</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200.325 – Federal award agency or pass-through entity review (technical specification of proposed procurement reviews).</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200.326 – Bonding Requirements (bonding requirements and procedures).</a:t>
            </a:r>
          </a:p>
          <a:p>
            <a:pPr marL="628650" lvl="1" indent="-171450" defTabSz="917728">
              <a:lnSpc>
                <a:spcPct val="120000"/>
              </a:lnSpc>
              <a:spcBef>
                <a:spcPts val="0"/>
              </a:spcBef>
              <a:buFont typeface="Arial" panose="020B0604020202020204" pitchFamily="34" charset="0"/>
              <a:buChar char="•"/>
              <a:defRPr/>
            </a:pPr>
            <a:r>
              <a:rPr lang="en-US" sz="6400">
                <a:latin typeface="Cambria" panose="02040503050406030204" pitchFamily="18" charset="0"/>
                <a:ea typeface="Cambria" panose="02040503050406030204" pitchFamily="18" charset="0"/>
              </a:rPr>
              <a:t>200.327 – Contract provisions (provisions according to </a:t>
            </a:r>
            <a:r>
              <a:rPr lang="en-US" sz="6400">
                <a:latin typeface="Cambria" panose="02040503050406030204" pitchFamily="18" charset="0"/>
                <a:ea typeface="Cambria" panose="02040503050406030204" pitchFamily="18" charset="0"/>
                <a:hlinkClick r:id="rId4"/>
              </a:rPr>
              <a:t>Appendix II of 2 CFR 200</a:t>
            </a:r>
            <a:r>
              <a:rPr lang="en-US" sz="6400">
                <a:latin typeface="Cambria" panose="02040503050406030204" pitchFamily="18" charset="0"/>
                <a:ea typeface="Cambria" panose="02040503050406030204" pitchFamily="18" charset="0"/>
              </a:rPr>
              <a:t>).</a:t>
            </a:r>
          </a:p>
          <a:p>
            <a:pPr marL="457200" lvl="1" indent="0">
              <a:lnSpc>
                <a:spcPct val="120000"/>
              </a:lnSpc>
              <a:buNone/>
            </a:pPr>
            <a:r>
              <a:rPr lang="en-US" sz="7200">
                <a:latin typeface="Cambria" panose="02040503050406030204" pitchFamily="18" charset="0"/>
                <a:ea typeface="Cambria" panose="02040503050406030204" pitchFamily="18" charset="0"/>
              </a:rPr>
              <a:t> </a:t>
            </a:r>
          </a:p>
          <a:p>
            <a:endParaRPr lang="en-US"/>
          </a:p>
        </p:txBody>
      </p:sp>
      <p:sp>
        <p:nvSpPr>
          <p:cNvPr id="4" name="Slide Number Placeholder 3">
            <a:extLst>
              <a:ext uri="{FF2B5EF4-FFF2-40B4-BE49-F238E27FC236}">
                <a16:creationId xmlns:a16="http://schemas.microsoft.com/office/drawing/2014/main" id="{CAB45230-51A9-47AF-9F05-427506F383BF}"/>
              </a:ext>
            </a:extLst>
          </p:cNvPr>
          <p:cNvSpPr>
            <a:spLocks noGrp="1"/>
          </p:cNvSpPr>
          <p:nvPr>
            <p:ph type="sldNum" sz="quarter" idx="12"/>
          </p:nvPr>
        </p:nvSpPr>
        <p:spPr>
          <a:xfrm>
            <a:off x="8005666" y="4767263"/>
            <a:ext cx="704782" cy="273844"/>
          </a:xfrm>
        </p:spPr>
        <p:txBody>
          <a:bodyPr/>
          <a:lstStyle/>
          <a:p>
            <a:fld id="{47D326A9-C7FB-474D-8472-18C731E71348}" type="slidenum">
              <a:rPr lang="en-US" sz="2000" smtClean="0">
                <a:solidFill>
                  <a:schemeClr val="tx1"/>
                </a:solidFill>
                <a:latin typeface="Cambria" panose="02040503050406030204" pitchFamily="18" charset="0"/>
                <a:ea typeface="Cambria" panose="02040503050406030204" pitchFamily="18" charset="0"/>
              </a:rPr>
              <a:pPr/>
              <a:t>12</a:t>
            </a:fld>
            <a:endParaRPr lang="en-US" sz="2000">
              <a:solidFill>
                <a:schemeClr val="tx1"/>
              </a:solidFill>
              <a:latin typeface="Cambria" panose="02040503050406030204" pitchFamily="18" charset="0"/>
              <a:ea typeface="Cambria" panose="02040503050406030204" pitchFamily="18" charset="0"/>
            </a:endParaRPr>
          </a:p>
        </p:txBody>
      </p:sp>
      <p:cxnSp>
        <p:nvCxnSpPr>
          <p:cNvPr id="5" name="Straight Connector 4">
            <a:extLst>
              <a:ext uri="{FF2B5EF4-FFF2-40B4-BE49-F238E27FC236}">
                <a16:creationId xmlns:a16="http://schemas.microsoft.com/office/drawing/2014/main" id="{2DF060DB-E282-49C6-A6B5-77572083C42D}"/>
              </a:ext>
            </a:extLst>
          </p:cNvPr>
          <p:cNvCxnSpPr>
            <a:cxnSpLocks/>
          </p:cNvCxnSpPr>
          <p:nvPr/>
        </p:nvCxnSpPr>
        <p:spPr>
          <a:xfrm>
            <a:off x="732784" y="821182"/>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595900A8-C66A-167D-D7B7-49C15880F1BD}"/>
              </a:ext>
            </a:extLst>
          </p:cNvPr>
          <p:cNvPicPr>
            <a:picLocks noChangeAspect="1"/>
          </p:cNvPicPr>
          <p:nvPr/>
        </p:nvPicPr>
        <p:blipFill>
          <a:blip r:embed="rId5"/>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C27728D8-3546-2925-8109-0B43322EFC06}"/>
              </a:ext>
            </a:extLst>
          </p:cNvPr>
          <p:cNvPicPr>
            <a:picLocks noChangeAspect="1"/>
          </p:cNvPicPr>
          <p:nvPr/>
        </p:nvPicPr>
        <p:blipFill>
          <a:blip r:embed="rId6"/>
          <a:stretch>
            <a:fillRect/>
          </a:stretch>
        </p:blipFill>
        <p:spPr>
          <a:xfrm>
            <a:off x="8572500" y="0"/>
            <a:ext cx="571500" cy="5143500"/>
          </a:xfrm>
          <a:prstGeom prst="rect">
            <a:avLst/>
          </a:prstGeom>
        </p:spPr>
      </p:pic>
    </p:spTree>
    <p:extLst>
      <p:ext uri="{BB962C8B-B14F-4D97-AF65-F5344CB8AC3E}">
        <p14:creationId xmlns:p14="http://schemas.microsoft.com/office/powerpoint/2010/main" val="4126231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CEFA-8DA7-4712-B10B-19394ACAEF74}"/>
              </a:ext>
            </a:extLst>
          </p:cNvPr>
          <p:cNvSpPr>
            <a:spLocks noGrp="1"/>
          </p:cNvSpPr>
          <p:nvPr>
            <p:ph type="title"/>
          </p:nvPr>
        </p:nvSpPr>
        <p:spPr>
          <a:xfrm>
            <a:off x="884214" y="290015"/>
            <a:ext cx="6650254" cy="810704"/>
          </a:xfrm>
        </p:spPr>
        <p:txBody>
          <a:bodyPr>
            <a:normAutofit/>
          </a:bodyPr>
          <a:lstStyle/>
          <a:p>
            <a:r>
              <a:rPr lang="en-US" sz="2000" b="1">
                <a:solidFill>
                  <a:schemeClr val="accent2"/>
                </a:solidFill>
                <a:latin typeface="Cambria"/>
              </a:rPr>
              <a:t>Subfactor 1.2: Procurement and Contract Management (Up to 3 points)</a:t>
            </a:r>
            <a:endParaRPr lang="en-US" sz="2000">
              <a:solidFill>
                <a:schemeClr val="accent2"/>
              </a:solidFill>
              <a:latin typeface="Cambria"/>
            </a:endParaRPr>
          </a:p>
        </p:txBody>
      </p:sp>
      <p:sp>
        <p:nvSpPr>
          <p:cNvPr id="3" name="Content Placeholder 2">
            <a:extLst>
              <a:ext uri="{FF2B5EF4-FFF2-40B4-BE49-F238E27FC236}">
                <a16:creationId xmlns:a16="http://schemas.microsoft.com/office/drawing/2014/main" id="{138BD017-C4EA-4EDA-B469-585ABCFE7433}"/>
              </a:ext>
            </a:extLst>
          </p:cNvPr>
          <p:cNvSpPr>
            <a:spLocks noGrp="1"/>
          </p:cNvSpPr>
          <p:nvPr>
            <p:ph idx="1"/>
          </p:nvPr>
        </p:nvSpPr>
        <p:spPr>
          <a:xfrm>
            <a:off x="923925" y="1493154"/>
            <a:ext cx="7296150" cy="2656636"/>
          </a:xfrm>
        </p:spPr>
        <p:txBody>
          <a:bodyPr>
            <a:normAutofit/>
          </a:bodyPr>
          <a:lstStyle/>
          <a:p>
            <a:r>
              <a:rPr lang="en-US" sz="2200">
                <a:latin typeface="Cambria" panose="02040503050406030204" pitchFamily="18" charset="0"/>
                <a:ea typeface="Cambria" panose="02040503050406030204" pitchFamily="18" charset="0"/>
              </a:rPr>
              <a:t>Indian and tribal preference at </a:t>
            </a:r>
            <a:r>
              <a:rPr lang="en-US" sz="2200">
                <a:latin typeface="Cambria" panose="02040503050406030204" pitchFamily="18" charset="0"/>
                <a:ea typeface="Cambria" panose="02040503050406030204" pitchFamily="18" charset="0"/>
                <a:hlinkClick r:id="rId3"/>
              </a:rPr>
              <a:t>24 CFR  1000.48-1000.54</a:t>
            </a:r>
            <a:r>
              <a:rPr lang="en-US" sz="2200">
                <a:latin typeface="Cambria" panose="02040503050406030204" pitchFamily="18" charset="0"/>
                <a:ea typeface="Cambria" panose="02040503050406030204" pitchFamily="18" charset="0"/>
              </a:rPr>
              <a:t>.</a:t>
            </a:r>
          </a:p>
          <a:p>
            <a:pPr marL="0" lvl="0" indent="0" defTabSz="917728">
              <a:spcBef>
                <a:spcPts val="0"/>
              </a:spcBef>
              <a:buClrTx/>
              <a:buNone/>
              <a:defRPr/>
            </a:pPr>
            <a:endParaRPr lang="en-US" sz="900">
              <a:latin typeface="Cambria" panose="02040503050406030204" pitchFamily="18" charset="0"/>
              <a:ea typeface="Cambria" panose="02040503050406030204" pitchFamily="18" charset="0"/>
            </a:endParaRPr>
          </a:p>
          <a:p>
            <a:pPr marL="628650" lvl="1" indent="-171450" defTabSz="917728">
              <a:buFont typeface="Arial" panose="020B0604020202020204" pitchFamily="34" charset="0"/>
              <a:buChar char="•"/>
              <a:defRPr/>
            </a:pPr>
            <a:r>
              <a:rPr lang="en-US" sz="2200">
                <a:latin typeface="Cambria" panose="02040503050406030204" pitchFamily="18" charset="0"/>
                <a:ea typeface="Cambria" panose="02040503050406030204" pitchFamily="18" charset="0"/>
              </a:rPr>
              <a:t>1000.48 – IHBG activities.</a:t>
            </a:r>
          </a:p>
          <a:p>
            <a:pPr marL="628650" lvl="1" indent="-171450" defTabSz="917728">
              <a:buFont typeface="Arial" panose="020B0604020202020204" pitchFamily="34" charset="0"/>
              <a:buChar char="•"/>
              <a:defRPr/>
            </a:pPr>
            <a:r>
              <a:rPr lang="en-US" sz="2200">
                <a:latin typeface="Cambria" panose="02040503050406030204" pitchFamily="18" charset="0"/>
                <a:ea typeface="Cambria" panose="02040503050406030204" pitchFamily="18" charset="0"/>
              </a:rPr>
              <a:t>1000.50 – IHBG administrative activities</a:t>
            </a:r>
          </a:p>
          <a:p>
            <a:pPr marL="628650" lvl="1" indent="-171450" defTabSz="917728">
              <a:buFont typeface="Arial" panose="020B0604020202020204" pitchFamily="34" charset="0"/>
              <a:buChar char="•"/>
              <a:defRPr/>
            </a:pPr>
            <a:r>
              <a:rPr lang="en-US" sz="2200">
                <a:latin typeface="Cambria" panose="02040503050406030204" pitchFamily="18" charset="0"/>
                <a:ea typeface="Cambria" panose="02040503050406030204" pitchFamily="18" charset="0"/>
              </a:rPr>
              <a:t>1000.52 – IHBG procurement</a:t>
            </a:r>
          </a:p>
          <a:p>
            <a:pPr marL="628650" lvl="1" indent="-171450" defTabSz="917728">
              <a:buFont typeface="Arial" panose="020B0604020202020204" pitchFamily="34" charset="0"/>
              <a:buChar char="•"/>
              <a:defRPr/>
            </a:pPr>
            <a:r>
              <a:rPr lang="en-US" sz="2200">
                <a:latin typeface="Cambria" panose="02040503050406030204" pitchFamily="18" charset="0"/>
                <a:ea typeface="Cambria" panose="02040503050406030204" pitchFamily="18" charset="0"/>
              </a:rPr>
              <a:t>1000.54 – Complaints</a:t>
            </a:r>
          </a:p>
          <a:p>
            <a:pPr marL="457200" lvl="1" indent="0" defTabSz="917728">
              <a:buNone/>
              <a:defRPr/>
            </a:pPr>
            <a:endParaRPr lang="en-US" sz="800">
              <a:latin typeface="Cambria" panose="02040503050406030204" pitchFamily="18" charset="0"/>
              <a:ea typeface="Cambria" panose="02040503050406030204" pitchFamily="18" charset="0"/>
            </a:endParaRPr>
          </a:p>
          <a:p>
            <a:r>
              <a:rPr lang="en-US" sz="2200">
                <a:latin typeface="Cambria" panose="02040503050406030204" pitchFamily="18" charset="0"/>
                <a:ea typeface="Cambria" panose="02040503050406030204" pitchFamily="18" charset="0"/>
              </a:rPr>
              <a:t>Conflict of interests at </a:t>
            </a:r>
            <a:r>
              <a:rPr lang="en-US" sz="2200">
                <a:latin typeface="Cambria" panose="02040503050406030204" pitchFamily="18" charset="0"/>
                <a:ea typeface="Cambria" panose="02040503050406030204" pitchFamily="18" charset="0"/>
                <a:hlinkClick r:id="rId4"/>
              </a:rPr>
              <a:t>24 CFR 1000.30</a:t>
            </a:r>
            <a:r>
              <a:rPr lang="en-US" sz="2200">
                <a:latin typeface="Cambria" panose="02040503050406030204" pitchFamily="18" charset="0"/>
                <a:ea typeface="Cambria" panose="02040503050406030204" pitchFamily="18" charset="0"/>
              </a:rPr>
              <a:t>. </a:t>
            </a:r>
          </a:p>
          <a:p>
            <a:endParaRPr lang="en-US"/>
          </a:p>
        </p:txBody>
      </p:sp>
      <p:sp>
        <p:nvSpPr>
          <p:cNvPr id="4" name="Slide Number Placeholder 3">
            <a:extLst>
              <a:ext uri="{FF2B5EF4-FFF2-40B4-BE49-F238E27FC236}">
                <a16:creationId xmlns:a16="http://schemas.microsoft.com/office/drawing/2014/main" id="{CAB45230-51A9-47AF-9F05-427506F383BF}"/>
              </a:ext>
            </a:extLst>
          </p:cNvPr>
          <p:cNvSpPr>
            <a:spLocks noGrp="1"/>
          </p:cNvSpPr>
          <p:nvPr>
            <p:ph type="sldNum" sz="quarter" idx="12"/>
          </p:nvPr>
        </p:nvSpPr>
        <p:spPr/>
        <p:txBody>
          <a:bodyPr/>
          <a:lstStyle/>
          <a:p>
            <a:fld id="{47D326A9-C7FB-474D-8472-18C731E71348}" type="slidenum">
              <a:rPr lang="en-US" sz="2400" smtClean="0"/>
              <a:pPr/>
              <a:t>13</a:t>
            </a:fld>
            <a:endParaRPr lang="en-US" sz="2400"/>
          </a:p>
        </p:txBody>
      </p:sp>
      <p:cxnSp>
        <p:nvCxnSpPr>
          <p:cNvPr id="5" name="Straight Connector 4">
            <a:extLst>
              <a:ext uri="{FF2B5EF4-FFF2-40B4-BE49-F238E27FC236}">
                <a16:creationId xmlns:a16="http://schemas.microsoft.com/office/drawing/2014/main" id="{59E7C0D3-ED02-4573-82FB-99DD60432DAD}"/>
              </a:ext>
            </a:extLst>
          </p:cNvPr>
          <p:cNvCxnSpPr>
            <a:cxnSpLocks/>
          </p:cNvCxnSpPr>
          <p:nvPr/>
        </p:nvCxnSpPr>
        <p:spPr>
          <a:xfrm>
            <a:off x="881015" y="1170091"/>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69AC1B82-3408-D93B-2D2E-0AD937DB9252}"/>
              </a:ext>
            </a:extLst>
          </p:cNvPr>
          <p:cNvPicPr>
            <a:picLocks noChangeAspect="1"/>
          </p:cNvPicPr>
          <p:nvPr/>
        </p:nvPicPr>
        <p:blipFill>
          <a:blip r:embed="rId5"/>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7C366A65-28F9-AD93-0730-A9B80B2453F4}"/>
              </a:ext>
            </a:extLst>
          </p:cNvPr>
          <p:cNvPicPr>
            <a:picLocks noChangeAspect="1"/>
          </p:cNvPicPr>
          <p:nvPr/>
        </p:nvPicPr>
        <p:blipFill>
          <a:blip r:embed="rId6"/>
          <a:stretch>
            <a:fillRect/>
          </a:stretch>
        </p:blipFill>
        <p:spPr>
          <a:xfrm>
            <a:off x="8572500" y="0"/>
            <a:ext cx="571500" cy="5143500"/>
          </a:xfrm>
          <a:prstGeom prst="rect">
            <a:avLst/>
          </a:prstGeom>
        </p:spPr>
      </p:pic>
    </p:spTree>
    <p:extLst>
      <p:ext uri="{BB962C8B-B14F-4D97-AF65-F5344CB8AC3E}">
        <p14:creationId xmlns:p14="http://schemas.microsoft.com/office/powerpoint/2010/main" val="188090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CEFA-8DA7-4712-B10B-19394ACAEF74}"/>
              </a:ext>
            </a:extLst>
          </p:cNvPr>
          <p:cNvSpPr>
            <a:spLocks noGrp="1"/>
          </p:cNvSpPr>
          <p:nvPr>
            <p:ph type="title"/>
          </p:nvPr>
        </p:nvSpPr>
        <p:spPr>
          <a:xfrm>
            <a:off x="852980" y="348362"/>
            <a:ext cx="8171006" cy="810704"/>
          </a:xfrm>
        </p:spPr>
        <p:txBody>
          <a:bodyPr>
            <a:normAutofit/>
          </a:bodyPr>
          <a:lstStyle/>
          <a:p>
            <a:r>
              <a:rPr lang="en-US" sz="2400" b="1">
                <a:solidFill>
                  <a:schemeClr val="accent2"/>
                </a:solidFill>
                <a:latin typeface="Cambria"/>
              </a:rPr>
              <a:t>Subfactor 1.2: Procurement and Contract Management                                    </a:t>
            </a:r>
            <a:r>
              <a:rPr lang="en-US" sz="2400" b="1">
                <a:latin typeface="Cambria"/>
              </a:rPr>
              <a:t>(Up to 3 points)</a:t>
            </a:r>
            <a:endParaRPr lang="en-US" sz="2400">
              <a:latin typeface="Cambria"/>
            </a:endParaRPr>
          </a:p>
        </p:txBody>
      </p:sp>
      <p:sp>
        <p:nvSpPr>
          <p:cNvPr id="3" name="Content Placeholder 2">
            <a:extLst>
              <a:ext uri="{FF2B5EF4-FFF2-40B4-BE49-F238E27FC236}">
                <a16:creationId xmlns:a16="http://schemas.microsoft.com/office/drawing/2014/main" id="{138BD017-C4EA-4EDA-B469-585ABCFE7433}"/>
              </a:ext>
            </a:extLst>
          </p:cNvPr>
          <p:cNvSpPr>
            <a:spLocks noGrp="1"/>
          </p:cNvSpPr>
          <p:nvPr>
            <p:ph idx="1"/>
          </p:nvPr>
        </p:nvSpPr>
        <p:spPr>
          <a:xfrm>
            <a:off x="1138332" y="1325151"/>
            <a:ext cx="7010797" cy="3223683"/>
          </a:xfrm>
        </p:spPr>
        <p:txBody>
          <a:bodyPr>
            <a:normAutofit/>
          </a:bodyPr>
          <a:lstStyle/>
          <a:p>
            <a:r>
              <a:rPr lang="en-US">
                <a:latin typeface="Cambria" panose="02040503050406030204" pitchFamily="18" charset="0"/>
                <a:ea typeface="Cambria" panose="02040503050406030204" pitchFamily="18" charset="0"/>
              </a:rPr>
              <a:t>Reference to copies of procurement policies and/or citing that policies meet regulatory requirements will be </a:t>
            </a:r>
            <a:r>
              <a:rPr lang="en-US" b="1">
                <a:latin typeface="Cambria" panose="02040503050406030204" pitchFamily="18" charset="0"/>
                <a:ea typeface="Cambria" panose="02040503050406030204" pitchFamily="18" charset="0"/>
              </a:rPr>
              <a:t>INSUFFICIENT</a:t>
            </a:r>
            <a:r>
              <a:rPr lang="en-US">
                <a:latin typeface="Cambria" panose="02040503050406030204" pitchFamily="18" charset="0"/>
                <a:ea typeface="Cambria" panose="02040503050406030204" pitchFamily="18" charset="0"/>
              </a:rPr>
              <a:t>.</a:t>
            </a:r>
          </a:p>
          <a:p>
            <a:r>
              <a:rPr lang="en-US">
                <a:latin typeface="Cambria" panose="02040503050406030204" pitchFamily="18" charset="0"/>
                <a:ea typeface="Cambria" panose="02040503050406030204" pitchFamily="18" charset="0"/>
              </a:rPr>
              <a:t>Please address </a:t>
            </a:r>
            <a:r>
              <a:rPr lang="en-US" b="1">
                <a:latin typeface="Cambria" panose="02040503050406030204" pitchFamily="18" charset="0"/>
                <a:ea typeface="Cambria" panose="02040503050406030204" pitchFamily="18" charset="0"/>
              </a:rPr>
              <a:t>each</a:t>
            </a:r>
            <a:r>
              <a:rPr lang="en-US">
                <a:latin typeface="Cambria" panose="02040503050406030204" pitchFamily="18" charset="0"/>
                <a:ea typeface="Cambria" panose="02040503050406030204" pitchFamily="18" charset="0"/>
              </a:rPr>
              <a:t> of regulatory requirements and provide </a:t>
            </a:r>
            <a:r>
              <a:rPr lang="en-US" b="1">
                <a:latin typeface="Cambria" panose="02040503050406030204" pitchFamily="18" charset="0"/>
                <a:ea typeface="Cambria" panose="02040503050406030204" pitchFamily="18" charset="0"/>
              </a:rPr>
              <a:t>examples</a:t>
            </a:r>
            <a:r>
              <a:rPr lang="en-US">
                <a:latin typeface="Cambria" panose="02040503050406030204" pitchFamily="18" charset="0"/>
                <a:ea typeface="Cambria" panose="02040503050406030204" pitchFamily="18" charset="0"/>
              </a:rPr>
              <a:t>! </a:t>
            </a:r>
          </a:p>
          <a:p>
            <a:r>
              <a:rPr lang="en-US">
                <a:latin typeface="Cambria" panose="02040503050406030204" pitchFamily="18" charset="0"/>
                <a:ea typeface="Cambria" panose="02040503050406030204" pitchFamily="18" charset="0"/>
              </a:rPr>
              <a:t>Applicants may submit copies of policies or extracts from policies, but only as </a:t>
            </a:r>
            <a:r>
              <a:rPr lang="en-US" b="1">
                <a:latin typeface="Cambria" panose="02040503050406030204" pitchFamily="18" charset="0"/>
                <a:ea typeface="Cambria" panose="02040503050406030204" pitchFamily="18" charset="0"/>
              </a:rPr>
              <a:t>supporting documentation</a:t>
            </a:r>
            <a:r>
              <a:rPr lang="en-US">
                <a:latin typeface="Cambria" panose="02040503050406030204" pitchFamily="18" charset="0"/>
                <a:ea typeface="Cambria" panose="02040503050406030204" pitchFamily="18" charset="0"/>
              </a:rPr>
              <a:t> to description of how policies meet regulatory requirements. </a:t>
            </a:r>
          </a:p>
          <a:p>
            <a:pPr marL="0" indent="0">
              <a:buNone/>
            </a:pPr>
            <a:endParaRPr lang="en-US" sz="200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CAB45230-51A9-47AF-9F05-427506F383BF}"/>
              </a:ext>
            </a:extLst>
          </p:cNvPr>
          <p:cNvSpPr>
            <a:spLocks noGrp="1"/>
          </p:cNvSpPr>
          <p:nvPr>
            <p:ph type="sldNum" sz="quarter" idx="12"/>
          </p:nvPr>
        </p:nvSpPr>
        <p:spPr/>
        <p:txBody>
          <a:bodyPr/>
          <a:lstStyle/>
          <a:p>
            <a:fld id="{47D326A9-C7FB-474D-8472-18C731E71348}" type="slidenum">
              <a:rPr lang="en-US" sz="2400" smtClean="0"/>
              <a:pPr/>
              <a:t>14</a:t>
            </a:fld>
            <a:endParaRPr lang="en-US" sz="2400"/>
          </a:p>
        </p:txBody>
      </p:sp>
      <p:cxnSp>
        <p:nvCxnSpPr>
          <p:cNvPr id="5" name="Straight Connector 4">
            <a:extLst>
              <a:ext uri="{FF2B5EF4-FFF2-40B4-BE49-F238E27FC236}">
                <a16:creationId xmlns:a16="http://schemas.microsoft.com/office/drawing/2014/main" id="{65F7461C-4D83-43D9-A392-D09C778D986D}"/>
              </a:ext>
            </a:extLst>
          </p:cNvPr>
          <p:cNvCxnSpPr>
            <a:cxnSpLocks/>
          </p:cNvCxnSpPr>
          <p:nvPr/>
        </p:nvCxnSpPr>
        <p:spPr>
          <a:xfrm>
            <a:off x="852980" y="1214427"/>
            <a:ext cx="7296150" cy="0"/>
          </a:xfrm>
          <a:prstGeom prst="line">
            <a:avLst/>
          </a:prstGeom>
          <a:ln>
            <a:solidFill>
              <a:schemeClr val="tx1"/>
            </a:solidFill>
          </a:ln>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870A84E3-D658-F6AF-93D3-C3312B718A8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C1A8B789-99C7-C9CF-19A0-3B0B8FC72CDB}"/>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636951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A0BA-FF2D-41E0-A355-ECE7E1C718AA}"/>
              </a:ext>
            </a:extLst>
          </p:cNvPr>
          <p:cNvSpPr>
            <a:spLocks noGrp="1"/>
          </p:cNvSpPr>
          <p:nvPr>
            <p:ph type="title"/>
          </p:nvPr>
        </p:nvSpPr>
        <p:spPr>
          <a:xfrm>
            <a:off x="890753" y="369836"/>
            <a:ext cx="7922104" cy="810704"/>
          </a:xfrm>
        </p:spPr>
        <p:txBody>
          <a:bodyPr>
            <a:noAutofit/>
          </a:bodyPr>
          <a:lstStyle/>
          <a:p>
            <a:r>
              <a:rPr lang="en-US" sz="2400" b="1">
                <a:latin typeface="Cambria" panose="02040503050406030204" pitchFamily="18" charset="0"/>
                <a:ea typeface="Cambria" panose="02040503050406030204" pitchFamily="18" charset="0"/>
              </a:rPr>
              <a:t>Subfactor 1.3: IHBG Expenditures (Up to 3 points)</a:t>
            </a:r>
          </a:p>
        </p:txBody>
      </p:sp>
      <p:sp>
        <p:nvSpPr>
          <p:cNvPr id="3" name="Content Placeholder 2">
            <a:extLst>
              <a:ext uri="{FF2B5EF4-FFF2-40B4-BE49-F238E27FC236}">
                <a16:creationId xmlns:a16="http://schemas.microsoft.com/office/drawing/2014/main" id="{ADE8A530-3F45-4167-A893-646F4F43C3D2}"/>
              </a:ext>
            </a:extLst>
          </p:cNvPr>
          <p:cNvSpPr>
            <a:spLocks noGrp="1"/>
          </p:cNvSpPr>
          <p:nvPr>
            <p:ph idx="1"/>
          </p:nvPr>
        </p:nvSpPr>
        <p:spPr>
          <a:xfrm>
            <a:off x="890753" y="1404549"/>
            <a:ext cx="8071944" cy="2833217"/>
          </a:xfrm>
        </p:spPr>
        <p:txBody>
          <a:bodyPr>
            <a:normAutofit/>
          </a:bodyPr>
          <a:lstStyle/>
          <a:p>
            <a:r>
              <a:rPr lang="en-US">
                <a:latin typeface="Cambria" panose="02040503050406030204" pitchFamily="18" charset="0"/>
                <a:ea typeface="Cambria" panose="02040503050406030204" pitchFamily="18" charset="0"/>
              </a:rPr>
              <a:t>There are </a:t>
            </a:r>
            <a:r>
              <a:rPr lang="en-US" b="1">
                <a:latin typeface="Cambria" panose="02040503050406030204" pitchFamily="18" charset="0"/>
                <a:ea typeface="Cambria" panose="02040503050406030204" pitchFamily="18" charset="0"/>
              </a:rPr>
              <a:t>two (2) categories </a:t>
            </a:r>
            <a:r>
              <a:rPr lang="en-US">
                <a:latin typeface="Cambria" panose="02040503050406030204" pitchFamily="18" charset="0"/>
                <a:ea typeface="Cambria" panose="02040503050406030204" pitchFamily="18" charset="0"/>
              </a:rPr>
              <a:t>for evaluating applicants for this subfactor regarding undispersed funds or investment of funds.</a:t>
            </a:r>
          </a:p>
          <a:p>
            <a:r>
              <a:rPr lang="en-US" b="1">
                <a:latin typeface="Cambria" panose="02040503050406030204" pitchFamily="18" charset="0"/>
                <a:ea typeface="Cambria" panose="02040503050406030204" pitchFamily="18" charset="0"/>
              </a:rPr>
              <a:t>Category 1</a:t>
            </a:r>
            <a:r>
              <a:rPr lang="en-US">
                <a:latin typeface="Cambria" panose="02040503050406030204" pitchFamily="18" charset="0"/>
                <a:ea typeface="Cambria" panose="02040503050406030204" pitchFamily="18" charset="0"/>
              </a:rPr>
              <a:t> (</a:t>
            </a:r>
            <a:r>
              <a:rPr lang="en-US" u="sng">
                <a:latin typeface="Cambria" panose="02040503050406030204" pitchFamily="18" charset="0"/>
                <a:ea typeface="Cambria" panose="02040503050406030204" pitchFamily="18" charset="0"/>
              </a:rPr>
              <a:t>Not approved </a:t>
            </a:r>
            <a:r>
              <a:rPr lang="en-US">
                <a:latin typeface="Cambria" panose="02040503050406030204" pitchFamily="18" charset="0"/>
                <a:ea typeface="Cambria" panose="02040503050406030204" pitchFamily="18" charset="0"/>
              </a:rPr>
              <a:t>for investing IHBG formula funds or approved but not investing) </a:t>
            </a:r>
          </a:p>
          <a:p>
            <a:r>
              <a:rPr lang="en-US" b="1">
                <a:latin typeface="Cambria" panose="02040503050406030204" pitchFamily="18" charset="0"/>
                <a:ea typeface="Cambria" panose="02040503050406030204" pitchFamily="18" charset="0"/>
              </a:rPr>
              <a:t>Category 2 </a:t>
            </a:r>
            <a:r>
              <a:rPr lang="en-US">
                <a:latin typeface="Cambria" panose="02040503050406030204" pitchFamily="18" charset="0"/>
                <a:ea typeface="Cambria" panose="02040503050406030204" pitchFamily="18" charset="0"/>
              </a:rPr>
              <a:t>(</a:t>
            </a:r>
            <a:r>
              <a:rPr lang="en-US" u="sng">
                <a:latin typeface="Cambria" panose="02040503050406030204" pitchFamily="18" charset="0"/>
                <a:ea typeface="Cambria" panose="02040503050406030204" pitchFamily="18" charset="0"/>
              </a:rPr>
              <a:t>Approved</a:t>
            </a:r>
            <a:r>
              <a:rPr lang="en-US">
                <a:latin typeface="Cambria" panose="02040503050406030204" pitchFamily="18" charset="0"/>
                <a:ea typeface="Cambria" panose="02040503050406030204" pitchFamily="18" charset="0"/>
              </a:rPr>
              <a:t> for investing IHBG formula funds)</a:t>
            </a:r>
          </a:p>
        </p:txBody>
      </p:sp>
      <p:cxnSp>
        <p:nvCxnSpPr>
          <p:cNvPr id="5" name="Straight Connector 4">
            <a:extLst>
              <a:ext uri="{FF2B5EF4-FFF2-40B4-BE49-F238E27FC236}">
                <a16:creationId xmlns:a16="http://schemas.microsoft.com/office/drawing/2014/main" id="{4C8D96BD-7EE5-44D7-B8C6-6C42BDF357E8}"/>
              </a:ext>
            </a:extLst>
          </p:cNvPr>
          <p:cNvCxnSpPr>
            <a:cxnSpLocks/>
          </p:cNvCxnSpPr>
          <p:nvPr/>
        </p:nvCxnSpPr>
        <p:spPr>
          <a:xfrm>
            <a:off x="1028175" y="1114474"/>
            <a:ext cx="6773128" cy="0"/>
          </a:xfrm>
          <a:prstGeom prst="line">
            <a:avLst/>
          </a:prstGeom>
          <a:ln>
            <a:solidFill>
              <a:schemeClr val="accent2"/>
            </a:solidFill>
          </a:ln>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5B4669A5-10FA-7D2F-996B-26A3E0A0755E}"/>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F6096875-A5C9-3AFD-AB89-928EC461633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15228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A0BA-FF2D-41E0-A355-ECE7E1C718AA}"/>
              </a:ext>
            </a:extLst>
          </p:cNvPr>
          <p:cNvSpPr>
            <a:spLocks noGrp="1"/>
          </p:cNvSpPr>
          <p:nvPr>
            <p:ph type="title"/>
          </p:nvPr>
        </p:nvSpPr>
        <p:spPr>
          <a:xfrm>
            <a:off x="805999" y="340494"/>
            <a:ext cx="7532002" cy="810704"/>
          </a:xfrm>
        </p:spPr>
        <p:txBody>
          <a:bodyPr>
            <a:noAutofit/>
          </a:bodyPr>
          <a:lstStyle/>
          <a:p>
            <a:r>
              <a:rPr lang="en-US" sz="2400" b="1">
                <a:latin typeface="Cambria" panose="02040503050406030204" pitchFamily="18" charset="0"/>
                <a:ea typeface="Cambria" panose="02040503050406030204" pitchFamily="18" charset="0"/>
              </a:rPr>
              <a:t>Subfactor 1.3: IHBG Expenditures (Up to 3 points)</a:t>
            </a:r>
          </a:p>
        </p:txBody>
      </p:sp>
      <p:sp>
        <p:nvSpPr>
          <p:cNvPr id="3" name="Content Placeholder 2">
            <a:extLst>
              <a:ext uri="{FF2B5EF4-FFF2-40B4-BE49-F238E27FC236}">
                <a16:creationId xmlns:a16="http://schemas.microsoft.com/office/drawing/2014/main" id="{ADE8A530-3F45-4167-A893-646F4F43C3D2}"/>
              </a:ext>
            </a:extLst>
          </p:cNvPr>
          <p:cNvSpPr>
            <a:spLocks noGrp="1"/>
          </p:cNvSpPr>
          <p:nvPr>
            <p:ph idx="1"/>
          </p:nvPr>
        </p:nvSpPr>
        <p:spPr>
          <a:xfrm>
            <a:off x="897582" y="1218678"/>
            <a:ext cx="6961528" cy="3481938"/>
          </a:xfrm>
        </p:spPr>
        <p:txBody>
          <a:bodyPr>
            <a:normAutofit/>
          </a:bodyPr>
          <a:lstStyle/>
          <a:p>
            <a:r>
              <a:rPr lang="en-US" sz="2000">
                <a:latin typeface="Cambria" panose="02040503050406030204" pitchFamily="18" charset="0"/>
                <a:ea typeface="Cambria" panose="02040503050406030204" pitchFamily="18" charset="0"/>
              </a:rPr>
              <a:t>Evaluate administrative capacity of how applicant </a:t>
            </a:r>
            <a:r>
              <a:rPr lang="en-US" sz="2000" b="1">
                <a:latin typeface="Cambria" panose="02040503050406030204" pitchFamily="18" charset="0"/>
                <a:ea typeface="Cambria" panose="02040503050406030204" pitchFamily="18" charset="0"/>
              </a:rPr>
              <a:t>spent</a:t>
            </a:r>
            <a:r>
              <a:rPr lang="en-US" sz="2000">
                <a:latin typeface="Cambria" panose="02040503050406030204" pitchFamily="18" charset="0"/>
                <a:ea typeface="Cambria" panose="02040503050406030204" pitchFamily="18" charset="0"/>
              </a:rPr>
              <a:t> or </a:t>
            </a:r>
            <a:r>
              <a:rPr lang="en-US" sz="2000" b="1">
                <a:latin typeface="Cambria" panose="02040503050406030204" pitchFamily="18" charset="0"/>
                <a:ea typeface="Cambria" panose="02040503050406030204" pitchFamily="18" charset="0"/>
              </a:rPr>
              <a:t>invested</a:t>
            </a:r>
            <a:r>
              <a:rPr lang="en-US" sz="2000">
                <a:latin typeface="Cambria" panose="02040503050406030204" pitchFamily="18" charset="0"/>
                <a:ea typeface="Cambria" panose="02040503050406030204" pitchFamily="18" charset="0"/>
              </a:rPr>
              <a:t> IHBG Formula funds. </a:t>
            </a:r>
          </a:p>
          <a:p>
            <a:r>
              <a:rPr lang="en-US" sz="2000" b="1">
                <a:latin typeface="Cambria" panose="02040503050406030204" pitchFamily="18" charset="0"/>
                <a:ea typeface="Cambria" panose="02040503050406030204" pitchFamily="18" charset="0"/>
              </a:rPr>
              <a:t>Category 1: </a:t>
            </a:r>
            <a:r>
              <a:rPr lang="en-US" sz="2000">
                <a:latin typeface="Cambria" panose="02040503050406030204" pitchFamily="18" charset="0"/>
                <a:ea typeface="Cambria" panose="02040503050406030204" pitchFamily="18" charset="0"/>
              </a:rPr>
              <a:t>Amount of unexpended IHBG formula funds which </a:t>
            </a:r>
            <a:r>
              <a:rPr lang="en-US" sz="2000" b="1">
                <a:latin typeface="Cambria" panose="02040503050406030204" pitchFamily="18" charset="0"/>
                <a:ea typeface="Cambria" panose="02040503050406030204" pitchFamily="18" charset="0"/>
              </a:rPr>
              <a:t>remain</a:t>
            </a:r>
            <a:r>
              <a:rPr lang="en-US" sz="2000">
                <a:latin typeface="Cambria" panose="02040503050406030204" pitchFamily="18" charset="0"/>
                <a:ea typeface="Cambria" panose="02040503050406030204" pitchFamily="18" charset="0"/>
              </a:rPr>
              <a:t> in LOCCS and plan for spending undisbursed IHBG funds.</a:t>
            </a:r>
          </a:p>
          <a:p>
            <a:r>
              <a:rPr lang="en-US" sz="2000" b="1">
                <a:latin typeface="Cambria" panose="02040503050406030204" pitchFamily="18" charset="0"/>
                <a:ea typeface="Cambria" panose="02040503050406030204" pitchFamily="18" charset="0"/>
              </a:rPr>
              <a:t>Category 2: </a:t>
            </a:r>
            <a:r>
              <a:rPr lang="en-US" sz="2000">
                <a:latin typeface="Cambria" panose="02040503050406030204" pitchFamily="18" charset="0"/>
                <a:ea typeface="Cambria" panose="02040503050406030204" pitchFamily="18" charset="0"/>
              </a:rPr>
              <a:t>Status of </a:t>
            </a:r>
            <a:r>
              <a:rPr lang="en-US" sz="2000" b="1">
                <a:latin typeface="Cambria" panose="02040503050406030204" pitchFamily="18" charset="0"/>
                <a:ea typeface="Cambria" panose="02040503050406030204" pitchFamily="18" charset="0"/>
              </a:rPr>
              <a:t>invested</a:t>
            </a:r>
            <a:r>
              <a:rPr lang="en-US" sz="2000">
                <a:latin typeface="Cambria" panose="02040503050406030204" pitchFamily="18" charset="0"/>
                <a:ea typeface="Cambria" panose="02040503050406030204" pitchFamily="18" charset="0"/>
              </a:rPr>
              <a:t> funds and plan to use funds for affordable housing activities. </a:t>
            </a:r>
          </a:p>
          <a:p>
            <a:pPr marL="0" indent="0">
              <a:buNone/>
            </a:pPr>
            <a:endParaRPr lang="en-US" sz="2400"/>
          </a:p>
        </p:txBody>
      </p:sp>
      <p:cxnSp>
        <p:nvCxnSpPr>
          <p:cNvPr id="5" name="Straight Connector 4">
            <a:extLst>
              <a:ext uri="{FF2B5EF4-FFF2-40B4-BE49-F238E27FC236}">
                <a16:creationId xmlns:a16="http://schemas.microsoft.com/office/drawing/2014/main" id="{8EDE87A8-884A-4715-B90F-A5E858A91192}"/>
              </a:ext>
            </a:extLst>
          </p:cNvPr>
          <p:cNvCxnSpPr>
            <a:cxnSpLocks/>
          </p:cNvCxnSpPr>
          <p:nvPr/>
        </p:nvCxnSpPr>
        <p:spPr>
          <a:xfrm>
            <a:off x="924484" y="1061190"/>
            <a:ext cx="6934626"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B235B9B7-AE77-E062-C9D6-C73F1AABEDC7}"/>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BB9161FF-C86B-9423-B1D2-71C1CC0A09F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481338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A0BA-FF2D-41E0-A355-ECE7E1C718AA}"/>
              </a:ext>
            </a:extLst>
          </p:cNvPr>
          <p:cNvSpPr>
            <a:spLocks noGrp="1"/>
          </p:cNvSpPr>
          <p:nvPr>
            <p:ph type="title"/>
          </p:nvPr>
        </p:nvSpPr>
        <p:spPr>
          <a:xfrm>
            <a:off x="692245" y="261257"/>
            <a:ext cx="7922104" cy="810704"/>
          </a:xfrm>
        </p:spPr>
        <p:txBody>
          <a:bodyPr>
            <a:noAutofit/>
          </a:bodyPr>
          <a:lstStyle/>
          <a:p>
            <a:r>
              <a:rPr lang="en-US" sz="2400" b="1">
                <a:latin typeface="Cambria" panose="02040503050406030204" pitchFamily="18" charset="0"/>
                <a:ea typeface="Cambria" panose="02040503050406030204" pitchFamily="18" charset="0"/>
              </a:rPr>
              <a:t>Subfactor 1.3: IHBG Expenditures (Up to 2 points)</a:t>
            </a:r>
          </a:p>
        </p:txBody>
      </p:sp>
      <p:sp>
        <p:nvSpPr>
          <p:cNvPr id="3" name="Content Placeholder 2">
            <a:extLst>
              <a:ext uri="{FF2B5EF4-FFF2-40B4-BE49-F238E27FC236}">
                <a16:creationId xmlns:a16="http://schemas.microsoft.com/office/drawing/2014/main" id="{ADE8A530-3F45-4167-A893-646F4F43C3D2}"/>
              </a:ext>
            </a:extLst>
          </p:cNvPr>
          <p:cNvSpPr>
            <a:spLocks noGrp="1"/>
          </p:cNvSpPr>
          <p:nvPr>
            <p:ph idx="1"/>
          </p:nvPr>
        </p:nvSpPr>
        <p:spPr>
          <a:xfrm>
            <a:off x="889314" y="1167283"/>
            <a:ext cx="6686550" cy="2833217"/>
          </a:xfrm>
        </p:spPr>
        <p:txBody>
          <a:bodyPr>
            <a:noAutofit/>
          </a:bodyPr>
          <a:lstStyle/>
          <a:p>
            <a:pPr>
              <a:lnSpc>
                <a:spcPct val="100000"/>
              </a:lnSpc>
            </a:pPr>
            <a:r>
              <a:rPr lang="en-US" sz="2000" b="1">
                <a:latin typeface="Cambria" panose="02040503050406030204" pitchFamily="18" charset="0"/>
                <a:ea typeface="Cambria" panose="02040503050406030204" pitchFamily="18" charset="0"/>
              </a:rPr>
              <a:t>HUD</a:t>
            </a:r>
            <a:r>
              <a:rPr lang="en-US" sz="2000">
                <a:latin typeface="Cambria" panose="02040503050406030204" pitchFamily="18" charset="0"/>
                <a:ea typeface="Cambria" panose="02040503050406030204" pitchFamily="18" charset="0"/>
              </a:rPr>
              <a:t> will </a:t>
            </a:r>
            <a:r>
              <a:rPr lang="en-US" sz="2000" b="1">
                <a:latin typeface="Cambria" panose="02040503050406030204" pitchFamily="18" charset="0"/>
                <a:ea typeface="Cambria" panose="02040503050406030204" pitchFamily="18" charset="0"/>
              </a:rPr>
              <a:t>NOT </a:t>
            </a:r>
            <a:r>
              <a:rPr lang="en-US" sz="2000">
                <a:latin typeface="Cambria" panose="02040503050406030204" pitchFamily="18" charset="0"/>
                <a:ea typeface="Cambria" panose="02040503050406030204" pitchFamily="18" charset="0"/>
              </a:rPr>
              <a:t>consider </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IHBG Formula funds awarded in </a:t>
            </a:r>
            <a:r>
              <a:rPr lang="en-US" sz="2000" b="1">
                <a:latin typeface="Cambria" panose="02040503050406030204" pitchFamily="18" charset="0"/>
                <a:ea typeface="Cambria" panose="02040503050406030204" pitchFamily="18" charset="0"/>
              </a:rPr>
              <a:t>FY 2022</a:t>
            </a:r>
            <a:r>
              <a:rPr lang="en-US" sz="2000">
                <a:latin typeface="Cambria" panose="02040503050406030204" pitchFamily="18" charset="0"/>
                <a:ea typeface="Cambria" panose="02040503050406030204" pitchFamily="18" charset="0"/>
              </a:rPr>
              <a:t>.</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IHBG funds awarded under the Coronavirus Aid Relief Economic Security </a:t>
            </a:r>
            <a:r>
              <a:rPr lang="en-US" sz="2000" b="1">
                <a:latin typeface="Cambria" panose="02040503050406030204" pitchFamily="18" charset="0"/>
                <a:ea typeface="Cambria" panose="02040503050406030204" pitchFamily="18" charset="0"/>
              </a:rPr>
              <a:t>(CARES</a:t>
            </a:r>
            <a:r>
              <a:rPr lang="en-US" sz="2000">
                <a:latin typeface="Cambria" panose="02040503050406030204" pitchFamily="18" charset="0"/>
                <a:ea typeface="Cambria" panose="02040503050406030204" pitchFamily="18" charset="0"/>
              </a:rPr>
              <a:t>). </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IHBG funds awarded under the American Rescue Plan </a:t>
            </a:r>
            <a:r>
              <a:rPr lang="en-US" sz="2000" b="1">
                <a:latin typeface="Cambria" panose="02040503050406030204" pitchFamily="18" charset="0"/>
                <a:ea typeface="Cambria" panose="02040503050406030204" pitchFamily="18" charset="0"/>
              </a:rPr>
              <a:t>(ARP) </a:t>
            </a:r>
          </a:p>
          <a:p>
            <a:pPr>
              <a:lnSpc>
                <a:spcPct val="100000"/>
              </a:lnSpc>
            </a:pPr>
            <a:r>
              <a:rPr lang="en-US" sz="2000">
                <a:latin typeface="Cambria" panose="02040503050406030204" pitchFamily="18" charset="0"/>
                <a:ea typeface="Cambria" panose="02040503050406030204" pitchFamily="18" charset="0"/>
              </a:rPr>
              <a:t>Eligible applicants allocated IHBG Formula funds but neither 1) </a:t>
            </a:r>
            <a:r>
              <a:rPr lang="en-US" sz="2000" b="1">
                <a:latin typeface="Cambria" panose="02040503050406030204" pitchFamily="18" charset="0"/>
                <a:ea typeface="Cambria" panose="02040503050406030204" pitchFamily="18" charset="0"/>
              </a:rPr>
              <a:t>accepted funds </a:t>
            </a:r>
            <a:r>
              <a:rPr lang="en-US" sz="2000">
                <a:latin typeface="Cambria" panose="02040503050406030204" pitchFamily="18" charset="0"/>
                <a:ea typeface="Cambria" panose="02040503050406030204" pitchFamily="18" charset="0"/>
              </a:rPr>
              <a:t>nor 2) </a:t>
            </a:r>
            <a:r>
              <a:rPr lang="en-US" sz="2000" b="1">
                <a:latin typeface="Cambria" panose="02040503050406030204" pitchFamily="18" charset="0"/>
                <a:ea typeface="Cambria" panose="02040503050406030204" pitchFamily="18" charset="0"/>
              </a:rPr>
              <a:t> have</a:t>
            </a:r>
            <a:r>
              <a:rPr lang="en-US" sz="2000">
                <a:latin typeface="Cambria" panose="02040503050406030204" pitchFamily="18" charset="0"/>
                <a:ea typeface="Cambria" panose="02040503050406030204" pitchFamily="18" charset="0"/>
              </a:rPr>
              <a:t> a current IHBG formula recipient will automatically receive two </a:t>
            </a:r>
            <a:r>
              <a:rPr lang="en-US" sz="2000" b="1">
                <a:latin typeface="Cambria" panose="02040503050406030204" pitchFamily="18" charset="0"/>
                <a:ea typeface="Cambria" panose="02040503050406030204" pitchFamily="18" charset="0"/>
              </a:rPr>
              <a:t>(2) points</a:t>
            </a:r>
            <a:r>
              <a:rPr lang="en-US" sz="2000">
                <a:latin typeface="Cambria" panose="02040503050406030204" pitchFamily="18" charset="0"/>
                <a:ea typeface="Cambria" panose="02040503050406030204" pitchFamily="18" charset="0"/>
              </a:rPr>
              <a:t>.</a:t>
            </a:r>
          </a:p>
        </p:txBody>
      </p:sp>
      <p:cxnSp>
        <p:nvCxnSpPr>
          <p:cNvPr id="5" name="Straight Connector 4">
            <a:extLst>
              <a:ext uri="{FF2B5EF4-FFF2-40B4-BE49-F238E27FC236}">
                <a16:creationId xmlns:a16="http://schemas.microsoft.com/office/drawing/2014/main" id="{7A83F61F-1292-453C-80F7-C2BDEE9F72B3}"/>
              </a:ext>
            </a:extLst>
          </p:cNvPr>
          <p:cNvCxnSpPr>
            <a:cxnSpLocks/>
          </p:cNvCxnSpPr>
          <p:nvPr/>
        </p:nvCxnSpPr>
        <p:spPr>
          <a:xfrm>
            <a:off x="749662" y="930648"/>
            <a:ext cx="6826202" cy="0"/>
          </a:xfrm>
          <a:prstGeom prst="line">
            <a:avLst/>
          </a:prstGeom>
        </p:spPr>
        <p:style>
          <a:lnRef idx="3">
            <a:schemeClr val="dk1"/>
          </a:lnRef>
          <a:fillRef idx="0">
            <a:schemeClr val="dk1"/>
          </a:fillRef>
          <a:effectRef idx="2">
            <a:schemeClr val="dk1"/>
          </a:effectRef>
          <a:fontRef idx="minor">
            <a:schemeClr val="tx1"/>
          </a:fontRef>
        </p:style>
      </p:cxnSp>
      <p:pic>
        <p:nvPicPr>
          <p:cNvPr id="10" name="Picture 11">
            <a:extLst>
              <a:ext uri="{FF2B5EF4-FFF2-40B4-BE49-F238E27FC236}">
                <a16:creationId xmlns:a16="http://schemas.microsoft.com/office/drawing/2014/main" id="{9879EDC1-E515-3792-5B39-D7268A9A6ABB}"/>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EAF7DB48-3D59-E032-7536-58652AACAA1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446450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7C2D7-544E-4DD0-8146-799A9D983291}"/>
              </a:ext>
            </a:extLst>
          </p:cNvPr>
          <p:cNvSpPr>
            <a:spLocks noGrp="1"/>
          </p:cNvSpPr>
          <p:nvPr>
            <p:ph type="title"/>
          </p:nvPr>
        </p:nvSpPr>
        <p:spPr>
          <a:xfrm>
            <a:off x="1256384" y="480631"/>
            <a:ext cx="2082557" cy="4201511"/>
          </a:xfrm>
        </p:spPr>
        <p:txBody>
          <a:bodyPr>
            <a:noAutofit/>
          </a:bodyPr>
          <a:lstStyle/>
          <a:p>
            <a:pPr>
              <a:lnSpc>
                <a:spcPct val="90000"/>
              </a:lnSpc>
            </a:pPr>
            <a:r>
              <a:rPr lang="en-US" sz="2000" b="1">
                <a:latin typeface="Cambria"/>
                <a:ea typeface="Cambria"/>
              </a:rPr>
              <a:t>Subfactor 1.3: IHBG Expenditures </a:t>
            </a:r>
            <a:br>
              <a:rPr lang="en-US" sz="2000" b="1">
                <a:latin typeface="Cambria" panose="02040503050406030204" pitchFamily="18" charset="0"/>
              </a:rPr>
            </a:br>
            <a:br>
              <a:rPr lang="en-US" sz="2000" b="1" u="sng">
                <a:latin typeface="Cambria" panose="02040503050406030204" pitchFamily="18" charset="0"/>
              </a:rPr>
            </a:br>
            <a:r>
              <a:rPr lang="en-US" sz="2000" b="1" u="sng">
                <a:solidFill>
                  <a:schemeClr val="accent2"/>
                </a:solidFill>
                <a:latin typeface="Cambria"/>
                <a:ea typeface="Cambria"/>
              </a:rPr>
              <a:t>Category 1</a:t>
            </a:r>
            <a:br>
              <a:rPr lang="en-US" sz="2000" b="1">
                <a:latin typeface="Cambria" panose="02040503050406030204" pitchFamily="18" charset="0"/>
              </a:rPr>
            </a:br>
            <a:br>
              <a:rPr lang="en-US" sz="2000" b="1">
                <a:latin typeface="Cambria" panose="02040503050406030204" pitchFamily="18" charset="0"/>
              </a:rPr>
            </a:br>
            <a:r>
              <a:rPr lang="en-US" sz="2000" b="1">
                <a:latin typeface="Cambria"/>
                <a:ea typeface="Cambria"/>
              </a:rPr>
              <a:t>Not approved for investing IHBG funds or approved for but not investing</a:t>
            </a:r>
            <a:br>
              <a:rPr lang="en-US" sz="2000" b="1">
                <a:latin typeface="Cambria" panose="02040503050406030204" pitchFamily="18" charset="0"/>
              </a:rPr>
            </a:br>
            <a:br>
              <a:rPr lang="en-US" sz="2000" b="1">
                <a:latin typeface="Cambria" panose="02040503050406030204" pitchFamily="18" charset="0"/>
              </a:rPr>
            </a:br>
            <a:r>
              <a:rPr lang="en-US" sz="2000" b="1">
                <a:latin typeface="Cambria"/>
                <a:ea typeface="Cambria"/>
              </a:rPr>
              <a:t>(Up to 3 points)</a:t>
            </a:r>
            <a:endParaRPr lang="en-US" sz="2000">
              <a:latin typeface="Cambria"/>
              <a:ea typeface="Cambria"/>
              <a:cs typeface="Calibri Light"/>
            </a:endParaRPr>
          </a:p>
        </p:txBody>
      </p:sp>
      <p:grpSp>
        <p:nvGrpSpPr>
          <p:cNvPr id="3" name="Group 2">
            <a:extLst>
              <a:ext uri="{FF2B5EF4-FFF2-40B4-BE49-F238E27FC236}">
                <a16:creationId xmlns:a16="http://schemas.microsoft.com/office/drawing/2014/main" id="{A2DD7E5D-1C6A-4690-B10A-E0F210E8BFEA}"/>
              </a:ext>
            </a:extLst>
          </p:cNvPr>
          <p:cNvGrpSpPr/>
          <p:nvPr/>
        </p:nvGrpSpPr>
        <p:grpSpPr>
          <a:xfrm>
            <a:off x="3854668" y="566668"/>
            <a:ext cx="4465805" cy="4010164"/>
            <a:chOff x="3854668" y="566668"/>
            <a:chExt cx="4465805" cy="4010164"/>
          </a:xfrm>
        </p:grpSpPr>
        <p:sp>
          <p:nvSpPr>
            <p:cNvPr id="10" name="Freeform: Shape 9">
              <a:extLst>
                <a:ext uri="{FF2B5EF4-FFF2-40B4-BE49-F238E27FC236}">
                  <a16:creationId xmlns:a16="http://schemas.microsoft.com/office/drawing/2014/main" id="{03DBC0AE-08DE-45EC-AA73-FB6FE7335AAF}"/>
                </a:ext>
              </a:extLst>
            </p:cNvPr>
            <p:cNvSpPr/>
            <p:nvPr/>
          </p:nvSpPr>
          <p:spPr>
            <a:xfrm>
              <a:off x="3854668" y="566668"/>
              <a:ext cx="4465805" cy="1461920"/>
            </a:xfrm>
            <a:custGeom>
              <a:avLst/>
              <a:gdLst>
                <a:gd name="connsiteX0" fmla="*/ 0 w 4465805"/>
                <a:gd name="connsiteY0" fmla="*/ 285138 h 1710795"/>
                <a:gd name="connsiteX1" fmla="*/ 285138 w 4465805"/>
                <a:gd name="connsiteY1" fmla="*/ 0 h 1710795"/>
                <a:gd name="connsiteX2" fmla="*/ 4180667 w 4465805"/>
                <a:gd name="connsiteY2" fmla="*/ 0 h 1710795"/>
                <a:gd name="connsiteX3" fmla="*/ 4465805 w 4465805"/>
                <a:gd name="connsiteY3" fmla="*/ 285138 h 1710795"/>
                <a:gd name="connsiteX4" fmla="*/ 4465805 w 4465805"/>
                <a:gd name="connsiteY4" fmla="*/ 1425657 h 1710795"/>
                <a:gd name="connsiteX5" fmla="*/ 4180667 w 4465805"/>
                <a:gd name="connsiteY5" fmla="*/ 1710795 h 1710795"/>
                <a:gd name="connsiteX6" fmla="*/ 285138 w 4465805"/>
                <a:gd name="connsiteY6" fmla="*/ 1710795 h 1710795"/>
                <a:gd name="connsiteX7" fmla="*/ 0 w 4465805"/>
                <a:gd name="connsiteY7" fmla="*/ 1425657 h 1710795"/>
                <a:gd name="connsiteX8" fmla="*/ 0 w 4465805"/>
                <a:gd name="connsiteY8" fmla="*/ 285138 h 171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65805" h="1710795">
                  <a:moveTo>
                    <a:pt x="0" y="285138"/>
                  </a:moveTo>
                  <a:cubicBezTo>
                    <a:pt x="0" y="127661"/>
                    <a:pt x="127661" y="0"/>
                    <a:pt x="285138" y="0"/>
                  </a:cubicBezTo>
                  <a:lnTo>
                    <a:pt x="4180667" y="0"/>
                  </a:lnTo>
                  <a:cubicBezTo>
                    <a:pt x="4338144" y="0"/>
                    <a:pt x="4465805" y="127661"/>
                    <a:pt x="4465805" y="285138"/>
                  </a:cubicBezTo>
                  <a:lnTo>
                    <a:pt x="4465805" y="1425657"/>
                  </a:lnTo>
                  <a:cubicBezTo>
                    <a:pt x="4465805" y="1583134"/>
                    <a:pt x="4338144" y="1710795"/>
                    <a:pt x="4180667" y="1710795"/>
                  </a:cubicBezTo>
                  <a:lnTo>
                    <a:pt x="285138" y="1710795"/>
                  </a:lnTo>
                  <a:cubicBezTo>
                    <a:pt x="127661" y="1710795"/>
                    <a:pt x="0" y="1583134"/>
                    <a:pt x="0" y="1425657"/>
                  </a:cubicBezTo>
                  <a:lnTo>
                    <a:pt x="0" y="285138"/>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144474" tIns="144474" rIns="144474" bIns="144474"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Applicants, who are NOT approved for investing IHBG funds or approved for but not investing, will be evaluated on expenditure of IHBG formula funding received in the last three (3) Federal fiscal years (FYs).</a:t>
              </a:r>
            </a:p>
          </p:txBody>
        </p:sp>
        <p:sp>
          <p:nvSpPr>
            <p:cNvPr id="11" name="Freeform: Shape 10">
              <a:extLst>
                <a:ext uri="{FF2B5EF4-FFF2-40B4-BE49-F238E27FC236}">
                  <a16:creationId xmlns:a16="http://schemas.microsoft.com/office/drawing/2014/main" id="{1348E04A-D5F5-49F1-B8A3-598EA40B980F}"/>
                </a:ext>
              </a:extLst>
            </p:cNvPr>
            <p:cNvSpPr/>
            <p:nvPr/>
          </p:nvSpPr>
          <p:spPr>
            <a:xfrm>
              <a:off x="3854668" y="2152416"/>
              <a:ext cx="4465805" cy="1166442"/>
            </a:xfrm>
            <a:custGeom>
              <a:avLst/>
              <a:gdLst>
                <a:gd name="connsiteX0" fmla="*/ 0 w 4465805"/>
                <a:gd name="connsiteY0" fmla="*/ 194411 h 1166442"/>
                <a:gd name="connsiteX1" fmla="*/ 194411 w 4465805"/>
                <a:gd name="connsiteY1" fmla="*/ 0 h 1166442"/>
                <a:gd name="connsiteX2" fmla="*/ 4271394 w 4465805"/>
                <a:gd name="connsiteY2" fmla="*/ 0 h 1166442"/>
                <a:gd name="connsiteX3" fmla="*/ 4465805 w 4465805"/>
                <a:gd name="connsiteY3" fmla="*/ 194411 h 1166442"/>
                <a:gd name="connsiteX4" fmla="*/ 4465805 w 4465805"/>
                <a:gd name="connsiteY4" fmla="*/ 972031 h 1166442"/>
                <a:gd name="connsiteX5" fmla="*/ 4271394 w 4465805"/>
                <a:gd name="connsiteY5" fmla="*/ 1166442 h 1166442"/>
                <a:gd name="connsiteX6" fmla="*/ 194411 w 4465805"/>
                <a:gd name="connsiteY6" fmla="*/ 1166442 h 1166442"/>
                <a:gd name="connsiteX7" fmla="*/ 0 w 4465805"/>
                <a:gd name="connsiteY7" fmla="*/ 972031 h 1166442"/>
                <a:gd name="connsiteX8" fmla="*/ 0 w 4465805"/>
                <a:gd name="connsiteY8" fmla="*/ 194411 h 116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65805" h="1166442">
                  <a:moveTo>
                    <a:pt x="0" y="194411"/>
                  </a:moveTo>
                  <a:cubicBezTo>
                    <a:pt x="0" y="87041"/>
                    <a:pt x="87041" y="0"/>
                    <a:pt x="194411" y="0"/>
                  </a:cubicBezTo>
                  <a:lnTo>
                    <a:pt x="4271394" y="0"/>
                  </a:lnTo>
                  <a:cubicBezTo>
                    <a:pt x="4378764" y="0"/>
                    <a:pt x="4465805" y="87041"/>
                    <a:pt x="4465805" y="194411"/>
                  </a:cubicBezTo>
                  <a:lnTo>
                    <a:pt x="4465805" y="972031"/>
                  </a:lnTo>
                  <a:cubicBezTo>
                    <a:pt x="4465805" y="1079401"/>
                    <a:pt x="4378764" y="1166442"/>
                    <a:pt x="4271394" y="1166442"/>
                  </a:cubicBezTo>
                  <a:lnTo>
                    <a:pt x="194411" y="1166442"/>
                  </a:lnTo>
                  <a:cubicBezTo>
                    <a:pt x="87041" y="1166442"/>
                    <a:pt x="0" y="1079401"/>
                    <a:pt x="0" y="972031"/>
                  </a:cubicBezTo>
                  <a:lnTo>
                    <a:pt x="0" y="194411"/>
                  </a:lnTo>
                  <a:close/>
                </a:path>
              </a:pathLst>
            </a:custGeom>
          </p:spPr>
          <p:style>
            <a:lnRef idx="0">
              <a:schemeClr val="lt1">
                <a:hueOff val="0"/>
                <a:satOff val="0"/>
                <a:lumOff val="0"/>
                <a:alphaOff val="0"/>
              </a:schemeClr>
            </a:lnRef>
            <a:fillRef idx="3">
              <a:schemeClr val="accent2">
                <a:hueOff val="-727682"/>
                <a:satOff val="-41964"/>
                <a:lumOff val="4314"/>
                <a:alphaOff val="0"/>
              </a:schemeClr>
            </a:fillRef>
            <a:effectRef idx="2">
              <a:schemeClr val="accent2">
                <a:hueOff val="-727682"/>
                <a:satOff val="-41964"/>
                <a:lumOff val="4314"/>
                <a:alphaOff val="0"/>
              </a:schemeClr>
            </a:effectRef>
            <a:fontRef idx="minor">
              <a:schemeClr val="lt1"/>
            </a:fontRef>
          </p:style>
          <p:txBody>
            <a:bodyPr spcFirstLastPara="0" vert="horz" wrap="square" lIns="117901" tIns="117901" rIns="117901" bIns="117901"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FYs 2019, 2020, and 2021. (will neither consider FY 2022 IHBG formula funding, IHBG CARES, nor IHBG ARP funding.)</a:t>
              </a:r>
            </a:p>
          </p:txBody>
        </p:sp>
        <p:sp>
          <p:nvSpPr>
            <p:cNvPr id="12" name="Freeform: Shape 11">
              <a:extLst>
                <a:ext uri="{FF2B5EF4-FFF2-40B4-BE49-F238E27FC236}">
                  <a16:creationId xmlns:a16="http://schemas.microsoft.com/office/drawing/2014/main" id="{F3D7D410-F657-42F1-8507-7667D5B529DB}"/>
                </a:ext>
              </a:extLst>
            </p:cNvPr>
            <p:cNvSpPr/>
            <p:nvPr/>
          </p:nvSpPr>
          <p:spPr>
            <a:xfrm>
              <a:off x="3854668" y="3444722"/>
              <a:ext cx="4465805" cy="1132110"/>
            </a:xfrm>
            <a:custGeom>
              <a:avLst/>
              <a:gdLst>
                <a:gd name="connsiteX0" fmla="*/ 0 w 4465805"/>
                <a:gd name="connsiteY0" fmla="*/ 188689 h 1132110"/>
                <a:gd name="connsiteX1" fmla="*/ 188689 w 4465805"/>
                <a:gd name="connsiteY1" fmla="*/ 0 h 1132110"/>
                <a:gd name="connsiteX2" fmla="*/ 4277116 w 4465805"/>
                <a:gd name="connsiteY2" fmla="*/ 0 h 1132110"/>
                <a:gd name="connsiteX3" fmla="*/ 4465805 w 4465805"/>
                <a:gd name="connsiteY3" fmla="*/ 188689 h 1132110"/>
                <a:gd name="connsiteX4" fmla="*/ 4465805 w 4465805"/>
                <a:gd name="connsiteY4" fmla="*/ 943421 h 1132110"/>
                <a:gd name="connsiteX5" fmla="*/ 4277116 w 4465805"/>
                <a:gd name="connsiteY5" fmla="*/ 1132110 h 1132110"/>
                <a:gd name="connsiteX6" fmla="*/ 188689 w 4465805"/>
                <a:gd name="connsiteY6" fmla="*/ 1132110 h 1132110"/>
                <a:gd name="connsiteX7" fmla="*/ 0 w 4465805"/>
                <a:gd name="connsiteY7" fmla="*/ 943421 h 1132110"/>
                <a:gd name="connsiteX8" fmla="*/ 0 w 4465805"/>
                <a:gd name="connsiteY8" fmla="*/ 188689 h 1132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65805" h="1132110">
                  <a:moveTo>
                    <a:pt x="0" y="188689"/>
                  </a:moveTo>
                  <a:cubicBezTo>
                    <a:pt x="0" y="84479"/>
                    <a:pt x="84479" y="0"/>
                    <a:pt x="188689" y="0"/>
                  </a:cubicBezTo>
                  <a:lnTo>
                    <a:pt x="4277116" y="0"/>
                  </a:lnTo>
                  <a:cubicBezTo>
                    <a:pt x="4381326" y="0"/>
                    <a:pt x="4465805" y="84479"/>
                    <a:pt x="4465805" y="188689"/>
                  </a:cubicBezTo>
                  <a:lnTo>
                    <a:pt x="4465805" y="943421"/>
                  </a:lnTo>
                  <a:cubicBezTo>
                    <a:pt x="4465805" y="1047631"/>
                    <a:pt x="4381326" y="1132110"/>
                    <a:pt x="4277116" y="1132110"/>
                  </a:cubicBezTo>
                  <a:lnTo>
                    <a:pt x="188689" y="1132110"/>
                  </a:lnTo>
                  <a:cubicBezTo>
                    <a:pt x="84479" y="1132110"/>
                    <a:pt x="0" y="1047631"/>
                    <a:pt x="0" y="943421"/>
                  </a:cubicBezTo>
                  <a:lnTo>
                    <a:pt x="0" y="188689"/>
                  </a:lnTo>
                  <a:close/>
                </a:path>
              </a:pathLst>
            </a:custGeom>
          </p:spPr>
          <p:style>
            <a:lnRef idx="0">
              <a:schemeClr val="lt1">
                <a:hueOff val="0"/>
                <a:satOff val="0"/>
                <a:lumOff val="0"/>
                <a:alphaOff val="0"/>
              </a:schemeClr>
            </a:lnRef>
            <a:fillRef idx="3">
              <a:schemeClr val="accent2">
                <a:hueOff val="-1455363"/>
                <a:satOff val="-83928"/>
                <a:lumOff val="8628"/>
                <a:alphaOff val="0"/>
              </a:schemeClr>
            </a:fillRef>
            <a:effectRef idx="2">
              <a:schemeClr val="accent2">
                <a:hueOff val="-1455363"/>
                <a:satOff val="-83928"/>
                <a:lumOff val="8628"/>
                <a:alphaOff val="0"/>
              </a:schemeClr>
            </a:effectRef>
            <a:fontRef idx="minor">
              <a:schemeClr val="lt1"/>
            </a:fontRef>
          </p:style>
          <p:txBody>
            <a:bodyPr spcFirstLastPara="0" vert="horz" wrap="square" lIns="116225" tIns="116225" rIns="116225" bIns="116225" numCol="1" spcCol="1270" anchor="ctr" anchorCtr="0">
              <a:noAutofit/>
            </a:bodyPr>
            <a:lstStyle/>
            <a:p>
              <a:pPr marL="0" lvl="0" indent="0" algn="l" defTabSz="711200">
                <a:lnSpc>
                  <a:spcPct val="90000"/>
                </a:lnSpc>
                <a:spcBef>
                  <a:spcPct val="0"/>
                </a:spcBef>
                <a:spcAft>
                  <a:spcPct val="35000"/>
                </a:spcAft>
                <a:buNone/>
              </a:pPr>
              <a:r>
                <a:rPr lang="en-US" sz="1600" kern="1200">
                  <a:latin typeface="Cambria" panose="02040503050406030204" pitchFamily="18" charset="0"/>
                  <a:ea typeface="Cambria" panose="02040503050406030204" pitchFamily="18" charset="0"/>
                </a:rPr>
                <a:t>In comparison with the amount of undisbursed IHBG funds remaining in LOCCS </a:t>
              </a:r>
              <a:r>
                <a:rPr lang="en-US" sz="1600" b="1" u="sng" kern="1200">
                  <a:latin typeface="Cambria" panose="02040503050406030204" pitchFamily="18" charset="0"/>
                  <a:ea typeface="Cambria" panose="02040503050406030204" pitchFamily="18" charset="0"/>
                </a:rPr>
                <a:t>on the date </a:t>
              </a:r>
              <a:r>
                <a:rPr lang="en-US" sz="1600" kern="1200">
                  <a:latin typeface="Cambria" panose="02040503050406030204" pitchFamily="18" charset="0"/>
                  <a:ea typeface="Cambria" panose="02040503050406030204" pitchFamily="18" charset="0"/>
                </a:rPr>
                <a:t>this NOFO is published (July 26, 2022). </a:t>
              </a:r>
            </a:p>
          </p:txBody>
        </p:sp>
      </p:grpSp>
      <p:sp>
        <p:nvSpPr>
          <p:cNvPr id="4" name="Slide Number Placeholder 3">
            <a:extLst>
              <a:ext uri="{FF2B5EF4-FFF2-40B4-BE49-F238E27FC236}">
                <a16:creationId xmlns:a16="http://schemas.microsoft.com/office/drawing/2014/main" id="{A3D26C8B-30FD-4A5D-8638-1C56783CBFC3}"/>
              </a:ext>
            </a:extLst>
          </p:cNvPr>
          <p:cNvSpPr>
            <a:spLocks noGrp="1"/>
          </p:cNvSpPr>
          <p:nvPr>
            <p:ph type="sldNum" sz="quarter" idx="12"/>
          </p:nvPr>
        </p:nvSpPr>
        <p:spPr>
          <a:xfrm>
            <a:off x="28888" y="2444465"/>
            <a:ext cx="584825" cy="273844"/>
          </a:xfrm>
        </p:spPr>
        <p:txBody>
          <a:bodyPr>
            <a:normAutofit/>
          </a:bodyPr>
          <a:lstStyle/>
          <a:p>
            <a:pPr>
              <a:lnSpc>
                <a:spcPct val="90000"/>
              </a:lnSpc>
              <a:spcAft>
                <a:spcPts val="600"/>
              </a:spcAft>
            </a:pPr>
            <a:fld id="{47D326A9-C7FB-474D-8472-18C731E71348}" type="slidenum">
              <a:rPr lang="en-US" sz="1200">
                <a:solidFill>
                  <a:srgbClr val="FFFFFF"/>
                </a:solidFill>
              </a:rPr>
              <a:pPr>
                <a:lnSpc>
                  <a:spcPct val="90000"/>
                </a:lnSpc>
                <a:spcAft>
                  <a:spcPts val="600"/>
                </a:spcAft>
              </a:pPr>
              <a:t>18</a:t>
            </a:fld>
            <a:endParaRPr lang="en-US" sz="1200">
              <a:solidFill>
                <a:srgbClr val="FFFFFF"/>
              </a:solidFill>
            </a:endParaRPr>
          </a:p>
        </p:txBody>
      </p:sp>
      <p:pic>
        <p:nvPicPr>
          <p:cNvPr id="13" name="Picture 11">
            <a:extLst>
              <a:ext uri="{FF2B5EF4-FFF2-40B4-BE49-F238E27FC236}">
                <a16:creationId xmlns:a16="http://schemas.microsoft.com/office/drawing/2014/main" id="{5900F079-FFAB-DD2F-0C6B-E16559FA0FCC}"/>
              </a:ext>
            </a:extLst>
          </p:cNvPr>
          <p:cNvPicPr>
            <a:picLocks noChangeAspect="1"/>
          </p:cNvPicPr>
          <p:nvPr/>
        </p:nvPicPr>
        <p:blipFill>
          <a:blip r:embed="rId3"/>
          <a:stretch>
            <a:fillRect/>
          </a:stretch>
        </p:blipFill>
        <p:spPr>
          <a:xfrm>
            <a:off x="-3485" y="-3485"/>
            <a:ext cx="571500" cy="5143500"/>
          </a:xfrm>
          <a:prstGeom prst="rect">
            <a:avLst/>
          </a:prstGeom>
        </p:spPr>
      </p:pic>
      <p:pic>
        <p:nvPicPr>
          <p:cNvPr id="15" name="Picture 12">
            <a:extLst>
              <a:ext uri="{FF2B5EF4-FFF2-40B4-BE49-F238E27FC236}">
                <a16:creationId xmlns:a16="http://schemas.microsoft.com/office/drawing/2014/main" id="{B987F404-9CA5-DD2E-5F7D-4BF574D20F97}"/>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193385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7C2D7-544E-4DD0-8146-799A9D983291}"/>
              </a:ext>
            </a:extLst>
          </p:cNvPr>
          <p:cNvSpPr>
            <a:spLocks noGrp="1"/>
          </p:cNvSpPr>
          <p:nvPr>
            <p:ph type="title"/>
          </p:nvPr>
        </p:nvSpPr>
        <p:spPr>
          <a:xfrm>
            <a:off x="693683" y="401683"/>
            <a:ext cx="2082557" cy="2281188"/>
          </a:xfrm>
        </p:spPr>
        <p:txBody>
          <a:bodyPr>
            <a:normAutofit fontScale="90000"/>
          </a:bodyPr>
          <a:lstStyle/>
          <a:p>
            <a:pPr>
              <a:lnSpc>
                <a:spcPct val="90000"/>
              </a:lnSpc>
            </a:pPr>
            <a:r>
              <a:rPr lang="en-US" sz="1700" b="1">
                <a:latin typeface="Cambria" panose="02040503050406030204" pitchFamily="18" charset="0"/>
              </a:rPr>
              <a:t>Subfactor 1.3: IHBG Expenditures </a:t>
            </a:r>
            <a:br>
              <a:rPr lang="en-US" sz="1700" b="1">
                <a:latin typeface="Cambria" panose="02040503050406030204" pitchFamily="18" charset="0"/>
              </a:rPr>
            </a:br>
            <a:br>
              <a:rPr lang="en-US" sz="1700" b="1">
                <a:latin typeface="Cambria" panose="02040503050406030204" pitchFamily="18" charset="0"/>
              </a:rPr>
            </a:br>
            <a:r>
              <a:rPr lang="en-US" sz="1700" b="1">
                <a:latin typeface="Cambria" panose="02040503050406030204" pitchFamily="18" charset="0"/>
              </a:rPr>
              <a:t>Category 1</a:t>
            </a:r>
            <a:br>
              <a:rPr lang="en-US" sz="1700" b="1">
                <a:latin typeface="Cambria" panose="02040503050406030204" pitchFamily="18" charset="0"/>
              </a:rPr>
            </a:br>
            <a:br>
              <a:rPr lang="en-US" sz="1700" b="1">
                <a:latin typeface="Cambria" panose="02040503050406030204" pitchFamily="18" charset="0"/>
              </a:rPr>
            </a:br>
            <a:r>
              <a:rPr lang="en-US" sz="1700" b="1">
                <a:solidFill>
                  <a:schemeClr val="accent2"/>
                </a:solidFill>
                <a:latin typeface="Cambria" panose="02040503050406030204" pitchFamily="18" charset="0"/>
              </a:rPr>
              <a:t>Not approved for investing IHBG funds or approved for but not investing</a:t>
            </a:r>
            <a:br>
              <a:rPr lang="en-US" sz="1700" b="1">
                <a:latin typeface="Cambria" panose="02040503050406030204" pitchFamily="18" charset="0"/>
              </a:rPr>
            </a:br>
            <a:br>
              <a:rPr lang="en-US" sz="1700" b="1">
                <a:latin typeface="Cambria" panose="02040503050406030204" pitchFamily="18" charset="0"/>
              </a:rPr>
            </a:br>
            <a:r>
              <a:rPr lang="en-US" sz="1700" b="1">
                <a:latin typeface="Cambria" panose="02040503050406030204" pitchFamily="18" charset="0"/>
              </a:rPr>
              <a:t> (Up to 3 points)</a:t>
            </a:r>
            <a:endParaRPr lang="en-US" sz="1700"/>
          </a:p>
        </p:txBody>
      </p:sp>
      <p:graphicFrame>
        <p:nvGraphicFramePr>
          <p:cNvPr id="6" name="Content Placeholder 2">
            <a:extLst>
              <a:ext uri="{FF2B5EF4-FFF2-40B4-BE49-F238E27FC236}">
                <a16:creationId xmlns:a16="http://schemas.microsoft.com/office/drawing/2014/main" id="{719D1314-1782-4A44-AB10-34CDA6A5246A}"/>
              </a:ext>
            </a:extLst>
          </p:cNvPr>
          <p:cNvGraphicFramePr>
            <a:graphicFrameLocks noGrp="1"/>
          </p:cNvGraphicFramePr>
          <p:nvPr>
            <p:ph idx="1"/>
            <p:extLst>
              <p:ext uri="{D42A27DB-BD31-4B8C-83A1-F6EECF244321}">
                <p14:modId xmlns:p14="http://schemas.microsoft.com/office/powerpoint/2010/main" val="2525968272"/>
              </p:ext>
            </p:extLst>
          </p:nvPr>
        </p:nvGraphicFramePr>
        <p:xfrm>
          <a:off x="3328210" y="194321"/>
          <a:ext cx="5204881" cy="4774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675C554F-8BD6-4EAE-B13C-7FA996AA1AAB}"/>
              </a:ext>
            </a:extLst>
          </p:cNvPr>
          <p:cNvSpPr txBox="1"/>
          <p:nvPr/>
        </p:nvSpPr>
        <p:spPr>
          <a:xfrm>
            <a:off x="693683" y="2882134"/>
            <a:ext cx="2349062" cy="2062103"/>
          </a:xfrm>
          <a:prstGeom prst="rect">
            <a:avLst/>
          </a:prstGeom>
          <a:noFill/>
        </p:spPr>
        <p:txBody>
          <a:bodyPr wrap="square" rtlCol="0">
            <a:spAutoFit/>
          </a:bodyPr>
          <a:lstStyle/>
          <a:p>
            <a:r>
              <a:rPr lang="en-US" sz="1600" b="1">
                <a:highlight>
                  <a:srgbClr val="FFFF00"/>
                </a:highlight>
                <a:latin typeface="Cambria" panose="02040503050406030204" pitchFamily="18" charset="0"/>
                <a:ea typeface="Cambria" panose="02040503050406030204" pitchFamily="18" charset="0"/>
              </a:rPr>
              <a:t>NOTE</a:t>
            </a:r>
            <a:r>
              <a:rPr lang="en-US" sz="1600">
                <a:highlight>
                  <a:srgbClr val="FFFF00"/>
                </a:highlight>
                <a:latin typeface="Cambria" panose="02040503050406030204" pitchFamily="18" charset="0"/>
                <a:ea typeface="Cambria" panose="02040503050406030204" pitchFamily="18" charset="0"/>
              </a:rPr>
              <a:t>: </a:t>
            </a:r>
            <a:r>
              <a:rPr lang="en-US" sz="1600">
                <a:latin typeface="Cambria" panose="02040503050406030204" pitchFamily="18" charset="0"/>
                <a:ea typeface="Cambria" panose="02040503050406030204" pitchFamily="18" charset="0"/>
              </a:rPr>
              <a:t>Unless providing justification for undisbursed balances, no other information required. </a:t>
            </a:r>
            <a:r>
              <a:rPr lang="en-US" sz="1600" b="1" u="sng">
                <a:latin typeface="Cambria" panose="02040503050406030204" pitchFamily="18" charset="0"/>
                <a:ea typeface="Cambria" panose="02040503050406030204" pitchFamily="18" charset="0"/>
              </a:rPr>
              <a:t>HUD will rely on LOCCS records </a:t>
            </a:r>
            <a:r>
              <a:rPr lang="en-US" sz="1600">
                <a:latin typeface="Cambria" panose="02040503050406030204" pitchFamily="18" charset="0"/>
                <a:ea typeface="Cambria" panose="02040503050406030204" pitchFamily="18" charset="0"/>
              </a:rPr>
              <a:t>to determine remaining balance amount.</a:t>
            </a:r>
          </a:p>
        </p:txBody>
      </p:sp>
      <p:pic>
        <p:nvPicPr>
          <p:cNvPr id="34" name="Picture 11">
            <a:extLst>
              <a:ext uri="{FF2B5EF4-FFF2-40B4-BE49-F238E27FC236}">
                <a16:creationId xmlns:a16="http://schemas.microsoft.com/office/drawing/2014/main" id="{C8AF7359-6DD1-6B32-C63E-E26BD97A5515}"/>
              </a:ext>
            </a:extLst>
          </p:cNvPr>
          <p:cNvPicPr>
            <a:picLocks noChangeAspect="1"/>
          </p:cNvPicPr>
          <p:nvPr/>
        </p:nvPicPr>
        <p:blipFill>
          <a:blip r:embed="rId8"/>
          <a:stretch>
            <a:fillRect/>
          </a:stretch>
        </p:blipFill>
        <p:spPr>
          <a:xfrm>
            <a:off x="-3485" y="-3485"/>
            <a:ext cx="571500" cy="5143500"/>
          </a:xfrm>
          <a:prstGeom prst="rect">
            <a:avLst/>
          </a:prstGeom>
        </p:spPr>
      </p:pic>
      <p:pic>
        <p:nvPicPr>
          <p:cNvPr id="36" name="Picture 12">
            <a:extLst>
              <a:ext uri="{FF2B5EF4-FFF2-40B4-BE49-F238E27FC236}">
                <a16:creationId xmlns:a16="http://schemas.microsoft.com/office/drawing/2014/main" id="{34329691-AB86-A6BF-6B76-3B181820F1F6}"/>
              </a:ext>
            </a:extLst>
          </p:cNvPr>
          <p:cNvPicPr>
            <a:picLocks noChangeAspect="1"/>
          </p:cNvPicPr>
          <p:nvPr/>
        </p:nvPicPr>
        <p:blipFill>
          <a:blip r:embed="rId9"/>
          <a:stretch>
            <a:fillRect/>
          </a:stretch>
        </p:blipFill>
        <p:spPr>
          <a:xfrm>
            <a:off x="8572500" y="0"/>
            <a:ext cx="571500" cy="5143500"/>
          </a:xfrm>
          <a:prstGeom prst="rect">
            <a:avLst/>
          </a:prstGeom>
        </p:spPr>
      </p:pic>
    </p:spTree>
    <p:extLst>
      <p:ext uri="{BB962C8B-B14F-4D97-AF65-F5344CB8AC3E}">
        <p14:creationId xmlns:p14="http://schemas.microsoft.com/office/powerpoint/2010/main" val="282273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EC695-F83B-420E-B484-5D7507DDFF2B}"/>
              </a:ext>
            </a:extLst>
          </p:cNvPr>
          <p:cNvSpPr>
            <a:spLocks noGrp="1"/>
          </p:cNvSpPr>
          <p:nvPr>
            <p:ph type="title"/>
          </p:nvPr>
        </p:nvSpPr>
        <p:spPr>
          <a:xfrm>
            <a:off x="1088635" y="361537"/>
            <a:ext cx="6683765" cy="960668"/>
          </a:xfrm>
        </p:spPr>
        <p:txBody>
          <a:bodyPr>
            <a:normAutofit/>
          </a:bodyPr>
          <a:lstStyle/>
          <a:p>
            <a:r>
              <a:rPr lang="en-US" sz="3200">
                <a:solidFill>
                  <a:schemeClr val="accent6"/>
                </a:solidFill>
                <a:latin typeface="Cambria"/>
                <a:ea typeface="Cambria" panose="02040503050406030204" pitchFamily="18" charset="0"/>
              </a:rPr>
              <a:t>Rating Factor Review</a:t>
            </a:r>
          </a:p>
        </p:txBody>
      </p:sp>
      <p:sp>
        <p:nvSpPr>
          <p:cNvPr id="3" name="Content Placeholder 2">
            <a:extLst>
              <a:ext uri="{FF2B5EF4-FFF2-40B4-BE49-F238E27FC236}">
                <a16:creationId xmlns:a16="http://schemas.microsoft.com/office/drawing/2014/main" id="{A9AFE01C-D594-495E-82AE-723F01D17ED0}"/>
              </a:ext>
            </a:extLst>
          </p:cNvPr>
          <p:cNvSpPr>
            <a:spLocks noGrp="1"/>
          </p:cNvSpPr>
          <p:nvPr>
            <p:ph idx="1"/>
          </p:nvPr>
        </p:nvSpPr>
        <p:spPr>
          <a:xfrm>
            <a:off x="1088635" y="1345015"/>
            <a:ext cx="7166472" cy="2833217"/>
          </a:xfrm>
        </p:spPr>
        <p:txBody>
          <a:bodyPr vert="horz" lIns="91440" tIns="45720" rIns="91440" bIns="45720" rtlCol="0" anchor="t">
            <a:normAutofit/>
          </a:bodyPr>
          <a:lstStyle/>
          <a:p>
            <a:r>
              <a:rPr lang="en-US" sz="2400">
                <a:solidFill>
                  <a:schemeClr val="accent4">
                    <a:lumMod val="50000"/>
                  </a:schemeClr>
                </a:solidFill>
                <a:latin typeface="Cambria"/>
                <a:ea typeface="Cambria"/>
              </a:rPr>
              <a:t>This module will introduce all Rating Factors for the IHBG Competitive grant program. This review will consist of five (5) Rating Factors plus two (2) areas to earn bonus points from both Climate Change and/or Promise Zones for the IHBG Competitive program.</a:t>
            </a:r>
          </a:p>
        </p:txBody>
      </p:sp>
      <p:sp>
        <p:nvSpPr>
          <p:cNvPr id="4" name="Slide Number Placeholder 3">
            <a:extLst>
              <a:ext uri="{FF2B5EF4-FFF2-40B4-BE49-F238E27FC236}">
                <a16:creationId xmlns:a16="http://schemas.microsoft.com/office/drawing/2014/main" id="{5B030E83-1B5F-4371-94DC-4F07A815FCDE}"/>
              </a:ext>
            </a:extLst>
          </p:cNvPr>
          <p:cNvSpPr>
            <a:spLocks noGrp="1"/>
          </p:cNvSpPr>
          <p:nvPr>
            <p:ph type="sldNum" sz="quarter" idx="12"/>
          </p:nvPr>
        </p:nvSpPr>
        <p:spPr/>
        <p:txBody>
          <a:bodyPr/>
          <a:lstStyle/>
          <a:p>
            <a:fld id="{47D326A9-C7FB-474D-8472-18C731E71348}" type="slidenum">
              <a:rPr lang="en-US" smtClean="0"/>
              <a:pPr/>
              <a:t>2</a:t>
            </a:fld>
            <a:endParaRPr lang="en-US"/>
          </a:p>
        </p:txBody>
      </p:sp>
      <p:cxnSp>
        <p:nvCxnSpPr>
          <p:cNvPr id="6" name="Straight Connector 5">
            <a:extLst>
              <a:ext uri="{FF2B5EF4-FFF2-40B4-BE49-F238E27FC236}">
                <a16:creationId xmlns:a16="http://schemas.microsoft.com/office/drawing/2014/main" id="{78F64BDA-4175-4CE4-A4E7-A96CFE41AD45}"/>
              </a:ext>
            </a:extLst>
          </p:cNvPr>
          <p:cNvCxnSpPr/>
          <p:nvPr/>
        </p:nvCxnSpPr>
        <p:spPr>
          <a:xfrm>
            <a:off x="1189347" y="1149078"/>
            <a:ext cx="5750805" cy="0"/>
          </a:xfrm>
          <a:prstGeom prst="line">
            <a:avLst/>
          </a:prstGeom>
          <a:ln>
            <a:solidFill>
              <a:schemeClr val="accent6"/>
            </a:solidFill>
          </a:ln>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48F7AF7B-6551-F8C7-DAA3-C35829270F2A}"/>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7082A739-C311-F204-A2C3-316B5F701DC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279602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5C56-CDE9-40FB-A40B-D44CB8CA3524}"/>
              </a:ext>
            </a:extLst>
          </p:cNvPr>
          <p:cNvSpPr>
            <a:spLocks noGrp="1"/>
          </p:cNvSpPr>
          <p:nvPr>
            <p:ph type="title"/>
          </p:nvPr>
        </p:nvSpPr>
        <p:spPr>
          <a:xfrm>
            <a:off x="887001" y="229513"/>
            <a:ext cx="6788609" cy="1125203"/>
          </a:xfrm>
        </p:spPr>
        <p:txBody>
          <a:bodyPr>
            <a:noAutofit/>
          </a:bodyPr>
          <a:lstStyle/>
          <a:p>
            <a:pPr>
              <a:lnSpc>
                <a:spcPct val="90000"/>
              </a:lnSpc>
            </a:pPr>
            <a:r>
              <a:rPr lang="en-US" sz="1800" b="1">
                <a:latin typeface="Cambria" panose="02040503050406030204" pitchFamily="18" charset="0"/>
              </a:rPr>
              <a:t>Subfactor 1.3 : </a:t>
            </a:r>
            <a:br>
              <a:rPr lang="en-US" sz="1800" b="1">
                <a:latin typeface="Cambria" panose="02040503050406030204" pitchFamily="18" charset="0"/>
              </a:rPr>
            </a:br>
            <a:br>
              <a:rPr lang="en-US" sz="1800" b="1">
                <a:latin typeface="Cambria" panose="02040503050406030204" pitchFamily="18" charset="0"/>
              </a:rPr>
            </a:br>
            <a:r>
              <a:rPr lang="en-US" sz="1800" b="1">
                <a:latin typeface="Cambria" panose="02040503050406030204" pitchFamily="18" charset="0"/>
              </a:rPr>
              <a:t>IHBG Expenditures ( Category 2)</a:t>
            </a:r>
            <a:br>
              <a:rPr lang="en-US" sz="1800" b="1">
                <a:latin typeface="Cambria" panose="02040503050406030204" pitchFamily="18" charset="0"/>
              </a:rPr>
            </a:br>
            <a:r>
              <a:rPr lang="en-US" sz="1800" b="1">
                <a:solidFill>
                  <a:schemeClr val="accent2"/>
                </a:solidFill>
                <a:latin typeface="Cambria" panose="02040503050406030204" pitchFamily="18" charset="0"/>
              </a:rPr>
              <a:t>(Approved for investing IHBG formula funds) </a:t>
            </a:r>
            <a:r>
              <a:rPr lang="en-US" sz="1800" b="1">
                <a:latin typeface="Cambria" panose="02040503050406030204" pitchFamily="18" charset="0"/>
              </a:rPr>
              <a:t>(Up to 3 points) </a:t>
            </a:r>
            <a:br>
              <a:rPr lang="en-US" sz="1800" b="1">
                <a:solidFill>
                  <a:schemeClr val="accent2"/>
                </a:solidFill>
                <a:latin typeface="Cambria" panose="02040503050406030204" pitchFamily="18" charset="0"/>
              </a:rPr>
            </a:br>
            <a:endParaRPr lang="en-US" sz="1800">
              <a:solidFill>
                <a:schemeClr val="accent2"/>
              </a:solidFill>
            </a:endParaRPr>
          </a:p>
        </p:txBody>
      </p:sp>
      <p:sp>
        <p:nvSpPr>
          <p:cNvPr id="3" name="Content Placeholder 2">
            <a:extLst>
              <a:ext uri="{FF2B5EF4-FFF2-40B4-BE49-F238E27FC236}">
                <a16:creationId xmlns:a16="http://schemas.microsoft.com/office/drawing/2014/main" id="{A94307F6-75C2-4607-B087-CCF63ED19EAA}"/>
              </a:ext>
            </a:extLst>
          </p:cNvPr>
          <p:cNvSpPr>
            <a:spLocks noGrp="1"/>
          </p:cNvSpPr>
          <p:nvPr>
            <p:ph idx="1"/>
          </p:nvPr>
        </p:nvSpPr>
        <p:spPr>
          <a:xfrm>
            <a:off x="847008" y="1476588"/>
            <a:ext cx="6537277" cy="3429311"/>
          </a:xfrm>
        </p:spPr>
        <p:txBody>
          <a:bodyPr>
            <a:normAutofit/>
          </a:bodyPr>
          <a:lstStyle/>
          <a:p>
            <a:pPr marL="458788" indent="-285750" algn="just">
              <a:lnSpc>
                <a:spcPct val="90000"/>
              </a:lnSpc>
              <a:buFont typeface="Wingdings" panose="05000000000000000000" pitchFamily="2" charset="2"/>
              <a:buChar char="Ø"/>
            </a:pPr>
            <a:r>
              <a:rPr lang="en-US" sz="1800">
                <a:latin typeface="Cambria" panose="02040503050406030204" pitchFamily="18" charset="0"/>
                <a:ea typeface="Cambria" panose="02040503050406030204" pitchFamily="18" charset="0"/>
              </a:rPr>
              <a:t>Applicants, approved for investing formula IHBG funds in accordance with Section 204(b) of NAHASDA and 24 CFR 1000.58, must submit;</a:t>
            </a:r>
          </a:p>
          <a:p>
            <a:pPr marL="801688" lvl="2" indent="-285750" algn="just">
              <a:buFont typeface="Wingdings" panose="05000000000000000000" pitchFamily="2" charset="2"/>
              <a:buChar char="Ø"/>
            </a:pPr>
            <a:r>
              <a:rPr lang="en-US">
                <a:latin typeface="Cambria" panose="02040503050406030204" pitchFamily="18" charset="0"/>
                <a:ea typeface="Cambria" panose="02040503050406030204" pitchFamily="18" charset="0"/>
              </a:rPr>
              <a:t>Information about its investment balances.</a:t>
            </a:r>
          </a:p>
          <a:p>
            <a:pPr marL="801688" lvl="2" indent="-285750" algn="just">
              <a:buFont typeface="Wingdings" panose="05000000000000000000" pitchFamily="2" charset="2"/>
              <a:buChar char="Ø"/>
            </a:pPr>
            <a:r>
              <a:rPr lang="en-US">
                <a:latin typeface="Cambria" panose="02040503050406030204" pitchFamily="18" charset="0"/>
                <a:ea typeface="Cambria" panose="02040503050406030204" pitchFamily="18" charset="0"/>
              </a:rPr>
              <a:t>Plans to spend invested IHBG funds on affordable housing activities.</a:t>
            </a:r>
          </a:p>
          <a:p>
            <a:pPr marL="458788" indent="-285750" algn="just">
              <a:lnSpc>
                <a:spcPct val="90000"/>
              </a:lnSpc>
              <a:buFont typeface="Wingdings" panose="05000000000000000000" pitchFamily="2" charset="2"/>
              <a:buChar char="Ø"/>
            </a:pPr>
            <a:r>
              <a:rPr lang="en-US" sz="1800">
                <a:latin typeface="Cambria" panose="02040503050406030204" pitchFamily="18" charset="0"/>
                <a:ea typeface="Cambria" panose="02040503050406030204" pitchFamily="18" charset="0"/>
              </a:rPr>
              <a:t>Amount of IHBG grant funds that it currently invested.</a:t>
            </a:r>
          </a:p>
          <a:p>
            <a:pPr marL="458788" indent="-285750" algn="just">
              <a:lnSpc>
                <a:spcPct val="90000"/>
              </a:lnSpc>
              <a:buFont typeface="Wingdings" panose="05000000000000000000" pitchFamily="2" charset="2"/>
              <a:buChar char="Ø"/>
            </a:pPr>
            <a:r>
              <a:rPr lang="en-US" sz="1800">
                <a:latin typeface="Cambria" panose="02040503050406030204" pitchFamily="18" charset="0"/>
                <a:ea typeface="Cambria" panose="02040503050406030204" pitchFamily="18" charset="0"/>
              </a:rPr>
              <a:t>Investment securities and other obligations in which the funds are invested.</a:t>
            </a:r>
          </a:p>
          <a:p>
            <a:pPr marL="458788" indent="-285750" algn="just">
              <a:lnSpc>
                <a:spcPct val="90000"/>
              </a:lnSpc>
              <a:buFont typeface="Wingdings" panose="05000000000000000000" pitchFamily="2" charset="2"/>
              <a:buChar char="Ø"/>
            </a:pPr>
            <a:r>
              <a:rPr lang="en-US" sz="1800">
                <a:latin typeface="Cambria" panose="02040503050406030204" pitchFamily="18" charset="0"/>
                <a:ea typeface="Cambria" panose="02040503050406030204" pitchFamily="18" charset="0"/>
              </a:rPr>
              <a:t>Well-developed plan for spending the invested IHBG funds on affordable housing activities. </a:t>
            </a:r>
          </a:p>
          <a:p>
            <a:pPr marL="173038" indent="0" algn="just">
              <a:lnSpc>
                <a:spcPct val="90000"/>
              </a:lnSpc>
              <a:buNone/>
            </a:pPr>
            <a:r>
              <a:rPr lang="en-US" sz="1500"/>
              <a:t> </a:t>
            </a:r>
          </a:p>
        </p:txBody>
      </p:sp>
      <p:sp>
        <p:nvSpPr>
          <p:cNvPr id="4" name="Slide Number Placeholder 3">
            <a:extLst>
              <a:ext uri="{FF2B5EF4-FFF2-40B4-BE49-F238E27FC236}">
                <a16:creationId xmlns:a16="http://schemas.microsoft.com/office/drawing/2014/main" id="{F61D3E00-389B-426A-9BB7-BE47CD6E61E1}"/>
              </a:ext>
            </a:extLst>
          </p:cNvPr>
          <p:cNvSpPr>
            <a:spLocks noGrp="1"/>
          </p:cNvSpPr>
          <p:nvPr>
            <p:ph type="sldNum" sz="quarter" idx="12"/>
          </p:nvPr>
        </p:nvSpPr>
        <p:spPr>
          <a:xfrm>
            <a:off x="65945" y="2614442"/>
            <a:ext cx="584825" cy="273844"/>
          </a:xfrm>
        </p:spPr>
        <p:txBody>
          <a:bodyPr>
            <a:normAutofit/>
          </a:bodyPr>
          <a:lstStyle/>
          <a:p>
            <a:pPr>
              <a:lnSpc>
                <a:spcPct val="90000"/>
              </a:lnSpc>
              <a:spcAft>
                <a:spcPts val="600"/>
              </a:spcAft>
            </a:pPr>
            <a:fld id="{47D326A9-C7FB-474D-8472-18C731E71348}" type="slidenum">
              <a:rPr lang="en-US" sz="1200"/>
              <a:pPr>
                <a:lnSpc>
                  <a:spcPct val="90000"/>
                </a:lnSpc>
                <a:spcAft>
                  <a:spcPts val="600"/>
                </a:spcAft>
              </a:pPr>
              <a:t>20</a:t>
            </a:fld>
            <a:endParaRPr lang="en-US" sz="1200"/>
          </a:p>
        </p:txBody>
      </p:sp>
      <p:cxnSp>
        <p:nvCxnSpPr>
          <p:cNvPr id="7" name="Straight Connector 6">
            <a:extLst>
              <a:ext uri="{FF2B5EF4-FFF2-40B4-BE49-F238E27FC236}">
                <a16:creationId xmlns:a16="http://schemas.microsoft.com/office/drawing/2014/main" id="{6289769B-A943-4EFD-ABB8-A860F2580D6B}"/>
              </a:ext>
            </a:extLst>
          </p:cNvPr>
          <p:cNvCxnSpPr/>
          <p:nvPr/>
        </p:nvCxnSpPr>
        <p:spPr>
          <a:xfrm>
            <a:off x="906275" y="1288969"/>
            <a:ext cx="6478010" cy="0"/>
          </a:xfrm>
          <a:prstGeom prst="line">
            <a:avLst/>
          </a:prstGeom>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1662F1A4-4BB8-FEC2-1F9F-F6F454D3101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0B816F12-390B-48A8-3879-2D1ECB09168A}"/>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934199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635000" y="261257"/>
            <a:ext cx="7536851" cy="810704"/>
          </a:xfrm>
        </p:spPr>
        <p:txBody>
          <a:bodyPr>
            <a:normAutofit fontScale="90000"/>
          </a:bodyPr>
          <a:lstStyle/>
          <a:p>
            <a:r>
              <a:rPr lang="en-US" sz="3600" b="1">
                <a:solidFill>
                  <a:schemeClr val="tx1"/>
                </a:solidFill>
                <a:latin typeface="Cambria" panose="02040503050406030204" pitchFamily="18" charset="0"/>
              </a:rPr>
              <a:t>Subfactor 1.4: Findings (Up to 2 points)</a:t>
            </a:r>
            <a:endParaRPr lang="en-US" sz="36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765369" y="1102536"/>
            <a:ext cx="6977448" cy="4010389"/>
          </a:xfrm>
        </p:spPr>
        <p:txBody>
          <a:bodyPr>
            <a:normAutofit/>
          </a:bodyPr>
          <a:lstStyle/>
          <a:p>
            <a:r>
              <a:rPr lang="en-US" sz="2000">
                <a:latin typeface="Cambria" panose="02040503050406030204" pitchFamily="18" charset="0"/>
                <a:ea typeface="Cambria" panose="02040503050406030204" pitchFamily="18" charset="0"/>
              </a:rPr>
              <a:t>HUD will evaluate the performance of the applicant during the rating period of </a:t>
            </a:r>
            <a:r>
              <a:rPr lang="en-US" sz="2000" b="1">
                <a:latin typeface="Cambria" panose="02040503050406030204" pitchFamily="18" charset="0"/>
                <a:ea typeface="Cambria" panose="02040503050406030204" pitchFamily="18" charset="0"/>
              </a:rPr>
              <a:t>October 1, 2018 </a:t>
            </a:r>
            <a:r>
              <a:rPr lang="en-US" sz="2000">
                <a:latin typeface="Cambria" panose="02040503050406030204" pitchFamily="18" charset="0"/>
                <a:ea typeface="Cambria" panose="02040503050406030204" pitchFamily="18" charset="0"/>
              </a:rPr>
              <a:t>up to and including the </a:t>
            </a:r>
            <a:r>
              <a:rPr lang="en-US" sz="2000" b="1">
                <a:latin typeface="Cambria" panose="02040503050406030204" pitchFamily="18" charset="0"/>
                <a:ea typeface="Cambria" panose="02040503050406030204" pitchFamily="18" charset="0"/>
              </a:rPr>
              <a:t>NOFO publication date</a:t>
            </a:r>
            <a:r>
              <a:rPr lang="en-US" sz="2000">
                <a:latin typeface="Cambria" panose="02040503050406030204" pitchFamily="18" charset="0"/>
                <a:ea typeface="Cambria" panose="02040503050406030204" pitchFamily="18" charset="0"/>
              </a:rPr>
              <a:t>, which is </a:t>
            </a:r>
            <a:r>
              <a:rPr lang="en-US" sz="2000" b="1">
                <a:latin typeface="Cambria" panose="02040503050406030204" pitchFamily="18" charset="0"/>
                <a:ea typeface="Cambria" panose="02040503050406030204" pitchFamily="18" charset="0"/>
              </a:rPr>
              <a:t>July 26, 2022</a:t>
            </a:r>
            <a:r>
              <a:rPr lang="en-US" sz="2000">
                <a:latin typeface="Cambria" panose="02040503050406030204" pitchFamily="18" charset="0"/>
                <a:ea typeface="Cambria" panose="02040503050406030204" pitchFamily="18" charset="0"/>
              </a:rPr>
              <a:t>. </a:t>
            </a:r>
          </a:p>
          <a:p>
            <a:r>
              <a:rPr lang="en-US" sz="2000">
                <a:latin typeface="Cambria" panose="02040503050406030204" pitchFamily="18" charset="0"/>
                <a:ea typeface="Cambria" panose="02040503050406030204" pitchFamily="18" charset="0"/>
              </a:rPr>
              <a:t>Applicant must </a:t>
            </a:r>
            <a:r>
              <a:rPr lang="en-US" sz="2000" b="1">
                <a:latin typeface="Cambria" panose="02040503050406030204" pitchFamily="18" charset="0"/>
                <a:ea typeface="Cambria" panose="02040503050406030204" pitchFamily="18" charset="0"/>
              </a:rPr>
              <a:t>not have </a:t>
            </a:r>
            <a:r>
              <a:rPr lang="en-US" sz="2000">
                <a:latin typeface="Cambria" panose="02040503050406030204" pitchFamily="18" charset="0"/>
                <a:ea typeface="Cambria" panose="02040503050406030204" pitchFamily="18" charset="0"/>
              </a:rPr>
              <a:t>had any;</a:t>
            </a:r>
          </a:p>
          <a:p>
            <a:pPr lvl="1"/>
            <a:r>
              <a:rPr lang="en-US" sz="1800">
                <a:latin typeface="Cambria" panose="02040503050406030204" pitchFamily="18" charset="0"/>
                <a:ea typeface="Cambria" panose="02040503050406030204" pitchFamily="18" charset="0"/>
              </a:rPr>
              <a:t>Single Audit findings during the rating period.</a:t>
            </a:r>
          </a:p>
          <a:p>
            <a:pPr lvl="2">
              <a:buFont typeface="Arial" panose="020B0604020202020204" pitchFamily="34" charset="0"/>
              <a:buChar char="•"/>
            </a:pPr>
            <a:r>
              <a:rPr lang="en-US" sz="1800" b="1">
                <a:latin typeface="Cambria" panose="02040503050406030204" pitchFamily="18" charset="0"/>
                <a:ea typeface="Cambria" panose="02040503050406030204" pitchFamily="18" charset="0"/>
              </a:rPr>
              <a:t>Financial management</a:t>
            </a:r>
            <a:r>
              <a:rPr lang="en-US" sz="1800">
                <a:latin typeface="Cambria" panose="02040503050406030204" pitchFamily="18" charset="0"/>
                <a:ea typeface="Cambria" panose="02040503050406030204" pitchFamily="18" charset="0"/>
              </a:rPr>
              <a:t>, </a:t>
            </a:r>
            <a:r>
              <a:rPr lang="en-US" sz="1800" b="1">
                <a:latin typeface="Cambria" panose="02040503050406030204" pitchFamily="18" charset="0"/>
                <a:ea typeface="Cambria" panose="02040503050406030204" pitchFamily="18" charset="0"/>
              </a:rPr>
              <a:t>accounting</a:t>
            </a:r>
            <a:r>
              <a:rPr lang="en-US" sz="1800">
                <a:latin typeface="Cambria" panose="02040503050406030204" pitchFamily="18" charset="0"/>
                <a:ea typeface="Cambria" panose="02040503050406030204" pitchFamily="18" charset="0"/>
              </a:rPr>
              <a:t>, and </a:t>
            </a:r>
            <a:r>
              <a:rPr lang="en-US" sz="1800" b="1">
                <a:latin typeface="Cambria" panose="02040503050406030204" pitchFamily="18" charset="0"/>
                <a:ea typeface="Cambria" panose="02040503050406030204" pitchFamily="18" charset="0"/>
              </a:rPr>
              <a:t>internal controls </a:t>
            </a:r>
            <a:r>
              <a:rPr lang="en-US" sz="1800">
                <a:latin typeface="Cambria" panose="02040503050406030204" pitchFamily="18" charset="0"/>
                <a:ea typeface="Cambria" panose="02040503050406030204" pitchFamily="18" charset="0"/>
              </a:rPr>
              <a:t>for HUD-ONAP programs.</a:t>
            </a:r>
          </a:p>
          <a:p>
            <a:pPr lvl="2">
              <a:buFont typeface="Arial" panose="020B0604020202020204" pitchFamily="34" charset="0"/>
              <a:buChar char="•"/>
            </a:pPr>
            <a:r>
              <a:rPr lang="en-US" sz="1800">
                <a:latin typeface="Cambria" panose="02040503050406030204" pitchFamily="18" charset="0"/>
                <a:ea typeface="Cambria" panose="02040503050406030204" pitchFamily="18" charset="0"/>
              </a:rPr>
              <a:t>If any single audit findings, applicant </a:t>
            </a:r>
            <a:r>
              <a:rPr lang="en-US" sz="1800" b="1">
                <a:latin typeface="Cambria" panose="02040503050406030204" pitchFamily="18" charset="0"/>
                <a:ea typeface="Cambria" panose="02040503050406030204" pitchFamily="18" charset="0"/>
              </a:rPr>
              <a:t>will receive zero (0) points</a:t>
            </a:r>
            <a:r>
              <a:rPr lang="en-US" sz="1800">
                <a:latin typeface="Cambria" panose="02040503050406030204" pitchFamily="18" charset="0"/>
                <a:ea typeface="Cambria" panose="02040503050406030204" pitchFamily="18" charset="0"/>
              </a:rPr>
              <a:t> for subfactor.</a:t>
            </a:r>
          </a:p>
        </p:txBody>
      </p:sp>
      <p:cxnSp>
        <p:nvCxnSpPr>
          <p:cNvPr id="5" name="Straight Connector 4">
            <a:extLst>
              <a:ext uri="{FF2B5EF4-FFF2-40B4-BE49-F238E27FC236}">
                <a16:creationId xmlns:a16="http://schemas.microsoft.com/office/drawing/2014/main" id="{B140E7CC-A492-4027-A477-726F5E8D82F7}"/>
              </a:ext>
            </a:extLst>
          </p:cNvPr>
          <p:cNvCxnSpPr>
            <a:cxnSpLocks/>
          </p:cNvCxnSpPr>
          <p:nvPr/>
        </p:nvCxnSpPr>
        <p:spPr>
          <a:xfrm>
            <a:off x="765369" y="917405"/>
            <a:ext cx="7113010"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18308C32-F5E3-7850-C533-A74B396E8D7B}"/>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8535D631-68E4-D2FD-C7F5-4686BAAB7F54}"/>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972661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575733" y="230663"/>
            <a:ext cx="7536851" cy="810704"/>
          </a:xfrm>
        </p:spPr>
        <p:txBody>
          <a:bodyPr>
            <a:normAutofit/>
          </a:bodyPr>
          <a:lstStyle/>
          <a:p>
            <a:r>
              <a:rPr lang="en-US" sz="2400" b="1">
                <a:solidFill>
                  <a:schemeClr val="tx1"/>
                </a:solidFill>
                <a:latin typeface="Cambria" panose="02040503050406030204" pitchFamily="18" charset="0"/>
              </a:rPr>
              <a:t>Subfactor 1.4: Findings (Up to 2 points)</a:t>
            </a:r>
            <a:endParaRPr lang="en-US" sz="24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575733" y="1146473"/>
            <a:ext cx="7643159" cy="3362465"/>
          </a:xfrm>
        </p:spPr>
        <p:txBody>
          <a:bodyPr>
            <a:normAutofit/>
          </a:bodyPr>
          <a:lstStyle/>
          <a:p>
            <a:pPr lvl="1" algn="just"/>
            <a:r>
              <a:rPr lang="en-US" sz="2000" b="1">
                <a:latin typeface="Cambria" panose="02040503050406030204" pitchFamily="18" charset="0"/>
                <a:ea typeface="Cambria" panose="02040503050406030204" pitchFamily="18" charset="0"/>
              </a:rPr>
              <a:t>HUD-ONAP monitoring findings </a:t>
            </a:r>
            <a:r>
              <a:rPr lang="en-US" sz="2000">
                <a:latin typeface="Cambria" panose="02040503050406030204" pitchFamily="18" charset="0"/>
                <a:ea typeface="Cambria" panose="02040503050406030204" pitchFamily="18" charset="0"/>
              </a:rPr>
              <a:t>(IHBG, ICDBG, and other programs monitored by ONAP) during the rating period.</a:t>
            </a:r>
          </a:p>
          <a:p>
            <a:pPr marL="342900" lvl="1" indent="0" algn="just">
              <a:buNone/>
            </a:pPr>
            <a:endParaRPr lang="en-US" sz="2000">
              <a:latin typeface="Cambria" panose="02040503050406030204" pitchFamily="18" charset="0"/>
              <a:ea typeface="Cambria" panose="02040503050406030204" pitchFamily="18" charset="0"/>
            </a:endParaRPr>
          </a:p>
          <a:p>
            <a:pPr lvl="1" algn="just"/>
            <a:r>
              <a:rPr lang="en-US" sz="2000">
                <a:latin typeface="Cambria" panose="02040503050406030204" pitchFamily="18" charset="0"/>
                <a:ea typeface="Cambria" panose="02040503050406030204" pitchFamily="18" charset="0"/>
              </a:rPr>
              <a:t>Findings pertaining to ONAP programs from either HUD’s Office of the Inspector General </a:t>
            </a:r>
            <a:r>
              <a:rPr lang="en-US" sz="2000" b="1">
                <a:latin typeface="Cambria" panose="02040503050406030204" pitchFamily="18" charset="0"/>
                <a:ea typeface="Cambria" panose="02040503050406030204" pitchFamily="18" charset="0"/>
              </a:rPr>
              <a:t>(OIG)</a:t>
            </a:r>
            <a:r>
              <a:rPr lang="en-US" sz="2000">
                <a:latin typeface="Cambria" panose="02040503050406030204" pitchFamily="18" charset="0"/>
                <a:ea typeface="Cambria" panose="02040503050406030204" pitchFamily="18" charset="0"/>
              </a:rPr>
              <a:t> and/or U.S. Government Accountability Office </a:t>
            </a:r>
            <a:r>
              <a:rPr lang="en-US" sz="2000" b="1">
                <a:latin typeface="Cambria" panose="02040503050406030204" pitchFamily="18" charset="0"/>
                <a:ea typeface="Cambria" panose="02040503050406030204" pitchFamily="18" charset="0"/>
              </a:rPr>
              <a:t>(GAO) </a:t>
            </a:r>
            <a:r>
              <a:rPr lang="en-US" sz="2000">
                <a:latin typeface="Cambria" panose="02040503050406030204" pitchFamily="18" charset="0"/>
                <a:ea typeface="Cambria" panose="02040503050406030204" pitchFamily="18" charset="0"/>
              </a:rPr>
              <a:t>at any time during the rating period. </a:t>
            </a:r>
          </a:p>
          <a:p>
            <a:pPr marL="457200" lvl="1" indent="0" algn="just">
              <a:buNone/>
            </a:pPr>
            <a:endParaRPr lang="en-US" sz="2000" b="1">
              <a:latin typeface="Cambria" panose="02040503050406030204" pitchFamily="18" charset="0"/>
              <a:ea typeface="Cambria" panose="02040503050406030204" pitchFamily="18" charset="0"/>
            </a:endParaRPr>
          </a:p>
          <a:p>
            <a:pPr marL="457200" lvl="1" indent="0" algn="just">
              <a:buNone/>
            </a:pPr>
            <a:r>
              <a:rPr lang="en-US" sz="2000" b="1">
                <a:latin typeface="Cambria" panose="02040503050406030204" pitchFamily="18" charset="0"/>
                <a:ea typeface="Cambria" panose="02040503050406030204" pitchFamily="18" charset="0"/>
              </a:rPr>
              <a:t>NOTE</a:t>
            </a:r>
            <a:r>
              <a:rPr lang="en-US" sz="2000">
                <a:latin typeface="Cambria" panose="02040503050406030204" pitchFamily="18" charset="0"/>
                <a:ea typeface="Cambria" panose="02040503050406030204" pitchFamily="18" charset="0"/>
              </a:rPr>
              <a:t>: No information required from applicant. HUD ONAP will use own records to identify any findings. </a:t>
            </a:r>
          </a:p>
        </p:txBody>
      </p:sp>
      <p:cxnSp>
        <p:nvCxnSpPr>
          <p:cNvPr id="5" name="Straight Connector 4">
            <a:extLst>
              <a:ext uri="{FF2B5EF4-FFF2-40B4-BE49-F238E27FC236}">
                <a16:creationId xmlns:a16="http://schemas.microsoft.com/office/drawing/2014/main" id="{88FC4340-24DD-45F8-8361-D90E7E927277}"/>
              </a:ext>
            </a:extLst>
          </p:cNvPr>
          <p:cNvCxnSpPr>
            <a:cxnSpLocks/>
          </p:cNvCxnSpPr>
          <p:nvPr/>
        </p:nvCxnSpPr>
        <p:spPr>
          <a:xfrm>
            <a:off x="629703" y="973066"/>
            <a:ext cx="7172277" cy="0"/>
          </a:xfrm>
          <a:prstGeom prst="line">
            <a:avLst/>
          </a:prstGeom>
        </p:spPr>
        <p:style>
          <a:lnRef idx="3">
            <a:schemeClr val="dk1"/>
          </a:lnRef>
          <a:fillRef idx="0">
            <a:schemeClr val="dk1"/>
          </a:fillRef>
          <a:effectRef idx="2">
            <a:schemeClr val="dk1"/>
          </a:effectRef>
          <a:fontRef idx="minor">
            <a:schemeClr val="tx1"/>
          </a:fontRef>
        </p:style>
      </p:cxnSp>
      <p:pic>
        <p:nvPicPr>
          <p:cNvPr id="10" name="Picture 11">
            <a:extLst>
              <a:ext uri="{FF2B5EF4-FFF2-40B4-BE49-F238E27FC236}">
                <a16:creationId xmlns:a16="http://schemas.microsoft.com/office/drawing/2014/main" id="{85CC72E0-2C3C-E4C1-41D4-074543EF06F2}"/>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36E94421-0C41-3FED-B79F-75C5F2142B8B}"/>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470970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821499" y="322407"/>
            <a:ext cx="8170101" cy="810704"/>
          </a:xfrm>
        </p:spPr>
        <p:txBody>
          <a:bodyPr>
            <a:noAutofit/>
          </a:bodyPr>
          <a:lstStyle/>
          <a:p>
            <a:r>
              <a:rPr lang="en-US" sz="2800" b="1">
                <a:solidFill>
                  <a:schemeClr val="tx1"/>
                </a:solidFill>
                <a:latin typeface="Cambria" panose="02040503050406030204" pitchFamily="18" charset="0"/>
              </a:rPr>
              <a:t>Subfactor 1.5: Timely Reports  (Up to 2 points)</a:t>
            </a:r>
            <a:endParaRPr lang="en-US" sz="28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1016939" y="1133111"/>
            <a:ext cx="7574971" cy="2426895"/>
          </a:xfrm>
        </p:spPr>
        <p:txBody>
          <a:bodyPr vert="horz" lIns="91440" tIns="45720" rIns="91440" bIns="45720" rtlCol="0" anchor="t">
            <a:noAutofit/>
          </a:bodyPr>
          <a:lstStyle/>
          <a:p>
            <a:pPr>
              <a:lnSpc>
                <a:spcPct val="100000"/>
              </a:lnSpc>
            </a:pPr>
            <a:r>
              <a:rPr lang="en-US" sz="2000">
                <a:latin typeface="Cambria" panose="02040503050406030204" pitchFamily="18" charset="0"/>
                <a:ea typeface="Cambria" panose="02040503050406030204" pitchFamily="18" charset="0"/>
              </a:rPr>
              <a:t>Applicants who </a:t>
            </a:r>
            <a:r>
              <a:rPr lang="en-US" sz="2000" b="1">
                <a:latin typeface="Cambria" panose="02040503050406030204" pitchFamily="18" charset="0"/>
                <a:ea typeface="Cambria" panose="02040503050406030204" pitchFamily="18" charset="0"/>
              </a:rPr>
              <a:t>currently</a:t>
            </a:r>
            <a:r>
              <a:rPr lang="en-US" sz="2000">
                <a:latin typeface="Cambria" panose="02040503050406030204" pitchFamily="18" charset="0"/>
                <a:ea typeface="Cambria" panose="02040503050406030204" pitchFamily="18" charset="0"/>
              </a:rPr>
              <a:t> receive </a:t>
            </a:r>
            <a:r>
              <a:rPr lang="en-US" sz="2000" b="1">
                <a:latin typeface="Cambria" panose="02040503050406030204" pitchFamily="18" charset="0"/>
                <a:ea typeface="Cambria" panose="02040503050406030204" pitchFamily="18" charset="0"/>
              </a:rPr>
              <a:t>HUD-ONAP grants </a:t>
            </a:r>
            <a:r>
              <a:rPr lang="en-US" sz="2000">
                <a:latin typeface="Cambria" panose="02040503050406030204" pitchFamily="18" charset="0"/>
                <a:ea typeface="Cambria" panose="02040503050406030204" pitchFamily="18" charset="0"/>
              </a:rPr>
              <a:t>under;</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Indian Housing Block Grant </a:t>
            </a:r>
            <a:r>
              <a:rPr lang="en-US" sz="2000" b="1">
                <a:latin typeface="Cambria" panose="02040503050406030204" pitchFamily="18" charset="0"/>
                <a:ea typeface="Cambria" panose="02040503050406030204" pitchFamily="18" charset="0"/>
              </a:rPr>
              <a:t>(IHBG</a:t>
            </a:r>
            <a:r>
              <a:rPr lang="en-US" sz="2000">
                <a:latin typeface="Cambria" panose="02040503050406030204" pitchFamily="18" charset="0"/>
                <a:ea typeface="Cambria" panose="02040503050406030204" pitchFamily="18" charset="0"/>
              </a:rPr>
              <a:t>) formula program,</a:t>
            </a:r>
          </a:p>
          <a:p>
            <a:pPr lvl="1">
              <a:lnSpc>
                <a:spcPct val="100000"/>
              </a:lnSpc>
              <a:buFont typeface="Arial" panose="020B0604020202020204" pitchFamily="34" charset="0"/>
              <a:buChar char="•"/>
            </a:pPr>
            <a:r>
              <a:rPr lang="en-US" sz="2000" b="1">
                <a:latin typeface="Cambria" panose="02040503050406030204" pitchFamily="18" charset="0"/>
                <a:ea typeface="Cambria" panose="02040503050406030204" pitchFamily="18" charset="0"/>
              </a:rPr>
              <a:t>IHBG</a:t>
            </a:r>
            <a:r>
              <a:rPr lang="en-US" sz="2000">
                <a:latin typeface="Cambria" panose="02040503050406030204" pitchFamily="18" charset="0"/>
                <a:ea typeface="Cambria" panose="02040503050406030204" pitchFamily="18" charset="0"/>
              </a:rPr>
              <a:t> Competitive Program, </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Indian Community Development Block Grant </a:t>
            </a:r>
            <a:r>
              <a:rPr lang="en-US" sz="2000" b="1">
                <a:latin typeface="Cambria" panose="02040503050406030204" pitchFamily="18" charset="0"/>
                <a:ea typeface="Cambria" panose="02040503050406030204" pitchFamily="18" charset="0"/>
              </a:rPr>
              <a:t>(ICDBG) </a:t>
            </a:r>
            <a:r>
              <a:rPr lang="en-US" sz="2000">
                <a:latin typeface="Cambria" panose="02040503050406030204" pitchFamily="18" charset="0"/>
                <a:ea typeface="Cambria" panose="02040503050406030204" pitchFamily="18" charset="0"/>
              </a:rPr>
              <a:t>program, </a:t>
            </a:r>
          </a:p>
          <a:p>
            <a:pPr lvl="1">
              <a:lnSpc>
                <a:spcPct val="100000"/>
              </a:lnSpc>
              <a:buFont typeface="Arial" panose="020B0604020202020204" pitchFamily="34" charset="0"/>
              <a:buChar char="•"/>
            </a:pPr>
            <a:r>
              <a:rPr lang="en-US" sz="2000">
                <a:latin typeface="Cambria" panose="02040503050406030204" pitchFamily="18" charset="0"/>
                <a:ea typeface="Cambria" panose="02040503050406030204" pitchFamily="18" charset="0"/>
              </a:rPr>
              <a:t>COVID-19 Recovery Programs </a:t>
            </a:r>
            <a:r>
              <a:rPr lang="en-US" sz="2000" b="1">
                <a:latin typeface="Cambria" panose="02040503050406030204" pitchFamily="18" charset="0"/>
                <a:ea typeface="Cambria" panose="02040503050406030204" pitchFamily="18" charset="0"/>
              </a:rPr>
              <a:t>(IHBG-CARES, ICDBG-CARES, IHBG-ARP, or ICDBG_ARP</a:t>
            </a:r>
            <a:r>
              <a:rPr lang="en-US" sz="2000">
                <a:latin typeface="Cambria" panose="02040503050406030204" pitchFamily="18" charset="0"/>
                <a:ea typeface="Cambria" panose="02040503050406030204" pitchFamily="18" charset="0"/>
              </a:rPr>
              <a:t>), or </a:t>
            </a:r>
          </a:p>
          <a:p>
            <a:pPr lvl="1">
              <a:lnSpc>
                <a:spcPct val="100000"/>
              </a:lnSpc>
              <a:buFont typeface="Arial" panose="020B0604020202020204" pitchFamily="34" charset="0"/>
              <a:buChar char="•"/>
            </a:pPr>
            <a:r>
              <a:rPr lang="en-US" sz="2000" b="1">
                <a:latin typeface="Cambria" panose="02040503050406030204" pitchFamily="18" charset="0"/>
                <a:ea typeface="Cambria" panose="02040503050406030204" pitchFamily="18" charset="0"/>
              </a:rPr>
              <a:t>Tribal HUD-VASH </a:t>
            </a:r>
            <a:r>
              <a:rPr lang="en-US" sz="2000">
                <a:latin typeface="Cambria" panose="02040503050406030204" pitchFamily="18" charset="0"/>
                <a:ea typeface="Cambria" panose="02040503050406030204" pitchFamily="18" charset="0"/>
              </a:rPr>
              <a:t>program must ensure timely submission of required reports.</a:t>
            </a:r>
          </a:p>
        </p:txBody>
      </p:sp>
      <p:cxnSp>
        <p:nvCxnSpPr>
          <p:cNvPr id="5" name="Straight Connector 4">
            <a:extLst>
              <a:ext uri="{FF2B5EF4-FFF2-40B4-BE49-F238E27FC236}">
                <a16:creationId xmlns:a16="http://schemas.microsoft.com/office/drawing/2014/main" id="{AB88C260-5246-42A5-A69E-5DCE51ADC839}"/>
              </a:ext>
            </a:extLst>
          </p:cNvPr>
          <p:cNvCxnSpPr>
            <a:cxnSpLocks/>
          </p:cNvCxnSpPr>
          <p:nvPr/>
        </p:nvCxnSpPr>
        <p:spPr>
          <a:xfrm>
            <a:off x="882022" y="938116"/>
            <a:ext cx="7709888"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EE2F9017-72F2-B873-AC22-B4BA7F2FFCFA}"/>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C366C831-FF3E-DD53-A082-FBA5869D5550}"/>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394017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575733" y="172510"/>
            <a:ext cx="8170101" cy="810704"/>
          </a:xfrm>
        </p:spPr>
        <p:txBody>
          <a:bodyPr>
            <a:noAutofit/>
          </a:bodyPr>
          <a:lstStyle/>
          <a:p>
            <a:r>
              <a:rPr lang="en-US" sz="2800" b="1">
                <a:solidFill>
                  <a:schemeClr val="tx1"/>
                </a:solidFill>
                <a:latin typeface="Cambria" panose="02040503050406030204" pitchFamily="18" charset="0"/>
              </a:rPr>
              <a:t>Subfactor 1.5: Timely Reports  (Up to 2 points)</a:t>
            </a:r>
            <a:endParaRPr lang="en-US" sz="28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912490" y="958604"/>
            <a:ext cx="7261931" cy="4083334"/>
          </a:xfrm>
        </p:spPr>
        <p:txBody>
          <a:bodyPr>
            <a:normAutofit/>
          </a:bodyPr>
          <a:lstStyle/>
          <a:p>
            <a:pPr>
              <a:lnSpc>
                <a:spcPct val="100000"/>
              </a:lnSpc>
            </a:pPr>
            <a:r>
              <a:rPr lang="en-US" sz="1800">
                <a:solidFill>
                  <a:schemeClr val="accent6"/>
                </a:solidFill>
                <a:latin typeface="Cambria" panose="02040503050406030204" pitchFamily="18" charset="0"/>
                <a:ea typeface="Cambria" panose="02040503050406030204" pitchFamily="18" charset="0"/>
              </a:rPr>
              <a:t>Annual Performance Reports </a:t>
            </a:r>
            <a:r>
              <a:rPr lang="en-US" sz="1800" b="1">
                <a:latin typeface="Cambria" panose="02040503050406030204" pitchFamily="18" charset="0"/>
                <a:ea typeface="Cambria" panose="02040503050406030204" pitchFamily="18" charset="0"/>
              </a:rPr>
              <a:t>(APR), </a:t>
            </a:r>
            <a:r>
              <a:rPr lang="en-US" sz="1800">
                <a:latin typeface="Cambria" panose="02040503050406030204" pitchFamily="18" charset="0"/>
                <a:ea typeface="Cambria" panose="02040503050406030204" pitchFamily="18" charset="0"/>
              </a:rPr>
              <a:t>Annual Status and Evaluation Report </a:t>
            </a:r>
            <a:r>
              <a:rPr lang="en-US" sz="1800" b="1">
                <a:latin typeface="Cambria" panose="02040503050406030204" pitchFamily="18" charset="0"/>
                <a:ea typeface="Cambria" panose="02040503050406030204" pitchFamily="18" charset="0"/>
              </a:rPr>
              <a:t>(ASER), </a:t>
            </a:r>
            <a:r>
              <a:rPr lang="en-US" sz="1800">
                <a:latin typeface="Cambria" panose="02040503050406030204" pitchFamily="18" charset="0"/>
                <a:ea typeface="Cambria" panose="02040503050406030204" pitchFamily="18" charset="0"/>
              </a:rPr>
              <a:t>and Federal Financial Report </a:t>
            </a:r>
            <a:r>
              <a:rPr lang="en-US" sz="1800" b="1">
                <a:latin typeface="Cambria" panose="02040503050406030204" pitchFamily="18" charset="0"/>
                <a:ea typeface="Cambria" panose="02040503050406030204" pitchFamily="18" charset="0"/>
              </a:rPr>
              <a:t>(SF-425). </a:t>
            </a:r>
          </a:p>
          <a:p>
            <a:pPr>
              <a:lnSpc>
                <a:spcPct val="100000"/>
              </a:lnSpc>
            </a:pPr>
            <a:r>
              <a:rPr lang="en-US" sz="1800">
                <a:solidFill>
                  <a:schemeClr val="accent6"/>
                </a:solidFill>
                <a:latin typeface="Cambria" panose="02040503050406030204" pitchFamily="18" charset="0"/>
                <a:ea typeface="Cambria" panose="02040503050406030204" pitchFamily="18" charset="0"/>
              </a:rPr>
              <a:t>HUD will award maximum points </a:t>
            </a:r>
            <a:r>
              <a:rPr lang="en-US" sz="1800">
                <a:latin typeface="Cambria" panose="02040503050406030204" pitchFamily="18" charset="0"/>
                <a:ea typeface="Cambria" panose="02040503050406030204" pitchFamily="18" charset="0"/>
              </a:rPr>
              <a:t>to those who have submitted </a:t>
            </a:r>
            <a:r>
              <a:rPr lang="en-US" sz="1800" b="1">
                <a:latin typeface="Cambria" panose="02040503050406030204" pitchFamily="18" charset="0"/>
                <a:ea typeface="Cambria" panose="02040503050406030204" pitchFamily="18" charset="0"/>
              </a:rPr>
              <a:t>all required reports </a:t>
            </a:r>
            <a:r>
              <a:rPr lang="en-US" sz="1800">
                <a:latin typeface="Cambria" panose="02040503050406030204" pitchFamily="18" charset="0"/>
                <a:ea typeface="Cambria" panose="02040503050406030204" pitchFamily="18" charset="0"/>
              </a:rPr>
              <a:t>by the </a:t>
            </a:r>
            <a:r>
              <a:rPr lang="en-US" sz="1800" b="1">
                <a:latin typeface="Cambria" panose="02040503050406030204" pitchFamily="18" charset="0"/>
                <a:ea typeface="Cambria" panose="02040503050406030204" pitchFamily="18" charset="0"/>
              </a:rPr>
              <a:t>submission deadlines (which includes any grant extensions</a:t>
            </a:r>
            <a:r>
              <a:rPr lang="en-US" sz="1800">
                <a:latin typeface="Cambria" panose="02040503050406030204" pitchFamily="18" charset="0"/>
                <a:ea typeface="Cambria" panose="02040503050406030204" pitchFamily="18" charset="0"/>
              </a:rPr>
              <a:t>) for </a:t>
            </a:r>
            <a:r>
              <a:rPr lang="en-US" sz="1800" b="1">
                <a:latin typeface="Cambria" panose="02040503050406030204" pitchFamily="18" charset="0"/>
                <a:ea typeface="Cambria" panose="02040503050406030204" pitchFamily="18" charset="0"/>
              </a:rPr>
              <a:t>all HUD-ONAP grants </a:t>
            </a:r>
            <a:r>
              <a:rPr lang="en-US" sz="1800">
                <a:latin typeface="Cambria" panose="02040503050406030204" pitchFamily="18" charset="0"/>
                <a:ea typeface="Cambria" panose="02040503050406030204" pitchFamily="18" charset="0"/>
              </a:rPr>
              <a:t>during the two-year period immediately preceding the date that this NOFO is published (</a:t>
            </a:r>
            <a:r>
              <a:rPr lang="en-US" sz="1800" b="1">
                <a:latin typeface="Cambria" panose="02040503050406030204" pitchFamily="18" charset="0"/>
                <a:ea typeface="Cambria" panose="02040503050406030204" pitchFamily="18" charset="0"/>
              </a:rPr>
              <a:t>July 27, 2020 to July 26, 2022</a:t>
            </a:r>
            <a:r>
              <a:rPr lang="en-US" sz="1800">
                <a:latin typeface="Cambria" panose="02040503050406030204" pitchFamily="18" charset="0"/>
                <a:ea typeface="Cambria" panose="02040503050406030204" pitchFamily="18" charset="0"/>
              </a:rPr>
              <a:t>). </a:t>
            </a:r>
          </a:p>
          <a:p>
            <a:pPr>
              <a:lnSpc>
                <a:spcPct val="100000"/>
              </a:lnSpc>
            </a:pPr>
            <a:r>
              <a:rPr lang="en-US" sz="1800">
                <a:solidFill>
                  <a:schemeClr val="accent6"/>
                </a:solidFill>
                <a:latin typeface="Cambria" panose="02040503050406030204" pitchFamily="18" charset="0"/>
                <a:ea typeface="Cambria" panose="02040503050406030204" pitchFamily="18" charset="0"/>
              </a:rPr>
              <a:t>HUD will award </a:t>
            </a:r>
            <a:r>
              <a:rPr lang="en-US" sz="1800" b="1">
                <a:solidFill>
                  <a:schemeClr val="accent6"/>
                </a:solidFill>
                <a:latin typeface="Cambria" panose="02040503050406030204" pitchFamily="18" charset="0"/>
                <a:ea typeface="Cambria" panose="02040503050406030204" pitchFamily="18" charset="0"/>
              </a:rPr>
              <a:t>2 points </a:t>
            </a:r>
            <a:r>
              <a:rPr lang="en-US" sz="1800">
                <a:latin typeface="Cambria" panose="02040503050406030204" pitchFamily="18" charset="0"/>
                <a:ea typeface="Cambria" panose="02040503050406030204" pitchFamily="18" charset="0"/>
              </a:rPr>
              <a:t>to applicants that </a:t>
            </a:r>
            <a:r>
              <a:rPr lang="en-US" sz="1800" b="1">
                <a:latin typeface="Cambria" panose="02040503050406030204" pitchFamily="18" charset="0"/>
                <a:ea typeface="Cambria" panose="02040503050406030204" pitchFamily="18" charset="0"/>
              </a:rPr>
              <a:t>have not</a:t>
            </a:r>
            <a:r>
              <a:rPr lang="en-US" sz="1800">
                <a:latin typeface="Cambria" panose="02040503050406030204" pitchFamily="18" charset="0"/>
                <a:ea typeface="Cambria" panose="02040503050406030204" pitchFamily="18" charset="0"/>
              </a:rPr>
              <a:t> received HUD-ONAP grants.</a:t>
            </a:r>
          </a:p>
          <a:p>
            <a:pPr marL="0" indent="0">
              <a:lnSpc>
                <a:spcPct val="100000"/>
              </a:lnSpc>
              <a:buNone/>
            </a:pPr>
            <a:endParaRPr lang="en-US" sz="1800">
              <a:latin typeface="Cambria" panose="02040503050406030204" pitchFamily="18" charset="0"/>
              <a:ea typeface="Cambria" panose="02040503050406030204" pitchFamily="18" charset="0"/>
            </a:endParaRPr>
          </a:p>
          <a:p>
            <a:pPr marL="0" indent="0">
              <a:lnSpc>
                <a:spcPct val="100000"/>
              </a:lnSpc>
              <a:buNone/>
            </a:pPr>
            <a:r>
              <a:rPr lang="en-US" sz="1800" b="1">
                <a:solidFill>
                  <a:schemeClr val="accent6"/>
                </a:solidFill>
                <a:latin typeface="Cambria" panose="02040503050406030204" pitchFamily="18" charset="0"/>
                <a:ea typeface="Cambria" panose="02040503050406030204" pitchFamily="18" charset="0"/>
              </a:rPr>
              <a:t>NOTE</a:t>
            </a:r>
            <a:r>
              <a:rPr lang="en-US" sz="1800">
                <a:solidFill>
                  <a:schemeClr val="accent6"/>
                </a:solidFill>
                <a:latin typeface="Cambria" panose="02040503050406030204" pitchFamily="18" charset="0"/>
                <a:ea typeface="Cambria" panose="02040503050406030204" pitchFamily="18" charset="0"/>
              </a:rPr>
              <a:t>: </a:t>
            </a:r>
            <a:r>
              <a:rPr lang="en-US" sz="1800">
                <a:latin typeface="Cambria" panose="02040503050406030204" pitchFamily="18" charset="0"/>
                <a:ea typeface="Cambria" panose="02040503050406030204" pitchFamily="18" charset="0"/>
              </a:rPr>
              <a:t>No information required from applicant. HUD ONAP will use its own records to determine timely reports and how well applicants submitted reports on time. </a:t>
            </a:r>
          </a:p>
        </p:txBody>
      </p:sp>
      <p:cxnSp>
        <p:nvCxnSpPr>
          <p:cNvPr id="5" name="Straight Connector 4">
            <a:extLst>
              <a:ext uri="{FF2B5EF4-FFF2-40B4-BE49-F238E27FC236}">
                <a16:creationId xmlns:a16="http://schemas.microsoft.com/office/drawing/2014/main" id="{0538FDEB-0F5A-41A8-8789-C15905B61377}"/>
              </a:ext>
            </a:extLst>
          </p:cNvPr>
          <p:cNvCxnSpPr>
            <a:cxnSpLocks/>
          </p:cNvCxnSpPr>
          <p:nvPr/>
        </p:nvCxnSpPr>
        <p:spPr>
          <a:xfrm>
            <a:off x="670776" y="814929"/>
            <a:ext cx="7503645"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7A040648-662F-13DB-B5D7-672DE31B3D48}"/>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ED76CB18-1048-A338-6C58-A235D18C49D1}"/>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94931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720184" y="212828"/>
            <a:ext cx="8170101" cy="810704"/>
          </a:xfrm>
        </p:spPr>
        <p:txBody>
          <a:bodyPr>
            <a:noAutofit/>
          </a:bodyPr>
          <a:lstStyle/>
          <a:p>
            <a:r>
              <a:rPr lang="en-US" sz="2400" b="1">
                <a:solidFill>
                  <a:schemeClr val="tx1"/>
                </a:solidFill>
                <a:latin typeface="Cambria" panose="02040503050406030204" pitchFamily="18" charset="0"/>
              </a:rPr>
              <a:t>Subfactor 1.6: Single Audit Submission  (Up to 2 points)</a:t>
            </a:r>
            <a:endParaRPr lang="en-US" sz="24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666559" y="751840"/>
            <a:ext cx="7913571" cy="4331368"/>
          </a:xfrm>
        </p:spPr>
        <p:txBody>
          <a:bodyPr vert="horz" lIns="91440" tIns="45720" rIns="91440" bIns="45720" rtlCol="0" anchor="t">
            <a:normAutofit/>
          </a:bodyPr>
          <a:lstStyle/>
          <a:p>
            <a:endParaRPr lang="en-US" sz="1800" b="1">
              <a:latin typeface="Cambria" panose="02040503050406030204" pitchFamily="18" charset="0"/>
              <a:ea typeface="Cambria" panose="02040503050406030204" pitchFamily="18" charset="0"/>
            </a:endParaRPr>
          </a:p>
          <a:p>
            <a:pPr marL="283845">
              <a:lnSpc>
                <a:spcPct val="100000"/>
              </a:lnSpc>
              <a:spcBef>
                <a:spcPts val="0"/>
              </a:spcBef>
            </a:pPr>
            <a:r>
              <a:rPr lang="en-US" sz="1800">
                <a:latin typeface="Cambria" panose="02040503050406030204" pitchFamily="18" charset="0"/>
                <a:ea typeface="Cambria" panose="02040503050406030204" pitchFamily="18" charset="0"/>
                <a:cs typeface="Calibri"/>
              </a:rPr>
              <a:t>Applicants (or IHBG formula recipient) subject to the audit reporting requirements of 2 CFR part 200, Subpart F must not have any late Single Audit report submissions during the </a:t>
            </a:r>
            <a:r>
              <a:rPr lang="en-US" sz="1800" b="1">
                <a:latin typeface="Cambria" panose="02040503050406030204" pitchFamily="18" charset="0"/>
                <a:ea typeface="Cambria" panose="02040503050406030204" pitchFamily="18" charset="0"/>
                <a:cs typeface="Calibri"/>
              </a:rPr>
              <a:t>two (2)-year period immediately preceding the date that the NOFO is published (July 27, 2020 to July 26, 2022)</a:t>
            </a:r>
            <a:r>
              <a:rPr lang="en-US" sz="1800">
                <a:latin typeface="Cambria" panose="02040503050406030204" pitchFamily="18" charset="0"/>
                <a:ea typeface="Cambria" panose="02040503050406030204" pitchFamily="18" charset="0"/>
                <a:cs typeface="Calibri"/>
              </a:rPr>
              <a:t>.</a:t>
            </a:r>
          </a:p>
          <a:p>
            <a:pPr marL="283845">
              <a:lnSpc>
                <a:spcPct val="100000"/>
              </a:lnSpc>
              <a:spcBef>
                <a:spcPts val="0"/>
              </a:spcBef>
            </a:pPr>
            <a:r>
              <a:rPr lang="en-US" sz="1800">
                <a:latin typeface="Cambria" panose="02040503050406030204" pitchFamily="18" charset="0"/>
                <a:ea typeface="Cambria" panose="02040503050406030204" pitchFamily="18" charset="0"/>
                <a:cs typeface="Calibri" panose="020F0502020204030204" pitchFamily="34" charset="0"/>
              </a:rPr>
              <a:t>Past fiscal year reports due during rating period already overdue as of July 26, 2022.</a:t>
            </a:r>
          </a:p>
          <a:p>
            <a:pPr marL="283845">
              <a:lnSpc>
                <a:spcPct val="100000"/>
              </a:lnSpc>
              <a:spcBef>
                <a:spcPts val="0"/>
              </a:spcBef>
            </a:pPr>
            <a:r>
              <a:rPr lang="en-US" sz="1800">
                <a:latin typeface="Cambria" panose="02040503050406030204" pitchFamily="18" charset="0"/>
                <a:ea typeface="Cambria" panose="02040503050406030204" pitchFamily="18" charset="0"/>
                <a:cs typeface="Calibri" panose="020F0502020204030204" pitchFamily="34" charset="0"/>
              </a:rPr>
              <a:t>Current fiscal year reports due during 2-year period but submitted late.</a:t>
            </a:r>
          </a:p>
          <a:p>
            <a:pPr marL="112395" indent="0">
              <a:lnSpc>
                <a:spcPct val="100000"/>
              </a:lnSpc>
              <a:spcBef>
                <a:spcPts val="0"/>
              </a:spcBef>
              <a:buNone/>
            </a:pPr>
            <a:endParaRPr lang="en-US" sz="1800" b="1">
              <a:highlight>
                <a:srgbClr val="FFFF00"/>
              </a:highlight>
              <a:latin typeface="Cambria" panose="02040503050406030204" pitchFamily="18" charset="0"/>
              <a:ea typeface="Cambria" panose="02040503050406030204" pitchFamily="18" charset="0"/>
              <a:cs typeface="Calibri"/>
            </a:endParaRPr>
          </a:p>
          <a:p>
            <a:pPr marL="112395" indent="0">
              <a:lnSpc>
                <a:spcPct val="100000"/>
              </a:lnSpc>
              <a:spcBef>
                <a:spcPts val="0"/>
              </a:spcBef>
              <a:buNone/>
            </a:pPr>
            <a:r>
              <a:rPr lang="en-US" sz="1800" b="1">
                <a:highlight>
                  <a:srgbClr val="FFFF00"/>
                </a:highlight>
                <a:latin typeface="Cambria" panose="02040503050406030204" pitchFamily="18" charset="0"/>
                <a:ea typeface="Cambria" panose="02040503050406030204" pitchFamily="18" charset="0"/>
                <a:cs typeface="Calibri"/>
              </a:rPr>
              <a:t>***</a:t>
            </a:r>
            <a:r>
              <a:rPr lang="en-US" sz="1800">
                <a:latin typeface="Cambria" panose="02040503050406030204" pitchFamily="18" charset="0"/>
                <a:ea typeface="Cambria" panose="02040503050406030204" pitchFamily="18" charset="0"/>
                <a:cs typeface="Calibri"/>
              </a:rPr>
              <a:t>Report submissions will be verified using the </a:t>
            </a:r>
            <a:r>
              <a:rPr lang="en-US" sz="1800" b="1">
                <a:latin typeface="Cambria" panose="02040503050406030204" pitchFamily="18" charset="0"/>
                <a:ea typeface="Cambria" panose="02040503050406030204" pitchFamily="18" charset="0"/>
                <a:cs typeface="Calibri"/>
              </a:rPr>
              <a:t>Federal Audit Clearinghouse (FAC) </a:t>
            </a:r>
            <a:r>
              <a:rPr lang="en-US" sz="1800">
                <a:latin typeface="Cambria" panose="02040503050406030204" pitchFamily="18" charset="0"/>
                <a:ea typeface="Cambria" panose="02040503050406030204" pitchFamily="18" charset="0"/>
                <a:cs typeface="Calibri"/>
              </a:rPr>
              <a:t>at </a:t>
            </a:r>
            <a:r>
              <a:rPr lang="en-US" sz="1800" u="sng">
                <a:latin typeface="Cambria" panose="02040503050406030204" pitchFamily="18" charset="0"/>
                <a:ea typeface="Cambria" panose="02040503050406030204" pitchFamily="18" charset="0"/>
                <a:cs typeface="Calibri"/>
                <a:hlinkClick r:id="rId3"/>
              </a:rPr>
              <a:t>https://harvester.census.gov/facdissem/main.aspx.</a:t>
            </a:r>
            <a:endParaRPr lang="en-US" sz="1800">
              <a:latin typeface="Cambria" panose="02040503050406030204" pitchFamily="18" charset="0"/>
              <a:ea typeface="Cambria" panose="02040503050406030204" pitchFamily="18" charset="0"/>
              <a:cs typeface="Calibri"/>
            </a:endParaRPr>
          </a:p>
          <a:p>
            <a:endParaRPr lang="en-US" b="1">
              <a:latin typeface="Arial" pitchFamily="34" charset="0"/>
              <a:ea typeface="ＭＳ Ｐゴシック" pitchFamily="34" charset="-128"/>
            </a:endParaRPr>
          </a:p>
        </p:txBody>
      </p:sp>
      <p:cxnSp>
        <p:nvCxnSpPr>
          <p:cNvPr id="5" name="Straight Connector 4">
            <a:extLst>
              <a:ext uri="{FF2B5EF4-FFF2-40B4-BE49-F238E27FC236}">
                <a16:creationId xmlns:a16="http://schemas.microsoft.com/office/drawing/2014/main" id="{0538FDEB-0F5A-41A8-8789-C15905B61377}"/>
              </a:ext>
            </a:extLst>
          </p:cNvPr>
          <p:cNvCxnSpPr>
            <a:cxnSpLocks/>
          </p:cNvCxnSpPr>
          <p:nvPr/>
        </p:nvCxnSpPr>
        <p:spPr>
          <a:xfrm>
            <a:off x="833099" y="817056"/>
            <a:ext cx="7641723" cy="13607"/>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9E6C9337-DDDD-D94A-61C7-63E276F7C90B}"/>
              </a:ext>
            </a:extLst>
          </p:cNvPr>
          <p:cNvPicPr>
            <a:picLocks noChangeAspect="1"/>
          </p:cNvPicPr>
          <p:nvPr/>
        </p:nvPicPr>
        <p:blipFill>
          <a:blip r:embed="rId4"/>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AF7E28A5-52BD-11D6-E852-AB01D7315FF7}"/>
              </a:ext>
            </a:extLst>
          </p:cNvPr>
          <p:cNvPicPr>
            <a:picLocks noChangeAspect="1"/>
          </p:cNvPicPr>
          <p:nvPr/>
        </p:nvPicPr>
        <p:blipFill>
          <a:blip r:embed="rId5"/>
          <a:stretch>
            <a:fillRect/>
          </a:stretch>
        </p:blipFill>
        <p:spPr>
          <a:xfrm>
            <a:off x="8572500" y="0"/>
            <a:ext cx="571500" cy="5143500"/>
          </a:xfrm>
          <a:prstGeom prst="rect">
            <a:avLst/>
          </a:prstGeom>
        </p:spPr>
      </p:pic>
    </p:spTree>
    <p:extLst>
      <p:ext uri="{BB962C8B-B14F-4D97-AF65-F5344CB8AC3E}">
        <p14:creationId xmlns:p14="http://schemas.microsoft.com/office/powerpoint/2010/main" val="3287069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F368-B58D-4827-B28A-59A5BEBE7E63}"/>
              </a:ext>
            </a:extLst>
          </p:cNvPr>
          <p:cNvSpPr>
            <a:spLocks noGrp="1"/>
          </p:cNvSpPr>
          <p:nvPr>
            <p:ph type="title"/>
          </p:nvPr>
        </p:nvSpPr>
        <p:spPr>
          <a:xfrm>
            <a:off x="695591" y="118492"/>
            <a:ext cx="8170101" cy="810704"/>
          </a:xfrm>
        </p:spPr>
        <p:txBody>
          <a:bodyPr>
            <a:noAutofit/>
          </a:bodyPr>
          <a:lstStyle/>
          <a:p>
            <a:r>
              <a:rPr lang="en-US" sz="2400" b="1">
                <a:solidFill>
                  <a:schemeClr val="tx1"/>
                </a:solidFill>
                <a:latin typeface="Cambria" panose="02040503050406030204" pitchFamily="18" charset="0"/>
              </a:rPr>
              <a:t>Subfactor 1.6: Single Audit Submission  (Up to 2 points)</a:t>
            </a:r>
            <a:endParaRPr lang="en-US" sz="2400">
              <a:solidFill>
                <a:schemeClr val="tx1"/>
              </a:solidFill>
            </a:endParaRPr>
          </a:p>
        </p:txBody>
      </p:sp>
      <p:sp>
        <p:nvSpPr>
          <p:cNvPr id="3" name="Content Placeholder 2">
            <a:extLst>
              <a:ext uri="{FF2B5EF4-FFF2-40B4-BE49-F238E27FC236}">
                <a16:creationId xmlns:a16="http://schemas.microsoft.com/office/drawing/2014/main" id="{D557A948-E5E0-4B99-A2FD-67CAFA61503C}"/>
              </a:ext>
            </a:extLst>
          </p:cNvPr>
          <p:cNvSpPr>
            <a:spLocks noGrp="1"/>
          </p:cNvSpPr>
          <p:nvPr>
            <p:ph idx="1"/>
          </p:nvPr>
        </p:nvSpPr>
        <p:spPr>
          <a:xfrm>
            <a:off x="695591" y="867103"/>
            <a:ext cx="7913571" cy="4133277"/>
          </a:xfrm>
        </p:spPr>
        <p:txBody>
          <a:bodyPr>
            <a:normAutofit fontScale="25000" lnSpcReduction="20000"/>
          </a:bodyPr>
          <a:lstStyle/>
          <a:p>
            <a:pPr marL="284163">
              <a:lnSpc>
                <a:spcPct val="120000"/>
              </a:lnSpc>
              <a:spcBef>
                <a:spcPts val="0"/>
              </a:spcBef>
              <a:spcAft>
                <a:spcPts val="600"/>
              </a:spcAft>
            </a:pPr>
            <a:r>
              <a:rPr lang="en-US" sz="6400">
                <a:latin typeface="Cambria" panose="02040503050406030204" pitchFamily="18" charset="0"/>
                <a:ea typeface="Cambria" panose="02040503050406030204" pitchFamily="18" charset="0"/>
                <a:cs typeface="Calibri" panose="020F0502020204030204" pitchFamily="34" charset="0"/>
              </a:rPr>
              <a:t>If audit submission delayed by COVID-19, applicant may submit </a:t>
            </a:r>
            <a:r>
              <a:rPr lang="en-US" sz="6400" b="1">
                <a:latin typeface="Cambria" panose="02040503050406030204" pitchFamily="18" charset="0"/>
                <a:ea typeface="Cambria" panose="02040503050406030204" pitchFamily="18" charset="0"/>
                <a:cs typeface="Calibri" panose="020F0502020204030204" pitchFamily="34" charset="0"/>
              </a:rPr>
              <a:t>evidence</a:t>
            </a:r>
            <a:r>
              <a:rPr lang="en-US" sz="6400">
                <a:latin typeface="Cambria" panose="02040503050406030204" pitchFamily="18" charset="0"/>
                <a:ea typeface="Cambria" panose="02040503050406030204" pitchFamily="18" charset="0"/>
                <a:cs typeface="Calibri" panose="020F0502020204030204" pitchFamily="34" charset="0"/>
              </a:rPr>
              <a:t> to Area ONAP to acknowledge delay.</a:t>
            </a:r>
          </a:p>
          <a:p>
            <a:pPr marL="284163">
              <a:lnSpc>
                <a:spcPct val="120000"/>
              </a:lnSpc>
              <a:spcBef>
                <a:spcPts val="0"/>
              </a:spcBef>
              <a:spcAft>
                <a:spcPts val="600"/>
              </a:spcAft>
            </a:pPr>
            <a:r>
              <a:rPr lang="en-US" sz="6400">
                <a:latin typeface="Cambria" panose="02040503050406030204" pitchFamily="18" charset="0"/>
                <a:ea typeface="Cambria" panose="02040503050406030204" pitchFamily="18" charset="0"/>
                <a:cs typeface="Calibri" panose="020F0502020204030204" pitchFamily="34" charset="0"/>
              </a:rPr>
              <a:t>Acceptable evidence may include,</a:t>
            </a:r>
          </a:p>
          <a:p>
            <a:pPr marL="627063" lvl="1">
              <a:lnSpc>
                <a:spcPct val="120000"/>
              </a:lnSpc>
              <a:spcBef>
                <a:spcPts val="0"/>
              </a:spcBef>
              <a:spcAft>
                <a:spcPts val="600"/>
              </a:spcAft>
            </a:pPr>
            <a:r>
              <a:rPr lang="en-US" sz="6400" b="1">
                <a:latin typeface="Cambria" panose="02040503050406030204" pitchFamily="18" charset="0"/>
                <a:ea typeface="Cambria" panose="02040503050406030204" pitchFamily="18" charset="0"/>
                <a:cs typeface="Calibri" panose="020F0502020204030204" pitchFamily="34" charset="0"/>
              </a:rPr>
              <a:t>Voluntary Compliance Agreement (VCA)</a:t>
            </a:r>
          </a:p>
          <a:p>
            <a:pPr marL="627063" lvl="1">
              <a:lnSpc>
                <a:spcPct val="120000"/>
              </a:lnSpc>
              <a:spcBef>
                <a:spcPts val="0"/>
              </a:spcBef>
              <a:spcAft>
                <a:spcPts val="600"/>
              </a:spcAft>
            </a:pPr>
            <a:r>
              <a:rPr lang="en-US" sz="6400" b="1">
                <a:latin typeface="Cambria" panose="02040503050406030204" pitchFamily="18" charset="0"/>
                <a:ea typeface="Cambria" panose="02040503050406030204" pitchFamily="18" charset="0"/>
                <a:cs typeface="Calibri" panose="020F0502020204030204" pitchFamily="34" charset="0"/>
              </a:rPr>
              <a:t>Letter of Warning (LOW)</a:t>
            </a:r>
          </a:p>
          <a:p>
            <a:pPr marL="627063" lvl="1">
              <a:lnSpc>
                <a:spcPct val="120000"/>
              </a:lnSpc>
              <a:spcBef>
                <a:spcPts val="0"/>
              </a:spcBef>
              <a:spcAft>
                <a:spcPts val="600"/>
              </a:spcAft>
            </a:pPr>
            <a:r>
              <a:rPr lang="en-US" sz="6400" b="1">
                <a:latin typeface="Cambria" panose="02040503050406030204" pitchFamily="18" charset="0"/>
                <a:ea typeface="Cambria" panose="02040503050406030204" pitchFamily="18" charset="0"/>
                <a:cs typeface="Calibri" panose="020F0502020204030204" pitchFamily="34" charset="0"/>
              </a:rPr>
              <a:t>Evidence of Compliance</a:t>
            </a:r>
            <a:r>
              <a:rPr lang="en-US" sz="6400">
                <a:latin typeface="Cambria" panose="02040503050406030204" pitchFamily="18" charset="0"/>
                <a:ea typeface="Cambria" panose="02040503050406030204" pitchFamily="18" charset="0"/>
                <a:cs typeface="Calibri" panose="020F0502020204030204" pitchFamily="34" charset="0"/>
              </a:rPr>
              <a:t> (i.e., applicant’s most recent Audit Progress Report)</a:t>
            </a:r>
          </a:p>
          <a:p>
            <a:pPr marL="284163">
              <a:lnSpc>
                <a:spcPct val="120000"/>
              </a:lnSpc>
              <a:spcBef>
                <a:spcPts val="0"/>
              </a:spcBef>
              <a:spcAft>
                <a:spcPts val="600"/>
              </a:spcAft>
            </a:pPr>
            <a:r>
              <a:rPr lang="en-US" sz="6400">
                <a:latin typeface="Cambria" panose="02040503050406030204" pitchFamily="18" charset="0"/>
                <a:ea typeface="Cambria" panose="02040503050406030204" pitchFamily="18" charset="0"/>
                <a:cs typeface="Calibri" panose="020F0502020204030204" pitchFamily="34" charset="0"/>
              </a:rPr>
              <a:t>Audit submission due on </a:t>
            </a:r>
            <a:r>
              <a:rPr lang="en-US" sz="6400" b="1">
                <a:latin typeface="Cambria" panose="02040503050406030204" pitchFamily="18" charset="0"/>
                <a:ea typeface="Cambria" panose="02040503050406030204" pitchFamily="18" charset="0"/>
                <a:cs typeface="Calibri" panose="020F0502020204030204" pitchFamily="34" charset="0"/>
              </a:rPr>
              <a:t>weekend or holiday</a:t>
            </a:r>
            <a:r>
              <a:rPr lang="en-US" sz="6400">
                <a:latin typeface="Cambria" panose="02040503050406030204" pitchFamily="18" charset="0"/>
                <a:ea typeface="Cambria" panose="02040503050406030204" pitchFamily="18" charset="0"/>
                <a:cs typeface="Calibri" panose="020F0502020204030204" pitchFamily="34" charset="0"/>
              </a:rPr>
              <a:t> submitted on </a:t>
            </a:r>
            <a:r>
              <a:rPr lang="en-US" sz="6400" b="1">
                <a:latin typeface="Cambria" panose="02040503050406030204" pitchFamily="18" charset="0"/>
                <a:ea typeface="Cambria" panose="02040503050406030204" pitchFamily="18" charset="0"/>
                <a:cs typeface="Calibri" panose="020F0502020204030204" pitchFamily="34" charset="0"/>
              </a:rPr>
              <a:t>following business day</a:t>
            </a:r>
            <a:r>
              <a:rPr lang="en-US" sz="6400">
                <a:latin typeface="Cambria" panose="02040503050406030204" pitchFamily="18" charset="0"/>
                <a:ea typeface="Cambria" panose="02040503050406030204" pitchFamily="18" charset="0"/>
                <a:cs typeface="Calibri" panose="020F0502020204030204" pitchFamily="34" charset="0"/>
              </a:rPr>
              <a:t> will be considered </a:t>
            </a:r>
            <a:r>
              <a:rPr lang="en-US" sz="6400" b="1">
                <a:latin typeface="Cambria" panose="02040503050406030204" pitchFamily="18" charset="0"/>
                <a:ea typeface="Cambria" panose="02040503050406030204" pitchFamily="18" charset="0"/>
                <a:cs typeface="Calibri" panose="020F0502020204030204" pitchFamily="34" charset="0"/>
              </a:rPr>
              <a:t>timely</a:t>
            </a:r>
            <a:r>
              <a:rPr lang="en-US" sz="6400">
                <a:latin typeface="Cambria" panose="02040503050406030204" pitchFamily="18" charset="0"/>
                <a:ea typeface="Cambria" panose="02040503050406030204" pitchFamily="18" charset="0"/>
                <a:cs typeface="Calibri" panose="020F0502020204030204" pitchFamily="34" charset="0"/>
              </a:rPr>
              <a:t>.</a:t>
            </a:r>
          </a:p>
          <a:p>
            <a:pPr marL="284163">
              <a:lnSpc>
                <a:spcPct val="120000"/>
              </a:lnSpc>
              <a:spcBef>
                <a:spcPts val="0"/>
              </a:spcBef>
              <a:spcAft>
                <a:spcPts val="600"/>
              </a:spcAft>
            </a:pPr>
            <a:r>
              <a:rPr lang="en-US" sz="6400">
                <a:latin typeface="Cambria" panose="02040503050406030204" pitchFamily="18" charset="0"/>
                <a:ea typeface="Cambria" panose="02040503050406030204" pitchFamily="18" charset="0"/>
                <a:cs typeface="Calibri" panose="020F0502020204030204" pitchFamily="34" charset="0"/>
              </a:rPr>
              <a:t>If information from </a:t>
            </a:r>
            <a:r>
              <a:rPr lang="en-US" sz="6400" b="1">
                <a:latin typeface="Cambria" panose="02040503050406030204" pitchFamily="18" charset="0"/>
                <a:ea typeface="Cambria" panose="02040503050406030204" pitchFamily="18" charset="0"/>
                <a:cs typeface="Calibri" panose="020F0502020204030204" pitchFamily="34" charset="0"/>
              </a:rPr>
              <a:t>FAC</a:t>
            </a:r>
            <a:r>
              <a:rPr lang="en-US" sz="6400">
                <a:latin typeface="Cambria" panose="02040503050406030204" pitchFamily="18" charset="0"/>
                <a:ea typeface="Cambria" panose="02040503050406030204" pitchFamily="18" charset="0"/>
                <a:cs typeface="Calibri" panose="020F0502020204030204" pitchFamily="34" charset="0"/>
              </a:rPr>
              <a:t> is unclear, ONAP will contact applicant for </a:t>
            </a:r>
            <a:r>
              <a:rPr lang="en-US" sz="6400" b="1">
                <a:latin typeface="Cambria" panose="02040503050406030204" pitchFamily="18" charset="0"/>
                <a:ea typeface="Cambria" panose="02040503050406030204" pitchFamily="18" charset="0"/>
                <a:cs typeface="Calibri" panose="020F0502020204030204" pitchFamily="34" charset="0"/>
              </a:rPr>
              <a:t>more information</a:t>
            </a:r>
            <a:r>
              <a:rPr lang="en-US" sz="6400">
                <a:latin typeface="Cambria" panose="02040503050406030204" pitchFamily="18" charset="0"/>
                <a:ea typeface="Cambria" panose="02040503050406030204" pitchFamily="18" charset="0"/>
                <a:cs typeface="Calibri" panose="020F0502020204030204" pitchFamily="34" charset="0"/>
              </a:rPr>
              <a:t>.</a:t>
            </a:r>
          </a:p>
          <a:p>
            <a:pPr marL="284163">
              <a:lnSpc>
                <a:spcPct val="120000"/>
              </a:lnSpc>
              <a:spcBef>
                <a:spcPts val="0"/>
              </a:spcBef>
              <a:spcAft>
                <a:spcPts val="600"/>
              </a:spcAft>
            </a:pPr>
            <a:r>
              <a:rPr lang="en-US" sz="6400" b="1">
                <a:latin typeface="Cambria" panose="02040503050406030204" pitchFamily="18" charset="0"/>
                <a:ea typeface="Cambria" panose="02040503050406030204" pitchFamily="18" charset="0"/>
                <a:cs typeface="Calibri" panose="020F0502020204030204" pitchFamily="34" charset="0"/>
              </a:rPr>
              <a:t>Time Zone</a:t>
            </a:r>
            <a:r>
              <a:rPr lang="en-US" sz="6400">
                <a:latin typeface="Cambria" panose="02040503050406030204" pitchFamily="18" charset="0"/>
                <a:ea typeface="Cambria" panose="02040503050406030204" pitchFamily="18" charset="0"/>
                <a:cs typeface="Calibri" panose="020F0502020204030204" pitchFamily="34" charset="0"/>
              </a:rPr>
              <a:t> – audit report submitted on time within </a:t>
            </a:r>
            <a:r>
              <a:rPr lang="en-US" sz="6400" b="1">
                <a:latin typeface="Cambria" panose="02040503050406030204" pitchFamily="18" charset="0"/>
                <a:ea typeface="Cambria" panose="02040503050406030204" pitchFamily="18" charset="0"/>
                <a:cs typeface="Calibri" panose="020F0502020204030204" pitchFamily="34" charset="0"/>
              </a:rPr>
              <a:t>location of time zone</a:t>
            </a:r>
            <a:r>
              <a:rPr lang="en-US" sz="6400">
                <a:latin typeface="Cambria" panose="02040503050406030204" pitchFamily="18" charset="0"/>
                <a:ea typeface="Cambria" panose="02040503050406030204" pitchFamily="18" charset="0"/>
                <a:cs typeface="Calibri" panose="020F0502020204030204" pitchFamily="34" charset="0"/>
              </a:rPr>
              <a:t> will be considered </a:t>
            </a:r>
            <a:r>
              <a:rPr lang="en-US" sz="6400" b="1">
                <a:latin typeface="Cambria" panose="02040503050406030204" pitchFamily="18" charset="0"/>
                <a:ea typeface="Cambria" panose="02040503050406030204" pitchFamily="18" charset="0"/>
                <a:cs typeface="Calibri" panose="020F0502020204030204" pitchFamily="34" charset="0"/>
              </a:rPr>
              <a:t>timely</a:t>
            </a:r>
            <a:r>
              <a:rPr lang="en-US" sz="6400">
                <a:latin typeface="Cambria" panose="02040503050406030204" pitchFamily="18" charset="0"/>
                <a:ea typeface="Cambria" panose="02040503050406030204" pitchFamily="18" charset="0"/>
                <a:cs typeface="Calibri" panose="020F0502020204030204" pitchFamily="34" charset="0"/>
              </a:rPr>
              <a:t>.</a:t>
            </a:r>
          </a:p>
          <a:p>
            <a:pPr marL="284163">
              <a:lnSpc>
                <a:spcPct val="120000"/>
              </a:lnSpc>
              <a:spcBef>
                <a:spcPts val="0"/>
              </a:spcBef>
              <a:spcAft>
                <a:spcPts val="600"/>
              </a:spcAft>
            </a:pPr>
            <a:r>
              <a:rPr lang="en-US" sz="6400" b="1">
                <a:latin typeface="Cambria" panose="02040503050406030204" pitchFamily="18" charset="0"/>
                <a:ea typeface="Cambria" panose="02040503050406030204" pitchFamily="18" charset="0"/>
                <a:cs typeface="Calibri" panose="020F0502020204030204" pitchFamily="34" charset="0"/>
              </a:rPr>
              <a:t>Deadline Extension</a:t>
            </a:r>
            <a:r>
              <a:rPr lang="en-US" sz="6400">
                <a:latin typeface="Cambria" panose="02040503050406030204" pitchFamily="18" charset="0"/>
                <a:ea typeface="Cambria" panose="02040503050406030204" pitchFamily="18" charset="0"/>
                <a:cs typeface="Calibri" panose="020F0502020204030204" pitchFamily="34" charset="0"/>
              </a:rPr>
              <a:t> – audit report submitted within </a:t>
            </a:r>
            <a:r>
              <a:rPr lang="en-US" sz="6400" b="1">
                <a:latin typeface="Cambria" panose="02040503050406030204" pitchFamily="18" charset="0"/>
                <a:ea typeface="Cambria" panose="02040503050406030204" pitchFamily="18" charset="0"/>
                <a:cs typeface="Calibri" panose="020F0502020204030204" pitchFamily="34" charset="0"/>
              </a:rPr>
              <a:t>extended deadline </a:t>
            </a:r>
            <a:r>
              <a:rPr lang="en-US" sz="6400">
                <a:latin typeface="Cambria" panose="02040503050406030204" pitchFamily="18" charset="0"/>
                <a:ea typeface="Cambria" panose="02040503050406030204" pitchFamily="18" charset="0"/>
                <a:cs typeface="Calibri" panose="020F0502020204030204" pitchFamily="34" charset="0"/>
              </a:rPr>
              <a:t>afforded due to COVID-19 </a:t>
            </a:r>
            <a:r>
              <a:rPr lang="en-US" sz="6400" b="1">
                <a:latin typeface="Cambria" panose="02040503050406030204" pitchFamily="18" charset="0"/>
                <a:ea typeface="Cambria" panose="02040503050406030204" pitchFamily="18" charset="0"/>
                <a:cs typeface="Calibri" panose="020F0502020204030204" pitchFamily="34" charset="0"/>
              </a:rPr>
              <a:t>will NOT </a:t>
            </a:r>
            <a:r>
              <a:rPr lang="en-US" sz="6400">
                <a:latin typeface="Cambria" panose="02040503050406030204" pitchFamily="18" charset="0"/>
                <a:ea typeface="Cambria" panose="02040503050406030204" pitchFamily="18" charset="0"/>
                <a:cs typeface="Calibri" panose="020F0502020204030204" pitchFamily="34" charset="0"/>
              </a:rPr>
              <a:t>be considered </a:t>
            </a:r>
            <a:r>
              <a:rPr lang="en-US" sz="6400" b="1">
                <a:latin typeface="Cambria" panose="02040503050406030204" pitchFamily="18" charset="0"/>
                <a:ea typeface="Cambria" panose="02040503050406030204" pitchFamily="18" charset="0"/>
                <a:cs typeface="Calibri" panose="020F0502020204030204" pitchFamily="34" charset="0"/>
              </a:rPr>
              <a:t>late</a:t>
            </a:r>
            <a:r>
              <a:rPr lang="en-US" sz="6400">
                <a:latin typeface="Cambria" panose="02040503050406030204" pitchFamily="18" charset="0"/>
                <a:ea typeface="Cambria" panose="02040503050406030204" pitchFamily="18" charset="0"/>
                <a:cs typeface="Calibri" panose="020F0502020204030204" pitchFamily="34" charset="0"/>
              </a:rPr>
              <a:t> </a:t>
            </a:r>
            <a:r>
              <a:rPr lang="en-US" sz="6400" b="1">
                <a:latin typeface="Cambria" panose="02040503050406030204" pitchFamily="18" charset="0"/>
                <a:ea typeface="Cambria" panose="02040503050406030204" pitchFamily="18" charset="0"/>
                <a:cs typeface="Calibri" panose="020F0502020204030204" pitchFamily="34" charset="0"/>
              </a:rPr>
              <a:t>(on time).</a:t>
            </a:r>
          </a:p>
          <a:p>
            <a:pPr marL="284163"/>
            <a:endParaRPr lang="en-US" sz="2400">
              <a:latin typeface="Cambria" panose="02040503050406030204" pitchFamily="18" charset="0"/>
              <a:ea typeface="Cambria" panose="02040503050406030204" pitchFamily="18" charset="0"/>
              <a:cs typeface="Calibri" panose="020F0502020204030204" pitchFamily="34" charset="0"/>
            </a:endParaRPr>
          </a:p>
          <a:p>
            <a:endParaRPr lang="en-US" b="1">
              <a:latin typeface="Arial" pitchFamily="34" charset="0"/>
              <a:ea typeface="ＭＳ Ｐゴシック" pitchFamily="34" charset="-128"/>
            </a:endParaRPr>
          </a:p>
        </p:txBody>
      </p:sp>
      <p:cxnSp>
        <p:nvCxnSpPr>
          <p:cNvPr id="5" name="Straight Connector 4">
            <a:extLst>
              <a:ext uri="{FF2B5EF4-FFF2-40B4-BE49-F238E27FC236}">
                <a16:creationId xmlns:a16="http://schemas.microsoft.com/office/drawing/2014/main" id="{0538FDEB-0F5A-41A8-8789-C15905B61377}"/>
              </a:ext>
            </a:extLst>
          </p:cNvPr>
          <p:cNvCxnSpPr>
            <a:cxnSpLocks/>
          </p:cNvCxnSpPr>
          <p:nvPr/>
        </p:nvCxnSpPr>
        <p:spPr>
          <a:xfrm>
            <a:off x="806433" y="801619"/>
            <a:ext cx="7531134"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1">
            <a:extLst>
              <a:ext uri="{FF2B5EF4-FFF2-40B4-BE49-F238E27FC236}">
                <a16:creationId xmlns:a16="http://schemas.microsoft.com/office/drawing/2014/main" id="{71C8E9AB-C043-04DF-01EE-5016669A7F8D}"/>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E514FAAA-090E-0879-5997-6D6B156A41F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588010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2AE6-B70C-445E-8D04-EE8F3B05F176}"/>
              </a:ext>
            </a:extLst>
          </p:cNvPr>
          <p:cNvSpPr>
            <a:spLocks noGrp="1"/>
          </p:cNvSpPr>
          <p:nvPr>
            <p:ph type="ctrTitle"/>
          </p:nvPr>
        </p:nvSpPr>
        <p:spPr>
          <a:xfrm>
            <a:off x="1307154" y="587086"/>
            <a:ext cx="6756191" cy="2557856"/>
          </a:xfrm>
        </p:spPr>
        <p:txBody>
          <a:bodyPr anchor="ctr">
            <a:normAutofit/>
          </a:bodyPr>
          <a:lstStyle/>
          <a:p>
            <a:r>
              <a:rPr lang="en-US" sz="4500">
                <a:latin typeface="Cambria" panose="02040503050406030204" pitchFamily="18" charset="0"/>
                <a:ea typeface="Cambria" panose="02040503050406030204" pitchFamily="18" charset="0"/>
              </a:rPr>
              <a:t>End of Rating Factor 1</a:t>
            </a:r>
          </a:p>
        </p:txBody>
      </p:sp>
      <p:pic>
        <p:nvPicPr>
          <p:cNvPr id="9" name="Picture 11">
            <a:extLst>
              <a:ext uri="{FF2B5EF4-FFF2-40B4-BE49-F238E27FC236}">
                <a16:creationId xmlns:a16="http://schemas.microsoft.com/office/drawing/2014/main" id="{25DFE1BB-5421-2E9D-124F-43924C1E309E}"/>
              </a:ext>
            </a:extLst>
          </p:cNvPr>
          <p:cNvPicPr>
            <a:picLocks noChangeAspect="1"/>
          </p:cNvPicPr>
          <p:nvPr/>
        </p:nvPicPr>
        <p:blipFill>
          <a:blip r:embed="rId3"/>
          <a:stretch>
            <a:fillRect/>
          </a:stretch>
        </p:blipFill>
        <p:spPr>
          <a:xfrm>
            <a:off x="-3485" y="-3485"/>
            <a:ext cx="571500" cy="5143500"/>
          </a:xfrm>
          <a:prstGeom prst="rect">
            <a:avLst/>
          </a:prstGeom>
        </p:spPr>
      </p:pic>
      <p:pic>
        <p:nvPicPr>
          <p:cNvPr id="11" name="Picture 12">
            <a:extLst>
              <a:ext uri="{FF2B5EF4-FFF2-40B4-BE49-F238E27FC236}">
                <a16:creationId xmlns:a16="http://schemas.microsoft.com/office/drawing/2014/main" id="{D9D85A0A-55ED-EF79-AAAA-E1749779555E}"/>
              </a:ext>
            </a:extLst>
          </p:cNvPr>
          <p:cNvPicPr>
            <a:picLocks noChangeAspect="1"/>
          </p:cNvPicPr>
          <p:nvPr/>
        </p:nvPicPr>
        <p:blipFill>
          <a:blip r:embed="rId4"/>
          <a:stretch>
            <a:fillRect/>
          </a:stretch>
        </p:blipFill>
        <p:spPr>
          <a:xfrm>
            <a:off x="8572500" y="0"/>
            <a:ext cx="571500" cy="5143500"/>
          </a:xfrm>
          <a:prstGeom prst="rect">
            <a:avLst/>
          </a:prstGeom>
        </p:spPr>
      </p:pic>
      <p:pic>
        <p:nvPicPr>
          <p:cNvPr id="6" name="Picture 6">
            <a:extLst>
              <a:ext uri="{FF2B5EF4-FFF2-40B4-BE49-F238E27FC236}">
                <a16:creationId xmlns:a16="http://schemas.microsoft.com/office/drawing/2014/main" id="{BA86E3F1-CFC3-7EFF-E035-86C9371E4555}"/>
              </a:ext>
            </a:extLst>
          </p:cNvPr>
          <p:cNvPicPr>
            <a:picLocks noChangeAspect="1"/>
          </p:cNvPicPr>
          <p:nvPr/>
        </p:nvPicPr>
        <p:blipFill>
          <a:blip r:embed="rId5"/>
          <a:stretch>
            <a:fillRect/>
          </a:stretch>
        </p:blipFill>
        <p:spPr>
          <a:xfrm>
            <a:off x="2521070" y="2574360"/>
            <a:ext cx="3519577" cy="469232"/>
          </a:xfrm>
          <a:prstGeom prst="rect">
            <a:avLst/>
          </a:prstGeom>
        </p:spPr>
      </p:pic>
    </p:spTree>
    <p:extLst>
      <p:ext uri="{BB962C8B-B14F-4D97-AF65-F5344CB8AC3E}">
        <p14:creationId xmlns:p14="http://schemas.microsoft.com/office/powerpoint/2010/main" val="410355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8571" y="2019160"/>
            <a:ext cx="2804460" cy="671361"/>
          </a:xfrm>
        </p:spPr>
        <p:txBody>
          <a:bodyPr>
            <a:normAutofit/>
          </a:bodyPr>
          <a:lstStyle/>
          <a:p>
            <a:pPr algn="r"/>
            <a:r>
              <a:rPr lang="en-US" sz="2800" b="1">
                <a:solidFill>
                  <a:schemeClr val="accent4">
                    <a:lumMod val="50000"/>
                  </a:schemeClr>
                </a:solidFill>
                <a:latin typeface="Cambria"/>
                <a:cs typeface="Arial"/>
              </a:rPr>
              <a:t>Rating Factors</a:t>
            </a:r>
          </a:p>
        </p:txBody>
      </p:sp>
      <p:sp>
        <p:nvSpPr>
          <p:cNvPr id="3" name="Content Placeholder 2"/>
          <p:cNvSpPr>
            <a:spLocks noGrp="1"/>
          </p:cNvSpPr>
          <p:nvPr>
            <p:ph idx="1"/>
          </p:nvPr>
        </p:nvSpPr>
        <p:spPr>
          <a:xfrm>
            <a:off x="4193628" y="626858"/>
            <a:ext cx="4186132" cy="4127326"/>
          </a:xfrm>
        </p:spPr>
        <p:txBody>
          <a:bodyPr vert="horz" lIns="91440" tIns="45720" rIns="91440" bIns="45720" rtlCol="0" anchor="ctr">
            <a:noAutofit/>
          </a:bodyPr>
          <a:lstStyle/>
          <a:p>
            <a:pPr marL="514350" indent="-514350">
              <a:buAutoNum type="arabicPeriod"/>
            </a:pPr>
            <a:r>
              <a:rPr lang="en-US" sz="2400">
                <a:ln>
                  <a:solidFill>
                    <a:schemeClr val="accent6"/>
                  </a:solidFill>
                </a:ln>
                <a:solidFill>
                  <a:schemeClr val="accent6"/>
                </a:solidFill>
                <a:latin typeface="Cambria"/>
                <a:cs typeface="Arial"/>
              </a:rPr>
              <a:t>Capacity of the Applicant </a:t>
            </a:r>
            <a:endParaRPr lang="en-US" sz="2400">
              <a:ln>
                <a:solidFill>
                  <a:schemeClr val="accent6"/>
                </a:solidFill>
              </a:ln>
              <a:solidFill>
                <a:schemeClr val="accent6"/>
              </a:solidFill>
              <a:latin typeface="Cambria" pitchFamily="18" charset="0"/>
              <a:cs typeface="Arial" panose="020B0604020202020204" pitchFamily="34" charset="0"/>
            </a:endParaRPr>
          </a:p>
          <a:p>
            <a:pPr marL="514350" indent="-514350">
              <a:buAutoNum type="arabicPeriod"/>
            </a:pPr>
            <a:r>
              <a:rPr lang="en-US" sz="2400">
                <a:ln>
                  <a:solidFill>
                    <a:schemeClr val="accent6"/>
                  </a:solidFill>
                </a:ln>
                <a:solidFill>
                  <a:schemeClr val="accent6"/>
                </a:solidFill>
                <a:latin typeface="Cambria"/>
                <a:cs typeface="Arial"/>
              </a:rPr>
              <a:t>Need/Extent of the Problem</a:t>
            </a:r>
          </a:p>
          <a:p>
            <a:pPr marL="514350" indent="-514350">
              <a:buAutoNum type="arabicPeriod"/>
            </a:pPr>
            <a:r>
              <a:rPr lang="en-US" sz="2400">
                <a:ln>
                  <a:solidFill>
                    <a:schemeClr val="accent6"/>
                  </a:solidFill>
                </a:ln>
                <a:solidFill>
                  <a:schemeClr val="accent6"/>
                </a:solidFill>
                <a:latin typeface="Cambria"/>
                <a:cs typeface="Arial"/>
              </a:rPr>
              <a:t>Soundness of Approach</a:t>
            </a:r>
          </a:p>
          <a:p>
            <a:pPr marL="514350" indent="-514350">
              <a:buAutoNum type="arabicPeriod"/>
            </a:pPr>
            <a:r>
              <a:rPr lang="en-US" sz="2400">
                <a:ln>
                  <a:solidFill>
                    <a:schemeClr val="accent6"/>
                  </a:solidFill>
                </a:ln>
                <a:solidFill>
                  <a:schemeClr val="accent6"/>
                </a:solidFill>
                <a:latin typeface="Cambria"/>
                <a:cs typeface="Arial"/>
              </a:rPr>
              <a:t>Leveraging Resources</a:t>
            </a:r>
          </a:p>
          <a:p>
            <a:pPr marL="514350" indent="-514350">
              <a:buAutoNum type="arabicPeriod"/>
            </a:pPr>
            <a:r>
              <a:rPr lang="en-US" sz="2400">
                <a:ln>
                  <a:solidFill>
                    <a:schemeClr val="accent6"/>
                  </a:solidFill>
                </a:ln>
                <a:solidFill>
                  <a:schemeClr val="accent6"/>
                </a:solidFill>
                <a:latin typeface="Cambria"/>
                <a:cs typeface="Arial"/>
              </a:rPr>
              <a:t>Comprehensiveness and Coordination</a:t>
            </a:r>
          </a:p>
          <a:p>
            <a:endParaRPr lang="en-US" sz="2400" b="1">
              <a:solidFill>
                <a:schemeClr val="accent1"/>
              </a:solidFill>
              <a:latin typeface="Cambria" pitchFamily="18" charset="0"/>
              <a:cs typeface="Arial" panose="020B0604020202020204" pitchFamily="34" charset="0"/>
            </a:endParaRPr>
          </a:p>
        </p:txBody>
      </p:sp>
      <p:sp>
        <p:nvSpPr>
          <p:cNvPr id="4" name="Slide Number Placeholder 3"/>
          <p:cNvSpPr>
            <a:spLocks noGrp="1"/>
          </p:cNvSpPr>
          <p:nvPr>
            <p:ph type="sldNum" sz="quarter" idx="12"/>
          </p:nvPr>
        </p:nvSpPr>
        <p:spPr>
          <a:xfrm>
            <a:off x="8461332" y="4623155"/>
            <a:ext cx="541991" cy="274320"/>
          </a:xfrm>
        </p:spPr>
        <p:txBody>
          <a:bodyPr>
            <a:normAutofit/>
          </a:bodyPr>
          <a:lstStyle/>
          <a:p>
            <a:pPr>
              <a:spcAft>
                <a:spcPts val="600"/>
              </a:spcAft>
            </a:pPr>
            <a:fld id="{47D326A9-C7FB-474D-8472-18C731E71348}" type="slidenum">
              <a:rPr lang="en-US" sz="800">
                <a:solidFill>
                  <a:srgbClr val="FFFFFF"/>
                </a:solidFill>
              </a:rPr>
              <a:pPr>
                <a:spcAft>
                  <a:spcPts val="600"/>
                </a:spcAft>
              </a:pPr>
              <a:t>3</a:t>
            </a:fld>
            <a:endParaRPr lang="en-US" sz="800">
              <a:solidFill>
                <a:srgbClr val="FFFFFF"/>
              </a:solidFill>
            </a:endParaRPr>
          </a:p>
        </p:txBody>
      </p:sp>
      <p:cxnSp>
        <p:nvCxnSpPr>
          <p:cNvPr id="30" name="Straight Arrow Connector 29">
            <a:extLst>
              <a:ext uri="{FF2B5EF4-FFF2-40B4-BE49-F238E27FC236}">
                <a16:creationId xmlns:a16="http://schemas.microsoft.com/office/drawing/2014/main" id="{7EF85FC2-B514-4EB7-8EB2-C20AFC74A65B}"/>
              </a:ext>
            </a:extLst>
          </p:cNvPr>
          <p:cNvCxnSpPr>
            <a:stCxn id="2" idx="3"/>
          </p:cNvCxnSpPr>
          <p:nvPr/>
        </p:nvCxnSpPr>
        <p:spPr>
          <a:xfrm flipV="1">
            <a:off x="3143031" y="1332186"/>
            <a:ext cx="1050597" cy="1022655"/>
          </a:xfrm>
          <a:prstGeom prst="straightConnector1">
            <a:avLst/>
          </a:prstGeom>
          <a:ln w="19050">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2D81867F-7EC6-4609-A9A2-CB6D8700F7E3}"/>
              </a:ext>
            </a:extLst>
          </p:cNvPr>
          <p:cNvCxnSpPr>
            <a:cxnSpLocks/>
            <a:stCxn id="2" idx="3"/>
          </p:cNvCxnSpPr>
          <p:nvPr/>
        </p:nvCxnSpPr>
        <p:spPr>
          <a:xfrm flipV="1">
            <a:off x="3143031" y="1791003"/>
            <a:ext cx="1145190" cy="563838"/>
          </a:xfrm>
          <a:prstGeom prst="straightConnector1">
            <a:avLst/>
          </a:prstGeom>
          <a:ln w="19050">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4A040893-D2C4-4542-A2DC-73D6BC43D71A}"/>
              </a:ext>
            </a:extLst>
          </p:cNvPr>
          <p:cNvCxnSpPr>
            <a:cxnSpLocks/>
          </p:cNvCxnSpPr>
          <p:nvPr/>
        </p:nvCxnSpPr>
        <p:spPr>
          <a:xfrm>
            <a:off x="3143031" y="2354840"/>
            <a:ext cx="1145190" cy="128629"/>
          </a:xfrm>
          <a:prstGeom prst="straightConnector1">
            <a:avLst/>
          </a:prstGeom>
          <a:ln w="19050">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510BA8D5-A7DB-443B-BD22-B0474DFED993}"/>
              </a:ext>
            </a:extLst>
          </p:cNvPr>
          <p:cNvCxnSpPr>
            <a:cxnSpLocks/>
            <a:stCxn id="2" idx="3"/>
          </p:cNvCxnSpPr>
          <p:nvPr/>
        </p:nvCxnSpPr>
        <p:spPr>
          <a:xfrm>
            <a:off x="3143031" y="2354841"/>
            <a:ext cx="1145190" cy="563837"/>
          </a:xfrm>
          <a:prstGeom prst="straightConnector1">
            <a:avLst/>
          </a:prstGeom>
          <a:ln w="19050">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9B220238-4DA0-46EB-B64B-A53DBAE5633C}"/>
              </a:ext>
            </a:extLst>
          </p:cNvPr>
          <p:cNvCxnSpPr>
            <a:cxnSpLocks/>
          </p:cNvCxnSpPr>
          <p:nvPr/>
        </p:nvCxnSpPr>
        <p:spPr>
          <a:xfrm>
            <a:off x="3143031" y="2354839"/>
            <a:ext cx="1145190" cy="1014705"/>
          </a:xfrm>
          <a:prstGeom prst="straightConnector1">
            <a:avLst/>
          </a:prstGeom>
          <a:ln w="19050">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Picture 11">
            <a:extLst>
              <a:ext uri="{FF2B5EF4-FFF2-40B4-BE49-F238E27FC236}">
                <a16:creationId xmlns:a16="http://schemas.microsoft.com/office/drawing/2014/main" id="{4F6E15D1-03E2-C133-28D7-1ED96E19F145}"/>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2">
            <a:extLst>
              <a:ext uri="{FF2B5EF4-FFF2-40B4-BE49-F238E27FC236}">
                <a16:creationId xmlns:a16="http://schemas.microsoft.com/office/drawing/2014/main" id="{465D655A-9254-AE47-9D4F-BAC16E04E9F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317331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B08B97-E79B-4366-A58C-F4EBCFA37F8F}"/>
              </a:ext>
            </a:extLst>
          </p:cNvPr>
          <p:cNvSpPr>
            <a:spLocks noGrp="1"/>
          </p:cNvSpPr>
          <p:nvPr>
            <p:ph type="sldNum" sz="quarter" idx="12"/>
          </p:nvPr>
        </p:nvSpPr>
        <p:spPr/>
        <p:txBody>
          <a:bodyPr/>
          <a:lstStyle/>
          <a:p>
            <a:fld id="{47D326A9-C7FB-474D-8472-18C731E71348}" type="slidenum">
              <a:rPr lang="en-US" smtClean="0"/>
              <a:pPr/>
              <a:t>4</a:t>
            </a:fld>
            <a:endParaRPr lang="en-US"/>
          </a:p>
        </p:txBody>
      </p:sp>
      <p:graphicFrame>
        <p:nvGraphicFramePr>
          <p:cNvPr id="3" name="Table 2">
            <a:extLst>
              <a:ext uri="{FF2B5EF4-FFF2-40B4-BE49-F238E27FC236}">
                <a16:creationId xmlns:a16="http://schemas.microsoft.com/office/drawing/2014/main" id="{FE338F02-778A-4EE2-8364-3F70B598ACDD}"/>
              </a:ext>
            </a:extLst>
          </p:cNvPr>
          <p:cNvGraphicFramePr>
            <a:graphicFrameLocks noGrp="1"/>
          </p:cNvGraphicFramePr>
          <p:nvPr>
            <p:extLst>
              <p:ext uri="{D42A27DB-BD31-4B8C-83A1-F6EECF244321}">
                <p14:modId xmlns:p14="http://schemas.microsoft.com/office/powerpoint/2010/main" val="1385751362"/>
              </p:ext>
            </p:extLst>
          </p:nvPr>
        </p:nvGraphicFramePr>
        <p:xfrm>
          <a:off x="830906" y="245500"/>
          <a:ext cx="7251225" cy="4414395"/>
        </p:xfrm>
        <a:graphic>
          <a:graphicData uri="http://schemas.openxmlformats.org/drawingml/2006/table">
            <a:tbl>
              <a:tblPr firstRow="1" firstCol="1" bandRow="1">
                <a:tableStyleId>{16D9F66E-5EB9-4882-86FB-DCBF35E3C3E4}</a:tableStyleId>
              </a:tblPr>
              <a:tblGrid>
                <a:gridCol w="1205737">
                  <a:extLst>
                    <a:ext uri="{9D8B030D-6E8A-4147-A177-3AD203B41FA5}">
                      <a16:colId xmlns:a16="http://schemas.microsoft.com/office/drawing/2014/main" val="3370489951"/>
                    </a:ext>
                  </a:extLst>
                </a:gridCol>
                <a:gridCol w="4925997">
                  <a:extLst>
                    <a:ext uri="{9D8B030D-6E8A-4147-A177-3AD203B41FA5}">
                      <a16:colId xmlns:a16="http://schemas.microsoft.com/office/drawing/2014/main" val="2721882299"/>
                    </a:ext>
                  </a:extLst>
                </a:gridCol>
                <a:gridCol w="1119491">
                  <a:extLst>
                    <a:ext uri="{9D8B030D-6E8A-4147-A177-3AD203B41FA5}">
                      <a16:colId xmlns:a16="http://schemas.microsoft.com/office/drawing/2014/main" val="2544369906"/>
                    </a:ext>
                  </a:extLst>
                </a:gridCol>
              </a:tblGrid>
              <a:tr h="384884">
                <a:tc>
                  <a:txBody>
                    <a:bodyPr/>
                    <a:lstStyle/>
                    <a:p>
                      <a:pPr marL="0" marR="0" algn="ctr">
                        <a:lnSpc>
                          <a:spcPct val="107000"/>
                        </a:lnSpc>
                        <a:spcBef>
                          <a:spcPts val="0"/>
                        </a:spcBef>
                        <a:spcAft>
                          <a:spcPts val="800"/>
                        </a:spcAft>
                      </a:pPr>
                      <a:r>
                        <a:rPr lang="en-US" sz="1400" b="1" u="sng">
                          <a:solidFill>
                            <a:schemeClr val="tx1"/>
                          </a:solidFill>
                          <a:effectLst/>
                        </a:rPr>
                        <a:t>RATING FACTOR</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u="sng">
                          <a:solidFill>
                            <a:schemeClr val="tx1"/>
                          </a:solidFill>
                          <a:effectLst/>
                        </a:rPr>
                        <a:t>FACTOR TITLE</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u="sng">
                          <a:solidFill>
                            <a:schemeClr val="tx1"/>
                          </a:solidFill>
                          <a:effectLst/>
                        </a:rPr>
                        <a:t>POINTS</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967214563"/>
                  </a:ext>
                </a:extLst>
              </a:tr>
              <a:tr h="894108">
                <a:tc>
                  <a:txBody>
                    <a:bodyPr/>
                    <a:lstStyle/>
                    <a:p>
                      <a:pPr marL="0" marR="0" algn="ctr">
                        <a:lnSpc>
                          <a:spcPct val="107000"/>
                        </a:lnSpc>
                        <a:spcBef>
                          <a:spcPts val="0"/>
                        </a:spcBef>
                        <a:spcAft>
                          <a:spcPts val="800"/>
                        </a:spcAft>
                      </a:pPr>
                      <a:r>
                        <a:rPr lang="en-US" sz="1400" b="1">
                          <a:solidFill>
                            <a:schemeClr val="tx1"/>
                          </a:solidFill>
                          <a:effectLst/>
                        </a:rPr>
                        <a:t>1</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600"/>
                        </a:spcAft>
                      </a:pPr>
                      <a:r>
                        <a:rPr lang="en-US" sz="1400" b="1" u="sng">
                          <a:solidFill>
                            <a:schemeClr val="tx1"/>
                          </a:solidFill>
                          <a:effectLst/>
                        </a:rPr>
                        <a:t>(Minimum combined score of 35 points under Rating Factor 1 and Rating Factor 2 to meet threshold requirement</a:t>
                      </a:r>
                    </a:p>
                    <a:p>
                      <a:pPr marL="0" marR="0">
                        <a:lnSpc>
                          <a:spcPct val="107000"/>
                        </a:lnSpc>
                        <a:spcBef>
                          <a:spcPts val="0"/>
                        </a:spcBef>
                        <a:spcAft>
                          <a:spcPts val="600"/>
                        </a:spcAft>
                      </a:pPr>
                      <a:r>
                        <a:rPr lang="en-US" sz="1400" b="1" u="sng">
                          <a:solidFill>
                            <a:schemeClr val="tx1"/>
                          </a:solidFill>
                          <a:effectLst/>
                        </a:rPr>
                        <a:t>CAPACITY OF THE APPLICANT</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solidFill>
                            <a:schemeClr val="tx1"/>
                          </a:solidFill>
                          <a:effectLst/>
                        </a:rPr>
                        <a:t>20</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4085874286"/>
                  </a:ext>
                </a:extLst>
              </a:tr>
              <a:tr h="238105">
                <a:tc>
                  <a:txBody>
                    <a:bodyPr/>
                    <a:lstStyle/>
                    <a:p>
                      <a:pPr marL="0" marR="0" algn="ctr">
                        <a:lnSpc>
                          <a:spcPct val="107000"/>
                        </a:lnSpc>
                        <a:spcBef>
                          <a:spcPts val="0"/>
                        </a:spcBef>
                        <a:spcAft>
                          <a:spcPts val="800"/>
                        </a:spcAft>
                      </a:pPr>
                      <a:r>
                        <a:rPr lang="en-US" sz="1400">
                          <a:solidFill>
                            <a:schemeClr val="tx1"/>
                          </a:solidFill>
                          <a:effectLst/>
                        </a:rPr>
                        <a:t>1.1</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Managerial and Technical Staff</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8</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4243830314"/>
                  </a:ext>
                </a:extLst>
              </a:tr>
              <a:tr h="238105">
                <a:tc>
                  <a:txBody>
                    <a:bodyPr/>
                    <a:lstStyle/>
                    <a:p>
                      <a:pPr marL="0" marR="0" algn="ctr">
                        <a:lnSpc>
                          <a:spcPct val="107000"/>
                        </a:lnSpc>
                        <a:spcBef>
                          <a:spcPts val="0"/>
                        </a:spcBef>
                        <a:spcAft>
                          <a:spcPts val="800"/>
                        </a:spcAft>
                      </a:pPr>
                      <a:r>
                        <a:rPr lang="en-US" sz="1400">
                          <a:solidFill>
                            <a:schemeClr val="tx1"/>
                          </a:solidFill>
                          <a:effectLst/>
                        </a:rPr>
                        <a:t>1.2</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Procurement and Contract Management</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latin typeface="Cambria" panose="02040503050406030204" pitchFamily="18" charset="0"/>
                          <a:ea typeface="Cambria" panose="02040503050406030204" pitchFamily="18" charset="0"/>
                          <a:cs typeface="Calibri"/>
                        </a:rPr>
                        <a:t>3</a:t>
                      </a:r>
                    </a:p>
                  </a:txBody>
                  <a:tcPr marL="4251" marR="4251" marT="4251" marB="4251" anchor="ctr"/>
                </a:tc>
                <a:extLst>
                  <a:ext uri="{0D108BD9-81ED-4DB2-BD59-A6C34878D82A}">
                    <a16:rowId xmlns:a16="http://schemas.microsoft.com/office/drawing/2014/main" val="1137166324"/>
                  </a:ext>
                </a:extLst>
              </a:tr>
              <a:tr h="238105">
                <a:tc>
                  <a:txBody>
                    <a:bodyPr/>
                    <a:lstStyle/>
                    <a:p>
                      <a:pPr marL="0" marR="0" algn="ctr">
                        <a:lnSpc>
                          <a:spcPct val="107000"/>
                        </a:lnSpc>
                        <a:spcBef>
                          <a:spcPts val="0"/>
                        </a:spcBef>
                        <a:spcAft>
                          <a:spcPts val="800"/>
                        </a:spcAft>
                      </a:pPr>
                      <a:r>
                        <a:rPr lang="en-US" sz="1400">
                          <a:solidFill>
                            <a:schemeClr val="tx1"/>
                          </a:solidFill>
                          <a:effectLst/>
                        </a:rPr>
                        <a:t>1.3</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IHBG Expenditures</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latin typeface="Cambria" panose="02040503050406030204" pitchFamily="18" charset="0"/>
                          <a:ea typeface="Cambria" panose="02040503050406030204" pitchFamily="18" charset="0"/>
                          <a:cs typeface="Calibri"/>
                        </a:rPr>
                        <a:t>3</a:t>
                      </a:r>
                    </a:p>
                  </a:txBody>
                  <a:tcPr marL="4251" marR="4251" marT="4251" marB="4251" anchor="ctr"/>
                </a:tc>
                <a:extLst>
                  <a:ext uri="{0D108BD9-81ED-4DB2-BD59-A6C34878D82A}">
                    <a16:rowId xmlns:a16="http://schemas.microsoft.com/office/drawing/2014/main" val="2420636675"/>
                  </a:ext>
                </a:extLst>
              </a:tr>
              <a:tr h="238105">
                <a:tc>
                  <a:txBody>
                    <a:bodyPr/>
                    <a:lstStyle/>
                    <a:p>
                      <a:pPr marL="0" marR="0" algn="ctr">
                        <a:lnSpc>
                          <a:spcPct val="107000"/>
                        </a:lnSpc>
                        <a:spcBef>
                          <a:spcPts val="0"/>
                        </a:spcBef>
                        <a:spcAft>
                          <a:spcPts val="800"/>
                        </a:spcAft>
                      </a:pPr>
                      <a:r>
                        <a:rPr lang="en-US" sz="1400">
                          <a:solidFill>
                            <a:schemeClr val="tx1"/>
                          </a:solidFill>
                          <a:effectLst/>
                        </a:rPr>
                        <a:t>1.4</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Findings</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2</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842862082"/>
                  </a:ext>
                </a:extLst>
              </a:tr>
              <a:tr h="238105">
                <a:tc>
                  <a:txBody>
                    <a:bodyPr/>
                    <a:lstStyle/>
                    <a:p>
                      <a:pPr marL="0" marR="0" algn="ctr">
                        <a:lnSpc>
                          <a:spcPct val="107000"/>
                        </a:lnSpc>
                        <a:spcBef>
                          <a:spcPts val="0"/>
                        </a:spcBef>
                        <a:spcAft>
                          <a:spcPts val="800"/>
                        </a:spcAft>
                      </a:pPr>
                      <a:r>
                        <a:rPr lang="en-US" sz="1400">
                          <a:solidFill>
                            <a:schemeClr val="tx1"/>
                          </a:solidFill>
                          <a:effectLst/>
                        </a:rPr>
                        <a:t>1.5</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Timely Reporting</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 2 </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823632862"/>
                  </a:ext>
                </a:extLst>
              </a:tr>
              <a:tr h="238105">
                <a:tc>
                  <a:txBody>
                    <a:bodyPr/>
                    <a:lstStyle/>
                    <a:p>
                      <a:pPr marL="0" marR="0" algn="ctr">
                        <a:lnSpc>
                          <a:spcPct val="107000"/>
                        </a:lnSpc>
                        <a:spcBef>
                          <a:spcPts val="0"/>
                        </a:spcBef>
                        <a:spcAft>
                          <a:spcPts val="800"/>
                        </a:spcAft>
                      </a:pPr>
                      <a:r>
                        <a:rPr lang="en-US" sz="1400">
                          <a:solidFill>
                            <a:schemeClr val="tx1"/>
                          </a:solidFill>
                          <a:effectLst/>
                        </a:rPr>
                        <a:t>1.6</a:t>
                      </a: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Late Single Audit Submissions</a:t>
                      </a: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2</a:t>
                      </a: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225874667"/>
                  </a:ext>
                </a:extLst>
              </a:tr>
              <a:tr h="238105">
                <a:tc>
                  <a:txBody>
                    <a:bodyPr/>
                    <a:lstStyle/>
                    <a:p>
                      <a:pPr marL="0" marR="0" algn="ctr">
                        <a:lnSpc>
                          <a:spcPct val="107000"/>
                        </a:lnSpc>
                        <a:spcBef>
                          <a:spcPts val="0"/>
                        </a:spcBef>
                        <a:spcAft>
                          <a:spcPts val="800"/>
                        </a:spcAft>
                      </a:pP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1400">
                        <a:solidFill>
                          <a:schemeClr val="tx1"/>
                        </a:solidFill>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3191172671"/>
                  </a:ext>
                </a:extLst>
              </a:tr>
              <a:tr h="238105">
                <a:tc>
                  <a:txBody>
                    <a:bodyPr/>
                    <a:lstStyle/>
                    <a:p>
                      <a:pPr marL="0" marR="0" algn="ctr">
                        <a:lnSpc>
                          <a:spcPct val="107000"/>
                        </a:lnSpc>
                        <a:spcBef>
                          <a:spcPts val="0"/>
                        </a:spcBef>
                        <a:spcAft>
                          <a:spcPts val="800"/>
                        </a:spcAft>
                      </a:pPr>
                      <a:r>
                        <a:rPr lang="en-US" sz="1400" b="1">
                          <a:solidFill>
                            <a:schemeClr val="tx1"/>
                          </a:solidFill>
                          <a:effectLst/>
                        </a:rPr>
                        <a:t>2</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b="1" u="sng">
                          <a:solidFill>
                            <a:schemeClr val="tx1"/>
                          </a:solidFill>
                          <a:effectLst/>
                        </a:rPr>
                        <a:t>NEED/EXTENT OF THE PROBLEM</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solidFill>
                            <a:schemeClr val="tx1"/>
                          </a:solidFill>
                          <a:effectLst/>
                        </a:rPr>
                        <a:t>25</a:t>
                      </a:r>
                      <a:endParaRPr lang="en-US" sz="1400" b="1">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4146385036"/>
                  </a:ext>
                </a:extLst>
              </a:tr>
              <a:tr h="238105">
                <a:tc>
                  <a:txBody>
                    <a:bodyPr/>
                    <a:lstStyle/>
                    <a:p>
                      <a:pPr marL="0" marR="0" algn="ctr">
                        <a:lnSpc>
                          <a:spcPct val="107000"/>
                        </a:lnSpc>
                        <a:spcBef>
                          <a:spcPts val="0"/>
                        </a:spcBef>
                        <a:spcAft>
                          <a:spcPts val="800"/>
                        </a:spcAft>
                      </a:pPr>
                      <a:r>
                        <a:rPr lang="en-US" sz="1400">
                          <a:solidFill>
                            <a:schemeClr val="tx1"/>
                          </a:solidFill>
                          <a:effectLst/>
                        </a:rPr>
                        <a:t>2.1</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Identified Needs and Other Supporting Data</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9</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176098502"/>
                  </a:ext>
                </a:extLst>
              </a:tr>
              <a:tr h="238105">
                <a:tc>
                  <a:txBody>
                    <a:bodyPr/>
                    <a:lstStyle/>
                    <a:p>
                      <a:pPr marL="0" marR="0" algn="ctr">
                        <a:lnSpc>
                          <a:spcPct val="107000"/>
                        </a:lnSpc>
                        <a:spcBef>
                          <a:spcPts val="0"/>
                        </a:spcBef>
                        <a:spcAft>
                          <a:spcPts val="800"/>
                        </a:spcAft>
                      </a:pPr>
                      <a:r>
                        <a:rPr lang="en-US" sz="1400">
                          <a:solidFill>
                            <a:schemeClr val="tx1"/>
                          </a:solidFill>
                          <a:effectLst/>
                        </a:rPr>
                        <a:t>2.2</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Project Beneficiaries</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3</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821572362"/>
                  </a:ext>
                </a:extLst>
              </a:tr>
              <a:tr h="238105">
                <a:tc>
                  <a:txBody>
                    <a:bodyPr/>
                    <a:lstStyle/>
                    <a:p>
                      <a:pPr marL="0" marR="0" algn="ctr">
                        <a:lnSpc>
                          <a:spcPct val="107000"/>
                        </a:lnSpc>
                        <a:spcBef>
                          <a:spcPts val="0"/>
                        </a:spcBef>
                        <a:spcAft>
                          <a:spcPts val="800"/>
                        </a:spcAft>
                      </a:pPr>
                      <a:r>
                        <a:rPr lang="en-US" sz="1400">
                          <a:solidFill>
                            <a:schemeClr val="tx1"/>
                          </a:solidFill>
                          <a:effectLst/>
                        </a:rPr>
                        <a:t>2.3</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Past Efforts to Address Identified Need </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3</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1489832450"/>
                  </a:ext>
                </a:extLst>
              </a:tr>
              <a:tr h="278143">
                <a:tc>
                  <a:txBody>
                    <a:bodyPr/>
                    <a:lstStyle/>
                    <a:p>
                      <a:pPr marL="0" marR="0" algn="ctr">
                        <a:lnSpc>
                          <a:spcPct val="107000"/>
                        </a:lnSpc>
                        <a:spcBef>
                          <a:spcPts val="0"/>
                        </a:spcBef>
                        <a:spcAft>
                          <a:spcPts val="800"/>
                        </a:spcAft>
                      </a:pPr>
                      <a:r>
                        <a:rPr lang="en-US" sz="1400">
                          <a:solidFill>
                            <a:schemeClr val="tx1"/>
                          </a:solidFill>
                          <a:effectLst/>
                        </a:rPr>
                        <a:t>2.4</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Sustainability</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5</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1570124138"/>
                  </a:ext>
                </a:extLst>
              </a:tr>
              <a:tr h="238105">
                <a:tc>
                  <a:txBody>
                    <a:bodyPr/>
                    <a:lstStyle/>
                    <a:p>
                      <a:pPr marL="0" marR="0" algn="ctr">
                        <a:lnSpc>
                          <a:spcPct val="107000"/>
                        </a:lnSpc>
                        <a:spcBef>
                          <a:spcPts val="0"/>
                        </a:spcBef>
                        <a:spcAft>
                          <a:spcPts val="800"/>
                        </a:spcAft>
                      </a:pPr>
                      <a:r>
                        <a:rPr lang="en-US" sz="1400">
                          <a:solidFill>
                            <a:schemeClr val="tx1"/>
                          </a:solidFill>
                          <a:effectLst/>
                        </a:rPr>
                        <a:t>2.5</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solidFill>
                            <a:schemeClr val="tx1"/>
                          </a:solidFill>
                          <a:effectLst/>
                        </a:rPr>
                        <a:t>New and Previously Unfunded Applicants</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solidFill>
                            <a:schemeClr val="tx1"/>
                          </a:solidFill>
                          <a:effectLst/>
                        </a:rPr>
                        <a:t>5</a:t>
                      </a:r>
                      <a:endParaRPr lang="en-US" sz="1400">
                        <a:solidFill>
                          <a:schemeClr val="tx1"/>
                        </a:solidFill>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431396409"/>
                  </a:ext>
                </a:extLst>
              </a:tr>
            </a:tbl>
          </a:graphicData>
        </a:graphic>
      </p:graphicFrame>
      <p:pic>
        <p:nvPicPr>
          <p:cNvPr id="9" name="Picture 11">
            <a:extLst>
              <a:ext uri="{FF2B5EF4-FFF2-40B4-BE49-F238E27FC236}">
                <a16:creationId xmlns:a16="http://schemas.microsoft.com/office/drawing/2014/main" id="{BCC95452-D5A4-B02E-A9D9-544C65FA5C73}"/>
              </a:ext>
            </a:extLst>
          </p:cNvPr>
          <p:cNvPicPr>
            <a:picLocks noChangeAspect="1"/>
          </p:cNvPicPr>
          <p:nvPr/>
        </p:nvPicPr>
        <p:blipFill>
          <a:blip r:embed="rId3"/>
          <a:stretch>
            <a:fillRect/>
          </a:stretch>
        </p:blipFill>
        <p:spPr>
          <a:xfrm>
            <a:off x="-3485" y="-3485"/>
            <a:ext cx="571500" cy="5143500"/>
          </a:xfrm>
          <a:prstGeom prst="rect">
            <a:avLst/>
          </a:prstGeom>
        </p:spPr>
      </p:pic>
      <p:pic>
        <p:nvPicPr>
          <p:cNvPr id="11" name="Picture 12">
            <a:extLst>
              <a:ext uri="{FF2B5EF4-FFF2-40B4-BE49-F238E27FC236}">
                <a16:creationId xmlns:a16="http://schemas.microsoft.com/office/drawing/2014/main" id="{92E3A83A-E98A-9D52-535D-E4524A4078E8}"/>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450811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B08B97-E79B-4366-A58C-F4EBCFA37F8F}"/>
              </a:ext>
            </a:extLst>
          </p:cNvPr>
          <p:cNvSpPr>
            <a:spLocks noGrp="1"/>
          </p:cNvSpPr>
          <p:nvPr>
            <p:ph type="sldNum" sz="quarter" idx="12"/>
          </p:nvPr>
        </p:nvSpPr>
        <p:spPr/>
        <p:txBody>
          <a:bodyPr/>
          <a:lstStyle/>
          <a:p>
            <a:fld id="{47D326A9-C7FB-474D-8472-18C731E71348}" type="slidenum">
              <a:rPr lang="en-US" smtClean="0"/>
              <a:pPr/>
              <a:t>5</a:t>
            </a:fld>
            <a:endParaRPr lang="en-US"/>
          </a:p>
        </p:txBody>
      </p:sp>
      <p:graphicFrame>
        <p:nvGraphicFramePr>
          <p:cNvPr id="3" name="Table 2">
            <a:extLst>
              <a:ext uri="{FF2B5EF4-FFF2-40B4-BE49-F238E27FC236}">
                <a16:creationId xmlns:a16="http://schemas.microsoft.com/office/drawing/2014/main" id="{FE338F02-778A-4EE2-8364-3F70B598ACDD}"/>
              </a:ext>
            </a:extLst>
          </p:cNvPr>
          <p:cNvGraphicFramePr>
            <a:graphicFrameLocks noGrp="1"/>
          </p:cNvGraphicFramePr>
          <p:nvPr>
            <p:extLst>
              <p:ext uri="{D42A27DB-BD31-4B8C-83A1-F6EECF244321}">
                <p14:modId xmlns:p14="http://schemas.microsoft.com/office/powerpoint/2010/main" val="474304889"/>
              </p:ext>
            </p:extLst>
          </p:nvPr>
        </p:nvGraphicFramePr>
        <p:xfrm>
          <a:off x="699905" y="53841"/>
          <a:ext cx="7885994" cy="4947069"/>
        </p:xfrm>
        <a:graphic>
          <a:graphicData uri="http://schemas.openxmlformats.org/drawingml/2006/table">
            <a:tbl>
              <a:tblPr firstRow="1" firstCol="1" bandRow="1">
                <a:tableStyleId>{16D9F66E-5EB9-4882-86FB-DCBF35E3C3E4}</a:tableStyleId>
              </a:tblPr>
              <a:tblGrid>
                <a:gridCol w="1269658">
                  <a:extLst>
                    <a:ext uri="{9D8B030D-6E8A-4147-A177-3AD203B41FA5}">
                      <a16:colId xmlns:a16="http://schemas.microsoft.com/office/drawing/2014/main" val="3370489951"/>
                    </a:ext>
                  </a:extLst>
                </a:gridCol>
                <a:gridCol w="5299982">
                  <a:extLst>
                    <a:ext uri="{9D8B030D-6E8A-4147-A177-3AD203B41FA5}">
                      <a16:colId xmlns:a16="http://schemas.microsoft.com/office/drawing/2014/main" val="2721882299"/>
                    </a:ext>
                  </a:extLst>
                </a:gridCol>
                <a:gridCol w="1316354">
                  <a:extLst>
                    <a:ext uri="{9D8B030D-6E8A-4147-A177-3AD203B41FA5}">
                      <a16:colId xmlns:a16="http://schemas.microsoft.com/office/drawing/2014/main" val="2544369906"/>
                    </a:ext>
                  </a:extLst>
                </a:gridCol>
              </a:tblGrid>
              <a:tr h="431712">
                <a:tc>
                  <a:txBody>
                    <a:bodyPr/>
                    <a:lstStyle/>
                    <a:p>
                      <a:pPr marL="0" marR="0" algn="ctr">
                        <a:lnSpc>
                          <a:spcPct val="107000"/>
                        </a:lnSpc>
                        <a:spcBef>
                          <a:spcPts val="0"/>
                        </a:spcBef>
                        <a:spcAft>
                          <a:spcPts val="800"/>
                        </a:spcAft>
                      </a:pPr>
                      <a:r>
                        <a:rPr lang="en-US" sz="1400" b="1" u="sng">
                          <a:effectLst/>
                        </a:rPr>
                        <a:t>RATING FACTOR</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u="sng">
                          <a:effectLst/>
                        </a:rPr>
                        <a:t>FACTOR TITLE</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u="sng">
                          <a:effectLst/>
                        </a:rPr>
                        <a:t>POINTS</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967214563"/>
                  </a:ext>
                </a:extLst>
              </a:tr>
              <a:tr h="163285">
                <a:tc>
                  <a:txBody>
                    <a:bodyPr/>
                    <a:lstStyle/>
                    <a:p>
                      <a:pPr marL="0" marR="0" algn="ctr">
                        <a:lnSpc>
                          <a:spcPct val="107000"/>
                        </a:lnSpc>
                        <a:spcBef>
                          <a:spcPts val="0"/>
                        </a:spcBef>
                        <a:spcAft>
                          <a:spcPts val="800"/>
                        </a:spcAft>
                      </a:pPr>
                      <a:endParaRPr lang="en-US" sz="9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9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9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3092649420"/>
                  </a:ext>
                </a:extLst>
              </a:tr>
              <a:tr h="431712">
                <a:tc>
                  <a:txBody>
                    <a:bodyPr/>
                    <a:lstStyle/>
                    <a:p>
                      <a:pPr marL="0" marR="0" algn="ctr">
                        <a:lnSpc>
                          <a:spcPct val="107000"/>
                        </a:lnSpc>
                        <a:spcBef>
                          <a:spcPts val="0"/>
                        </a:spcBef>
                        <a:spcAft>
                          <a:spcPts val="800"/>
                        </a:spcAft>
                      </a:pPr>
                      <a:r>
                        <a:rPr lang="en-US" sz="1400" b="1">
                          <a:effectLst/>
                        </a:rPr>
                        <a:t>3</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600"/>
                        </a:spcAft>
                      </a:pPr>
                      <a:r>
                        <a:rPr lang="en-US" sz="1400" b="1" u="sng">
                          <a:effectLst/>
                        </a:rPr>
                        <a:t>SOUNDNESS OF APPROACH </a:t>
                      </a:r>
                      <a:r>
                        <a:rPr lang="en-US" sz="1400" b="1">
                          <a:effectLst/>
                        </a:rPr>
                        <a:t>(Minimum of 20 points needed to meet threshold requirement)</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40</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4207529677"/>
                  </a:ext>
                </a:extLst>
              </a:tr>
              <a:tr h="235044">
                <a:tc>
                  <a:txBody>
                    <a:bodyPr/>
                    <a:lstStyle/>
                    <a:p>
                      <a:pPr marL="0" marR="0" algn="ctr">
                        <a:lnSpc>
                          <a:spcPct val="107000"/>
                        </a:lnSpc>
                        <a:spcBef>
                          <a:spcPts val="0"/>
                        </a:spcBef>
                        <a:spcAft>
                          <a:spcPts val="800"/>
                        </a:spcAft>
                      </a:pPr>
                      <a:r>
                        <a:rPr lang="en-US" sz="1400">
                          <a:effectLst/>
                        </a:rPr>
                        <a:t>3.1</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IHBG Competitive Priorities</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10</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681910413"/>
                  </a:ext>
                </a:extLst>
              </a:tr>
              <a:tr h="235044">
                <a:tc>
                  <a:txBody>
                    <a:bodyPr/>
                    <a:lstStyle/>
                    <a:p>
                      <a:pPr marL="0" marR="0" algn="ctr">
                        <a:lnSpc>
                          <a:spcPct val="107000"/>
                        </a:lnSpc>
                        <a:spcBef>
                          <a:spcPts val="0"/>
                        </a:spcBef>
                        <a:spcAft>
                          <a:spcPts val="800"/>
                        </a:spcAft>
                      </a:pPr>
                      <a:r>
                        <a:rPr lang="en-US" sz="1400">
                          <a:effectLst/>
                        </a:rPr>
                        <a:t>3.2</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Project Implementation Plan</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10</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815916889"/>
                  </a:ext>
                </a:extLst>
              </a:tr>
              <a:tr h="235044">
                <a:tc>
                  <a:txBody>
                    <a:bodyPr/>
                    <a:lstStyle/>
                    <a:p>
                      <a:pPr marL="0" marR="0" algn="ctr">
                        <a:lnSpc>
                          <a:spcPct val="107000"/>
                        </a:lnSpc>
                        <a:spcBef>
                          <a:spcPts val="0"/>
                        </a:spcBef>
                        <a:spcAft>
                          <a:spcPts val="800"/>
                        </a:spcAft>
                      </a:pPr>
                      <a:r>
                        <a:rPr lang="en-US" sz="1400">
                          <a:effectLst/>
                        </a:rPr>
                        <a:t>3.3</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Project Implementation Schedule and Project Readiness</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10</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825395780"/>
                  </a:ext>
                </a:extLst>
              </a:tr>
              <a:tr h="235044">
                <a:tc>
                  <a:txBody>
                    <a:bodyPr/>
                    <a:lstStyle/>
                    <a:p>
                      <a:pPr marL="0" marR="0" algn="ctr">
                        <a:lnSpc>
                          <a:spcPct val="107000"/>
                        </a:lnSpc>
                        <a:spcBef>
                          <a:spcPts val="0"/>
                        </a:spcBef>
                        <a:spcAft>
                          <a:spcPts val="800"/>
                        </a:spcAft>
                      </a:pPr>
                      <a:r>
                        <a:rPr lang="en-US" sz="1400">
                          <a:effectLst/>
                        </a:rPr>
                        <a:t>3.4</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Budget</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10</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1356450632"/>
                  </a:ext>
                </a:extLst>
              </a:tr>
              <a:tr h="235044">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250323263"/>
                  </a:ext>
                </a:extLst>
              </a:tr>
              <a:tr h="235044">
                <a:tc>
                  <a:txBody>
                    <a:bodyPr/>
                    <a:lstStyle/>
                    <a:p>
                      <a:pPr marL="0" marR="0" algn="ctr">
                        <a:lnSpc>
                          <a:spcPct val="107000"/>
                        </a:lnSpc>
                        <a:spcBef>
                          <a:spcPts val="0"/>
                        </a:spcBef>
                        <a:spcAft>
                          <a:spcPts val="800"/>
                        </a:spcAft>
                      </a:pPr>
                      <a:r>
                        <a:rPr lang="en-US" sz="1400" b="1">
                          <a:effectLst/>
                        </a:rPr>
                        <a:t>4</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b="1" u="sng">
                          <a:effectLst/>
                        </a:rPr>
                        <a:t>LEVERAGING RESOURCES</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5</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1875753488"/>
                  </a:ext>
                </a:extLst>
              </a:tr>
              <a:tr h="235044">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1312355097"/>
                  </a:ext>
                </a:extLst>
              </a:tr>
              <a:tr h="235044">
                <a:tc>
                  <a:txBody>
                    <a:bodyPr/>
                    <a:lstStyle/>
                    <a:p>
                      <a:pPr marL="0" marR="0" algn="ctr">
                        <a:lnSpc>
                          <a:spcPct val="107000"/>
                        </a:lnSpc>
                        <a:spcBef>
                          <a:spcPts val="0"/>
                        </a:spcBef>
                        <a:spcAft>
                          <a:spcPts val="800"/>
                        </a:spcAft>
                      </a:pPr>
                      <a:r>
                        <a:rPr lang="en-US" sz="1400" b="1">
                          <a:effectLst/>
                        </a:rPr>
                        <a:t>5</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b="1" u="sng">
                          <a:effectLst/>
                        </a:rPr>
                        <a:t>COMPREHENSIVENESS AND COORDINATION</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10</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130445720"/>
                  </a:ext>
                </a:extLst>
              </a:tr>
              <a:tr h="235044">
                <a:tc>
                  <a:txBody>
                    <a:bodyPr/>
                    <a:lstStyle/>
                    <a:p>
                      <a:pPr marL="0" marR="0" algn="ctr">
                        <a:lnSpc>
                          <a:spcPct val="107000"/>
                        </a:lnSpc>
                        <a:spcBef>
                          <a:spcPts val="0"/>
                        </a:spcBef>
                        <a:spcAft>
                          <a:spcPts val="800"/>
                        </a:spcAft>
                      </a:pPr>
                      <a:r>
                        <a:rPr lang="en-US" sz="1400">
                          <a:effectLst/>
                        </a:rPr>
                        <a:t>5.1</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Coordination</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7</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741769990"/>
                  </a:ext>
                </a:extLst>
              </a:tr>
              <a:tr h="278946">
                <a:tc>
                  <a:txBody>
                    <a:bodyPr/>
                    <a:lstStyle/>
                    <a:p>
                      <a:pPr marL="0" marR="0" algn="ctr">
                        <a:lnSpc>
                          <a:spcPct val="107000"/>
                        </a:lnSpc>
                        <a:spcBef>
                          <a:spcPts val="0"/>
                        </a:spcBef>
                        <a:spcAft>
                          <a:spcPts val="800"/>
                        </a:spcAft>
                      </a:pPr>
                      <a:r>
                        <a:rPr lang="en-US" sz="1400">
                          <a:effectLst/>
                        </a:rPr>
                        <a:t>5.2</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nSpc>
                          <a:spcPct val="107000"/>
                        </a:lnSpc>
                        <a:spcBef>
                          <a:spcPts val="0"/>
                        </a:spcBef>
                        <a:spcAft>
                          <a:spcPts val="800"/>
                        </a:spcAft>
                      </a:pPr>
                      <a:r>
                        <a:rPr lang="en-US" sz="1400">
                          <a:effectLst/>
                        </a:rPr>
                        <a:t>Outputs and Outcomes</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a:effectLst/>
                        </a:rPr>
                        <a:t>3</a:t>
                      </a:r>
                      <a:endParaRPr lang="en-US" sz="1400">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2198605027"/>
                  </a:ext>
                </a:extLst>
              </a:tr>
              <a:tr h="235044">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2144685905"/>
                  </a:ext>
                </a:extLst>
              </a:tr>
              <a:tr h="235044">
                <a:tc>
                  <a:txBody>
                    <a:bodyPr/>
                    <a:lstStyle/>
                    <a:p>
                      <a:pPr marL="0" marR="0" algn="ctr">
                        <a:lnSpc>
                          <a:spcPct val="107000"/>
                        </a:lnSpc>
                        <a:spcBef>
                          <a:spcPts val="0"/>
                        </a:spcBef>
                        <a:spcAft>
                          <a:spcPts val="800"/>
                        </a:spcAft>
                      </a:pPr>
                      <a:endParaRPr lang="en-US" sz="1400">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r>
                        <a:rPr lang="en-US" sz="1400" b="1">
                          <a:effectLst/>
                        </a:rPr>
                        <a:t>TOTAL (AFTER RATING FACTORS 1-5)</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100</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27834255"/>
                  </a:ext>
                </a:extLst>
              </a:tr>
              <a:tr h="311860">
                <a:tc>
                  <a:txBody>
                    <a:bodyPr/>
                    <a:lstStyle/>
                    <a:p>
                      <a:pPr marL="0" marR="0" algn="ctr">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400" b="1" u="sng">
                          <a:effectLst/>
                          <a:latin typeface="+mn-lt"/>
                          <a:ea typeface="Cambria" panose="02040503050406030204" pitchFamily="18" charset="0"/>
                          <a:cs typeface="Calibri"/>
                        </a:rPr>
                        <a:t>PREFERENCE POINTS FOR CLIMATE CHANGE</a:t>
                      </a:r>
                    </a:p>
                  </a:txBody>
                  <a:tcPr marL="4251" marR="4251" marT="4251" marB="4251" anchor="ctr"/>
                </a:tc>
                <a:tc>
                  <a:txBody>
                    <a:bodyPr/>
                    <a:lstStyle/>
                    <a:p>
                      <a:pPr marL="0" marR="0" algn="ctr">
                        <a:lnSpc>
                          <a:spcPct val="107000"/>
                        </a:lnSpc>
                        <a:spcBef>
                          <a:spcPts val="0"/>
                        </a:spcBef>
                        <a:spcAft>
                          <a:spcPts val="800"/>
                        </a:spcAft>
                      </a:pPr>
                      <a:r>
                        <a:rPr lang="en-US" sz="1400" b="1">
                          <a:effectLst/>
                          <a:latin typeface="+mn-lt"/>
                          <a:ea typeface="Cambria" panose="02040503050406030204" pitchFamily="18" charset="0"/>
                          <a:cs typeface="Calibri"/>
                        </a:rPr>
                        <a:t>2</a:t>
                      </a:r>
                    </a:p>
                  </a:txBody>
                  <a:tcPr marL="4251" marR="4251" marT="4251" marB="4251" anchor="ctr"/>
                </a:tc>
                <a:extLst>
                  <a:ext uri="{0D108BD9-81ED-4DB2-BD59-A6C34878D82A}">
                    <a16:rowId xmlns:a16="http://schemas.microsoft.com/office/drawing/2014/main" val="952706602"/>
                  </a:ext>
                </a:extLst>
              </a:tr>
              <a:tr h="258792">
                <a:tc>
                  <a:txBody>
                    <a:bodyPr/>
                    <a:lstStyle/>
                    <a:p>
                      <a:pPr marL="0" marR="0" algn="ctr">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400" b="1" u="sng">
                          <a:effectLst/>
                        </a:rPr>
                        <a:t>PREFERENCE POINTS FOR PROMISE ZONES</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2</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extLst>
                  <a:ext uri="{0D108BD9-81ED-4DB2-BD59-A6C34878D82A}">
                    <a16:rowId xmlns:a16="http://schemas.microsoft.com/office/drawing/2014/main" val="3463897574"/>
                  </a:ext>
                </a:extLst>
              </a:tr>
              <a:tr h="238125">
                <a:tc>
                  <a:txBody>
                    <a:bodyPr/>
                    <a:lstStyle/>
                    <a:p>
                      <a:pPr marL="0" marR="0" algn="ctr">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gn="ctr">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3874725404"/>
                  </a:ext>
                </a:extLst>
              </a:tr>
              <a:tr h="215099">
                <a:tc>
                  <a:txBody>
                    <a:bodyPr/>
                    <a:lstStyle/>
                    <a:p>
                      <a:pPr marL="0" marR="0" algn="ctr">
                        <a:lnSpc>
                          <a:spcPct val="107000"/>
                        </a:lnSpc>
                        <a:spcBef>
                          <a:spcPts val="0"/>
                        </a:spcBef>
                        <a:spcAft>
                          <a:spcPts val="800"/>
                        </a:spcAft>
                      </a:pP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tc>
                  <a:txBody>
                    <a:bodyPr/>
                    <a:lstStyle/>
                    <a:p>
                      <a:pPr marL="0" marR="0">
                        <a:lnSpc>
                          <a:spcPct val="107000"/>
                        </a:lnSpc>
                        <a:spcBef>
                          <a:spcPts val="0"/>
                        </a:spcBef>
                        <a:spcAft>
                          <a:spcPts val="800"/>
                        </a:spcAft>
                      </a:pPr>
                      <a:r>
                        <a:rPr lang="en-US" sz="1400" b="1">
                          <a:effectLst/>
                        </a:rPr>
                        <a:t>TOTAL</a:t>
                      </a:r>
                      <a:endParaRPr lang="en-US" sz="1400" b="1">
                        <a:effectLst/>
                        <a:latin typeface="Cambria" panose="02040503050406030204" pitchFamily="18" charset="0"/>
                        <a:ea typeface="Cambria" panose="02040503050406030204" pitchFamily="18" charset="0"/>
                        <a:cs typeface="Calibri"/>
                      </a:endParaRPr>
                    </a:p>
                  </a:txBody>
                  <a:tcPr marL="4251" marR="4251" marT="4251" marB="4251" anchor="ctr"/>
                </a:tc>
                <a:tc>
                  <a:txBody>
                    <a:bodyPr/>
                    <a:lstStyle/>
                    <a:p>
                      <a:pPr marL="0" marR="0" algn="ctr">
                        <a:lnSpc>
                          <a:spcPct val="107000"/>
                        </a:lnSpc>
                        <a:spcBef>
                          <a:spcPts val="0"/>
                        </a:spcBef>
                        <a:spcAft>
                          <a:spcPts val="800"/>
                        </a:spcAft>
                      </a:pPr>
                      <a:r>
                        <a:rPr lang="en-US" sz="1400" b="1">
                          <a:effectLst/>
                        </a:rPr>
                        <a:t>104</a:t>
                      </a:r>
                      <a:endParaRPr lang="en-US" sz="1400" b="1">
                        <a:effectLst/>
                        <a:latin typeface="Cambria" panose="02040503050406030204" pitchFamily="18" charset="0"/>
                        <a:ea typeface="Cambria" panose="02040503050406030204" pitchFamily="18" charset="0"/>
                        <a:cs typeface="Calibri" panose="020F0502020204030204" pitchFamily="34" charset="0"/>
                      </a:endParaRPr>
                    </a:p>
                  </a:txBody>
                  <a:tcPr marL="4251" marR="4251" marT="4251" marB="4251" anchor="ctr"/>
                </a:tc>
                <a:extLst>
                  <a:ext uri="{0D108BD9-81ED-4DB2-BD59-A6C34878D82A}">
                    <a16:rowId xmlns:a16="http://schemas.microsoft.com/office/drawing/2014/main" val="2804372197"/>
                  </a:ext>
                </a:extLst>
              </a:tr>
            </a:tbl>
          </a:graphicData>
        </a:graphic>
      </p:graphicFrame>
      <p:pic>
        <p:nvPicPr>
          <p:cNvPr id="9" name="Picture 11">
            <a:extLst>
              <a:ext uri="{FF2B5EF4-FFF2-40B4-BE49-F238E27FC236}">
                <a16:creationId xmlns:a16="http://schemas.microsoft.com/office/drawing/2014/main" id="{2C754BA2-3B88-B2BD-3B31-77F9F5DAC6AB}"/>
              </a:ext>
            </a:extLst>
          </p:cNvPr>
          <p:cNvPicPr>
            <a:picLocks noChangeAspect="1"/>
          </p:cNvPicPr>
          <p:nvPr/>
        </p:nvPicPr>
        <p:blipFill>
          <a:blip r:embed="rId3"/>
          <a:stretch>
            <a:fillRect/>
          </a:stretch>
        </p:blipFill>
        <p:spPr>
          <a:xfrm>
            <a:off x="-3485" y="-3485"/>
            <a:ext cx="571500" cy="5143500"/>
          </a:xfrm>
          <a:prstGeom prst="rect">
            <a:avLst/>
          </a:prstGeom>
        </p:spPr>
      </p:pic>
      <p:pic>
        <p:nvPicPr>
          <p:cNvPr id="11" name="Picture 12">
            <a:extLst>
              <a:ext uri="{FF2B5EF4-FFF2-40B4-BE49-F238E27FC236}">
                <a16:creationId xmlns:a16="http://schemas.microsoft.com/office/drawing/2014/main" id="{1650E439-BFED-23C4-DAF4-F1C13E103233}"/>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62234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22690" y="356001"/>
            <a:ext cx="6844303" cy="4055046"/>
          </a:xfrm>
          <a:noFill/>
        </p:spPr>
        <p:txBody>
          <a:bodyPr anchor="ctr">
            <a:normAutofit/>
          </a:bodyPr>
          <a:lstStyle/>
          <a:p>
            <a:pPr algn="l">
              <a:lnSpc>
                <a:spcPct val="90000"/>
              </a:lnSpc>
            </a:pPr>
            <a:r>
              <a:rPr lang="en-US" sz="4800" b="1">
                <a:solidFill>
                  <a:schemeClr val="accent6"/>
                </a:solidFill>
                <a:latin typeface="Cambria"/>
                <a:cs typeface="Arial"/>
              </a:rPr>
              <a:t>Rating Factor 1: </a:t>
            </a:r>
            <a:br>
              <a:rPr lang="en-US" sz="3100" b="1">
                <a:latin typeface="Cambria"/>
                <a:cs typeface="Arial"/>
              </a:rPr>
            </a:br>
            <a:br>
              <a:rPr lang="en-US" sz="3100" b="1">
                <a:latin typeface="Cambria"/>
                <a:cs typeface="Arial"/>
              </a:rPr>
            </a:br>
            <a:r>
              <a:rPr lang="en-US" sz="4000" b="1">
                <a:solidFill>
                  <a:schemeClr val="tx1"/>
                </a:solidFill>
                <a:latin typeface="Cambria"/>
                <a:cs typeface="Arial"/>
              </a:rPr>
              <a:t>Capacity of the Applicant</a:t>
            </a:r>
            <a:br>
              <a:rPr lang="en-US" sz="3600" b="1">
                <a:solidFill>
                  <a:schemeClr val="tx1"/>
                </a:solidFill>
                <a:latin typeface="Cambria"/>
                <a:cs typeface="Arial"/>
              </a:rPr>
            </a:br>
            <a:endParaRPr lang="en-US" sz="3600">
              <a:solidFill>
                <a:schemeClr val="tx1"/>
              </a:solidFill>
            </a:endParaRPr>
          </a:p>
        </p:txBody>
      </p:sp>
      <p:sp>
        <p:nvSpPr>
          <p:cNvPr id="3" name="Text Placeholder 2"/>
          <p:cNvSpPr>
            <a:spLocks noGrp="1"/>
          </p:cNvSpPr>
          <p:nvPr>
            <p:ph type="subTitle" idx="1"/>
          </p:nvPr>
        </p:nvSpPr>
        <p:spPr>
          <a:xfrm>
            <a:off x="5222697" y="3309078"/>
            <a:ext cx="3182658" cy="1523013"/>
          </a:xfrm>
        </p:spPr>
        <p:txBody>
          <a:bodyPr anchor="ctr">
            <a:normAutofit/>
          </a:bodyPr>
          <a:lstStyle/>
          <a:p>
            <a:pPr algn="r"/>
            <a:r>
              <a:rPr lang="en-US" sz="3200" b="1">
                <a:solidFill>
                  <a:schemeClr val="accent2"/>
                </a:solidFill>
                <a:latin typeface="Cambria"/>
              </a:rPr>
              <a:t>Maximum total </a:t>
            </a:r>
          </a:p>
          <a:p>
            <a:pPr algn="r"/>
            <a:r>
              <a:rPr lang="en-US" sz="3200" b="1">
                <a:solidFill>
                  <a:schemeClr val="accent2"/>
                </a:solidFill>
                <a:latin typeface="Cambria"/>
              </a:rPr>
              <a:t>20 points</a:t>
            </a:r>
            <a:endParaRPr lang="en-US" sz="3200" b="1">
              <a:solidFill>
                <a:schemeClr val="accent2"/>
              </a:solidFill>
              <a:latin typeface="Cambria" panose="02040503050406030204" pitchFamily="18" charset="0"/>
            </a:endParaRPr>
          </a:p>
        </p:txBody>
      </p:sp>
      <p:sp>
        <p:nvSpPr>
          <p:cNvPr id="4" name="Slide Number Placeholder 3"/>
          <p:cNvSpPr>
            <a:spLocks noGrp="1"/>
          </p:cNvSpPr>
          <p:nvPr>
            <p:ph type="sldNum" sz="quarter" idx="12"/>
          </p:nvPr>
        </p:nvSpPr>
        <p:spPr>
          <a:xfrm>
            <a:off x="-159324" y="2441231"/>
            <a:ext cx="643652" cy="261035"/>
          </a:xfrm>
        </p:spPr>
        <p:txBody>
          <a:bodyPr>
            <a:noAutofit/>
          </a:bodyPr>
          <a:lstStyle/>
          <a:p>
            <a:pPr>
              <a:lnSpc>
                <a:spcPct val="90000"/>
              </a:lnSpc>
              <a:spcAft>
                <a:spcPts val="600"/>
              </a:spcAft>
            </a:pPr>
            <a:fld id="{47D326A9-C7FB-474D-8472-18C731E71348}" type="slidenum">
              <a:rPr lang="en-US" sz="1800">
                <a:solidFill>
                  <a:srgbClr val="FFFFFF"/>
                </a:solidFill>
              </a:rPr>
              <a:pPr>
                <a:lnSpc>
                  <a:spcPct val="90000"/>
                </a:lnSpc>
                <a:spcAft>
                  <a:spcPts val="600"/>
                </a:spcAft>
              </a:pPr>
              <a:t>6</a:t>
            </a:fld>
            <a:endParaRPr lang="en-US" sz="1800">
              <a:solidFill>
                <a:srgbClr val="FFFFFF"/>
              </a:solidFill>
            </a:endParaRPr>
          </a:p>
        </p:txBody>
      </p:sp>
      <p:cxnSp>
        <p:nvCxnSpPr>
          <p:cNvPr id="6" name="Straight Connector 5">
            <a:extLst>
              <a:ext uri="{FF2B5EF4-FFF2-40B4-BE49-F238E27FC236}">
                <a16:creationId xmlns:a16="http://schemas.microsoft.com/office/drawing/2014/main" id="{66D6F8AE-7224-4F4F-859F-7ADFD0AE44F0}"/>
              </a:ext>
            </a:extLst>
          </p:cNvPr>
          <p:cNvCxnSpPr>
            <a:cxnSpLocks/>
          </p:cNvCxnSpPr>
          <p:nvPr/>
        </p:nvCxnSpPr>
        <p:spPr>
          <a:xfrm>
            <a:off x="1119351" y="2144109"/>
            <a:ext cx="5726986" cy="0"/>
          </a:xfrm>
          <a:prstGeom prst="line">
            <a:avLst/>
          </a:prstGeom>
          <a:ln w="19050"/>
        </p:spPr>
        <p:style>
          <a:lnRef idx="1">
            <a:schemeClr val="dk1"/>
          </a:lnRef>
          <a:fillRef idx="0">
            <a:schemeClr val="dk1"/>
          </a:fillRef>
          <a:effectRef idx="0">
            <a:schemeClr val="dk1"/>
          </a:effectRef>
          <a:fontRef idx="minor">
            <a:schemeClr val="tx1"/>
          </a:fontRef>
        </p:style>
      </p:cxnSp>
      <p:pic>
        <p:nvPicPr>
          <p:cNvPr id="10" name="Picture 11">
            <a:extLst>
              <a:ext uri="{FF2B5EF4-FFF2-40B4-BE49-F238E27FC236}">
                <a16:creationId xmlns:a16="http://schemas.microsoft.com/office/drawing/2014/main" id="{BBE52737-6310-9177-40C6-ACED92EB31E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F46F5FF4-1B99-BE59-B9BC-070FAE5A84F0}"/>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116165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9232" y="629480"/>
            <a:ext cx="2532339" cy="3638511"/>
          </a:xfrm>
        </p:spPr>
        <p:txBody>
          <a:bodyPr>
            <a:normAutofit/>
          </a:bodyPr>
          <a:lstStyle/>
          <a:p>
            <a:r>
              <a:rPr lang="en-US" sz="2400" b="1">
                <a:latin typeface="Cambria"/>
                <a:cs typeface="Arial"/>
              </a:rPr>
              <a:t>Rating Factor 1:</a:t>
            </a:r>
            <a:br>
              <a:rPr lang="en-US" sz="2400" b="1">
                <a:latin typeface="Cambria" panose="02040503050406030204" pitchFamily="18" charset="0"/>
                <a:ea typeface="Cambria"/>
                <a:cs typeface="Arial" panose="020B0604020202020204" pitchFamily="34" charset="0"/>
              </a:rPr>
            </a:br>
            <a:r>
              <a:rPr lang="en-US" sz="2400" b="1">
                <a:latin typeface="Cambria"/>
                <a:ea typeface="Cambria"/>
                <a:cs typeface="Arial"/>
              </a:rPr>
              <a:t>Subfactors</a:t>
            </a:r>
            <a:endParaRPr lang="en-US" sz="2400" b="1">
              <a:latin typeface="Cambria"/>
              <a:cs typeface="Arial"/>
            </a:endParaRPr>
          </a:p>
        </p:txBody>
      </p:sp>
      <p:sp>
        <p:nvSpPr>
          <p:cNvPr id="66" name="Content Placeholder 2"/>
          <p:cNvSpPr>
            <a:spLocks noGrp="1"/>
          </p:cNvSpPr>
          <p:nvPr>
            <p:ph idx="1"/>
          </p:nvPr>
        </p:nvSpPr>
        <p:spPr>
          <a:xfrm>
            <a:off x="2651739" y="367389"/>
            <a:ext cx="6199616" cy="4529491"/>
          </a:xfrm>
        </p:spPr>
        <p:txBody>
          <a:bodyPr vert="horz" lIns="91440" tIns="45720" rIns="91440" bIns="45720" rtlCol="0" anchor="t">
            <a:normAutofit/>
          </a:bodyPr>
          <a:lstStyle/>
          <a:p>
            <a:pPr>
              <a:lnSpc>
                <a:spcPct val="90000"/>
              </a:lnSpc>
            </a:pPr>
            <a:endParaRPr lang="en-US" sz="1300" b="1">
              <a:latin typeface="Cambria" panose="02040503050406030204" pitchFamily="18" charset="0"/>
              <a:ea typeface="Cambria"/>
              <a:cs typeface="Arial" panose="020B0604020202020204" pitchFamily="34" charset="0"/>
            </a:endParaRPr>
          </a:p>
          <a:p>
            <a:pPr marL="969645" lvl="1" indent="-512445">
              <a:buNone/>
            </a:pPr>
            <a:r>
              <a:rPr lang="en-US" sz="2000" b="1">
                <a:solidFill>
                  <a:schemeClr val="accent6"/>
                </a:solidFill>
                <a:latin typeface="Cambria"/>
                <a:ea typeface="Cambria"/>
                <a:cs typeface="Arial"/>
              </a:rPr>
              <a:t>1.1</a:t>
            </a:r>
            <a:r>
              <a:rPr lang="en-US" sz="2000" b="1">
                <a:latin typeface="Cambria"/>
                <a:ea typeface="Cambria"/>
                <a:cs typeface="Arial"/>
              </a:rPr>
              <a:t> -    Managerial and Technical Staff  (Up to 8</a:t>
            </a:r>
          </a:p>
          <a:p>
            <a:pPr marL="1031875" lvl="1" indent="-512445">
              <a:lnSpc>
                <a:spcPct val="90000"/>
              </a:lnSpc>
              <a:buNone/>
            </a:pPr>
            <a:endParaRPr lang="en-US" sz="2000" b="1">
              <a:latin typeface="Cambria" panose="02040503050406030204" pitchFamily="18" charset="0"/>
              <a:ea typeface="Cambria"/>
              <a:cs typeface="Arial" panose="020B0604020202020204" pitchFamily="34" charset="0"/>
            </a:endParaRPr>
          </a:p>
          <a:p>
            <a:pPr marL="1031875" lvl="1" indent="-574675">
              <a:buNone/>
            </a:pPr>
            <a:r>
              <a:rPr lang="en-US" sz="2000" b="1">
                <a:solidFill>
                  <a:schemeClr val="accent6"/>
                </a:solidFill>
                <a:latin typeface="Cambria"/>
                <a:ea typeface="Cambria"/>
                <a:cs typeface="Arial"/>
              </a:rPr>
              <a:t>1.2</a:t>
            </a:r>
            <a:r>
              <a:rPr lang="en-US" sz="2000" b="1">
                <a:latin typeface="Cambria"/>
                <a:ea typeface="Cambria"/>
                <a:cs typeface="Arial"/>
              </a:rPr>
              <a:t> –  Procurement and Contract</a:t>
            </a:r>
          </a:p>
          <a:p>
            <a:pPr marL="1031875" lvl="1" indent="-512445">
              <a:buNone/>
            </a:pPr>
            <a:r>
              <a:rPr lang="en-US" sz="2000" b="1">
                <a:latin typeface="Cambria"/>
                <a:ea typeface="Cambria"/>
                <a:cs typeface="Arial"/>
              </a:rPr>
              <a:t>	   Management (Up to 3 points)</a:t>
            </a:r>
          </a:p>
          <a:p>
            <a:pPr marL="1031875" lvl="1" indent="-512445">
              <a:lnSpc>
                <a:spcPct val="90000"/>
              </a:lnSpc>
              <a:buNone/>
            </a:pPr>
            <a:endParaRPr lang="en-US" sz="2000" b="1">
              <a:latin typeface="Cambria" panose="02040503050406030204" pitchFamily="18" charset="0"/>
              <a:ea typeface="Cambria"/>
              <a:cs typeface="Arial" panose="020B0604020202020204" pitchFamily="34" charset="0"/>
            </a:endParaRPr>
          </a:p>
          <a:p>
            <a:pPr marL="457200" lvl="1" indent="0">
              <a:buNone/>
            </a:pPr>
            <a:r>
              <a:rPr lang="en-US" sz="2000" b="1">
                <a:solidFill>
                  <a:schemeClr val="accent6"/>
                </a:solidFill>
                <a:latin typeface="Cambria"/>
                <a:ea typeface="Cambria"/>
                <a:cs typeface="Arial"/>
              </a:rPr>
              <a:t>1.3</a:t>
            </a:r>
            <a:r>
              <a:rPr lang="en-US" sz="2000" b="1">
                <a:latin typeface="Cambria"/>
                <a:ea typeface="Cambria"/>
                <a:cs typeface="Arial"/>
              </a:rPr>
              <a:t> –   IHBG Expenditures  (Up to 3 points)</a:t>
            </a:r>
          </a:p>
          <a:p>
            <a:pPr marL="457200" lvl="1" indent="0">
              <a:lnSpc>
                <a:spcPct val="90000"/>
              </a:lnSpc>
              <a:buNone/>
            </a:pPr>
            <a:endParaRPr lang="en-US" sz="2000" b="1">
              <a:latin typeface="Cambria" panose="02040503050406030204" pitchFamily="18" charset="0"/>
              <a:ea typeface="Cambria"/>
              <a:cs typeface="Arial" panose="020B0604020202020204" pitchFamily="34" charset="0"/>
            </a:endParaRPr>
          </a:p>
          <a:p>
            <a:pPr marL="457200" lvl="1" indent="0">
              <a:buNone/>
            </a:pPr>
            <a:r>
              <a:rPr lang="en-US" sz="2000" b="1">
                <a:solidFill>
                  <a:schemeClr val="accent6"/>
                </a:solidFill>
                <a:latin typeface="Cambria"/>
                <a:ea typeface="Cambria"/>
                <a:cs typeface="Arial"/>
              </a:rPr>
              <a:t>1.4</a:t>
            </a:r>
            <a:r>
              <a:rPr lang="en-US" sz="2000" b="1">
                <a:latin typeface="Cambria"/>
                <a:ea typeface="Cambria"/>
                <a:cs typeface="Arial"/>
              </a:rPr>
              <a:t> –   Findings (Up to 2 points)</a:t>
            </a:r>
          </a:p>
          <a:p>
            <a:pPr marL="457200" lvl="1" indent="0">
              <a:lnSpc>
                <a:spcPct val="90000"/>
              </a:lnSpc>
              <a:buNone/>
            </a:pPr>
            <a:endParaRPr lang="en-US" sz="2000" b="1">
              <a:latin typeface="Cambria" panose="02040503050406030204" pitchFamily="18" charset="0"/>
              <a:ea typeface="Cambria"/>
              <a:cs typeface="Arial" panose="020B0604020202020204" pitchFamily="34" charset="0"/>
            </a:endParaRPr>
          </a:p>
          <a:p>
            <a:pPr marL="457200" lvl="1" indent="0">
              <a:buNone/>
            </a:pPr>
            <a:r>
              <a:rPr lang="en-US" sz="2000" b="1">
                <a:solidFill>
                  <a:schemeClr val="accent6"/>
                </a:solidFill>
                <a:latin typeface="Cambria"/>
                <a:ea typeface="Cambria"/>
                <a:cs typeface="Arial"/>
              </a:rPr>
              <a:t>1.5</a:t>
            </a:r>
            <a:r>
              <a:rPr lang="en-US" sz="2000" b="1">
                <a:latin typeface="Cambria"/>
                <a:ea typeface="Cambria"/>
                <a:cs typeface="Arial"/>
              </a:rPr>
              <a:t>  -   Timely Reports (Up to 2 points)</a:t>
            </a:r>
          </a:p>
          <a:p>
            <a:pPr marL="457200" lvl="1" indent="0">
              <a:lnSpc>
                <a:spcPct val="90000"/>
              </a:lnSpc>
              <a:buNone/>
            </a:pPr>
            <a:endParaRPr lang="en-US" sz="2000" b="1">
              <a:latin typeface="Cambria"/>
              <a:ea typeface="Cambria"/>
              <a:cs typeface="Arial"/>
            </a:endParaRPr>
          </a:p>
          <a:p>
            <a:pPr marL="457200" lvl="1" indent="0">
              <a:buNone/>
            </a:pPr>
            <a:r>
              <a:rPr lang="en-US" sz="2000" b="1">
                <a:solidFill>
                  <a:schemeClr val="accent6"/>
                </a:solidFill>
                <a:latin typeface="Cambria"/>
                <a:ea typeface="Cambria"/>
                <a:cs typeface="Arial"/>
              </a:rPr>
              <a:t>1.6</a:t>
            </a:r>
            <a:r>
              <a:rPr lang="en-US" sz="2000" b="1">
                <a:latin typeface="Cambria"/>
                <a:ea typeface="Cambria"/>
                <a:cs typeface="Arial"/>
              </a:rPr>
              <a:t> –   Single Late Audit Submission (Up to 2</a:t>
            </a:r>
          </a:p>
          <a:p>
            <a:pPr marL="457200" lvl="1" indent="0">
              <a:buNone/>
            </a:pPr>
            <a:r>
              <a:rPr lang="en-US" sz="2000" b="1">
                <a:latin typeface="Cambria"/>
                <a:ea typeface="Cambria"/>
                <a:cs typeface="Arial"/>
              </a:rPr>
              <a:t>             points)</a:t>
            </a:r>
          </a:p>
          <a:p>
            <a:pPr marL="0" indent="0">
              <a:lnSpc>
                <a:spcPct val="90000"/>
              </a:lnSpc>
              <a:buNone/>
            </a:pPr>
            <a:endParaRPr lang="en-US" sz="2000">
              <a:latin typeface="Cambria" panose="02040503050406030204" pitchFamily="18" charset="0"/>
              <a:ea typeface="Cambria"/>
              <a:cs typeface="Arial" panose="020B0604020202020204" pitchFamily="34" charset="0"/>
            </a:endParaRPr>
          </a:p>
        </p:txBody>
      </p:sp>
      <p:pic>
        <p:nvPicPr>
          <p:cNvPr id="5" name="Picture 11">
            <a:extLst>
              <a:ext uri="{FF2B5EF4-FFF2-40B4-BE49-F238E27FC236}">
                <a16:creationId xmlns:a16="http://schemas.microsoft.com/office/drawing/2014/main" id="{9012355C-0207-04C8-ACC2-E1F4A74F5B5C}"/>
              </a:ext>
            </a:extLst>
          </p:cNvPr>
          <p:cNvPicPr>
            <a:picLocks noChangeAspect="1"/>
          </p:cNvPicPr>
          <p:nvPr/>
        </p:nvPicPr>
        <p:blipFill>
          <a:blip r:embed="rId3"/>
          <a:stretch>
            <a:fillRect/>
          </a:stretch>
        </p:blipFill>
        <p:spPr>
          <a:xfrm>
            <a:off x="-3485" y="-3485"/>
            <a:ext cx="571500" cy="5143500"/>
          </a:xfrm>
          <a:prstGeom prst="rect">
            <a:avLst/>
          </a:prstGeom>
        </p:spPr>
      </p:pic>
      <p:pic>
        <p:nvPicPr>
          <p:cNvPr id="11" name="Picture 12">
            <a:extLst>
              <a:ext uri="{FF2B5EF4-FFF2-40B4-BE49-F238E27FC236}">
                <a16:creationId xmlns:a16="http://schemas.microsoft.com/office/drawing/2014/main" id="{FE061ED1-57F1-4553-2247-46447F62278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296394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1ECEF-112E-4605-A485-F5967940AEE2}"/>
              </a:ext>
            </a:extLst>
          </p:cNvPr>
          <p:cNvSpPr>
            <a:spLocks noGrp="1"/>
          </p:cNvSpPr>
          <p:nvPr>
            <p:ph type="title"/>
          </p:nvPr>
        </p:nvSpPr>
        <p:spPr>
          <a:xfrm>
            <a:off x="775803" y="345485"/>
            <a:ext cx="6934200" cy="810704"/>
          </a:xfrm>
        </p:spPr>
        <p:txBody>
          <a:bodyPr>
            <a:noAutofit/>
          </a:bodyPr>
          <a:lstStyle/>
          <a:p>
            <a:r>
              <a:rPr lang="en-US" sz="2400" b="1">
                <a:solidFill>
                  <a:schemeClr val="accent2"/>
                </a:solidFill>
                <a:latin typeface="Cambria"/>
              </a:rPr>
              <a:t>Subfactor 1.1: Managerial and Technical Staff (Up to 8 points)</a:t>
            </a:r>
            <a:endParaRPr lang="en-US" sz="2400">
              <a:solidFill>
                <a:schemeClr val="accent2"/>
              </a:solidFill>
              <a:latin typeface="Cambria"/>
            </a:endParaRPr>
          </a:p>
        </p:txBody>
      </p:sp>
      <p:sp>
        <p:nvSpPr>
          <p:cNvPr id="3" name="Content Placeholder 2">
            <a:extLst>
              <a:ext uri="{FF2B5EF4-FFF2-40B4-BE49-F238E27FC236}">
                <a16:creationId xmlns:a16="http://schemas.microsoft.com/office/drawing/2014/main" id="{92D5CE7B-C5D2-4569-8EA7-E754D5098808}"/>
              </a:ext>
            </a:extLst>
          </p:cNvPr>
          <p:cNvSpPr>
            <a:spLocks noGrp="1"/>
          </p:cNvSpPr>
          <p:nvPr>
            <p:ph idx="1"/>
          </p:nvPr>
        </p:nvSpPr>
        <p:spPr>
          <a:xfrm>
            <a:off x="856464" y="1638692"/>
            <a:ext cx="6934200" cy="2092388"/>
          </a:xfrm>
        </p:spPr>
        <p:txBody>
          <a:bodyPr vert="horz" lIns="91440" tIns="45720" rIns="91440" bIns="45720" rtlCol="0" anchor="t">
            <a:normAutofit/>
          </a:bodyPr>
          <a:lstStyle/>
          <a:p>
            <a:r>
              <a:rPr lang="en-US" sz="2000">
                <a:latin typeface="Cambria"/>
                <a:ea typeface="Cambria"/>
              </a:rPr>
              <a:t>Applicants must provide a description of roles and responsibilities and knowledge and experience of </a:t>
            </a:r>
            <a:r>
              <a:rPr lang="en-US" sz="2000" b="1">
                <a:latin typeface="Cambria"/>
                <a:ea typeface="Cambria"/>
              </a:rPr>
              <a:t>KEY</a:t>
            </a:r>
            <a:r>
              <a:rPr lang="en-US" sz="2000">
                <a:latin typeface="Cambria"/>
                <a:ea typeface="Cambria"/>
              </a:rPr>
              <a:t> staff, who will </a:t>
            </a:r>
            <a:r>
              <a:rPr lang="en-US" sz="2000" b="1" u="sng">
                <a:latin typeface="Cambria"/>
                <a:ea typeface="Cambria"/>
              </a:rPr>
              <a:t>plan, manage, and implement the project that will be funded </a:t>
            </a:r>
            <a:r>
              <a:rPr lang="en-US" sz="2000">
                <a:latin typeface="Cambria"/>
                <a:ea typeface="Cambria"/>
              </a:rPr>
              <a:t>with the IHBG Competitive Grant. </a:t>
            </a:r>
            <a:endParaRPr lang="en-US" sz="2000">
              <a:latin typeface="Cambria" panose="02040503050406030204" pitchFamily="18" charset="0"/>
              <a:ea typeface="Cambria" panose="02040503050406030204" pitchFamily="18" charset="0"/>
            </a:endParaRPr>
          </a:p>
          <a:p>
            <a:endParaRPr lang="en-US"/>
          </a:p>
        </p:txBody>
      </p:sp>
      <p:sp>
        <p:nvSpPr>
          <p:cNvPr id="4" name="Slide Number Placeholder 3">
            <a:extLst>
              <a:ext uri="{FF2B5EF4-FFF2-40B4-BE49-F238E27FC236}">
                <a16:creationId xmlns:a16="http://schemas.microsoft.com/office/drawing/2014/main" id="{0705DF62-D37E-4A6F-8C3C-398EEA4E398A}"/>
              </a:ext>
            </a:extLst>
          </p:cNvPr>
          <p:cNvSpPr>
            <a:spLocks noGrp="1"/>
          </p:cNvSpPr>
          <p:nvPr>
            <p:ph type="sldNum" sz="quarter" idx="12"/>
          </p:nvPr>
        </p:nvSpPr>
        <p:spPr/>
        <p:txBody>
          <a:bodyPr/>
          <a:lstStyle/>
          <a:p>
            <a:fld id="{47D326A9-C7FB-474D-8472-18C731E71348}" type="slidenum">
              <a:rPr lang="en-US" smtClean="0"/>
              <a:pPr/>
              <a:t>8</a:t>
            </a:fld>
            <a:endParaRPr lang="en-US"/>
          </a:p>
        </p:txBody>
      </p:sp>
      <p:cxnSp>
        <p:nvCxnSpPr>
          <p:cNvPr id="5" name="Straight Connector 4">
            <a:extLst>
              <a:ext uri="{FF2B5EF4-FFF2-40B4-BE49-F238E27FC236}">
                <a16:creationId xmlns:a16="http://schemas.microsoft.com/office/drawing/2014/main" id="{818459FF-5055-4E63-9376-60BFE2A697EA}"/>
              </a:ext>
            </a:extLst>
          </p:cNvPr>
          <p:cNvCxnSpPr>
            <a:cxnSpLocks/>
          </p:cNvCxnSpPr>
          <p:nvPr/>
        </p:nvCxnSpPr>
        <p:spPr>
          <a:xfrm>
            <a:off x="856464" y="1313205"/>
            <a:ext cx="6233644" cy="0"/>
          </a:xfrm>
          <a:prstGeom prst="line">
            <a:avLst/>
          </a:prstGeom>
        </p:spPr>
        <p:style>
          <a:lnRef idx="3">
            <a:schemeClr val="dk1"/>
          </a:lnRef>
          <a:fillRef idx="0">
            <a:schemeClr val="dk1"/>
          </a:fillRef>
          <a:effectRef idx="2">
            <a:schemeClr val="dk1"/>
          </a:effectRef>
          <a:fontRef idx="minor">
            <a:schemeClr val="tx1"/>
          </a:fontRef>
        </p:style>
      </p:cxnSp>
      <p:pic>
        <p:nvPicPr>
          <p:cNvPr id="11" name="Picture 11">
            <a:extLst>
              <a:ext uri="{FF2B5EF4-FFF2-40B4-BE49-F238E27FC236}">
                <a16:creationId xmlns:a16="http://schemas.microsoft.com/office/drawing/2014/main" id="{AC84EA46-0720-D09B-2983-F3204F3174D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1641EE5F-E8A2-DF1D-1FB0-0BA7FCEC5F61}"/>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798091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1ECEF-112E-4605-A485-F5967940AEE2}"/>
              </a:ext>
            </a:extLst>
          </p:cNvPr>
          <p:cNvSpPr>
            <a:spLocks noGrp="1"/>
          </p:cNvSpPr>
          <p:nvPr>
            <p:ph type="title"/>
          </p:nvPr>
        </p:nvSpPr>
        <p:spPr>
          <a:xfrm>
            <a:off x="609708" y="251450"/>
            <a:ext cx="7924583" cy="810704"/>
          </a:xfrm>
        </p:spPr>
        <p:txBody>
          <a:bodyPr>
            <a:normAutofit/>
          </a:bodyPr>
          <a:lstStyle/>
          <a:p>
            <a:r>
              <a:rPr lang="en-US" sz="2400" b="1">
                <a:solidFill>
                  <a:schemeClr val="accent2"/>
                </a:solidFill>
                <a:latin typeface="Cambria"/>
              </a:rPr>
              <a:t>Subfactor 1.1: Managerial and Technical Staff                (Up to 8 points)</a:t>
            </a:r>
            <a:endParaRPr lang="en-US" sz="2400">
              <a:solidFill>
                <a:schemeClr val="accent2"/>
              </a:solidFill>
              <a:latin typeface="Cambria"/>
            </a:endParaRPr>
          </a:p>
        </p:txBody>
      </p:sp>
      <p:sp>
        <p:nvSpPr>
          <p:cNvPr id="3" name="Content Placeholder 2">
            <a:extLst>
              <a:ext uri="{FF2B5EF4-FFF2-40B4-BE49-F238E27FC236}">
                <a16:creationId xmlns:a16="http://schemas.microsoft.com/office/drawing/2014/main" id="{92D5CE7B-C5D2-4569-8EA7-E754D5098808}"/>
              </a:ext>
            </a:extLst>
          </p:cNvPr>
          <p:cNvSpPr>
            <a:spLocks noGrp="1"/>
          </p:cNvSpPr>
          <p:nvPr>
            <p:ph idx="1"/>
          </p:nvPr>
        </p:nvSpPr>
        <p:spPr>
          <a:xfrm>
            <a:off x="590768" y="1274988"/>
            <a:ext cx="7924582" cy="3610034"/>
          </a:xfrm>
        </p:spPr>
        <p:txBody>
          <a:bodyPr>
            <a:normAutofit lnSpcReduction="10000"/>
          </a:bodyPr>
          <a:lstStyle/>
          <a:p>
            <a:pPr marL="0" indent="0" algn="just">
              <a:lnSpc>
                <a:spcPct val="100000"/>
              </a:lnSpc>
              <a:buNone/>
            </a:pPr>
            <a:r>
              <a:rPr lang="en-US" b="1">
                <a:latin typeface="Cambria" panose="02040503050406030204" pitchFamily="18" charset="0"/>
                <a:ea typeface="Cambria" panose="02040503050406030204" pitchFamily="18" charset="0"/>
              </a:rPr>
              <a:t>Knowledge</a:t>
            </a:r>
            <a:r>
              <a:rPr lang="en-US">
                <a:latin typeface="Cambria" panose="02040503050406030204" pitchFamily="18" charset="0"/>
                <a:ea typeface="Cambria" panose="02040503050406030204" pitchFamily="18" charset="0"/>
              </a:rPr>
              <a:t> and </a:t>
            </a:r>
            <a:r>
              <a:rPr lang="en-US" b="1">
                <a:latin typeface="Cambria" panose="02040503050406030204" pitchFamily="18" charset="0"/>
                <a:ea typeface="Cambria" panose="02040503050406030204" pitchFamily="18" charset="0"/>
              </a:rPr>
              <a:t>Experience</a:t>
            </a:r>
            <a:r>
              <a:rPr lang="en-US">
                <a:latin typeface="Cambria" panose="02040503050406030204" pitchFamily="18" charset="0"/>
                <a:ea typeface="Cambria" panose="02040503050406030204" pitchFamily="18" charset="0"/>
              </a:rPr>
              <a:t> will be judged in terms of ;</a:t>
            </a:r>
          </a:p>
          <a:p>
            <a:pPr marL="571500" lvl="1" indent="-228600" algn="just">
              <a:lnSpc>
                <a:spcPct val="100000"/>
              </a:lnSpc>
              <a:buAutoNum type="arabicParenR"/>
            </a:pPr>
            <a:r>
              <a:rPr lang="en-US" sz="1800" b="1">
                <a:latin typeface="Cambria" panose="02040503050406030204" pitchFamily="18" charset="0"/>
                <a:ea typeface="Cambria" panose="02040503050406030204" pitchFamily="18" charset="0"/>
              </a:rPr>
              <a:t>  Recent</a:t>
            </a:r>
            <a:r>
              <a:rPr lang="en-US" sz="1800">
                <a:latin typeface="Cambria" panose="02040503050406030204" pitchFamily="18" charset="0"/>
                <a:ea typeface="Cambria" panose="02040503050406030204" pitchFamily="18" charset="0"/>
              </a:rPr>
              <a:t> – experience within the last </a:t>
            </a:r>
            <a:r>
              <a:rPr lang="en-US" sz="1800" b="1">
                <a:latin typeface="Cambria" panose="02040503050406030204" pitchFamily="18" charset="0"/>
                <a:ea typeface="Cambria" panose="02040503050406030204" pitchFamily="18" charset="0"/>
              </a:rPr>
              <a:t>5</a:t>
            </a:r>
            <a:r>
              <a:rPr lang="en-US" sz="1800">
                <a:latin typeface="Cambria" panose="02040503050406030204" pitchFamily="18" charset="0"/>
                <a:ea typeface="Cambria" panose="02040503050406030204" pitchFamily="18" charset="0"/>
              </a:rPr>
              <a:t> years. </a:t>
            </a:r>
          </a:p>
          <a:p>
            <a:pPr marL="682625" lvl="1" indent="-339725" algn="just">
              <a:lnSpc>
                <a:spcPct val="100000"/>
              </a:lnSpc>
              <a:buAutoNum type="arabicParenR"/>
            </a:pPr>
            <a:r>
              <a:rPr lang="en-US" sz="1800" b="1">
                <a:latin typeface="Cambria" panose="02040503050406030204" pitchFamily="18" charset="0"/>
                <a:ea typeface="Cambria" panose="02040503050406030204" pitchFamily="18" charset="0"/>
              </a:rPr>
              <a:t>Relevant</a:t>
            </a:r>
            <a:r>
              <a:rPr lang="en-US" sz="1800">
                <a:latin typeface="Cambria" panose="02040503050406030204" pitchFamily="18" charset="0"/>
                <a:ea typeface="Cambria" panose="02040503050406030204" pitchFamily="18" charset="0"/>
              </a:rPr>
              <a:t> – experience pertaining to </a:t>
            </a:r>
            <a:r>
              <a:rPr lang="en-US" sz="1800" b="1">
                <a:latin typeface="Cambria" panose="02040503050406030204" pitchFamily="18" charset="0"/>
                <a:ea typeface="Cambria" panose="02040503050406030204" pitchFamily="18" charset="0"/>
              </a:rPr>
              <a:t>specific activities</a:t>
            </a:r>
            <a:r>
              <a:rPr lang="en-US" sz="1800">
                <a:latin typeface="Cambria" panose="02040503050406030204" pitchFamily="18" charset="0"/>
                <a:ea typeface="Cambria" panose="02040503050406030204" pitchFamily="18" charset="0"/>
              </a:rPr>
              <a:t> proposed or </a:t>
            </a:r>
            <a:r>
              <a:rPr lang="en-US" sz="1800" b="1">
                <a:latin typeface="Cambria" panose="02040503050406030204" pitchFamily="18" charset="0"/>
                <a:ea typeface="Cambria" panose="02040503050406030204" pitchFamily="18" charset="0"/>
              </a:rPr>
              <a:t>specific roles/responsibilities</a:t>
            </a:r>
            <a:r>
              <a:rPr lang="en-US" sz="1800">
                <a:latin typeface="Cambria" panose="02040503050406030204" pitchFamily="18" charset="0"/>
                <a:ea typeface="Cambria" panose="02040503050406030204" pitchFamily="18" charset="0"/>
              </a:rPr>
              <a:t> described in the application to be relevant. </a:t>
            </a:r>
          </a:p>
          <a:p>
            <a:pPr marL="682625" lvl="1" indent="-339725" algn="just">
              <a:lnSpc>
                <a:spcPct val="100000"/>
              </a:lnSpc>
              <a:buAutoNum type="arabicParenR"/>
            </a:pPr>
            <a:r>
              <a:rPr lang="en-US" sz="1800" b="1">
                <a:latin typeface="Cambria" panose="02040503050406030204" pitchFamily="18" charset="0"/>
                <a:ea typeface="Cambria" panose="02040503050406030204" pitchFamily="18" charset="0"/>
              </a:rPr>
              <a:t>Successful Experience</a:t>
            </a:r>
            <a:r>
              <a:rPr lang="en-US" sz="1800">
                <a:latin typeface="Cambria" panose="02040503050406030204" pitchFamily="18" charset="0"/>
                <a:ea typeface="Cambria" panose="02040503050406030204" pitchFamily="18" charset="0"/>
              </a:rPr>
              <a:t> – experience producing measurable </a:t>
            </a:r>
            <a:r>
              <a:rPr lang="en-US" sz="1800" b="1">
                <a:latin typeface="Cambria" panose="02040503050406030204" pitchFamily="18" charset="0"/>
                <a:ea typeface="Cambria" panose="02040503050406030204" pitchFamily="18" charset="0"/>
              </a:rPr>
              <a:t>impacts</a:t>
            </a:r>
            <a:r>
              <a:rPr lang="en-US" sz="1800">
                <a:latin typeface="Cambria" panose="02040503050406030204" pitchFamily="18" charset="0"/>
                <a:ea typeface="Cambria" panose="02040503050406030204" pitchFamily="18" charset="0"/>
              </a:rPr>
              <a:t> on the quality and/or quantity of housing in the tribal community. Indicators of success may include a description of key </a:t>
            </a:r>
            <a:r>
              <a:rPr lang="en-US" sz="1800" b="1">
                <a:latin typeface="Cambria" panose="02040503050406030204" pitchFamily="18" charset="0"/>
                <a:ea typeface="Cambria" panose="02040503050406030204" pitchFamily="18" charset="0"/>
              </a:rPr>
              <a:t>outcomes</a:t>
            </a:r>
            <a:r>
              <a:rPr lang="en-US" sz="1800">
                <a:latin typeface="Cambria" panose="02040503050406030204" pitchFamily="18" charset="0"/>
                <a:ea typeface="Cambria" panose="02040503050406030204" pitchFamily="18" charset="0"/>
              </a:rPr>
              <a:t>, overall </a:t>
            </a:r>
            <a:r>
              <a:rPr lang="en-US" sz="1800" b="1">
                <a:latin typeface="Cambria" panose="02040503050406030204" pitchFamily="18" charset="0"/>
                <a:ea typeface="Cambria" panose="02040503050406030204" pitchFamily="18" charset="0"/>
              </a:rPr>
              <a:t>impact</a:t>
            </a:r>
            <a:r>
              <a:rPr lang="en-US" sz="1800">
                <a:latin typeface="Cambria" panose="02040503050406030204" pitchFamily="18" charset="0"/>
                <a:ea typeface="Cambria" panose="02040503050406030204" pitchFamily="18" charset="0"/>
              </a:rPr>
              <a:t> of </a:t>
            </a:r>
            <a:r>
              <a:rPr lang="en-US" sz="1800" b="1">
                <a:latin typeface="Cambria" panose="02040503050406030204" pitchFamily="18" charset="0"/>
                <a:ea typeface="Cambria" panose="02040503050406030204" pitchFamily="18" charset="0"/>
              </a:rPr>
              <a:t>accomplishments</a:t>
            </a:r>
            <a:r>
              <a:rPr lang="en-US" sz="1800">
                <a:latin typeface="Cambria" panose="02040503050406030204" pitchFamily="18" charset="0"/>
                <a:ea typeface="Cambria" panose="02040503050406030204" pitchFamily="18" charset="0"/>
              </a:rPr>
              <a:t>, award recognition, etc.</a:t>
            </a:r>
          </a:p>
          <a:p>
            <a:pPr marL="342900" lvl="1" indent="0" algn="just">
              <a:lnSpc>
                <a:spcPct val="100000"/>
              </a:lnSpc>
              <a:buNone/>
            </a:pPr>
            <a:endParaRPr lang="en-US">
              <a:latin typeface="Cambria" panose="02040503050406030204" pitchFamily="18" charset="0"/>
              <a:ea typeface="Cambria" panose="02040503050406030204" pitchFamily="18" charset="0"/>
            </a:endParaRPr>
          </a:p>
          <a:p>
            <a:pPr marL="342900" lvl="1" indent="0" algn="just">
              <a:lnSpc>
                <a:spcPct val="100000"/>
              </a:lnSpc>
              <a:buNone/>
            </a:pPr>
            <a:r>
              <a:rPr lang="en-US" sz="2100" b="1">
                <a:latin typeface="Cambria" panose="02040503050406030204" pitchFamily="18" charset="0"/>
                <a:ea typeface="Cambria" panose="02040503050406030204" pitchFamily="18" charset="0"/>
              </a:rPr>
              <a:t>NOTE</a:t>
            </a:r>
            <a:r>
              <a:rPr lang="en-US" sz="2100">
                <a:latin typeface="Cambria" panose="02040503050406030204" pitchFamily="18" charset="0"/>
                <a:ea typeface="Cambria" panose="02040503050406030204" pitchFamily="18" charset="0"/>
              </a:rPr>
              <a:t>: </a:t>
            </a:r>
            <a:r>
              <a:rPr lang="en-US" sz="1800" b="1">
                <a:latin typeface="Cambria" panose="02040503050406030204" pitchFamily="18" charset="0"/>
                <a:ea typeface="Cambria" panose="02040503050406030204" pitchFamily="18" charset="0"/>
              </a:rPr>
              <a:t>Each </a:t>
            </a:r>
            <a:r>
              <a:rPr lang="en-US" sz="1800">
                <a:latin typeface="Cambria" panose="02040503050406030204" pitchFamily="18" charset="0"/>
                <a:ea typeface="Cambria" panose="02040503050406030204" pitchFamily="18" charset="0"/>
              </a:rPr>
              <a:t>(KEY) staff listed will be evaluated on 1) Recent, 2) Relevant, </a:t>
            </a:r>
          </a:p>
          <a:p>
            <a:pPr marL="342900" lvl="1" indent="0" algn="just">
              <a:lnSpc>
                <a:spcPct val="100000"/>
              </a:lnSpc>
              <a:buNone/>
            </a:pPr>
            <a:r>
              <a:rPr lang="en-US">
                <a:latin typeface="Cambria" panose="02040503050406030204" pitchFamily="18" charset="0"/>
                <a:ea typeface="Cambria" panose="02040503050406030204" pitchFamily="18" charset="0"/>
              </a:rPr>
              <a:t>              </a:t>
            </a:r>
            <a:r>
              <a:rPr lang="en-US" sz="1800">
                <a:latin typeface="Cambria" panose="02040503050406030204" pitchFamily="18" charset="0"/>
                <a:ea typeface="Cambria" panose="02040503050406030204" pitchFamily="18" charset="0"/>
              </a:rPr>
              <a:t>3) Successful Experience criteria.</a:t>
            </a:r>
          </a:p>
          <a:p>
            <a:pPr marL="342900" lvl="1" indent="0">
              <a:buNone/>
            </a:pPr>
            <a:endParaRPr lang="en-US"/>
          </a:p>
        </p:txBody>
      </p:sp>
      <p:sp>
        <p:nvSpPr>
          <p:cNvPr id="4" name="Slide Number Placeholder 3">
            <a:extLst>
              <a:ext uri="{FF2B5EF4-FFF2-40B4-BE49-F238E27FC236}">
                <a16:creationId xmlns:a16="http://schemas.microsoft.com/office/drawing/2014/main" id="{0705DF62-D37E-4A6F-8C3C-398EEA4E398A}"/>
              </a:ext>
            </a:extLst>
          </p:cNvPr>
          <p:cNvSpPr>
            <a:spLocks noGrp="1"/>
          </p:cNvSpPr>
          <p:nvPr>
            <p:ph type="sldNum" sz="quarter" idx="12"/>
          </p:nvPr>
        </p:nvSpPr>
        <p:spPr/>
        <p:txBody>
          <a:bodyPr/>
          <a:lstStyle/>
          <a:p>
            <a:fld id="{47D326A9-C7FB-474D-8472-18C731E71348}" type="slidenum">
              <a:rPr lang="en-US" smtClean="0"/>
              <a:pPr/>
              <a:t>9</a:t>
            </a:fld>
            <a:endParaRPr lang="en-US"/>
          </a:p>
        </p:txBody>
      </p:sp>
      <p:cxnSp>
        <p:nvCxnSpPr>
          <p:cNvPr id="5" name="Straight Connector 4">
            <a:extLst>
              <a:ext uri="{FF2B5EF4-FFF2-40B4-BE49-F238E27FC236}">
                <a16:creationId xmlns:a16="http://schemas.microsoft.com/office/drawing/2014/main" id="{2FB88980-0D0E-49E8-AE91-E5E4EC137192}"/>
              </a:ext>
            </a:extLst>
          </p:cNvPr>
          <p:cNvCxnSpPr>
            <a:cxnSpLocks/>
          </p:cNvCxnSpPr>
          <p:nvPr/>
        </p:nvCxnSpPr>
        <p:spPr>
          <a:xfrm>
            <a:off x="699383" y="1159072"/>
            <a:ext cx="7172277" cy="0"/>
          </a:xfrm>
          <a:prstGeom prst="line">
            <a:avLst/>
          </a:prstGeom>
          <a:ln>
            <a:solidFill>
              <a:schemeClr val="tx1"/>
            </a:solidFill>
          </a:ln>
        </p:spPr>
        <p:style>
          <a:lnRef idx="3">
            <a:schemeClr val="accent1"/>
          </a:lnRef>
          <a:fillRef idx="0">
            <a:schemeClr val="accent1"/>
          </a:fillRef>
          <a:effectRef idx="2">
            <a:schemeClr val="accent1"/>
          </a:effectRef>
          <a:fontRef idx="minor">
            <a:schemeClr val="tx1"/>
          </a:fontRef>
        </p:style>
      </p:cxnSp>
      <p:pic>
        <p:nvPicPr>
          <p:cNvPr id="11" name="Picture 11">
            <a:extLst>
              <a:ext uri="{FF2B5EF4-FFF2-40B4-BE49-F238E27FC236}">
                <a16:creationId xmlns:a16="http://schemas.microsoft.com/office/drawing/2014/main" id="{BB8BE393-49B4-37D5-26A8-5F1F8F9E7714}"/>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2">
            <a:extLst>
              <a:ext uri="{FF2B5EF4-FFF2-40B4-BE49-F238E27FC236}">
                <a16:creationId xmlns:a16="http://schemas.microsoft.com/office/drawing/2014/main" id="{DE2BA407-2FB5-1D57-4174-763F8C0C66F3}"/>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64711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7458C0FB9B114BBE794FB609B446CB" ma:contentTypeVersion="11" ma:contentTypeDescription="Create a new document." ma:contentTypeScope="" ma:versionID="a54b8b0eac959b32aa8d522d860a34e2">
  <xsd:schema xmlns:xsd="http://www.w3.org/2001/XMLSchema" xmlns:xs="http://www.w3.org/2001/XMLSchema" xmlns:p="http://schemas.microsoft.com/office/2006/metadata/properties" xmlns:ns2="d4a638c4-874f-49c0-bb2b-5cb8563c2b18" xmlns:ns3="6500dcfa-9206-42ad-bdf4-b35118252d33" targetNamespace="http://schemas.microsoft.com/office/2006/metadata/properties" ma:root="true" ma:fieldsID="26d5d9a6a94ced4625680aa296543f30" ns2:_="" ns3:_="">
    <xsd:import namespace="d4a638c4-874f-49c0-bb2b-5cb8563c2b18"/>
    <xsd:import namespace="6500dcfa-9206-42ad-bdf4-b35118252d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Program"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9dd8942-347e-46b8-9e81-6271de9d8c03}" ma:internalName="TaxCatchAll" ma:showField="CatchAllData" ma:web="d4a638c4-874f-49c0-bb2b-5cb8563c2b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00dcfa-9206-42ad-bdf4-b35118252d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Program" ma:index="15" nillable="true" ma:displayName="Program" ma:format="Dropdown" ma:internalName="Program">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ad26c7-5542-4eee-b3ec-aeac87adbb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HUDDASNAP-445412363-3413</_dlc_DocId>
    <_dlc_DocIdUrl xmlns="d4a638c4-874f-49c0-bb2b-5cb8563c2b18">
      <Url>https://hudgov.sharepoint.com/sites/DASNAP/OGM/_layouts/15/DocIdRedir.aspx?ID=HUDDASNAP-445412363-3413</Url>
      <Description>HUDDASNAP-445412363-3413</Description>
    </_dlc_DocIdUrl>
    <SharedWithUsers xmlns="d4a638c4-874f-49c0-bb2b-5cb8563c2b18">
      <UserInfo>
        <DisplayName>Motley, Tara S</DisplayName>
        <AccountId>535</AccountId>
        <AccountType/>
      </UserInfo>
    </SharedWithUsers>
    <Program xmlns="6500dcfa-9206-42ad-bdf4-b35118252d33" xsi:nil="true"/>
    <TaxCatchAll xmlns="d4a638c4-874f-49c0-bb2b-5cb8563c2b18" xsi:nil="true"/>
    <lcf76f155ced4ddcb4097134ff3c332f xmlns="6500dcfa-9206-42ad-bdf4-b35118252d3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F0D2F48-9E64-47BE-AB7B-C9A180216458}">
  <ds:schemaRefs>
    <ds:schemaRef ds:uri="http://schemas.microsoft.com/sharepoint/events"/>
  </ds:schemaRefs>
</ds:datastoreItem>
</file>

<file path=customXml/itemProps2.xml><?xml version="1.0" encoding="utf-8"?>
<ds:datastoreItem xmlns:ds="http://schemas.openxmlformats.org/officeDocument/2006/customXml" ds:itemID="{625F6066-CAB0-4F2B-89F8-6D378F3E5A09}">
  <ds:schemaRefs>
    <ds:schemaRef ds:uri="http://schemas.microsoft.com/sharepoint/v3/contenttype/forms"/>
  </ds:schemaRefs>
</ds:datastoreItem>
</file>

<file path=customXml/itemProps3.xml><?xml version="1.0" encoding="utf-8"?>
<ds:datastoreItem xmlns:ds="http://schemas.openxmlformats.org/officeDocument/2006/customXml" ds:itemID="{4FF6B522-55FB-4463-988B-2EAED0489A5F}">
  <ds:schemaRefs>
    <ds:schemaRef ds:uri="6500dcfa-9206-42ad-bdf4-b35118252d33"/>
    <ds:schemaRef ds:uri="d4a638c4-874f-49c0-bb2b-5cb8563c2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75B824A3-EC7E-4FA2-AF75-9A5AA8F8BA31}">
  <ds:schemaRefs>
    <ds:schemaRef ds:uri="http://purl.org/dc/elements/1.1/"/>
    <ds:schemaRef ds:uri="http://schemas.microsoft.com/office/2006/metadata/properties"/>
    <ds:schemaRef ds:uri="6500dcfa-9206-42ad-bdf4-b35118252d3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4a638c4-874f-49c0-bb2b-5cb8563c2b1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5750</Words>
  <Application>Microsoft Office PowerPoint</Application>
  <PresentationFormat>On-screen Show (16:9)</PresentationFormat>
  <Paragraphs>526</Paragraphs>
  <Slides>27</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Calibri Light</vt:lpstr>
      <vt:lpstr>Calisto MT</vt:lpstr>
      <vt:lpstr>Cambria</vt:lpstr>
      <vt:lpstr>Century Gothic</vt:lpstr>
      <vt:lpstr>Courier New</vt:lpstr>
      <vt:lpstr>Wingdings</vt:lpstr>
      <vt:lpstr>Office Theme</vt:lpstr>
      <vt:lpstr>Fiscal Year (FY) 2022  Indian Housing Block Grant (IHBG) Competitive  Grant Application Review Training </vt:lpstr>
      <vt:lpstr>Rating Factor Review</vt:lpstr>
      <vt:lpstr>Rating Factors</vt:lpstr>
      <vt:lpstr>PowerPoint Presentation</vt:lpstr>
      <vt:lpstr>PowerPoint Presentation</vt:lpstr>
      <vt:lpstr>Rating Factor 1:   Capacity of the Applicant </vt:lpstr>
      <vt:lpstr>Rating Factor 1: Subfactors</vt:lpstr>
      <vt:lpstr>Subfactor 1.1: Managerial and Technical Staff (Up to 8 points)</vt:lpstr>
      <vt:lpstr>Subfactor 1.1: Managerial and Technical Staff                (Up to 8 points)</vt:lpstr>
      <vt:lpstr>Subfactor 1.1: Managerial and Technical Staff (Up to 8 points)</vt:lpstr>
      <vt:lpstr>Subfactor 1.2: Procurement and Contract Management (Up to 3 points)</vt:lpstr>
      <vt:lpstr>Subfactor 1.2: Procurement and Contract Management  (Up to 3 points)</vt:lpstr>
      <vt:lpstr>Subfactor 1.2: Procurement and Contract Management (Up to 3 points)</vt:lpstr>
      <vt:lpstr>Subfactor 1.2: Procurement and Contract Management                                    (Up to 3 points)</vt:lpstr>
      <vt:lpstr>Subfactor 1.3: IHBG Expenditures (Up to 3 points)</vt:lpstr>
      <vt:lpstr>Subfactor 1.3: IHBG Expenditures (Up to 3 points)</vt:lpstr>
      <vt:lpstr>Subfactor 1.3: IHBG Expenditures (Up to 2 points)</vt:lpstr>
      <vt:lpstr>Subfactor 1.3: IHBG Expenditures   Category 1  Not approved for investing IHBG funds or approved for but not investing  (Up to 3 points)</vt:lpstr>
      <vt:lpstr>Subfactor 1.3: IHBG Expenditures   Category 1  Not approved for investing IHBG funds or approved for but not investing   (Up to 3 points)</vt:lpstr>
      <vt:lpstr>Subfactor 1.3 :   IHBG Expenditures ( Category 2) (Approved for investing IHBG formula funds) (Up to 3 points)  </vt:lpstr>
      <vt:lpstr>Subfactor 1.4: Findings (Up to 2 points)</vt:lpstr>
      <vt:lpstr>Subfactor 1.4: Findings (Up to 2 points)</vt:lpstr>
      <vt:lpstr>Subfactor 1.5: Timely Reports  (Up to 2 points)</vt:lpstr>
      <vt:lpstr>Subfactor 1.5: Timely Reports  (Up to 2 points)</vt:lpstr>
      <vt:lpstr>Subfactor 1.6: Single Audit Submission  (Up to 2 points)</vt:lpstr>
      <vt:lpstr>Subfactor 1.6: Single Audit Submission  (Up to 2 points)</vt:lpstr>
      <vt:lpstr>End of Rating Factor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(FY) 2018/2019  Indian Housing Block Grant (IHBG) Competitive  Grant Application Review Training </dc:title>
  <dc:creator>Hines, Donna A</dc:creator>
  <cp:lastModifiedBy>Parks, Kash C</cp:lastModifiedBy>
  <cp:revision>1</cp:revision>
  <dcterms:created xsi:type="dcterms:W3CDTF">2020-07-20T18:51:57Z</dcterms:created>
  <dcterms:modified xsi:type="dcterms:W3CDTF">2022-11-08T00:22:39Z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0x010100597458C0FB9B114BBE794FB609B446CB</vt:lpwstr>
  </property>
  <property fmtid="{D5CDD505-2E9C-101B-9397-08002B2CF9AE}" pid="3" name="SharedWithUsers">
    <vt:lpwstr>535;#Motley, Tara S</vt:lpwstr>
  </property>
  <property fmtid="{D5CDD505-2E9C-101B-9397-08002B2CF9AE}" pid="4" name="_dlc_DocIdItemGuid">
    <vt:lpwstr>da008eaf-09b2-4a31-b5fb-3588cd308685</vt:lpwstr>
  </property>
  <property fmtid="{D5CDD505-2E9C-101B-9397-08002B2CF9AE}" pid="5" name="MediaServiceImageTags">
    <vt:lpwstr/>
  </property>
</Properties>
</file>