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47" r:id="rId5"/>
  </p:sldMasterIdLst>
  <p:notesMasterIdLst>
    <p:notesMasterId r:id="rId36"/>
  </p:notesMasterIdLst>
  <p:handoutMasterIdLst>
    <p:handoutMasterId r:id="rId37"/>
  </p:handoutMasterIdLst>
  <p:sldIdLst>
    <p:sldId id="691" r:id="rId6"/>
    <p:sldId id="627" r:id="rId7"/>
    <p:sldId id="628" r:id="rId8"/>
    <p:sldId id="629" r:id="rId9"/>
    <p:sldId id="630" r:id="rId10"/>
    <p:sldId id="631" r:id="rId11"/>
    <p:sldId id="695" r:id="rId12"/>
    <p:sldId id="694" r:id="rId13"/>
    <p:sldId id="696" r:id="rId14"/>
    <p:sldId id="697" r:id="rId15"/>
    <p:sldId id="693" r:id="rId16"/>
    <p:sldId id="698" r:id="rId17"/>
    <p:sldId id="709" r:id="rId18"/>
    <p:sldId id="699" r:id="rId19"/>
    <p:sldId id="363" r:id="rId20"/>
    <p:sldId id="364" r:id="rId21"/>
    <p:sldId id="700" r:id="rId22"/>
    <p:sldId id="701" r:id="rId23"/>
    <p:sldId id="702" r:id="rId24"/>
    <p:sldId id="710" r:id="rId25"/>
    <p:sldId id="711" r:id="rId26"/>
    <p:sldId id="703" r:id="rId27"/>
    <p:sldId id="704" r:id="rId28"/>
    <p:sldId id="705" r:id="rId29"/>
    <p:sldId id="712" r:id="rId30"/>
    <p:sldId id="714" r:id="rId31"/>
    <p:sldId id="706" r:id="rId32"/>
    <p:sldId id="626" r:id="rId33"/>
    <p:sldId id="366" r:id="rId34"/>
    <p:sldId id="692" r:id="rId35"/>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tos, Marco C" initials="SMC" lastIdx="16" clrIdx="0">
    <p:extLst>
      <p:ext uri="{19B8F6BF-5375-455C-9EA6-DF929625EA0E}">
        <p15:presenceInfo xmlns:p15="http://schemas.microsoft.com/office/powerpoint/2012/main" userId="S::Marco.C.Santos@hud.gov::8fc8fe38-6d00-4a34-b9e3-51208e48ef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6D"/>
    <a:srgbClr val="B66412"/>
    <a:srgbClr val="B48614"/>
    <a:srgbClr val="FFCC00"/>
    <a:srgbClr val="FFFF89"/>
    <a:srgbClr val="FFFF99"/>
    <a:srgbClr val="DAB7AE"/>
    <a:srgbClr val="F1F626"/>
    <a:srgbClr val="FFFF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DF0D66-926E-4FDE-A968-3A6145EDC1AE}" v="1" dt="2022-10-26T15:24:26.1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79" autoAdjust="0"/>
  </p:normalViewPr>
  <p:slideViewPr>
    <p:cSldViewPr snapToGrid="0">
      <p:cViewPr varScale="1">
        <p:scale>
          <a:sx n="65" d="100"/>
          <a:sy n="65" d="100"/>
        </p:scale>
        <p:origin x="1320" y="40"/>
      </p:cViewPr>
      <p:guideLst>
        <p:guide orient="horz" pos="162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Joseph E" userId="4c5a6b01-bbdf-428b-b4b6-a1a03187b2c2" providerId="ADAL" clId="{17DF0D66-926E-4FDE-A968-3A6145EDC1AE}"/>
    <pc:docChg chg="custSel delSld modSld">
      <pc:chgData name="Taylor, Joseph E" userId="4c5a6b01-bbdf-428b-b4b6-a1a03187b2c2" providerId="ADAL" clId="{17DF0D66-926E-4FDE-A968-3A6145EDC1AE}" dt="2022-11-07T16:47:02.874" v="2710" actId="20577"/>
      <pc:docMkLst>
        <pc:docMk/>
      </pc:docMkLst>
      <pc:sldChg chg="modSp mod modNotesTx">
        <pc:chgData name="Taylor, Joseph E" userId="4c5a6b01-bbdf-428b-b4b6-a1a03187b2c2" providerId="ADAL" clId="{17DF0D66-926E-4FDE-A968-3A6145EDC1AE}" dt="2022-10-31T15:16:23.543" v="1059" actId="6549"/>
        <pc:sldMkLst>
          <pc:docMk/>
          <pc:sldMk cId="2852861402" sldId="363"/>
        </pc:sldMkLst>
        <pc:spChg chg="mod">
          <ac:chgData name="Taylor, Joseph E" userId="4c5a6b01-bbdf-428b-b4b6-a1a03187b2c2" providerId="ADAL" clId="{17DF0D66-926E-4FDE-A968-3A6145EDC1AE}" dt="2022-10-22T02:11:24.222" v="29" actId="20577"/>
          <ac:spMkLst>
            <pc:docMk/>
            <pc:sldMk cId="2852861402" sldId="363"/>
            <ac:spMk id="2" creationId="{A33B5A62-9656-4262-BE8E-2CD15DAB2F24}"/>
          </ac:spMkLst>
        </pc:spChg>
      </pc:sldChg>
      <pc:sldChg chg="modNotesTx">
        <pc:chgData name="Taylor, Joseph E" userId="4c5a6b01-bbdf-428b-b4b6-a1a03187b2c2" providerId="ADAL" clId="{17DF0D66-926E-4FDE-A968-3A6145EDC1AE}" dt="2022-10-31T15:50:36.943" v="1927" actId="20577"/>
        <pc:sldMkLst>
          <pc:docMk/>
          <pc:sldMk cId="4252701259" sldId="366"/>
        </pc:sldMkLst>
      </pc:sldChg>
      <pc:sldChg chg="modNotesTx">
        <pc:chgData name="Taylor, Joseph E" userId="4c5a6b01-bbdf-428b-b4b6-a1a03187b2c2" providerId="ADAL" clId="{17DF0D66-926E-4FDE-A968-3A6145EDC1AE}" dt="2022-10-31T15:47:42.444" v="1808" actId="20577"/>
        <pc:sldMkLst>
          <pc:docMk/>
          <pc:sldMk cId="3555543817" sldId="626"/>
        </pc:sldMkLst>
      </pc:sldChg>
      <pc:sldChg chg="modSp mod">
        <pc:chgData name="Taylor, Joseph E" userId="4c5a6b01-bbdf-428b-b4b6-a1a03187b2c2" providerId="ADAL" clId="{17DF0D66-926E-4FDE-A968-3A6145EDC1AE}" dt="2022-10-26T15:24:26.276" v="277" actId="27636"/>
        <pc:sldMkLst>
          <pc:docMk/>
          <pc:sldMk cId="2937790695" sldId="628"/>
        </pc:sldMkLst>
        <pc:spChg chg="mod">
          <ac:chgData name="Taylor, Joseph E" userId="4c5a6b01-bbdf-428b-b4b6-a1a03187b2c2" providerId="ADAL" clId="{17DF0D66-926E-4FDE-A968-3A6145EDC1AE}" dt="2022-10-26T15:24:26.276" v="277" actId="27636"/>
          <ac:spMkLst>
            <pc:docMk/>
            <pc:sldMk cId="2937790695" sldId="628"/>
            <ac:spMk id="68610" creationId="{00000000-0000-0000-0000-000000000000}"/>
          </ac:spMkLst>
        </pc:spChg>
      </pc:sldChg>
      <pc:sldChg chg="modSp mod modNotesTx">
        <pc:chgData name="Taylor, Joseph E" userId="4c5a6b01-bbdf-428b-b4b6-a1a03187b2c2" providerId="ADAL" clId="{17DF0D66-926E-4FDE-A968-3A6145EDC1AE}" dt="2022-11-04T19:08:58.164" v="2516" actId="20577"/>
        <pc:sldMkLst>
          <pc:docMk/>
          <pc:sldMk cId="189484904" sldId="629"/>
        </pc:sldMkLst>
        <pc:spChg chg="mod">
          <ac:chgData name="Taylor, Joseph E" userId="4c5a6b01-bbdf-428b-b4b6-a1a03187b2c2" providerId="ADAL" clId="{17DF0D66-926E-4FDE-A968-3A6145EDC1AE}" dt="2022-10-22T02:08:46.684" v="6" actId="113"/>
          <ac:spMkLst>
            <pc:docMk/>
            <pc:sldMk cId="189484904" sldId="629"/>
            <ac:spMk id="3" creationId="{BAA29437-AD43-4E44-90CB-915615CC88DD}"/>
          </ac:spMkLst>
        </pc:spChg>
      </pc:sldChg>
      <pc:sldChg chg="modSp mod modNotesTx">
        <pc:chgData name="Taylor, Joseph E" userId="4c5a6b01-bbdf-428b-b4b6-a1a03187b2c2" providerId="ADAL" clId="{17DF0D66-926E-4FDE-A968-3A6145EDC1AE}" dt="2022-11-04T19:09:20.597" v="2517" actId="113"/>
        <pc:sldMkLst>
          <pc:docMk/>
          <pc:sldMk cId="2194657365" sldId="630"/>
        </pc:sldMkLst>
        <pc:spChg chg="mod">
          <ac:chgData name="Taylor, Joseph E" userId="4c5a6b01-bbdf-428b-b4b6-a1a03187b2c2" providerId="ADAL" clId="{17DF0D66-926E-4FDE-A968-3A6145EDC1AE}" dt="2022-10-28T18:13:06.017" v="349" actId="20577"/>
          <ac:spMkLst>
            <pc:docMk/>
            <pc:sldMk cId="2194657365" sldId="630"/>
            <ac:spMk id="3" creationId="{BAA29437-AD43-4E44-90CB-915615CC88DD}"/>
          </ac:spMkLst>
        </pc:spChg>
      </pc:sldChg>
      <pc:sldChg chg="modSp mod modNotesTx">
        <pc:chgData name="Taylor, Joseph E" userId="4c5a6b01-bbdf-428b-b4b6-a1a03187b2c2" providerId="ADAL" clId="{17DF0D66-926E-4FDE-A968-3A6145EDC1AE}" dt="2022-11-04T19:09:50.514" v="2522" actId="113"/>
        <pc:sldMkLst>
          <pc:docMk/>
          <pc:sldMk cId="1618170388" sldId="631"/>
        </pc:sldMkLst>
        <pc:spChg chg="mod">
          <ac:chgData name="Taylor, Joseph E" userId="4c5a6b01-bbdf-428b-b4b6-a1a03187b2c2" providerId="ADAL" clId="{17DF0D66-926E-4FDE-A968-3A6145EDC1AE}" dt="2022-10-22T02:09:45.690" v="14" actId="113"/>
          <ac:spMkLst>
            <pc:docMk/>
            <pc:sldMk cId="1618170388" sldId="631"/>
            <ac:spMk id="2" creationId="{4D2A49AF-C057-44DA-84AB-1EFD05938D8E}"/>
          </ac:spMkLst>
        </pc:spChg>
      </pc:sldChg>
      <pc:sldChg chg="modSp mod modNotesTx">
        <pc:chgData name="Taylor, Joseph E" userId="4c5a6b01-bbdf-428b-b4b6-a1a03187b2c2" providerId="ADAL" clId="{17DF0D66-926E-4FDE-A968-3A6145EDC1AE}" dt="2022-10-31T18:35:10.177" v="2496" actId="20577"/>
        <pc:sldMkLst>
          <pc:docMk/>
          <pc:sldMk cId="464304792" sldId="691"/>
        </pc:sldMkLst>
        <pc:spChg chg="mod">
          <ac:chgData name="Taylor, Joseph E" userId="4c5a6b01-bbdf-428b-b4b6-a1a03187b2c2" providerId="ADAL" clId="{17DF0D66-926E-4FDE-A968-3A6145EDC1AE}" dt="2022-10-22T02:08:05.185" v="1" actId="20577"/>
          <ac:spMkLst>
            <pc:docMk/>
            <pc:sldMk cId="464304792" sldId="691"/>
            <ac:spMk id="5" creationId="{9BE384C3-05D9-43DB-B602-8850BF8BCF6F}"/>
          </ac:spMkLst>
        </pc:spChg>
      </pc:sldChg>
      <pc:sldChg chg="modSp mod modNotesTx">
        <pc:chgData name="Taylor, Joseph E" userId="4c5a6b01-bbdf-428b-b4b6-a1a03187b2c2" providerId="ADAL" clId="{17DF0D66-926E-4FDE-A968-3A6145EDC1AE}" dt="2022-10-31T15:51:19.616" v="1948" actId="20577"/>
        <pc:sldMkLst>
          <pc:docMk/>
          <pc:sldMk cId="2849272507" sldId="692"/>
        </pc:sldMkLst>
        <pc:spChg chg="mod">
          <ac:chgData name="Taylor, Joseph E" userId="4c5a6b01-bbdf-428b-b4b6-a1a03187b2c2" providerId="ADAL" clId="{17DF0D66-926E-4FDE-A968-3A6145EDC1AE}" dt="2022-10-26T15:24:26.249" v="276" actId="27636"/>
          <ac:spMkLst>
            <pc:docMk/>
            <pc:sldMk cId="2849272507" sldId="692"/>
            <ac:spMk id="5" creationId="{84082042-7850-489F-97E9-D6EB21CE4E69}"/>
          </ac:spMkLst>
        </pc:spChg>
      </pc:sldChg>
      <pc:sldChg chg="modNotesTx">
        <pc:chgData name="Taylor, Joseph E" userId="4c5a6b01-bbdf-428b-b4b6-a1a03187b2c2" providerId="ADAL" clId="{17DF0D66-926E-4FDE-A968-3A6145EDC1AE}" dt="2022-10-31T16:22:00.977" v="2064" actId="6549"/>
        <pc:sldMkLst>
          <pc:docMk/>
          <pc:sldMk cId="436591634" sldId="693"/>
        </pc:sldMkLst>
      </pc:sldChg>
      <pc:sldChg chg="modSp mod modNotesTx">
        <pc:chgData name="Taylor, Joseph E" userId="4c5a6b01-bbdf-428b-b4b6-a1a03187b2c2" providerId="ADAL" clId="{17DF0D66-926E-4FDE-A968-3A6145EDC1AE}" dt="2022-10-31T15:09:06.181" v="999" actId="6549"/>
        <pc:sldMkLst>
          <pc:docMk/>
          <pc:sldMk cId="3199286602" sldId="694"/>
        </pc:sldMkLst>
        <pc:spChg chg="mod">
          <ac:chgData name="Taylor, Joseph E" userId="4c5a6b01-bbdf-428b-b4b6-a1a03187b2c2" providerId="ADAL" clId="{17DF0D66-926E-4FDE-A968-3A6145EDC1AE}" dt="2022-10-22T02:10:37.443" v="21" actId="113"/>
          <ac:spMkLst>
            <pc:docMk/>
            <pc:sldMk cId="3199286602" sldId="694"/>
            <ac:spMk id="2" creationId="{4D2A49AF-C057-44DA-84AB-1EFD05938D8E}"/>
          </ac:spMkLst>
        </pc:spChg>
      </pc:sldChg>
      <pc:sldChg chg="modNotesTx">
        <pc:chgData name="Taylor, Joseph E" userId="4c5a6b01-bbdf-428b-b4b6-a1a03187b2c2" providerId="ADAL" clId="{17DF0D66-926E-4FDE-A968-3A6145EDC1AE}" dt="2022-10-31T15:08:57.618" v="994" actId="20577"/>
        <pc:sldMkLst>
          <pc:docMk/>
          <pc:sldMk cId="23719741" sldId="695"/>
        </pc:sldMkLst>
      </pc:sldChg>
      <pc:sldChg chg="modSp mod modNotesTx">
        <pc:chgData name="Taylor, Joseph E" userId="4c5a6b01-bbdf-428b-b4b6-a1a03187b2c2" providerId="ADAL" clId="{17DF0D66-926E-4FDE-A968-3A6145EDC1AE}" dt="2022-10-31T15:54:21.356" v="2017" actId="6549"/>
        <pc:sldMkLst>
          <pc:docMk/>
          <pc:sldMk cId="2236023259" sldId="696"/>
        </pc:sldMkLst>
        <pc:spChg chg="mod">
          <ac:chgData name="Taylor, Joseph E" userId="4c5a6b01-bbdf-428b-b4b6-a1a03187b2c2" providerId="ADAL" clId="{17DF0D66-926E-4FDE-A968-3A6145EDC1AE}" dt="2022-10-22T02:10:49.382" v="23" actId="20577"/>
          <ac:spMkLst>
            <pc:docMk/>
            <pc:sldMk cId="2236023259" sldId="696"/>
            <ac:spMk id="2" creationId="{4D2A49AF-C057-44DA-84AB-1EFD05938D8E}"/>
          </ac:spMkLst>
        </pc:spChg>
      </pc:sldChg>
      <pc:sldChg chg="modSp mod modNotesTx">
        <pc:chgData name="Taylor, Joseph E" userId="4c5a6b01-bbdf-428b-b4b6-a1a03187b2c2" providerId="ADAL" clId="{17DF0D66-926E-4FDE-A968-3A6145EDC1AE}" dt="2022-10-31T15:54:56.125" v="2021" actId="20577"/>
        <pc:sldMkLst>
          <pc:docMk/>
          <pc:sldMk cId="200293402" sldId="697"/>
        </pc:sldMkLst>
        <pc:spChg chg="mod">
          <ac:chgData name="Taylor, Joseph E" userId="4c5a6b01-bbdf-428b-b4b6-a1a03187b2c2" providerId="ADAL" clId="{17DF0D66-926E-4FDE-A968-3A6145EDC1AE}" dt="2022-10-31T15:54:52.160" v="2019" actId="20577"/>
          <ac:spMkLst>
            <pc:docMk/>
            <pc:sldMk cId="200293402" sldId="697"/>
            <ac:spMk id="2" creationId="{4D2A49AF-C057-44DA-84AB-1EFD05938D8E}"/>
          </ac:spMkLst>
        </pc:spChg>
      </pc:sldChg>
      <pc:sldChg chg="modSp mod modNotesTx">
        <pc:chgData name="Taylor, Joseph E" userId="4c5a6b01-bbdf-428b-b4b6-a1a03187b2c2" providerId="ADAL" clId="{17DF0D66-926E-4FDE-A968-3A6145EDC1AE}" dt="2022-11-07T16:29:25.108" v="2671" actId="20577"/>
        <pc:sldMkLst>
          <pc:docMk/>
          <pc:sldMk cId="1188703618" sldId="698"/>
        </pc:sldMkLst>
        <pc:spChg chg="mod">
          <ac:chgData name="Taylor, Joseph E" userId="4c5a6b01-bbdf-428b-b4b6-a1a03187b2c2" providerId="ADAL" clId="{17DF0D66-926E-4FDE-A968-3A6145EDC1AE}" dt="2022-10-31T14:32:09.653" v="368" actId="20577"/>
          <ac:spMkLst>
            <pc:docMk/>
            <pc:sldMk cId="1188703618" sldId="698"/>
            <ac:spMk id="2" creationId="{4D2A49AF-C057-44DA-84AB-1EFD05938D8E}"/>
          </ac:spMkLst>
        </pc:spChg>
      </pc:sldChg>
      <pc:sldChg chg="modSp mod">
        <pc:chgData name="Taylor, Joseph E" userId="4c5a6b01-bbdf-428b-b4b6-a1a03187b2c2" providerId="ADAL" clId="{17DF0D66-926E-4FDE-A968-3A6145EDC1AE}" dt="2022-11-01T14:52:59.424" v="2501" actId="1076"/>
        <pc:sldMkLst>
          <pc:docMk/>
          <pc:sldMk cId="2461991342" sldId="699"/>
        </pc:sldMkLst>
        <pc:spChg chg="mod">
          <ac:chgData name="Taylor, Joseph E" userId="4c5a6b01-bbdf-428b-b4b6-a1a03187b2c2" providerId="ADAL" clId="{17DF0D66-926E-4FDE-A968-3A6145EDC1AE}" dt="2022-11-01T14:52:54.162" v="2500" actId="1076"/>
          <ac:spMkLst>
            <pc:docMk/>
            <pc:sldMk cId="2461991342" sldId="699"/>
            <ac:spMk id="2" creationId="{4D2A49AF-C057-44DA-84AB-1EFD05938D8E}"/>
          </ac:spMkLst>
        </pc:spChg>
        <pc:spChg chg="mod">
          <ac:chgData name="Taylor, Joseph E" userId="4c5a6b01-bbdf-428b-b4b6-a1a03187b2c2" providerId="ADAL" clId="{17DF0D66-926E-4FDE-A968-3A6145EDC1AE}" dt="2022-11-01T14:52:59.424" v="2501" actId="1076"/>
          <ac:spMkLst>
            <pc:docMk/>
            <pc:sldMk cId="2461991342" sldId="699"/>
            <ac:spMk id="68610" creationId="{00000000-0000-0000-0000-000000000000}"/>
          </ac:spMkLst>
        </pc:spChg>
      </pc:sldChg>
      <pc:sldChg chg="modSp mod modNotesTx">
        <pc:chgData name="Taylor, Joseph E" userId="4c5a6b01-bbdf-428b-b4b6-a1a03187b2c2" providerId="ADAL" clId="{17DF0D66-926E-4FDE-A968-3A6145EDC1AE}" dt="2022-10-31T17:36:00.621" v="2283" actId="6549"/>
        <pc:sldMkLst>
          <pc:docMk/>
          <pc:sldMk cId="1084979493" sldId="700"/>
        </pc:sldMkLst>
        <pc:spChg chg="mod">
          <ac:chgData name="Taylor, Joseph E" userId="4c5a6b01-bbdf-428b-b4b6-a1a03187b2c2" providerId="ADAL" clId="{17DF0D66-926E-4FDE-A968-3A6145EDC1AE}" dt="2022-10-28T18:17:03.463" v="351" actId="255"/>
          <ac:spMkLst>
            <pc:docMk/>
            <pc:sldMk cId="1084979493" sldId="700"/>
            <ac:spMk id="226306" creationId="{00000000-0000-0000-0000-000000000000}"/>
          </ac:spMkLst>
        </pc:spChg>
        <pc:spChg chg="mod">
          <ac:chgData name="Taylor, Joseph E" userId="4c5a6b01-bbdf-428b-b4b6-a1a03187b2c2" providerId="ADAL" clId="{17DF0D66-926E-4FDE-A968-3A6145EDC1AE}" dt="2022-10-28T18:16:54.530" v="350" actId="1076"/>
          <ac:spMkLst>
            <pc:docMk/>
            <pc:sldMk cId="1084979493" sldId="700"/>
            <ac:spMk id="226307" creationId="{00000000-0000-0000-0000-000000000000}"/>
          </ac:spMkLst>
        </pc:spChg>
      </pc:sldChg>
      <pc:sldChg chg="modSp mod modNotesTx">
        <pc:chgData name="Taylor, Joseph E" userId="4c5a6b01-bbdf-428b-b4b6-a1a03187b2c2" providerId="ADAL" clId="{17DF0D66-926E-4FDE-A968-3A6145EDC1AE}" dt="2022-10-31T18:02:14.823" v="2403" actId="20577"/>
        <pc:sldMkLst>
          <pc:docMk/>
          <pc:sldMk cId="2233489825" sldId="701"/>
        </pc:sldMkLst>
        <pc:spChg chg="mod">
          <ac:chgData name="Taylor, Joseph E" userId="4c5a6b01-bbdf-428b-b4b6-a1a03187b2c2" providerId="ADAL" clId="{17DF0D66-926E-4FDE-A968-3A6145EDC1AE}" dt="2022-10-28T18:17:14.844" v="352" actId="255"/>
          <ac:spMkLst>
            <pc:docMk/>
            <pc:sldMk cId="2233489825" sldId="701"/>
            <ac:spMk id="226306" creationId="{00000000-0000-0000-0000-000000000000}"/>
          </ac:spMkLst>
        </pc:spChg>
        <pc:spChg chg="mod">
          <ac:chgData name="Taylor, Joseph E" userId="4c5a6b01-bbdf-428b-b4b6-a1a03187b2c2" providerId="ADAL" clId="{17DF0D66-926E-4FDE-A968-3A6145EDC1AE}" dt="2022-10-27T19:39:07.465" v="282" actId="1076"/>
          <ac:spMkLst>
            <pc:docMk/>
            <pc:sldMk cId="2233489825" sldId="701"/>
            <ac:spMk id="226307" creationId="{00000000-0000-0000-0000-000000000000}"/>
          </ac:spMkLst>
        </pc:spChg>
        <pc:cxnChg chg="mod">
          <ac:chgData name="Taylor, Joseph E" userId="4c5a6b01-bbdf-428b-b4b6-a1a03187b2c2" providerId="ADAL" clId="{17DF0D66-926E-4FDE-A968-3A6145EDC1AE}" dt="2022-10-27T19:38:41.426" v="279" actId="1076"/>
          <ac:cxnSpMkLst>
            <pc:docMk/>
            <pc:sldMk cId="2233489825" sldId="701"/>
            <ac:cxnSpMk id="8" creationId="{3715ED69-4128-43DD-84C8-312E0C69C7C6}"/>
          </ac:cxnSpMkLst>
        </pc:cxnChg>
      </pc:sldChg>
      <pc:sldChg chg="modSp mod modNotesTx">
        <pc:chgData name="Taylor, Joseph E" userId="4c5a6b01-bbdf-428b-b4b6-a1a03187b2c2" providerId="ADAL" clId="{17DF0D66-926E-4FDE-A968-3A6145EDC1AE}" dt="2022-10-31T18:03:54.141" v="2408" actId="20577"/>
        <pc:sldMkLst>
          <pc:docMk/>
          <pc:sldMk cId="1806730070" sldId="702"/>
        </pc:sldMkLst>
        <pc:spChg chg="mod">
          <ac:chgData name="Taylor, Joseph E" userId="4c5a6b01-bbdf-428b-b4b6-a1a03187b2c2" providerId="ADAL" clId="{17DF0D66-926E-4FDE-A968-3A6145EDC1AE}" dt="2022-10-28T18:17:24.114" v="353" actId="1076"/>
          <ac:spMkLst>
            <pc:docMk/>
            <pc:sldMk cId="1806730070" sldId="702"/>
            <ac:spMk id="226306" creationId="{00000000-0000-0000-0000-000000000000}"/>
          </ac:spMkLst>
        </pc:spChg>
        <pc:spChg chg="mod">
          <ac:chgData name="Taylor, Joseph E" userId="4c5a6b01-bbdf-428b-b4b6-a1a03187b2c2" providerId="ADAL" clId="{17DF0D66-926E-4FDE-A968-3A6145EDC1AE}" dt="2022-10-27T19:39:33.691" v="285" actId="113"/>
          <ac:spMkLst>
            <pc:docMk/>
            <pc:sldMk cId="1806730070" sldId="702"/>
            <ac:spMk id="226307" creationId="{00000000-0000-0000-0000-000000000000}"/>
          </ac:spMkLst>
        </pc:spChg>
      </pc:sldChg>
      <pc:sldChg chg="modSp mod modNotesTx">
        <pc:chgData name="Taylor, Joseph E" userId="4c5a6b01-bbdf-428b-b4b6-a1a03187b2c2" providerId="ADAL" clId="{17DF0D66-926E-4FDE-A968-3A6145EDC1AE}" dt="2022-10-31T15:39:40.249" v="1316" actId="20577"/>
        <pc:sldMkLst>
          <pc:docMk/>
          <pc:sldMk cId="4051208193" sldId="703"/>
        </pc:sldMkLst>
        <pc:spChg chg="mod">
          <ac:chgData name="Taylor, Joseph E" userId="4c5a6b01-bbdf-428b-b4b6-a1a03187b2c2" providerId="ADAL" clId="{17DF0D66-926E-4FDE-A968-3A6145EDC1AE}" dt="2022-10-22T02:12:02.907" v="31" actId="1076"/>
          <ac:spMkLst>
            <pc:docMk/>
            <pc:sldMk cId="4051208193" sldId="703"/>
            <ac:spMk id="226306" creationId="{00000000-0000-0000-0000-000000000000}"/>
          </ac:spMkLst>
        </pc:spChg>
        <pc:spChg chg="mod">
          <ac:chgData name="Taylor, Joseph E" userId="4c5a6b01-bbdf-428b-b4b6-a1a03187b2c2" providerId="ADAL" clId="{17DF0D66-926E-4FDE-A968-3A6145EDC1AE}" dt="2022-10-27T19:41:17.586" v="296" actId="113"/>
          <ac:spMkLst>
            <pc:docMk/>
            <pc:sldMk cId="4051208193" sldId="703"/>
            <ac:spMk id="226307" creationId="{00000000-0000-0000-0000-000000000000}"/>
          </ac:spMkLst>
        </pc:spChg>
      </pc:sldChg>
      <pc:sldChg chg="modSp mod modNotesTx">
        <pc:chgData name="Taylor, Joseph E" userId="4c5a6b01-bbdf-428b-b4b6-a1a03187b2c2" providerId="ADAL" clId="{17DF0D66-926E-4FDE-A968-3A6145EDC1AE}" dt="2022-11-07T16:46:18.948" v="2678" actId="6549"/>
        <pc:sldMkLst>
          <pc:docMk/>
          <pc:sldMk cId="2656636533" sldId="704"/>
        </pc:sldMkLst>
        <pc:spChg chg="mod">
          <ac:chgData name="Taylor, Joseph E" userId="4c5a6b01-bbdf-428b-b4b6-a1a03187b2c2" providerId="ADAL" clId="{17DF0D66-926E-4FDE-A968-3A6145EDC1AE}" dt="2022-10-31T15:39:54.354" v="1318" actId="20577"/>
          <ac:spMkLst>
            <pc:docMk/>
            <pc:sldMk cId="2656636533" sldId="704"/>
            <ac:spMk id="10" creationId="{969C4890-402F-47CD-A198-C081AA3EAB19}"/>
          </ac:spMkLst>
        </pc:spChg>
      </pc:sldChg>
      <pc:sldChg chg="modNotesTx">
        <pc:chgData name="Taylor, Joseph E" userId="4c5a6b01-bbdf-428b-b4b6-a1a03187b2c2" providerId="ADAL" clId="{17DF0D66-926E-4FDE-A968-3A6145EDC1AE}" dt="2022-10-31T18:05:05.566" v="2415" actId="20577"/>
        <pc:sldMkLst>
          <pc:docMk/>
          <pc:sldMk cId="1881824642" sldId="705"/>
        </pc:sldMkLst>
      </pc:sldChg>
      <pc:sldChg chg="modSp mod modNotesTx">
        <pc:chgData name="Taylor, Joseph E" userId="4c5a6b01-bbdf-428b-b4b6-a1a03187b2c2" providerId="ADAL" clId="{17DF0D66-926E-4FDE-A968-3A6145EDC1AE}" dt="2022-10-31T15:46:47.316" v="1786" actId="20577"/>
        <pc:sldMkLst>
          <pc:docMk/>
          <pc:sldMk cId="2064637828" sldId="706"/>
        </pc:sldMkLst>
        <pc:spChg chg="mod">
          <ac:chgData name="Taylor, Joseph E" userId="4c5a6b01-bbdf-428b-b4b6-a1a03187b2c2" providerId="ADAL" clId="{17DF0D66-926E-4FDE-A968-3A6145EDC1AE}" dt="2022-10-22T02:17:31.671" v="270" actId="20577"/>
          <ac:spMkLst>
            <pc:docMk/>
            <pc:sldMk cId="2064637828" sldId="706"/>
            <ac:spMk id="226307" creationId="{00000000-0000-0000-0000-000000000000}"/>
          </ac:spMkLst>
        </pc:spChg>
      </pc:sldChg>
      <pc:sldChg chg="del">
        <pc:chgData name="Taylor, Joseph E" userId="4c5a6b01-bbdf-428b-b4b6-a1a03187b2c2" providerId="ADAL" clId="{17DF0D66-926E-4FDE-A968-3A6145EDC1AE}" dt="2022-10-22T02:17:04.428" v="266" actId="2696"/>
        <pc:sldMkLst>
          <pc:docMk/>
          <pc:sldMk cId="1157978036" sldId="707"/>
        </pc:sldMkLst>
      </pc:sldChg>
      <pc:sldChg chg="modNotesTx">
        <pc:chgData name="Taylor, Joseph E" userId="4c5a6b01-bbdf-428b-b4b6-a1a03187b2c2" providerId="ADAL" clId="{17DF0D66-926E-4FDE-A968-3A6145EDC1AE}" dt="2022-11-07T16:31:56.767" v="2675" actId="20577"/>
        <pc:sldMkLst>
          <pc:docMk/>
          <pc:sldMk cId="645591026" sldId="709"/>
        </pc:sldMkLst>
      </pc:sldChg>
      <pc:sldChg chg="modSp mod modNotesTx">
        <pc:chgData name="Taylor, Joseph E" userId="4c5a6b01-bbdf-428b-b4b6-a1a03187b2c2" providerId="ADAL" clId="{17DF0D66-926E-4FDE-A968-3A6145EDC1AE}" dt="2022-10-31T18:04:16.742" v="2409" actId="20577"/>
        <pc:sldMkLst>
          <pc:docMk/>
          <pc:sldMk cId="3497790623" sldId="710"/>
        </pc:sldMkLst>
        <pc:spChg chg="mod">
          <ac:chgData name="Taylor, Joseph E" userId="4c5a6b01-bbdf-428b-b4b6-a1a03187b2c2" providerId="ADAL" clId="{17DF0D66-926E-4FDE-A968-3A6145EDC1AE}" dt="2022-10-27T19:40:07.715" v="290" actId="1076"/>
          <ac:spMkLst>
            <pc:docMk/>
            <pc:sldMk cId="3497790623" sldId="710"/>
            <ac:spMk id="226306" creationId="{00000000-0000-0000-0000-000000000000}"/>
          </ac:spMkLst>
        </pc:spChg>
        <pc:spChg chg="mod">
          <ac:chgData name="Taylor, Joseph E" userId="4c5a6b01-bbdf-428b-b4b6-a1a03187b2c2" providerId="ADAL" clId="{17DF0D66-926E-4FDE-A968-3A6145EDC1AE}" dt="2022-10-27T19:39:58.440" v="287" actId="1076"/>
          <ac:spMkLst>
            <pc:docMk/>
            <pc:sldMk cId="3497790623" sldId="710"/>
            <ac:spMk id="226307" creationId="{00000000-0000-0000-0000-000000000000}"/>
          </ac:spMkLst>
        </pc:spChg>
      </pc:sldChg>
      <pc:sldChg chg="modSp mod modNotesTx">
        <pc:chgData name="Taylor, Joseph E" userId="4c5a6b01-bbdf-428b-b4b6-a1a03187b2c2" providerId="ADAL" clId="{17DF0D66-926E-4FDE-A968-3A6145EDC1AE}" dt="2022-10-31T15:37:01.560" v="1186" actId="6549"/>
        <pc:sldMkLst>
          <pc:docMk/>
          <pc:sldMk cId="1866438392" sldId="711"/>
        </pc:sldMkLst>
        <pc:spChg chg="mod">
          <ac:chgData name="Taylor, Joseph E" userId="4c5a6b01-bbdf-428b-b4b6-a1a03187b2c2" providerId="ADAL" clId="{17DF0D66-926E-4FDE-A968-3A6145EDC1AE}" dt="2022-10-22T02:11:52.343" v="30" actId="1076"/>
          <ac:spMkLst>
            <pc:docMk/>
            <pc:sldMk cId="1866438392" sldId="711"/>
            <ac:spMk id="226306" creationId="{00000000-0000-0000-0000-000000000000}"/>
          </ac:spMkLst>
        </pc:spChg>
        <pc:spChg chg="mod">
          <ac:chgData name="Taylor, Joseph E" userId="4c5a6b01-bbdf-428b-b4b6-a1a03187b2c2" providerId="ADAL" clId="{17DF0D66-926E-4FDE-A968-3A6145EDC1AE}" dt="2022-10-27T19:40:43.523" v="293" actId="113"/>
          <ac:spMkLst>
            <pc:docMk/>
            <pc:sldMk cId="1866438392" sldId="711"/>
            <ac:spMk id="226307" creationId="{00000000-0000-0000-0000-000000000000}"/>
          </ac:spMkLst>
        </pc:spChg>
      </pc:sldChg>
      <pc:sldChg chg="modSp mod modNotesTx">
        <pc:chgData name="Taylor, Joseph E" userId="4c5a6b01-bbdf-428b-b4b6-a1a03187b2c2" providerId="ADAL" clId="{17DF0D66-926E-4FDE-A968-3A6145EDC1AE}" dt="2022-11-07T16:47:02.874" v="2710" actId="20577"/>
        <pc:sldMkLst>
          <pc:docMk/>
          <pc:sldMk cId="1967935408" sldId="712"/>
        </pc:sldMkLst>
        <pc:spChg chg="mod">
          <ac:chgData name="Taylor, Joseph E" userId="4c5a6b01-bbdf-428b-b4b6-a1a03187b2c2" providerId="ADAL" clId="{17DF0D66-926E-4FDE-A968-3A6145EDC1AE}" dt="2022-10-26T15:13:11.708" v="275" actId="1076"/>
          <ac:spMkLst>
            <pc:docMk/>
            <pc:sldMk cId="1967935408" sldId="712"/>
            <ac:spMk id="226306" creationId="{00000000-0000-0000-0000-000000000000}"/>
          </ac:spMkLst>
        </pc:spChg>
        <pc:spChg chg="mod">
          <ac:chgData name="Taylor, Joseph E" userId="4c5a6b01-bbdf-428b-b4b6-a1a03187b2c2" providerId="ADAL" clId="{17DF0D66-926E-4FDE-A968-3A6145EDC1AE}" dt="2022-10-31T14:34:03.394" v="369" actId="20577"/>
          <ac:spMkLst>
            <pc:docMk/>
            <pc:sldMk cId="1967935408" sldId="712"/>
            <ac:spMk id="226307" creationId="{00000000-0000-0000-0000-000000000000}"/>
          </ac:spMkLst>
        </pc:spChg>
      </pc:sldChg>
      <pc:sldChg chg="del">
        <pc:chgData name="Taylor, Joseph E" userId="4c5a6b01-bbdf-428b-b4b6-a1a03187b2c2" providerId="ADAL" clId="{17DF0D66-926E-4FDE-A968-3A6145EDC1AE}" dt="2022-10-22T02:17:10.028" v="267" actId="2696"/>
        <pc:sldMkLst>
          <pc:docMk/>
          <pc:sldMk cId="2864508684" sldId="713"/>
        </pc:sldMkLst>
      </pc:sldChg>
      <pc:sldChg chg="modSp mod modNotesTx">
        <pc:chgData name="Taylor, Joseph E" userId="4c5a6b01-bbdf-428b-b4b6-a1a03187b2c2" providerId="ADAL" clId="{17DF0D66-926E-4FDE-A968-3A6145EDC1AE}" dt="2022-10-31T15:44:10.707" v="1482" actId="20577"/>
        <pc:sldMkLst>
          <pc:docMk/>
          <pc:sldMk cId="1494452225" sldId="714"/>
        </pc:sldMkLst>
        <pc:spChg chg="mod">
          <ac:chgData name="Taylor, Joseph E" userId="4c5a6b01-bbdf-428b-b4b6-a1a03187b2c2" providerId="ADAL" clId="{17DF0D66-926E-4FDE-A968-3A6145EDC1AE}" dt="2022-10-31T14:40:27.701" v="751" actId="6549"/>
          <ac:spMkLst>
            <pc:docMk/>
            <pc:sldMk cId="1494452225" sldId="714"/>
            <ac:spMk id="226307" creationId="{00000000-0000-0000-0000-000000000000}"/>
          </ac:spMkLst>
        </pc:spChg>
      </pc:sldChg>
    </pc:docChg>
  </pc:docChgLst>
  <pc:docChgLst>
    <pc:chgData name="Hines, Donna A" userId="ad4f40da-fb4d-443a-ae6e-35f8d8059c35" providerId="ADAL" clId="{1126D270-9DC4-49F9-8A45-FEBCFE01D3BC}"/>
    <pc:docChg chg="undo custSel modSld">
      <pc:chgData name="Hines, Donna A" userId="ad4f40da-fb4d-443a-ae6e-35f8d8059c35" providerId="ADAL" clId="{1126D270-9DC4-49F9-8A45-FEBCFE01D3BC}" dt="2021-10-18T20:08:15.401" v="324" actId="1076"/>
      <pc:docMkLst>
        <pc:docMk/>
      </pc:docMkLst>
      <pc:sldChg chg="addSp delSp modSp mod delDesignElem">
        <pc:chgData name="Hines, Donna A" userId="ad4f40da-fb4d-443a-ae6e-35f8d8059c35" providerId="ADAL" clId="{1126D270-9DC4-49F9-8A45-FEBCFE01D3BC}" dt="2021-10-18T19:48:42.728" v="188" actId="1076"/>
        <pc:sldMkLst>
          <pc:docMk/>
          <pc:sldMk cId="2852861402" sldId="363"/>
        </pc:sldMkLst>
        <pc:spChg chg="mod">
          <ac:chgData name="Hines, Donna A" userId="ad4f40da-fb4d-443a-ae6e-35f8d8059c35" providerId="ADAL" clId="{1126D270-9DC4-49F9-8A45-FEBCFE01D3BC}" dt="2021-10-18T19:48:40.806" v="187" actId="1076"/>
          <ac:spMkLst>
            <pc:docMk/>
            <pc:sldMk cId="2852861402" sldId="363"/>
            <ac:spMk id="2" creationId="{A33B5A62-9656-4262-BE8E-2CD15DAB2F24}"/>
          </ac:spMkLst>
        </pc:spChg>
        <pc:spChg chg="add mod">
          <ac:chgData name="Hines, Donna A" userId="ad4f40da-fb4d-443a-ae6e-35f8d8059c35" providerId="ADAL" clId="{1126D270-9DC4-49F9-8A45-FEBCFE01D3BC}" dt="2021-10-18T19:48:42.728" v="188" actId="1076"/>
          <ac:spMkLst>
            <pc:docMk/>
            <pc:sldMk cId="2852861402" sldId="363"/>
            <ac:spMk id="3" creationId="{9DE2B0E0-57D7-4F65-A306-01E9DF9CBD1B}"/>
          </ac:spMkLst>
        </pc:spChg>
        <pc:spChg chg="del">
          <ac:chgData name="Hines, Donna A" userId="ad4f40da-fb4d-443a-ae6e-35f8d8059c35" providerId="ADAL" clId="{1126D270-9DC4-49F9-8A45-FEBCFE01D3BC}" dt="2021-10-18T19:22:50.013" v="31"/>
          <ac:spMkLst>
            <pc:docMk/>
            <pc:sldMk cId="2852861402" sldId="363"/>
            <ac:spMk id="163" creationId="{CE6C63DC-BAE4-42B6-8FDF-F6467C2D23AC}"/>
          </ac:spMkLst>
        </pc:spChg>
        <pc:spChg chg="del">
          <ac:chgData name="Hines, Donna A" userId="ad4f40da-fb4d-443a-ae6e-35f8d8059c35" providerId="ADAL" clId="{1126D270-9DC4-49F9-8A45-FEBCFE01D3BC}" dt="2021-10-18T19:22:50.013" v="31"/>
          <ac:spMkLst>
            <pc:docMk/>
            <pc:sldMk cId="2852861402" sldId="363"/>
            <ac:spMk id="165" creationId="{5BD23F8E-2E78-4C84-8EFB-FE6C8ACB7F1F}"/>
          </ac:spMkLst>
        </pc:spChg>
        <pc:spChg chg="del">
          <ac:chgData name="Hines, Donna A" userId="ad4f40da-fb4d-443a-ae6e-35f8d8059c35" providerId="ADAL" clId="{1126D270-9DC4-49F9-8A45-FEBCFE01D3BC}" dt="2021-10-18T19:22:50.013" v="31"/>
          <ac:spMkLst>
            <pc:docMk/>
            <pc:sldMk cId="2852861402" sldId="363"/>
            <ac:spMk id="167" creationId="{57ABABA7-0420-4200-9B65-1C1967CE9373}"/>
          </ac:spMkLst>
        </pc:spChg>
        <pc:spChg chg="del">
          <ac:chgData name="Hines, Donna A" userId="ad4f40da-fb4d-443a-ae6e-35f8d8059c35" providerId="ADAL" clId="{1126D270-9DC4-49F9-8A45-FEBCFE01D3BC}" dt="2021-10-18T19:22:50.013" v="31"/>
          <ac:spMkLst>
            <pc:docMk/>
            <pc:sldMk cId="2852861402" sldId="363"/>
            <ac:spMk id="183" creationId="{8576F020-8157-45CE-B1D9-6FA47AFEB4FA}"/>
          </ac:spMkLst>
        </pc:spChg>
        <pc:spChg chg="mod">
          <ac:chgData name="Hines, Donna A" userId="ad4f40da-fb4d-443a-ae6e-35f8d8059c35" providerId="ADAL" clId="{1126D270-9DC4-49F9-8A45-FEBCFE01D3BC}" dt="2021-10-18T19:48:03.112" v="183" actId="255"/>
          <ac:spMkLst>
            <pc:docMk/>
            <pc:sldMk cId="2852861402" sldId="363"/>
            <ac:spMk id="221186" creationId="{00000000-0000-0000-0000-000000000000}"/>
          </ac:spMkLst>
        </pc:spChg>
        <pc:grpChg chg="del">
          <ac:chgData name="Hines, Donna A" userId="ad4f40da-fb4d-443a-ae6e-35f8d8059c35" providerId="ADAL" clId="{1126D270-9DC4-49F9-8A45-FEBCFE01D3BC}" dt="2021-10-18T19:22:50.013" v="31"/>
          <ac:grpSpMkLst>
            <pc:docMk/>
            <pc:sldMk cId="2852861402" sldId="363"/>
            <ac:grpSpMk id="135" creationId="{8CD25866-F15D-40A4-AEC5-47C044637AB7}"/>
          </ac:grpSpMkLst>
        </pc:grpChg>
        <pc:grpChg chg="del">
          <ac:chgData name="Hines, Donna A" userId="ad4f40da-fb4d-443a-ae6e-35f8d8059c35" providerId="ADAL" clId="{1126D270-9DC4-49F9-8A45-FEBCFE01D3BC}" dt="2021-10-18T19:22:50.013" v="31"/>
          <ac:grpSpMkLst>
            <pc:docMk/>
            <pc:sldMk cId="2852861402" sldId="363"/>
            <ac:grpSpMk id="149" creationId="{0C4A17ED-96AA-44A6-A050-E1A7A1CDD9E7}"/>
          </ac:grpSpMkLst>
        </pc:grpChg>
        <pc:grpChg chg="del">
          <ac:chgData name="Hines, Donna A" userId="ad4f40da-fb4d-443a-ae6e-35f8d8059c35" providerId="ADAL" clId="{1126D270-9DC4-49F9-8A45-FEBCFE01D3BC}" dt="2021-10-18T19:22:50.013" v="31"/>
          <ac:grpSpMkLst>
            <pc:docMk/>
            <pc:sldMk cId="2852861402" sldId="363"/>
            <ac:grpSpMk id="169" creationId="{7A03E380-9CD1-4ABA-A763-9F9D252B8908}"/>
          </ac:grpSpMkLst>
        </pc:grpChg>
        <pc:picChg chg="add mod ord">
          <ac:chgData name="Hines, Donna A" userId="ad4f40da-fb4d-443a-ae6e-35f8d8059c35" providerId="ADAL" clId="{1126D270-9DC4-49F9-8A45-FEBCFE01D3BC}" dt="2021-10-18T19:46:56.213" v="178" actId="167"/>
          <ac:picMkLst>
            <pc:docMk/>
            <pc:sldMk cId="2852861402" sldId="363"/>
            <ac:picMk id="48" creationId="{F46C8827-022C-4E9E-B146-56969810783B}"/>
          </ac:picMkLst>
        </pc:picChg>
      </pc:sldChg>
      <pc:sldChg chg="addSp delSp modSp mod delDesignElem">
        <pc:chgData name="Hines, Donna A" userId="ad4f40da-fb4d-443a-ae6e-35f8d8059c35" providerId="ADAL" clId="{1126D270-9DC4-49F9-8A45-FEBCFE01D3BC}" dt="2021-10-18T19:50:36.506" v="207" actId="1076"/>
        <pc:sldMkLst>
          <pc:docMk/>
          <pc:sldMk cId="822699339" sldId="364"/>
        </pc:sldMkLst>
        <pc:spChg chg="del">
          <ac:chgData name="Hines, Donna A" userId="ad4f40da-fb4d-443a-ae6e-35f8d8059c35" providerId="ADAL" clId="{1126D270-9DC4-49F9-8A45-FEBCFE01D3BC}" dt="2021-10-18T19:22:50.013" v="31"/>
          <ac:spMkLst>
            <pc:docMk/>
            <pc:sldMk cId="822699339" sldId="364"/>
            <ac:spMk id="77" creationId="{27018161-547E-48F7-A0D9-272C9EA5B379}"/>
          </ac:spMkLst>
        </pc:spChg>
        <pc:spChg chg="del">
          <ac:chgData name="Hines, Donna A" userId="ad4f40da-fb4d-443a-ae6e-35f8d8059c35" providerId="ADAL" clId="{1126D270-9DC4-49F9-8A45-FEBCFE01D3BC}" dt="2021-10-18T19:49:52.080" v="202" actId="478"/>
          <ac:spMkLst>
            <pc:docMk/>
            <pc:sldMk cId="822699339" sldId="364"/>
            <ac:spMk id="134148" creationId="{00000000-0000-0000-0000-000000000000}"/>
          </ac:spMkLst>
        </pc:spChg>
        <pc:spChg chg="mod">
          <ac:chgData name="Hines, Donna A" userId="ad4f40da-fb4d-443a-ae6e-35f8d8059c35" providerId="ADAL" clId="{1126D270-9DC4-49F9-8A45-FEBCFE01D3BC}" dt="2021-10-18T19:50:01.184" v="204" actId="14100"/>
          <ac:spMkLst>
            <pc:docMk/>
            <pc:sldMk cId="822699339" sldId="364"/>
            <ac:spMk id="226306" creationId="{00000000-0000-0000-0000-000000000000}"/>
          </ac:spMkLst>
        </pc:spChg>
        <pc:spChg chg="mod">
          <ac:chgData name="Hines, Donna A" userId="ad4f40da-fb4d-443a-ae6e-35f8d8059c35" providerId="ADAL" clId="{1126D270-9DC4-49F9-8A45-FEBCFE01D3BC}" dt="2021-10-18T19:50:27.632" v="206" actId="255"/>
          <ac:spMkLst>
            <pc:docMk/>
            <pc:sldMk cId="822699339" sldId="364"/>
            <ac:spMk id="226307" creationId="{00000000-0000-0000-0000-000000000000}"/>
          </ac:spMkLst>
        </pc:spChg>
        <pc:spChg chg="del">
          <ac:chgData name="Hines, Donna A" userId="ad4f40da-fb4d-443a-ae6e-35f8d8059c35" providerId="ADAL" clId="{1126D270-9DC4-49F9-8A45-FEBCFE01D3BC}" dt="2021-10-18T19:22:50.013" v="31"/>
          <ac:spMkLst>
            <pc:docMk/>
            <pc:sldMk cId="822699339" sldId="364"/>
            <ac:spMk id="226320" creationId="{19FE08D8-CEA0-461E-870A-02CD15D9B9D2}"/>
          </ac:spMkLst>
        </pc:spChg>
        <pc:spChg chg="del">
          <ac:chgData name="Hines, Donna A" userId="ad4f40da-fb4d-443a-ae6e-35f8d8059c35" providerId="ADAL" clId="{1126D270-9DC4-49F9-8A45-FEBCFE01D3BC}" dt="2021-10-18T19:22:50.013" v="31"/>
          <ac:spMkLst>
            <pc:docMk/>
            <pc:sldMk cId="822699339" sldId="364"/>
            <ac:spMk id="226321" creationId="{2B982904-A46E-41DF-BA98-61E2300C7DCB}"/>
          </ac:spMkLst>
        </pc:spChg>
        <pc:picChg chg="add mod ord">
          <ac:chgData name="Hines, Donna A" userId="ad4f40da-fb4d-443a-ae6e-35f8d8059c35" providerId="ADAL" clId="{1126D270-9DC4-49F9-8A45-FEBCFE01D3BC}" dt="2021-10-18T19:49:40.886" v="200" actId="167"/>
          <ac:picMkLst>
            <pc:docMk/>
            <pc:sldMk cId="822699339" sldId="364"/>
            <ac:picMk id="9" creationId="{B13DA6E4-A6CA-4E66-BE98-9AF5D3A2C69A}"/>
          </ac:picMkLst>
        </pc:picChg>
        <pc:cxnChg chg="mod">
          <ac:chgData name="Hines, Donna A" userId="ad4f40da-fb4d-443a-ae6e-35f8d8059c35" providerId="ADAL" clId="{1126D270-9DC4-49F9-8A45-FEBCFE01D3BC}" dt="2021-10-18T19:50:36.506" v="207" actId="1076"/>
          <ac:cxnSpMkLst>
            <pc:docMk/>
            <pc:sldMk cId="822699339" sldId="364"/>
            <ac:cxnSpMk id="8" creationId="{9551F62E-E5C8-4505-A22F-5A0C212142DE}"/>
          </ac:cxnSpMkLst>
        </pc:cxnChg>
      </pc:sldChg>
      <pc:sldChg chg="addSp delSp modSp mod delDesignElem">
        <pc:chgData name="Hines, Donna A" userId="ad4f40da-fb4d-443a-ae6e-35f8d8059c35" providerId="ADAL" clId="{1126D270-9DC4-49F9-8A45-FEBCFE01D3BC}" dt="2021-10-18T20:07:19.761" v="317" actId="1076"/>
        <pc:sldMkLst>
          <pc:docMk/>
          <pc:sldMk cId="4252701259" sldId="366"/>
        </pc:sldMkLst>
        <pc:spChg chg="del">
          <ac:chgData name="Hines, Donna A" userId="ad4f40da-fb4d-443a-ae6e-35f8d8059c35" providerId="ADAL" clId="{1126D270-9DC4-49F9-8A45-FEBCFE01D3BC}" dt="2021-10-18T19:22:50.013" v="31"/>
          <ac:spMkLst>
            <pc:docMk/>
            <pc:sldMk cId="4252701259" sldId="366"/>
            <ac:spMk id="200" creationId="{1310EFE2-B91D-47E7-B117-C2A802800A7C}"/>
          </ac:spMkLst>
        </pc:spChg>
        <pc:spChg chg="mod">
          <ac:chgData name="Hines, Donna A" userId="ad4f40da-fb4d-443a-ae6e-35f8d8059c35" providerId="ADAL" clId="{1126D270-9DC4-49F9-8A45-FEBCFE01D3BC}" dt="2021-10-18T20:07:15.457" v="316" actId="1076"/>
          <ac:spMkLst>
            <pc:docMk/>
            <pc:sldMk cId="4252701259" sldId="366"/>
            <ac:spMk id="289794" creationId="{00000000-0000-0000-0000-000000000000}"/>
          </ac:spMkLst>
        </pc:spChg>
        <pc:spChg chg="mod">
          <ac:chgData name="Hines, Donna A" userId="ad4f40da-fb4d-443a-ae6e-35f8d8059c35" providerId="ADAL" clId="{1126D270-9DC4-49F9-8A45-FEBCFE01D3BC}" dt="2021-10-18T20:07:19.761" v="317" actId="1076"/>
          <ac:spMkLst>
            <pc:docMk/>
            <pc:sldMk cId="4252701259" sldId="366"/>
            <ac:spMk id="289795" creationId="{00000000-0000-0000-0000-000000000000}"/>
          </ac:spMkLst>
        </pc:spChg>
        <pc:spChg chg="del">
          <ac:chgData name="Hines, Donna A" userId="ad4f40da-fb4d-443a-ae6e-35f8d8059c35" providerId="ADAL" clId="{1126D270-9DC4-49F9-8A45-FEBCFE01D3BC}" dt="2021-10-18T19:22:50.013" v="31"/>
          <ac:spMkLst>
            <pc:docMk/>
            <pc:sldMk cId="4252701259" sldId="366"/>
            <ac:spMk id="289852" creationId="{CE6C63DC-BAE4-42B6-8FDF-F6467C2D23AC}"/>
          </ac:spMkLst>
        </pc:spChg>
        <pc:spChg chg="del">
          <ac:chgData name="Hines, Donna A" userId="ad4f40da-fb4d-443a-ae6e-35f8d8059c35" providerId="ADAL" clId="{1126D270-9DC4-49F9-8A45-FEBCFE01D3BC}" dt="2021-10-18T19:22:50.013" v="31"/>
          <ac:spMkLst>
            <pc:docMk/>
            <pc:sldMk cId="4252701259" sldId="366"/>
            <ac:spMk id="289853" creationId="{5BD23F8E-2E78-4C84-8EFB-FE6C8ACB7F1F}"/>
          </ac:spMkLst>
        </pc:spChg>
        <pc:spChg chg="del">
          <ac:chgData name="Hines, Donna A" userId="ad4f40da-fb4d-443a-ae6e-35f8d8059c35" providerId="ADAL" clId="{1126D270-9DC4-49F9-8A45-FEBCFE01D3BC}" dt="2021-10-18T19:22:50.013" v="31"/>
          <ac:spMkLst>
            <pc:docMk/>
            <pc:sldMk cId="4252701259" sldId="366"/>
            <ac:spMk id="289854" creationId="{F81819F9-8CAC-4A6C-8F06-0482027F9736}"/>
          </ac:spMkLst>
        </pc:spChg>
        <pc:spChg chg="del">
          <ac:chgData name="Hines, Donna A" userId="ad4f40da-fb4d-443a-ae6e-35f8d8059c35" providerId="ADAL" clId="{1126D270-9DC4-49F9-8A45-FEBCFE01D3BC}" dt="2021-10-18T19:22:50.013" v="31"/>
          <ac:spMkLst>
            <pc:docMk/>
            <pc:sldMk cId="4252701259" sldId="366"/>
            <ac:spMk id="289855" creationId="{4A98CC08-AEC2-4E8F-8F52-0F5C6372DB4F}"/>
          </ac:spMkLst>
        </pc:spChg>
        <pc:grpChg chg="del">
          <ac:chgData name="Hines, Donna A" userId="ad4f40da-fb4d-443a-ae6e-35f8d8059c35" providerId="ADAL" clId="{1126D270-9DC4-49F9-8A45-FEBCFE01D3BC}" dt="2021-10-18T19:22:50.013" v="31"/>
          <ac:grpSpMkLst>
            <pc:docMk/>
            <pc:sldMk cId="4252701259" sldId="366"/>
            <ac:grpSpMk id="289842" creationId="{8CD25866-F15D-40A4-AEC5-47C044637AB7}"/>
          </ac:grpSpMkLst>
        </pc:grpChg>
        <pc:grpChg chg="del">
          <ac:chgData name="Hines, Donna A" userId="ad4f40da-fb4d-443a-ae6e-35f8d8059c35" providerId="ADAL" clId="{1126D270-9DC4-49F9-8A45-FEBCFE01D3BC}" dt="2021-10-18T19:22:50.013" v="31"/>
          <ac:grpSpMkLst>
            <pc:docMk/>
            <pc:sldMk cId="4252701259" sldId="366"/>
            <ac:grpSpMk id="289849" creationId="{0C4A17ED-96AA-44A6-A050-E1A7A1CDD9E7}"/>
          </ac:grpSpMkLst>
        </pc:grpChg>
        <pc:grpChg chg="del">
          <ac:chgData name="Hines, Donna A" userId="ad4f40da-fb4d-443a-ae6e-35f8d8059c35" providerId="ADAL" clId="{1126D270-9DC4-49F9-8A45-FEBCFE01D3BC}" dt="2021-10-18T19:22:50.013" v="31"/>
          <ac:grpSpMkLst>
            <pc:docMk/>
            <pc:sldMk cId="4252701259" sldId="366"/>
            <ac:grpSpMk id="289856" creationId="{5D1545E6-EB3C-4478-A661-A2CA963F129C}"/>
          </ac:grpSpMkLst>
        </pc:grpChg>
        <pc:grpChg chg="del">
          <ac:chgData name="Hines, Donna A" userId="ad4f40da-fb4d-443a-ae6e-35f8d8059c35" providerId="ADAL" clId="{1126D270-9DC4-49F9-8A45-FEBCFE01D3BC}" dt="2021-10-18T19:22:50.013" v="31"/>
          <ac:grpSpMkLst>
            <pc:docMk/>
            <pc:sldMk cId="4252701259" sldId="366"/>
            <ac:grpSpMk id="289858" creationId="{40A75861-F6C5-44A9-B161-B03701CBDE0C}"/>
          </ac:grpSpMkLst>
        </pc:grpChg>
        <pc:picChg chg="add mod ord">
          <ac:chgData name="Hines, Donna A" userId="ad4f40da-fb4d-443a-ae6e-35f8d8059c35" providerId="ADAL" clId="{1126D270-9DC4-49F9-8A45-FEBCFE01D3BC}" dt="2021-10-18T20:07:11.076" v="315" actId="167"/>
          <ac:picMkLst>
            <pc:docMk/>
            <pc:sldMk cId="4252701259" sldId="366"/>
            <ac:picMk id="62" creationId="{9E9EC4DA-88CF-46BE-B028-34CE6498B9FD}"/>
          </ac:picMkLst>
        </pc:picChg>
      </pc:sldChg>
      <pc:sldChg chg="addSp modSp mod">
        <pc:chgData name="Hines, Donna A" userId="ad4f40da-fb4d-443a-ae6e-35f8d8059c35" providerId="ADAL" clId="{1126D270-9DC4-49F9-8A45-FEBCFE01D3BC}" dt="2021-10-18T20:07:02.381" v="313" actId="14100"/>
        <pc:sldMkLst>
          <pc:docMk/>
          <pc:sldMk cId="3555543817" sldId="626"/>
        </pc:sldMkLst>
        <pc:spChg chg="mod">
          <ac:chgData name="Hines, Donna A" userId="ad4f40da-fb4d-443a-ae6e-35f8d8059c35" providerId="ADAL" clId="{1126D270-9DC4-49F9-8A45-FEBCFE01D3BC}" dt="2021-10-18T20:06:53.753" v="310" actId="1076"/>
          <ac:spMkLst>
            <pc:docMk/>
            <pc:sldMk cId="3555543817" sldId="626"/>
            <ac:spMk id="2" creationId="{11EA92AC-D947-414E-B70E-E2DB736BDDA5}"/>
          </ac:spMkLst>
        </pc:spChg>
        <pc:spChg chg="mod">
          <ac:chgData name="Hines, Donna A" userId="ad4f40da-fb4d-443a-ae6e-35f8d8059c35" providerId="ADAL" clId="{1126D270-9DC4-49F9-8A45-FEBCFE01D3BC}" dt="2021-10-18T20:07:02.381" v="313" actId="14100"/>
          <ac:spMkLst>
            <pc:docMk/>
            <pc:sldMk cId="3555543817" sldId="626"/>
            <ac:spMk id="3" creationId="{BF1F9889-2CBA-404F-B69F-45D1A7C842DB}"/>
          </ac:spMkLst>
        </pc:spChg>
        <pc:spChg chg="mod">
          <ac:chgData name="Hines, Donna A" userId="ad4f40da-fb4d-443a-ae6e-35f8d8059c35" providerId="ADAL" clId="{1126D270-9DC4-49F9-8A45-FEBCFE01D3BC}" dt="2021-10-18T19:22:50.013" v="31"/>
          <ac:spMkLst>
            <pc:docMk/>
            <pc:sldMk cId="3555543817" sldId="626"/>
            <ac:spMk id="4" creationId="{1B820FE4-0B59-4167-A532-B290ED4BBFFF}"/>
          </ac:spMkLst>
        </pc:spChg>
        <pc:picChg chg="add mod ord">
          <ac:chgData name="Hines, Donna A" userId="ad4f40da-fb4d-443a-ae6e-35f8d8059c35" providerId="ADAL" clId="{1126D270-9DC4-49F9-8A45-FEBCFE01D3BC}" dt="2021-10-18T20:06:36.861" v="306" actId="167"/>
          <ac:picMkLst>
            <pc:docMk/>
            <pc:sldMk cId="3555543817" sldId="626"/>
            <ac:picMk id="5" creationId="{FBCE315D-DCE5-4141-8C2D-2E306E8B0019}"/>
          </ac:picMkLst>
        </pc:picChg>
      </pc:sldChg>
      <pc:sldChg chg="addSp delSp modSp mod delDesignElem">
        <pc:chgData name="Hines, Donna A" userId="ad4f40da-fb4d-443a-ae6e-35f8d8059c35" providerId="ADAL" clId="{1126D270-9DC4-49F9-8A45-FEBCFE01D3BC}" dt="2021-10-18T19:33:28.856" v="108"/>
        <pc:sldMkLst>
          <pc:docMk/>
          <pc:sldMk cId="1188254948" sldId="627"/>
        </pc:sldMkLst>
        <pc:spChg chg="del">
          <ac:chgData name="Hines, Donna A" userId="ad4f40da-fb4d-443a-ae6e-35f8d8059c35" providerId="ADAL" clId="{1126D270-9DC4-49F9-8A45-FEBCFE01D3BC}" dt="2021-10-18T19:22:50.013" v="31"/>
          <ac:spMkLst>
            <pc:docMk/>
            <pc:sldMk cId="1188254948" sldId="627"/>
            <ac:spMk id="138" creationId="{A3D9AEEE-1CCD-43C0-BA3E-16D60A6E23C0}"/>
          </ac:spMkLst>
        </pc:spChg>
        <pc:spChg chg="del">
          <ac:chgData name="Hines, Donna A" userId="ad4f40da-fb4d-443a-ae6e-35f8d8059c35" providerId="ADAL" clId="{1126D270-9DC4-49F9-8A45-FEBCFE01D3BC}" dt="2021-10-18T19:22:50.013" v="31"/>
          <ac:spMkLst>
            <pc:docMk/>
            <pc:sldMk cId="1188254948" sldId="627"/>
            <ac:spMk id="140" creationId="{60F880A6-33D3-4EEC-A780-B73559B9F24C}"/>
          </ac:spMkLst>
        </pc:spChg>
        <pc:spChg chg="del">
          <ac:chgData name="Hines, Donna A" userId="ad4f40da-fb4d-443a-ae6e-35f8d8059c35" providerId="ADAL" clId="{1126D270-9DC4-49F9-8A45-FEBCFE01D3BC}" dt="2021-10-18T19:22:50.013" v="31"/>
          <ac:spMkLst>
            <pc:docMk/>
            <pc:sldMk cId="1188254948" sldId="627"/>
            <ac:spMk id="142" creationId="{2C6246ED-0535-4496-A8F6-1E80CC4EB853}"/>
          </ac:spMkLst>
        </pc:spChg>
        <pc:spChg chg="mod">
          <ac:chgData name="Hines, Donna A" userId="ad4f40da-fb4d-443a-ae6e-35f8d8059c35" providerId="ADAL" clId="{1126D270-9DC4-49F9-8A45-FEBCFE01D3BC}" dt="2021-10-18T19:30:32.335" v="95" actId="1076"/>
          <ac:spMkLst>
            <pc:docMk/>
            <pc:sldMk cId="1188254948" sldId="627"/>
            <ac:spMk id="68610" creationId="{00000000-0000-0000-0000-000000000000}"/>
          </ac:spMkLst>
        </pc:spChg>
        <pc:graphicFrameChg chg="mod">
          <ac:chgData name="Hines, Donna A" userId="ad4f40da-fb4d-443a-ae6e-35f8d8059c35" providerId="ADAL" clId="{1126D270-9DC4-49F9-8A45-FEBCFE01D3BC}" dt="2021-10-18T19:33:28.856" v="108"/>
          <ac:graphicFrameMkLst>
            <pc:docMk/>
            <pc:sldMk cId="1188254948" sldId="627"/>
            <ac:graphicFrameMk id="126982" creationId="{72D62C71-6F67-4FB5-A565-A9D5B2A4A9EE}"/>
          </ac:graphicFrameMkLst>
        </pc:graphicFrameChg>
        <pc:picChg chg="add ord">
          <ac:chgData name="Hines, Donna A" userId="ad4f40da-fb4d-443a-ae6e-35f8d8059c35" providerId="ADAL" clId="{1126D270-9DC4-49F9-8A45-FEBCFE01D3BC}" dt="2021-10-18T19:25:40.367" v="51" actId="167"/>
          <ac:picMkLst>
            <pc:docMk/>
            <pc:sldMk cId="1188254948" sldId="627"/>
            <ac:picMk id="2" creationId="{EA56169B-5EA4-4C6F-8CE7-3C8E050E5A15}"/>
          </ac:picMkLst>
        </pc:picChg>
        <pc:picChg chg="add del">
          <ac:chgData name="Hines, Donna A" userId="ad4f40da-fb4d-443a-ae6e-35f8d8059c35" providerId="ADAL" clId="{1126D270-9DC4-49F9-8A45-FEBCFE01D3BC}" dt="2021-10-18T19:25:22.635" v="49"/>
          <ac:picMkLst>
            <pc:docMk/>
            <pc:sldMk cId="1188254948" sldId="627"/>
            <ac:picMk id="2050" creationId="{B4A51BC2-350B-461C-BF7A-B65DD76791F3}"/>
          </ac:picMkLst>
        </pc:picChg>
      </pc:sldChg>
      <pc:sldChg chg="addSp delSp modSp mod delDesignElem">
        <pc:chgData name="Hines, Donna A" userId="ad4f40da-fb4d-443a-ae6e-35f8d8059c35" providerId="ADAL" clId="{1126D270-9DC4-49F9-8A45-FEBCFE01D3BC}" dt="2021-10-18T19:33:45.540" v="110" actId="1076"/>
        <pc:sldMkLst>
          <pc:docMk/>
          <pc:sldMk cId="2937790695" sldId="628"/>
        </pc:sldMkLst>
        <pc:spChg chg="del">
          <ac:chgData name="Hines, Donna A" userId="ad4f40da-fb4d-443a-ae6e-35f8d8059c35" providerId="ADAL" clId="{1126D270-9DC4-49F9-8A45-FEBCFE01D3BC}" dt="2021-10-18T19:22:50.013" v="31"/>
          <ac:spMkLst>
            <pc:docMk/>
            <pc:sldMk cId="2937790695" sldId="628"/>
            <ac:spMk id="138" creationId="{175CD74B-9CE8-4F20-A3E4-A22A7F036042}"/>
          </ac:spMkLst>
        </pc:spChg>
        <pc:spChg chg="del">
          <ac:chgData name="Hines, Donna A" userId="ad4f40da-fb4d-443a-ae6e-35f8d8059c35" providerId="ADAL" clId="{1126D270-9DC4-49F9-8A45-FEBCFE01D3BC}" dt="2021-10-18T19:22:50.013" v="31"/>
          <ac:spMkLst>
            <pc:docMk/>
            <pc:sldMk cId="2937790695" sldId="628"/>
            <ac:spMk id="140" creationId="{99C44665-BECF-4482-A00C-E4BE2A87DC7B}"/>
          </ac:spMkLst>
        </pc:spChg>
        <pc:spChg chg="del">
          <ac:chgData name="Hines, Donna A" userId="ad4f40da-fb4d-443a-ae6e-35f8d8059c35" providerId="ADAL" clId="{1126D270-9DC4-49F9-8A45-FEBCFE01D3BC}" dt="2021-10-18T19:22:50.013" v="31"/>
          <ac:spMkLst>
            <pc:docMk/>
            <pc:sldMk cId="2937790695" sldId="628"/>
            <ac:spMk id="142" creationId="{20398C1D-D011-4BA8-AC81-E829677B87FF}"/>
          </ac:spMkLst>
        </pc:spChg>
        <pc:spChg chg="mod">
          <ac:chgData name="Hines, Donna A" userId="ad4f40da-fb4d-443a-ae6e-35f8d8059c35" providerId="ADAL" clId="{1126D270-9DC4-49F9-8A45-FEBCFE01D3BC}" dt="2021-10-18T19:33:45.540" v="110" actId="1076"/>
          <ac:spMkLst>
            <pc:docMk/>
            <pc:sldMk cId="2937790695" sldId="628"/>
            <ac:spMk id="68610" creationId="{00000000-0000-0000-0000-000000000000}"/>
          </ac:spMkLst>
        </pc:spChg>
        <pc:spChg chg="mod">
          <ac:chgData name="Hines, Donna A" userId="ad4f40da-fb4d-443a-ae6e-35f8d8059c35" providerId="ADAL" clId="{1126D270-9DC4-49F9-8A45-FEBCFE01D3BC}" dt="2021-10-18T19:22:50.013" v="31"/>
          <ac:spMkLst>
            <pc:docMk/>
            <pc:sldMk cId="2937790695" sldId="628"/>
            <ac:spMk id="126980" creationId="{00000000-0000-0000-0000-000000000000}"/>
          </ac:spMkLst>
        </pc:spChg>
        <pc:grpChg chg="add mod">
          <ac:chgData name="Hines, Donna A" userId="ad4f40da-fb4d-443a-ae6e-35f8d8059c35" providerId="ADAL" clId="{1126D270-9DC4-49F9-8A45-FEBCFE01D3BC}" dt="2021-10-18T19:26:01.584" v="56" actId="171"/>
          <ac:grpSpMkLst>
            <pc:docMk/>
            <pc:sldMk cId="2937790695" sldId="628"/>
            <ac:grpSpMk id="8" creationId="{31DBA831-A8AA-4079-8438-0C66B9BD80A6}"/>
          </ac:grpSpMkLst>
        </pc:grpChg>
        <pc:picChg chg="mod">
          <ac:chgData name="Hines, Donna A" userId="ad4f40da-fb4d-443a-ae6e-35f8d8059c35" providerId="ADAL" clId="{1126D270-9DC4-49F9-8A45-FEBCFE01D3BC}" dt="2021-10-18T19:25:50.994" v="53"/>
          <ac:picMkLst>
            <pc:docMk/>
            <pc:sldMk cId="2937790695" sldId="628"/>
            <ac:picMk id="9" creationId="{DC120F0D-532A-4F37-A323-4DFFD6709499}"/>
          </ac:picMkLst>
        </pc:picChg>
        <pc:picChg chg="mod">
          <ac:chgData name="Hines, Donna A" userId="ad4f40da-fb4d-443a-ae6e-35f8d8059c35" providerId="ADAL" clId="{1126D270-9DC4-49F9-8A45-FEBCFE01D3BC}" dt="2021-10-18T19:25:50.994" v="53"/>
          <ac:picMkLst>
            <pc:docMk/>
            <pc:sldMk cId="2937790695" sldId="628"/>
            <ac:picMk id="10" creationId="{EED91495-C9CF-4FFC-99F1-7F408A7D1BC7}"/>
          </ac:picMkLst>
        </pc:picChg>
      </pc:sldChg>
      <pc:sldChg chg="addSp delSp modSp mod delDesignElem">
        <pc:chgData name="Hines, Donna A" userId="ad4f40da-fb4d-443a-ae6e-35f8d8059c35" providerId="ADAL" clId="{1126D270-9DC4-49F9-8A45-FEBCFE01D3BC}" dt="2021-10-18T19:28:45.668" v="82" actId="20577"/>
        <pc:sldMkLst>
          <pc:docMk/>
          <pc:sldMk cId="189484904" sldId="629"/>
        </pc:sldMkLst>
        <pc:spChg chg="mod">
          <ac:chgData name="Hines, Donna A" userId="ad4f40da-fb4d-443a-ae6e-35f8d8059c35" providerId="ADAL" clId="{1126D270-9DC4-49F9-8A45-FEBCFE01D3BC}" dt="2021-10-18T19:28:45.668" v="82" actId="20577"/>
          <ac:spMkLst>
            <pc:docMk/>
            <pc:sldMk cId="189484904" sldId="629"/>
            <ac:spMk id="3" creationId="{BAA29437-AD43-4E44-90CB-915615CC88DD}"/>
          </ac:spMkLst>
        </pc:spChg>
        <pc:spChg chg="mod">
          <ac:chgData name="Hines, Donna A" userId="ad4f40da-fb4d-443a-ae6e-35f8d8059c35" providerId="ADAL" clId="{1126D270-9DC4-49F9-8A45-FEBCFE01D3BC}" dt="2021-10-18T19:27:01.229" v="65" actId="1076"/>
          <ac:spMkLst>
            <pc:docMk/>
            <pc:sldMk cId="189484904" sldId="629"/>
            <ac:spMk id="68610" creationId="{00000000-0000-0000-0000-000000000000}"/>
          </ac:spMkLst>
        </pc:spChg>
        <pc:spChg chg="del">
          <ac:chgData name="Hines, Donna A" userId="ad4f40da-fb4d-443a-ae6e-35f8d8059c35" providerId="ADAL" clId="{1126D270-9DC4-49F9-8A45-FEBCFE01D3BC}" dt="2021-10-18T19:22:50.013" v="31"/>
          <ac:spMkLst>
            <pc:docMk/>
            <pc:sldMk cId="189484904" sldId="629"/>
            <ac:spMk id="126991" creationId="{0A46F010-D160-4609-8979-FFD8C1EA6C43}"/>
          </ac:spMkLst>
        </pc:spChg>
        <pc:spChg chg="del">
          <ac:chgData name="Hines, Donna A" userId="ad4f40da-fb4d-443a-ae6e-35f8d8059c35" providerId="ADAL" clId="{1126D270-9DC4-49F9-8A45-FEBCFE01D3BC}" dt="2021-10-18T19:22:50.013" v="31"/>
          <ac:spMkLst>
            <pc:docMk/>
            <pc:sldMk cId="189484904" sldId="629"/>
            <ac:spMk id="126992" creationId="{81B8C4F6-C3AC-4C94-8EC7-E4F7B7E9CDB6}"/>
          </ac:spMkLst>
        </pc:spChg>
        <pc:spChg chg="del">
          <ac:chgData name="Hines, Donna A" userId="ad4f40da-fb4d-443a-ae6e-35f8d8059c35" providerId="ADAL" clId="{1126D270-9DC4-49F9-8A45-FEBCFE01D3BC}" dt="2021-10-18T19:22:50.013" v="31"/>
          <ac:spMkLst>
            <pc:docMk/>
            <pc:sldMk cId="189484904" sldId="629"/>
            <ac:spMk id="126996" creationId="{91328346-8BAD-4616-B50B-5CFDA5648D6A}"/>
          </ac:spMkLst>
        </pc:spChg>
        <pc:grpChg chg="add mod">
          <ac:chgData name="Hines, Donna A" userId="ad4f40da-fb4d-443a-ae6e-35f8d8059c35" providerId="ADAL" clId="{1126D270-9DC4-49F9-8A45-FEBCFE01D3BC}" dt="2021-10-18T19:26:57.882" v="64" actId="167"/>
          <ac:grpSpMkLst>
            <pc:docMk/>
            <pc:sldMk cId="189484904" sldId="629"/>
            <ac:grpSpMk id="35" creationId="{33F1F68B-6CBE-4151-AECC-DF085FEAD789}"/>
          </ac:grpSpMkLst>
        </pc:grpChg>
        <pc:grpChg chg="del">
          <ac:chgData name="Hines, Donna A" userId="ad4f40da-fb4d-443a-ae6e-35f8d8059c35" providerId="ADAL" clId="{1126D270-9DC4-49F9-8A45-FEBCFE01D3BC}" dt="2021-10-18T19:22:50.013" v="31"/>
          <ac:grpSpMkLst>
            <pc:docMk/>
            <pc:sldMk cId="189484904" sldId="629"/>
            <ac:grpSpMk id="126993" creationId="{0B789310-9859-4942-98C8-3D2F12AAAE73}"/>
          </ac:grpSpMkLst>
        </pc:grpChg>
        <pc:grpChg chg="del">
          <ac:chgData name="Hines, Donna A" userId="ad4f40da-fb4d-443a-ae6e-35f8d8059c35" providerId="ADAL" clId="{1126D270-9DC4-49F9-8A45-FEBCFE01D3BC}" dt="2021-10-18T19:22:50.013" v="31"/>
          <ac:grpSpMkLst>
            <pc:docMk/>
            <pc:sldMk cId="189484904" sldId="629"/>
            <ac:grpSpMk id="126995" creationId="{6F1CEC7A-E419-4950-AA57-B00546C29CAF}"/>
          </ac:grpSpMkLst>
        </pc:grpChg>
        <pc:picChg chg="mod">
          <ac:chgData name="Hines, Donna A" userId="ad4f40da-fb4d-443a-ae6e-35f8d8059c35" providerId="ADAL" clId="{1126D270-9DC4-49F9-8A45-FEBCFE01D3BC}" dt="2021-10-18T19:26:49.597" v="62" actId="1076"/>
          <ac:picMkLst>
            <pc:docMk/>
            <pc:sldMk cId="189484904" sldId="629"/>
            <ac:picMk id="36" creationId="{25159121-81BE-490D-ABD7-045315EF531C}"/>
          </ac:picMkLst>
        </pc:picChg>
        <pc:picChg chg="mod">
          <ac:chgData name="Hines, Donna A" userId="ad4f40da-fb4d-443a-ae6e-35f8d8059c35" providerId="ADAL" clId="{1126D270-9DC4-49F9-8A45-FEBCFE01D3BC}" dt="2021-10-18T19:26:49.597" v="62" actId="1076"/>
          <ac:picMkLst>
            <pc:docMk/>
            <pc:sldMk cId="189484904" sldId="629"/>
            <ac:picMk id="37" creationId="{FFB88A78-7B56-4331-ACFB-B7CBC73CEB2C}"/>
          </ac:picMkLst>
        </pc:picChg>
        <pc:cxnChg chg="mod">
          <ac:chgData name="Hines, Donna A" userId="ad4f40da-fb4d-443a-ae6e-35f8d8059c35" providerId="ADAL" clId="{1126D270-9DC4-49F9-8A45-FEBCFE01D3BC}" dt="2021-10-18T19:26:51.955" v="63" actId="1076"/>
          <ac:cxnSpMkLst>
            <pc:docMk/>
            <pc:sldMk cId="189484904" sldId="629"/>
            <ac:cxnSpMk id="4" creationId="{F53B3F8F-495E-4F08-9288-5EF54E549EBC}"/>
          </ac:cxnSpMkLst>
        </pc:cxnChg>
      </pc:sldChg>
      <pc:sldChg chg="addSp delSp modSp mod delDesignElem">
        <pc:chgData name="Hines, Donna A" userId="ad4f40da-fb4d-443a-ae6e-35f8d8059c35" providerId="ADAL" clId="{1126D270-9DC4-49F9-8A45-FEBCFE01D3BC}" dt="2021-10-18T19:35:29.636" v="118" actId="1076"/>
        <pc:sldMkLst>
          <pc:docMk/>
          <pc:sldMk cId="2194657365" sldId="630"/>
        </pc:sldMkLst>
        <pc:spChg chg="mod">
          <ac:chgData name="Hines, Donna A" userId="ad4f40da-fb4d-443a-ae6e-35f8d8059c35" providerId="ADAL" clId="{1126D270-9DC4-49F9-8A45-FEBCFE01D3BC}" dt="2021-10-18T19:35:29.636" v="118" actId="1076"/>
          <ac:spMkLst>
            <pc:docMk/>
            <pc:sldMk cId="2194657365" sldId="630"/>
            <ac:spMk id="3" creationId="{BAA29437-AD43-4E44-90CB-915615CC88DD}"/>
          </ac:spMkLst>
        </pc:spChg>
        <pc:spChg chg="del">
          <ac:chgData name="Hines, Donna A" userId="ad4f40da-fb4d-443a-ae6e-35f8d8059c35" providerId="ADAL" clId="{1126D270-9DC4-49F9-8A45-FEBCFE01D3BC}" dt="2021-10-18T19:22:50.013" v="31"/>
          <ac:spMkLst>
            <pc:docMk/>
            <pc:sldMk cId="2194657365" sldId="630"/>
            <ac:spMk id="169" creationId="{91328346-8BAD-4616-B50B-5CFDA5648D6A}"/>
          </ac:spMkLst>
        </pc:spChg>
        <pc:spChg chg="mod">
          <ac:chgData name="Hines, Donna A" userId="ad4f40da-fb4d-443a-ae6e-35f8d8059c35" providerId="ADAL" clId="{1126D270-9DC4-49F9-8A45-FEBCFE01D3BC}" dt="2021-10-18T19:35:18.595" v="115" actId="1076"/>
          <ac:spMkLst>
            <pc:docMk/>
            <pc:sldMk cId="2194657365" sldId="630"/>
            <ac:spMk id="68610" creationId="{00000000-0000-0000-0000-000000000000}"/>
          </ac:spMkLst>
        </pc:spChg>
        <pc:spChg chg="del">
          <ac:chgData name="Hines, Donna A" userId="ad4f40da-fb4d-443a-ae6e-35f8d8059c35" providerId="ADAL" clId="{1126D270-9DC4-49F9-8A45-FEBCFE01D3BC}" dt="2021-10-18T19:22:50.013" v="31"/>
          <ac:spMkLst>
            <pc:docMk/>
            <pc:sldMk cId="2194657365" sldId="630"/>
            <ac:spMk id="126986" creationId="{0A46F010-D160-4609-8979-FFD8C1EA6C43}"/>
          </ac:spMkLst>
        </pc:spChg>
        <pc:spChg chg="del">
          <ac:chgData name="Hines, Donna A" userId="ad4f40da-fb4d-443a-ae6e-35f8d8059c35" providerId="ADAL" clId="{1126D270-9DC4-49F9-8A45-FEBCFE01D3BC}" dt="2021-10-18T19:22:50.013" v="31"/>
          <ac:spMkLst>
            <pc:docMk/>
            <pc:sldMk cId="2194657365" sldId="630"/>
            <ac:spMk id="126987" creationId="{81B8C4F6-C3AC-4C94-8EC7-E4F7B7E9CDB6}"/>
          </ac:spMkLst>
        </pc:spChg>
        <pc:grpChg chg="del">
          <ac:chgData name="Hines, Donna A" userId="ad4f40da-fb4d-443a-ae6e-35f8d8059c35" providerId="ADAL" clId="{1126D270-9DC4-49F9-8A45-FEBCFE01D3BC}" dt="2021-10-18T19:22:50.013" v="31"/>
          <ac:grpSpMkLst>
            <pc:docMk/>
            <pc:sldMk cId="2194657365" sldId="630"/>
            <ac:grpSpMk id="155" creationId="{6F1CEC7A-E419-4950-AA57-B00546C29CAF}"/>
          </ac:grpSpMkLst>
        </pc:grpChg>
        <pc:grpChg chg="del">
          <ac:chgData name="Hines, Donna A" userId="ad4f40da-fb4d-443a-ae6e-35f8d8059c35" providerId="ADAL" clId="{1126D270-9DC4-49F9-8A45-FEBCFE01D3BC}" dt="2021-10-18T19:22:50.013" v="31"/>
          <ac:grpSpMkLst>
            <pc:docMk/>
            <pc:sldMk cId="2194657365" sldId="630"/>
            <ac:grpSpMk id="126988" creationId="{0B789310-9859-4942-98C8-3D2F12AAAE73}"/>
          </ac:grpSpMkLst>
        </pc:grpChg>
        <pc:picChg chg="add mod ord">
          <ac:chgData name="Hines, Donna A" userId="ad4f40da-fb4d-443a-ae6e-35f8d8059c35" providerId="ADAL" clId="{1126D270-9DC4-49F9-8A45-FEBCFE01D3BC}" dt="2021-10-18T19:35:25.435" v="117" actId="1076"/>
          <ac:picMkLst>
            <pc:docMk/>
            <pc:sldMk cId="2194657365" sldId="630"/>
            <ac:picMk id="36" creationId="{3F254802-4F2A-498B-846A-DA5020BC2005}"/>
          </ac:picMkLst>
        </pc:picChg>
        <pc:picChg chg="add del">
          <ac:chgData name="Hines, Donna A" userId="ad4f40da-fb4d-443a-ae6e-35f8d8059c35" providerId="ADAL" clId="{1126D270-9DC4-49F9-8A45-FEBCFE01D3BC}" dt="2021-10-18T19:34:34.488" v="112" actId="478"/>
          <ac:picMkLst>
            <pc:docMk/>
            <pc:sldMk cId="2194657365" sldId="630"/>
            <ac:picMk id="5122" creationId="{DCC6200A-E5B0-4403-A785-8C4CDE3A4AD1}"/>
          </ac:picMkLst>
        </pc:picChg>
        <pc:cxnChg chg="mod">
          <ac:chgData name="Hines, Donna A" userId="ad4f40da-fb4d-443a-ae6e-35f8d8059c35" providerId="ADAL" clId="{1126D270-9DC4-49F9-8A45-FEBCFE01D3BC}" dt="2021-10-18T19:35:22.138" v="116" actId="1076"/>
          <ac:cxnSpMkLst>
            <pc:docMk/>
            <pc:sldMk cId="2194657365" sldId="630"/>
            <ac:cxnSpMk id="34" creationId="{6A797435-347D-411F-9624-56A22B3C5691}"/>
          </ac:cxnSpMkLst>
        </pc:cxnChg>
      </pc:sldChg>
      <pc:sldChg chg="addSp delSp modSp mod delDesignElem">
        <pc:chgData name="Hines, Donna A" userId="ad4f40da-fb4d-443a-ae6e-35f8d8059c35" providerId="ADAL" clId="{1126D270-9DC4-49F9-8A45-FEBCFE01D3BC}" dt="2021-10-18T19:37:05.533" v="126" actId="14100"/>
        <pc:sldMkLst>
          <pc:docMk/>
          <pc:sldMk cId="1618170388" sldId="631"/>
        </pc:sldMkLst>
        <pc:spChg chg="mod">
          <ac:chgData name="Hines, Donna A" userId="ad4f40da-fb4d-443a-ae6e-35f8d8059c35" providerId="ADAL" clId="{1126D270-9DC4-49F9-8A45-FEBCFE01D3BC}" dt="2021-10-18T19:35:50.831" v="121" actId="1076"/>
          <ac:spMkLst>
            <pc:docMk/>
            <pc:sldMk cId="1618170388" sldId="631"/>
            <ac:spMk id="2" creationId="{4D2A49AF-C057-44DA-84AB-1EFD05938D8E}"/>
          </ac:spMkLst>
        </pc:spChg>
        <pc:spChg chg="del">
          <ac:chgData name="Hines, Donna A" userId="ad4f40da-fb4d-443a-ae6e-35f8d8059c35" providerId="ADAL" clId="{1126D270-9DC4-49F9-8A45-FEBCFE01D3BC}" dt="2021-10-18T19:22:50.013" v="31"/>
          <ac:spMkLst>
            <pc:docMk/>
            <pc:sldMk cId="1618170388" sldId="631"/>
            <ac:spMk id="137" creationId="{CD306B45-25EE-434D-ABA9-A27B79320CFF}"/>
          </ac:spMkLst>
        </pc:spChg>
        <pc:spChg chg="del">
          <ac:chgData name="Hines, Donna A" userId="ad4f40da-fb4d-443a-ae6e-35f8d8059c35" providerId="ADAL" clId="{1126D270-9DC4-49F9-8A45-FEBCFE01D3BC}" dt="2021-10-18T19:22:50.013" v="31"/>
          <ac:spMkLst>
            <pc:docMk/>
            <pc:sldMk cId="1618170388" sldId="631"/>
            <ac:spMk id="139" creationId="{0A42F85E-4939-431E-8B4A-EC07C8E0AB65}"/>
          </ac:spMkLst>
        </pc:spChg>
        <pc:spChg chg="mod">
          <ac:chgData name="Hines, Donna A" userId="ad4f40da-fb4d-443a-ae6e-35f8d8059c35" providerId="ADAL" clId="{1126D270-9DC4-49F9-8A45-FEBCFE01D3BC}" dt="2021-10-18T19:36:54.552" v="125" actId="1076"/>
          <ac:spMkLst>
            <pc:docMk/>
            <pc:sldMk cId="1618170388" sldId="631"/>
            <ac:spMk id="68610" creationId="{00000000-0000-0000-0000-000000000000}"/>
          </ac:spMkLst>
        </pc:spChg>
        <pc:grpChg chg="del">
          <ac:chgData name="Hines, Donna A" userId="ad4f40da-fb4d-443a-ae6e-35f8d8059c35" providerId="ADAL" clId="{1126D270-9DC4-49F9-8A45-FEBCFE01D3BC}" dt="2021-10-18T19:22:50.013" v="31"/>
          <ac:grpSpMkLst>
            <pc:docMk/>
            <pc:sldMk cId="1618170388" sldId="631"/>
            <ac:grpSpMk id="143" creationId="{5D2B17EF-74EB-4C33-B2E2-8E727B2E7D68}"/>
          </ac:grpSpMkLst>
        </pc:grpChg>
        <pc:picChg chg="add mod ord">
          <ac:chgData name="Hines, Donna A" userId="ad4f40da-fb4d-443a-ae6e-35f8d8059c35" providerId="ADAL" clId="{1126D270-9DC4-49F9-8A45-FEBCFE01D3BC}" dt="2021-10-18T19:35:45.358" v="120" actId="167"/>
          <ac:picMkLst>
            <pc:docMk/>
            <pc:sldMk cId="1618170388" sldId="631"/>
            <ac:picMk id="22" creationId="{5CF139AC-4D58-4C3E-AB63-21747F44F8F2}"/>
          </ac:picMkLst>
        </pc:picChg>
        <pc:cxnChg chg="mod">
          <ac:chgData name="Hines, Donna A" userId="ad4f40da-fb4d-443a-ae6e-35f8d8059c35" providerId="ADAL" clId="{1126D270-9DC4-49F9-8A45-FEBCFE01D3BC}" dt="2021-10-18T19:37:05.533" v="126" actId="14100"/>
          <ac:cxnSpMkLst>
            <pc:docMk/>
            <pc:sldMk cId="1618170388" sldId="631"/>
            <ac:cxnSpMk id="21" creationId="{E3E7AE5A-16DA-4832-AC8F-2FF0F8DFCD48}"/>
          </ac:cxnSpMkLst>
        </pc:cxnChg>
        <pc:cxnChg chg="del">
          <ac:chgData name="Hines, Donna A" userId="ad4f40da-fb4d-443a-ae6e-35f8d8059c35" providerId="ADAL" clId="{1126D270-9DC4-49F9-8A45-FEBCFE01D3BC}" dt="2021-10-18T19:22:50.013" v="31"/>
          <ac:cxnSpMkLst>
            <pc:docMk/>
            <pc:sldMk cId="1618170388" sldId="631"/>
            <ac:cxnSpMk id="141" creationId="{27EBB3F9-D6F7-4F6A-8843-9FEBA15E4969}"/>
          </ac:cxnSpMkLst>
        </pc:cxnChg>
      </pc:sldChg>
      <pc:sldChg chg="addSp delSp modSp mod delDesignElem">
        <pc:chgData name="Hines, Donna A" userId="ad4f40da-fb4d-443a-ae6e-35f8d8059c35" providerId="ADAL" clId="{1126D270-9DC4-49F9-8A45-FEBCFE01D3BC}" dt="2021-10-18T19:29:40.910" v="90" actId="1076"/>
        <pc:sldMkLst>
          <pc:docMk/>
          <pc:sldMk cId="464304792" sldId="691"/>
        </pc:sldMkLst>
        <pc:spChg chg="del">
          <ac:chgData name="Hines, Donna A" userId="ad4f40da-fb4d-443a-ae6e-35f8d8059c35" providerId="ADAL" clId="{1126D270-9DC4-49F9-8A45-FEBCFE01D3BC}" dt="2021-10-18T19:25:08.061" v="46" actId="478"/>
          <ac:spMkLst>
            <pc:docMk/>
            <pc:sldMk cId="464304792" sldId="691"/>
            <ac:spMk id="4" creationId="{5FEF55E2-D9F5-4726-B13B-ECCC1B264FF0}"/>
          </ac:spMkLst>
        </pc:spChg>
        <pc:spChg chg="mod">
          <ac:chgData name="Hines, Donna A" userId="ad4f40da-fb4d-443a-ae6e-35f8d8059c35" providerId="ADAL" clId="{1126D270-9DC4-49F9-8A45-FEBCFE01D3BC}" dt="2021-10-18T19:25:02.776" v="45" actId="1076"/>
          <ac:spMkLst>
            <pc:docMk/>
            <pc:sldMk cId="464304792" sldId="691"/>
            <ac:spMk id="5" creationId="{9BE384C3-05D9-43DB-B602-8850BF8BCF6F}"/>
          </ac:spMkLst>
        </pc:spChg>
        <pc:spChg chg="mod">
          <ac:chgData name="Hines, Donna A" userId="ad4f40da-fb4d-443a-ae6e-35f8d8059c35" providerId="ADAL" clId="{1126D270-9DC4-49F9-8A45-FEBCFE01D3BC}" dt="2021-10-18T19:25:12.805" v="47" actId="1076"/>
          <ac:spMkLst>
            <pc:docMk/>
            <pc:sldMk cId="464304792" sldId="691"/>
            <ac:spMk id="6" creationId="{BAAFB66E-4849-4834-BDE8-B949B9C7D4EB}"/>
          </ac:spMkLst>
        </pc:spChg>
        <pc:spChg chg="del">
          <ac:chgData name="Hines, Donna A" userId="ad4f40da-fb4d-443a-ae6e-35f8d8059c35" providerId="ADAL" clId="{1126D270-9DC4-49F9-8A45-FEBCFE01D3BC}" dt="2021-10-18T19:22:50.013" v="31"/>
          <ac:spMkLst>
            <pc:docMk/>
            <pc:sldMk cId="464304792" sldId="691"/>
            <ac:spMk id="14" creationId="{513EBF72-EDB5-4278-94B8-34AAC2FA6E83}"/>
          </ac:spMkLst>
        </pc:spChg>
        <pc:spChg chg="del">
          <ac:chgData name="Hines, Donna A" userId="ad4f40da-fb4d-443a-ae6e-35f8d8059c35" providerId="ADAL" clId="{1126D270-9DC4-49F9-8A45-FEBCFE01D3BC}" dt="2021-10-18T19:22:50.013" v="31"/>
          <ac:spMkLst>
            <pc:docMk/>
            <pc:sldMk cId="464304792" sldId="691"/>
            <ac:spMk id="15" creationId="{DBD486FF-4365-499B-AFF7-0F07549D97B5}"/>
          </ac:spMkLst>
        </pc:spChg>
        <pc:spChg chg="del">
          <ac:chgData name="Hines, Donna A" userId="ad4f40da-fb4d-443a-ae6e-35f8d8059c35" providerId="ADAL" clId="{1126D270-9DC4-49F9-8A45-FEBCFE01D3BC}" dt="2021-10-18T19:22:50.013" v="31"/>
          <ac:spMkLst>
            <pc:docMk/>
            <pc:sldMk cId="464304792" sldId="691"/>
            <ac:spMk id="51" creationId="{7229C60D-EFB4-4944-AEB7-4773C1A7B20F}"/>
          </ac:spMkLst>
        </pc:spChg>
        <pc:spChg chg="del">
          <ac:chgData name="Hines, Donna A" userId="ad4f40da-fb4d-443a-ae6e-35f8d8059c35" providerId="ADAL" clId="{1126D270-9DC4-49F9-8A45-FEBCFE01D3BC}" dt="2021-10-18T19:22:50.013" v="31"/>
          <ac:spMkLst>
            <pc:docMk/>
            <pc:sldMk cId="464304792" sldId="691"/>
            <ac:spMk id="77" creationId="{AEC89D32-0839-4A5D-80DB-D12259CA406E}"/>
          </ac:spMkLst>
        </pc:spChg>
        <pc:grpChg chg="add mod">
          <ac:chgData name="Hines, Donna A" userId="ad4f40da-fb4d-443a-ae6e-35f8d8059c35" providerId="ADAL" clId="{1126D270-9DC4-49F9-8A45-FEBCFE01D3BC}" dt="2021-10-18T19:24:59.088" v="44" actId="1076"/>
          <ac:grpSpMkLst>
            <pc:docMk/>
            <pc:sldMk cId="464304792" sldId="691"/>
            <ac:grpSpMk id="2" creationId="{03B09B0F-3F88-4B96-9399-44E24BBF158B}"/>
          </ac:grpSpMkLst>
        </pc:grpChg>
        <pc:grpChg chg="del">
          <ac:chgData name="Hines, Donna A" userId="ad4f40da-fb4d-443a-ae6e-35f8d8059c35" providerId="ADAL" clId="{1126D270-9DC4-49F9-8A45-FEBCFE01D3BC}" dt="2021-10-18T19:22:50.013" v="31"/>
          <ac:grpSpMkLst>
            <pc:docMk/>
            <pc:sldMk cId="464304792" sldId="691"/>
            <ac:grpSpMk id="16" creationId="{6CB731FB-FF3E-4D53-9E6A-67C4DAD74D33}"/>
          </ac:grpSpMkLst>
        </pc:grpChg>
        <pc:grpChg chg="del">
          <ac:chgData name="Hines, Donna A" userId="ad4f40da-fb4d-443a-ae6e-35f8d8059c35" providerId="ADAL" clId="{1126D270-9DC4-49F9-8A45-FEBCFE01D3BC}" dt="2021-10-18T19:22:50.013" v="31"/>
          <ac:grpSpMkLst>
            <pc:docMk/>
            <pc:sldMk cId="464304792" sldId="691"/>
            <ac:grpSpMk id="65" creationId="{3D79CD01-D829-46FC-843C-D4F80BD91CFA}"/>
          </ac:grpSpMkLst>
        </pc:grpChg>
        <pc:picChg chg="del">
          <ac:chgData name="Hines, Donna A" userId="ad4f40da-fb4d-443a-ae6e-35f8d8059c35" providerId="ADAL" clId="{1126D270-9DC4-49F9-8A45-FEBCFE01D3BC}" dt="2021-10-18T19:29:08.763" v="83" actId="478"/>
          <ac:picMkLst>
            <pc:docMk/>
            <pc:sldMk cId="464304792" sldId="691"/>
            <ac:picMk id="12" creationId="{7D955E03-3F9D-4E6D-B5CB-19D704BFF932}"/>
          </ac:picMkLst>
        </pc:picChg>
        <pc:picChg chg="add mod">
          <ac:chgData name="Hines, Donna A" userId="ad4f40da-fb4d-443a-ae6e-35f8d8059c35" providerId="ADAL" clId="{1126D270-9DC4-49F9-8A45-FEBCFE01D3BC}" dt="2021-10-18T19:24:59.088" v="44" actId="1076"/>
          <ac:picMkLst>
            <pc:docMk/>
            <pc:sldMk cId="464304792" sldId="691"/>
            <ac:picMk id="1026" creationId="{E11F60A0-A881-4543-B150-B106C6FC3941}"/>
          </ac:picMkLst>
        </pc:picChg>
        <pc:picChg chg="add mod">
          <ac:chgData name="Hines, Donna A" userId="ad4f40da-fb4d-443a-ae6e-35f8d8059c35" providerId="ADAL" clId="{1126D270-9DC4-49F9-8A45-FEBCFE01D3BC}" dt="2021-10-18T19:24:59.088" v="44" actId="1076"/>
          <ac:picMkLst>
            <pc:docMk/>
            <pc:sldMk cId="464304792" sldId="691"/>
            <ac:picMk id="1028" creationId="{B22F1252-8B91-4A2F-9423-0B5DC2E07D5A}"/>
          </ac:picMkLst>
        </pc:picChg>
        <pc:picChg chg="add mod">
          <ac:chgData name="Hines, Donna A" userId="ad4f40da-fb4d-443a-ae6e-35f8d8059c35" providerId="ADAL" clId="{1126D270-9DC4-49F9-8A45-FEBCFE01D3BC}" dt="2021-10-18T19:29:40.910" v="90" actId="1076"/>
          <ac:picMkLst>
            <pc:docMk/>
            <pc:sldMk cId="464304792" sldId="691"/>
            <ac:picMk id="1030" creationId="{36CA5E7E-2F62-4E7E-9E28-A53512108261}"/>
          </ac:picMkLst>
        </pc:picChg>
      </pc:sldChg>
      <pc:sldChg chg="addSp delSp modSp mod delDesignElem">
        <pc:chgData name="Hines, Donna A" userId="ad4f40da-fb4d-443a-ae6e-35f8d8059c35" providerId="ADAL" clId="{1126D270-9DC4-49F9-8A45-FEBCFE01D3BC}" dt="2021-10-18T20:08:15.401" v="324" actId="1076"/>
        <pc:sldMkLst>
          <pc:docMk/>
          <pc:sldMk cId="2849272507" sldId="692"/>
        </pc:sldMkLst>
        <pc:spChg chg="mod">
          <ac:chgData name="Hines, Donna A" userId="ad4f40da-fb4d-443a-ae6e-35f8d8059c35" providerId="ADAL" clId="{1126D270-9DC4-49F9-8A45-FEBCFE01D3BC}" dt="2021-10-18T20:08:15.401" v="324" actId="1076"/>
          <ac:spMkLst>
            <pc:docMk/>
            <pc:sldMk cId="2849272507" sldId="692"/>
            <ac:spMk id="2" creationId="{BAE71947-61D2-40A8-AEB7-129153E4F6FD}"/>
          </ac:spMkLst>
        </pc:spChg>
        <pc:spChg chg="del">
          <ac:chgData name="Hines, Donna A" userId="ad4f40da-fb4d-443a-ae6e-35f8d8059c35" providerId="ADAL" clId="{1126D270-9DC4-49F9-8A45-FEBCFE01D3BC}" dt="2021-10-18T20:08:09.251" v="323" actId="478"/>
          <ac:spMkLst>
            <pc:docMk/>
            <pc:sldMk cId="2849272507" sldId="692"/>
            <ac:spMk id="4" creationId="{3051DA16-7049-401F-B450-2770A060FF49}"/>
          </ac:spMkLst>
        </pc:spChg>
        <pc:spChg chg="mod">
          <ac:chgData name="Hines, Donna A" userId="ad4f40da-fb4d-443a-ae6e-35f8d8059c35" providerId="ADAL" clId="{1126D270-9DC4-49F9-8A45-FEBCFE01D3BC}" dt="2021-10-18T20:08:00.526" v="322" actId="27636"/>
          <ac:spMkLst>
            <pc:docMk/>
            <pc:sldMk cId="2849272507" sldId="692"/>
            <ac:spMk id="5" creationId="{84082042-7850-489F-97E9-D6EB21CE4E69}"/>
          </ac:spMkLst>
        </pc:spChg>
        <pc:spChg chg="del">
          <ac:chgData name="Hines, Donna A" userId="ad4f40da-fb4d-443a-ae6e-35f8d8059c35" providerId="ADAL" clId="{1126D270-9DC4-49F9-8A45-FEBCFE01D3BC}" dt="2021-10-18T19:22:50.013" v="31"/>
          <ac:spMkLst>
            <pc:docMk/>
            <pc:sldMk cId="2849272507" sldId="692"/>
            <ac:spMk id="87" creationId="{B16F0F56-7B4E-43DC-AA4A-7E1896ED1415}"/>
          </ac:spMkLst>
        </pc:spChg>
        <pc:spChg chg="del">
          <ac:chgData name="Hines, Donna A" userId="ad4f40da-fb4d-443a-ae6e-35f8d8059c35" providerId="ADAL" clId="{1126D270-9DC4-49F9-8A45-FEBCFE01D3BC}" dt="2021-10-18T19:22:50.013" v="31"/>
          <ac:spMkLst>
            <pc:docMk/>
            <pc:sldMk cId="2849272507" sldId="692"/>
            <ac:spMk id="89" creationId="{AEAAD1C9-1487-4C1B-8CA2-A565EA7B5BAF}"/>
          </ac:spMkLst>
        </pc:spChg>
        <pc:spChg chg="del">
          <ac:chgData name="Hines, Donna A" userId="ad4f40da-fb4d-443a-ae6e-35f8d8059c35" providerId="ADAL" clId="{1126D270-9DC4-49F9-8A45-FEBCFE01D3BC}" dt="2021-10-18T19:22:50.013" v="31"/>
          <ac:spMkLst>
            <pc:docMk/>
            <pc:sldMk cId="2849272507" sldId="692"/>
            <ac:spMk id="91" creationId="{1A5F4AA7-D436-4D3E-9311-E3CAACDFAD54}"/>
          </ac:spMkLst>
        </pc:spChg>
        <pc:spChg chg="del">
          <ac:chgData name="Hines, Donna A" userId="ad4f40da-fb4d-443a-ae6e-35f8d8059c35" providerId="ADAL" clId="{1126D270-9DC4-49F9-8A45-FEBCFE01D3BC}" dt="2021-10-18T19:22:50.013" v="31"/>
          <ac:spMkLst>
            <pc:docMk/>
            <pc:sldMk cId="2849272507" sldId="692"/>
            <ac:spMk id="93" creationId="{5C6FA62F-E948-4EBA-AE1A-47CBEE9FC547}"/>
          </ac:spMkLst>
        </pc:spChg>
        <pc:picChg chg="add ord">
          <ac:chgData name="Hines, Donna A" userId="ad4f40da-fb4d-443a-ae6e-35f8d8059c35" providerId="ADAL" clId="{1126D270-9DC4-49F9-8A45-FEBCFE01D3BC}" dt="2021-10-18T20:07:43.581" v="319" actId="167"/>
          <ac:picMkLst>
            <pc:docMk/>
            <pc:sldMk cId="2849272507" sldId="692"/>
            <ac:picMk id="3" creationId="{0C2AFBF2-3C38-4564-AE60-22D323DC5313}"/>
          </ac:picMkLst>
        </pc:picChg>
      </pc:sldChg>
      <pc:sldChg chg="addSp delSp modSp mod delDesignElem">
        <pc:chgData name="Hines, Donna A" userId="ad4f40da-fb4d-443a-ae6e-35f8d8059c35" providerId="ADAL" clId="{1126D270-9DC4-49F9-8A45-FEBCFE01D3BC}" dt="2021-10-18T19:45:01.716" v="159" actId="1076"/>
        <pc:sldMkLst>
          <pc:docMk/>
          <pc:sldMk cId="436591634" sldId="693"/>
        </pc:sldMkLst>
        <pc:spChg chg="mod">
          <ac:chgData name="Hines, Donna A" userId="ad4f40da-fb4d-443a-ae6e-35f8d8059c35" providerId="ADAL" clId="{1126D270-9DC4-49F9-8A45-FEBCFE01D3BC}" dt="2021-10-18T19:44:58.877" v="158" actId="1076"/>
          <ac:spMkLst>
            <pc:docMk/>
            <pc:sldMk cId="436591634" sldId="693"/>
            <ac:spMk id="2" creationId="{4D2A49AF-C057-44DA-84AB-1EFD05938D8E}"/>
          </ac:spMkLst>
        </pc:spChg>
        <pc:spChg chg="del">
          <ac:chgData name="Hines, Donna A" userId="ad4f40da-fb4d-443a-ae6e-35f8d8059c35" providerId="ADAL" clId="{1126D270-9DC4-49F9-8A45-FEBCFE01D3BC}" dt="2021-10-18T19:22:50.013" v="31"/>
          <ac:spMkLst>
            <pc:docMk/>
            <pc:sldMk cId="436591634" sldId="693"/>
            <ac:spMk id="137" creationId="{CD306B45-25EE-434D-ABA9-A27B79320CFF}"/>
          </ac:spMkLst>
        </pc:spChg>
        <pc:spChg chg="del">
          <ac:chgData name="Hines, Donna A" userId="ad4f40da-fb4d-443a-ae6e-35f8d8059c35" providerId="ADAL" clId="{1126D270-9DC4-49F9-8A45-FEBCFE01D3BC}" dt="2021-10-18T19:22:50.013" v="31"/>
          <ac:spMkLst>
            <pc:docMk/>
            <pc:sldMk cId="436591634" sldId="693"/>
            <ac:spMk id="139" creationId="{0A42F85E-4939-431E-8B4A-EC07C8E0AB65}"/>
          </ac:spMkLst>
        </pc:spChg>
        <pc:grpChg chg="del">
          <ac:chgData name="Hines, Donna A" userId="ad4f40da-fb4d-443a-ae6e-35f8d8059c35" providerId="ADAL" clId="{1126D270-9DC4-49F9-8A45-FEBCFE01D3BC}" dt="2021-10-18T19:22:50.013" v="31"/>
          <ac:grpSpMkLst>
            <pc:docMk/>
            <pc:sldMk cId="436591634" sldId="693"/>
            <ac:grpSpMk id="143" creationId="{5D2B17EF-74EB-4C33-B2E2-8E727B2E7D68}"/>
          </ac:grpSpMkLst>
        </pc:grpChg>
        <pc:picChg chg="add mod ord">
          <ac:chgData name="Hines, Donna A" userId="ad4f40da-fb4d-443a-ae6e-35f8d8059c35" providerId="ADAL" clId="{1126D270-9DC4-49F9-8A45-FEBCFE01D3BC}" dt="2021-10-18T19:44:54.100" v="157" actId="167"/>
          <ac:picMkLst>
            <pc:docMk/>
            <pc:sldMk cId="436591634" sldId="693"/>
            <ac:picMk id="22" creationId="{2B2F55FC-2620-43A9-BC80-0BF282103B00}"/>
          </ac:picMkLst>
        </pc:picChg>
        <pc:cxnChg chg="mod">
          <ac:chgData name="Hines, Donna A" userId="ad4f40da-fb4d-443a-ae6e-35f8d8059c35" providerId="ADAL" clId="{1126D270-9DC4-49F9-8A45-FEBCFE01D3BC}" dt="2021-10-18T19:45:01.716" v="159" actId="1076"/>
          <ac:cxnSpMkLst>
            <pc:docMk/>
            <pc:sldMk cId="436591634" sldId="693"/>
            <ac:cxnSpMk id="23" creationId="{23B2ECB5-495A-4104-A504-4D12D798D5FE}"/>
          </ac:cxnSpMkLst>
        </pc:cxnChg>
        <pc:cxnChg chg="del">
          <ac:chgData name="Hines, Donna A" userId="ad4f40da-fb4d-443a-ae6e-35f8d8059c35" providerId="ADAL" clId="{1126D270-9DC4-49F9-8A45-FEBCFE01D3BC}" dt="2021-10-18T19:22:50.013" v="31"/>
          <ac:cxnSpMkLst>
            <pc:docMk/>
            <pc:sldMk cId="436591634" sldId="693"/>
            <ac:cxnSpMk id="141" creationId="{27EBB3F9-D6F7-4F6A-8843-9FEBA15E4969}"/>
          </ac:cxnSpMkLst>
        </pc:cxnChg>
      </pc:sldChg>
      <pc:sldChg chg="addSp delSp modSp mod delDesignElem">
        <pc:chgData name="Hines, Donna A" userId="ad4f40da-fb4d-443a-ae6e-35f8d8059c35" providerId="ADAL" clId="{1126D270-9DC4-49F9-8A45-FEBCFE01D3BC}" dt="2021-10-18T19:38:03.308" v="136" actId="14100"/>
        <pc:sldMkLst>
          <pc:docMk/>
          <pc:sldMk cId="3199286602" sldId="694"/>
        </pc:sldMkLst>
        <pc:spChg chg="mod">
          <ac:chgData name="Hines, Donna A" userId="ad4f40da-fb4d-443a-ae6e-35f8d8059c35" providerId="ADAL" clId="{1126D270-9DC4-49F9-8A45-FEBCFE01D3BC}" dt="2021-10-18T19:38:03.308" v="136" actId="14100"/>
          <ac:spMkLst>
            <pc:docMk/>
            <pc:sldMk cId="3199286602" sldId="694"/>
            <ac:spMk id="2" creationId="{4D2A49AF-C057-44DA-84AB-1EFD05938D8E}"/>
          </ac:spMkLst>
        </pc:spChg>
        <pc:spChg chg="del">
          <ac:chgData name="Hines, Donna A" userId="ad4f40da-fb4d-443a-ae6e-35f8d8059c35" providerId="ADAL" clId="{1126D270-9DC4-49F9-8A45-FEBCFE01D3BC}" dt="2021-10-18T19:22:50.013" v="31"/>
          <ac:spMkLst>
            <pc:docMk/>
            <pc:sldMk cId="3199286602" sldId="694"/>
            <ac:spMk id="137" creationId="{CD306B45-25EE-434D-ABA9-A27B79320CFF}"/>
          </ac:spMkLst>
        </pc:spChg>
        <pc:spChg chg="del">
          <ac:chgData name="Hines, Donna A" userId="ad4f40da-fb4d-443a-ae6e-35f8d8059c35" providerId="ADAL" clId="{1126D270-9DC4-49F9-8A45-FEBCFE01D3BC}" dt="2021-10-18T19:22:50.013" v="31"/>
          <ac:spMkLst>
            <pc:docMk/>
            <pc:sldMk cId="3199286602" sldId="694"/>
            <ac:spMk id="139" creationId="{0A42F85E-4939-431E-8B4A-EC07C8E0AB65}"/>
          </ac:spMkLst>
        </pc:spChg>
        <pc:spChg chg="mod">
          <ac:chgData name="Hines, Donna A" userId="ad4f40da-fb4d-443a-ae6e-35f8d8059c35" providerId="ADAL" clId="{1126D270-9DC4-49F9-8A45-FEBCFE01D3BC}" dt="2021-10-18T19:37:55.683" v="135" actId="1076"/>
          <ac:spMkLst>
            <pc:docMk/>
            <pc:sldMk cId="3199286602" sldId="694"/>
            <ac:spMk id="68610" creationId="{00000000-0000-0000-0000-000000000000}"/>
          </ac:spMkLst>
        </pc:spChg>
        <pc:grpChg chg="del">
          <ac:chgData name="Hines, Donna A" userId="ad4f40da-fb4d-443a-ae6e-35f8d8059c35" providerId="ADAL" clId="{1126D270-9DC4-49F9-8A45-FEBCFE01D3BC}" dt="2021-10-18T19:22:50.013" v="31"/>
          <ac:grpSpMkLst>
            <pc:docMk/>
            <pc:sldMk cId="3199286602" sldId="694"/>
            <ac:grpSpMk id="143" creationId="{5D2B17EF-74EB-4C33-B2E2-8E727B2E7D68}"/>
          </ac:grpSpMkLst>
        </pc:grpChg>
        <pc:picChg chg="add ord">
          <ac:chgData name="Hines, Donna A" userId="ad4f40da-fb4d-443a-ae6e-35f8d8059c35" providerId="ADAL" clId="{1126D270-9DC4-49F9-8A45-FEBCFE01D3BC}" dt="2021-10-18T19:37:42.189" v="131" actId="167"/>
          <ac:picMkLst>
            <pc:docMk/>
            <pc:sldMk cId="3199286602" sldId="694"/>
            <ac:picMk id="3" creationId="{D965446B-0C08-407F-9152-9341161DA7C7}"/>
          </ac:picMkLst>
        </pc:picChg>
        <pc:cxnChg chg="mod">
          <ac:chgData name="Hines, Donna A" userId="ad4f40da-fb4d-443a-ae6e-35f8d8059c35" providerId="ADAL" clId="{1126D270-9DC4-49F9-8A45-FEBCFE01D3BC}" dt="2021-10-18T19:37:45.322" v="132" actId="1076"/>
          <ac:cxnSpMkLst>
            <pc:docMk/>
            <pc:sldMk cId="3199286602" sldId="694"/>
            <ac:cxnSpMk id="21" creationId="{C57023F8-F688-4465-8CD7-4C523895E125}"/>
          </ac:cxnSpMkLst>
        </pc:cxnChg>
        <pc:cxnChg chg="del">
          <ac:chgData name="Hines, Donna A" userId="ad4f40da-fb4d-443a-ae6e-35f8d8059c35" providerId="ADAL" clId="{1126D270-9DC4-49F9-8A45-FEBCFE01D3BC}" dt="2021-10-18T19:22:50.013" v="31"/>
          <ac:cxnSpMkLst>
            <pc:docMk/>
            <pc:sldMk cId="3199286602" sldId="694"/>
            <ac:cxnSpMk id="141" creationId="{27EBB3F9-D6F7-4F6A-8843-9FEBA15E4969}"/>
          </ac:cxnSpMkLst>
        </pc:cxnChg>
      </pc:sldChg>
      <pc:sldChg chg="addSp delSp modSp mod delDesignElem">
        <pc:chgData name="Hines, Donna A" userId="ad4f40da-fb4d-443a-ae6e-35f8d8059c35" providerId="ADAL" clId="{1126D270-9DC4-49F9-8A45-FEBCFE01D3BC}" dt="2021-10-18T19:37:30.498" v="129" actId="1076"/>
        <pc:sldMkLst>
          <pc:docMk/>
          <pc:sldMk cId="23719741" sldId="695"/>
        </pc:sldMkLst>
        <pc:spChg chg="mod">
          <ac:chgData name="Hines, Donna A" userId="ad4f40da-fb4d-443a-ae6e-35f8d8059c35" providerId="ADAL" clId="{1126D270-9DC4-49F9-8A45-FEBCFE01D3BC}" dt="2021-10-18T19:37:30.498" v="129" actId="1076"/>
          <ac:spMkLst>
            <pc:docMk/>
            <pc:sldMk cId="23719741" sldId="695"/>
            <ac:spMk id="2" creationId="{4D2A49AF-C057-44DA-84AB-1EFD05938D8E}"/>
          </ac:spMkLst>
        </pc:spChg>
        <pc:spChg chg="del">
          <ac:chgData name="Hines, Donna A" userId="ad4f40da-fb4d-443a-ae6e-35f8d8059c35" providerId="ADAL" clId="{1126D270-9DC4-49F9-8A45-FEBCFE01D3BC}" dt="2021-10-18T19:22:50.013" v="31"/>
          <ac:spMkLst>
            <pc:docMk/>
            <pc:sldMk cId="23719741" sldId="695"/>
            <ac:spMk id="137" creationId="{CD306B45-25EE-434D-ABA9-A27B79320CFF}"/>
          </ac:spMkLst>
        </pc:spChg>
        <pc:spChg chg="del">
          <ac:chgData name="Hines, Donna A" userId="ad4f40da-fb4d-443a-ae6e-35f8d8059c35" providerId="ADAL" clId="{1126D270-9DC4-49F9-8A45-FEBCFE01D3BC}" dt="2021-10-18T19:22:50.013" v="31"/>
          <ac:spMkLst>
            <pc:docMk/>
            <pc:sldMk cId="23719741" sldId="695"/>
            <ac:spMk id="139" creationId="{0A42F85E-4939-431E-8B4A-EC07C8E0AB65}"/>
          </ac:spMkLst>
        </pc:spChg>
        <pc:grpChg chg="del">
          <ac:chgData name="Hines, Donna A" userId="ad4f40da-fb4d-443a-ae6e-35f8d8059c35" providerId="ADAL" clId="{1126D270-9DC4-49F9-8A45-FEBCFE01D3BC}" dt="2021-10-18T19:22:50.013" v="31"/>
          <ac:grpSpMkLst>
            <pc:docMk/>
            <pc:sldMk cId="23719741" sldId="695"/>
            <ac:grpSpMk id="143" creationId="{5D2B17EF-74EB-4C33-B2E2-8E727B2E7D68}"/>
          </ac:grpSpMkLst>
        </pc:grpChg>
        <pc:picChg chg="add ord">
          <ac:chgData name="Hines, Donna A" userId="ad4f40da-fb4d-443a-ae6e-35f8d8059c35" providerId="ADAL" clId="{1126D270-9DC4-49F9-8A45-FEBCFE01D3BC}" dt="2021-10-18T19:37:25.770" v="128" actId="167"/>
          <ac:picMkLst>
            <pc:docMk/>
            <pc:sldMk cId="23719741" sldId="695"/>
            <ac:picMk id="3" creationId="{5870D7E9-C8A1-421F-8ABA-1A6D1B761CE9}"/>
          </ac:picMkLst>
        </pc:picChg>
        <pc:cxnChg chg="del">
          <ac:chgData name="Hines, Donna A" userId="ad4f40da-fb4d-443a-ae6e-35f8d8059c35" providerId="ADAL" clId="{1126D270-9DC4-49F9-8A45-FEBCFE01D3BC}" dt="2021-10-18T19:22:50.013" v="31"/>
          <ac:cxnSpMkLst>
            <pc:docMk/>
            <pc:sldMk cId="23719741" sldId="695"/>
            <ac:cxnSpMk id="141" creationId="{27EBB3F9-D6F7-4F6A-8843-9FEBA15E4969}"/>
          </ac:cxnSpMkLst>
        </pc:cxnChg>
      </pc:sldChg>
      <pc:sldChg chg="addSp delSp modSp mod delDesignElem">
        <pc:chgData name="Hines, Donna A" userId="ad4f40da-fb4d-443a-ae6e-35f8d8059c35" providerId="ADAL" clId="{1126D270-9DC4-49F9-8A45-FEBCFE01D3BC}" dt="2021-10-18T19:39:57.184" v="141" actId="1076"/>
        <pc:sldMkLst>
          <pc:docMk/>
          <pc:sldMk cId="2236023259" sldId="696"/>
        </pc:sldMkLst>
        <pc:spChg chg="mod">
          <ac:chgData name="Hines, Donna A" userId="ad4f40da-fb4d-443a-ae6e-35f8d8059c35" providerId="ADAL" clId="{1126D270-9DC4-49F9-8A45-FEBCFE01D3BC}" dt="2021-10-18T19:39:39.755" v="139" actId="1076"/>
          <ac:spMkLst>
            <pc:docMk/>
            <pc:sldMk cId="2236023259" sldId="696"/>
            <ac:spMk id="2" creationId="{4D2A49AF-C057-44DA-84AB-1EFD05938D8E}"/>
          </ac:spMkLst>
        </pc:spChg>
        <pc:spChg chg="del">
          <ac:chgData name="Hines, Donna A" userId="ad4f40da-fb4d-443a-ae6e-35f8d8059c35" providerId="ADAL" clId="{1126D270-9DC4-49F9-8A45-FEBCFE01D3BC}" dt="2021-10-18T19:22:50.013" v="31"/>
          <ac:spMkLst>
            <pc:docMk/>
            <pc:sldMk cId="2236023259" sldId="696"/>
            <ac:spMk id="137" creationId="{CD306B45-25EE-434D-ABA9-A27B79320CFF}"/>
          </ac:spMkLst>
        </pc:spChg>
        <pc:spChg chg="del">
          <ac:chgData name="Hines, Donna A" userId="ad4f40da-fb4d-443a-ae6e-35f8d8059c35" providerId="ADAL" clId="{1126D270-9DC4-49F9-8A45-FEBCFE01D3BC}" dt="2021-10-18T19:22:50.013" v="31"/>
          <ac:spMkLst>
            <pc:docMk/>
            <pc:sldMk cId="2236023259" sldId="696"/>
            <ac:spMk id="139" creationId="{0A42F85E-4939-431E-8B4A-EC07C8E0AB65}"/>
          </ac:spMkLst>
        </pc:spChg>
        <pc:spChg chg="mod">
          <ac:chgData name="Hines, Donna A" userId="ad4f40da-fb4d-443a-ae6e-35f8d8059c35" providerId="ADAL" clId="{1126D270-9DC4-49F9-8A45-FEBCFE01D3BC}" dt="2021-10-18T19:39:44.418" v="140" actId="1076"/>
          <ac:spMkLst>
            <pc:docMk/>
            <pc:sldMk cId="2236023259" sldId="696"/>
            <ac:spMk id="68610" creationId="{00000000-0000-0000-0000-000000000000}"/>
          </ac:spMkLst>
        </pc:spChg>
        <pc:spChg chg="mod">
          <ac:chgData name="Hines, Donna A" userId="ad4f40da-fb4d-443a-ae6e-35f8d8059c35" providerId="ADAL" clId="{1126D270-9DC4-49F9-8A45-FEBCFE01D3BC}" dt="2021-10-18T19:39:57.184" v="141" actId="1076"/>
          <ac:spMkLst>
            <pc:docMk/>
            <pc:sldMk cId="2236023259" sldId="696"/>
            <ac:spMk id="126980" creationId="{00000000-0000-0000-0000-000000000000}"/>
          </ac:spMkLst>
        </pc:spChg>
        <pc:grpChg chg="del">
          <ac:chgData name="Hines, Donna A" userId="ad4f40da-fb4d-443a-ae6e-35f8d8059c35" providerId="ADAL" clId="{1126D270-9DC4-49F9-8A45-FEBCFE01D3BC}" dt="2021-10-18T19:22:50.013" v="31"/>
          <ac:grpSpMkLst>
            <pc:docMk/>
            <pc:sldMk cId="2236023259" sldId="696"/>
            <ac:grpSpMk id="143" creationId="{5D2B17EF-74EB-4C33-B2E2-8E727B2E7D68}"/>
          </ac:grpSpMkLst>
        </pc:grpChg>
        <pc:picChg chg="add ord">
          <ac:chgData name="Hines, Donna A" userId="ad4f40da-fb4d-443a-ae6e-35f8d8059c35" providerId="ADAL" clId="{1126D270-9DC4-49F9-8A45-FEBCFE01D3BC}" dt="2021-10-18T19:39:33.501" v="138" actId="167"/>
          <ac:picMkLst>
            <pc:docMk/>
            <pc:sldMk cId="2236023259" sldId="696"/>
            <ac:picMk id="3" creationId="{02D77290-B733-4C22-A7CF-61E5261B55A3}"/>
          </ac:picMkLst>
        </pc:picChg>
        <pc:cxnChg chg="del">
          <ac:chgData name="Hines, Donna A" userId="ad4f40da-fb4d-443a-ae6e-35f8d8059c35" providerId="ADAL" clId="{1126D270-9DC4-49F9-8A45-FEBCFE01D3BC}" dt="2021-10-18T19:22:50.013" v="31"/>
          <ac:cxnSpMkLst>
            <pc:docMk/>
            <pc:sldMk cId="2236023259" sldId="696"/>
            <ac:cxnSpMk id="141" creationId="{27EBB3F9-D6F7-4F6A-8843-9FEBA15E4969}"/>
          </ac:cxnSpMkLst>
        </pc:cxnChg>
      </pc:sldChg>
      <pc:sldChg chg="addSp delSp modSp mod delDesignElem modNotesTx">
        <pc:chgData name="Hines, Donna A" userId="ad4f40da-fb4d-443a-ae6e-35f8d8059c35" providerId="ADAL" clId="{1126D270-9DC4-49F9-8A45-FEBCFE01D3BC}" dt="2021-10-18T19:44:37.028" v="155" actId="20577"/>
        <pc:sldMkLst>
          <pc:docMk/>
          <pc:sldMk cId="200293402" sldId="697"/>
        </pc:sldMkLst>
        <pc:spChg chg="mod">
          <ac:chgData name="Hines, Donna A" userId="ad4f40da-fb4d-443a-ae6e-35f8d8059c35" providerId="ADAL" clId="{1126D270-9DC4-49F9-8A45-FEBCFE01D3BC}" dt="2021-10-18T19:44:37.028" v="155" actId="20577"/>
          <ac:spMkLst>
            <pc:docMk/>
            <pc:sldMk cId="200293402" sldId="697"/>
            <ac:spMk id="2" creationId="{4D2A49AF-C057-44DA-84AB-1EFD05938D8E}"/>
          </ac:spMkLst>
        </pc:spChg>
        <pc:spChg chg="del">
          <ac:chgData name="Hines, Donna A" userId="ad4f40da-fb4d-443a-ae6e-35f8d8059c35" providerId="ADAL" clId="{1126D270-9DC4-49F9-8A45-FEBCFE01D3BC}" dt="2021-10-18T19:22:50.013" v="31"/>
          <ac:spMkLst>
            <pc:docMk/>
            <pc:sldMk cId="200293402" sldId="697"/>
            <ac:spMk id="137" creationId="{CD306B45-25EE-434D-ABA9-A27B79320CFF}"/>
          </ac:spMkLst>
        </pc:spChg>
        <pc:spChg chg="del">
          <ac:chgData name="Hines, Donna A" userId="ad4f40da-fb4d-443a-ae6e-35f8d8059c35" providerId="ADAL" clId="{1126D270-9DC4-49F9-8A45-FEBCFE01D3BC}" dt="2021-10-18T19:22:50.013" v="31"/>
          <ac:spMkLst>
            <pc:docMk/>
            <pc:sldMk cId="200293402" sldId="697"/>
            <ac:spMk id="139" creationId="{0A42F85E-4939-431E-8B4A-EC07C8E0AB65}"/>
          </ac:spMkLst>
        </pc:spChg>
        <pc:grpChg chg="del">
          <ac:chgData name="Hines, Donna A" userId="ad4f40da-fb4d-443a-ae6e-35f8d8059c35" providerId="ADAL" clId="{1126D270-9DC4-49F9-8A45-FEBCFE01D3BC}" dt="2021-10-18T19:22:50.013" v="31"/>
          <ac:grpSpMkLst>
            <pc:docMk/>
            <pc:sldMk cId="200293402" sldId="697"/>
            <ac:grpSpMk id="143" creationId="{5D2B17EF-74EB-4C33-B2E2-8E727B2E7D68}"/>
          </ac:grpSpMkLst>
        </pc:grpChg>
        <pc:picChg chg="add mod ord">
          <ac:chgData name="Hines, Donna A" userId="ad4f40da-fb4d-443a-ae6e-35f8d8059c35" providerId="ADAL" clId="{1126D270-9DC4-49F9-8A45-FEBCFE01D3BC}" dt="2021-10-18T19:43:44.813" v="144" actId="167"/>
          <ac:picMkLst>
            <pc:docMk/>
            <pc:sldMk cId="200293402" sldId="697"/>
            <ac:picMk id="22" creationId="{660A88A0-BCF0-4968-83F8-9375A9CB1CD9}"/>
          </ac:picMkLst>
        </pc:picChg>
        <pc:cxnChg chg="mod">
          <ac:chgData name="Hines, Donna A" userId="ad4f40da-fb4d-443a-ae6e-35f8d8059c35" providerId="ADAL" clId="{1126D270-9DC4-49F9-8A45-FEBCFE01D3BC}" dt="2021-10-18T19:43:56.085" v="146" actId="1076"/>
          <ac:cxnSpMkLst>
            <pc:docMk/>
            <pc:sldMk cId="200293402" sldId="697"/>
            <ac:cxnSpMk id="21" creationId="{1163AACC-C951-41D1-BA10-EC25A5A572E7}"/>
          </ac:cxnSpMkLst>
        </pc:cxnChg>
        <pc:cxnChg chg="del">
          <ac:chgData name="Hines, Donna A" userId="ad4f40da-fb4d-443a-ae6e-35f8d8059c35" providerId="ADAL" clId="{1126D270-9DC4-49F9-8A45-FEBCFE01D3BC}" dt="2021-10-18T19:22:50.013" v="31"/>
          <ac:cxnSpMkLst>
            <pc:docMk/>
            <pc:sldMk cId="200293402" sldId="697"/>
            <ac:cxnSpMk id="141" creationId="{27EBB3F9-D6F7-4F6A-8843-9FEBA15E4969}"/>
          </ac:cxnSpMkLst>
        </pc:cxnChg>
      </pc:sldChg>
      <pc:sldChg chg="addSp delSp modSp mod delDesignElem">
        <pc:chgData name="Hines, Donna A" userId="ad4f40da-fb4d-443a-ae6e-35f8d8059c35" providerId="ADAL" clId="{1126D270-9DC4-49F9-8A45-FEBCFE01D3BC}" dt="2021-10-18T19:45:56.782" v="166" actId="167"/>
        <pc:sldMkLst>
          <pc:docMk/>
          <pc:sldMk cId="1188703618" sldId="698"/>
        </pc:sldMkLst>
        <pc:spChg chg="mod">
          <ac:chgData name="Hines, Donna A" userId="ad4f40da-fb4d-443a-ae6e-35f8d8059c35" providerId="ADAL" clId="{1126D270-9DC4-49F9-8A45-FEBCFE01D3BC}" dt="2021-10-18T19:45:32.155" v="163" actId="1076"/>
          <ac:spMkLst>
            <pc:docMk/>
            <pc:sldMk cId="1188703618" sldId="698"/>
            <ac:spMk id="2" creationId="{4D2A49AF-C057-44DA-84AB-1EFD05938D8E}"/>
          </ac:spMkLst>
        </pc:spChg>
        <pc:spChg chg="del">
          <ac:chgData name="Hines, Donna A" userId="ad4f40da-fb4d-443a-ae6e-35f8d8059c35" providerId="ADAL" clId="{1126D270-9DC4-49F9-8A45-FEBCFE01D3BC}" dt="2021-10-18T19:22:50.013" v="31"/>
          <ac:spMkLst>
            <pc:docMk/>
            <pc:sldMk cId="1188703618" sldId="698"/>
            <ac:spMk id="137" creationId="{CD306B45-25EE-434D-ABA9-A27B79320CFF}"/>
          </ac:spMkLst>
        </pc:spChg>
        <pc:spChg chg="del">
          <ac:chgData name="Hines, Donna A" userId="ad4f40da-fb4d-443a-ae6e-35f8d8059c35" providerId="ADAL" clId="{1126D270-9DC4-49F9-8A45-FEBCFE01D3BC}" dt="2021-10-18T19:22:50.013" v="31"/>
          <ac:spMkLst>
            <pc:docMk/>
            <pc:sldMk cId="1188703618" sldId="698"/>
            <ac:spMk id="139" creationId="{0A42F85E-4939-431E-8B4A-EC07C8E0AB65}"/>
          </ac:spMkLst>
        </pc:spChg>
        <pc:spChg chg="mod">
          <ac:chgData name="Hines, Donna A" userId="ad4f40da-fb4d-443a-ae6e-35f8d8059c35" providerId="ADAL" clId="{1126D270-9DC4-49F9-8A45-FEBCFE01D3BC}" dt="2021-10-18T19:45:25.733" v="162" actId="1076"/>
          <ac:spMkLst>
            <pc:docMk/>
            <pc:sldMk cId="1188703618" sldId="698"/>
            <ac:spMk id="68610" creationId="{00000000-0000-0000-0000-000000000000}"/>
          </ac:spMkLst>
        </pc:spChg>
        <pc:grpChg chg="del">
          <ac:chgData name="Hines, Donna A" userId="ad4f40da-fb4d-443a-ae6e-35f8d8059c35" providerId="ADAL" clId="{1126D270-9DC4-49F9-8A45-FEBCFE01D3BC}" dt="2021-10-18T19:22:50.013" v="31"/>
          <ac:grpSpMkLst>
            <pc:docMk/>
            <pc:sldMk cId="1188703618" sldId="698"/>
            <ac:grpSpMk id="143" creationId="{5D2B17EF-74EB-4C33-B2E2-8E727B2E7D68}"/>
          </ac:grpSpMkLst>
        </pc:grpChg>
        <pc:picChg chg="add mod ord">
          <ac:chgData name="Hines, Donna A" userId="ad4f40da-fb4d-443a-ae6e-35f8d8059c35" providerId="ADAL" clId="{1126D270-9DC4-49F9-8A45-FEBCFE01D3BC}" dt="2021-10-18T19:45:56.782" v="166" actId="167"/>
          <ac:picMkLst>
            <pc:docMk/>
            <pc:sldMk cId="1188703618" sldId="698"/>
            <ac:picMk id="22" creationId="{23C708E5-7E4A-4188-A3B2-C828ECB1EF28}"/>
          </ac:picMkLst>
        </pc:picChg>
        <pc:cxnChg chg="mod">
          <ac:chgData name="Hines, Donna A" userId="ad4f40da-fb4d-443a-ae6e-35f8d8059c35" providerId="ADAL" clId="{1126D270-9DC4-49F9-8A45-FEBCFE01D3BC}" dt="2021-10-18T19:45:35.216" v="164" actId="1076"/>
          <ac:cxnSpMkLst>
            <pc:docMk/>
            <pc:sldMk cId="1188703618" sldId="698"/>
            <ac:cxnSpMk id="21" creationId="{ACEB9114-0C76-4390-BAFB-1FFBC2C30727}"/>
          </ac:cxnSpMkLst>
        </pc:cxnChg>
        <pc:cxnChg chg="del">
          <ac:chgData name="Hines, Donna A" userId="ad4f40da-fb4d-443a-ae6e-35f8d8059c35" providerId="ADAL" clId="{1126D270-9DC4-49F9-8A45-FEBCFE01D3BC}" dt="2021-10-18T19:22:50.013" v="31"/>
          <ac:cxnSpMkLst>
            <pc:docMk/>
            <pc:sldMk cId="1188703618" sldId="698"/>
            <ac:cxnSpMk id="141" creationId="{27EBB3F9-D6F7-4F6A-8843-9FEBA15E4969}"/>
          </ac:cxnSpMkLst>
        </pc:cxnChg>
      </pc:sldChg>
      <pc:sldChg chg="addSp delSp modSp mod delDesignElem">
        <pc:chgData name="Hines, Donna A" userId="ad4f40da-fb4d-443a-ae6e-35f8d8059c35" providerId="ADAL" clId="{1126D270-9DC4-49F9-8A45-FEBCFE01D3BC}" dt="2021-10-18T19:46:48.280" v="176" actId="1076"/>
        <pc:sldMkLst>
          <pc:docMk/>
          <pc:sldMk cId="2461991342" sldId="699"/>
        </pc:sldMkLst>
        <pc:spChg chg="mod">
          <ac:chgData name="Hines, Donna A" userId="ad4f40da-fb4d-443a-ae6e-35f8d8059c35" providerId="ADAL" clId="{1126D270-9DC4-49F9-8A45-FEBCFE01D3BC}" dt="2021-10-18T19:46:48.280" v="176" actId="1076"/>
          <ac:spMkLst>
            <pc:docMk/>
            <pc:sldMk cId="2461991342" sldId="699"/>
            <ac:spMk id="2" creationId="{4D2A49AF-C057-44DA-84AB-1EFD05938D8E}"/>
          </ac:spMkLst>
        </pc:spChg>
        <pc:spChg chg="del">
          <ac:chgData name="Hines, Donna A" userId="ad4f40da-fb4d-443a-ae6e-35f8d8059c35" providerId="ADAL" clId="{1126D270-9DC4-49F9-8A45-FEBCFE01D3BC}" dt="2021-10-18T19:22:50.013" v="31"/>
          <ac:spMkLst>
            <pc:docMk/>
            <pc:sldMk cId="2461991342" sldId="699"/>
            <ac:spMk id="137" creationId="{CD306B45-25EE-434D-ABA9-A27B79320CFF}"/>
          </ac:spMkLst>
        </pc:spChg>
        <pc:spChg chg="del">
          <ac:chgData name="Hines, Donna A" userId="ad4f40da-fb4d-443a-ae6e-35f8d8059c35" providerId="ADAL" clId="{1126D270-9DC4-49F9-8A45-FEBCFE01D3BC}" dt="2021-10-18T19:22:50.013" v="31"/>
          <ac:spMkLst>
            <pc:docMk/>
            <pc:sldMk cId="2461991342" sldId="699"/>
            <ac:spMk id="139" creationId="{0A42F85E-4939-431E-8B4A-EC07C8E0AB65}"/>
          </ac:spMkLst>
        </pc:spChg>
        <pc:grpChg chg="del">
          <ac:chgData name="Hines, Donna A" userId="ad4f40da-fb4d-443a-ae6e-35f8d8059c35" providerId="ADAL" clId="{1126D270-9DC4-49F9-8A45-FEBCFE01D3BC}" dt="2021-10-18T19:22:50.013" v="31"/>
          <ac:grpSpMkLst>
            <pc:docMk/>
            <pc:sldMk cId="2461991342" sldId="699"/>
            <ac:grpSpMk id="143" creationId="{5D2B17EF-74EB-4C33-B2E2-8E727B2E7D68}"/>
          </ac:grpSpMkLst>
        </pc:grpChg>
        <pc:picChg chg="add mod ord">
          <ac:chgData name="Hines, Donna A" userId="ad4f40da-fb4d-443a-ae6e-35f8d8059c35" providerId="ADAL" clId="{1126D270-9DC4-49F9-8A45-FEBCFE01D3BC}" dt="2021-10-18T19:46:37.296" v="174" actId="167"/>
          <ac:picMkLst>
            <pc:docMk/>
            <pc:sldMk cId="2461991342" sldId="699"/>
            <ac:picMk id="22" creationId="{0DEF05A8-395C-4158-A0B9-8EF3964FAB7F}"/>
          </ac:picMkLst>
        </pc:picChg>
        <pc:cxnChg chg="del">
          <ac:chgData name="Hines, Donna A" userId="ad4f40da-fb4d-443a-ae6e-35f8d8059c35" providerId="ADAL" clId="{1126D270-9DC4-49F9-8A45-FEBCFE01D3BC}" dt="2021-10-18T19:22:50.013" v="31"/>
          <ac:cxnSpMkLst>
            <pc:docMk/>
            <pc:sldMk cId="2461991342" sldId="699"/>
            <ac:cxnSpMk id="141" creationId="{27EBB3F9-D6F7-4F6A-8843-9FEBA15E4969}"/>
          </ac:cxnSpMkLst>
        </pc:cxnChg>
      </pc:sldChg>
      <pc:sldChg chg="addSp delSp modSp mod delDesignElem">
        <pc:chgData name="Hines, Donna A" userId="ad4f40da-fb4d-443a-ae6e-35f8d8059c35" providerId="ADAL" clId="{1126D270-9DC4-49F9-8A45-FEBCFE01D3BC}" dt="2021-10-18T19:49:26.231" v="198" actId="1076"/>
        <pc:sldMkLst>
          <pc:docMk/>
          <pc:sldMk cId="1084979493" sldId="700"/>
        </pc:sldMkLst>
        <pc:spChg chg="del">
          <ac:chgData name="Hines, Donna A" userId="ad4f40da-fb4d-443a-ae6e-35f8d8059c35" providerId="ADAL" clId="{1126D270-9DC4-49F9-8A45-FEBCFE01D3BC}" dt="2021-10-18T19:22:50.013" v="31"/>
          <ac:spMkLst>
            <pc:docMk/>
            <pc:sldMk cId="1084979493" sldId="700"/>
            <ac:spMk id="77" creationId="{27018161-547E-48F7-A0D9-272C9EA5B379}"/>
          </ac:spMkLst>
        </pc:spChg>
        <pc:spChg chg="del">
          <ac:chgData name="Hines, Donna A" userId="ad4f40da-fb4d-443a-ae6e-35f8d8059c35" providerId="ADAL" clId="{1126D270-9DC4-49F9-8A45-FEBCFE01D3BC}" dt="2021-10-18T19:49:06.874" v="193" actId="478"/>
          <ac:spMkLst>
            <pc:docMk/>
            <pc:sldMk cId="1084979493" sldId="700"/>
            <ac:spMk id="134148" creationId="{00000000-0000-0000-0000-000000000000}"/>
          </ac:spMkLst>
        </pc:spChg>
        <pc:spChg chg="mod">
          <ac:chgData name="Hines, Donna A" userId="ad4f40da-fb4d-443a-ae6e-35f8d8059c35" providerId="ADAL" clId="{1126D270-9DC4-49F9-8A45-FEBCFE01D3BC}" dt="2021-10-18T19:49:02.710" v="192" actId="14100"/>
          <ac:spMkLst>
            <pc:docMk/>
            <pc:sldMk cId="1084979493" sldId="700"/>
            <ac:spMk id="226306" creationId="{00000000-0000-0000-0000-000000000000}"/>
          </ac:spMkLst>
        </pc:spChg>
        <pc:spChg chg="mod">
          <ac:chgData name="Hines, Donna A" userId="ad4f40da-fb4d-443a-ae6e-35f8d8059c35" providerId="ADAL" clId="{1126D270-9DC4-49F9-8A45-FEBCFE01D3BC}" dt="2021-10-18T19:49:23.507" v="197" actId="20577"/>
          <ac:spMkLst>
            <pc:docMk/>
            <pc:sldMk cId="1084979493" sldId="700"/>
            <ac:spMk id="226307" creationId="{00000000-0000-0000-0000-000000000000}"/>
          </ac:spMkLst>
        </pc:spChg>
        <pc:spChg chg="del">
          <ac:chgData name="Hines, Donna A" userId="ad4f40da-fb4d-443a-ae6e-35f8d8059c35" providerId="ADAL" clId="{1126D270-9DC4-49F9-8A45-FEBCFE01D3BC}" dt="2021-10-18T19:22:50.013" v="31"/>
          <ac:spMkLst>
            <pc:docMk/>
            <pc:sldMk cId="1084979493" sldId="700"/>
            <ac:spMk id="226320" creationId="{19FE08D8-CEA0-461E-870A-02CD15D9B9D2}"/>
          </ac:spMkLst>
        </pc:spChg>
        <pc:spChg chg="del">
          <ac:chgData name="Hines, Donna A" userId="ad4f40da-fb4d-443a-ae6e-35f8d8059c35" providerId="ADAL" clId="{1126D270-9DC4-49F9-8A45-FEBCFE01D3BC}" dt="2021-10-18T19:22:50.013" v="31"/>
          <ac:spMkLst>
            <pc:docMk/>
            <pc:sldMk cId="1084979493" sldId="700"/>
            <ac:spMk id="226321" creationId="{2B982904-A46E-41DF-BA98-61E2300C7DCB}"/>
          </ac:spMkLst>
        </pc:spChg>
        <pc:picChg chg="add mod ord">
          <ac:chgData name="Hines, Donna A" userId="ad4f40da-fb4d-443a-ae6e-35f8d8059c35" providerId="ADAL" clId="{1126D270-9DC4-49F9-8A45-FEBCFE01D3BC}" dt="2021-10-18T19:48:53.407" v="190" actId="167"/>
          <ac:picMkLst>
            <pc:docMk/>
            <pc:sldMk cId="1084979493" sldId="700"/>
            <ac:picMk id="9" creationId="{F466C823-9FC0-475E-898E-C7BA1739C3C0}"/>
          </ac:picMkLst>
        </pc:picChg>
        <pc:cxnChg chg="mod">
          <ac:chgData name="Hines, Donna A" userId="ad4f40da-fb4d-443a-ae6e-35f8d8059c35" providerId="ADAL" clId="{1126D270-9DC4-49F9-8A45-FEBCFE01D3BC}" dt="2021-10-18T19:49:26.231" v="198" actId="1076"/>
          <ac:cxnSpMkLst>
            <pc:docMk/>
            <pc:sldMk cId="1084979493" sldId="700"/>
            <ac:cxnSpMk id="8" creationId="{AAF4C076-DB3D-43F7-A562-59028680DAEE}"/>
          </ac:cxnSpMkLst>
        </pc:cxnChg>
      </pc:sldChg>
      <pc:sldChg chg="addSp delSp modSp mod delDesignElem">
        <pc:chgData name="Hines, Donna A" userId="ad4f40da-fb4d-443a-ae6e-35f8d8059c35" providerId="ADAL" clId="{1126D270-9DC4-49F9-8A45-FEBCFE01D3BC}" dt="2021-10-18T19:51:20.577" v="217" actId="20577"/>
        <pc:sldMkLst>
          <pc:docMk/>
          <pc:sldMk cId="2233489825" sldId="701"/>
        </pc:sldMkLst>
        <pc:spChg chg="del">
          <ac:chgData name="Hines, Donna A" userId="ad4f40da-fb4d-443a-ae6e-35f8d8059c35" providerId="ADAL" clId="{1126D270-9DC4-49F9-8A45-FEBCFE01D3BC}" dt="2021-10-18T19:22:50.013" v="31"/>
          <ac:spMkLst>
            <pc:docMk/>
            <pc:sldMk cId="2233489825" sldId="701"/>
            <ac:spMk id="77" creationId="{27018161-547E-48F7-A0D9-272C9EA5B379}"/>
          </ac:spMkLst>
        </pc:spChg>
        <pc:spChg chg="del">
          <ac:chgData name="Hines, Donna A" userId="ad4f40da-fb4d-443a-ae6e-35f8d8059c35" providerId="ADAL" clId="{1126D270-9DC4-49F9-8A45-FEBCFE01D3BC}" dt="2021-10-18T19:51:04.400" v="213" actId="478"/>
          <ac:spMkLst>
            <pc:docMk/>
            <pc:sldMk cId="2233489825" sldId="701"/>
            <ac:spMk id="134148" creationId="{00000000-0000-0000-0000-000000000000}"/>
          </ac:spMkLst>
        </pc:spChg>
        <pc:spChg chg="mod">
          <ac:chgData name="Hines, Donna A" userId="ad4f40da-fb4d-443a-ae6e-35f8d8059c35" providerId="ADAL" clId="{1126D270-9DC4-49F9-8A45-FEBCFE01D3BC}" dt="2021-10-18T19:51:08.724" v="214" actId="14100"/>
          <ac:spMkLst>
            <pc:docMk/>
            <pc:sldMk cId="2233489825" sldId="701"/>
            <ac:spMk id="226306" creationId="{00000000-0000-0000-0000-000000000000}"/>
          </ac:spMkLst>
        </pc:spChg>
        <pc:spChg chg="mod">
          <ac:chgData name="Hines, Donna A" userId="ad4f40da-fb4d-443a-ae6e-35f8d8059c35" providerId="ADAL" clId="{1126D270-9DC4-49F9-8A45-FEBCFE01D3BC}" dt="2021-10-18T19:51:20.577" v="217" actId="20577"/>
          <ac:spMkLst>
            <pc:docMk/>
            <pc:sldMk cId="2233489825" sldId="701"/>
            <ac:spMk id="226307" creationId="{00000000-0000-0000-0000-000000000000}"/>
          </ac:spMkLst>
        </pc:spChg>
        <pc:spChg chg="del">
          <ac:chgData name="Hines, Donna A" userId="ad4f40da-fb4d-443a-ae6e-35f8d8059c35" providerId="ADAL" clId="{1126D270-9DC4-49F9-8A45-FEBCFE01D3BC}" dt="2021-10-18T19:22:50.013" v="31"/>
          <ac:spMkLst>
            <pc:docMk/>
            <pc:sldMk cId="2233489825" sldId="701"/>
            <ac:spMk id="226320" creationId="{19FE08D8-CEA0-461E-870A-02CD15D9B9D2}"/>
          </ac:spMkLst>
        </pc:spChg>
        <pc:spChg chg="del">
          <ac:chgData name="Hines, Donna A" userId="ad4f40da-fb4d-443a-ae6e-35f8d8059c35" providerId="ADAL" clId="{1126D270-9DC4-49F9-8A45-FEBCFE01D3BC}" dt="2021-10-18T19:22:50.013" v="31"/>
          <ac:spMkLst>
            <pc:docMk/>
            <pc:sldMk cId="2233489825" sldId="701"/>
            <ac:spMk id="226321" creationId="{2B982904-A46E-41DF-BA98-61E2300C7DCB}"/>
          </ac:spMkLst>
        </pc:spChg>
        <pc:picChg chg="add mod ord">
          <ac:chgData name="Hines, Donna A" userId="ad4f40da-fb4d-443a-ae6e-35f8d8059c35" providerId="ADAL" clId="{1126D270-9DC4-49F9-8A45-FEBCFE01D3BC}" dt="2021-10-18T19:50:49.350" v="209" actId="167"/>
          <ac:picMkLst>
            <pc:docMk/>
            <pc:sldMk cId="2233489825" sldId="701"/>
            <ac:picMk id="9" creationId="{9C341F8D-94A1-4786-A916-310E83B1CA9C}"/>
          </ac:picMkLst>
        </pc:picChg>
        <pc:cxnChg chg="mod">
          <ac:chgData name="Hines, Donna A" userId="ad4f40da-fb4d-443a-ae6e-35f8d8059c35" providerId="ADAL" clId="{1126D270-9DC4-49F9-8A45-FEBCFE01D3BC}" dt="2021-10-18T19:51:13.196" v="215" actId="1076"/>
          <ac:cxnSpMkLst>
            <pc:docMk/>
            <pc:sldMk cId="2233489825" sldId="701"/>
            <ac:cxnSpMk id="8" creationId="{3715ED69-4128-43DD-84C8-312E0C69C7C6}"/>
          </ac:cxnSpMkLst>
        </pc:cxnChg>
      </pc:sldChg>
      <pc:sldChg chg="addSp delSp modSp mod delDesignElem">
        <pc:chgData name="Hines, Donna A" userId="ad4f40da-fb4d-443a-ae6e-35f8d8059c35" providerId="ADAL" clId="{1126D270-9DC4-49F9-8A45-FEBCFE01D3BC}" dt="2021-10-18T19:51:45.037" v="222" actId="14100"/>
        <pc:sldMkLst>
          <pc:docMk/>
          <pc:sldMk cId="1806730070" sldId="702"/>
        </pc:sldMkLst>
        <pc:spChg chg="del">
          <ac:chgData name="Hines, Donna A" userId="ad4f40da-fb4d-443a-ae6e-35f8d8059c35" providerId="ADAL" clId="{1126D270-9DC4-49F9-8A45-FEBCFE01D3BC}" dt="2021-10-18T19:22:50.013" v="31"/>
          <ac:spMkLst>
            <pc:docMk/>
            <pc:sldMk cId="1806730070" sldId="702"/>
            <ac:spMk id="77" creationId="{27018161-547E-48F7-A0D9-272C9EA5B379}"/>
          </ac:spMkLst>
        </pc:spChg>
        <pc:spChg chg="del">
          <ac:chgData name="Hines, Donna A" userId="ad4f40da-fb4d-443a-ae6e-35f8d8059c35" providerId="ADAL" clId="{1126D270-9DC4-49F9-8A45-FEBCFE01D3BC}" dt="2021-10-18T19:51:27.193" v="218" actId="478"/>
          <ac:spMkLst>
            <pc:docMk/>
            <pc:sldMk cId="1806730070" sldId="702"/>
            <ac:spMk id="134148" creationId="{00000000-0000-0000-0000-000000000000}"/>
          </ac:spMkLst>
        </pc:spChg>
        <pc:spChg chg="mod">
          <ac:chgData name="Hines, Donna A" userId="ad4f40da-fb4d-443a-ae6e-35f8d8059c35" providerId="ADAL" clId="{1126D270-9DC4-49F9-8A45-FEBCFE01D3BC}" dt="2021-10-18T19:51:45.037" v="222" actId="14100"/>
          <ac:spMkLst>
            <pc:docMk/>
            <pc:sldMk cId="1806730070" sldId="702"/>
            <ac:spMk id="226306" creationId="{00000000-0000-0000-0000-000000000000}"/>
          </ac:spMkLst>
        </pc:spChg>
        <pc:spChg chg="del">
          <ac:chgData name="Hines, Donna A" userId="ad4f40da-fb4d-443a-ae6e-35f8d8059c35" providerId="ADAL" clId="{1126D270-9DC4-49F9-8A45-FEBCFE01D3BC}" dt="2021-10-18T19:22:50.013" v="31"/>
          <ac:spMkLst>
            <pc:docMk/>
            <pc:sldMk cId="1806730070" sldId="702"/>
            <ac:spMk id="226320" creationId="{19FE08D8-CEA0-461E-870A-02CD15D9B9D2}"/>
          </ac:spMkLst>
        </pc:spChg>
        <pc:spChg chg="del">
          <ac:chgData name="Hines, Donna A" userId="ad4f40da-fb4d-443a-ae6e-35f8d8059c35" providerId="ADAL" clId="{1126D270-9DC4-49F9-8A45-FEBCFE01D3BC}" dt="2021-10-18T19:22:50.013" v="31"/>
          <ac:spMkLst>
            <pc:docMk/>
            <pc:sldMk cId="1806730070" sldId="702"/>
            <ac:spMk id="226321" creationId="{2B982904-A46E-41DF-BA98-61E2300C7DCB}"/>
          </ac:spMkLst>
        </pc:spChg>
        <pc:picChg chg="add mod ord">
          <ac:chgData name="Hines, Donna A" userId="ad4f40da-fb4d-443a-ae6e-35f8d8059c35" providerId="ADAL" clId="{1126D270-9DC4-49F9-8A45-FEBCFE01D3BC}" dt="2021-10-18T19:51:34.541" v="220" actId="167"/>
          <ac:picMkLst>
            <pc:docMk/>
            <pc:sldMk cId="1806730070" sldId="702"/>
            <ac:picMk id="9" creationId="{1F81505A-94EB-472A-BEA6-FDD903B7A8DF}"/>
          </ac:picMkLst>
        </pc:picChg>
      </pc:sldChg>
      <pc:sldChg chg="addSp delSp modSp mod delDesignElem">
        <pc:chgData name="Hines, Donna A" userId="ad4f40da-fb4d-443a-ae6e-35f8d8059c35" providerId="ADAL" clId="{1126D270-9DC4-49F9-8A45-FEBCFE01D3BC}" dt="2021-10-18T19:54:12.628" v="244" actId="120"/>
        <pc:sldMkLst>
          <pc:docMk/>
          <pc:sldMk cId="4051208193" sldId="703"/>
        </pc:sldMkLst>
        <pc:spChg chg="del">
          <ac:chgData name="Hines, Donna A" userId="ad4f40da-fb4d-443a-ae6e-35f8d8059c35" providerId="ADAL" clId="{1126D270-9DC4-49F9-8A45-FEBCFE01D3BC}" dt="2021-10-18T19:22:50.013" v="31"/>
          <ac:spMkLst>
            <pc:docMk/>
            <pc:sldMk cId="4051208193" sldId="703"/>
            <ac:spMk id="77" creationId="{27018161-547E-48F7-A0D9-272C9EA5B379}"/>
          </ac:spMkLst>
        </pc:spChg>
        <pc:spChg chg="del">
          <ac:chgData name="Hines, Donna A" userId="ad4f40da-fb4d-443a-ae6e-35f8d8059c35" providerId="ADAL" clId="{1126D270-9DC4-49F9-8A45-FEBCFE01D3BC}" dt="2021-10-18T19:52:55.631" v="236" actId="478"/>
          <ac:spMkLst>
            <pc:docMk/>
            <pc:sldMk cId="4051208193" sldId="703"/>
            <ac:spMk id="134148" creationId="{00000000-0000-0000-0000-000000000000}"/>
          </ac:spMkLst>
        </pc:spChg>
        <pc:spChg chg="mod">
          <ac:chgData name="Hines, Donna A" userId="ad4f40da-fb4d-443a-ae6e-35f8d8059c35" providerId="ADAL" clId="{1126D270-9DC4-49F9-8A45-FEBCFE01D3BC}" dt="2021-10-18T19:53:11.311" v="240" actId="14100"/>
          <ac:spMkLst>
            <pc:docMk/>
            <pc:sldMk cId="4051208193" sldId="703"/>
            <ac:spMk id="226306" creationId="{00000000-0000-0000-0000-000000000000}"/>
          </ac:spMkLst>
        </pc:spChg>
        <pc:spChg chg="mod">
          <ac:chgData name="Hines, Donna A" userId="ad4f40da-fb4d-443a-ae6e-35f8d8059c35" providerId="ADAL" clId="{1126D270-9DC4-49F9-8A45-FEBCFE01D3BC}" dt="2021-10-18T19:54:12.628" v="244" actId="120"/>
          <ac:spMkLst>
            <pc:docMk/>
            <pc:sldMk cId="4051208193" sldId="703"/>
            <ac:spMk id="226307" creationId="{00000000-0000-0000-0000-000000000000}"/>
          </ac:spMkLst>
        </pc:spChg>
        <pc:spChg chg="del">
          <ac:chgData name="Hines, Donna A" userId="ad4f40da-fb4d-443a-ae6e-35f8d8059c35" providerId="ADAL" clId="{1126D270-9DC4-49F9-8A45-FEBCFE01D3BC}" dt="2021-10-18T19:22:50.013" v="31"/>
          <ac:spMkLst>
            <pc:docMk/>
            <pc:sldMk cId="4051208193" sldId="703"/>
            <ac:spMk id="226320" creationId="{19FE08D8-CEA0-461E-870A-02CD15D9B9D2}"/>
          </ac:spMkLst>
        </pc:spChg>
        <pc:spChg chg="del">
          <ac:chgData name="Hines, Donna A" userId="ad4f40da-fb4d-443a-ae6e-35f8d8059c35" providerId="ADAL" clId="{1126D270-9DC4-49F9-8A45-FEBCFE01D3BC}" dt="2021-10-18T19:22:50.013" v="31"/>
          <ac:spMkLst>
            <pc:docMk/>
            <pc:sldMk cId="4051208193" sldId="703"/>
            <ac:spMk id="226321" creationId="{2B982904-A46E-41DF-BA98-61E2300C7DCB}"/>
          </ac:spMkLst>
        </pc:spChg>
        <pc:picChg chg="add mod ord">
          <ac:chgData name="Hines, Donna A" userId="ad4f40da-fb4d-443a-ae6e-35f8d8059c35" providerId="ADAL" clId="{1126D270-9DC4-49F9-8A45-FEBCFE01D3BC}" dt="2021-10-18T19:53:02.956" v="238" actId="167"/>
          <ac:picMkLst>
            <pc:docMk/>
            <pc:sldMk cId="4051208193" sldId="703"/>
            <ac:picMk id="9" creationId="{10DF444B-15C1-48DA-A039-5075D68B8737}"/>
          </ac:picMkLst>
        </pc:picChg>
      </pc:sldChg>
      <pc:sldChg chg="addSp delSp modSp mod delDesignElem">
        <pc:chgData name="Hines, Donna A" userId="ad4f40da-fb4d-443a-ae6e-35f8d8059c35" providerId="ADAL" clId="{1126D270-9DC4-49F9-8A45-FEBCFE01D3BC}" dt="2021-10-18T19:55:24.301" v="258" actId="14100"/>
        <pc:sldMkLst>
          <pc:docMk/>
          <pc:sldMk cId="2656636533" sldId="704"/>
        </pc:sldMkLst>
        <pc:spChg chg="mod">
          <ac:chgData name="Hines, Donna A" userId="ad4f40da-fb4d-443a-ae6e-35f8d8059c35" providerId="ADAL" clId="{1126D270-9DC4-49F9-8A45-FEBCFE01D3BC}" dt="2021-10-18T19:55:14.179" v="255" actId="1076"/>
          <ac:spMkLst>
            <pc:docMk/>
            <pc:sldMk cId="2656636533" sldId="704"/>
            <ac:spMk id="10" creationId="{969C4890-402F-47CD-A198-C081AA3EAB19}"/>
          </ac:spMkLst>
        </pc:spChg>
        <pc:spChg chg="del">
          <ac:chgData name="Hines, Donna A" userId="ad4f40da-fb4d-443a-ae6e-35f8d8059c35" providerId="ADAL" clId="{1126D270-9DC4-49F9-8A45-FEBCFE01D3BC}" dt="2021-10-18T19:22:50.013" v="31"/>
          <ac:spMkLst>
            <pc:docMk/>
            <pc:sldMk cId="2656636533" sldId="704"/>
            <ac:spMk id="77" creationId="{27018161-547E-48F7-A0D9-272C9EA5B379}"/>
          </ac:spMkLst>
        </pc:spChg>
        <pc:spChg chg="del">
          <ac:chgData name="Hines, Donna A" userId="ad4f40da-fb4d-443a-ae6e-35f8d8059c35" providerId="ADAL" clId="{1126D270-9DC4-49F9-8A45-FEBCFE01D3BC}" dt="2021-10-18T19:54:38.531" v="248" actId="478"/>
          <ac:spMkLst>
            <pc:docMk/>
            <pc:sldMk cId="2656636533" sldId="704"/>
            <ac:spMk id="134148" creationId="{00000000-0000-0000-0000-000000000000}"/>
          </ac:spMkLst>
        </pc:spChg>
        <pc:spChg chg="mod">
          <ac:chgData name="Hines, Donna A" userId="ad4f40da-fb4d-443a-ae6e-35f8d8059c35" providerId="ADAL" clId="{1126D270-9DC4-49F9-8A45-FEBCFE01D3BC}" dt="2021-10-18T19:55:24.301" v="258" actId="14100"/>
          <ac:spMkLst>
            <pc:docMk/>
            <pc:sldMk cId="2656636533" sldId="704"/>
            <ac:spMk id="226306" creationId="{00000000-0000-0000-0000-000000000000}"/>
          </ac:spMkLst>
        </pc:spChg>
        <pc:spChg chg="del">
          <ac:chgData name="Hines, Donna A" userId="ad4f40da-fb4d-443a-ae6e-35f8d8059c35" providerId="ADAL" clId="{1126D270-9DC4-49F9-8A45-FEBCFE01D3BC}" dt="2021-10-18T19:22:50.013" v="31"/>
          <ac:spMkLst>
            <pc:docMk/>
            <pc:sldMk cId="2656636533" sldId="704"/>
            <ac:spMk id="226320" creationId="{19FE08D8-CEA0-461E-870A-02CD15D9B9D2}"/>
          </ac:spMkLst>
        </pc:spChg>
        <pc:spChg chg="del">
          <ac:chgData name="Hines, Donna A" userId="ad4f40da-fb4d-443a-ae6e-35f8d8059c35" providerId="ADAL" clId="{1126D270-9DC4-49F9-8A45-FEBCFE01D3BC}" dt="2021-10-18T19:22:50.013" v="31"/>
          <ac:spMkLst>
            <pc:docMk/>
            <pc:sldMk cId="2656636533" sldId="704"/>
            <ac:spMk id="226321" creationId="{2B982904-A46E-41DF-BA98-61E2300C7DCB}"/>
          </ac:spMkLst>
        </pc:spChg>
        <pc:picChg chg="add mod ord">
          <ac:chgData name="Hines, Donna A" userId="ad4f40da-fb4d-443a-ae6e-35f8d8059c35" providerId="ADAL" clId="{1126D270-9DC4-49F9-8A45-FEBCFE01D3BC}" dt="2021-10-18T19:54:26.005" v="246" actId="167"/>
          <ac:picMkLst>
            <pc:docMk/>
            <pc:sldMk cId="2656636533" sldId="704"/>
            <ac:picMk id="9" creationId="{CB7AE554-3C0D-4654-BE01-C24339E3EBDF}"/>
          </ac:picMkLst>
        </pc:picChg>
        <pc:cxnChg chg="mod">
          <ac:chgData name="Hines, Donna A" userId="ad4f40da-fb4d-443a-ae6e-35f8d8059c35" providerId="ADAL" clId="{1126D270-9DC4-49F9-8A45-FEBCFE01D3BC}" dt="2021-10-18T19:55:18.057" v="256" actId="1076"/>
          <ac:cxnSpMkLst>
            <pc:docMk/>
            <pc:sldMk cId="2656636533" sldId="704"/>
            <ac:cxnSpMk id="8" creationId="{B5C2517A-8911-4D10-85CA-F27A200574F3}"/>
          </ac:cxnSpMkLst>
        </pc:cxnChg>
      </pc:sldChg>
      <pc:sldChg chg="addSp delSp modSp mod delDesignElem">
        <pc:chgData name="Hines, Donna A" userId="ad4f40da-fb4d-443a-ae6e-35f8d8059c35" providerId="ADAL" clId="{1126D270-9DC4-49F9-8A45-FEBCFE01D3BC}" dt="2021-10-18T19:55:53.157" v="265" actId="1076"/>
        <pc:sldMkLst>
          <pc:docMk/>
          <pc:sldMk cId="1881824642" sldId="705"/>
        </pc:sldMkLst>
        <pc:spChg chg="mod">
          <ac:chgData name="Hines, Donna A" userId="ad4f40da-fb4d-443a-ae6e-35f8d8059c35" providerId="ADAL" clId="{1126D270-9DC4-49F9-8A45-FEBCFE01D3BC}" dt="2021-10-18T19:55:51.055" v="264" actId="14100"/>
          <ac:spMkLst>
            <pc:docMk/>
            <pc:sldMk cId="1881824642" sldId="705"/>
            <ac:spMk id="9" creationId="{EE3EB877-D9E4-4047-8DE7-1B8938E27162}"/>
          </ac:spMkLst>
        </pc:spChg>
        <pc:spChg chg="del">
          <ac:chgData name="Hines, Donna A" userId="ad4f40da-fb4d-443a-ae6e-35f8d8059c35" providerId="ADAL" clId="{1126D270-9DC4-49F9-8A45-FEBCFE01D3BC}" dt="2021-10-18T19:22:50.013" v="31"/>
          <ac:spMkLst>
            <pc:docMk/>
            <pc:sldMk cId="1881824642" sldId="705"/>
            <ac:spMk id="77" creationId="{27018161-547E-48F7-A0D9-272C9EA5B379}"/>
          </ac:spMkLst>
        </pc:spChg>
        <pc:spChg chg="del">
          <ac:chgData name="Hines, Donna A" userId="ad4f40da-fb4d-443a-ae6e-35f8d8059c35" providerId="ADAL" clId="{1126D270-9DC4-49F9-8A45-FEBCFE01D3BC}" dt="2021-10-18T19:55:45.675" v="263" actId="478"/>
          <ac:spMkLst>
            <pc:docMk/>
            <pc:sldMk cId="1881824642" sldId="705"/>
            <ac:spMk id="134148" creationId="{00000000-0000-0000-0000-000000000000}"/>
          </ac:spMkLst>
        </pc:spChg>
        <pc:spChg chg="mod">
          <ac:chgData name="Hines, Donna A" userId="ad4f40da-fb4d-443a-ae6e-35f8d8059c35" providerId="ADAL" clId="{1126D270-9DC4-49F9-8A45-FEBCFE01D3BC}" dt="2021-10-18T19:55:43.274" v="262" actId="14100"/>
          <ac:spMkLst>
            <pc:docMk/>
            <pc:sldMk cId="1881824642" sldId="705"/>
            <ac:spMk id="226306" creationId="{00000000-0000-0000-0000-000000000000}"/>
          </ac:spMkLst>
        </pc:spChg>
        <pc:spChg chg="del">
          <ac:chgData name="Hines, Donna A" userId="ad4f40da-fb4d-443a-ae6e-35f8d8059c35" providerId="ADAL" clId="{1126D270-9DC4-49F9-8A45-FEBCFE01D3BC}" dt="2021-10-18T19:22:50.013" v="31"/>
          <ac:spMkLst>
            <pc:docMk/>
            <pc:sldMk cId="1881824642" sldId="705"/>
            <ac:spMk id="226320" creationId="{19FE08D8-CEA0-461E-870A-02CD15D9B9D2}"/>
          </ac:spMkLst>
        </pc:spChg>
        <pc:spChg chg="del">
          <ac:chgData name="Hines, Donna A" userId="ad4f40da-fb4d-443a-ae6e-35f8d8059c35" providerId="ADAL" clId="{1126D270-9DC4-49F9-8A45-FEBCFE01D3BC}" dt="2021-10-18T19:22:50.013" v="31"/>
          <ac:spMkLst>
            <pc:docMk/>
            <pc:sldMk cId="1881824642" sldId="705"/>
            <ac:spMk id="226321" creationId="{2B982904-A46E-41DF-BA98-61E2300C7DCB}"/>
          </ac:spMkLst>
        </pc:spChg>
        <pc:picChg chg="add mod ord">
          <ac:chgData name="Hines, Donna A" userId="ad4f40da-fb4d-443a-ae6e-35f8d8059c35" providerId="ADAL" clId="{1126D270-9DC4-49F9-8A45-FEBCFE01D3BC}" dt="2021-10-18T19:55:36.929" v="260" actId="167"/>
          <ac:picMkLst>
            <pc:docMk/>
            <pc:sldMk cId="1881824642" sldId="705"/>
            <ac:picMk id="10" creationId="{6F482BF7-954F-49F6-B704-0E01B4379F08}"/>
          </ac:picMkLst>
        </pc:picChg>
        <pc:cxnChg chg="mod">
          <ac:chgData name="Hines, Donna A" userId="ad4f40da-fb4d-443a-ae6e-35f8d8059c35" providerId="ADAL" clId="{1126D270-9DC4-49F9-8A45-FEBCFE01D3BC}" dt="2021-10-18T19:55:53.157" v="265" actId="1076"/>
          <ac:cxnSpMkLst>
            <pc:docMk/>
            <pc:sldMk cId="1881824642" sldId="705"/>
            <ac:cxnSpMk id="12" creationId="{9A76F682-B12F-4B51-840F-66F7CA89CC8B}"/>
          </ac:cxnSpMkLst>
        </pc:cxnChg>
      </pc:sldChg>
      <pc:sldChg chg="addSp delSp modSp mod delDesignElem">
        <pc:chgData name="Hines, Donna A" userId="ad4f40da-fb4d-443a-ae6e-35f8d8059c35" providerId="ADAL" clId="{1126D270-9DC4-49F9-8A45-FEBCFE01D3BC}" dt="2021-10-18T20:01:20.018" v="304" actId="14100"/>
        <pc:sldMkLst>
          <pc:docMk/>
          <pc:sldMk cId="2064637828" sldId="706"/>
        </pc:sldMkLst>
        <pc:spChg chg="del">
          <ac:chgData name="Hines, Donna A" userId="ad4f40da-fb4d-443a-ae6e-35f8d8059c35" providerId="ADAL" clId="{1126D270-9DC4-49F9-8A45-FEBCFE01D3BC}" dt="2021-10-18T19:22:50.013" v="31"/>
          <ac:spMkLst>
            <pc:docMk/>
            <pc:sldMk cId="2064637828" sldId="706"/>
            <ac:spMk id="77" creationId="{27018161-547E-48F7-A0D9-272C9EA5B379}"/>
          </ac:spMkLst>
        </pc:spChg>
        <pc:spChg chg="del">
          <ac:chgData name="Hines, Donna A" userId="ad4f40da-fb4d-443a-ae6e-35f8d8059c35" providerId="ADAL" clId="{1126D270-9DC4-49F9-8A45-FEBCFE01D3BC}" dt="2021-10-18T19:58:25.017" v="291" actId="478"/>
          <ac:spMkLst>
            <pc:docMk/>
            <pc:sldMk cId="2064637828" sldId="706"/>
            <ac:spMk id="134148" creationId="{00000000-0000-0000-0000-000000000000}"/>
          </ac:spMkLst>
        </pc:spChg>
        <pc:spChg chg="mod">
          <ac:chgData name="Hines, Donna A" userId="ad4f40da-fb4d-443a-ae6e-35f8d8059c35" providerId="ADAL" clId="{1126D270-9DC4-49F9-8A45-FEBCFE01D3BC}" dt="2021-10-18T20:01:20.018" v="304" actId="14100"/>
          <ac:spMkLst>
            <pc:docMk/>
            <pc:sldMk cId="2064637828" sldId="706"/>
            <ac:spMk id="226306" creationId="{00000000-0000-0000-0000-000000000000}"/>
          </ac:spMkLst>
        </pc:spChg>
        <pc:spChg chg="del">
          <ac:chgData name="Hines, Donna A" userId="ad4f40da-fb4d-443a-ae6e-35f8d8059c35" providerId="ADAL" clId="{1126D270-9DC4-49F9-8A45-FEBCFE01D3BC}" dt="2021-10-18T19:22:50.013" v="31"/>
          <ac:spMkLst>
            <pc:docMk/>
            <pc:sldMk cId="2064637828" sldId="706"/>
            <ac:spMk id="226320" creationId="{19FE08D8-CEA0-461E-870A-02CD15D9B9D2}"/>
          </ac:spMkLst>
        </pc:spChg>
        <pc:spChg chg="del">
          <ac:chgData name="Hines, Donna A" userId="ad4f40da-fb4d-443a-ae6e-35f8d8059c35" providerId="ADAL" clId="{1126D270-9DC4-49F9-8A45-FEBCFE01D3BC}" dt="2021-10-18T19:22:50.013" v="31"/>
          <ac:spMkLst>
            <pc:docMk/>
            <pc:sldMk cId="2064637828" sldId="706"/>
            <ac:spMk id="226321" creationId="{2B982904-A46E-41DF-BA98-61E2300C7DCB}"/>
          </ac:spMkLst>
        </pc:spChg>
        <pc:picChg chg="add mod ord">
          <ac:chgData name="Hines, Donna A" userId="ad4f40da-fb4d-443a-ae6e-35f8d8059c35" providerId="ADAL" clId="{1126D270-9DC4-49F9-8A45-FEBCFE01D3BC}" dt="2021-10-18T20:00:12.853" v="293" actId="167"/>
          <ac:picMkLst>
            <pc:docMk/>
            <pc:sldMk cId="2064637828" sldId="706"/>
            <ac:picMk id="9" creationId="{BB2F9B77-664F-4F7D-9A33-CC05F39D5E20}"/>
          </ac:picMkLst>
        </pc:picChg>
        <pc:cxnChg chg="mod">
          <ac:chgData name="Hines, Donna A" userId="ad4f40da-fb4d-443a-ae6e-35f8d8059c35" providerId="ADAL" clId="{1126D270-9DC4-49F9-8A45-FEBCFE01D3BC}" dt="2021-10-18T20:00:16.617" v="294" actId="1076"/>
          <ac:cxnSpMkLst>
            <pc:docMk/>
            <pc:sldMk cId="2064637828" sldId="706"/>
            <ac:cxnSpMk id="8" creationId="{D6ECE4EC-D7E7-43FD-A599-59D4AA045C82}"/>
          </ac:cxnSpMkLst>
        </pc:cxnChg>
      </pc:sldChg>
      <pc:sldChg chg="addSp delSp modSp mod delDesignElem">
        <pc:chgData name="Hines, Donna A" userId="ad4f40da-fb4d-443a-ae6e-35f8d8059c35" providerId="ADAL" clId="{1126D270-9DC4-49F9-8A45-FEBCFE01D3BC}" dt="2021-10-18T19:57:18.212" v="279" actId="14100"/>
        <pc:sldMkLst>
          <pc:docMk/>
          <pc:sldMk cId="1157978036" sldId="707"/>
        </pc:sldMkLst>
        <pc:spChg chg="del">
          <ac:chgData name="Hines, Donna A" userId="ad4f40da-fb4d-443a-ae6e-35f8d8059c35" providerId="ADAL" clId="{1126D270-9DC4-49F9-8A45-FEBCFE01D3BC}" dt="2021-10-18T19:22:50.013" v="31"/>
          <ac:spMkLst>
            <pc:docMk/>
            <pc:sldMk cId="1157978036" sldId="707"/>
            <ac:spMk id="77" creationId="{27018161-547E-48F7-A0D9-272C9EA5B379}"/>
          </ac:spMkLst>
        </pc:spChg>
        <pc:spChg chg="del">
          <ac:chgData name="Hines, Donna A" userId="ad4f40da-fb4d-443a-ae6e-35f8d8059c35" providerId="ADAL" clId="{1126D270-9DC4-49F9-8A45-FEBCFE01D3BC}" dt="2021-10-18T19:57:07.025" v="276" actId="478"/>
          <ac:spMkLst>
            <pc:docMk/>
            <pc:sldMk cId="1157978036" sldId="707"/>
            <ac:spMk id="134148" creationId="{00000000-0000-0000-0000-000000000000}"/>
          </ac:spMkLst>
        </pc:spChg>
        <pc:spChg chg="mod">
          <ac:chgData name="Hines, Donna A" userId="ad4f40da-fb4d-443a-ae6e-35f8d8059c35" providerId="ADAL" clId="{1126D270-9DC4-49F9-8A45-FEBCFE01D3BC}" dt="2021-10-18T19:57:18.212" v="279" actId="14100"/>
          <ac:spMkLst>
            <pc:docMk/>
            <pc:sldMk cId="1157978036" sldId="707"/>
            <ac:spMk id="226306" creationId="{00000000-0000-0000-0000-000000000000}"/>
          </ac:spMkLst>
        </pc:spChg>
        <pc:spChg chg="mod">
          <ac:chgData name="Hines, Donna A" userId="ad4f40da-fb4d-443a-ae6e-35f8d8059c35" providerId="ADAL" clId="{1126D270-9DC4-49F9-8A45-FEBCFE01D3BC}" dt="2021-10-18T19:56:34.860" v="271" actId="20577"/>
          <ac:spMkLst>
            <pc:docMk/>
            <pc:sldMk cId="1157978036" sldId="707"/>
            <ac:spMk id="226307" creationId="{00000000-0000-0000-0000-000000000000}"/>
          </ac:spMkLst>
        </pc:spChg>
        <pc:spChg chg="del">
          <ac:chgData name="Hines, Donna A" userId="ad4f40da-fb4d-443a-ae6e-35f8d8059c35" providerId="ADAL" clId="{1126D270-9DC4-49F9-8A45-FEBCFE01D3BC}" dt="2021-10-18T19:22:50.013" v="31"/>
          <ac:spMkLst>
            <pc:docMk/>
            <pc:sldMk cId="1157978036" sldId="707"/>
            <ac:spMk id="226320" creationId="{19FE08D8-CEA0-461E-870A-02CD15D9B9D2}"/>
          </ac:spMkLst>
        </pc:spChg>
        <pc:spChg chg="del">
          <ac:chgData name="Hines, Donna A" userId="ad4f40da-fb4d-443a-ae6e-35f8d8059c35" providerId="ADAL" clId="{1126D270-9DC4-49F9-8A45-FEBCFE01D3BC}" dt="2021-10-18T19:22:50.013" v="31"/>
          <ac:spMkLst>
            <pc:docMk/>
            <pc:sldMk cId="1157978036" sldId="707"/>
            <ac:spMk id="226321" creationId="{2B982904-A46E-41DF-BA98-61E2300C7DCB}"/>
          </ac:spMkLst>
        </pc:spChg>
        <pc:picChg chg="add mod ord">
          <ac:chgData name="Hines, Donna A" userId="ad4f40da-fb4d-443a-ae6e-35f8d8059c35" providerId="ADAL" clId="{1126D270-9DC4-49F9-8A45-FEBCFE01D3BC}" dt="2021-10-18T19:57:14.325" v="278" actId="167"/>
          <ac:picMkLst>
            <pc:docMk/>
            <pc:sldMk cId="1157978036" sldId="707"/>
            <ac:picMk id="9" creationId="{6A956CAB-1CD5-4CF6-BA5F-5FB81E5749C2}"/>
          </ac:picMkLst>
        </pc:picChg>
        <pc:cxnChg chg="mod">
          <ac:chgData name="Hines, Donna A" userId="ad4f40da-fb4d-443a-ae6e-35f8d8059c35" providerId="ADAL" clId="{1126D270-9DC4-49F9-8A45-FEBCFE01D3BC}" dt="2021-10-18T19:56:40.009" v="272" actId="1076"/>
          <ac:cxnSpMkLst>
            <pc:docMk/>
            <pc:sldMk cId="1157978036" sldId="707"/>
            <ac:cxnSpMk id="8" creationId="{56EEFEC0-0CBC-43DC-83DF-ECDB50500575}"/>
          </ac:cxnSpMkLst>
        </pc:cxnChg>
      </pc:sldChg>
      <pc:sldChg chg="addSp delSp modSp mod delDesignElem">
        <pc:chgData name="Hines, Donna A" userId="ad4f40da-fb4d-443a-ae6e-35f8d8059c35" providerId="ADAL" clId="{1126D270-9DC4-49F9-8A45-FEBCFE01D3BC}" dt="2021-10-18T19:46:25.585" v="172" actId="478"/>
        <pc:sldMkLst>
          <pc:docMk/>
          <pc:sldMk cId="645591026" sldId="709"/>
        </pc:sldMkLst>
        <pc:spChg chg="mod">
          <ac:chgData name="Hines, Donna A" userId="ad4f40da-fb4d-443a-ae6e-35f8d8059c35" providerId="ADAL" clId="{1126D270-9DC4-49F9-8A45-FEBCFE01D3BC}" dt="2021-10-18T19:46:13.980" v="169" actId="14100"/>
          <ac:spMkLst>
            <pc:docMk/>
            <pc:sldMk cId="645591026" sldId="709"/>
            <ac:spMk id="2" creationId="{4D2A49AF-C057-44DA-84AB-1EFD05938D8E}"/>
          </ac:spMkLst>
        </pc:spChg>
        <pc:spChg chg="del">
          <ac:chgData name="Hines, Donna A" userId="ad4f40da-fb4d-443a-ae6e-35f8d8059c35" providerId="ADAL" clId="{1126D270-9DC4-49F9-8A45-FEBCFE01D3BC}" dt="2021-10-18T19:22:50.013" v="31"/>
          <ac:spMkLst>
            <pc:docMk/>
            <pc:sldMk cId="645591026" sldId="709"/>
            <ac:spMk id="137" creationId="{CD306B45-25EE-434D-ABA9-A27B79320CFF}"/>
          </ac:spMkLst>
        </pc:spChg>
        <pc:spChg chg="del">
          <ac:chgData name="Hines, Donna A" userId="ad4f40da-fb4d-443a-ae6e-35f8d8059c35" providerId="ADAL" clId="{1126D270-9DC4-49F9-8A45-FEBCFE01D3BC}" dt="2021-10-18T19:22:50.013" v="31"/>
          <ac:spMkLst>
            <pc:docMk/>
            <pc:sldMk cId="645591026" sldId="709"/>
            <ac:spMk id="139" creationId="{0A42F85E-4939-431E-8B4A-EC07C8E0AB65}"/>
          </ac:spMkLst>
        </pc:spChg>
        <pc:spChg chg="del mod">
          <ac:chgData name="Hines, Donna A" userId="ad4f40da-fb4d-443a-ae6e-35f8d8059c35" providerId="ADAL" clId="{1126D270-9DC4-49F9-8A45-FEBCFE01D3BC}" dt="2021-10-18T19:46:25.585" v="172" actId="478"/>
          <ac:spMkLst>
            <pc:docMk/>
            <pc:sldMk cId="645591026" sldId="709"/>
            <ac:spMk id="126980" creationId="{00000000-0000-0000-0000-000000000000}"/>
          </ac:spMkLst>
        </pc:spChg>
        <pc:grpChg chg="del">
          <ac:chgData name="Hines, Donna A" userId="ad4f40da-fb4d-443a-ae6e-35f8d8059c35" providerId="ADAL" clId="{1126D270-9DC4-49F9-8A45-FEBCFE01D3BC}" dt="2021-10-18T19:22:50.013" v="31"/>
          <ac:grpSpMkLst>
            <pc:docMk/>
            <pc:sldMk cId="645591026" sldId="709"/>
            <ac:grpSpMk id="143" creationId="{5D2B17EF-74EB-4C33-B2E2-8E727B2E7D68}"/>
          </ac:grpSpMkLst>
        </pc:grpChg>
        <pc:picChg chg="add mod ord">
          <ac:chgData name="Hines, Donna A" userId="ad4f40da-fb4d-443a-ae6e-35f8d8059c35" providerId="ADAL" clId="{1126D270-9DC4-49F9-8A45-FEBCFE01D3BC}" dt="2021-10-18T19:46:06.055" v="168" actId="167"/>
          <ac:picMkLst>
            <pc:docMk/>
            <pc:sldMk cId="645591026" sldId="709"/>
            <ac:picMk id="22" creationId="{C027B8C3-3616-48A0-ADA6-75C732AA1C77}"/>
          </ac:picMkLst>
        </pc:picChg>
        <pc:cxnChg chg="mod">
          <ac:chgData name="Hines, Donna A" userId="ad4f40da-fb4d-443a-ae6e-35f8d8059c35" providerId="ADAL" clId="{1126D270-9DC4-49F9-8A45-FEBCFE01D3BC}" dt="2021-10-18T19:46:18.658" v="170" actId="1076"/>
          <ac:cxnSpMkLst>
            <pc:docMk/>
            <pc:sldMk cId="645591026" sldId="709"/>
            <ac:cxnSpMk id="21" creationId="{1116EECD-4AE9-4AB3-9FAF-521CB31944DF}"/>
          </ac:cxnSpMkLst>
        </pc:cxnChg>
        <pc:cxnChg chg="del">
          <ac:chgData name="Hines, Donna A" userId="ad4f40da-fb4d-443a-ae6e-35f8d8059c35" providerId="ADAL" clId="{1126D270-9DC4-49F9-8A45-FEBCFE01D3BC}" dt="2021-10-18T19:22:50.013" v="31"/>
          <ac:cxnSpMkLst>
            <pc:docMk/>
            <pc:sldMk cId="645591026" sldId="709"/>
            <ac:cxnSpMk id="141" creationId="{27EBB3F9-D6F7-4F6A-8843-9FEBA15E4969}"/>
          </ac:cxnSpMkLst>
        </pc:cxnChg>
      </pc:sldChg>
      <pc:sldChg chg="addSp delSp modSp mod delDesignElem">
        <pc:chgData name="Hines, Donna A" userId="ad4f40da-fb4d-443a-ae6e-35f8d8059c35" providerId="ADAL" clId="{1126D270-9DC4-49F9-8A45-FEBCFE01D3BC}" dt="2021-10-18T19:52:10.359" v="228" actId="14100"/>
        <pc:sldMkLst>
          <pc:docMk/>
          <pc:sldMk cId="3497790623" sldId="710"/>
        </pc:sldMkLst>
        <pc:spChg chg="del">
          <ac:chgData name="Hines, Donna A" userId="ad4f40da-fb4d-443a-ae6e-35f8d8059c35" providerId="ADAL" clId="{1126D270-9DC4-49F9-8A45-FEBCFE01D3BC}" dt="2021-10-18T19:22:50.013" v="31"/>
          <ac:spMkLst>
            <pc:docMk/>
            <pc:sldMk cId="3497790623" sldId="710"/>
            <ac:spMk id="77" creationId="{27018161-547E-48F7-A0D9-272C9EA5B379}"/>
          </ac:spMkLst>
        </pc:spChg>
        <pc:spChg chg="del">
          <ac:chgData name="Hines, Donna A" userId="ad4f40da-fb4d-443a-ae6e-35f8d8059c35" providerId="ADAL" clId="{1126D270-9DC4-49F9-8A45-FEBCFE01D3BC}" dt="2021-10-18T19:52:04.128" v="226" actId="478"/>
          <ac:spMkLst>
            <pc:docMk/>
            <pc:sldMk cId="3497790623" sldId="710"/>
            <ac:spMk id="134148" creationId="{00000000-0000-0000-0000-000000000000}"/>
          </ac:spMkLst>
        </pc:spChg>
        <pc:spChg chg="mod">
          <ac:chgData name="Hines, Donna A" userId="ad4f40da-fb4d-443a-ae6e-35f8d8059c35" providerId="ADAL" clId="{1126D270-9DC4-49F9-8A45-FEBCFE01D3BC}" dt="2021-10-18T19:52:10.359" v="228" actId="14100"/>
          <ac:spMkLst>
            <pc:docMk/>
            <pc:sldMk cId="3497790623" sldId="710"/>
            <ac:spMk id="226306" creationId="{00000000-0000-0000-0000-000000000000}"/>
          </ac:spMkLst>
        </pc:spChg>
        <pc:spChg chg="mod">
          <ac:chgData name="Hines, Donna A" userId="ad4f40da-fb4d-443a-ae6e-35f8d8059c35" providerId="ADAL" clId="{1126D270-9DC4-49F9-8A45-FEBCFE01D3BC}" dt="2021-10-18T19:22:50.181" v="35" actId="27636"/>
          <ac:spMkLst>
            <pc:docMk/>
            <pc:sldMk cId="3497790623" sldId="710"/>
            <ac:spMk id="226307" creationId="{00000000-0000-0000-0000-000000000000}"/>
          </ac:spMkLst>
        </pc:spChg>
        <pc:spChg chg="del">
          <ac:chgData name="Hines, Donna A" userId="ad4f40da-fb4d-443a-ae6e-35f8d8059c35" providerId="ADAL" clId="{1126D270-9DC4-49F9-8A45-FEBCFE01D3BC}" dt="2021-10-18T19:22:50.013" v="31"/>
          <ac:spMkLst>
            <pc:docMk/>
            <pc:sldMk cId="3497790623" sldId="710"/>
            <ac:spMk id="226320" creationId="{19FE08D8-CEA0-461E-870A-02CD15D9B9D2}"/>
          </ac:spMkLst>
        </pc:spChg>
        <pc:spChg chg="del">
          <ac:chgData name="Hines, Donna A" userId="ad4f40da-fb4d-443a-ae6e-35f8d8059c35" providerId="ADAL" clId="{1126D270-9DC4-49F9-8A45-FEBCFE01D3BC}" dt="2021-10-18T19:22:50.013" v="31"/>
          <ac:spMkLst>
            <pc:docMk/>
            <pc:sldMk cId="3497790623" sldId="710"/>
            <ac:spMk id="226321" creationId="{2B982904-A46E-41DF-BA98-61E2300C7DCB}"/>
          </ac:spMkLst>
        </pc:spChg>
        <pc:picChg chg="add mod ord">
          <ac:chgData name="Hines, Donna A" userId="ad4f40da-fb4d-443a-ae6e-35f8d8059c35" providerId="ADAL" clId="{1126D270-9DC4-49F9-8A45-FEBCFE01D3BC}" dt="2021-10-18T19:51:55.238" v="224" actId="167"/>
          <ac:picMkLst>
            <pc:docMk/>
            <pc:sldMk cId="3497790623" sldId="710"/>
            <ac:picMk id="9" creationId="{0A6B982C-A912-460D-B04A-F4343AC9018B}"/>
          </ac:picMkLst>
        </pc:picChg>
      </pc:sldChg>
      <pc:sldChg chg="addSp delSp modSp mod delDesignElem">
        <pc:chgData name="Hines, Donna A" userId="ad4f40da-fb4d-443a-ae6e-35f8d8059c35" providerId="ADAL" clId="{1126D270-9DC4-49F9-8A45-FEBCFE01D3BC}" dt="2021-10-18T19:52:47.260" v="235" actId="14100"/>
        <pc:sldMkLst>
          <pc:docMk/>
          <pc:sldMk cId="1866438392" sldId="711"/>
        </pc:sldMkLst>
        <pc:spChg chg="del">
          <ac:chgData name="Hines, Donna A" userId="ad4f40da-fb4d-443a-ae6e-35f8d8059c35" providerId="ADAL" clId="{1126D270-9DC4-49F9-8A45-FEBCFE01D3BC}" dt="2021-10-18T19:22:50.013" v="31"/>
          <ac:spMkLst>
            <pc:docMk/>
            <pc:sldMk cId="1866438392" sldId="711"/>
            <ac:spMk id="77" creationId="{27018161-547E-48F7-A0D9-272C9EA5B379}"/>
          </ac:spMkLst>
        </pc:spChg>
        <pc:spChg chg="del">
          <ac:chgData name="Hines, Donna A" userId="ad4f40da-fb4d-443a-ae6e-35f8d8059c35" providerId="ADAL" clId="{1126D270-9DC4-49F9-8A45-FEBCFE01D3BC}" dt="2021-10-18T19:52:31.193" v="232" actId="478"/>
          <ac:spMkLst>
            <pc:docMk/>
            <pc:sldMk cId="1866438392" sldId="711"/>
            <ac:spMk id="134148" creationId="{00000000-0000-0000-0000-000000000000}"/>
          </ac:spMkLst>
        </pc:spChg>
        <pc:spChg chg="mod">
          <ac:chgData name="Hines, Donna A" userId="ad4f40da-fb4d-443a-ae6e-35f8d8059c35" providerId="ADAL" clId="{1126D270-9DC4-49F9-8A45-FEBCFE01D3BC}" dt="2021-10-18T19:52:39.876" v="234" actId="14100"/>
          <ac:spMkLst>
            <pc:docMk/>
            <pc:sldMk cId="1866438392" sldId="711"/>
            <ac:spMk id="226306" creationId="{00000000-0000-0000-0000-000000000000}"/>
          </ac:spMkLst>
        </pc:spChg>
        <pc:spChg chg="mod">
          <ac:chgData name="Hines, Donna A" userId="ad4f40da-fb4d-443a-ae6e-35f8d8059c35" providerId="ADAL" clId="{1126D270-9DC4-49F9-8A45-FEBCFE01D3BC}" dt="2021-10-18T19:52:47.260" v="235" actId="14100"/>
          <ac:spMkLst>
            <pc:docMk/>
            <pc:sldMk cId="1866438392" sldId="711"/>
            <ac:spMk id="226307" creationId="{00000000-0000-0000-0000-000000000000}"/>
          </ac:spMkLst>
        </pc:spChg>
        <pc:spChg chg="del">
          <ac:chgData name="Hines, Donna A" userId="ad4f40da-fb4d-443a-ae6e-35f8d8059c35" providerId="ADAL" clId="{1126D270-9DC4-49F9-8A45-FEBCFE01D3BC}" dt="2021-10-18T19:22:50.013" v="31"/>
          <ac:spMkLst>
            <pc:docMk/>
            <pc:sldMk cId="1866438392" sldId="711"/>
            <ac:spMk id="226320" creationId="{19FE08D8-CEA0-461E-870A-02CD15D9B9D2}"/>
          </ac:spMkLst>
        </pc:spChg>
        <pc:spChg chg="del">
          <ac:chgData name="Hines, Donna A" userId="ad4f40da-fb4d-443a-ae6e-35f8d8059c35" providerId="ADAL" clId="{1126D270-9DC4-49F9-8A45-FEBCFE01D3BC}" dt="2021-10-18T19:22:50.013" v="31"/>
          <ac:spMkLst>
            <pc:docMk/>
            <pc:sldMk cId="1866438392" sldId="711"/>
            <ac:spMk id="226321" creationId="{2B982904-A46E-41DF-BA98-61E2300C7DCB}"/>
          </ac:spMkLst>
        </pc:spChg>
        <pc:picChg chg="add mod ord">
          <ac:chgData name="Hines, Donna A" userId="ad4f40da-fb4d-443a-ae6e-35f8d8059c35" providerId="ADAL" clId="{1126D270-9DC4-49F9-8A45-FEBCFE01D3BC}" dt="2021-10-18T19:52:21.439" v="230" actId="167"/>
          <ac:picMkLst>
            <pc:docMk/>
            <pc:sldMk cId="1866438392" sldId="711"/>
            <ac:picMk id="9" creationId="{D7477B87-A57E-43B3-9398-0796AE8E34CA}"/>
          </ac:picMkLst>
        </pc:picChg>
      </pc:sldChg>
      <pc:sldChg chg="addSp delSp modSp mod delDesignElem">
        <pc:chgData name="Hines, Donna A" userId="ad4f40da-fb4d-443a-ae6e-35f8d8059c35" providerId="ADAL" clId="{1126D270-9DC4-49F9-8A45-FEBCFE01D3BC}" dt="2021-10-18T19:57:01.565" v="275" actId="167"/>
        <pc:sldMkLst>
          <pc:docMk/>
          <pc:sldMk cId="1967935408" sldId="712"/>
        </pc:sldMkLst>
        <pc:spChg chg="del">
          <ac:chgData name="Hines, Donna A" userId="ad4f40da-fb4d-443a-ae6e-35f8d8059c35" providerId="ADAL" clId="{1126D270-9DC4-49F9-8A45-FEBCFE01D3BC}" dt="2021-10-18T19:22:50.013" v="31"/>
          <ac:spMkLst>
            <pc:docMk/>
            <pc:sldMk cId="1967935408" sldId="712"/>
            <ac:spMk id="77" creationId="{27018161-547E-48F7-A0D9-272C9EA5B379}"/>
          </ac:spMkLst>
        </pc:spChg>
        <pc:spChg chg="mod">
          <ac:chgData name="Hines, Donna A" userId="ad4f40da-fb4d-443a-ae6e-35f8d8059c35" providerId="ADAL" clId="{1126D270-9DC4-49F9-8A45-FEBCFE01D3BC}" dt="2021-10-18T19:56:09.819" v="267" actId="207"/>
          <ac:spMkLst>
            <pc:docMk/>
            <pc:sldMk cId="1967935408" sldId="712"/>
            <ac:spMk id="226306" creationId="{00000000-0000-0000-0000-000000000000}"/>
          </ac:spMkLst>
        </pc:spChg>
        <pc:spChg chg="mod">
          <ac:chgData name="Hines, Donna A" userId="ad4f40da-fb4d-443a-ae6e-35f8d8059c35" providerId="ADAL" clId="{1126D270-9DC4-49F9-8A45-FEBCFE01D3BC}" dt="2021-10-18T19:56:25.874" v="269" actId="255"/>
          <ac:spMkLst>
            <pc:docMk/>
            <pc:sldMk cId="1967935408" sldId="712"/>
            <ac:spMk id="226307" creationId="{00000000-0000-0000-0000-000000000000}"/>
          </ac:spMkLst>
        </pc:spChg>
        <pc:spChg chg="del">
          <ac:chgData name="Hines, Donna A" userId="ad4f40da-fb4d-443a-ae6e-35f8d8059c35" providerId="ADAL" clId="{1126D270-9DC4-49F9-8A45-FEBCFE01D3BC}" dt="2021-10-18T19:22:50.013" v="31"/>
          <ac:spMkLst>
            <pc:docMk/>
            <pc:sldMk cId="1967935408" sldId="712"/>
            <ac:spMk id="226320" creationId="{19FE08D8-CEA0-461E-870A-02CD15D9B9D2}"/>
          </ac:spMkLst>
        </pc:spChg>
        <pc:spChg chg="del">
          <ac:chgData name="Hines, Donna A" userId="ad4f40da-fb4d-443a-ae6e-35f8d8059c35" providerId="ADAL" clId="{1126D270-9DC4-49F9-8A45-FEBCFE01D3BC}" dt="2021-10-18T19:22:50.013" v="31"/>
          <ac:spMkLst>
            <pc:docMk/>
            <pc:sldMk cId="1967935408" sldId="712"/>
            <ac:spMk id="226321" creationId="{2B982904-A46E-41DF-BA98-61E2300C7DCB}"/>
          </ac:spMkLst>
        </pc:spChg>
        <pc:picChg chg="add mod ord">
          <ac:chgData name="Hines, Donna A" userId="ad4f40da-fb4d-443a-ae6e-35f8d8059c35" providerId="ADAL" clId="{1126D270-9DC4-49F9-8A45-FEBCFE01D3BC}" dt="2021-10-18T19:57:01.565" v="275" actId="167"/>
          <ac:picMkLst>
            <pc:docMk/>
            <pc:sldMk cId="1967935408" sldId="712"/>
            <ac:picMk id="9" creationId="{DF2DE451-D96E-4129-BA88-B744BDF334EE}"/>
          </ac:picMkLst>
        </pc:picChg>
        <pc:cxnChg chg="mod">
          <ac:chgData name="Hines, Donna A" userId="ad4f40da-fb4d-443a-ae6e-35f8d8059c35" providerId="ADAL" clId="{1126D270-9DC4-49F9-8A45-FEBCFE01D3BC}" dt="2021-10-18T19:56:03.131" v="266" actId="1076"/>
          <ac:cxnSpMkLst>
            <pc:docMk/>
            <pc:sldMk cId="1967935408" sldId="712"/>
            <ac:cxnSpMk id="8" creationId="{D44ACB90-C7D8-49A0-AC57-E1EC604EF521}"/>
          </ac:cxnSpMkLst>
        </pc:cxnChg>
      </pc:sldChg>
      <pc:sldChg chg="addSp delSp modSp mod delDesignElem">
        <pc:chgData name="Hines, Donna A" userId="ad4f40da-fb4d-443a-ae6e-35f8d8059c35" providerId="ADAL" clId="{1126D270-9DC4-49F9-8A45-FEBCFE01D3BC}" dt="2021-10-18T20:00:51.480" v="302" actId="14100"/>
        <pc:sldMkLst>
          <pc:docMk/>
          <pc:sldMk cId="2864508684" sldId="713"/>
        </pc:sldMkLst>
        <pc:spChg chg="del">
          <ac:chgData name="Hines, Donna A" userId="ad4f40da-fb4d-443a-ae6e-35f8d8059c35" providerId="ADAL" clId="{1126D270-9DC4-49F9-8A45-FEBCFE01D3BC}" dt="2021-10-18T19:22:50.013" v="31"/>
          <ac:spMkLst>
            <pc:docMk/>
            <pc:sldMk cId="2864508684" sldId="713"/>
            <ac:spMk id="77" creationId="{27018161-547E-48F7-A0D9-272C9EA5B379}"/>
          </ac:spMkLst>
        </pc:spChg>
        <pc:spChg chg="del">
          <ac:chgData name="Hines, Donna A" userId="ad4f40da-fb4d-443a-ae6e-35f8d8059c35" providerId="ADAL" clId="{1126D270-9DC4-49F9-8A45-FEBCFE01D3BC}" dt="2021-10-18T19:57:27.015" v="280" actId="478"/>
          <ac:spMkLst>
            <pc:docMk/>
            <pc:sldMk cId="2864508684" sldId="713"/>
            <ac:spMk id="134148" creationId="{00000000-0000-0000-0000-000000000000}"/>
          </ac:spMkLst>
        </pc:spChg>
        <pc:spChg chg="mod">
          <ac:chgData name="Hines, Donna A" userId="ad4f40da-fb4d-443a-ae6e-35f8d8059c35" providerId="ADAL" clId="{1126D270-9DC4-49F9-8A45-FEBCFE01D3BC}" dt="2021-10-18T20:00:39.204" v="300" actId="14100"/>
          <ac:spMkLst>
            <pc:docMk/>
            <pc:sldMk cId="2864508684" sldId="713"/>
            <ac:spMk id="226306" creationId="{00000000-0000-0000-0000-000000000000}"/>
          </ac:spMkLst>
        </pc:spChg>
        <pc:spChg chg="mod">
          <ac:chgData name="Hines, Donna A" userId="ad4f40da-fb4d-443a-ae6e-35f8d8059c35" providerId="ADAL" clId="{1126D270-9DC4-49F9-8A45-FEBCFE01D3BC}" dt="2021-10-18T20:00:51.480" v="302" actId="14100"/>
          <ac:spMkLst>
            <pc:docMk/>
            <pc:sldMk cId="2864508684" sldId="713"/>
            <ac:spMk id="226307" creationId="{00000000-0000-0000-0000-000000000000}"/>
          </ac:spMkLst>
        </pc:spChg>
        <pc:spChg chg="del">
          <ac:chgData name="Hines, Donna A" userId="ad4f40da-fb4d-443a-ae6e-35f8d8059c35" providerId="ADAL" clId="{1126D270-9DC4-49F9-8A45-FEBCFE01D3BC}" dt="2021-10-18T19:22:50.013" v="31"/>
          <ac:spMkLst>
            <pc:docMk/>
            <pc:sldMk cId="2864508684" sldId="713"/>
            <ac:spMk id="226320" creationId="{19FE08D8-CEA0-461E-870A-02CD15D9B9D2}"/>
          </ac:spMkLst>
        </pc:spChg>
        <pc:spChg chg="del">
          <ac:chgData name="Hines, Donna A" userId="ad4f40da-fb4d-443a-ae6e-35f8d8059c35" providerId="ADAL" clId="{1126D270-9DC4-49F9-8A45-FEBCFE01D3BC}" dt="2021-10-18T19:22:50.013" v="31"/>
          <ac:spMkLst>
            <pc:docMk/>
            <pc:sldMk cId="2864508684" sldId="713"/>
            <ac:spMk id="226321" creationId="{2B982904-A46E-41DF-BA98-61E2300C7DCB}"/>
          </ac:spMkLst>
        </pc:spChg>
        <pc:picChg chg="add mod ord">
          <ac:chgData name="Hines, Donna A" userId="ad4f40da-fb4d-443a-ae6e-35f8d8059c35" providerId="ADAL" clId="{1126D270-9DC4-49F9-8A45-FEBCFE01D3BC}" dt="2021-10-18T20:00:33.545" v="298" actId="167"/>
          <ac:picMkLst>
            <pc:docMk/>
            <pc:sldMk cId="2864508684" sldId="713"/>
            <ac:picMk id="9" creationId="{C5077659-9FA8-4032-9544-841D911E7417}"/>
          </ac:picMkLst>
        </pc:picChg>
        <pc:cxnChg chg="mod">
          <ac:chgData name="Hines, Donna A" userId="ad4f40da-fb4d-443a-ae6e-35f8d8059c35" providerId="ADAL" clId="{1126D270-9DC4-49F9-8A45-FEBCFE01D3BC}" dt="2021-10-18T20:00:43.248" v="301" actId="1076"/>
          <ac:cxnSpMkLst>
            <pc:docMk/>
            <pc:sldMk cId="2864508684" sldId="713"/>
            <ac:cxnSpMk id="8" creationId="{28221B89-0172-4A67-A7AF-2A4CB5FD293B}"/>
          </ac:cxnSpMkLst>
        </pc:cxnChg>
      </pc:sldChg>
      <pc:sldChg chg="addSp delSp modSp mod delDesignElem">
        <pc:chgData name="Hines, Donna A" userId="ad4f40da-fb4d-443a-ae6e-35f8d8059c35" providerId="ADAL" clId="{1126D270-9DC4-49F9-8A45-FEBCFE01D3BC}" dt="2021-10-18T19:58:13.981" v="290" actId="14100"/>
        <pc:sldMkLst>
          <pc:docMk/>
          <pc:sldMk cId="1494452225" sldId="714"/>
        </pc:sldMkLst>
        <pc:spChg chg="del">
          <ac:chgData name="Hines, Donna A" userId="ad4f40da-fb4d-443a-ae6e-35f8d8059c35" providerId="ADAL" clId="{1126D270-9DC4-49F9-8A45-FEBCFE01D3BC}" dt="2021-10-18T19:22:50.013" v="31"/>
          <ac:spMkLst>
            <pc:docMk/>
            <pc:sldMk cId="1494452225" sldId="714"/>
            <ac:spMk id="77" creationId="{27018161-547E-48F7-A0D9-272C9EA5B379}"/>
          </ac:spMkLst>
        </pc:spChg>
        <pc:spChg chg="del">
          <ac:chgData name="Hines, Donna A" userId="ad4f40da-fb4d-443a-ae6e-35f8d8059c35" providerId="ADAL" clId="{1126D270-9DC4-49F9-8A45-FEBCFE01D3BC}" dt="2021-10-18T19:57:39.881" v="282" actId="478"/>
          <ac:spMkLst>
            <pc:docMk/>
            <pc:sldMk cId="1494452225" sldId="714"/>
            <ac:spMk id="134148" creationId="{00000000-0000-0000-0000-000000000000}"/>
          </ac:spMkLst>
        </pc:spChg>
        <pc:spChg chg="mod">
          <ac:chgData name="Hines, Donna A" userId="ad4f40da-fb4d-443a-ae6e-35f8d8059c35" providerId="ADAL" clId="{1126D270-9DC4-49F9-8A45-FEBCFE01D3BC}" dt="2021-10-18T19:58:08.977" v="289" actId="1076"/>
          <ac:spMkLst>
            <pc:docMk/>
            <pc:sldMk cId="1494452225" sldId="714"/>
            <ac:spMk id="226306" creationId="{00000000-0000-0000-0000-000000000000}"/>
          </ac:spMkLst>
        </pc:spChg>
        <pc:spChg chg="mod">
          <ac:chgData name="Hines, Donna A" userId="ad4f40da-fb4d-443a-ae6e-35f8d8059c35" providerId="ADAL" clId="{1126D270-9DC4-49F9-8A45-FEBCFE01D3BC}" dt="2021-10-18T19:58:13.981" v="290" actId="14100"/>
          <ac:spMkLst>
            <pc:docMk/>
            <pc:sldMk cId="1494452225" sldId="714"/>
            <ac:spMk id="226307" creationId="{00000000-0000-0000-0000-000000000000}"/>
          </ac:spMkLst>
        </pc:spChg>
        <pc:spChg chg="del">
          <ac:chgData name="Hines, Donna A" userId="ad4f40da-fb4d-443a-ae6e-35f8d8059c35" providerId="ADAL" clId="{1126D270-9DC4-49F9-8A45-FEBCFE01D3BC}" dt="2021-10-18T19:22:50.013" v="31"/>
          <ac:spMkLst>
            <pc:docMk/>
            <pc:sldMk cId="1494452225" sldId="714"/>
            <ac:spMk id="226320" creationId="{19FE08D8-CEA0-461E-870A-02CD15D9B9D2}"/>
          </ac:spMkLst>
        </pc:spChg>
        <pc:spChg chg="del">
          <ac:chgData name="Hines, Donna A" userId="ad4f40da-fb4d-443a-ae6e-35f8d8059c35" providerId="ADAL" clId="{1126D270-9DC4-49F9-8A45-FEBCFE01D3BC}" dt="2021-10-18T19:22:50.013" v="31"/>
          <ac:spMkLst>
            <pc:docMk/>
            <pc:sldMk cId="1494452225" sldId="714"/>
            <ac:spMk id="226321" creationId="{2B982904-A46E-41DF-BA98-61E2300C7DCB}"/>
          </ac:spMkLst>
        </pc:spChg>
        <pc:picChg chg="add mod ord">
          <ac:chgData name="Hines, Donna A" userId="ad4f40da-fb4d-443a-ae6e-35f8d8059c35" providerId="ADAL" clId="{1126D270-9DC4-49F9-8A45-FEBCFE01D3BC}" dt="2021-10-18T19:58:05.223" v="288" actId="167"/>
          <ac:picMkLst>
            <pc:docMk/>
            <pc:sldMk cId="1494452225" sldId="714"/>
            <ac:picMk id="9" creationId="{2BF30120-B6BF-4482-B9C5-F7FCE95CEE6C}"/>
          </ac:picMkLst>
        </pc:picChg>
        <pc:cxnChg chg="mod">
          <ac:chgData name="Hines, Donna A" userId="ad4f40da-fb4d-443a-ae6e-35f8d8059c35" providerId="ADAL" clId="{1126D270-9DC4-49F9-8A45-FEBCFE01D3BC}" dt="2021-10-18T19:57:56.470" v="286" actId="1076"/>
          <ac:cxnSpMkLst>
            <pc:docMk/>
            <pc:sldMk cId="1494452225" sldId="714"/>
            <ac:cxnSpMk id="8" creationId="{A1F46401-D796-4F44-A069-040CBFF383A4}"/>
          </ac:cxnSpMkLst>
        </pc:cxnChg>
      </pc:sldChg>
    </pc:docChg>
  </pc:docChgLst>
  <pc:docChgLst>
    <pc:chgData name="Hines, Donna A" userId="S::donna.a.hines@hud.gov::ad4f40da-fb4d-443a-ae6e-35f8d8059c35" providerId="AD" clId="Web-{0C27F2BD-46C7-B65F-CCEC-926465183E48}"/>
    <pc:docChg chg="modSld">
      <pc:chgData name="Hines, Donna A" userId="S::donna.a.hines@hud.gov::ad4f40da-fb4d-443a-ae6e-35f8d8059c35" providerId="AD" clId="Web-{0C27F2BD-46C7-B65F-CCEC-926465183E48}" dt="2021-10-18T23:58:00.428" v="29" actId="14100"/>
      <pc:docMkLst>
        <pc:docMk/>
      </pc:docMkLst>
      <pc:sldChg chg="modSp">
        <pc:chgData name="Hines, Donna A" userId="S::donna.a.hines@hud.gov::ad4f40da-fb4d-443a-ae6e-35f8d8059c35" providerId="AD" clId="Web-{0C27F2BD-46C7-B65F-CCEC-926465183E48}" dt="2021-10-18T23:54:56.086" v="8" actId="1076"/>
        <pc:sldMkLst>
          <pc:docMk/>
          <pc:sldMk cId="822699339" sldId="364"/>
        </pc:sldMkLst>
        <pc:spChg chg="mod">
          <ac:chgData name="Hines, Donna A" userId="S::donna.a.hines@hud.gov::ad4f40da-fb4d-443a-ae6e-35f8d8059c35" providerId="AD" clId="Web-{0C27F2BD-46C7-B65F-CCEC-926465183E48}" dt="2021-10-18T23:54:50.195" v="6" actId="14100"/>
          <ac:spMkLst>
            <pc:docMk/>
            <pc:sldMk cId="822699339" sldId="364"/>
            <ac:spMk id="226306" creationId="{00000000-0000-0000-0000-000000000000}"/>
          </ac:spMkLst>
        </pc:spChg>
        <pc:spChg chg="mod">
          <ac:chgData name="Hines, Donna A" userId="S::donna.a.hines@hud.gov::ad4f40da-fb4d-443a-ae6e-35f8d8059c35" providerId="AD" clId="Web-{0C27F2BD-46C7-B65F-CCEC-926465183E48}" dt="2021-10-18T23:54:53.226" v="7" actId="1076"/>
          <ac:spMkLst>
            <pc:docMk/>
            <pc:sldMk cId="822699339" sldId="364"/>
            <ac:spMk id="226307" creationId="{00000000-0000-0000-0000-000000000000}"/>
          </ac:spMkLst>
        </pc:spChg>
        <pc:cxnChg chg="mod">
          <ac:chgData name="Hines, Donna A" userId="S::donna.a.hines@hud.gov::ad4f40da-fb4d-443a-ae6e-35f8d8059c35" providerId="AD" clId="Web-{0C27F2BD-46C7-B65F-CCEC-926465183E48}" dt="2021-10-18T23:54:56.086" v="8" actId="1076"/>
          <ac:cxnSpMkLst>
            <pc:docMk/>
            <pc:sldMk cId="822699339" sldId="364"/>
            <ac:cxnSpMk id="8" creationId="{9551F62E-E5C8-4505-A22F-5A0C212142DE}"/>
          </ac:cxnSpMkLst>
        </pc:cxnChg>
      </pc:sldChg>
      <pc:sldChg chg="modSp">
        <pc:chgData name="Hines, Donna A" userId="S::donna.a.hines@hud.gov::ad4f40da-fb4d-443a-ae6e-35f8d8059c35" providerId="AD" clId="Web-{0C27F2BD-46C7-B65F-CCEC-926465183E48}" dt="2021-10-18T23:58:00.428" v="29" actId="14100"/>
        <pc:sldMkLst>
          <pc:docMk/>
          <pc:sldMk cId="2849272507" sldId="692"/>
        </pc:sldMkLst>
        <pc:spChg chg="mod">
          <ac:chgData name="Hines, Donna A" userId="S::donna.a.hines@hud.gov::ad4f40da-fb4d-443a-ae6e-35f8d8059c35" providerId="AD" clId="Web-{0C27F2BD-46C7-B65F-CCEC-926465183E48}" dt="2021-10-18T23:58:00.428" v="29" actId="14100"/>
          <ac:spMkLst>
            <pc:docMk/>
            <pc:sldMk cId="2849272507" sldId="692"/>
            <ac:spMk id="5" creationId="{84082042-7850-489F-97E9-D6EB21CE4E69}"/>
          </ac:spMkLst>
        </pc:spChg>
      </pc:sldChg>
      <pc:sldChg chg="modSp">
        <pc:chgData name="Hines, Donna A" userId="S::donna.a.hines@hud.gov::ad4f40da-fb4d-443a-ae6e-35f8d8059c35" providerId="AD" clId="Web-{0C27F2BD-46C7-B65F-CCEC-926465183E48}" dt="2021-10-18T23:55:04.477" v="10" actId="1076"/>
        <pc:sldMkLst>
          <pc:docMk/>
          <pc:sldMk cId="1084979493" sldId="700"/>
        </pc:sldMkLst>
        <pc:spChg chg="mod">
          <ac:chgData name="Hines, Donna A" userId="S::donna.a.hines@hud.gov::ad4f40da-fb4d-443a-ae6e-35f8d8059c35" providerId="AD" clId="Web-{0C27F2BD-46C7-B65F-CCEC-926465183E48}" dt="2021-10-18T23:55:02.117" v="9" actId="1076"/>
          <ac:spMkLst>
            <pc:docMk/>
            <pc:sldMk cId="1084979493" sldId="700"/>
            <ac:spMk id="226307" creationId="{00000000-0000-0000-0000-000000000000}"/>
          </ac:spMkLst>
        </pc:spChg>
        <pc:cxnChg chg="mod">
          <ac:chgData name="Hines, Donna A" userId="S::donna.a.hines@hud.gov::ad4f40da-fb4d-443a-ae6e-35f8d8059c35" providerId="AD" clId="Web-{0C27F2BD-46C7-B65F-CCEC-926465183E48}" dt="2021-10-18T23:55:04.477" v="10" actId="1076"/>
          <ac:cxnSpMkLst>
            <pc:docMk/>
            <pc:sldMk cId="1084979493" sldId="700"/>
            <ac:cxnSpMk id="8" creationId="{AAF4C076-DB3D-43F7-A562-59028680DAEE}"/>
          </ac:cxnSpMkLst>
        </pc:cxnChg>
      </pc:sldChg>
      <pc:sldChg chg="modSp">
        <pc:chgData name="Hines, Donna A" userId="S::donna.a.hines@hud.gov::ad4f40da-fb4d-443a-ae6e-35f8d8059c35" providerId="AD" clId="Web-{0C27F2BD-46C7-B65F-CCEC-926465183E48}" dt="2021-10-18T23:55:14.040" v="11" actId="14100"/>
        <pc:sldMkLst>
          <pc:docMk/>
          <pc:sldMk cId="1806730070" sldId="702"/>
        </pc:sldMkLst>
        <pc:spChg chg="mod">
          <ac:chgData name="Hines, Donna A" userId="S::donna.a.hines@hud.gov::ad4f40da-fb4d-443a-ae6e-35f8d8059c35" providerId="AD" clId="Web-{0C27F2BD-46C7-B65F-CCEC-926465183E48}" dt="2021-10-18T23:55:14.040" v="11" actId="14100"/>
          <ac:spMkLst>
            <pc:docMk/>
            <pc:sldMk cId="1806730070" sldId="702"/>
            <ac:spMk id="226307" creationId="{00000000-0000-0000-0000-000000000000}"/>
          </ac:spMkLst>
        </pc:spChg>
      </pc:sldChg>
      <pc:sldChg chg="modSp">
        <pc:chgData name="Hines, Donna A" userId="S::donna.a.hines@hud.gov::ad4f40da-fb4d-443a-ae6e-35f8d8059c35" providerId="AD" clId="Web-{0C27F2BD-46C7-B65F-CCEC-926465183E48}" dt="2021-10-18T23:55:44.793" v="12" actId="1076"/>
        <pc:sldMkLst>
          <pc:docMk/>
          <pc:sldMk cId="1881824642" sldId="705"/>
        </pc:sldMkLst>
        <pc:cxnChg chg="mod">
          <ac:chgData name="Hines, Donna A" userId="S::donna.a.hines@hud.gov::ad4f40da-fb4d-443a-ae6e-35f8d8059c35" providerId="AD" clId="Web-{0C27F2BD-46C7-B65F-CCEC-926465183E48}" dt="2021-10-18T23:55:44.793" v="12" actId="1076"/>
          <ac:cxnSpMkLst>
            <pc:docMk/>
            <pc:sldMk cId="1881824642" sldId="705"/>
            <ac:cxnSpMk id="12" creationId="{9A76F682-B12F-4B51-840F-66F7CA89CC8B}"/>
          </ac:cxnSpMkLst>
        </pc:cxnChg>
      </pc:sldChg>
      <pc:sldChg chg="modSp">
        <pc:chgData name="Hines, Donna A" userId="S::donna.a.hines@hud.gov::ad4f40da-fb4d-443a-ae6e-35f8d8059c35" providerId="AD" clId="Web-{0C27F2BD-46C7-B65F-CCEC-926465183E48}" dt="2021-10-18T23:57:32.145" v="27" actId="1076"/>
        <pc:sldMkLst>
          <pc:docMk/>
          <pc:sldMk cId="2064637828" sldId="706"/>
        </pc:sldMkLst>
        <pc:spChg chg="mod">
          <ac:chgData name="Hines, Donna A" userId="S::donna.a.hines@hud.gov::ad4f40da-fb4d-443a-ae6e-35f8d8059c35" providerId="AD" clId="Web-{0C27F2BD-46C7-B65F-CCEC-926465183E48}" dt="2021-10-18T23:57:30.145" v="26" actId="14100"/>
          <ac:spMkLst>
            <pc:docMk/>
            <pc:sldMk cId="2064637828" sldId="706"/>
            <ac:spMk id="226307" creationId="{00000000-0000-0000-0000-000000000000}"/>
          </ac:spMkLst>
        </pc:spChg>
        <pc:picChg chg="mod">
          <ac:chgData name="Hines, Donna A" userId="S::donna.a.hines@hud.gov::ad4f40da-fb4d-443a-ae6e-35f8d8059c35" providerId="AD" clId="Web-{0C27F2BD-46C7-B65F-CCEC-926465183E48}" dt="2021-10-18T23:57:14.815" v="23" actId="1076"/>
          <ac:picMkLst>
            <pc:docMk/>
            <pc:sldMk cId="2064637828" sldId="706"/>
            <ac:picMk id="9" creationId="{BB2F9B77-664F-4F7D-9A33-CC05F39D5E20}"/>
          </ac:picMkLst>
        </pc:picChg>
        <pc:cxnChg chg="mod">
          <ac:chgData name="Hines, Donna A" userId="S::donna.a.hines@hud.gov::ad4f40da-fb4d-443a-ae6e-35f8d8059c35" providerId="AD" clId="Web-{0C27F2BD-46C7-B65F-CCEC-926465183E48}" dt="2021-10-18T23:57:32.145" v="27" actId="1076"/>
          <ac:cxnSpMkLst>
            <pc:docMk/>
            <pc:sldMk cId="2064637828" sldId="706"/>
            <ac:cxnSpMk id="8" creationId="{D6ECE4EC-D7E7-43FD-A599-59D4AA045C82}"/>
          </ac:cxnSpMkLst>
        </pc:cxnChg>
      </pc:sldChg>
      <pc:sldChg chg="modSp">
        <pc:chgData name="Hines, Donna A" userId="S::donna.a.hines@hud.gov::ad4f40da-fb4d-443a-ae6e-35f8d8059c35" providerId="AD" clId="Web-{0C27F2BD-46C7-B65F-CCEC-926465183E48}" dt="2021-10-18T23:56:44.532" v="21" actId="1076"/>
        <pc:sldMkLst>
          <pc:docMk/>
          <pc:sldMk cId="1157978036" sldId="707"/>
        </pc:sldMkLst>
        <pc:spChg chg="mod">
          <ac:chgData name="Hines, Donna A" userId="S::donna.a.hines@hud.gov::ad4f40da-fb4d-443a-ae6e-35f8d8059c35" providerId="AD" clId="Web-{0C27F2BD-46C7-B65F-CCEC-926465183E48}" dt="2021-10-18T23:56:35.656" v="19" actId="20577"/>
          <ac:spMkLst>
            <pc:docMk/>
            <pc:sldMk cId="1157978036" sldId="707"/>
            <ac:spMk id="226306" creationId="{00000000-0000-0000-0000-000000000000}"/>
          </ac:spMkLst>
        </pc:spChg>
        <pc:spChg chg="mod">
          <ac:chgData name="Hines, Donna A" userId="S::donna.a.hines@hud.gov::ad4f40da-fb4d-443a-ae6e-35f8d8059c35" providerId="AD" clId="Web-{0C27F2BD-46C7-B65F-CCEC-926465183E48}" dt="2021-10-18T23:56:40.703" v="20" actId="14100"/>
          <ac:spMkLst>
            <pc:docMk/>
            <pc:sldMk cId="1157978036" sldId="707"/>
            <ac:spMk id="226307" creationId="{00000000-0000-0000-0000-000000000000}"/>
          </ac:spMkLst>
        </pc:spChg>
        <pc:cxnChg chg="mod">
          <ac:chgData name="Hines, Donna A" userId="S::donna.a.hines@hud.gov::ad4f40da-fb4d-443a-ae6e-35f8d8059c35" providerId="AD" clId="Web-{0C27F2BD-46C7-B65F-CCEC-926465183E48}" dt="2021-10-18T23:56:44.532" v="21" actId="1076"/>
          <ac:cxnSpMkLst>
            <pc:docMk/>
            <pc:sldMk cId="1157978036" sldId="707"/>
            <ac:cxnSpMk id="8" creationId="{56EEFEC0-0CBC-43DC-83DF-ECDB50500575}"/>
          </ac:cxnSpMkLst>
        </pc:cxnChg>
      </pc:sldChg>
      <pc:sldChg chg="modSp">
        <pc:chgData name="Hines, Donna A" userId="S::donna.a.hines@hud.gov::ad4f40da-fb4d-443a-ae6e-35f8d8059c35" providerId="AD" clId="Web-{0C27F2BD-46C7-B65F-CCEC-926465183E48}" dt="2021-10-18T23:54:18.364" v="1" actId="1076"/>
        <pc:sldMkLst>
          <pc:docMk/>
          <pc:sldMk cId="645591026" sldId="709"/>
        </pc:sldMkLst>
        <pc:spChg chg="mod">
          <ac:chgData name="Hines, Donna A" userId="S::donna.a.hines@hud.gov::ad4f40da-fb4d-443a-ae6e-35f8d8059c35" providerId="AD" clId="Web-{0C27F2BD-46C7-B65F-CCEC-926465183E48}" dt="2021-10-18T23:54:15.864" v="0" actId="1076"/>
          <ac:spMkLst>
            <pc:docMk/>
            <pc:sldMk cId="645591026" sldId="709"/>
            <ac:spMk id="2" creationId="{4D2A49AF-C057-44DA-84AB-1EFD05938D8E}"/>
          </ac:spMkLst>
        </pc:spChg>
        <pc:cxnChg chg="mod">
          <ac:chgData name="Hines, Donna A" userId="S::donna.a.hines@hud.gov::ad4f40da-fb4d-443a-ae6e-35f8d8059c35" providerId="AD" clId="Web-{0C27F2BD-46C7-B65F-CCEC-926465183E48}" dt="2021-10-18T23:54:18.364" v="1" actId="1076"/>
          <ac:cxnSpMkLst>
            <pc:docMk/>
            <pc:sldMk cId="645591026" sldId="709"/>
            <ac:cxnSpMk id="21" creationId="{1116EECD-4AE9-4AB3-9FAF-521CB31944DF}"/>
          </ac:cxnSpMkLst>
        </pc:cxnChg>
      </pc:sldChg>
      <pc:sldChg chg="modSp">
        <pc:chgData name="Hines, Donna A" userId="S::donna.a.hines@hud.gov::ad4f40da-fb4d-443a-ae6e-35f8d8059c35" providerId="AD" clId="Web-{0C27F2BD-46C7-B65F-CCEC-926465183E48}" dt="2021-10-18T23:56:13.561" v="17" actId="1076"/>
        <pc:sldMkLst>
          <pc:docMk/>
          <pc:sldMk cId="1967935408" sldId="712"/>
        </pc:sldMkLst>
        <pc:spChg chg="mod">
          <ac:chgData name="Hines, Donna A" userId="S::donna.a.hines@hud.gov::ad4f40da-fb4d-443a-ae6e-35f8d8059c35" providerId="AD" clId="Web-{0C27F2BD-46C7-B65F-CCEC-926465183E48}" dt="2021-10-18T23:56:07.451" v="15" actId="14100"/>
          <ac:spMkLst>
            <pc:docMk/>
            <pc:sldMk cId="1967935408" sldId="712"/>
            <ac:spMk id="226306" creationId="{00000000-0000-0000-0000-000000000000}"/>
          </ac:spMkLst>
        </pc:spChg>
        <pc:spChg chg="mod">
          <ac:chgData name="Hines, Donna A" userId="S::donna.a.hines@hud.gov::ad4f40da-fb4d-443a-ae6e-35f8d8059c35" providerId="AD" clId="Web-{0C27F2BD-46C7-B65F-CCEC-926465183E48}" dt="2021-10-18T23:56:13.561" v="17" actId="1076"/>
          <ac:spMkLst>
            <pc:docMk/>
            <pc:sldMk cId="1967935408" sldId="712"/>
            <ac:spMk id="226307" creationId="{00000000-0000-0000-0000-000000000000}"/>
          </ac:spMkLst>
        </pc:spChg>
        <pc:cxnChg chg="mod">
          <ac:chgData name="Hines, Donna A" userId="S::donna.a.hines@hud.gov::ad4f40da-fb4d-443a-ae6e-35f8d8059c35" providerId="AD" clId="Web-{0C27F2BD-46C7-B65F-CCEC-926465183E48}" dt="2021-10-18T23:56:10.060" v="16" actId="1076"/>
          <ac:cxnSpMkLst>
            <pc:docMk/>
            <pc:sldMk cId="1967935408" sldId="712"/>
            <ac:cxnSpMk id="8" creationId="{D44ACB90-C7D8-49A0-AC57-E1EC604EF521}"/>
          </ac:cxnSpMkLst>
        </pc:cxnChg>
      </pc:sldChg>
    </pc:docChg>
  </pc:docChgLst>
  <pc:docChgLst>
    <pc:chgData name="Hines, Donna A" userId="S::donna.a.hines@hud.gov::ad4f40da-fb4d-443a-ae6e-35f8d8059c35" providerId="AD" clId="Web-{9C2130C2-E844-A82C-3DE8-F688BF3C7968}"/>
    <pc:docChg chg="modSld">
      <pc:chgData name="Hines, Donna A" userId="S::donna.a.hines@hud.gov::ad4f40da-fb4d-443a-ae6e-35f8d8059c35" providerId="AD" clId="Web-{9C2130C2-E844-A82C-3DE8-F688BF3C7968}" dt="2021-10-19T00:33:49.786" v="0" actId="20577"/>
      <pc:docMkLst>
        <pc:docMk/>
      </pc:docMkLst>
      <pc:sldChg chg="modSp">
        <pc:chgData name="Hines, Donna A" userId="S::donna.a.hines@hud.gov::ad4f40da-fb4d-443a-ae6e-35f8d8059c35" providerId="AD" clId="Web-{9C2130C2-E844-A82C-3DE8-F688BF3C7968}" dt="2021-10-19T00:33:49.786" v="0" actId="20577"/>
        <pc:sldMkLst>
          <pc:docMk/>
          <pc:sldMk cId="464304792" sldId="691"/>
        </pc:sldMkLst>
        <pc:spChg chg="mod">
          <ac:chgData name="Hines, Donna A" userId="S::donna.a.hines@hud.gov::ad4f40da-fb4d-443a-ae6e-35f8d8059c35" providerId="AD" clId="Web-{9C2130C2-E844-A82C-3DE8-F688BF3C7968}" dt="2021-10-19T00:33:49.786" v="0" actId="20577"/>
          <ac:spMkLst>
            <pc:docMk/>
            <pc:sldMk cId="464304792" sldId="691"/>
            <ac:spMk id="5" creationId="{9BE384C3-05D9-43DB-B602-8850BF8BCF6F}"/>
          </ac:spMkLst>
        </pc:spChg>
      </pc:sldChg>
    </pc:docChg>
  </pc:docChgLst>
  <pc:docChgLst>
    <pc:chgData name="Taylor, Joseph E" userId="4c5a6b01-bbdf-428b-b4b6-a1a03187b2c2" providerId="ADAL" clId="{9FD248A9-3722-4B5F-AA13-A37909B13A0B}"/>
    <pc:docChg chg="modSld">
      <pc:chgData name="Taylor, Joseph E" userId="4c5a6b01-bbdf-428b-b4b6-a1a03187b2c2" providerId="ADAL" clId="{9FD248A9-3722-4B5F-AA13-A37909B13A0B}" dt="2021-10-05T14:04:24.759" v="114" actId="20577"/>
      <pc:docMkLst>
        <pc:docMk/>
      </pc:docMkLst>
      <pc:sldChg chg="modNotesTx">
        <pc:chgData name="Taylor, Joseph E" userId="4c5a6b01-bbdf-428b-b4b6-a1a03187b2c2" providerId="ADAL" clId="{9FD248A9-3722-4B5F-AA13-A37909B13A0B}" dt="2021-10-05T14:03:37.509" v="106" actId="20577"/>
        <pc:sldMkLst>
          <pc:docMk/>
          <pc:sldMk cId="4252701259" sldId="366"/>
        </pc:sldMkLst>
      </pc:sldChg>
      <pc:sldChg chg="modNotesTx">
        <pc:chgData name="Taylor, Joseph E" userId="4c5a6b01-bbdf-428b-b4b6-a1a03187b2c2" providerId="ADAL" clId="{9FD248A9-3722-4B5F-AA13-A37909B13A0B}" dt="2021-10-05T14:03:30.642" v="104" actId="20577"/>
        <pc:sldMkLst>
          <pc:docMk/>
          <pc:sldMk cId="3555543817" sldId="626"/>
        </pc:sldMkLst>
      </pc:sldChg>
      <pc:sldChg chg="modNotesTx">
        <pc:chgData name="Taylor, Joseph E" userId="4c5a6b01-bbdf-428b-b4b6-a1a03187b2c2" providerId="ADAL" clId="{9FD248A9-3722-4B5F-AA13-A37909B13A0B}" dt="2021-10-05T14:00:28.266" v="94" actId="20577"/>
        <pc:sldMkLst>
          <pc:docMk/>
          <pc:sldMk cId="2937790695" sldId="628"/>
        </pc:sldMkLst>
      </pc:sldChg>
      <pc:sldChg chg="modSp mod modNotesTx">
        <pc:chgData name="Taylor, Joseph E" userId="4c5a6b01-bbdf-428b-b4b6-a1a03187b2c2" providerId="ADAL" clId="{9FD248A9-3722-4B5F-AA13-A37909B13A0B}" dt="2021-10-05T14:04:17.010" v="112" actId="20577"/>
        <pc:sldMkLst>
          <pc:docMk/>
          <pc:sldMk cId="189484904" sldId="629"/>
        </pc:sldMkLst>
        <pc:spChg chg="mod">
          <ac:chgData name="Taylor, Joseph E" userId="4c5a6b01-bbdf-428b-b4b6-a1a03187b2c2" providerId="ADAL" clId="{9FD248A9-3722-4B5F-AA13-A37909B13A0B}" dt="2021-10-05T14:04:17.010" v="112" actId="20577"/>
          <ac:spMkLst>
            <pc:docMk/>
            <pc:sldMk cId="189484904" sldId="629"/>
            <ac:spMk id="3" creationId="{BAA29437-AD43-4E44-90CB-915615CC88DD}"/>
          </ac:spMkLst>
        </pc:spChg>
      </pc:sldChg>
      <pc:sldChg chg="modNotesTx">
        <pc:chgData name="Taylor, Joseph E" userId="4c5a6b01-bbdf-428b-b4b6-a1a03187b2c2" providerId="ADAL" clId="{9FD248A9-3722-4B5F-AA13-A37909B13A0B}" dt="2021-10-05T14:04:24.759" v="114" actId="20577"/>
        <pc:sldMkLst>
          <pc:docMk/>
          <pc:sldMk cId="2194657365" sldId="630"/>
        </pc:sldMkLst>
      </pc:sldChg>
      <pc:sldChg chg="modSp mod modNotesTx">
        <pc:chgData name="Taylor, Joseph E" userId="4c5a6b01-bbdf-428b-b4b6-a1a03187b2c2" providerId="ADAL" clId="{9FD248A9-3722-4B5F-AA13-A37909B13A0B}" dt="2021-10-05T14:00:14.665" v="92" actId="20577"/>
        <pc:sldMkLst>
          <pc:docMk/>
          <pc:sldMk cId="464304792" sldId="691"/>
        </pc:sldMkLst>
        <pc:spChg chg="mod">
          <ac:chgData name="Taylor, Joseph E" userId="4c5a6b01-bbdf-428b-b4b6-a1a03187b2c2" providerId="ADAL" clId="{9FD248A9-3722-4B5F-AA13-A37909B13A0B}" dt="2021-08-10T13:00:11.316" v="1" actId="20577"/>
          <ac:spMkLst>
            <pc:docMk/>
            <pc:sldMk cId="464304792" sldId="691"/>
            <ac:spMk id="5" creationId="{9BE384C3-05D9-43DB-B602-8850BF8BCF6F}"/>
          </ac:spMkLst>
        </pc:spChg>
      </pc:sldChg>
      <pc:sldChg chg="modNotesTx">
        <pc:chgData name="Taylor, Joseph E" userId="4c5a6b01-bbdf-428b-b4b6-a1a03187b2c2" providerId="ADAL" clId="{9FD248A9-3722-4B5F-AA13-A37909B13A0B}" dt="2021-10-05T14:03:44.300" v="108" actId="20577"/>
        <pc:sldMkLst>
          <pc:docMk/>
          <pc:sldMk cId="2849272507" sldId="692"/>
        </pc:sldMkLst>
      </pc:sldChg>
      <pc:sldChg chg="modSp mod modNotesTx">
        <pc:chgData name="Taylor, Joseph E" userId="4c5a6b01-bbdf-428b-b4b6-a1a03187b2c2" providerId="ADAL" clId="{9FD248A9-3722-4B5F-AA13-A37909B13A0B}" dt="2021-10-05T14:01:20.211" v="98" actId="20577"/>
        <pc:sldMkLst>
          <pc:docMk/>
          <pc:sldMk cId="2236023259" sldId="696"/>
        </pc:sldMkLst>
        <pc:spChg chg="mod">
          <ac:chgData name="Taylor, Joseph E" userId="4c5a6b01-bbdf-428b-b4b6-a1a03187b2c2" providerId="ADAL" clId="{9FD248A9-3722-4B5F-AA13-A37909B13A0B}" dt="2021-10-04T12:54:53.494" v="3" actId="20577"/>
          <ac:spMkLst>
            <pc:docMk/>
            <pc:sldMk cId="2236023259" sldId="696"/>
            <ac:spMk id="2" creationId="{4D2A49AF-C057-44DA-84AB-1EFD05938D8E}"/>
          </ac:spMkLst>
        </pc:spChg>
      </pc:sldChg>
      <pc:sldChg chg="modSp mod">
        <pc:chgData name="Taylor, Joseph E" userId="4c5a6b01-bbdf-428b-b4b6-a1a03187b2c2" providerId="ADAL" clId="{9FD248A9-3722-4B5F-AA13-A37909B13A0B}" dt="2021-10-04T12:55:08.301" v="5" actId="20577"/>
        <pc:sldMkLst>
          <pc:docMk/>
          <pc:sldMk cId="200293402" sldId="697"/>
        </pc:sldMkLst>
        <pc:spChg chg="mod">
          <ac:chgData name="Taylor, Joseph E" userId="4c5a6b01-bbdf-428b-b4b6-a1a03187b2c2" providerId="ADAL" clId="{9FD248A9-3722-4B5F-AA13-A37909B13A0B}" dt="2021-10-04T12:55:08.301" v="5" actId="20577"/>
          <ac:spMkLst>
            <pc:docMk/>
            <pc:sldMk cId="200293402" sldId="697"/>
            <ac:spMk id="2" creationId="{4D2A49AF-C057-44DA-84AB-1EFD05938D8E}"/>
          </ac:spMkLst>
        </pc:spChg>
      </pc:sldChg>
      <pc:sldChg chg="modNotesTx">
        <pc:chgData name="Taylor, Joseph E" userId="4c5a6b01-bbdf-428b-b4b6-a1a03187b2c2" providerId="ADAL" clId="{9FD248A9-3722-4B5F-AA13-A37909B13A0B}" dt="2021-10-05T14:02:52.332" v="100" actId="20577"/>
        <pc:sldMkLst>
          <pc:docMk/>
          <pc:sldMk cId="2656636533" sldId="704"/>
        </pc:sldMkLst>
      </pc:sldChg>
      <pc:sldChg chg="modSp mod">
        <pc:chgData name="Taylor, Joseph E" userId="4c5a6b01-bbdf-428b-b4b6-a1a03187b2c2" providerId="ADAL" clId="{9FD248A9-3722-4B5F-AA13-A37909B13A0B}" dt="2021-10-05T14:03:12.519" v="102" actId="20577"/>
        <pc:sldMkLst>
          <pc:docMk/>
          <pc:sldMk cId="1157978036" sldId="707"/>
        </pc:sldMkLst>
        <pc:spChg chg="mod">
          <ac:chgData name="Taylor, Joseph E" userId="4c5a6b01-bbdf-428b-b4b6-a1a03187b2c2" providerId="ADAL" clId="{9FD248A9-3722-4B5F-AA13-A37909B13A0B}" dt="2021-10-05T14:03:12.519" v="102" actId="20577"/>
          <ac:spMkLst>
            <pc:docMk/>
            <pc:sldMk cId="1157978036" sldId="707"/>
            <ac:spMk id="226307" creationId="{00000000-0000-0000-0000-000000000000}"/>
          </ac:spMkLst>
        </pc:spChg>
      </pc:sldChg>
      <pc:sldChg chg="modSp mod">
        <pc:chgData name="Taylor, Joseph E" userId="4c5a6b01-bbdf-428b-b4b6-a1a03187b2c2" providerId="ADAL" clId="{9FD248A9-3722-4B5F-AA13-A37909B13A0B}" dt="2021-10-04T12:58:37.414" v="90" actId="20577"/>
        <pc:sldMkLst>
          <pc:docMk/>
          <pc:sldMk cId="2864508684" sldId="713"/>
        </pc:sldMkLst>
        <pc:spChg chg="mod">
          <ac:chgData name="Taylor, Joseph E" userId="4c5a6b01-bbdf-428b-b4b6-a1a03187b2c2" providerId="ADAL" clId="{9FD248A9-3722-4B5F-AA13-A37909B13A0B}" dt="2021-10-04T12:58:37.414" v="90" actId="20577"/>
          <ac:spMkLst>
            <pc:docMk/>
            <pc:sldMk cId="2864508684" sldId="713"/>
            <ac:spMk id="226307" creationId="{00000000-0000-0000-0000-000000000000}"/>
          </ac:spMkLst>
        </pc:spChg>
      </pc:sldChg>
    </pc:docChg>
  </pc:docChgLst>
  <pc:docChgLst>
    <pc:chgData name="Hines, Donna A" userId="S::donna.a.hines@hud.gov::ad4f40da-fb4d-443a-ae6e-35f8d8059c35" providerId="AD" clId="Web-{9427F717-C8A6-DB81-BC46-B860AA414433}"/>
    <pc:docChg chg="modSld addMainMaster delMainMaster">
      <pc:chgData name="Hines, Donna A" userId="S::donna.a.hines@hud.gov::ad4f40da-fb4d-443a-ae6e-35f8d8059c35" providerId="AD" clId="Web-{9427F717-C8A6-DB81-BC46-B860AA414433}" dt="2022-10-17T22:07:27.063" v="141" actId="1076"/>
      <pc:docMkLst>
        <pc:docMk/>
      </pc:docMkLst>
      <pc:sldChg chg="addSp delSp modSp mod setBg modClrScheme chgLayout">
        <pc:chgData name="Hines, Donna A" userId="S::donna.a.hines@hud.gov::ad4f40da-fb4d-443a-ae6e-35f8d8059c35" providerId="AD" clId="Web-{9427F717-C8A6-DB81-BC46-B860AA414433}" dt="2022-10-17T22:04:31.935" v="103"/>
        <pc:sldMkLst>
          <pc:docMk/>
          <pc:sldMk cId="2852861402" sldId="363"/>
        </pc:sldMkLst>
        <pc:spChg chg="mod ord">
          <ac:chgData name="Hines, Donna A" userId="S::donna.a.hines@hud.gov::ad4f40da-fb4d-443a-ae6e-35f8d8059c35" providerId="AD" clId="Web-{9427F717-C8A6-DB81-BC46-B860AA414433}" dt="2022-10-17T21:44:52.612" v="33"/>
          <ac:spMkLst>
            <pc:docMk/>
            <pc:sldMk cId="2852861402" sldId="363"/>
            <ac:spMk id="2" creationId="{A33B5A62-9656-4262-BE8E-2CD15DAB2F24}"/>
          </ac:spMkLst>
        </pc:spChg>
        <pc:spChg chg="mod ord">
          <ac:chgData name="Hines, Donna A" userId="S::donna.a.hines@hud.gov::ad4f40da-fb4d-443a-ae6e-35f8d8059c35" providerId="AD" clId="Web-{9427F717-C8A6-DB81-BC46-B860AA414433}" dt="2022-10-17T21:44:52.612" v="33"/>
          <ac:spMkLst>
            <pc:docMk/>
            <pc:sldMk cId="2852861402" sldId="363"/>
            <ac:spMk id="133124" creationId="{00000000-0000-0000-0000-000000000000}"/>
          </ac:spMkLst>
        </pc:spChg>
        <pc:spChg chg="mod ord">
          <ac:chgData name="Hines, Donna A" userId="S::donna.a.hines@hud.gov::ad4f40da-fb4d-443a-ae6e-35f8d8059c35" providerId="AD" clId="Web-{9427F717-C8A6-DB81-BC46-B860AA414433}" dt="2022-10-17T21:44:52.612" v="33"/>
          <ac:spMkLst>
            <pc:docMk/>
            <pc:sldMk cId="2852861402" sldId="363"/>
            <ac:spMk id="221186" creationId="{00000000-0000-0000-0000-000000000000}"/>
          </ac:spMkLst>
        </pc:spChg>
        <pc:picChg chg="add">
          <ac:chgData name="Hines, Donna A" userId="S::donna.a.hines@hud.gov::ad4f40da-fb4d-443a-ae6e-35f8d8059c35" providerId="AD" clId="Web-{9427F717-C8A6-DB81-BC46-B860AA414433}" dt="2022-10-17T22:04:31.920" v="102"/>
          <ac:picMkLst>
            <pc:docMk/>
            <pc:sldMk cId="2852861402" sldId="363"/>
            <ac:picMk id="5" creationId="{7B5221F2-7E5D-7738-A6E1-D16A91EFC93F}"/>
          </ac:picMkLst>
        </pc:picChg>
        <pc:picChg chg="add">
          <ac:chgData name="Hines, Donna A" userId="S::donna.a.hines@hud.gov::ad4f40da-fb4d-443a-ae6e-35f8d8059c35" providerId="AD" clId="Web-{9427F717-C8A6-DB81-BC46-B860AA414433}" dt="2022-10-17T22:04:31.935" v="103"/>
          <ac:picMkLst>
            <pc:docMk/>
            <pc:sldMk cId="2852861402" sldId="363"/>
            <ac:picMk id="7" creationId="{863A836C-C1AD-DFE9-65C2-B460E58DC7AD}"/>
          </ac:picMkLst>
        </pc:picChg>
        <pc:picChg chg="del">
          <ac:chgData name="Hines, Donna A" userId="S::donna.a.hines@hud.gov::ad4f40da-fb4d-443a-ae6e-35f8d8059c35" providerId="AD" clId="Web-{9427F717-C8A6-DB81-BC46-B860AA414433}" dt="2022-10-17T21:43:40.064" v="14"/>
          <ac:picMkLst>
            <pc:docMk/>
            <pc:sldMk cId="2852861402" sldId="363"/>
            <ac:picMk id="48" creationId="{F46C8827-022C-4E9E-B146-56969810783B}"/>
          </ac:picMkLst>
        </pc:picChg>
      </pc:sldChg>
      <pc:sldChg chg="addSp delSp modSp mod setBg modClrScheme chgLayout">
        <pc:chgData name="Hines, Donna A" userId="S::donna.a.hines@hud.gov::ad4f40da-fb4d-443a-ae6e-35f8d8059c35" providerId="AD" clId="Web-{9427F717-C8A6-DB81-BC46-B860AA414433}" dt="2022-10-17T22:04:35.435" v="105"/>
        <pc:sldMkLst>
          <pc:docMk/>
          <pc:sldMk cId="822699339" sldId="364"/>
        </pc:sldMkLst>
        <pc:spChg chg="mod ord">
          <ac:chgData name="Hines, Donna A" userId="S::donna.a.hines@hud.gov::ad4f40da-fb4d-443a-ae6e-35f8d8059c35" providerId="AD" clId="Web-{9427F717-C8A6-DB81-BC46-B860AA414433}" dt="2022-10-17T21:44:52.612" v="33"/>
          <ac:spMkLst>
            <pc:docMk/>
            <pc:sldMk cId="822699339" sldId="364"/>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822699339" sldId="364"/>
            <ac:spMk id="226307" creationId="{00000000-0000-0000-0000-000000000000}"/>
          </ac:spMkLst>
        </pc:spChg>
        <pc:picChg chg="add">
          <ac:chgData name="Hines, Donna A" userId="S::donna.a.hines@hud.gov::ad4f40da-fb4d-443a-ae6e-35f8d8059c35" providerId="AD" clId="Web-{9427F717-C8A6-DB81-BC46-B860AA414433}" dt="2022-10-17T22:04:35.420" v="104"/>
          <ac:picMkLst>
            <pc:docMk/>
            <pc:sldMk cId="822699339" sldId="364"/>
            <ac:picMk id="3" creationId="{545A0B7D-14EB-AB21-8CE4-74BC74BF1A5F}"/>
          </ac:picMkLst>
        </pc:picChg>
        <pc:picChg chg="add">
          <ac:chgData name="Hines, Donna A" userId="S::donna.a.hines@hud.gov::ad4f40da-fb4d-443a-ae6e-35f8d8059c35" providerId="AD" clId="Web-{9427F717-C8A6-DB81-BC46-B860AA414433}" dt="2022-10-17T22:04:35.435" v="105"/>
          <ac:picMkLst>
            <pc:docMk/>
            <pc:sldMk cId="822699339" sldId="364"/>
            <ac:picMk id="5" creationId="{33F7D148-36D5-E1FE-E6E5-C8A2CB180012}"/>
          </ac:picMkLst>
        </pc:picChg>
        <pc:picChg chg="del">
          <ac:chgData name="Hines, Donna A" userId="S::donna.a.hines@hud.gov::ad4f40da-fb4d-443a-ae6e-35f8d8059c35" providerId="AD" clId="Web-{9427F717-C8A6-DB81-BC46-B860AA414433}" dt="2022-10-17T21:43:42.252" v="15"/>
          <ac:picMkLst>
            <pc:docMk/>
            <pc:sldMk cId="822699339" sldId="364"/>
            <ac:picMk id="9" creationId="{B13DA6E4-A6CA-4E66-BE98-9AF5D3A2C69A}"/>
          </ac:picMkLst>
        </pc:picChg>
      </pc:sldChg>
      <pc:sldChg chg="addSp delSp modSp mod setBg modClrScheme chgLayout">
        <pc:chgData name="Hines, Donna A" userId="S::donna.a.hines@hud.gov::ad4f40da-fb4d-443a-ae6e-35f8d8059c35" providerId="AD" clId="Web-{9427F717-C8A6-DB81-BC46-B860AA414433}" dt="2022-10-17T22:05:47.030" v="135"/>
        <pc:sldMkLst>
          <pc:docMk/>
          <pc:sldMk cId="4252701259" sldId="366"/>
        </pc:sldMkLst>
        <pc:spChg chg="mod ord">
          <ac:chgData name="Hines, Donna A" userId="S::donna.a.hines@hud.gov::ad4f40da-fb4d-443a-ae6e-35f8d8059c35" providerId="AD" clId="Web-{9427F717-C8A6-DB81-BC46-B860AA414433}" dt="2022-10-17T21:44:52.612" v="33"/>
          <ac:spMkLst>
            <pc:docMk/>
            <pc:sldMk cId="4252701259" sldId="366"/>
            <ac:spMk id="136196" creationId="{00000000-0000-0000-0000-000000000000}"/>
          </ac:spMkLst>
        </pc:spChg>
        <pc:spChg chg="mod ord">
          <ac:chgData name="Hines, Donna A" userId="S::donna.a.hines@hud.gov::ad4f40da-fb4d-443a-ae6e-35f8d8059c35" providerId="AD" clId="Web-{9427F717-C8A6-DB81-BC46-B860AA414433}" dt="2022-10-17T21:44:52.612" v="33"/>
          <ac:spMkLst>
            <pc:docMk/>
            <pc:sldMk cId="4252701259" sldId="366"/>
            <ac:spMk id="289794" creationId="{00000000-0000-0000-0000-000000000000}"/>
          </ac:spMkLst>
        </pc:spChg>
        <pc:spChg chg="mod ord">
          <ac:chgData name="Hines, Donna A" userId="S::donna.a.hines@hud.gov::ad4f40da-fb4d-443a-ae6e-35f8d8059c35" providerId="AD" clId="Web-{9427F717-C8A6-DB81-BC46-B860AA414433}" dt="2022-10-17T21:44:52.612" v="33"/>
          <ac:spMkLst>
            <pc:docMk/>
            <pc:sldMk cId="4252701259" sldId="366"/>
            <ac:spMk id="289795" creationId="{00000000-0000-0000-0000-000000000000}"/>
          </ac:spMkLst>
        </pc:spChg>
        <pc:picChg chg="add">
          <ac:chgData name="Hines, Donna A" userId="S::donna.a.hines@hud.gov::ad4f40da-fb4d-443a-ae6e-35f8d8059c35" providerId="AD" clId="Web-{9427F717-C8A6-DB81-BC46-B860AA414433}" dt="2022-10-17T22:05:47.030" v="134"/>
          <ac:picMkLst>
            <pc:docMk/>
            <pc:sldMk cId="4252701259" sldId="366"/>
            <ac:picMk id="3" creationId="{71C32B5B-7958-C1DA-A944-FB0BB0CB05F4}"/>
          </ac:picMkLst>
        </pc:picChg>
        <pc:picChg chg="add">
          <ac:chgData name="Hines, Donna A" userId="S::donna.a.hines@hud.gov::ad4f40da-fb4d-443a-ae6e-35f8d8059c35" providerId="AD" clId="Web-{9427F717-C8A6-DB81-BC46-B860AA414433}" dt="2022-10-17T22:05:47.030" v="135"/>
          <ac:picMkLst>
            <pc:docMk/>
            <pc:sldMk cId="4252701259" sldId="366"/>
            <ac:picMk id="5" creationId="{3BC64A79-1EAE-8DD5-7369-E567F237B036}"/>
          </ac:picMkLst>
        </pc:picChg>
        <pc:picChg chg="del">
          <ac:chgData name="Hines, Donna A" userId="S::donna.a.hines@hud.gov::ad4f40da-fb4d-443a-ae6e-35f8d8059c35" providerId="AD" clId="Web-{9427F717-C8A6-DB81-BC46-B860AA414433}" dt="2022-10-17T21:44:24.346" v="30"/>
          <ac:picMkLst>
            <pc:docMk/>
            <pc:sldMk cId="4252701259" sldId="366"/>
            <ac:picMk id="62" creationId="{9E9EC4DA-88CF-46BE-B028-34CE6498B9FD}"/>
          </ac:picMkLst>
        </pc:picChg>
      </pc:sldChg>
      <pc:sldChg chg="addSp delSp modSp mod setBg modClrScheme chgLayout">
        <pc:chgData name="Hines, Donna A" userId="S::donna.a.hines@hud.gov::ad4f40da-fb4d-443a-ae6e-35f8d8059c35" providerId="AD" clId="Web-{9427F717-C8A6-DB81-BC46-B860AA414433}" dt="2022-10-17T22:05:40.452" v="133"/>
        <pc:sldMkLst>
          <pc:docMk/>
          <pc:sldMk cId="3555543817" sldId="626"/>
        </pc:sldMkLst>
        <pc:spChg chg="mod ord">
          <ac:chgData name="Hines, Donna A" userId="S::donna.a.hines@hud.gov::ad4f40da-fb4d-443a-ae6e-35f8d8059c35" providerId="AD" clId="Web-{9427F717-C8A6-DB81-BC46-B860AA414433}" dt="2022-10-17T21:44:52.612" v="33"/>
          <ac:spMkLst>
            <pc:docMk/>
            <pc:sldMk cId="3555543817" sldId="626"/>
            <ac:spMk id="2" creationId="{11EA92AC-D947-414E-B70E-E2DB736BDDA5}"/>
          </ac:spMkLst>
        </pc:spChg>
        <pc:spChg chg="mod ord">
          <ac:chgData name="Hines, Donna A" userId="S::donna.a.hines@hud.gov::ad4f40da-fb4d-443a-ae6e-35f8d8059c35" providerId="AD" clId="Web-{9427F717-C8A6-DB81-BC46-B860AA414433}" dt="2022-10-17T21:44:52.612" v="33"/>
          <ac:spMkLst>
            <pc:docMk/>
            <pc:sldMk cId="3555543817" sldId="626"/>
            <ac:spMk id="3" creationId="{BF1F9889-2CBA-404F-B69F-45D1A7C842DB}"/>
          </ac:spMkLst>
        </pc:spChg>
        <pc:spChg chg="mod ord">
          <ac:chgData name="Hines, Donna A" userId="S::donna.a.hines@hud.gov::ad4f40da-fb4d-443a-ae6e-35f8d8059c35" providerId="AD" clId="Web-{9427F717-C8A6-DB81-BC46-B860AA414433}" dt="2022-10-17T21:44:52.612" v="33"/>
          <ac:spMkLst>
            <pc:docMk/>
            <pc:sldMk cId="3555543817" sldId="626"/>
            <ac:spMk id="4" creationId="{1B820FE4-0B59-4167-A532-B290ED4BBFFF}"/>
          </ac:spMkLst>
        </pc:spChg>
        <pc:picChg chg="del">
          <ac:chgData name="Hines, Donna A" userId="S::donna.a.hines@hud.gov::ad4f40da-fb4d-443a-ae6e-35f8d8059c35" providerId="AD" clId="Web-{9427F717-C8A6-DB81-BC46-B860AA414433}" dt="2022-10-17T21:44:21.986" v="29"/>
          <ac:picMkLst>
            <pc:docMk/>
            <pc:sldMk cId="3555543817" sldId="626"/>
            <ac:picMk id="5" creationId="{FBCE315D-DCE5-4141-8C2D-2E306E8B0019}"/>
          </ac:picMkLst>
        </pc:picChg>
        <pc:picChg chg="add">
          <ac:chgData name="Hines, Donna A" userId="S::donna.a.hines@hud.gov::ad4f40da-fb4d-443a-ae6e-35f8d8059c35" providerId="AD" clId="Web-{9427F717-C8A6-DB81-BC46-B860AA414433}" dt="2022-10-17T22:05:40.436" v="132"/>
          <ac:picMkLst>
            <pc:docMk/>
            <pc:sldMk cId="3555543817" sldId="626"/>
            <ac:picMk id="6" creationId="{929FE8D6-6002-1716-E236-22FEE42C214C}"/>
          </ac:picMkLst>
        </pc:picChg>
        <pc:picChg chg="add">
          <ac:chgData name="Hines, Donna A" userId="S::donna.a.hines@hud.gov::ad4f40da-fb4d-443a-ae6e-35f8d8059c35" providerId="AD" clId="Web-{9427F717-C8A6-DB81-BC46-B860AA414433}" dt="2022-10-17T22:05:40.452" v="133"/>
          <ac:picMkLst>
            <pc:docMk/>
            <pc:sldMk cId="3555543817" sldId="626"/>
            <ac:picMk id="8" creationId="{D6419D98-7C45-C73F-2028-AFFE046F9C33}"/>
          </ac:picMkLst>
        </pc:picChg>
      </pc:sldChg>
      <pc:sldChg chg="addSp delSp modSp mod setBg modClrScheme chgLayout">
        <pc:chgData name="Hines, Donna A" userId="S::donna.a.hines@hud.gov::ad4f40da-fb4d-443a-ae6e-35f8d8059c35" providerId="AD" clId="Web-{9427F717-C8A6-DB81-BC46-B860AA414433}" dt="2022-10-17T22:03:24.481" v="77"/>
        <pc:sldMkLst>
          <pc:docMk/>
          <pc:sldMk cId="1188254948" sldId="627"/>
        </pc:sldMkLst>
        <pc:spChg chg="mod ord">
          <ac:chgData name="Hines, Donna A" userId="S::donna.a.hines@hud.gov::ad4f40da-fb4d-443a-ae6e-35f8d8059c35" providerId="AD" clId="Web-{9427F717-C8A6-DB81-BC46-B860AA414433}" dt="2022-10-17T21:44:52.612" v="33"/>
          <ac:spMkLst>
            <pc:docMk/>
            <pc:sldMk cId="1188254948" sldId="627"/>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1188254948" sldId="627"/>
            <ac:spMk id="126980" creationId="{00000000-0000-0000-0000-000000000000}"/>
          </ac:spMkLst>
        </pc:spChg>
        <pc:graphicFrameChg chg="mod ord">
          <ac:chgData name="Hines, Donna A" userId="S::donna.a.hines@hud.gov::ad4f40da-fb4d-443a-ae6e-35f8d8059c35" providerId="AD" clId="Web-{9427F717-C8A6-DB81-BC46-B860AA414433}" dt="2022-10-17T21:44:52.612" v="33"/>
          <ac:graphicFrameMkLst>
            <pc:docMk/>
            <pc:sldMk cId="1188254948" sldId="627"/>
            <ac:graphicFrameMk id="126982" creationId="{72D62C71-6F67-4FB5-A565-A9D5B2A4A9EE}"/>
          </ac:graphicFrameMkLst>
        </pc:graphicFrameChg>
        <pc:picChg chg="del">
          <ac:chgData name="Hines, Donna A" userId="S::donna.a.hines@hud.gov::ad4f40da-fb4d-443a-ae6e-35f8d8059c35" providerId="AD" clId="Web-{9427F717-C8A6-DB81-BC46-B860AA414433}" dt="2022-10-17T21:42:58.235" v="1"/>
          <ac:picMkLst>
            <pc:docMk/>
            <pc:sldMk cId="1188254948" sldId="627"/>
            <ac:picMk id="2" creationId="{EA56169B-5EA4-4C6F-8CE7-3C8E050E5A15}"/>
          </ac:picMkLst>
        </pc:picChg>
        <pc:picChg chg="add">
          <ac:chgData name="Hines, Donna A" userId="S::donna.a.hines@hud.gov::ad4f40da-fb4d-443a-ae6e-35f8d8059c35" providerId="AD" clId="Web-{9427F717-C8A6-DB81-BC46-B860AA414433}" dt="2022-10-17T22:03:24.465" v="76"/>
          <ac:picMkLst>
            <pc:docMk/>
            <pc:sldMk cId="1188254948" sldId="627"/>
            <ac:picMk id="23" creationId="{D3B4311E-4E0B-F251-9F56-86F5EBC83D95}"/>
          </ac:picMkLst>
        </pc:picChg>
        <pc:picChg chg="add">
          <ac:chgData name="Hines, Donna A" userId="S::donna.a.hines@hud.gov::ad4f40da-fb4d-443a-ae6e-35f8d8059c35" providerId="AD" clId="Web-{9427F717-C8A6-DB81-BC46-B860AA414433}" dt="2022-10-17T22:03:24.481" v="77"/>
          <ac:picMkLst>
            <pc:docMk/>
            <pc:sldMk cId="1188254948" sldId="627"/>
            <ac:picMk id="25" creationId="{08F8607E-12BB-C1F8-32DF-A247C8D49C73}"/>
          </ac:picMkLst>
        </pc:picChg>
      </pc:sldChg>
      <pc:sldChg chg="addSp delSp modSp mod setBg modClrScheme chgLayout">
        <pc:chgData name="Hines, Donna A" userId="S::donna.a.hines@hud.gov::ad4f40da-fb4d-443a-ae6e-35f8d8059c35" providerId="AD" clId="Web-{9427F717-C8A6-DB81-BC46-B860AA414433}" dt="2022-10-17T22:03:31.184" v="79"/>
        <pc:sldMkLst>
          <pc:docMk/>
          <pc:sldMk cId="2937790695" sldId="628"/>
        </pc:sldMkLst>
        <pc:spChg chg="mod ord">
          <ac:chgData name="Hines, Donna A" userId="S::donna.a.hines@hud.gov::ad4f40da-fb4d-443a-ae6e-35f8d8059c35" providerId="AD" clId="Web-{9427F717-C8A6-DB81-BC46-B860AA414433}" dt="2022-10-17T21:44:52.612" v="33"/>
          <ac:spMkLst>
            <pc:docMk/>
            <pc:sldMk cId="2937790695" sldId="628"/>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2937790695" sldId="628"/>
            <ac:spMk id="126980" creationId="{00000000-0000-0000-0000-000000000000}"/>
          </ac:spMkLst>
        </pc:spChg>
        <pc:grpChg chg="del">
          <ac:chgData name="Hines, Donna A" userId="S::donna.a.hines@hud.gov::ad4f40da-fb4d-443a-ae6e-35f8d8059c35" providerId="AD" clId="Web-{9427F717-C8A6-DB81-BC46-B860AA414433}" dt="2022-10-17T21:43:01.360" v="2"/>
          <ac:grpSpMkLst>
            <pc:docMk/>
            <pc:sldMk cId="2937790695" sldId="628"/>
            <ac:grpSpMk id="8" creationId="{31DBA831-A8AA-4079-8438-0C66B9BD80A6}"/>
          </ac:grpSpMkLst>
        </pc:grpChg>
        <pc:graphicFrameChg chg="mod ord">
          <ac:chgData name="Hines, Donna A" userId="S::donna.a.hines@hud.gov::ad4f40da-fb4d-443a-ae6e-35f8d8059c35" providerId="AD" clId="Web-{9427F717-C8A6-DB81-BC46-B860AA414433}" dt="2022-10-17T21:44:52.612" v="33"/>
          <ac:graphicFrameMkLst>
            <pc:docMk/>
            <pc:sldMk cId="2937790695" sldId="628"/>
            <ac:graphicFrameMk id="126982" creationId="{8A401A04-7F2E-4FCB-B17D-43015909008B}"/>
          </ac:graphicFrameMkLst>
        </pc:graphicFrameChg>
        <pc:picChg chg="add">
          <ac:chgData name="Hines, Donna A" userId="S::donna.a.hines@hud.gov::ad4f40da-fb4d-443a-ae6e-35f8d8059c35" providerId="AD" clId="Web-{9427F717-C8A6-DB81-BC46-B860AA414433}" dt="2022-10-17T22:03:31.169" v="78"/>
          <ac:picMkLst>
            <pc:docMk/>
            <pc:sldMk cId="2937790695" sldId="628"/>
            <ac:picMk id="15" creationId="{84D5AA99-6F84-2896-788A-E5569E453D12}"/>
          </ac:picMkLst>
        </pc:picChg>
        <pc:picChg chg="add">
          <ac:chgData name="Hines, Donna A" userId="S::donna.a.hines@hud.gov::ad4f40da-fb4d-443a-ae6e-35f8d8059c35" providerId="AD" clId="Web-{9427F717-C8A6-DB81-BC46-B860AA414433}" dt="2022-10-17T22:03:31.184" v="79"/>
          <ac:picMkLst>
            <pc:docMk/>
            <pc:sldMk cId="2937790695" sldId="628"/>
            <ac:picMk id="17" creationId="{2DEA7DF5-02BA-55C2-4CF4-172D8AE296FD}"/>
          </ac:picMkLst>
        </pc:picChg>
      </pc:sldChg>
      <pc:sldChg chg="addSp delSp modSp mod setBg modClrScheme chgLayout">
        <pc:chgData name="Hines, Donna A" userId="S::donna.a.hines@hud.gov::ad4f40da-fb4d-443a-ae6e-35f8d8059c35" providerId="AD" clId="Web-{9427F717-C8A6-DB81-BC46-B860AA414433}" dt="2022-10-17T22:03:35.856" v="81"/>
        <pc:sldMkLst>
          <pc:docMk/>
          <pc:sldMk cId="189484904" sldId="629"/>
        </pc:sldMkLst>
        <pc:spChg chg="mod ord">
          <ac:chgData name="Hines, Donna A" userId="S::donna.a.hines@hud.gov::ad4f40da-fb4d-443a-ae6e-35f8d8059c35" providerId="AD" clId="Web-{9427F717-C8A6-DB81-BC46-B860AA414433}" dt="2022-10-17T21:44:52.612" v="33"/>
          <ac:spMkLst>
            <pc:docMk/>
            <pc:sldMk cId="189484904" sldId="629"/>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189484904" sldId="629"/>
            <ac:spMk id="126980" creationId="{00000000-0000-0000-0000-000000000000}"/>
          </ac:spMkLst>
        </pc:spChg>
        <pc:grpChg chg="del">
          <ac:chgData name="Hines, Donna A" userId="S::donna.a.hines@hud.gov::ad4f40da-fb4d-443a-ae6e-35f8d8059c35" providerId="AD" clId="Web-{9427F717-C8A6-DB81-BC46-B860AA414433}" dt="2022-10-17T21:43:03.157" v="3"/>
          <ac:grpSpMkLst>
            <pc:docMk/>
            <pc:sldMk cId="189484904" sldId="629"/>
            <ac:grpSpMk id="35" creationId="{33F1F68B-6CBE-4151-AECC-DF085FEAD789}"/>
          </ac:grpSpMkLst>
        </pc:grpChg>
        <pc:picChg chg="add">
          <ac:chgData name="Hines, Donna A" userId="S::donna.a.hines@hud.gov::ad4f40da-fb4d-443a-ae6e-35f8d8059c35" providerId="AD" clId="Web-{9427F717-C8A6-DB81-BC46-B860AA414433}" dt="2022-10-17T22:03:35.856" v="80"/>
          <ac:picMkLst>
            <pc:docMk/>
            <pc:sldMk cId="189484904" sldId="629"/>
            <ac:picMk id="5" creationId="{08FC3F08-A3D4-EE47-F86E-A471A874C1A6}"/>
          </ac:picMkLst>
        </pc:picChg>
        <pc:picChg chg="add">
          <ac:chgData name="Hines, Donna A" userId="S::donna.a.hines@hud.gov::ad4f40da-fb4d-443a-ae6e-35f8d8059c35" providerId="AD" clId="Web-{9427F717-C8A6-DB81-BC46-B860AA414433}" dt="2022-10-17T22:03:35.856" v="81"/>
          <ac:picMkLst>
            <pc:docMk/>
            <pc:sldMk cId="189484904" sldId="629"/>
            <ac:picMk id="7" creationId="{5E9158E4-404B-91E6-7FBB-E9AEC793BDEF}"/>
          </ac:picMkLst>
        </pc:picChg>
      </pc:sldChg>
      <pc:sldChg chg="addSp delSp modSp mod setBg modClrScheme chgLayout">
        <pc:chgData name="Hines, Donna A" userId="S::donna.a.hines@hud.gov::ad4f40da-fb4d-443a-ae6e-35f8d8059c35" providerId="AD" clId="Web-{9427F717-C8A6-DB81-BC46-B860AA414433}" dt="2022-10-17T22:03:41.559" v="83"/>
        <pc:sldMkLst>
          <pc:docMk/>
          <pc:sldMk cId="2194657365" sldId="630"/>
        </pc:sldMkLst>
        <pc:spChg chg="mod ord">
          <ac:chgData name="Hines, Donna A" userId="S::donna.a.hines@hud.gov::ad4f40da-fb4d-443a-ae6e-35f8d8059c35" providerId="AD" clId="Web-{9427F717-C8A6-DB81-BC46-B860AA414433}" dt="2022-10-17T21:44:52.612" v="33"/>
          <ac:spMkLst>
            <pc:docMk/>
            <pc:sldMk cId="2194657365" sldId="630"/>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2194657365" sldId="630"/>
            <ac:spMk id="126980" creationId="{00000000-0000-0000-0000-000000000000}"/>
          </ac:spMkLst>
        </pc:spChg>
        <pc:picChg chg="add">
          <ac:chgData name="Hines, Donna A" userId="S::donna.a.hines@hud.gov::ad4f40da-fb4d-443a-ae6e-35f8d8059c35" providerId="AD" clId="Web-{9427F717-C8A6-DB81-BC46-B860AA414433}" dt="2022-10-17T22:03:41.559" v="82"/>
          <ac:picMkLst>
            <pc:docMk/>
            <pc:sldMk cId="2194657365" sldId="630"/>
            <ac:picMk id="4" creationId="{21C53376-DC89-531B-E2D0-EF3CC24D031D}"/>
          </ac:picMkLst>
        </pc:picChg>
        <pc:picChg chg="add">
          <ac:chgData name="Hines, Donna A" userId="S::donna.a.hines@hud.gov::ad4f40da-fb4d-443a-ae6e-35f8d8059c35" providerId="AD" clId="Web-{9427F717-C8A6-DB81-BC46-B860AA414433}" dt="2022-10-17T22:03:41.559" v="83"/>
          <ac:picMkLst>
            <pc:docMk/>
            <pc:sldMk cId="2194657365" sldId="630"/>
            <ac:picMk id="6" creationId="{E33E06AB-615A-68E2-2B79-BE90A7AFE9B1}"/>
          </ac:picMkLst>
        </pc:picChg>
        <pc:picChg chg="del">
          <ac:chgData name="Hines, Donna A" userId="S::donna.a.hines@hud.gov::ad4f40da-fb4d-443a-ae6e-35f8d8059c35" providerId="AD" clId="Web-{9427F717-C8A6-DB81-BC46-B860AA414433}" dt="2022-10-17T21:43:07.548" v="4"/>
          <ac:picMkLst>
            <pc:docMk/>
            <pc:sldMk cId="2194657365" sldId="630"/>
            <ac:picMk id="36" creationId="{3F254802-4F2A-498B-846A-DA5020BC2005}"/>
          </ac:picMkLst>
        </pc:picChg>
      </pc:sldChg>
      <pc:sldChg chg="addSp delSp modSp mod setBg modClrScheme chgLayout">
        <pc:chgData name="Hines, Donna A" userId="S::donna.a.hines@hud.gov::ad4f40da-fb4d-443a-ae6e-35f8d8059c35" providerId="AD" clId="Web-{9427F717-C8A6-DB81-BC46-B860AA414433}" dt="2022-10-17T22:03:47.950" v="85"/>
        <pc:sldMkLst>
          <pc:docMk/>
          <pc:sldMk cId="1618170388" sldId="631"/>
        </pc:sldMkLst>
        <pc:spChg chg="mod ord">
          <ac:chgData name="Hines, Donna A" userId="S::donna.a.hines@hud.gov::ad4f40da-fb4d-443a-ae6e-35f8d8059c35" providerId="AD" clId="Web-{9427F717-C8A6-DB81-BC46-B860AA414433}" dt="2022-10-17T21:44:52.612" v="33"/>
          <ac:spMkLst>
            <pc:docMk/>
            <pc:sldMk cId="1618170388" sldId="631"/>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1618170388" sldId="631"/>
            <ac:spMk id="126980" creationId="{00000000-0000-0000-0000-000000000000}"/>
          </ac:spMkLst>
        </pc:spChg>
        <pc:picChg chg="add">
          <ac:chgData name="Hines, Donna A" userId="S::donna.a.hines@hud.gov::ad4f40da-fb4d-443a-ae6e-35f8d8059c35" providerId="AD" clId="Web-{9427F717-C8A6-DB81-BC46-B860AA414433}" dt="2022-10-17T22:03:47.935" v="84"/>
          <ac:picMkLst>
            <pc:docMk/>
            <pc:sldMk cId="1618170388" sldId="631"/>
            <ac:picMk id="4" creationId="{C7D98C76-04BC-80D9-6779-FABBAE337D6D}"/>
          </ac:picMkLst>
        </pc:picChg>
        <pc:picChg chg="add">
          <ac:chgData name="Hines, Donna A" userId="S::donna.a.hines@hud.gov::ad4f40da-fb4d-443a-ae6e-35f8d8059c35" providerId="AD" clId="Web-{9427F717-C8A6-DB81-BC46-B860AA414433}" dt="2022-10-17T22:03:47.950" v="85"/>
          <ac:picMkLst>
            <pc:docMk/>
            <pc:sldMk cId="1618170388" sldId="631"/>
            <ac:picMk id="6" creationId="{B54A1A01-1041-A56B-F360-AC53DA7015CD}"/>
          </ac:picMkLst>
        </pc:picChg>
        <pc:picChg chg="del">
          <ac:chgData name="Hines, Donna A" userId="S::donna.a.hines@hud.gov::ad4f40da-fb4d-443a-ae6e-35f8d8059c35" providerId="AD" clId="Web-{9427F717-C8A6-DB81-BC46-B860AA414433}" dt="2022-10-17T21:43:14.251" v="5"/>
          <ac:picMkLst>
            <pc:docMk/>
            <pc:sldMk cId="1618170388" sldId="631"/>
            <ac:picMk id="22" creationId="{5CF139AC-4D58-4C3E-AB63-21747F44F8F2}"/>
          </ac:picMkLst>
        </pc:picChg>
      </pc:sldChg>
      <pc:sldChg chg="addSp delSp modSp mod setBg modClrScheme chgLayout">
        <pc:chgData name="Hines, Donna A" userId="S::donna.a.hines@hud.gov::ad4f40da-fb4d-443a-ae6e-35f8d8059c35" providerId="AD" clId="Web-{9427F717-C8A6-DB81-BC46-B860AA414433}" dt="2022-10-17T22:03:11.247" v="75" actId="14100"/>
        <pc:sldMkLst>
          <pc:docMk/>
          <pc:sldMk cId="464304792" sldId="691"/>
        </pc:sldMkLst>
        <pc:spChg chg="mod ord">
          <ac:chgData name="Hines, Donna A" userId="S::donna.a.hines@hud.gov::ad4f40da-fb4d-443a-ae6e-35f8d8059c35" providerId="AD" clId="Web-{9427F717-C8A6-DB81-BC46-B860AA414433}" dt="2022-10-17T21:44:52.612" v="33"/>
          <ac:spMkLst>
            <pc:docMk/>
            <pc:sldMk cId="464304792" sldId="691"/>
            <ac:spMk id="5" creationId="{9BE384C3-05D9-43DB-B602-8850BF8BCF6F}"/>
          </ac:spMkLst>
        </pc:spChg>
        <pc:spChg chg="mod ord">
          <ac:chgData name="Hines, Donna A" userId="S::donna.a.hines@hud.gov::ad4f40da-fb4d-443a-ae6e-35f8d8059c35" providerId="AD" clId="Web-{9427F717-C8A6-DB81-BC46-B860AA414433}" dt="2022-10-17T21:44:52.612" v="33"/>
          <ac:spMkLst>
            <pc:docMk/>
            <pc:sldMk cId="464304792" sldId="691"/>
            <ac:spMk id="6" creationId="{BAAFB66E-4849-4834-BDE8-B949B9C7D4EB}"/>
          </ac:spMkLst>
        </pc:spChg>
        <pc:grpChg chg="del">
          <ac:chgData name="Hines, Donna A" userId="S::donna.a.hines@hud.gov::ad4f40da-fb4d-443a-ae6e-35f8d8059c35" providerId="AD" clId="Web-{9427F717-C8A6-DB81-BC46-B860AA414433}" dt="2022-10-17T21:41:51.766" v="0"/>
          <ac:grpSpMkLst>
            <pc:docMk/>
            <pc:sldMk cId="464304792" sldId="691"/>
            <ac:grpSpMk id="2" creationId="{03B09B0F-3F88-4B96-9399-44E24BBF158B}"/>
          </ac:grpSpMkLst>
        </pc:grpChg>
        <pc:picChg chg="add del mod">
          <ac:chgData name="Hines, Donna A" userId="S::donna.a.hines@hud.gov::ad4f40da-fb4d-443a-ae6e-35f8d8059c35" providerId="AD" clId="Web-{9427F717-C8A6-DB81-BC46-B860AA414433}" dt="2022-10-17T22:01:28.182" v="69"/>
          <ac:picMkLst>
            <pc:docMk/>
            <pc:sldMk cId="464304792" sldId="691"/>
            <ac:picMk id="2" creationId="{C24AEC0C-C6AB-DF4E-4A73-58C78B1F7725}"/>
          </ac:picMkLst>
        </pc:picChg>
        <pc:picChg chg="add mod">
          <ac:chgData name="Hines, Donna A" userId="S::donna.a.hines@hud.gov::ad4f40da-fb4d-443a-ae6e-35f8d8059c35" providerId="AD" clId="Web-{9427F717-C8A6-DB81-BC46-B860AA414433}" dt="2022-10-17T22:03:11.247" v="75" actId="14100"/>
          <ac:picMkLst>
            <pc:docMk/>
            <pc:sldMk cId="464304792" sldId="691"/>
            <ac:picMk id="3" creationId="{A86A8354-A20F-5EB7-B692-E331BCEC43A1}"/>
          </ac:picMkLst>
        </pc:picChg>
        <pc:picChg chg="add mod">
          <ac:chgData name="Hines, Donna A" userId="S::donna.a.hines@hud.gov::ad4f40da-fb4d-443a-ae6e-35f8d8059c35" providerId="AD" clId="Web-{9427F717-C8A6-DB81-BC46-B860AA414433}" dt="2022-10-17T22:03:04.465" v="74" actId="14100"/>
          <ac:picMkLst>
            <pc:docMk/>
            <pc:sldMk cId="464304792" sldId="691"/>
            <ac:picMk id="4" creationId="{34FBFC5B-4A71-C0D5-A432-61A0BF400EB5}"/>
          </ac:picMkLst>
        </pc:picChg>
      </pc:sldChg>
      <pc:sldChg chg="addSp delSp modSp mod setBg modClrScheme chgLayout">
        <pc:chgData name="Hines, Donna A" userId="S::donna.a.hines@hud.gov::ad4f40da-fb4d-443a-ae6e-35f8d8059c35" providerId="AD" clId="Web-{9427F717-C8A6-DB81-BC46-B860AA414433}" dt="2022-10-17T22:05:50.640" v="137"/>
        <pc:sldMkLst>
          <pc:docMk/>
          <pc:sldMk cId="2849272507" sldId="692"/>
        </pc:sldMkLst>
        <pc:spChg chg="mod ord">
          <ac:chgData name="Hines, Donna A" userId="S::donna.a.hines@hud.gov::ad4f40da-fb4d-443a-ae6e-35f8d8059c35" providerId="AD" clId="Web-{9427F717-C8A6-DB81-BC46-B860AA414433}" dt="2022-10-17T21:44:52.612" v="33"/>
          <ac:spMkLst>
            <pc:docMk/>
            <pc:sldMk cId="2849272507" sldId="692"/>
            <ac:spMk id="2" creationId="{BAE71947-61D2-40A8-AEB7-129153E4F6FD}"/>
          </ac:spMkLst>
        </pc:spChg>
        <pc:spChg chg="mod ord">
          <ac:chgData name="Hines, Donna A" userId="S::donna.a.hines@hud.gov::ad4f40da-fb4d-443a-ae6e-35f8d8059c35" providerId="AD" clId="Web-{9427F717-C8A6-DB81-BC46-B860AA414433}" dt="2022-10-17T21:44:52.612" v="33"/>
          <ac:spMkLst>
            <pc:docMk/>
            <pc:sldMk cId="2849272507" sldId="692"/>
            <ac:spMk id="5" creationId="{84082042-7850-489F-97E9-D6EB21CE4E69}"/>
          </ac:spMkLst>
        </pc:spChg>
        <pc:picChg chg="del">
          <ac:chgData name="Hines, Donna A" userId="S::donna.a.hines@hud.gov::ad4f40da-fb4d-443a-ae6e-35f8d8059c35" providerId="AD" clId="Web-{9427F717-C8A6-DB81-BC46-B860AA414433}" dt="2022-10-17T21:44:28.502" v="31"/>
          <ac:picMkLst>
            <pc:docMk/>
            <pc:sldMk cId="2849272507" sldId="692"/>
            <ac:picMk id="3" creationId="{0C2AFBF2-3C38-4564-AE60-22D323DC5313}"/>
          </ac:picMkLst>
        </pc:picChg>
        <pc:picChg chg="add">
          <ac:chgData name="Hines, Donna A" userId="S::donna.a.hines@hud.gov::ad4f40da-fb4d-443a-ae6e-35f8d8059c35" providerId="AD" clId="Web-{9427F717-C8A6-DB81-BC46-B860AA414433}" dt="2022-10-17T22:05:50.624" v="136"/>
          <ac:picMkLst>
            <pc:docMk/>
            <pc:sldMk cId="2849272507" sldId="692"/>
            <ac:picMk id="4" creationId="{1EFEB315-0943-F9FC-2A21-3EA170D7C5E4}"/>
          </ac:picMkLst>
        </pc:picChg>
        <pc:picChg chg="add">
          <ac:chgData name="Hines, Donna A" userId="S::donna.a.hines@hud.gov::ad4f40da-fb4d-443a-ae6e-35f8d8059c35" providerId="AD" clId="Web-{9427F717-C8A6-DB81-BC46-B860AA414433}" dt="2022-10-17T22:05:50.640" v="137"/>
          <ac:picMkLst>
            <pc:docMk/>
            <pc:sldMk cId="2849272507" sldId="692"/>
            <ac:picMk id="7" creationId="{AB49CEA6-7B5A-AA6E-F5AC-FB25F4E303C5}"/>
          </ac:picMkLst>
        </pc:picChg>
      </pc:sldChg>
      <pc:sldChg chg="addSp delSp modSp mod setBg modClrScheme chgLayout">
        <pc:chgData name="Hines, Donna A" userId="S::donna.a.hines@hud.gov::ad4f40da-fb4d-443a-ae6e-35f8d8059c35" providerId="AD" clId="Web-{9427F717-C8A6-DB81-BC46-B860AA414433}" dt="2022-10-17T22:04:12.732" v="95"/>
        <pc:sldMkLst>
          <pc:docMk/>
          <pc:sldMk cId="436591634" sldId="693"/>
        </pc:sldMkLst>
        <pc:spChg chg="mod ord">
          <ac:chgData name="Hines, Donna A" userId="S::donna.a.hines@hud.gov::ad4f40da-fb4d-443a-ae6e-35f8d8059c35" providerId="AD" clId="Web-{9427F717-C8A6-DB81-BC46-B860AA414433}" dt="2022-10-17T21:44:52.612" v="33"/>
          <ac:spMkLst>
            <pc:docMk/>
            <pc:sldMk cId="436591634" sldId="693"/>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436591634" sldId="693"/>
            <ac:spMk id="126980" creationId="{00000000-0000-0000-0000-000000000000}"/>
          </ac:spMkLst>
        </pc:spChg>
        <pc:picChg chg="add">
          <ac:chgData name="Hines, Donna A" userId="S::donna.a.hines@hud.gov::ad4f40da-fb4d-443a-ae6e-35f8d8059c35" providerId="AD" clId="Web-{9427F717-C8A6-DB81-BC46-B860AA414433}" dt="2022-10-17T22:04:12.716" v="94"/>
          <ac:picMkLst>
            <pc:docMk/>
            <pc:sldMk cId="436591634" sldId="693"/>
            <ac:picMk id="4" creationId="{DC28BDA9-718A-0DE2-B2F1-C9BA9640BCF6}"/>
          </ac:picMkLst>
        </pc:picChg>
        <pc:picChg chg="add">
          <ac:chgData name="Hines, Donna A" userId="S::donna.a.hines@hud.gov::ad4f40da-fb4d-443a-ae6e-35f8d8059c35" providerId="AD" clId="Web-{9427F717-C8A6-DB81-BC46-B860AA414433}" dt="2022-10-17T22:04:12.732" v="95"/>
          <ac:picMkLst>
            <pc:docMk/>
            <pc:sldMk cId="436591634" sldId="693"/>
            <ac:picMk id="6" creationId="{3B73902F-46F6-CD43-87B2-D4AD88B7B1EE}"/>
          </ac:picMkLst>
        </pc:picChg>
        <pc:picChg chg="del">
          <ac:chgData name="Hines, Donna A" userId="S::donna.a.hines@hud.gov::ad4f40da-fb4d-443a-ae6e-35f8d8059c35" providerId="AD" clId="Web-{9427F717-C8A6-DB81-BC46-B860AA414433}" dt="2022-10-17T21:43:29.142" v="10"/>
          <ac:picMkLst>
            <pc:docMk/>
            <pc:sldMk cId="436591634" sldId="693"/>
            <ac:picMk id="22" creationId="{2B2F55FC-2620-43A9-BC80-0BF282103B00}"/>
          </ac:picMkLst>
        </pc:picChg>
      </pc:sldChg>
      <pc:sldChg chg="addSp delSp modSp mod setBg modClrScheme chgLayout">
        <pc:chgData name="Hines, Donna A" userId="S::donna.a.hines@hud.gov::ad4f40da-fb4d-443a-ae6e-35f8d8059c35" providerId="AD" clId="Web-{9427F717-C8A6-DB81-BC46-B860AA414433}" dt="2022-10-17T22:03:56.294" v="89"/>
        <pc:sldMkLst>
          <pc:docMk/>
          <pc:sldMk cId="3199286602" sldId="694"/>
        </pc:sldMkLst>
        <pc:spChg chg="mod ord">
          <ac:chgData name="Hines, Donna A" userId="S::donna.a.hines@hud.gov::ad4f40da-fb4d-443a-ae6e-35f8d8059c35" providerId="AD" clId="Web-{9427F717-C8A6-DB81-BC46-B860AA414433}" dt="2022-10-17T21:44:52.612" v="33"/>
          <ac:spMkLst>
            <pc:docMk/>
            <pc:sldMk cId="3199286602" sldId="694"/>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3199286602" sldId="694"/>
            <ac:spMk id="126980" creationId="{00000000-0000-0000-0000-000000000000}"/>
          </ac:spMkLst>
        </pc:spChg>
        <pc:picChg chg="del">
          <ac:chgData name="Hines, Donna A" userId="S::donna.a.hines@hud.gov::ad4f40da-fb4d-443a-ae6e-35f8d8059c35" providerId="AD" clId="Web-{9427F717-C8A6-DB81-BC46-B860AA414433}" dt="2022-10-17T21:43:19.501" v="7"/>
          <ac:picMkLst>
            <pc:docMk/>
            <pc:sldMk cId="3199286602" sldId="694"/>
            <ac:picMk id="3" creationId="{D965446B-0C08-407F-9152-9341161DA7C7}"/>
          </ac:picMkLst>
        </pc:picChg>
        <pc:picChg chg="add">
          <ac:chgData name="Hines, Donna A" userId="S::donna.a.hines@hud.gov::ad4f40da-fb4d-443a-ae6e-35f8d8059c35" providerId="AD" clId="Web-{9427F717-C8A6-DB81-BC46-B860AA414433}" dt="2022-10-17T22:03:56.278" v="88"/>
          <ac:picMkLst>
            <pc:docMk/>
            <pc:sldMk cId="3199286602" sldId="694"/>
            <ac:picMk id="4" creationId="{5083D5E9-0EA3-EE67-D1DA-9B3277188C05}"/>
          </ac:picMkLst>
        </pc:picChg>
        <pc:picChg chg="add">
          <ac:chgData name="Hines, Donna A" userId="S::donna.a.hines@hud.gov::ad4f40da-fb4d-443a-ae6e-35f8d8059c35" providerId="AD" clId="Web-{9427F717-C8A6-DB81-BC46-B860AA414433}" dt="2022-10-17T22:03:56.294" v="89"/>
          <ac:picMkLst>
            <pc:docMk/>
            <pc:sldMk cId="3199286602" sldId="694"/>
            <ac:picMk id="6" creationId="{55593A56-79EC-D0BF-CF11-A1B66CFA471D}"/>
          </ac:picMkLst>
        </pc:picChg>
      </pc:sldChg>
      <pc:sldChg chg="addSp delSp modSp mod setBg modClrScheme chgLayout">
        <pc:chgData name="Hines, Donna A" userId="S::donna.a.hines@hud.gov::ad4f40da-fb4d-443a-ae6e-35f8d8059c35" providerId="AD" clId="Web-{9427F717-C8A6-DB81-BC46-B860AA414433}" dt="2022-10-17T22:03:51.778" v="87"/>
        <pc:sldMkLst>
          <pc:docMk/>
          <pc:sldMk cId="23719741" sldId="695"/>
        </pc:sldMkLst>
        <pc:spChg chg="mod ord">
          <ac:chgData name="Hines, Donna A" userId="S::donna.a.hines@hud.gov::ad4f40da-fb4d-443a-ae6e-35f8d8059c35" providerId="AD" clId="Web-{9427F717-C8A6-DB81-BC46-B860AA414433}" dt="2022-10-17T21:44:52.612" v="33"/>
          <ac:spMkLst>
            <pc:docMk/>
            <pc:sldMk cId="23719741" sldId="695"/>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23719741" sldId="695"/>
            <ac:spMk id="126980" creationId="{00000000-0000-0000-0000-000000000000}"/>
          </ac:spMkLst>
        </pc:spChg>
        <pc:picChg chg="del">
          <ac:chgData name="Hines, Donna A" userId="S::donna.a.hines@hud.gov::ad4f40da-fb4d-443a-ae6e-35f8d8059c35" providerId="AD" clId="Web-{9427F717-C8A6-DB81-BC46-B860AA414433}" dt="2022-10-17T21:43:16.876" v="6"/>
          <ac:picMkLst>
            <pc:docMk/>
            <pc:sldMk cId="23719741" sldId="695"/>
            <ac:picMk id="3" creationId="{5870D7E9-C8A1-421F-8ABA-1A6D1B761CE9}"/>
          </ac:picMkLst>
        </pc:picChg>
        <pc:picChg chg="add">
          <ac:chgData name="Hines, Donna A" userId="S::donna.a.hines@hud.gov::ad4f40da-fb4d-443a-ae6e-35f8d8059c35" providerId="AD" clId="Web-{9427F717-C8A6-DB81-BC46-B860AA414433}" dt="2022-10-17T22:03:51.732" v="86"/>
          <ac:picMkLst>
            <pc:docMk/>
            <pc:sldMk cId="23719741" sldId="695"/>
            <ac:picMk id="4" creationId="{D6BF891E-0044-5177-5227-49C362F13E9E}"/>
          </ac:picMkLst>
        </pc:picChg>
        <pc:picChg chg="add">
          <ac:chgData name="Hines, Donna A" userId="S::donna.a.hines@hud.gov::ad4f40da-fb4d-443a-ae6e-35f8d8059c35" providerId="AD" clId="Web-{9427F717-C8A6-DB81-BC46-B860AA414433}" dt="2022-10-17T22:03:51.778" v="87"/>
          <ac:picMkLst>
            <pc:docMk/>
            <pc:sldMk cId="23719741" sldId="695"/>
            <ac:picMk id="6" creationId="{51B0E383-90AC-F550-F28D-99D28846D223}"/>
          </ac:picMkLst>
        </pc:picChg>
      </pc:sldChg>
      <pc:sldChg chg="addSp delSp modSp mod setBg modClrScheme chgLayout">
        <pc:chgData name="Hines, Donna A" userId="S::donna.a.hines@hud.gov::ad4f40da-fb4d-443a-ae6e-35f8d8059c35" providerId="AD" clId="Web-{9427F717-C8A6-DB81-BC46-B860AA414433}" dt="2022-10-17T22:03:59.841" v="91"/>
        <pc:sldMkLst>
          <pc:docMk/>
          <pc:sldMk cId="2236023259" sldId="696"/>
        </pc:sldMkLst>
        <pc:spChg chg="mod ord">
          <ac:chgData name="Hines, Donna A" userId="S::donna.a.hines@hud.gov::ad4f40da-fb4d-443a-ae6e-35f8d8059c35" providerId="AD" clId="Web-{9427F717-C8A6-DB81-BC46-B860AA414433}" dt="2022-10-17T21:44:52.612" v="33"/>
          <ac:spMkLst>
            <pc:docMk/>
            <pc:sldMk cId="2236023259" sldId="696"/>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2236023259" sldId="696"/>
            <ac:spMk id="126980" creationId="{00000000-0000-0000-0000-000000000000}"/>
          </ac:spMkLst>
        </pc:spChg>
        <pc:picChg chg="del">
          <ac:chgData name="Hines, Donna A" userId="S::donna.a.hines@hud.gov::ad4f40da-fb4d-443a-ae6e-35f8d8059c35" providerId="AD" clId="Web-{9427F717-C8A6-DB81-BC46-B860AA414433}" dt="2022-10-17T21:43:22.611" v="8"/>
          <ac:picMkLst>
            <pc:docMk/>
            <pc:sldMk cId="2236023259" sldId="696"/>
            <ac:picMk id="3" creationId="{02D77290-B733-4C22-A7CF-61E5261B55A3}"/>
          </ac:picMkLst>
        </pc:picChg>
        <pc:picChg chg="add">
          <ac:chgData name="Hines, Donna A" userId="S::donna.a.hines@hud.gov::ad4f40da-fb4d-443a-ae6e-35f8d8059c35" providerId="AD" clId="Web-{9427F717-C8A6-DB81-BC46-B860AA414433}" dt="2022-10-17T22:03:59.825" v="90"/>
          <ac:picMkLst>
            <pc:docMk/>
            <pc:sldMk cId="2236023259" sldId="696"/>
            <ac:picMk id="4" creationId="{D3F4D406-6AAF-B759-FBEE-B8E55DD3A75E}"/>
          </ac:picMkLst>
        </pc:picChg>
        <pc:picChg chg="add">
          <ac:chgData name="Hines, Donna A" userId="S::donna.a.hines@hud.gov::ad4f40da-fb4d-443a-ae6e-35f8d8059c35" providerId="AD" clId="Web-{9427F717-C8A6-DB81-BC46-B860AA414433}" dt="2022-10-17T22:03:59.841" v="91"/>
          <ac:picMkLst>
            <pc:docMk/>
            <pc:sldMk cId="2236023259" sldId="696"/>
            <ac:picMk id="6" creationId="{6845C7BD-4788-82A6-F179-8DF6CF60AFD7}"/>
          </ac:picMkLst>
        </pc:picChg>
      </pc:sldChg>
      <pc:sldChg chg="addSp delSp modSp mod setBg modClrScheme chgLayout">
        <pc:chgData name="Hines, Donna A" userId="S::donna.a.hines@hud.gov::ad4f40da-fb4d-443a-ae6e-35f8d8059c35" providerId="AD" clId="Web-{9427F717-C8A6-DB81-BC46-B860AA414433}" dt="2022-10-17T22:04:03.497" v="93"/>
        <pc:sldMkLst>
          <pc:docMk/>
          <pc:sldMk cId="200293402" sldId="697"/>
        </pc:sldMkLst>
        <pc:spChg chg="mod ord">
          <ac:chgData name="Hines, Donna A" userId="S::donna.a.hines@hud.gov::ad4f40da-fb4d-443a-ae6e-35f8d8059c35" providerId="AD" clId="Web-{9427F717-C8A6-DB81-BC46-B860AA414433}" dt="2022-10-17T21:44:52.612" v="33"/>
          <ac:spMkLst>
            <pc:docMk/>
            <pc:sldMk cId="200293402" sldId="697"/>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200293402" sldId="697"/>
            <ac:spMk id="126980" creationId="{00000000-0000-0000-0000-000000000000}"/>
          </ac:spMkLst>
        </pc:spChg>
        <pc:picChg chg="add">
          <ac:chgData name="Hines, Donna A" userId="S::donna.a.hines@hud.gov::ad4f40da-fb4d-443a-ae6e-35f8d8059c35" providerId="AD" clId="Web-{9427F717-C8A6-DB81-BC46-B860AA414433}" dt="2022-10-17T22:04:03.482" v="92"/>
          <ac:picMkLst>
            <pc:docMk/>
            <pc:sldMk cId="200293402" sldId="697"/>
            <ac:picMk id="4" creationId="{151BF95D-143F-EC4F-C49D-BC55DAE0C369}"/>
          </ac:picMkLst>
        </pc:picChg>
        <pc:picChg chg="add">
          <ac:chgData name="Hines, Donna A" userId="S::donna.a.hines@hud.gov::ad4f40da-fb4d-443a-ae6e-35f8d8059c35" providerId="AD" clId="Web-{9427F717-C8A6-DB81-BC46-B860AA414433}" dt="2022-10-17T22:04:03.497" v="93"/>
          <ac:picMkLst>
            <pc:docMk/>
            <pc:sldMk cId="200293402" sldId="697"/>
            <ac:picMk id="6" creationId="{FB84B968-EFD0-216F-821D-0DF8477B98A7}"/>
          </ac:picMkLst>
        </pc:picChg>
        <pc:picChg chg="del">
          <ac:chgData name="Hines, Donna A" userId="S::donna.a.hines@hud.gov::ad4f40da-fb4d-443a-ae6e-35f8d8059c35" providerId="AD" clId="Web-{9427F717-C8A6-DB81-BC46-B860AA414433}" dt="2022-10-17T21:43:25.876" v="9"/>
          <ac:picMkLst>
            <pc:docMk/>
            <pc:sldMk cId="200293402" sldId="697"/>
            <ac:picMk id="22" creationId="{660A88A0-BCF0-4968-83F8-9375A9CB1CD9}"/>
          </ac:picMkLst>
        </pc:picChg>
      </pc:sldChg>
      <pc:sldChg chg="addSp delSp modSp mod setBg modClrScheme chgLayout">
        <pc:chgData name="Hines, Donna A" userId="S::donna.a.hines@hud.gov::ad4f40da-fb4d-443a-ae6e-35f8d8059c35" providerId="AD" clId="Web-{9427F717-C8A6-DB81-BC46-B860AA414433}" dt="2022-10-17T22:04:17.091" v="97"/>
        <pc:sldMkLst>
          <pc:docMk/>
          <pc:sldMk cId="1188703618" sldId="698"/>
        </pc:sldMkLst>
        <pc:spChg chg="mod ord">
          <ac:chgData name="Hines, Donna A" userId="S::donna.a.hines@hud.gov::ad4f40da-fb4d-443a-ae6e-35f8d8059c35" providerId="AD" clId="Web-{9427F717-C8A6-DB81-BC46-B860AA414433}" dt="2022-10-17T21:44:52.612" v="33"/>
          <ac:spMkLst>
            <pc:docMk/>
            <pc:sldMk cId="1188703618" sldId="698"/>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1188703618" sldId="698"/>
            <ac:spMk id="126980" creationId="{00000000-0000-0000-0000-000000000000}"/>
          </ac:spMkLst>
        </pc:spChg>
        <pc:picChg chg="add">
          <ac:chgData name="Hines, Donna A" userId="S::donna.a.hines@hud.gov::ad4f40da-fb4d-443a-ae6e-35f8d8059c35" providerId="AD" clId="Web-{9427F717-C8A6-DB81-BC46-B860AA414433}" dt="2022-10-17T22:04:17.076" v="96"/>
          <ac:picMkLst>
            <pc:docMk/>
            <pc:sldMk cId="1188703618" sldId="698"/>
            <ac:picMk id="4" creationId="{83DBDA8D-7596-6B15-8355-6DF44BECCFC8}"/>
          </ac:picMkLst>
        </pc:picChg>
        <pc:picChg chg="add">
          <ac:chgData name="Hines, Donna A" userId="S::donna.a.hines@hud.gov::ad4f40da-fb4d-443a-ae6e-35f8d8059c35" providerId="AD" clId="Web-{9427F717-C8A6-DB81-BC46-B860AA414433}" dt="2022-10-17T22:04:17.091" v="97"/>
          <ac:picMkLst>
            <pc:docMk/>
            <pc:sldMk cId="1188703618" sldId="698"/>
            <ac:picMk id="6" creationId="{5EE91303-8E56-F1B9-BB70-56F729783BE5}"/>
          </ac:picMkLst>
        </pc:picChg>
        <pc:picChg chg="del">
          <ac:chgData name="Hines, Donna A" userId="S::donna.a.hines@hud.gov::ad4f40da-fb4d-443a-ae6e-35f8d8059c35" providerId="AD" clId="Web-{9427F717-C8A6-DB81-BC46-B860AA414433}" dt="2022-10-17T21:43:33.470" v="11"/>
          <ac:picMkLst>
            <pc:docMk/>
            <pc:sldMk cId="1188703618" sldId="698"/>
            <ac:picMk id="22" creationId="{23C708E5-7E4A-4188-A3B2-C828ECB1EF28}"/>
          </ac:picMkLst>
        </pc:picChg>
      </pc:sldChg>
      <pc:sldChg chg="addSp delSp modSp mod setBg modClrScheme chgLayout">
        <pc:chgData name="Hines, Donna A" userId="S::donna.a.hines@hud.gov::ad4f40da-fb4d-443a-ae6e-35f8d8059c35" providerId="AD" clId="Web-{9427F717-C8A6-DB81-BC46-B860AA414433}" dt="2022-10-17T22:04:25.545" v="101"/>
        <pc:sldMkLst>
          <pc:docMk/>
          <pc:sldMk cId="2461991342" sldId="699"/>
        </pc:sldMkLst>
        <pc:spChg chg="mod ord">
          <ac:chgData name="Hines, Donna A" userId="S::donna.a.hines@hud.gov::ad4f40da-fb4d-443a-ae6e-35f8d8059c35" providerId="AD" clId="Web-{9427F717-C8A6-DB81-BC46-B860AA414433}" dt="2022-10-17T21:44:52.612" v="33"/>
          <ac:spMkLst>
            <pc:docMk/>
            <pc:sldMk cId="2461991342" sldId="699"/>
            <ac:spMk id="68610" creationId="{00000000-0000-0000-0000-000000000000}"/>
          </ac:spMkLst>
        </pc:spChg>
        <pc:spChg chg="mod ord">
          <ac:chgData name="Hines, Donna A" userId="S::donna.a.hines@hud.gov::ad4f40da-fb4d-443a-ae6e-35f8d8059c35" providerId="AD" clId="Web-{9427F717-C8A6-DB81-BC46-B860AA414433}" dt="2022-10-17T21:44:52.612" v="33"/>
          <ac:spMkLst>
            <pc:docMk/>
            <pc:sldMk cId="2461991342" sldId="699"/>
            <ac:spMk id="126980" creationId="{00000000-0000-0000-0000-000000000000}"/>
          </ac:spMkLst>
        </pc:spChg>
        <pc:picChg chg="add">
          <ac:chgData name="Hines, Donna A" userId="S::donna.a.hines@hud.gov::ad4f40da-fb4d-443a-ae6e-35f8d8059c35" providerId="AD" clId="Web-{9427F717-C8A6-DB81-BC46-B860AA414433}" dt="2022-10-17T22:04:25.545" v="100"/>
          <ac:picMkLst>
            <pc:docMk/>
            <pc:sldMk cId="2461991342" sldId="699"/>
            <ac:picMk id="4" creationId="{C8D8D72E-7EC9-670C-E12E-7951087052C5}"/>
          </ac:picMkLst>
        </pc:picChg>
        <pc:picChg chg="add">
          <ac:chgData name="Hines, Donna A" userId="S::donna.a.hines@hud.gov::ad4f40da-fb4d-443a-ae6e-35f8d8059c35" providerId="AD" clId="Web-{9427F717-C8A6-DB81-BC46-B860AA414433}" dt="2022-10-17T22:04:25.545" v="101"/>
          <ac:picMkLst>
            <pc:docMk/>
            <pc:sldMk cId="2461991342" sldId="699"/>
            <ac:picMk id="6" creationId="{EBE7270C-2C81-45F0-CD51-3A91939FEB7E}"/>
          </ac:picMkLst>
        </pc:picChg>
        <pc:picChg chg="del">
          <ac:chgData name="Hines, Donna A" userId="S::donna.a.hines@hud.gov::ad4f40da-fb4d-443a-ae6e-35f8d8059c35" providerId="AD" clId="Web-{9427F717-C8A6-DB81-BC46-B860AA414433}" dt="2022-10-17T21:43:38.252" v="13"/>
          <ac:picMkLst>
            <pc:docMk/>
            <pc:sldMk cId="2461991342" sldId="699"/>
            <ac:picMk id="22" creationId="{0DEF05A8-395C-4158-A0B9-8EF3964FAB7F}"/>
          </ac:picMkLst>
        </pc:picChg>
      </pc:sldChg>
      <pc:sldChg chg="addSp delSp modSp mod setBg modClrScheme chgLayout">
        <pc:chgData name="Hines, Donna A" userId="S::donna.a.hines@hud.gov::ad4f40da-fb4d-443a-ae6e-35f8d8059c35" providerId="AD" clId="Web-{9427F717-C8A6-DB81-BC46-B860AA414433}" dt="2022-10-17T22:04:39.045" v="107"/>
        <pc:sldMkLst>
          <pc:docMk/>
          <pc:sldMk cId="1084979493" sldId="700"/>
        </pc:sldMkLst>
        <pc:spChg chg="mod ord">
          <ac:chgData name="Hines, Donna A" userId="S::donna.a.hines@hud.gov::ad4f40da-fb4d-443a-ae6e-35f8d8059c35" providerId="AD" clId="Web-{9427F717-C8A6-DB81-BC46-B860AA414433}" dt="2022-10-17T21:44:52.612" v="33"/>
          <ac:spMkLst>
            <pc:docMk/>
            <pc:sldMk cId="1084979493" sldId="700"/>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1084979493" sldId="700"/>
            <ac:spMk id="226307" creationId="{00000000-0000-0000-0000-000000000000}"/>
          </ac:spMkLst>
        </pc:spChg>
        <pc:picChg chg="add">
          <ac:chgData name="Hines, Donna A" userId="S::donna.a.hines@hud.gov::ad4f40da-fb4d-443a-ae6e-35f8d8059c35" providerId="AD" clId="Web-{9427F717-C8A6-DB81-BC46-B860AA414433}" dt="2022-10-17T22:04:39.029" v="106"/>
          <ac:picMkLst>
            <pc:docMk/>
            <pc:sldMk cId="1084979493" sldId="700"/>
            <ac:picMk id="3" creationId="{AC262076-502D-3FA6-9BA9-41789FC8CFAD}"/>
          </ac:picMkLst>
        </pc:picChg>
        <pc:picChg chg="add">
          <ac:chgData name="Hines, Donna A" userId="S::donna.a.hines@hud.gov::ad4f40da-fb4d-443a-ae6e-35f8d8059c35" providerId="AD" clId="Web-{9427F717-C8A6-DB81-BC46-B860AA414433}" dt="2022-10-17T22:04:39.045" v="107"/>
          <ac:picMkLst>
            <pc:docMk/>
            <pc:sldMk cId="1084979493" sldId="700"/>
            <ac:picMk id="5" creationId="{ED8A5488-9D8C-58F0-4559-CF2D9F724CA0}"/>
          </ac:picMkLst>
        </pc:picChg>
        <pc:picChg chg="del">
          <ac:chgData name="Hines, Donna A" userId="S::donna.a.hines@hud.gov::ad4f40da-fb4d-443a-ae6e-35f8d8059c35" providerId="AD" clId="Web-{9427F717-C8A6-DB81-BC46-B860AA414433}" dt="2022-10-17T21:43:44.408" v="16"/>
          <ac:picMkLst>
            <pc:docMk/>
            <pc:sldMk cId="1084979493" sldId="700"/>
            <ac:picMk id="9" creationId="{F466C823-9FC0-475E-898E-C7BA1739C3C0}"/>
          </ac:picMkLst>
        </pc:picChg>
      </pc:sldChg>
      <pc:sldChg chg="addSp delSp modSp mod setBg modClrScheme chgLayout">
        <pc:chgData name="Hines, Donna A" userId="S::donna.a.hines@hud.gov::ad4f40da-fb4d-443a-ae6e-35f8d8059c35" providerId="AD" clId="Web-{9427F717-C8A6-DB81-BC46-B860AA414433}" dt="2022-10-17T22:04:42.717" v="109"/>
        <pc:sldMkLst>
          <pc:docMk/>
          <pc:sldMk cId="2233489825" sldId="701"/>
        </pc:sldMkLst>
        <pc:spChg chg="mod ord">
          <ac:chgData name="Hines, Donna A" userId="S::donna.a.hines@hud.gov::ad4f40da-fb4d-443a-ae6e-35f8d8059c35" providerId="AD" clId="Web-{9427F717-C8A6-DB81-BC46-B860AA414433}" dt="2022-10-17T21:44:52.612" v="33"/>
          <ac:spMkLst>
            <pc:docMk/>
            <pc:sldMk cId="2233489825" sldId="701"/>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2233489825" sldId="701"/>
            <ac:spMk id="226307" creationId="{00000000-0000-0000-0000-000000000000}"/>
          </ac:spMkLst>
        </pc:spChg>
        <pc:picChg chg="add">
          <ac:chgData name="Hines, Donna A" userId="S::donna.a.hines@hud.gov::ad4f40da-fb4d-443a-ae6e-35f8d8059c35" providerId="AD" clId="Web-{9427F717-C8A6-DB81-BC46-B860AA414433}" dt="2022-10-17T22:04:42.701" v="108"/>
          <ac:picMkLst>
            <pc:docMk/>
            <pc:sldMk cId="2233489825" sldId="701"/>
            <ac:picMk id="3" creationId="{F03239BF-AF4F-C46B-D947-D50E979F0118}"/>
          </ac:picMkLst>
        </pc:picChg>
        <pc:picChg chg="add">
          <ac:chgData name="Hines, Donna A" userId="S::donna.a.hines@hud.gov::ad4f40da-fb4d-443a-ae6e-35f8d8059c35" providerId="AD" clId="Web-{9427F717-C8A6-DB81-BC46-B860AA414433}" dt="2022-10-17T22:04:42.717" v="109"/>
          <ac:picMkLst>
            <pc:docMk/>
            <pc:sldMk cId="2233489825" sldId="701"/>
            <ac:picMk id="5" creationId="{B5658D4B-423C-DFF0-E156-48194AC66317}"/>
          </ac:picMkLst>
        </pc:picChg>
        <pc:picChg chg="del">
          <ac:chgData name="Hines, Donna A" userId="S::donna.a.hines@hud.gov::ad4f40da-fb4d-443a-ae6e-35f8d8059c35" providerId="AD" clId="Web-{9427F717-C8A6-DB81-BC46-B860AA414433}" dt="2022-10-17T21:43:48.267" v="17"/>
          <ac:picMkLst>
            <pc:docMk/>
            <pc:sldMk cId="2233489825" sldId="701"/>
            <ac:picMk id="9" creationId="{9C341F8D-94A1-4786-A916-310E83B1CA9C}"/>
          </ac:picMkLst>
        </pc:picChg>
      </pc:sldChg>
      <pc:sldChg chg="addSp delSp modSp mod setBg modClrScheme chgLayout">
        <pc:chgData name="Hines, Donna A" userId="S::donna.a.hines@hud.gov::ad4f40da-fb4d-443a-ae6e-35f8d8059c35" providerId="AD" clId="Web-{9427F717-C8A6-DB81-BC46-B860AA414433}" dt="2022-10-17T22:04:46.842" v="111"/>
        <pc:sldMkLst>
          <pc:docMk/>
          <pc:sldMk cId="1806730070" sldId="702"/>
        </pc:sldMkLst>
        <pc:spChg chg="mod ord">
          <ac:chgData name="Hines, Donna A" userId="S::donna.a.hines@hud.gov::ad4f40da-fb4d-443a-ae6e-35f8d8059c35" providerId="AD" clId="Web-{9427F717-C8A6-DB81-BC46-B860AA414433}" dt="2022-10-17T21:44:52.612" v="33"/>
          <ac:spMkLst>
            <pc:docMk/>
            <pc:sldMk cId="1806730070" sldId="702"/>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1806730070" sldId="702"/>
            <ac:spMk id="226307" creationId="{00000000-0000-0000-0000-000000000000}"/>
          </ac:spMkLst>
        </pc:spChg>
        <pc:picChg chg="add">
          <ac:chgData name="Hines, Donna A" userId="S::donna.a.hines@hud.gov::ad4f40da-fb4d-443a-ae6e-35f8d8059c35" providerId="AD" clId="Web-{9427F717-C8A6-DB81-BC46-B860AA414433}" dt="2022-10-17T22:04:46.826" v="110"/>
          <ac:picMkLst>
            <pc:docMk/>
            <pc:sldMk cId="1806730070" sldId="702"/>
            <ac:picMk id="3" creationId="{9BE45F67-29CC-5721-2BF0-C5C8526B1986}"/>
          </ac:picMkLst>
        </pc:picChg>
        <pc:picChg chg="add">
          <ac:chgData name="Hines, Donna A" userId="S::donna.a.hines@hud.gov::ad4f40da-fb4d-443a-ae6e-35f8d8059c35" providerId="AD" clId="Web-{9427F717-C8A6-DB81-BC46-B860AA414433}" dt="2022-10-17T22:04:46.842" v="111"/>
          <ac:picMkLst>
            <pc:docMk/>
            <pc:sldMk cId="1806730070" sldId="702"/>
            <ac:picMk id="5" creationId="{77FD7393-0CA3-F69A-F116-DAE3B3DEED11}"/>
          </ac:picMkLst>
        </pc:picChg>
        <pc:picChg chg="del">
          <ac:chgData name="Hines, Donna A" userId="S::donna.a.hines@hud.gov::ad4f40da-fb4d-443a-ae6e-35f8d8059c35" providerId="AD" clId="Web-{9427F717-C8A6-DB81-BC46-B860AA414433}" dt="2022-10-17T21:43:50.345" v="18"/>
          <ac:picMkLst>
            <pc:docMk/>
            <pc:sldMk cId="1806730070" sldId="702"/>
            <ac:picMk id="9" creationId="{1F81505A-94EB-472A-BEA6-FDD903B7A8DF}"/>
          </ac:picMkLst>
        </pc:picChg>
      </pc:sldChg>
      <pc:sldChg chg="addSp delSp modSp mod setBg modClrScheme chgLayout">
        <pc:chgData name="Hines, Donna A" userId="S::donna.a.hines@hud.gov::ad4f40da-fb4d-443a-ae6e-35f8d8059c35" providerId="AD" clId="Web-{9427F717-C8A6-DB81-BC46-B860AA414433}" dt="2022-10-17T22:05:02.420" v="117"/>
        <pc:sldMkLst>
          <pc:docMk/>
          <pc:sldMk cId="4051208193" sldId="703"/>
        </pc:sldMkLst>
        <pc:spChg chg="mod ord">
          <ac:chgData name="Hines, Donna A" userId="S::donna.a.hines@hud.gov::ad4f40da-fb4d-443a-ae6e-35f8d8059c35" providerId="AD" clId="Web-{9427F717-C8A6-DB81-BC46-B860AA414433}" dt="2022-10-17T21:44:52.612" v="33"/>
          <ac:spMkLst>
            <pc:docMk/>
            <pc:sldMk cId="4051208193" sldId="703"/>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4051208193" sldId="703"/>
            <ac:spMk id="226307" creationId="{00000000-0000-0000-0000-000000000000}"/>
          </ac:spMkLst>
        </pc:spChg>
        <pc:picChg chg="add">
          <ac:chgData name="Hines, Donna A" userId="S::donna.a.hines@hud.gov::ad4f40da-fb4d-443a-ae6e-35f8d8059c35" providerId="AD" clId="Web-{9427F717-C8A6-DB81-BC46-B860AA414433}" dt="2022-10-17T22:05:02.404" v="116"/>
          <ac:picMkLst>
            <pc:docMk/>
            <pc:sldMk cId="4051208193" sldId="703"/>
            <ac:picMk id="3" creationId="{EFA420FD-ECD0-8F5F-995F-9930FB24FBD9}"/>
          </ac:picMkLst>
        </pc:picChg>
        <pc:picChg chg="add">
          <ac:chgData name="Hines, Donna A" userId="S::donna.a.hines@hud.gov::ad4f40da-fb4d-443a-ae6e-35f8d8059c35" providerId="AD" clId="Web-{9427F717-C8A6-DB81-BC46-B860AA414433}" dt="2022-10-17T22:05:02.420" v="117"/>
          <ac:picMkLst>
            <pc:docMk/>
            <pc:sldMk cId="4051208193" sldId="703"/>
            <ac:picMk id="5" creationId="{617B5B3A-BC85-7FF3-6DA1-AE6572B21B6E}"/>
          </ac:picMkLst>
        </pc:picChg>
        <pc:picChg chg="del">
          <ac:chgData name="Hines, Donna A" userId="S::donna.a.hines@hud.gov::ad4f40da-fb4d-443a-ae6e-35f8d8059c35" providerId="AD" clId="Web-{9427F717-C8A6-DB81-BC46-B860AA414433}" dt="2022-10-17T21:43:57.205" v="21"/>
          <ac:picMkLst>
            <pc:docMk/>
            <pc:sldMk cId="4051208193" sldId="703"/>
            <ac:picMk id="9" creationId="{10DF444B-15C1-48DA-A039-5075D68B8737}"/>
          </ac:picMkLst>
        </pc:picChg>
      </pc:sldChg>
      <pc:sldChg chg="addSp delSp modSp mod setBg modClrScheme chgLayout">
        <pc:chgData name="Hines, Donna A" userId="S::donna.a.hines@hud.gov::ad4f40da-fb4d-443a-ae6e-35f8d8059c35" providerId="AD" clId="Web-{9427F717-C8A6-DB81-BC46-B860AA414433}" dt="2022-10-17T22:05:06.061" v="119"/>
        <pc:sldMkLst>
          <pc:docMk/>
          <pc:sldMk cId="2656636533" sldId="704"/>
        </pc:sldMkLst>
        <pc:spChg chg="mod ord">
          <ac:chgData name="Hines, Donna A" userId="S::donna.a.hines@hud.gov::ad4f40da-fb4d-443a-ae6e-35f8d8059c35" providerId="AD" clId="Web-{9427F717-C8A6-DB81-BC46-B860AA414433}" dt="2022-10-17T21:44:52.612" v="33"/>
          <ac:spMkLst>
            <pc:docMk/>
            <pc:sldMk cId="2656636533" sldId="704"/>
            <ac:spMk id="226306" creationId="{00000000-0000-0000-0000-000000000000}"/>
          </ac:spMkLst>
        </pc:spChg>
        <pc:picChg chg="add">
          <ac:chgData name="Hines, Donna A" userId="S::donna.a.hines@hud.gov::ad4f40da-fb4d-443a-ae6e-35f8d8059c35" providerId="AD" clId="Web-{9427F717-C8A6-DB81-BC46-B860AA414433}" dt="2022-10-17T22:05:06.045" v="118"/>
          <ac:picMkLst>
            <pc:docMk/>
            <pc:sldMk cId="2656636533" sldId="704"/>
            <ac:picMk id="3" creationId="{55FC7F95-1287-01F6-082B-B11465DD2080}"/>
          </ac:picMkLst>
        </pc:picChg>
        <pc:picChg chg="add">
          <ac:chgData name="Hines, Donna A" userId="S::donna.a.hines@hud.gov::ad4f40da-fb4d-443a-ae6e-35f8d8059c35" providerId="AD" clId="Web-{9427F717-C8A6-DB81-BC46-B860AA414433}" dt="2022-10-17T22:05:06.061" v="119"/>
          <ac:picMkLst>
            <pc:docMk/>
            <pc:sldMk cId="2656636533" sldId="704"/>
            <ac:picMk id="5" creationId="{E4C588C2-A81C-81B4-5D83-61972AD861CA}"/>
          </ac:picMkLst>
        </pc:picChg>
        <pc:picChg chg="del">
          <ac:chgData name="Hines, Donna A" userId="S::donna.a.hines@hud.gov::ad4f40da-fb4d-443a-ae6e-35f8d8059c35" providerId="AD" clId="Web-{9427F717-C8A6-DB81-BC46-B860AA414433}" dt="2022-10-17T21:44:01.689" v="22"/>
          <ac:picMkLst>
            <pc:docMk/>
            <pc:sldMk cId="2656636533" sldId="704"/>
            <ac:picMk id="9" creationId="{CB7AE554-3C0D-4654-BE01-C24339E3EBDF}"/>
          </ac:picMkLst>
        </pc:picChg>
      </pc:sldChg>
      <pc:sldChg chg="addSp delSp modSp mod setBg modClrScheme chgLayout">
        <pc:chgData name="Hines, Donna A" userId="S::donna.a.hines@hud.gov::ad4f40da-fb4d-443a-ae6e-35f8d8059c35" providerId="AD" clId="Web-{9427F717-C8A6-DB81-BC46-B860AA414433}" dt="2022-10-17T22:05:10.967" v="121"/>
        <pc:sldMkLst>
          <pc:docMk/>
          <pc:sldMk cId="1881824642" sldId="705"/>
        </pc:sldMkLst>
        <pc:spChg chg="mod ord">
          <ac:chgData name="Hines, Donna A" userId="S::donna.a.hines@hud.gov::ad4f40da-fb4d-443a-ae6e-35f8d8059c35" providerId="AD" clId="Web-{9427F717-C8A6-DB81-BC46-B860AA414433}" dt="2022-10-17T21:44:52.612" v="33"/>
          <ac:spMkLst>
            <pc:docMk/>
            <pc:sldMk cId="1881824642" sldId="705"/>
            <ac:spMk id="226306" creationId="{00000000-0000-0000-0000-000000000000}"/>
          </ac:spMkLst>
        </pc:spChg>
        <pc:picChg chg="add">
          <ac:chgData name="Hines, Donna A" userId="S::donna.a.hines@hud.gov::ad4f40da-fb4d-443a-ae6e-35f8d8059c35" providerId="AD" clId="Web-{9427F717-C8A6-DB81-BC46-B860AA414433}" dt="2022-10-17T22:05:10.951" v="120"/>
          <ac:picMkLst>
            <pc:docMk/>
            <pc:sldMk cId="1881824642" sldId="705"/>
            <ac:picMk id="3" creationId="{1AE19380-935E-FC6D-A692-C3C67EE67FCB}"/>
          </ac:picMkLst>
        </pc:picChg>
        <pc:picChg chg="add">
          <ac:chgData name="Hines, Donna A" userId="S::donna.a.hines@hud.gov::ad4f40da-fb4d-443a-ae6e-35f8d8059c35" providerId="AD" clId="Web-{9427F717-C8A6-DB81-BC46-B860AA414433}" dt="2022-10-17T22:05:10.967" v="121"/>
          <ac:picMkLst>
            <pc:docMk/>
            <pc:sldMk cId="1881824642" sldId="705"/>
            <ac:picMk id="5" creationId="{E9A89C7A-A69A-5893-B86C-6A8413210D87}"/>
          </ac:picMkLst>
        </pc:picChg>
        <pc:picChg chg="del">
          <ac:chgData name="Hines, Donna A" userId="S::donna.a.hines@hud.gov::ad4f40da-fb4d-443a-ae6e-35f8d8059c35" providerId="AD" clId="Web-{9427F717-C8A6-DB81-BC46-B860AA414433}" dt="2022-10-17T21:44:05.174" v="23"/>
          <ac:picMkLst>
            <pc:docMk/>
            <pc:sldMk cId="1881824642" sldId="705"/>
            <ac:picMk id="10" creationId="{6F482BF7-954F-49F6-B704-0E01B4379F08}"/>
          </ac:picMkLst>
        </pc:picChg>
      </pc:sldChg>
      <pc:sldChg chg="addSp delSp modSp mod setBg modClrScheme chgLayout">
        <pc:chgData name="Hines, Donna A" userId="S::donna.a.hines@hud.gov::ad4f40da-fb4d-443a-ae6e-35f8d8059c35" providerId="AD" clId="Web-{9427F717-C8A6-DB81-BC46-B860AA414433}" dt="2022-10-17T22:07:27.063" v="141" actId="1076"/>
        <pc:sldMkLst>
          <pc:docMk/>
          <pc:sldMk cId="2064637828" sldId="706"/>
        </pc:sldMkLst>
        <pc:spChg chg="mod ord">
          <ac:chgData name="Hines, Donna A" userId="S::donna.a.hines@hud.gov::ad4f40da-fb4d-443a-ae6e-35f8d8059c35" providerId="AD" clId="Web-{9427F717-C8A6-DB81-BC46-B860AA414433}" dt="2022-10-17T21:44:52.612" v="33"/>
          <ac:spMkLst>
            <pc:docMk/>
            <pc:sldMk cId="2064637828" sldId="706"/>
            <ac:spMk id="226306" creationId="{00000000-0000-0000-0000-000000000000}"/>
          </ac:spMkLst>
        </pc:spChg>
        <pc:spChg chg="mod ord">
          <ac:chgData name="Hines, Donna A" userId="S::donna.a.hines@hud.gov::ad4f40da-fb4d-443a-ae6e-35f8d8059c35" providerId="AD" clId="Web-{9427F717-C8A6-DB81-BC46-B860AA414433}" dt="2022-10-17T22:07:24.344" v="140" actId="1076"/>
          <ac:spMkLst>
            <pc:docMk/>
            <pc:sldMk cId="2064637828" sldId="706"/>
            <ac:spMk id="226307" creationId="{00000000-0000-0000-0000-000000000000}"/>
          </ac:spMkLst>
        </pc:spChg>
        <pc:picChg chg="add">
          <ac:chgData name="Hines, Donna A" userId="S::donna.a.hines@hud.gov::ad4f40da-fb4d-443a-ae6e-35f8d8059c35" providerId="AD" clId="Web-{9427F717-C8A6-DB81-BC46-B860AA414433}" dt="2022-10-17T22:05:32.374" v="130"/>
          <ac:picMkLst>
            <pc:docMk/>
            <pc:sldMk cId="2064637828" sldId="706"/>
            <ac:picMk id="3" creationId="{9B0E7306-1889-C1DA-DBE8-167551CA446E}"/>
          </ac:picMkLst>
        </pc:picChg>
        <pc:picChg chg="add">
          <ac:chgData name="Hines, Donna A" userId="S::donna.a.hines@hud.gov::ad4f40da-fb4d-443a-ae6e-35f8d8059c35" providerId="AD" clId="Web-{9427F717-C8A6-DB81-BC46-B860AA414433}" dt="2022-10-17T22:05:32.389" v="131"/>
          <ac:picMkLst>
            <pc:docMk/>
            <pc:sldMk cId="2064637828" sldId="706"/>
            <ac:picMk id="5" creationId="{7B98EAC9-24D5-D65C-7048-D984CDBCE0FE}"/>
          </ac:picMkLst>
        </pc:picChg>
        <pc:picChg chg="del">
          <ac:chgData name="Hines, Donna A" userId="S::donna.a.hines@hud.gov::ad4f40da-fb4d-443a-ae6e-35f8d8059c35" providerId="AD" clId="Web-{9427F717-C8A6-DB81-BC46-B860AA414433}" dt="2022-10-17T21:44:19.674" v="28"/>
          <ac:picMkLst>
            <pc:docMk/>
            <pc:sldMk cId="2064637828" sldId="706"/>
            <ac:picMk id="9" creationId="{BB2F9B77-664F-4F7D-9A33-CC05F39D5E20}"/>
          </ac:picMkLst>
        </pc:picChg>
        <pc:cxnChg chg="mod">
          <ac:chgData name="Hines, Donna A" userId="S::donna.a.hines@hud.gov::ad4f40da-fb4d-443a-ae6e-35f8d8059c35" providerId="AD" clId="Web-{9427F717-C8A6-DB81-BC46-B860AA414433}" dt="2022-10-17T22:07:27.063" v="141" actId="1076"/>
          <ac:cxnSpMkLst>
            <pc:docMk/>
            <pc:sldMk cId="2064637828" sldId="706"/>
            <ac:cxnSpMk id="8" creationId="{D6ECE4EC-D7E7-43FD-A599-59D4AA045C82}"/>
          </ac:cxnSpMkLst>
        </pc:cxnChg>
      </pc:sldChg>
      <pc:sldChg chg="addSp delSp modSp mod setBg modClrScheme chgLayout">
        <pc:chgData name="Hines, Donna A" userId="S::donna.a.hines@hud.gov::ad4f40da-fb4d-443a-ae6e-35f8d8059c35" providerId="AD" clId="Web-{9427F717-C8A6-DB81-BC46-B860AA414433}" dt="2022-10-17T22:05:18.202" v="125"/>
        <pc:sldMkLst>
          <pc:docMk/>
          <pc:sldMk cId="1157978036" sldId="707"/>
        </pc:sldMkLst>
        <pc:spChg chg="mod ord">
          <ac:chgData name="Hines, Donna A" userId="S::donna.a.hines@hud.gov::ad4f40da-fb4d-443a-ae6e-35f8d8059c35" providerId="AD" clId="Web-{9427F717-C8A6-DB81-BC46-B860AA414433}" dt="2022-10-17T21:44:52.612" v="33"/>
          <ac:spMkLst>
            <pc:docMk/>
            <pc:sldMk cId="1157978036" sldId="707"/>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1157978036" sldId="707"/>
            <ac:spMk id="226307" creationId="{00000000-0000-0000-0000-000000000000}"/>
          </ac:spMkLst>
        </pc:spChg>
        <pc:picChg chg="add">
          <ac:chgData name="Hines, Donna A" userId="S::donna.a.hines@hud.gov::ad4f40da-fb4d-443a-ae6e-35f8d8059c35" providerId="AD" clId="Web-{9427F717-C8A6-DB81-BC46-B860AA414433}" dt="2022-10-17T22:05:18.186" v="124"/>
          <ac:picMkLst>
            <pc:docMk/>
            <pc:sldMk cId="1157978036" sldId="707"/>
            <ac:picMk id="3" creationId="{2453A5D4-C0A8-05A1-495B-3A9F3EF67158}"/>
          </ac:picMkLst>
        </pc:picChg>
        <pc:picChg chg="add">
          <ac:chgData name="Hines, Donna A" userId="S::donna.a.hines@hud.gov::ad4f40da-fb4d-443a-ae6e-35f8d8059c35" providerId="AD" clId="Web-{9427F717-C8A6-DB81-BC46-B860AA414433}" dt="2022-10-17T22:05:18.202" v="125"/>
          <ac:picMkLst>
            <pc:docMk/>
            <pc:sldMk cId="1157978036" sldId="707"/>
            <ac:picMk id="5" creationId="{C1450E86-0923-96D0-8ED5-AC3A93041EB7}"/>
          </ac:picMkLst>
        </pc:picChg>
        <pc:picChg chg="del">
          <ac:chgData name="Hines, Donna A" userId="S::donna.a.hines@hud.gov::ad4f40da-fb4d-443a-ae6e-35f8d8059c35" providerId="AD" clId="Web-{9427F717-C8A6-DB81-BC46-B860AA414433}" dt="2022-10-17T21:44:09.596" v="25"/>
          <ac:picMkLst>
            <pc:docMk/>
            <pc:sldMk cId="1157978036" sldId="707"/>
            <ac:picMk id="9" creationId="{6A956CAB-1CD5-4CF6-BA5F-5FB81E5749C2}"/>
          </ac:picMkLst>
        </pc:picChg>
      </pc:sldChg>
      <pc:sldChg chg="addSp delSp modSp mod setBg modClrScheme chgLayout">
        <pc:chgData name="Hines, Donna A" userId="S::donna.a.hines@hud.gov::ad4f40da-fb4d-443a-ae6e-35f8d8059c35" providerId="AD" clId="Web-{9427F717-C8A6-DB81-BC46-B860AA414433}" dt="2022-10-17T22:04:21.357" v="99"/>
        <pc:sldMkLst>
          <pc:docMk/>
          <pc:sldMk cId="645591026" sldId="709"/>
        </pc:sldMkLst>
        <pc:spChg chg="mod ord">
          <ac:chgData name="Hines, Donna A" userId="S::donna.a.hines@hud.gov::ad4f40da-fb4d-443a-ae6e-35f8d8059c35" providerId="AD" clId="Web-{9427F717-C8A6-DB81-BC46-B860AA414433}" dt="2022-10-17T21:44:52.612" v="33"/>
          <ac:spMkLst>
            <pc:docMk/>
            <pc:sldMk cId="645591026" sldId="709"/>
            <ac:spMk id="68610" creationId="{00000000-0000-0000-0000-000000000000}"/>
          </ac:spMkLst>
        </pc:spChg>
        <pc:picChg chg="add">
          <ac:chgData name="Hines, Donna A" userId="S::donna.a.hines@hud.gov::ad4f40da-fb4d-443a-ae6e-35f8d8059c35" providerId="AD" clId="Web-{9427F717-C8A6-DB81-BC46-B860AA414433}" dt="2022-10-17T22:04:21.341" v="98"/>
          <ac:picMkLst>
            <pc:docMk/>
            <pc:sldMk cId="645591026" sldId="709"/>
            <ac:picMk id="4" creationId="{2FD532C3-240E-900C-3ED0-4683C453B765}"/>
          </ac:picMkLst>
        </pc:picChg>
        <pc:picChg chg="add">
          <ac:chgData name="Hines, Donna A" userId="S::donna.a.hines@hud.gov::ad4f40da-fb4d-443a-ae6e-35f8d8059c35" providerId="AD" clId="Web-{9427F717-C8A6-DB81-BC46-B860AA414433}" dt="2022-10-17T22:04:21.357" v="99"/>
          <ac:picMkLst>
            <pc:docMk/>
            <pc:sldMk cId="645591026" sldId="709"/>
            <ac:picMk id="6" creationId="{B9832646-E1F8-1B73-90A8-DA953C096D5A}"/>
          </ac:picMkLst>
        </pc:picChg>
        <pc:picChg chg="del">
          <ac:chgData name="Hines, Donna A" userId="S::donna.a.hines@hud.gov::ad4f40da-fb4d-443a-ae6e-35f8d8059c35" providerId="AD" clId="Web-{9427F717-C8A6-DB81-BC46-B860AA414433}" dt="2022-10-17T21:43:36.408" v="12"/>
          <ac:picMkLst>
            <pc:docMk/>
            <pc:sldMk cId="645591026" sldId="709"/>
            <ac:picMk id="22" creationId="{C027B8C3-3616-48A0-ADA6-75C732AA1C77}"/>
          </ac:picMkLst>
        </pc:picChg>
      </pc:sldChg>
      <pc:sldChg chg="addSp delSp modSp mod setBg modClrScheme chgLayout">
        <pc:chgData name="Hines, Donna A" userId="S::donna.a.hines@hud.gov::ad4f40da-fb4d-443a-ae6e-35f8d8059c35" providerId="AD" clId="Web-{9427F717-C8A6-DB81-BC46-B860AA414433}" dt="2022-10-17T22:04:54.545" v="113"/>
        <pc:sldMkLst>
          <pc:docMk/>
          <pc:sldMk cId="3497790623" sldId="710"/>
        </pc:sldMkLst>
        <pc:spChg chg="mod ord">
          <ac:chgData name="Hines, Donna A" userId="S::donna.a.hines@hud.gov::ad4f40da-fb4d-443a-ae6e-35f8d8059c35" providerId="AD" clId="Web-{9427F717-C8A6-DB81-BC46-B860AA414433}" dt="2022-10-17T21:44:52.612" v="33"/>
          <ac:spMkLst>
            <pc:docMk/>
            <pc:sldMk cId="3497790623" sldId="710"/>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3497790623" sldId="710"/>
            <ac:spMk id="226307" creationId="{00000000-0000-0000-0000-000000000000}"/>
          </ac:spMkLst>
        </pc:spChg>
        <pc:picChg chg="add">
          <ac:chgData name="Hines, Donna A" userId="S::donna.a.hines@hud.gov::ad4f40da-fb4d-443a-ae6e-35f8d8059c35" providerId="AD" clId="Web-{9427F717-C8A6-DB81-BC46-B860AA414433}" dt="2022-10-17T22:04:54.545" v="112"/>
          <ac:picMkLst>
            <pc:docMk/>
            <pc:sldMk cId="3497790623" sldId="710"/>
            <ac:picMk id="3" creationId="{8B4780CE-2CE8-33AA-FF0A-248D71A19044}"/>
          </ac:picMkLst>
        </pc:picChg>
        <pc:picChg chg="add">
          <ac:chgData name="Hines, Donna A" userId="S::donna.a.hines@hud.gov::ad4f40da-fb4d-443a-ae6e-35f8d8059c35" providerId="AD" clId="Web-{9427F717-C8A6-DB81-BC46-B860AA414433}" dt="2022-10-17T22:04:54.545" v="113"/>
          <ac:picMkLst>
            <pc:docMk/>
            <pc:sldMk cId="3497790623" sldId="710"/>
            <ac:picMk id="5" creationId="{09396F47-DDC9-A582-A1AB-70B56BB308A4}"/>
          </ac:picMkLst>
        </pc:picChg>
        <pc:picChg chg="del">
          <ac:chgData name="Hines, Donna A" userId="S::donna.a.hines@hud.gov::ad4f40da-fb4d-443a-ae6e-35f8d8059c35" providerId="AD" clId="Web-{9427F717-C8A6-DB81-BC46-B860AA414433}" dt="2022-10-17T21:43:52.127" v="19"/>
          <ac:picMkLst>
            <pc:docMk/>
            <pc:sldMk cId="3497790623" sldId="710"/>
            <ac:picMk id="9" creationId="{0A6B982C-A912-460D-B04A-F4343AC9018B}"/>
          </ac:picMkLst>
        </pc:picChg>
      </pc:sldChg>
      <pc:sldChg chg="addSp delSp modSp mod setBg modClrScheme chgLayout">
        <pc:chgData name="Hines, Donna A" userId="S::donna.a.hines@hud.gov::ad4f40da-fb4d-443a-ae6e-35f8d8059c35" providerId="AD" clId="Web-{9427F717-C8A6-DB81-BC46-B860AA414433}" dt="2022-10-17T22:04:58.764" v="115"/>
        <pc:sldMkLst>
          <pc:docMk/>
          <pc:sldMk cId="1866438392" sldId="711"/>
        </pc:sldMkLst>
        <pc:spChg chg="mod ord">
          <ac:chgData name="Hines, Donna A" userId="S::donna.a.hines@hud.gov::ad4f40da-fb4d-443a-ae6e-35f8d8059c35" providerId="AD" clId="Web-{9427F717-C8A6-DB81-BC46-B860AA414433}" dt="2022-10-17T21:44:52.612" v="33"/>
          <ac:spMkLst>
            <pc:docMk/>
            <pc:sldMk cId="1866438392" sldId="711"/>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1866438392" sldId="711"/>
            <ac:spMk id="226307" creationId="{00000000-0000-0000-0000-000000000000}"/>
          </ac:spMkLst>
        </pc:spChg>
        <pc:picChg chg="add">
          <ac:chgData name="Hines, Donna A" userId="S::donna.a.hines@hud.gov::ad4f40da-fb4d-443a-ae6e-35f8d8059c35" providerId="AD" clId="Web-{9427F717-C8A6-DB81-BC46-B860AA414433}" dt="2022-10-17T22:04:58.748" v="114"/>
          <ac:picMkLst>
            <pc:docMk/>
            <pc:sldMk cId="1866438392" sldId="711"/>
            <ac:picMk id="3" creationId="{E7172B2B-5E7A-3A13-44C7-BF36ED45F025}"/>
          </ac:picMkLst>
        </pc:picChg>
        <pc:picChg chg="add">
          <ac:chgData name="Hines, Donna A" userId="S::donna.a.hines@hud.gov::ad4f40da-fb4d-443a-ae6e-35f8d8059c35" providerId="AD" clId="Web-{9427F717-C8A6-DB81-BC46-B860AA414433}" dt="2022-10-17T22:04:58.764" v="115"/>
          <ac:picMkLst>
            <pc:docMk/>
            <pc:sldMk cId="1866438392" sldId="711"/>
            <ac:picMk id="5" creationId="{2FA109D3-110D-F606-BCC5-21F67DE26639}"/>
          </ac:picMkLst>
        </pc:picChg>
        <pc:picChg chg="del">
          <ac:chgData name="Hines, Donna A" userId="S::donna.a.hines@hud.gov::ad4f40da-fb4d-443a-ae6e-35f8d8059c35" providerId="AD" clId="Web-{9427F717-C8A6-DB81-BC46-B860AA414433}" dt="2022-10-17T21:43:54.345" v="20"/>
          <ac:picMkLst>
            <pc:docMk/>
            <pc:sldMk cId="1866438392" sldId="711"/>
            <ac:picMk id="9" creationId="{D7477B87-A57E-43B3-9398-0796AE8E34CA}"/>
          </ac:picMkLst>
        </pc:picChg>
      </pc:sldChg>
      <pc:sldChg chg="addSp delSp modSp mod setBg modClrScheme chgLayout">
        <pc:chgData name="Hines, Donna A" userId="S::donna.a.hines@hud.gov::ad4f40da-fb4d-443a-ae6e-35f8d8059c35" providerId="AD" clId="Web-{9427F717-C8A6-DB81-BC46-B860AA414433}" dt="2022-10-17T22:05:14.717" v="123"/>
        <pc:sldMkLst>
          <pc:docMk/>
          <pc:sldMk cId="1967935408" sldId="712"/>
        </pc:sldMkLst>
        <pc:spChg chg="mod ord">
          <ac:chgData name="Hines, Donna A" userId="S::donna.a.hines@hud.gov::ad4f40da-fb4d-443a-ae6e-35f8d8059c35" providerId="AD" clId="Web-{9427F717-C8A6-DB81-BC46-B860AA414433}" dt="2022-10-17T21:44:52.612" v="33"/>
          <ac:spMkLst>
            <pc:docMk/>
            <pc:sldMk cId="1967935408" sldId="712"/>
            <ac:spMk id="134148" creationId="{00000000-0000-0000-0000-000000000000}"/>
          </ac:spMkLst>
        </pc:spChg>
        <pc:spChg chg="mod ord">
          <ac:chgData name="Hines, Donna A" userId="S::donna.a.hines@hud.gov::ad4f40da-fb4d-443a-ae6e-35f8d8059c35" providerId="AD" clId="Web-{9427F717-C8A6-DB81-BC46-B860AA414433}" dt="2022-10-17T21:44:52.612" v="33"/>
          <ac:spMkLst>
            <pc:docMk/>
            <pc:sldMk cId="1967935408" sldId="712"/>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1967935408" sldId="712"/>
            <ac:spMk id="226307" creationId="{00000000-0000-0000-0000-000000000000}"/>
          </ac:spMkLst>
        </pc:spChg>
        <pc:picChg chg="add">
          <ac:chgData name="Hines, Donna A" userId="S::donna.a.hines@hud.gov::ad4f40da-fb4d-443a-ae6e-35f8d8059c35" providerId="AD" clId="Web-{9427F717-C8A6-DB81-BC46-B860AA414433}" dt="2022-10-17T22:05:14.702" v="122"/>
          <ac:picMkLst>
            <pc:docMk/>
            <pc:sldMk cId="1967935408" sldId="712"/>
            <ac:picMk id="3" creationId="{7FF97FA9-2C94-4883-E362-55B27427E997}"/>
          </ac:picMkLst>
        </pc:picChg>
        <pc:picChg chg="add">
          <ac:chgData name="Hines, Donna A" userId="S::donna.a.hines@hud.gov::ad4f40da-fb4d-443a-ae6e-35f8d8059c35" providerId="AD" clId="Web-{9427F717-C8A6-DB81-BC46-B860AA414433}" dt="2022-10-17T22:05:14.717" v="123"/>
          <ac:picMkLst>
            <pc:docMk/>
            <pc:sldMk cId="1967935408" sldId="712"/>
            <ac:picMk id="5" creationId="{D802D0AB-D910-365C-34E4-69EC263DEBCF}"/>
          </ac:picMkLst>
        </pc:picChg>
        <pc:picChg chg="del">
          <ac:chgData name="Hines, Donna A" userId="S::donna.a.hines@hud.gov::ad4f40da-fb4d-443a-ae6e-35f8d8059c35" providerId="AD" clId="Web-{9427F717-C8A6-DB81-BC46-B860AA414433}" dt="2022-10-17T21:44:07.111" v="24"/>
          <ac:picMkLst>
            <pc:docMk/>
            <pc:sldMk cId="1967935408" sldId="712"/>
            <ac:picMk id="9" creationId="{DF2DE451-D96E-4129-BA88-B744BDF334EE}"/>
          </ac:picMkLst>
        </pc:picChg>
      </pc:sldChg>
      <pc:sldChg chg="addSp delSp modSp mod setBg modClrScheme chgLayout">
        <pc:chgData name="Hines, Donna A" userId="S::donna.a.hines@hud.gov::ad4f40da-fb4d-443a-ae6e-35f8d8059c35" providerId="AD" clId="Web-{9427F717-C8A6-DB81-BC46-B860AA414433}" dt="2022-10-17T22:05:22.795" v="127"/>
        <pc:sldMkLst>
          <pc:docMk/>
          <pc:sldMk cId="2864508684" sldId="713"/>
        </pc:sldMkLst>
        <pc:spChg chg="mod ord">
          <ac:chgData name="Hines, Donna A" userId="S::donna.a.hines@hud.gov::ad4f40da-fb4d-443a-ae6e-35f8d8059c35" providerId="AD" clId="Web-{9427F717-C8A6-DB81-BC46-B860AA414433}" dt="2022-10-17T21:44:52.612" v="33"/>
          <ac:spMkLst>
            <pc:docMk/>
            <pc:sldMk cId="2864508684" sldId="713"/>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2864508684" sldId="713"/>
            <ac:spMk id="226307" creationId="{00000000-0000-0000-0000-000000000000}"/>
          </ac:spMkLst>
        </pc:spChg>
        <pc:picChg chg="add">
          <ac:chgData name="Hines, Donna A" userId="S::donna.a.hines@hud.gov::ad4f40da-fb4d-443a-ae6e-35f8d8059c35" providerId="AD" clId="Web-{9427F717-C8A6-DB81-BC46-B860AA414433}" dt="2022-10-17T22:05:22.780" v="126"/>
          <ac:picMkLst>
            <pc:docMk/>
            <pc:sldMk cId="2864508684" sldId="713"/>
            <ac:picMk id="3" creationId="{F665E3E9-C4EA-4A1D-0F89-A76DDDF9087B}"/>
          </ac:picMkLst>
        </pc:picChg>
        <pc:picChg chg="add">
          <ac:chgData name="Hines, Donna A" userId="S::donna.a.hines@hud.gov::ad4f40da-fb4d-443a-ae6e-35f8d8059c35" providerId="AD" clId="Web-{9427F717-C8A6-DB81-BC46-B860AA414433}" dt="2022-10-17T22:05:22.795" v="127"/>
          <ac:picMkLst>
            <pc:docMk/>
            <pc:sldMk cId="2864508684" sldId="713"/>
            <ac:picMk id="5" creationId="{AA68DCB4-80DC-0C28-92FE-E98A311FA19F}"/>
          </ac:picMkLst>
        </pc:picChg>
        <pc:picChg chg="del">
          <ac:chgData name="Hines, Donna A" userId="S::donna.a.hines@hud.gov::ad4f40da-fb4d-443a-ae6e-35f8d8059c35" providerId="AD" clId="Web-{9427F717-C8A6-DB81-BC46-B860AA414433}" dt="2022-10-17T21:44:12.814" v="26"/>
          <ac:picMkLst>
            <pc:docMk/>
            <pc:sldMk cId="2864508684" sldId="713"/>
            <ac:picMk id="9" creationId="{C5077659-9FA8-4032-9544-841D911E7417}"/>
          </ac:picMkLst>
        </pc:picChg>
      </pc:sldChg>
      <pc:sldChg chg="addSp delSp modSp mod setBg modClrScheme chgLayout">
        <pc:chgData name="Hines, Donna A" userId="S::donna.a.hines@hud.gov::ad4f40da-fb4d-443a-ae6e-35f8d8059c35" providerId="AD" clId="Web-{9427F717-C8A6-DB81-BC46-B860AA414433}" dt="2022-10-17T22:05:27.608" v="129"/>
        <pc:sldMkLst>
          <pc:docMk/>
          <pc:sldMk cId="1494452225" sldId="714"/>
        </pc:sldMkLst>
        <pc:spChg chg="mod ord">
          <ac:chgData name="Hines, Donna A" userId="S::donna.a.hines@hud.gov::ad4f40da-fb4d-443a-ae6e-35f8d8059c35" providerId="AD" clId="Web-{9427F717-C8A6-DB81-BC46-B860AA414433}" dt="2022-10-17T21:44:52.612" v="33"/>
          <ac:spMkLst>
            <pc:docMk/>
            <pc:sldMk cId="1494452225" sldId="714"/>
            <ac:spMk id="226306" creationId="{00000000-0000-0000-0000-000000000000}"/>
          </ac:spMkLst>
        </pc:spChg>
        <pc:spChg chg="mod ord">
          <ac:chgData name="Hines, Donna A" userId="S::donna.a.hines@hud.gov::ad4f40da-fb4d-443a-ae6e-35f8d8059c35" providerId="AD" clId="Web-{9427F717-C8A6-DB81-BC46-B860AA414433}" dt="2022-10-17T21:44:52.612" v="33"/>
          <ac:spMkLst>
            <pc:docMk/>
            <pc:sldMk cId="1494452225" sldId="714"/>
            <ac:spMk id="226307" creationId="{00000000-0000-0000-0000-000000000000}"/>
          </ac:spMkLst>
        </pc:spChg>
        <pc:picChg chg="add">
          <ac:chgData name="Hines, Donna A" userId="S::donna.a.hines@hud.gov::ad4f40da-fb4d-443a-ae6e-35f8d8059c35" providerId="AD" clId="Web-{9427F717-C8A6-DB81-BC46-B860AA414433}" dt="2022-10-17T22:05:27.592" v="128"/>
          <ac:picMkLst>
            <pc:docMk/>
            <pc:sldMk cId="1494452225" sldId="714"/>
            <ac:picMk id="3" creationId="{F328B0DD-D96E-E6B6-FCE7-D766D75EA03F}"/>
          </ac:picMkLst>
        </pc:picChg>
        <pc:picChg chg="add">
          <ac:chgData name="Hines, Donna A" userId="S::donna.a.hines@hud.gov::ad4f40da-fb4d-443a-ae6e-35f8d8059c35" providerId="AD" clId="Web-{9427F717-C8A6-DB81-BC46-B860AA414433}" dt="2022-10-17T22:05:27.608" v="129"/>
          <ac:picMkLst>
            <pc:docMk/>
            <pc:sldMk cId="1494452225" sldId="714"/>
            <ac:picMk id="5" creationId="{900583BB-1BDF-1945-631F-716270BAF058}"/>
          </ac:picMkLst>
        </pc:picChg>
        <pc:picChg chg="del">
          <ac:chgData name="Hines, Donna A" userId="S::donna.a.hines@hud.gov::ad4f40da-fb4d-443a-ae6e-35f8d8059c35" providerId="AD" clId="Web-{9427F717-C8A6-DB81-BC46-B860AA414433}" dt="2022-10-17T21:44:16.846" v="27"/>
          <ac:picMkLst>
            <pc:docMk/>
            <pc:sldMk cId="1494452225" sldId="714"/>
            <ac:picMk id="9" creationId="{2BF30120-B6BF-4482-B9C5-F7FCE95CEE6C}"/>
          </ac:picMkLst>
        </pc:picChg>
      </pc:sldChg>
      <pc:sldMasterChg chg="del delSldLayout">
        <pc:chgData name="Hines, Donna A" userId="S::donna.a.hines@hud.gov::ad4f40da-fb4d-443a-ae6e-35f8d8059c35" providerId="AD" clId="Web-{9427F717-C8A6-DB81-BC46-B860AA414433}" dt="2022-10-17T21:44:37.658" v="32"/>
        <pc:sldMasterMkLst>
          <pc:docMk/>
          <pc:sldMasterMk cId="884255467" sldId="2147484223"/>
        </pc:sldMasterMkLst>
        <pc:sldLayoutChg chg="del">
          <pc:chgData name="Hines, Donna A" userId="S::donna.a.hines@hud.gov::ad4f40da-fb4d-443a-ae6e-35f8d8059c35" providerId="AD" clId="Web-{9427F717-C8A6-DB81-BC46-B860AA414433}" dt="2022-10-17T21:44:37.658" v="32"/>
          <pc:sldLayoutMkLst>
            <pc:docMk/>
            <pc:sldMasterMk cId="884255467" sldId="2147484223"/>
            <pc:sldLayoutMk cId="2207098817" sldId="2147484224"/>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2884077252" sldId="2147484225"/>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2675666726" sldId="2147484226"/>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3818288" sldId="2147484227"/>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607534543" sldId="2147484228"/>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1414735006" sldId="2147484229"/>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3189638994" sldId="2147484230"/>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2092705686" sldId="2147484231"/>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2640663981" sldId="2147484232"/>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1886240432" sldId="2147484233"/>
          </pc:sldLayoutMkLst>
        </pc:sldLayoutChg>
        <pc:sldLayoutChg chg="del">
          <pc:chgData name="Hines, Donna A" userId="S::donna.a.hines@hud.gov::ad4f40da-fb4d-443a-ae6e-35f8d8059c35" providerId="AD" clId="Web-{9427F717-C8A6-DB81-BC46-B860AA414433}" dt="2022-10-17T21:44:37.658" v="32"/>
          <pc:sldLayoutMkLst>
            <pc:docMk/>
            <pc:sldMasterMk cId="884255467" sldId="2147484223"/>
            <pc:sldLayoutMk cId="915058197" sldId="2147484234"/>
          </pc:sldLayoutMkLst>
        </pc:sldLayoutChg>
      </pc:sldMasterChg>
      <pc:sldMasterChg chg="add del addSldLayout delSldLayout modSldLayout">
        <pc:chgData name="Hines, Donna A" userId="S::donna.a.hines@hud.gov::ad4f40da-fb4d-443a-ae6e-35f8d8059c35" providerId="AD" clId="Web-{9427F717-C8A6-DB81-BC46-B860AA414433}" dt="2022-10-17T21:44:52.612" v="33"/>
        <pc:sldMasterMkLst>
          <pc:docMk/>
          <pc:sldMasterMk cId="3103215735" sldId="2147484235"/>
        </pc:sldMasterMkLst>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1301284590" sldId="2147484236"/>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1567738558" sldId="2147484237"/>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354463279" sldId="2147484238"/>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12560441" sldId="2147484239"/>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146642200" sldId="2147484240"/>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3491994772" sldId="2147484241"/>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2543573775" sldId="2147484242"/>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1638715486" sldId="2147484243"/>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2822429036" sldId="2147484244"/>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799355904" sldId="2147484245"/>
          </pc:sldLayoutMkLst>
        </pc:sldLayoutChg>
        <pc:sldLayoutChg chg="add del mod replId">
          <pc:chgData name="Hines, Donna A" userId="S::donna.a.hines@hud.gov::ad4f40da-fb4d-443a-ae6e-35f8d8059c35" providerId="AD" clId="Web-{9427F717-C8A6-DB81-BC46-B860AA414433}" dt="2022-10-17T21:44:52.612" v="33"/>
          <pc:sldLayoutMkLst>
            <pc:docMk/>
            <pc:sldMasterMk cId="3103215735" sldId="2147484235"/>
            <pc:sldLayoutMk cId="850824702" sldId="2147484246"/>
          </pc:sldLayoutMkLst>
        </pc:sldLayoutChg>
      </pc:sldMasterChg>
      <pc:sldMasterChg chg="add addSldLayout modSldLayout">
        <pc:chgData name="Hines, Donna A" userId="S::donna.a.hines@hud.gov::ad4f40da-fb4d-443a-ae6e-35f8d8059c35" providerId="AD" clId="Web-{9427F717-C8A6-DB81-BC46-B860AA414433}" dt="2022-10-17T21:44:52.612" v="33"/>
        <pc:sldMasterMkLst>
          <pc:docMk/>
          <pc:sldMasterMk cId="2465110241" sldId="2147484247"/>
        </pc:sldMasterMkLst>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1870981719" sldId="2147484248"/>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1396884325" sldId="2147484249"/>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4021307915" sldId="2147484250"/>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3406245495" sldId="2147484251"/>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932430544" sldId="2147484252"/>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2028144999" sldId="2147484253"/>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3967244837" sldId="2147484254"/>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1713421615" sldId="2147484255"/>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3262774194" sldId="2147484256"/>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2457923310" sldId="2147484257"/>
          </pc:sldLayoutMkLst>
        </pc:sldLayoutChg>
        <pc:sldLayoutChg chg="add mod replId">
          <pc:chgData name="Hines, Donna A" userId="S::donna.a.hines@hud.gov::ad4f40da-fb4d-443a-ae6e-35f8d8059c35" providerId="AD" clId="Web-{9427F717-C8A6-DB81-BC46-B860AA414433}" dt="2022-10-17T21:44:52.612" v="33"/>
          <pc:sldLayoutMkLst>
            <pc:docMk/>
            <pc:sldMasterMk cId="2465110241" sldId="2147484247"/>
            <pc:sldLayoutMk cId="2117653069" sldId="2147484258"/>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4E6D93-8460-4536-944B-FD5E3ACD299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282ED5E-B299-4928-8346-1C5B9F4856BC}">
      <dgm:prSet/>
      <dgm:spPr>
        <a:solidFill>
          <a:schemeClr val="accent2"/>
        </a:solidFill>
      </dgm:spPr>
      <dgm:t>
        <a:bodyPr/>
        <a:lstStyle/>
        <a:p>
          <a:r>
            <a:rPr lang="en-US" b="1">
              <a:latin typeface="Cambria" panose="02040503050406030204" pitchFamily="18" charset="0"/>
              <a:ea typeface="Cambria" panose="02040503050406030204" pitchFamily="18" charset="0"/>
            </a:rPr>
            <a:t>Past Performance </a:t>
          </a:r>
          <a:endParaRPr lang="en-US">
            <a:latin typeface="Cambria" panose="02040503050406030204" pitchFamily="18" charset="0"/>
            <a:ea typeface="Cambria" panose="02040503050406030204" pitchFamily="18" charset="0"/>
          </a:endParaRPr>
        </a:p>
      </dgm:t>
    </dgm:pt>
    <dgm:pt modelId="{F9B655A5-2390-46DC-9F6E-03A011925383}" type="parTrans" cxnId="{3D66978A-0DDF-4D7E-B253-4126A539E135}">
      <dgm:prSet/>
      <dgm:spPr/>
      <dgm:t>
        <a:bodyPr/>
        <a:lstStyle/>
        <a:p>
          <a:endParaRPr lang="en-US"/>
        </a:p>
      </dgm:t>
    </dgm:pt>
    <dgm:pt modelId="{01B00BDA-9F18-4939-82DE-B2670CF33686}" type="sibTrans" cxnId="{3D66978A-0DDF-4D7E-B253-4126A539E135}">
      <dgm:prSet/>
      <dgm:spPr/>
      <dgm:t>
        <a:bodyPr/>
        <a:lstStyle/>
        <a:p>
          <a:endParaRPr lang="en-US"/>
        </a:p>
      </dgm:t>
    </dgm:pt>
    <dgm:pt modelId="{DA4FFA4D-956A-4A7C-B41B-65BF8F799305}">
      <dgm:prSet/>
      <dgm:spPr/>
      <dgm:t>
        <a:bodyPr/>
        <a:lstStyle/>
        <a:p>
          <a:r>
            <a:rPr lang="en-US" b="1">
              <a:latin typeface="Cambria" panose="02040503050406030204" pitchFamily="18" charset="0"/>
              <a:ea typeface="Cambria" panose="02040503050406030204" pitchFamily="18" charset="0"/>
            </a:rPr>
            <a:t>Assessing Applicant Risk </a:t>
          </a:r>
          <a:endParaRPr lang="en-US">
            <a:latin typeface="Cambria" panose="02040503050406030204" pitchFamily="18" charset="0"/>
            <a:ea typeface="Cambria" panose="02040503050406030204" pitchFamily="18" charset="0"/>
          </a:endParaRPr>
        </a:p>
      </dgm:t>
    </dgm:pt>
    <dgm:pt modelId="{EA78CDB2-27C8-41C8-AA0C-65D2B4184B8C}" type="parTrans" cxnId="{F365D6B7-D526-46C1-B3DD-05487D9086AF}">
      <dgm:prSet/>
      <dgm:spPr/>
      <dgm:t>
        <a:bodyPr/>
        <a:lstStyle/>
        <a:p>
          <a:endParaRPr lang="en-US"/>
        </a:p>
      </dgm:t>
    </dgm:pt>
    <dgm:pt modelId="{6A80959D-DD6B-4D7E-A227-48034103AF92}" type="sibTrans" cxnId="{F365D6B7-D526-46C1-B3DD-05487D9086AF}">
      <dgm:prSet/>
      <dgm:spPr/>
      <dgm:t>
        <a:bodyPr/>
        <a:lstStyle/>
        <a:p>
          <a:endParaRPr lang="en-US"/>
        </a:p>
      </dgm:t>
    </dgm:pt>
    <dgm:pt modelId="{7BBAE66D-9D80-406E-A366-DB226DCC66C3}">
      <dgm:prSet/>
      <dgm:spPr/>
      <dgm:t>
        <a:bodyPr/>
        <a:lstStyle/>
        <a:p>
          <a:r>
            <a:rPr lang="en-US" b="1">
              <a:latin typeface="Cambria" panose="02040503050406030204" pitchFamily="18" charset="0"/>
              <a:ea typeface="Cambria" panose="02040503050406030204" pitchFamily="18" charset="0"/>
            </a:rPr>
            <a:t>Applicant Selection Process </a:t>
          </a:r>
          <a:endParaRPr lang="en-US">
            <a:latin typeface="Cambria" panose="02040503050406030204" pitchFamily="18" charset="0"/>
            <a:ea typeface="Cambria" panose="02040503050406030204" pitchFamily="18" charset="0"/>
          </a:endParaRPr>
        </a:p>
      </dgm:t>
    </dgm:pt>
    <dgm:pt modelId="{52404678-1D1B-478D-8F33-CC6A3B1994B1}" type="parTrans" cxnId="{BE16AD5F-3A7A-4140-8E41-164D38EEF1B0}">
      <dgm:prSet/>
      <dgm:spPr/>
      <dgm:t>
        <a:bodyPr/>
        <a:lstStyle/>
        <a:p>
          <a:endParaRPr lang="en-US"/>
        </a:p>
      </dgm:t>
    </dgm:pt>
    <dgm:pt modelId="{B766D646-4BBE-47AC-8F87-B2B74DEB5E8C}" type="sibTrans" cxnId="{BE16AD5F-3A7A-4140-8E41-164D38EEF1B0}">
      <dgm:prSet/>
      <dgm:spPr/>
      <dgm:t>
        <a:bodyPr/>
        <a:lstStyle/>
        <a:p>
          <a:endParaRPr lang="en-US"/>
        </a:p>
      </dgm:t>
    </dgm:pt>
    <dgm:pt modelId="{B6A4113A-19D4-481C-87AC-48E0FF078EB3}" type="pres">
      <dgm:prSet presAssocID="{B14E6D93-8460-4536-944B-FD5E3ACD299C}" presName="root" presStyleCnt="0">
        <dgm:presLayoutVars>
          <dgm:dir/>
          <dgm:resizeHandles val="exact"/>
        </dgm:presLayoutVars>
      </dgm:prSet>
      <dgm:spPr/>
    </dgm:pt>
    <dgm:pt modelId="{0FAC8E9C-F7B9-4DAF-8149-18F9FFF6E395}" type="pres">
      <dgm:prSet presAssocID="{A282ED5E-B299-4928-8346-1C5B9F4856BC}" presName="compNode" presStyleCnt="0"/>
      <dgm:spPr/>
    </dgm:pt>
    <dgm:pt modelId="{D85ED918-8B0E-4A0D-AB6F-6B03B271974A}" type="pres">
      <dgm:prSet presAssocID="{A282ED5E-B299-4928-8346-1C5B9F4856BC}" presName="bgRect" presStyleLbl="bgShp" presStyleIdx="0" presStyleCnt="3"/>
      <dgm:spPr>
        <a:solidFill>
          <a:schemeClr val="accent2"/>
        </a:solidFill>
      </dgm:spPr>
    </dgm:pt>
    <dgm:pt modelId="{B6C8FE96-1329-4EF2-94A5-039DF121F588}" type="pres">
      <dgm:prSet presAssocID="{A282ED5E-B299-4928-8346-1C5B9F4856B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pward trend"/>
        </a:ext>
      </dgm:extLst>
    </dgm:pt>
    <dgm:pt modelId="{874839EC-3A6B-460F-B384-7AB42F17F8A1}" type="pres">
      <dgm:prSet presAssocID="{A282ED5E-B299-4928-8346-1C5B9F4856BC}" presName="spaceRect" presStyleCnt="0"/>
      <dgm:spPr/>
    </dgm:pt>
    <dgm:pt modelId="{BBAD58FF-05F4-4F19-86FC-78111B2E4C8C}" type="pres">
      <dgm:prSet presAssocID="{A282ED5E-B299-4928-8346-1C5B9F4856BC}" presName="parTx" presStyleLbl="revTx" presStyleIdx="0" presStyleCnt="3">
        <dgm:presLayoutVars>
          <dgm:chMax val="0"/>
          <dgm:chPref val="0"/>
        </dgm:presLayoutVars>
      </dgm:prSet>
      <dgm:spPr/>
    </dgm:pt>
    <dgm:pt modelId="{A9850A76-243D-48D2-A196-539A5BC76838}" type="pres">
      <dgm:prSet presAssocID="{01B00BDA-9F18-4939-82DE-B2670CF33686}" presName="sibTrans" presStyleCnt="0"/>
      <dgm:spPr/>
    </dgm:pt>
    <dgm:pt modelId="{045D530C-A398-46CE-BF80-B4BA3982536A}" type="pres">
      <dgm:prSet presAssocID="{DA4FFA4D-956A-4A7C-B41B-65BF8F799305}" presName="compNode" presStyleCnt="0"/>
      <dgm:spPr/>
    </dgm:pt>
    <dgm:pt modelId="{ED4C4C6B-0592-45E0-A6AC-68F879F8613A}" type="pres">
      <dgm:prSet presAssocID="{DA4FFA4D-956A-4A7C-B41B-65BF8F799305}" presName="bgRect" presStyleLbl="bgShp" presStyleIdx="1" presStyleCnt="3" custScaleY="101402"/>
      <dgm:spPr>
        <a:solidFill>
          <a:schemeClr val="accent2"/>
        </a:solidFill>
      </dgm:spPr>
    </dgm:pt>
    <dgm:pt modelId="{034F1388-FDCC-4426-8CF2-6194DF3D0B41}" type="pres">
      <dgm:prSet presAssocID="{DA4FFA4D-956A-4A7C-B41B-65BF8F79930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rning"/>
        </a:ext>
      </dgm:extLst>
    </dgm:pt>
    <dgm:pt modelId="{283F28B4-D897-4874-98EB-64DD09D6A7F5}" type="pres">
      <dgm:prSet presAssocID="{DA4FFA4D-956A-4A7C-B41B-65BF8F799305}" presName="spaceRect" presStyleCnt="0"/>
      <dgm:spPr/>
    </dgm:pt>
    <dgm:pt modelId="{18F89B7E-42AA-4983-BE5C-FE1DC0B43D97}" type="pres">
      <dgm:prSet presAssocID="{DA4FFA4D-956A-4A7C-B41B-65BF8F799305}" presName="parTx" presStyleLbl="revTx" presStyleIdx="1" presStyleCnt="3">
        <dgm:presLayoutVars>
          <dgm:chMax val="0"/>
          <dgm:chPref val="0"/>
        </dgm:presLayoutVars>
      </dgm:prSet>
      <dgm:spPr/>
    </dgm:pt>
    <dgm:pt modelId="{39C2597F-7359-4A1E-BAAE-8CA4F8AEBB95}" type="pres">
      <dgm:prSet presAssocID="{6A80959D-DD6B-4D7E-A227-48034103AF92}" presName="sibTrans" presStyleCnt="0"/>
      <dgm:spPr/>
    </dgm:pt>
    <dgm:pt modelId="{7A11E825-BF60-46F5-8DF2-5F1233ADB08D}" type="pres">
      <dgm:prSet presAssocID="{7BBAE66D-9D80-406E-A366-DB226DCC66C3}" presName="compNode" presStyleCnt="0"/>
      <dgm:spPr/>
    </dgm:pt>
    <dgm:pt modelId="{53D033CE-8420-4459-9401-9C3D05DC46E5}" type="pres">
      <dgm:prSet presAssocID="{7BBAE66D-9D80-406E-A366-DB226DCC66C3}" presName="bgRect" presStyleLbl="bgShp" presStyleIdx="2" presStyleCnt="3"/>
      <dgm:spPr>
        <a:solidFill>
          <a:schemeClr val="accent2"/>
        </a:solidFill>
      </dgm:spPr>
    </dgm:pt>
    <dgm:pt modelId="{2922C9C8-84E0-4128-BC53-C114D540BFE7}" type="pres">
      <dgm:prSet presAssocID="{7BBAE66D-9D80-406E-A366-DB226DCC66C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97F521CF-E339-433A-B495-102D2AA15C5F}" type="pres">
      <dgm:prSet presAssocID="{7BBAE66D-9D80-406E-A366-DB226DCC66C3}" presName="spaceRect" presStyleCnt="0"/>
      <dgm:spPr/>
    </dgm:pt>
    <dgm:pt modelId="{25571EE3-AB6E-481B-8D7F-AD921F5BF06F}" type="pres">
      <dgm:prSet presAssocID="{7BBAE66D-9D80-406E-A366-DB226DCC66C3}" presName="parTx" presStyleLbl="revTx" presStyleIdx="2" presStyleCnt="3">
        <dgm:presLayoutVars>
          <dgm:chMax val="0"/>
          <dgm:chPref val="0"/>
        </dgm:presLayoutVars>
      </dgm:prSet>
      <dgm:spPr/>
    </dgm:pt>
  </dgm:ptLst>
  <dgm:cxnLst>
    <dgm:cxn modelId="{B8A4070A-87A5-47E1-83E2-A5193CDB2196}" type="presOf" srcId="{A282ED5E-B299-4928-8346-1C5B9F4856BC}" destId="{BBAD58FF-05F4-4F19-86FC-78111B2E4C8C}" srcOrd="0" destOrd="0" presId="urn:microsoft.com/office/officeart/2018/2/layout/IconVerticalSolidList"/>
    <dgm:cxn modelId="{08344733-46B5-474A-A5B5-0BBE6B48D252}" type="presOf" srcId="{B14E6D93-8460-4536-944B-FD5E3ACD299C}" destId="{B6A4113A-19D4-481C-87AC-48E0FF078EB3}" srcOrd="0" destOrd="0" presId="urn:microsoft.com/office/officeart/2018/2/layout/IconVerticalSolidList"/>
    <dgm:cxn modelId="{847DD85B-9991-4485-A385-F10C4162FE5A}" type="presOf" srcId="{DA4FFA4D-956A-4A7C-B41B-65BF8F799305}" destId="{18F89B7E-42AA-4983-BE5C-FE1DC0B43D97}" srcOrd="0" destOrd="0" presId="urn:microsoft.com/office/officeart/2018/2/layout/IconVerticalSolidList"/>
    <dgm:cxn modelId="{BE16AD5F-3A7A-4140-8E41-164D38EEF1B0}" srcId="{B14E6D93-8460-4536-944B-FD5E3ACD299C}" destId="{7BBAE66D-9D80-406E-A366-DB226DCC66C3}" srcOrd="2" destOrd="0" parTransId="{52404678-1D1B-478D-8F33-CC6A3B1994B1}" sibTransId="{B766D646-4BBE-47AC-8F87-B2B74DEB5E8C}"/>
    <dgm:cxn modelId="{3D66978A-0DDF-4D7E-B253-4126A539E135}" srcId="{B14E6D93-8460-4536-944B-FD5E3ACD299C}" destId="{A282ED5E-B299-4928-8346-1C5B9F4856BC}" srcOrd="0" destOrd="0" parTransId="{F9B655A5-2390-46DC-9F6E-03A011925383}" sibTransId="{01B00BDA-9F18-4939-82DE-B2670CF33686}"/>
    <dgm:cxn modelId="{F365D6B7-D526-46C1-B3DD-05487D9086AF}" srcId="{B14E6D93-8460-4536-944B-FD5E3ACD299C}" destId="{DA4FFA4D-956A-4A7C-B41B-65BF8F799305}" srcOrd="1" destOrd="0" parTransId="{EA78CDB2-27C8-41C8-AA0C-65D2B4184B8C}" sibTransId="{6A80959D-DD6B-4D7E-A227-48034103AF92}"/>
    <dgm:cxn modelId="{115AFBBA-A6CF-490B-9918-3099C8B045D2}" type="presOf" srcId="{7BBAE66D-9D80-406E-A366-DB226DCC66C3}" destId="{25571EE3-AB6E-481B-8D7F-AD921F5BF06F}" srcOrd="0" destOrd="0" presId="urn:microsoft.com/office/officeart/2018/2/layout/IconVerticalSolidList"/>
    <dgm:cxn modelId="{CA30236C-B4F6-4CB0-B364-89B1A408689C}" type="presParOf" srcId="{B6A4113A-19D4-481C-87AC-48E0FF078EB3}" destId="{0FAC8E9C-F7B9-4DAF-8149-18F9FFF6E395}" srcOrd="0" destOrd="0" presId="urn:microsoft.com/office/officeart/2018/2/layout/IconVerticalSolidList"/>
    <dgm:cxn modelId="{4EE4E51A-18B6-41FA-9907-7F3C9F576B58}" type="presParOf" srcId="{0FAC8E9C-F7B9-4DAF-8149-18F9FFF6E395}" destId="{D85ED918-8B0E-4A0D-AB6F-6B03B271974A}" srcOrd="0" destOrd="0" presId="urn:microsoft.com/office/officeart/2018/2/layout/IconVerticalSolidList"/>
    <dgm:cxn modelId="{09273897-5208-4329-880C-8018C186F1CE}" type="presParOf" srcId="{0FAC8E9C-F7B9-4DAF-8149-18F9FFF6E395}" destId="{B6C8FE96-1329-4EF2-94A5-039DF121F588}" srcOrd="1" destOrd="0" presId="urn:microsoft.com/office/officeart/2018/2/layout/IconVerticalSolidList"/>
    <dgm:cxn modelId="{E02CC1D1-9EC4-4EB9-B828-CC23CF3A6937}" type="presParOf" srcId="{0FAC8E9C-F7B9-4DAF-8149-18F9FFF6E395}" destId="{874839EC-3A6B-460F-B384-7AB42F17F8A1}" srcOrd="2" destOrd="0" presId="urn:microsoft.com/office/officeart/2018/2/layout/IconVerticalSolidList"/>
    <dgm:cxn modelId="{E9C8B87C-D809-496D-9C54-4D3A6BFBACCF}" type="presParOf" srcId="{0FAC8E9C-F7B9-4DAF-8149-18F9FFF6E395}" destId="{BBAD58FF-05F4-4F19-86FC-78111B2E4C8C}" srcOrd="3" destOrd="0" presId="urn:microsoft.com/office/officeart/2018/2/layout/IconVerticalSolidList"/>
    <dgm:cxn modelId="{F56253A2-BFB8-4EBD-9422-8BF00344C614}" type="presParOf" srcId="{B6A4113A-19D4-481C-87AC-48E0FF078EB3}" destId="{A9850A76-243D-48D2-A196-539A5BC76838}" srcOrd="1" destOrd="0" presId="urn:microsoft.com/office/officeart/2018/2/layout/IconVerticalSolidList"/>
    <dgm:cxn modelId="{8748469C-8C5B-450D-B011-1BAA76B7E0E4}" type="presParOf" srcId="{B6A4113A-19D4-481C-87AC-48E0FF078EB3}" destId="{045D530C-A398-46CE-BF80-B4BA3982536A}" srcOrd="2" destOrd="0" presId="urn:microsoft.com/office/officeart/2018/2/layout/IconVerticalSolidList"/>
    <dgm:cxn modelId="{BE876580-2566-44C6-AF17-66538A0BDAA8}" type="presParOf" srcId="{045D530C-A398-46CE-BF80-B4BA3982536A}" destId="{ED4C4C6B-0592-45E0-A6AC-68F879F8613A}" srcOrd="0" destOrd="0" presId="urn:microsoft.com/office/officeart/2018/2/layout/IconVerticalSolidList"/>
    <dgm:cxn modelId="{E5D7ADDD-28B4-4545-87E6-971CFD336BA1}" type="presParOf" srcId="{045D530C-A398-46CE-BF80-B4BA3982536A}" destId="{034F1388-FDCC-4426-8CF2-6194DF3D0B41}" srcOrd="1" destOrd="0" presId="urn:microsoft.com/office/officeart/2018/2/layout/IconVerticalSolidList"/>
    <dgm:cxn modelId="{6FC57BAA-AAD4-4274-9471-47A697F5D665}" type="presParOf" srcId="{045D530C-A398-46CE-BF80-B4BA3982536A}" destId="{283F28B4-D897-4874-98EB-64DD09D6A7F5}" srcOrd="2" destOrd="0" presId="urn:microsoft.com/office/officeart/2018/2/layout/IconVerticalSolidList"/>
    <dgm:cxn modelId="{9AF651B1-35CD-4CE1-B7F7-CB0E5E5E13F4}" type="presParOf" srcId="{045D530C-A398-46CE-BF80-B4BA3982536A}" destId="{18F89B7E-42AA-4983-BE5C-FE1DC0B43D97}" srcOrd="3" destOrd="0" presId="urn:microsoft.com/office/officeart/2018/2/layout/IconVerticalSolidList"/>
    <dgm:cxn modelId="{3075E78E-A19C-40EB-B2B5-04ECD67106DE}" type="presParOf" srcId="{B6A4113A-19D4-481C-87AC-48E0FF078EB3}" destId="{39C2597F-7359-4A1E-BAAE-8CA4F8AEBB95}" srcOrd="3" destOrd="0" presId="urn:microsoft.com/office/officeart/2018/2/layout/IconVerticalSolidList"/>
    <dgm:cxn modelId="{96317447-5CDA-4EB4-ABB0-43FA53DA69E4}" type="presParOf" srcId="{B6A4113A-19D4-481C-87AC-48E0FF078EB3}" destId="{7A11E825-BF60-46F5-8DF2-5F1233ADB08D}" srcOrd="4" destOrd="0" presId="urn:microsoft.com/office/officeart/2018/2/layout/IconVerticalSolidList"/>
    <dgm:cxn modelId="{AABD9A92-2E9C-49B0-AC4D-D7CB52F8F154}" type="presParOf" srcId="{7A11E825-BF60-46F5-8DF2-5F1233ADB08D}" destId="{53D033CE-8420-4459-9401-9C3D05DC46E5}" srcOrd="0" destOrd="0" presId="urn:microsoft.com/office/officeart/2018/2/layout/IconVerticalSolidList"/>
    <dgm:cxn modelId="{EF078647-0C27-4037-B559-0C71EA0EBB1D}" type="presParOf" srcId="{7A11E825-BF60-46F5-8DF2-5F1233ADB08D}" destId="{2922C9C8-84E0-4128-BC53-C114D540BFE7}" srcOrd="1" destOrd="0" presId="urn:microsoft.com/office/officeart/2018/2/layout/IconVerticalSolidList"/>
    <dgm:cxn modelId="{2C17C435-9DEC-4907-9D67-8A2219E124C4}" type="presParOf" srcId="{7A11E825-BF60-46F5-8DF2-5F1233ADB08D}" destId="{97F521CF-E339-433A-B495-102D2AA15C5F}" srcOrd="2" destOrd="0" presId="urn:microsoft.com/office/officeart/2018/2/layout/IconVerticalSolidList"/>
    <dgm:cxn modelId="{7A02A718-04B2-4902-913E-B078030CE2AB}" type="presParOf" srcId="{7A11E825-BF60-46F5-8DF2-5F1233ADB08D}" destId="{25571EE3-AB6E-481B-8D7F-AD921F5BF06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50F348-5E32-4342-9390-30C4618DD376}" type="doc">
      <dgm:prSet loTypeId="urn:microsoft.com/office/officeart/2005/8/layout/process5" loCatId="process" qsTypeId="urn:microsoft.com/office/officeart/2005/8/quickstyle/simple1" qsCatId="simple" csTypeId="urn:microsoft.com/office/officeart/2005/8/colors/colorful1" csCatId="colorful" phldr="1"/>
      <dgm:spPr/>
      <dgm:t>
        <a:bodyPr/>
        <a:lstStyle/>
        <a:p>
          <a:endParaRPr lang="en-US"/>
        </a:p>
      </dgm:t>
    </dgm:pt>
    <dgm:pt modelId="{6FE0FA7F-17AA-42F0-8AA5-6B313B08430C}">
      <dgm:prSet custT="1"/>
      <dgm:spPr/>
      <dgm:t>
        <a:bodyPr/>
        <a:lstStyle/>
        <a:p>
          <a:r>
            <a:rPr lang="en-US" sz="1400" b="1">
              <a:latin typeface="Cambria" panose="02040503050406030204" pitchFamily="18" charset="0"/>
              <a:ea typeface="Cambria" panose="02040503050406030204" pitchFamily="18" charset="0"/>
            </a:rPr>
            <a:t>Past Performance </a:t>
          </a:r>
          <a:endParaRPr lang="en-US" sz="1400">
            <a:latin typeface="Cambria" panose="02040503050406030204" pitchFamily="18" charset="0"/>
            <a:ea typeface="Cambria" panose="02040503050406030204" pitchFamily="18" charset="0"/>
          </a:endParaRPr>
        </a:p>
      </dgm:t>
    </dgm:pt>
    <dgm:pt modelId="{9710F449-C678-411D-8C79-4DF80F3DDAC6}" type="parTrans" cxnId="{1438E151-2F4E-4B51-B15F-C5E597C4ADA6}">
      <dgm:prSet/>
      <dgm:spPr/>
      <dgm:t>
        <a:bodyPr/>
        <a:lstStyle/>
        <a:p>
          <a:endParaRPr lang="en-US" sz="1200"/>
        </a:p>
      </dgm:t>
    </dgm:pt>
    <dgm:pt modelId="{D63C95BE-230E-4E24-807C-97A84516225E}" type="sibTrans" cxnId="{1438E151-2F4E-4B51-B15F-C5E597C4ADA6}">
      <dgm:prSet custT="1"/>
      <dgm:spPr/>
      <dgm:t>
        <a:bodyPr/>
        <a:lstStyle/>
        <a:p>
          <a:endParaRPr lang="en-US" sz="1200"/>
        </a:p>
      </dgm:t>
    </dgm:pt>
    <dgm:pt modelId="{F2F1DAF1-BC84-40C2-A553-61E5BAD0BFF0}">
      <dgm:prSet custT="1"/>
      <dgm:spPr/>
      <dgm:t>
        <a:bodyPr/>
        <a:lstStyle/>
        <a:p>
          <a:r>
            <a:rPr lang="en-US" sz="1400" b="1">
              <a:latin typeface="Cambria" panose="02040503050406030204" pitchFamily="18" charset="0"/>
              <a:ea typeface="Cambria" panose="02040503050406030204" pitchFamily="18" charset="0"/>
            </a:rPr>
            <a:t>Assessing Applicant Risk </a:t>
          </a:r>
          <a:endParaRPr lang="en-US" sz="1400">
            <a:latin typeface="Cambria" panose="02040503050406030204" pitchFamily="18" charset="0"/>
            <a:ea typeface="Cambria" panose="02040503050406030204" pitchFamily="18" charset="0"/>
          </a:endParaRPr>
        </a:p>
      </dgm:t>
    </dgm:pt>
    <dgm:pt modelId="{ED52DE26-81E2-4382-BF6F-E29FF09DDBF4}" type="parTrans" cxnId="{F77ED0CB-48C5-41D8-9A66-5C1A9F4515F2}">
      <dgm:prSet/>
      <dgm:spPr/>
      <dgm:t>
        <a:bodyPr/>
        <a:lstStyle/>
        <a:p>
          <a:endParaRPr lang="en-US" sz="1200"/>
        </a:p>
      </dgm:t>
    </dgm:pt>
    <dgm:pt modelId="{D79D9521-2998-412E-9FDC-BE9E505B8457}" type="sibTrans" cxnId="{F77ED0CB-48C5-41D8-9A66-5C1A9F4515F2}">
      <dgm:prSet custT="1"/>
      <dgm:spPr/>
      <dgm:t>
        <a:bodyPr/>
        <a:lstStyle/>
        <a:p>
          <a:endParaRPr lang="en-US" sz="1200"/>
        </a:p>
      </dgm:t>
    </dgm:pt>
    <dgm:pt modelId="{A09355C1-256C-4D4A-98D7-6759B8357A64}">
      <dgm:prSet custT="1"/>
      <dgm:spPr/>
      <dgm:t>
        <a:bodyPr/>
        <a:lstStyle/>
        <a:p>
          <a:r>
            <a:rPr lang="en-US" sz="1400">
              <a:latin typeface="Cambria" panose="02040503050406030204" pitchFamily="18" charset="0"/>
              <a:ea typeface="Cambria" panose="02040503050406030204" pitchFamily="18" charset="0"/>
            </a:rPr>
            <a:t>HUD standard language and requirements in evaluating applications for funding. </a:t>
          </a:r>
        </a:p>
      </dgm:t>
    </dgm:pt>
    <dgm:pt modelId="{ACAD90BB-B1A3-4A1C-9202-B93133294C20}" type="parTrans" cxnId="{2B4498AD-DEBC-4AD3-AFDE-DC132869B07F}">
      <dgm:prSet/>
      <dgm:spPr/>
      <dgm:t>
        <a:bodyPr/>
        <a:lstStyle/>
        <a:p>
          <a:endParaRPr lang="en-US" sz="1200"/>
        </a:p>
      </dgm:t>
    </dgm:pt>
    <dgm:pt modelId="{36CE042C-1A0D-4340-AD64-F6E82A256708}" type="sibTrans" cxnId="{2B4498AD-DEBC-4AD3-AFDE-DC132869B07F}">
      <dgm:prSet/>
      <dgm:spPr/>
      <dgm:t>
        <a:bodyPr/>
        <a:lstStyle/>
        <a:p>
          <a:endParaRPr lang="en-US" sz="1200"/>
        </a:p>
      </dgm:t>
    </dgm:pt>
    <dgm:pt modelId="{0E3028D4-2D5C-4375-908F-1E1950FF837B}" type="pres">
      <dgm:prSet presAssocID="{7450F348-5E32-4342-9390-30C4618DD376}" presName="diagram" presStyleCnt="0">
        <dgm:presLayoutVars>
          <dgm:dir/>
          <dgm:resizeHandles val="exact"/>
        </dgm:presLayoutVars>
      </dgm:prSet>
      <dgm:spPr/>
    </dgm:pt>
    <dgm:pt modelId="{BDC11812-61A5-4F73-B14A-4259C86DE71B}" type="pres">
      <dgm:prSet presAssocID="{6FE0FA7F-17AA-42F0-8AA5-6B313B08430C}" presName="node" presStyleLbl="node1" presStyleIdx="0" presStyleCnt="3">
        <dgm:presLayoutVars>
          <dgm:bulletEnabled val="1"/>
        </dgm:presLayoutVars>
      </dgm:prSet>
      <dgm:spPr/>
    </dgm:pt>
    <dgm:pt modelId="{CE6687E4-3001-48E6-ACDF-680A1247761C}" type="pres">
      <dgm:prSet presAssocID="{D63C95BE-230E-4E24-807C-97A84516225E}" presName="sibTrans" presStyleLbl="sibTrans2D1" presStyleIdx="0" presStyleCnt="2"/>
      <dgm:spPr/>
    </dgm:pt>
    <dgm:pt modelId="{39BA4B69-D09D-4D3F-87AE-06ACFDA01DAF}" type="pres">
      <dgm:prSet presAssocID="{D63C95BE-230E-4E24-807C-97A84516225E}" presName="connectorText" presStyleLbl="sibTrans2D1" presStyleIdx="0" presStyleCnt="2"/>
      <dgm:spPr/>
    </dgm:pt>
    <dgm:pt modelId="{B08D5045-E0BF-4C2E-97BE-262CC6AB5006}" type="pres">
      <dgm:prSet presAssocID="{F2F1DAF1-BC84-40C2-A553-61E5BAD0BFF0}" presName="node" presStyleLbl="node1" presStyleIdx="1" presStyleCnt="3">
        <dgm:presLayoutVars>
          <dgm:bulletEnabled val="1"/>
        </dgm:presLayoutVars>
      </dgm:prSet>
      <dgm:spPr/>
    </dgm:pt>
    <dgm:pt modelId="{2A110713-977F-422B-BCDD-4A9ACC005B97}" type="pres">
      <dgm:prSet presAssocID="{D79D9521-2998-412E-9FDC-BE9E505B8457}" presName="sibTrans" presStyleLbl="sibTrans2D1" presStyleIdx="1" presStyleCnt="2"/>
      <dgm:spPr/>
    </dgm:pt>
    <dgm:pt modelId="{84AC7F95-C55B-4882-8D6B-E86CAE3C1090}" type="pres">
      <dgm:prSet presAssocID="{D79D9521-2998-412E-9FDC-BE9E505B8457}" presName="connectorText" presStyleLbl="sibTrans2D1" presStyleIdx="1" presStyleCnt="2"/>
      <dgm:spPr/>
    </dgm:pt>
    <dgm:pt modelId="{2BAA6271-A42E-4F10-8953-4AFD29271BA6}" type="pres">
      <dgm:prSet presAssocID="{A09355C1-256C-4D4A-98D7-6759B8357A64}" presName="node" presStyleLbl="node1" presStyleIdx="2" presStyleCnt="3" custScaleX="136207" custScaleY="122688">
        <dgm:presLayoutVars>
          <dgm:bulletEnabled val="1"/>
        </dgm:presLayoutVars>
      </dgm:prSet>
      <dgm:spPr/>
    </dgm:pt>
  </dgm:ptLst>
  <dgm:cxnLst>
    <dgm:cxn modelId="{3C032C0E-C54F-4133-9F66-70B8CC393AC7}" type="presOf" srcId="{F2F1DAF1-BC84-40C2-A553-61E5BAD0BFF0}" destId="{B08D5045-E0BF-4C2E-97BE-262CC6AB5006}" srcOrd="0" destOrd="0" presId="urn:microsoft.com/office/officeart/2005/8/layout/process5"/>
    <dgm:cxn modelId="{AD730571-28A9-4C6E-83A4-33AF538F41AE}" type="presOf" srcId="{D63C95BE-230E-4E24-807C-97A84516225E}" destId="{CE6687E4-3001-48E6-ACDF-680A1247761C}" srcOrd="0" destOrd="0" presId="urn:microsoft.com/office/officeart/2005/8/layout/process5"/>
    <dgm:cxn modelId="{1438E151-2F4E-4B51-B15F-C5E597C4ADA6}" srcId="{7450F348-5E32-4342-9390-30C4618DD376}" destId="{6FE0FA7F-17AA-42F0-8AA5-6B313B08430C}" srcOrd="0" destOrd="0" parTransId="{9710F449-C678-411D-8C79-4DF80F3DDAC6}" sibTransId="{D63C95BE-230E-4E24-807C-97A84516225E}"/>
    <dgm:cxn modelId="{EFCB0B97-FEFC-4267-8365-34669BDD28CC}" type="presOf" srcId="{D79D9521-2998-412E-9FDC-BE9E505B8457}" destId="{84AC7F95-C55B-4882-8D6B-E86CAE3C1090}" srcOrd="1" destOrd="0" presId="urn:microsoft.com/office/officeart/2005/8/layout/process5"/>
    <dgm:cxn modelId="{009923AC-DF72-457E-8731-6A37F84BB36F}" type="presOf" srcId="{A09355C1-256C-4D4A-98D7-6759B8357A64}" destId="{2BAA6271-A42E-4F10-8953-4AFD29271BA6}" srcOrd="0" destOrd="0" presId="urn:microsoft.com/office/officeart/2005/8/layout/process5"/>
    <dgm:cxn modelId="{2B4498AD-DEBC-4AD3-AFDE-DC132869B07F}" srcId="{7450F348-5E32-4342-9390-30C4618DD376}" destId="{A09355C1-256C-4D4A-98D7-6759B8357A64}" srcOrd="2" destOrd="0" parTransId="{ACAD90BB-B1A3-4A1C-9202-B93133294C20}" sibTransId="{36CE042C-1A0D-4340-AD64-F6E82A256708}"/>
    <dgm:cxn modelId="{CDE277B9-6947-46E3-A41B-C6D699F94258}" type="presOf" srcId="{D63C95BE-230E-4E24-807C-97A84516225E}" destId="{39BA4B69-D09D-4D3F-87AE-06ACFDA01DAF}" srcOrd="1" destOrd="0" presId="urn:microsoft.com/office/officeart/2005/8/layout/process5"/>
    <dgm:cxn modelId="{E65EB6C2-A78D-4FF1-ABB0-FFEF401136D3}" type="presOf" srcId="{7450F348-5E32-4342-9390-30C4618DD376}" destId="{0E3028D4-2D5C-4375-908F-1E1950FF837B}" srcOrd="0" destOrd="0" presId="urn:microsoft.com/office/officeart/2005/8/layout/process5"/>
    <dgm:cxn modelId="{519844C4-6FF3-4673-A0FD-1DA900577B93}" type="presOf" srcId="{6FE0FA7F-17AA-42F0-8AA5-6B313B08430C}" destId="{BDC11812-61A5-4F73-B14A-4259C86DE71B}" srcOrd="0" destOrd="0" presId="urn:microsoft.com/office/officeart/2005/8/layout/process5"/>
    <dgm:cxn modelId="{F77ED0CB-48C5-41D8-9A66-5C1A9F4515F2}" srcId="{7450F348-5E32-4342-9390-30C4618DD376}" destId="{F2F1DAF1-BC84-40C2-A553-61E5BAD0BFF0}" srcOrd="1" destOrd="0" parTransId="{ED52DE26-81E2-4382-BF6F-E29FF09DDBF4}" sibTransId="{D79D9521-2998-412E-9FDC-BE9E505B8457}"/>
    <dgm:cxn modelId="{349594E1-B71F-4719-A4E6-5811221BCFE5}" type="presOf" srcId="{D79D9521-2998-412E-9FDC-BE9E505B8457}" destId="{2A110713-977F-422B-BCDD-4A9ACC005B97}" srcOrd="0" destOrd="0" presId="urn:microsoft.com/office/officeart/2005/8/layout/process5"/>
    <dgm:cxn modelId="{35B34705-0851-4E93-B306-76306DF2C7E6}" type="presParOf" srcId="{0E3028D4-2D5C-4375-908F-1E1950FF837B}" destId="{BDC11812-61A5-4F73-B14A-4259C86DE71B}" srcOrd="0" destOrd="0" presId="urn:microsoft.com/office/officeart/2005/8/layout/process5"/>
    <dgm:cxn modelId="{B2C42B7D-6DAF-4065-890A-38755753A9EF}" type="presParOf" srcId="{0E3028D4-2D5C-4375-908F-1E1950FF837B}" destId="{CE6687E4-3001-48E6-ACDF-680A1247761C}" srcOrd="1" destOrd="0" presId="urn:microsoft.com/office/officeart/2005/8/layout/process5"/>
    <dgm:cxn modelId="{20C890DF-ECD6-4EB2-A81F-7CB9BC4BEF67}" type="presParOf" srcId="{CE6687E4-3001-48E6-ACDF-680A1247761C}" destId="{39BA4B69-D09D-4D3F-87AE-06ACFDA01DAF}" srcOrd="0" destOrd="0" presId="urn:microsoft.com/office/officeart/2005/8/layout/process5"/>
    <dgm:cxn modelId="{E12626F4-ADF0-42CD-A3FF-87AFFD44BFB0}" type="presParOf" srcId="{0E3028D4-2D5C-4375-908F-1E1950FF837B}" destId="{B08D5045-E0BF-4C2E-97BE-262CC6AB5006}" srcOrd="2" destOrd="0" presId="urn:microsoft.com/office/officeart/2005/8/layout/process5"/>
    <dgm:cxn modelId="{B8D54C61-28B6-42AC-B598-9C400CB6E603}" type="presParOf" srcId="{0E3028D4-2D5C-4375-908F-1E1950FF837B}" destId="{2A110713-977F-422B-BCDD-4A9ACC005B97}" srcOrd="3" destOrd="0" presId="urn:microsoft.com/office/officeart/2005/8/layout/process5"/>
    <dgm:cxn modelId="{D20F79A3-5BB6-49C9-B64F-7536D81714F9}" type="presParOf" srcId="{2A110713-977F-422B-BCDD-4A9ACC005B97}" destId="{84AC7F95-C55B-4882-8D6B-E86CAE3C1090}" srcOrd="0" destOrd="0" presId="urn:microsoft.com/office/officeart/2005/8/layout/process5"/>
    <dgm:cxn modelId="{E14976A0-054E-4DE2-B791-7AD947EB1E0B}" type="presParOf" srcId="{0E3028D4-2D5C-4375-908F-1E1950FF837B}" destId="{2BAA6271-A42E-4F10-8953-4AFD29271BA6}" srcOrd="4"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5ED918-8B0E-4A0D-AB6F-6B03B271974A}">
      <dsp:nvSpPr>
        <dsp:cNvPr id="0" name=""/>
        <dsp:cNvSpPr/>
      </dsp:nvSpPr>
      <dsp:spPr>
        <a:xfrm>
          <a:off x="0" y="705"/>
          <a:ext cx="4389941" cy="1123264"/>
        </a:xfrm>
        <a:prstGeom prst="roundRect">
          <a:avLst>
            <a:gd name="adj" fmla="val 10000"/>
          </a:avLst>
        </a:prstGeom>
        <a:solidFill>
          <a:schemeClr val="accent2"/>
        </a:solidFill>
        <a:ln>
          <a:noFill/>
        </a:ln>
        <a:effectLst/>
      </dsp:spPr>
      <dsp:style>
        <a:lnRef idx="0">
          <a:scrgbClr r="0" g="0" b="0"/>
        </a:lnRef>
        <a:fillRef idx="1">
          <a:scrgbClr r="0" g="0" b="0"/>
        </a:fillRef>
        <a:effectRef idx="0">
          <a:scrgbClr r="0" g="0" b="0"/>
        </a:effectRef>
        <a:fontRef idx="minor"/>
      </dsp:style>
    </dsp:sp>
    <dsp:sp modelId="{B6C8FE96-1329-4EF2-94A5-039DF121F588}">
      <dsp:nvSpPr>
        <dsp:cNvPr id="0" name=""/>
        <dsp:cNvSpPr/>
      </dsp:nvSpPr>
      <dsp:spPr>
        <a:xfrm>
          <a:off x="339787" y="253440"/>
          <a:ext cx="617795" cy="6177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AD58FF-05F4-4F19-86FC-78111B2E4C8C}">
      <dsp:nvSpPr>
        <dsp:cNvPr id="0" name=""/>
        <dsp:cNvSpPr/>
      </dsp:nvSpPr>
      <dsp:spPr>
        <a:xfrm>
          <a:off x="1297370" y="705"/>
          <a:ext cx="3092570" cy="1123264"/>
        </a:xfrm>
        <a:prstGeom prst="rect">
          <a:avLst/>
        </a:prstGeom>
        <a:solidFill>
          <a:schemeClr val="accent2"/>
        </a:solidFill>
        <a:ln>
          <a:noFill/>
        </a:ln>
        <a:effectLst/>
      </dsp:spPr>
      <dsp:style>
        <a:lnRef idx="0">
          <a:scrgbClr r="0" g="0" b="0"/>
        </a:lnRef>
        <a:fillRef idx="0">
          <a:scrgbClr r="0" g="0" b="0"/>
        </a:fillRef>
        <a:effectRef idx="0">
          <a:scrgbClr r="0" g="0" b="0"/>
        </a:effectRef>
        <a:fontRef idx="minor"/>
      </dsp:style>
      <dsp:txBody>
        <a:bodyPr spcFirstLastPara="0" vert="horz" wrap="square" lIns="118879" tIns="118879" rIns="118879" bIns="118879" numCol="1" spcCol="1270" anchor="ctr" anchorCtr="0">
          <a:noAutofit/>
        </a:bodyPr>
        <a:lstStyle/>
        <a:p>
          <a:pPr marL="0" lvl="0" indent="0" algn="l" defTabSz="1111250">
            <a:lnSpc>
              <a:spcPct val="90000"/>
            </a:lnSpc>
            <a:spcBef>
              <a:spcPct val="0"/>
            </a:spcBef>
            <a:spcAft>
              <a:spcPct val="35000"/>
            </a:spcAft>
            <a:buNone/>
          </a:pPr>
          <a:r>
            <a:rPr lang="en-US" sz="2500" b="1" kern="1200">
              <a:latin typeface="Cambria" panose="02040503050406030204" pitchFamily="18" charset="0"/>
              <a:ea typeface="Cambria" panose="02040503050406030204" pitchFamily="18" charset="0"/>
            </a:rPr>
            <a:t>Past Performance </a:t>
          </a:r>
          <a:endParaRPr lang="en-US" sz="2500" kern="1200">
            <a:latin typeface="Cambria" panose="02040503050406030204" pitchFamily="18" charset="0"/>
            <a:ea typeface="Cambria" panose="02040503050406030204" pitchFamily="18" charset="0"/>
          </a:endParaRPr>
        </a:p>
      </dsp:txBody>
      <dsp:txXfrm>
        <a:off x="1297370" y="705"/>
        <a:ext cx="3092570" cy="1123264"/>
      </dsp:txXfrm>
    </dsp:sp>
    <dsp:sp modelId="{ED4C4C6B-0592-45E0-A6AC-68F879F8613A}">
      <dsp:nvSpPr>
        <dsp:cNvPr id="0" name=""/>
        <dsp:cNvSpPr/>
      </dsp:nvSpPr>
      <dsp:spPr>
        <a:xfrm>
          <a:off x="0" y="1404785"/>
          <a:ext cx="4389941" cy="1139012"/>
        </a:xfrm>
        <a:prstGeom prst="roundRect">
          <a:avLst>
            <a:gd name="adj" fmla="val 10000"/>
          </a:avLst>
        </a:prstGeom>
        <a:solidFill>
          <a:schemeClr val="accent2"/>
        </a:solidFill>
        <a:ln>
          <a:noFill/>
        </a:ln>
        <a:effectLst/>
      </dsp:spPr>
      <dsp:style>
        <a:lnRef idx="0">
          <a:scrgbClr r="0" g="0" b="0"/>
        </a:lnRef>
        <a:fillRef idx="1">
          <a:scrgbClr r="0" g="0" b="0"/>
        </a:fillRef>
        <a:effectRef idx="0">
          <a:scrgbClr r="0" g="0" b="0"/>
        </a:effectRef>
        <a:fontRef idx="minor"/>
      </dsp:style>
    </dsp:sp>
    <dsp:sp modelId="{034F1388-FDCC-4426-8CF2-6194DF3D0B41}">
      <dsp:nvSpPr>
        <dsp:cNvPr id="0" name=""/>
        <dsp:cNvSpPr/>
      </dsp:nvSpPr>
      <dsp:spPr>
        <a:xfrm>
          <a:off x="339787" y="1665394"/>
          <a:ext cx="617795" cy="6177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F89B7E-42AA-4983-BE5C-FE1DC0B43D97}">
      <dsp:nvSpPr>
        <dsp:cNvPr id="0" name=""/>
        <dsp:cNvSpPr/>
      </dsp:nvSpPr>
      <dsp:spPr>
        <a:xfrm>
          <a:off x="1297370" y="1412659"/>
          <a:ext cx="3092570" cy="1123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879" tIns="118879" rIns="118879" bIns="118879" numCol="1" spcCol="1270" anchor="ctr" anchorCtr="0">
          <a:noAutofit/>
        </a:bodyPr>
        <a:lstStyle/>
        <a:p>
          <a:pPr marL="0" lvl="0" indent="0" algn="l" defTabSz="1111250">
            <a:lnSpc>
              <a:spcPct val="90000"/>
            </a:lnSpc>
            <a:spcBef>
              <a:spcPct val="0"/>
            </a:spcBef>
            <a:spcAft>
              <a:spcPct val="35000"/>
            </a:spcAft>
            <a:buNone/>
          </a:pPr>
          <a:r>
            <a:rPr lang="en-US" sz="2500" b="1" kern="1200">
              <a:latin typeface="Cambria" panose="02040503050406030204" pitchFamily="18" charset="0"/>
              <a:ea typeface="Cambria" panose="02040503050406030204" pitchFamily="18" charset="0"/>
            </a:rPr>
            <a:t>Assessing Applicant Risk </a:t>
          </a:r>
          <a:endParaRPr lang="en-US" sz="2500" kern="1200">
            <a:latin typeface="Cambria" panose="02040503050406030204" pitchFamily="18" charset="0"/>
            <a:ea typeface="Cambria" panose="02040503050406030204" pitchFamily="18" charset="0"/>
          </a:endParaRPr>
        </a:p>
      </dsp:txBody>
      <dsp:txXfrm>
        <a:off x="1297370" y="1412659"/>
        <a:ext cx="3092570" cy="1123264"/>
      </dsp:txXfrm>
    </dsp:sp>
    <dsp:sp modelId="{53D033CE-8420-4459-9401-9C3D05DC46E5}">
      <dsp:nvSpPr>
        <dsp:cNvPr id="0" name=""/>
        <dsp:cNvSpPr/>
      </dsp:nvSpPr>
      <dsp:spPr>
        <a:xfrm>
          <a:off x="0" y="2824614"/>
          <a:ext cx="4389941" cy="1123264"/>
        </a:xfrm>
        <a:prstGeom prst="roundRect">
          <a:avLst>
            <a:gd name="adj" fmla="val 10000"/>
          </a:avLst>
        </a:prstGeom>
        <a:solidFill>
          <a:schemeClr val="accent2"/>
        </a:solidFill>
        <a:ln>
          <a:noFill/>
        </a:ln>
        <a:effectLst/>
      </dsp:spPr>
      <dsp:style>
        <a:lnRef idx="0">
          <a:scrgbClr r="0" g="0" b="0"/>
        </a:lnRef>
        <a:fillRef idx="1">
          <a:scrgbClr r="0" g="0" b="0"/>
        </a:fillRef>
        <a:effectRef idx="0">
          <a:scrgbClr r="0" g="0" b="0"/>
        </a:effectRef>
        <a:fontRef idx="minor"/>
      </dsp:style>
    </dsp:sp>
    <dsp:sp modelId="{2922C9C8-84E0-4128-BC53-C114D540BFE7}">
      <dsp:nvSpPr>
        <dsp:cNvPr id="0" name=""/>
        <dsp:cNvSpPr/>
      </dsp:nvSpPr>
      <dsp:spPr>
        <a:xfrm>
          <a:off x="339787" y="3077348"/>
          <a:ext cx="617795" cy="6177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571EE3-AB6E-481B-8D7F-AD921F5BF06F}">
      <dsp:nvSpPr>
        <dsp:cNvPr id="0" name=""/>
        <dsp:cNvSpPr/>
      </dsp:nvSpPr>
      <dsp:spPr>
        <a:xfrm>
          <a:off x="1297370" y="2824614"/>
          <a:ext cx="3092570" cy="1123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879" tIns="118879" rIns="118879" bIns="118879" numCol="1" spcCol="1270" anchor="ctr" anchorCtr="0">
          <a:noAutofit/>
        </a:bodyPr>
        <a:lstStyle/>
        <a:p>
          <a:pPr marL="0" lvl="0" indent="0" algn="l" defTabSz="1111250">
            <a:lnSpc>
              <a:spcPct val="90000"/>
            </a:lnSpc>
            <a:spcBef>
              <a:spcPct val="0"/>
            </a:spcBef>
            <a:spcAft>
              <a:spcPct val="35000"/>
            </a:spcAft>
            <a:buNone/>
          </a:pPr>
          <a:r>
            <a:rPr lang="en-US" sz="2500" b="1" kern="1200">
              <a:latin typeface="Cambria" panose="02040503050406030204" pitchFamily="18" charset="0"/>
              <a:ea typeface="Cambria" panose="02040503050406030204" pitchFamily="18" charset="0"/>
            </a:rPr>
            <a:t>Applicant Selection Process </a:t>
          </a:r>
          <a:endParaRPr lang="en-US" sz="2500" kern="1200">
            <a:latin typeface="Cambria" panose="02040503050406030204" pitchFamily="18" charset="0"/>
            <a:ea typeface="Cambria" panose="02040503050406030204" pitchFamily="18" charset="0"/>
          </a:endParaRPr>
        </a:p>
      </dsp:txBody>
      <dsp:txXfrm>
        <a:off x="1297370" y="2824614"/>
        <a:ext cx="3092570" cy="1123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C11812-61A5-4F73-B14A-4259C86DE71B}">
      <dsp:nvSpPr>
        <dsp:cNvPr id="0" name=""/>
        <dsp:cNvSpPr/>
      </dsp:nvSpPr>
      <dsp:spPr>
        <a:xfrm>
          <a:off x="465" y="964457"/>
          <a:ext cx="1750047" cy="105002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latin typeface="Cambria" panose="02040503050406030204" pitchFamily="18" charset="0"/>
              <a:ea typeface="Cambria" panose="02040503050406030204" pitchFamily="18" charset="0"/>
            </a:rPr>
            <a:t>Past Performance </a:t>
          </a:r>
          <a:endParaRPr lang="en-US" sz="1400" kern="1200">
            <a:latin typeface="Cambria" panose="02040503050406030204" pitchFamily="18" charset="0"/>
            <a:ea typeface="Cambria" panose="02040503050406030204" pitchFamily="18" charset="0"/>
          </a:endParaRPr>
        </a:p>
      </dsp:txBody>
      <dsp:txXfrm>
        <a:off x="31219" y="995211"/>
        <a:ext cx="1688539" cy="988520"/>
      </dsp:txXfrm>
    </dsp:sp>
    <dsp:sp modelId="{CE6687E4-3001-48E6-ACDF-680A1247761C}">
      <dsp:nvSpPr>
        <dsp:cNvPr id="0" name=""/>
        <dsp:cNvSpPr/>
      </dsp:nvSpPr>
      <dsp:spPr>
        <a:xfrm>
          <a:off x="1904516" y="1272465"/>
          <a:ext cx="371009" cy="43401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1904516" y="1359267"/>
        <a:ext cx="259706" cy="260407"/>
      </dsp:txXfrm>
    </dsp:sp>
    <dsp:sp modelId="{B08D5045-E0BF-4C2E-97BE-262CC6AB5006}">
      <dsp:nvSpPr>
        <dsp:cNvPr id="0" name=""/>
        <dsp:cNvSpPr/>
      </dsp:nvSpPr>
      <dsp:spPr>
        <a:xfrm>
          <a:off x="2450531" y="964457"/>
          <a:ext cx="1750047" cy="105002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latin typeface="Cambria" panose="02040503050406030204" pitchFamily="18" charset="0"/>
              <a:ea typeface="Cambria" panose="02040503050406030204" pitchFamily="18" charset="0"/>
            </a:rPr>
            <a:t>Assessing Applicant Risk </a:t>
          </a:r>
          <a:endParaRPr lang="en-US" sz="1400" kern="1200">
            <a:latin typeface="Cambria" panose="02040503050406030204" pitchFamily="18" charset="0"/>
            <a:ea typeface="Cambria" panose="02040503050406030204" pitchFamily="18" charset="0"/>
          </a:endParaRPr>
        </a:p>
      </dsp:txBody>
      <dsp:txXfrm>
        <a:off x="2481285" y="995211"/>
        <a:ext cx="1688539" cy="988520"/>
      </dsp:txXfrm>
    </dsp:sp>
    <dsp:sp modelId="{2A110713-977F-422B-BCDD-4A9ACC005B97}">
      <dsp:nvSpPr>
        <dsp:cNvPr id="0" name=""/>
        <dsp:cNvSpPr/>
      </dsp:nvSpPr>
      <dsp:spPr>
        <a:xfrm>
          <a:off x="4354582" y="1272465"/>
          <a:ext cx="371009" cy="43401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354582" y="1359267"/>
        <a:ext cx="259706" cy="260407"/>
      </dsp:txXfrm>
    </dsp:sp>
    <dsp:sp modelId="{2BAA6271-A42E-4F10-8953-4AFD29271BA6}">
      <dsp:nvSpPr>
        <dsp:cNvPr id="0" name=""/>
        <dsp:cNvSpPr/>
      </dsp:nvSpPr>
      <dsp:spPr>
        <a:xfrm>
          <a:off x="4900597" y="845342"/>
          <a:ext cx="2383686" cy="128825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latin typeface="Cambria" panose="02040503050406030204" pitchFamily="18" charset="0"/>
              <a:ea typeface="Cambria" panose="02040503050406030204" pitchFamily="18" charset="0"/>
            </a:rPr>
            <a:t>HUD standard language and requirements in evaluating applications for funding. </a:t>
          </a:r>
        </a:p>
      </dsp:txBody>
      <dsp:txXfrm>
        <a:off x="4938329" y="883074"/>
        <a:ext cx="2308222" cy="12127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a:p>
        </p:txBody>
      </p:sp>
      <p:sp>
        <p:nvSpPr>
          <p:cNvPr id="3" name="Date Placeholder 2"/>
          <p:cNvSpPr>
            <a:spLocks noGrp="1"/>
          </p:cNvSpPr>
          <p:nvPr>
            <p:ph type="dt" sz="quarter" idx="1"/>
          </p:nvPr>
        </p:nvSpPr>
        <p:spPr>
          <a:xfrm>
            <a:off x="3978133" y="2"/>
            <a:ext cx="3043343" cy="465455"/>
          </a:xfrm>
          <a:prstGeom prst="rect">
            <a:avLst/>
          </a:prstGeom>
        </p:spPr>
        <p:txBody>
          <a:bodyPr vert="horz" lIns="93312" tIns="46656" rIns="93312" bIns="46656" rtlCol="0"/>
          <a:lstStyle>
            <a:lvl1pPr algn="r">
              <a:defRPr sz="1200"/>
            </a:lvl1pPr>
          </a:lstStyle>
          <a:p>
            <a:fld id="{387B1515-8C74-4E2E-87BF-E3BEB552F85F}" type="datetimeFigureOut">
              <a:rPr lang="en-US" smtClean="0"/>
              <a:pPr/>
              <a:t>11/4/2022</a:t>
            </a:fld>
            <a:endParaRPr lang="en-US"/>
          </a:p>
        </p:txBody>
      </p:sp>
      <p:sp>
        <p:nvSpPr>
          <p:cNvPr id="4" name="Footer Placeholder 3"/>
          <p:cNvSpPr>
            <a:spLocks noGrp="1"/>
          </p:cNvSpPr>
          <p:nvPr>
            <p:ph type="ftr" sz="quarter" idx="2"/>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312" tIns="46656" rIns="93312" bIns="46656" rtlCol="0" anchor="b"/>
          <a:lstStyle>
            <a:lvl1pPr algn="r">
              <a:defRPr sz="1200"/>
            </a:lvl1pPr>
          </a:lstStyle>
          <a:p>
            <a:fld id="{917BB753-6E7F-4393-ADBF-1863A42723E3}" type="slidenum">
              <a:rPr lang="en-US" smtClean="0"/>
              <a:pPr/>
              <a:t>‹#›</a:t>
            </a:fld>
            <a:endParaRPr lang="en-US"/>
          </a:p>
        </p:txBody>
      </p:sp>
    </p:spTree>
    <p:extLst>
      <p:ext uri="{BB962C8B-B14F-4D97-AF65-F5344CB8AC3E}">
        <p14:creationId xmlns:p14="http://schemas.microsoft.com/office/powerpoint/2010/main" val="2059486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a:p>
        </p:txBody>
      </p:sp>
      <p:sp>
        <p:nvSpPr>
          <p:cNvPr id="3" name="Date Placeholder 2"/>
          <p:cNvSpPr>
            <a:spLocks noGrp="1"/>
          </p:cNvSpPr>
          <p:nvPr>
            <p:ph type="dt" idx="1"/>
          </p:nvPr>
        </p:nvSpPr>
        <p:spPr>
          <a:xfrm>
            <a:off x="3978133" y="2"/>
            <a:ext cx="3043343" cy="465455"/>
          </a:xfrm>
          <a:prstGeom prst="rect">
            <a:avLst/>
          </a:prstGeom>
        </p:spPr>
        <p:txBody>
          <a:bodyPr vert="horz" lIns="93312" tIns="46656" rIns="93312" bIns="46656" rtlCol="0"/>
          <a:lstStyle>
            <a:lvl1pPr algn="r">
              <a:defRPr sz="1200"/>
            </a:lvl1pPr>
          </a:lstStyle>
          <a:p>
            <a:fld id="{D0796D1F-7127-44FC-AFA8-3C1AD1C74967}" type="datetimeFigureOut">
              <a:rPr lang="en-US" smtClean="0"/>
              <a:pPr/>
              <a:t>11/4/2022</a:t>
            </a:fld>
            <a:endParaRPr lang="en-US"/>
          </a:p>
        </p:txBody>
      </p:sp>
      <p:sp>
        <p:nvSpPr>
          <p:cNvPr id="4" name="Slide Image Placeholder 3"/>
          <p:cNvSpPr>
            <a:spLocks noGrp="1" noRot="1" noChangeAspect="1"/>
          </p:cNvSpPr>
          <p:nvPr>
            <p:ph type="sldImg" idx="2"/>
          </p:nvPr>
        </p:nvSpPr>
        <p:spPr>
          <a:xfrm>
            <a:off x="409575" y="698500"/>
            <a:ext cx="6205538" cy="3490913"/>
          </a:xfrm>
          <a:prstGeom prst="rect">
            <a:avLst/>
          </a:prstGeom>
          <a:noFill/>
          <a:ln w="12700">
            <a:solidFill>
              <a:prstClr val="black"/>
            </a:solidFill>
          </a:ln>
        </p:spPr>
        <p:txBody>
          <a:bodyPr vert="horz" lIns="93312" tIns="46656" rIns="93312" bIns="46656"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2" tIns="46656" rIns="93312" bIns="466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312" tIns="46656" rIns="93312" bIns="46656" rtlCol="0" anchor="b"/>
          <a:lstStyle>
            <a:lvl1pPr algn="r">
              <a:defRPr sz="1200"/>
            </a:lvl1pPr>
          </a:lstStyle>
          <a:p>
            <a:fld id="{5D87D6AC-E57C-49A0-9D2C-AA37DE69C01B}" type="slidenum">
              <a:rPr lang="en-US" smtClean="0"/>
              <a:pPr/>
              <a:t>‹#›</a:t>
            </a:fld>
            <a:endParaRPr lang="en-US"/>
          </a:p>
        </p:txBody>
      </p:sp>
    </p:spTree>
    <p:extLst>
      <p:ext uri="{BB962C8B-B14F-4D97-AF65-F5344CB8AC3E}">
        <p14:creationId xmlns:p14="http://schemas.microsoft.com/office/powerpoint/2010/main" val="3987263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mailto:IHBGCompetitiveProgram@hud.gov"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portion of the training covers NOFO content after the Rating Factors. We will discuss the following topics;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Review and Selection Process</a:t>
            </a:r>
          </a:p>
          <a:p>
            <a:pPr marL="171450" indent="-171450">
              <a:buFont typeface="Arial" panose="020B0604020202020204" pitchFamily="34" charset="0"/>
              <a:buChar char="•"/>
            </a:pPr>
            <a:r>
              <a:rPr lang="en-US" dirty="0"/>
              <a:t>Award Administration</a:t>
            </a:r>
          </a:p>
          <a:p>
            <a:pPr marL="171450" indent="-171450">
              <a:buFont typeface="Arial" panose="020B0604020202020204" pitchFamily="34" charset="0"/>
              <a:buChar char="•"/>
            </a:pPr>
            <a:r>
              <a:rPr lang="en-US" dirty="0"/>
              <a:t>Policy Requirements</a:t>
            </a:r>
          </a:p>
          <a:p>
            <a:pPr marL="171450" indent="-171450">
              <a:buFont typeface="Arial" panose="020B0604020202020204" pitchFamily="34" charset="0"/>
              <a:buChar char="•"/>
            </a:pPr>
            <a:r>
              <a:rPr lang="en-US" dirty="0"/>
              <a:t>Reporting</a:t>
            </a:r>
          </a:p>
          <a:p>
            <a:pPr marL="171450" indent="-171450">
              <a:buFont typeface="Arial" panose="020B0604020202020204" pitchFamily="34" charset="0"/>
              <a:buChar char="•"/>
            </a:pPr>
            <a:r>
              <a:rPr lang="en-US" dirty="0"/>
              <a:t>And Debriefings </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87D6AC-E57C-49A0-9D2C-AA37DE69C0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7716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10</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lvl="1" indent="0" eaLnBrk="1" fontAlgn="auto" hangingPunct="1">
              <a:lnSpc>
                <a:spcPct val="90000"/>
              </a:lnSpc>
              <a:spcAft>
                <a:spcPts val="0"/>
              </a:spcAft>
              <a:buFont typeface="+mj-lt"/>
              <a:buNone/>
              <a:defRPr/>
            </a:pPr>
            <a:r>
              <a:rPr lang="en-US" sz="1200" b="0" dirty="0">
                <a:effectLst/>
                <a:latin typeface="Arial" panose="020B0604020202020204" pitchFamily="34" charset="0"/>
                <a:cs typeface="Arial" panose="020B0604020202020204" pitchFamily="34" charset="0"/>
              </a:rPr>
              <a:t>Additional IHBG Competitive Funds;</a:t>
            </a:r>
          </a:p>
          <a:p>
            <a:pPr marL="457200" lvl="1" indent="0" eaLnBrk="1" fontAlgn="auto" hangingPunct="1">
              <a:lnSpc>
                <a:spcPct val="90000"/>
              </a:lnSpc>
              <a:spcAft>
                <a:spcPts val="0"/>
              </a:spcAft>
              <a:buFont typeface="+mj-lt"/>
              <a:buNone/>
              <a:defRPr/>
            </a:pPr>
            <a:endParaRPr lang="en-US" sz="1200" b="0" dirty="0">
              <a:effectLst/>
              <a:latin typeface="Arial" panose="020B0604020202020204" pitchFamily="34" charset="0"/>
              <a:cs typeface="Arial" panose="020B0604020202020204" pitchFamily="34" charset="0"/>
            </a:endParaRPr>
          </a:p>
          <a:p>
            <a:pPr marL="457200" lvl="1" indent="0">
              <a:lnSpc>
                <a:spcPct val="90000"/>
              </a:lnSpc>
              <a:spcBef>
                <a:spcPts val="1000"/>
              </a:spcBef>
              <a:buClr>
                <a:schemeClr val="accent1"/>
              </a:buClr>
              <a:buFont typeface="Arial" panose="020B0604020202020204" pitchFamily="34" charset="0"/>
              <a:buNone/>
              <a:defRPr/>
            </a:pPr>
            <a:r>
              <a:rPr lang="en-US" sz="1200" b="0" dirty="0">
                <a:solidFill>
                  <a:schemeClr val="tx2">
                    <a:lumMod val="75000"/>
                  </a:schemeClr>
                </a:solidFill>
                <a:effectLst/>
                <a:latin typeface="Arial" panose="020B0604020202020204" pitchFamily="34" charset="0"/>
                <a:cs typeface="Arial" panose="020B0604020202020204" pitchFamily="34" charset="0"/>
              </a:rPr>
              <a:t>I</a:t>
            </a:r>
            <a:r>
              <a:rPr lang="en-US" sz="2600" dirty="0">
                <a:solidFill>
                  <a:schemeClr val="tx2">
                    <a:lumMod val="75000"/>
                  </a:schemeClr>
                </a:solidFill>
              </a:rPr>
              <a:t>f, after publication of this FY 2022 NOFA, additional funds become available either through additional appropriations or, de-obligation or recapture of funds, we will reserve the right to:</a:t>
            </a:r>
          </a:p>
          <a:p>
            <a:pPr marL="1257300" lvl="2" indent="-342900">
              <a:lnSpc>
                <a:spcPct val="90000"/>
              </a:lnSpc>
              <a:spcBef>
                <a:spcPts val="1000"/>
              </a:spcBef>
              <a:buClr>
                <a:schemeClr val="accent1"/>
              </a:buClr>
              <a:buFont typeface="Courier New" panose="02070309020205020404" pitchFamily="49" charset="0"/>
              <a:buChar char="o"/>
              <a:defRPr/>
            </a:pPr>
            <a:r>
              <a:rPr lang="en-US" sz="2600" dirty="0">
                <a:solidFill>
                  <a:schemeClr val="tx2">
                    <a:lumMod val="75000"/>
                  </a:schemeClr>
                </a:solidFill>
              </a:rPr>
              <a:t>Award funding to additional applicants based on their score from this competition </a:t>
            </a:r>
          </a:p>
          <a:p>
            <a:pPr marL="1257300" lvl="2" indent="-342900">
              <a:lnSpc>
                <a:spcPct val="90000"/>
              </a:lnSpc>
              <a:spcBef>
                <a:spcPts val="1000"/>
              </a:spcBef>
              <a:buClr>
                <a:schemeClr val="accent1"/>
              </a:buClr>
              <a:buFont typeface="Courier New" panose="02070309020205020404" pitchFamily="49" charset="0"/>
              <a:buChar char="o"/>
              <a:defRPr/>
            </a:pPr>
            <a:r>
              <a:rPr lang="en-US" sz="2600" dirty="0">
                <a:solidFill>
                  <a:schemeClr val="tx2">
                    <a:lumMod val="75000"/>
                  </a:schemeClr>
                </a:solidFill>
              </a:rPr>
              <a:t>Use additional funds to provide additional funding to an applicant awarded less than the original requested amount in order to make the full award.</a:t>
            </a:r>
          </a:p>
          <a:p>
            <a:pPr marL="1257300" lvl="2" indent="-342900">
              <a:lnSpc>
                <a:spcPct val="90000"/>
              </a:lnSpc>
              <a:spcBef>
                <a:spcPts val="1000"/>
              </a:spcBef>
              <a:buClr>
                <a:schemeClr val="accent1"/>
              </a:buClr>
              <a:buFont typeface="Courier New" panose="02070309020205020404" pitchFamily="49" charset="0"/>
              <a:buChar char="o"/>
              <a:defRPr/>
            </a:pPr>
            <a:r>
              <a:rPr lang="en-US" sz="2600" dirty="0">
                <a:solidFill>
                  <a:schemeClr val="tx2">
                    <a:lumMod val="75000"/>
                  </a:schemeClr>
                </a:solidFill>
              </a:rPr>
              <a:t>Fund additional applicants eligible to receive award but for which no funds were available from FY 2022 appropriations and </a:t>
            </a:r>
          </a:p>
          <a:p>
            <a:pPr marL="1257300" lvl="2" indent="-342900">
              <a:lnSpc>
                <a:spcPct val="90000"/>
              </a:lnSpc>
              <a:spcBef>
                <a:spcPts val="1000"/>
              </a:spcBef>
              <a:buClr>
                <a:schemeClr val="accent1"/>
              </a:buClr>
              <a:buFont typeface="Courier New" panose="02070309020205020404" pitchFamily="49" charset="0"/>
              <a:buChar char="o"/>
              <a:defRPr/>
            </a:pPr>
            <a:r>
              <a:rPr lang="en-US" sz="2600" dirty="0">
                <a:solidFill>
                  <a:schemeClr val="tx2">
                    <a:lumMod val="75000"/>
                  </a:schemeClr>
                </a:solidFill>
              </a:rPr>
              <a:t>Award funding to applicants that meet the funding </a:t>
            </a:r>
            <a:r>
              <a:rPr lang="en-US" sz="2600" b="1" dirty="0">
                <a:solidFill>
                  <a:schemeClr val="tx2">
                    <a:lumMod val="75000"/>
                  </a:schemeClr>
                </a:solidFill>
              </a:rPr>
              <a:t>error </a:t>
            </a:r>
            <a:r>
              <a:rPr lang="en-US" sz="2600" dirty="0">
                <a:solidFill>
                  <a:schemeClr val="tx2">
                    <a:lumMod val="75000"/>
                  </a:schemeClr>
                </a:solidFill>
              </a:rPr>
              <a:t>category in Section VI.A of this NOFO. </a:t>
            </a:r>
          </a:p>
          <a:p>
            <a:pPr marL="457200" lvl="1" indent="0" eaLnBrk="1" fontAlgn="auto" hangingPunct="1">
              <a:lnSpc>
                <a:spcPct val="90000"/>
              </a:lnSpc>
              <a:spcAft>
                <a:spcPts val="0"/>
              </a:spcAft>
              <a:buFont typeface="+mj-lt"/>
              <a:buNone/>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7595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11</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marR="0" lvl="1" indent="0" algn="l" defTabSz="914400" rtl="0" eaLnBrk="1" fontAlgn="auto" latinLnBrk="0" hangingPunct="1">
              <a:lnSpc>
                <a:spcPct val="9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457200" marR="0" lvl="1" indent="0" algn="l" defTabSz="914400" rtl="0" eaLnBrk="1" fontAlgn="auto" latinLnBrk="0" hangingPunct="1">
              <a:lnSpc>
                <a:spcPct val="90000"/>
              </a:lnSpc>
              <a:spcBef>
                <a:spcPts val="0"/>
              </a:spcBef>
              <a:spcAft>
                <a:spcPts val="0"/>
              </a:spcAft>
              <a:buClrTx/>
              <a:buSzTx/>
              <a:buFont typeface="+mj-lt"/>
              <a:buNone/>
              <a:tabLst/>
              <a:defRPr/>
            </a:pPr>
            <a:r>
              <a:rPr lang="en-US" sz="1200" kern="1200" dirty="0">
                <a:solidFill>
                  <a:schemeClr val="tx1"/>
                </a:solidFill>
                <a:effectLst/>
                <a:latin typeface="+mn-lt"/>
                <a:ea typeface="+mn-ea"/>
                <a:cs typeface="+mn-cs"/>
              </a:rPr>
              <a:t>For Curable Deficiencies and Pre-Award Requirements</a:t>
            </a:r>
          </a:p>
          <a:p>
            <a:pPr marL="1143000" marR="0" lvl="2" indent="-228600" algn="l" defTabSz="914400" rtl="0" eaLnBrk="1" fontAlgn="auto" latinLnBrk="0" hangingPunct="1">
              <a:lnSpc>
                <a:spcPct val="9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If there are curable deficiencies, we will need to satisfactorily address them prior to us making the grant award. </a:t>
            </a:r>
            <a:endParaRPr lang="en-US" sz="1200" b="0" dirty="0">
              <a:effectLst/>
              <a:latin typeface="Arial" panose="020B0604020202020204" pitchFamily="34" charset="0"/>
              <a:cs typeface="Arial" panose="020B0604020202020204" pitchFamily="34" charset="0"/>
            </a:endParaRP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0708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12</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914400" marR="0" lvl="2" indent="0" algn="l" defTabSz="914400" rtl="0" eaLnBrk="1" fontAlgn="auto" latinLnBrk="0" hangingPunct="1">
              <a:lnSpc>
                <a:spcPct val="90000"/>
              </a:lnSpc>
              <a:spcBef>
                <a:spcPts val="0"/>
              </a:spcBef>
              <a:spcAft>
                <a:spcPts val="0"/>
              </a:spcAft>
              <a:buClrTx/>
              <a:buSzTx/>
              <a:buFont typeface="+mj-lt"/>
              <a:buNone/>
              <a:tabLst/>
              <a:defRPr/>
            </a:pPr>
            <a:r>
              <a:rPr lang="en-US" sz="1200" kern="1200" dirty="0">
                <a:solidFill>
                  <a:schemeClr val="tx1"/>
                </a:solidFill>
                <a:effectLst/>
                <a:latin typeface="+mn-lt"/>
                <a:ea typeface="+mn-ea"/>
                <a:cs typeface="+mn-cs"/>
              </a:rPr>
              <a:t>Pre-Award Requirements- If you are eligible to receive an award, you may be asked to provide supporting documentation concerning your  application before the grant agreement can be executed. </a:t>
            </a:r>
          </a:p>
          <a:p>
            <a:pPr marL="914400" marR="0" lvl="2" indent="0" algn="l" defTabSz="914400" rtl="0" eaLnBrk="1" fontAlgn="auto" latinLnBrk="0" hangingPunct="1">
              <a:lnSpc>
                <a:spcPct val="9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914400" marR="0" lvl="2" indent="0" algn="l" defTabSz="914400" rtl="0" eaLnBrk="1" fontAlgn="auto" latinLnBrk="0" hangingPunct="1">
              <a:lnSpc>
                <a:spcPct val="90000"/>
              </a:lnSpc>
              <a:spcBef>
                <a:spcPts val="0"/>
              </a:spcBef>
              <a:spcAft>
                <a:spcPts val="0"/>
              </a:spcAft>
              <a:buClrTx/>
              <a:buSzTx/>
              <a:buFont typeface="+mj-lt"/>
              <a:buNone/>
              <a:tabLst/>
              <a:defRPr/>
            </a:pPr>
            <a:r>
              <a:rPr lang="en-US" sz="1200" kern="1200" dirty="0">
                <a:solidFill>
                  <a:schemeClr val="tx1"/>
                </a:solidFill>
                <a:effectLst/>
                <a:latin typeface="+mn-lt"/>
                <a:ea typeface="+mn-ea"/>
                <a:cs typeface="+mn-cs"/>
              </a:rPr>
              <a:t>Remember, we spoke earlier about requiring changes to the budget or Implementation schedule or firm commitments for leveraging. </a:t>
            </a:r>
          </a:p>
          <a:p>
            <a:pPr marL="914400" marR="0" lvl="2" indent="0" algn="l" defTabSz="914400" rtl="0" eaLnBrk="1" fontAlgn="auto" latinLnBrk="0" hangingPunct="1">
              <a:lnSpc>
                <a:spcPct val="9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914400" marR="0" lvl="2" indent="0" algn="l" defTabSz="914400" rtl="0" eaLnBrk="1" fontAlgn="auto" latinLnBrk="0" hangingPunct="1">
              <a:lnSpc>
                <a:spcPct val="90000"/>
              </a:lnSpc>
              <a:spcBef>
                <a:spcPts val="0"/>
              </a:spcBef>
              <a:spcAft>
                <a:spcPts val="0"/>
              </a:spcAft>
              <a:buClrTx/>
              <a:buSzTx/>
              <a:buFont typeface="+mj-lt"/>
              <a:buNone/>
              <a:tabLst/>
              <a:defRPr/>
            </a:pPr>
            <a:r>
              <a:rPr lang="en-US" sz="1200" kern="1200" dirty="0">
                <a:solidFill>
                  <a:schemeClr val="tx1"/>
                </a:solidFill>
                <a:effectLst/>
                <a:latin typeface="+mn-lt"/>
                <a:ea typeface="+mn-ea"/>
                <a:cs typeface="+mn-cs"/>
              </a:rPr>
              <a:t>If awarded, we will notify you by email, fax, or U.S. Postal Service with return recipient requested.</a:t>
            </a:r>
          </a:p>
          <a:p>
            <a:pPr marL="914400" marR="0" lvl="2" indent="0" algn="l" defTabSz="914400" rtl="0" eaLnBrk="1" fontAlgn="auto" latinLnBrk="0" hangingPunct="1">
              <a:lnSpc>
                <a:spcPct val="9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914400" marR="0" lvl="2" indent="0" algn="l" defTabSz="914400" rtl="0" eaLnBrk="1" fontAlgn="auto" latinLnBrk="0" hangingPunct="1">
              <a:lnSpc>
                <a:spcPct val="90000"/>
              </a:lnSpc>
              <a:spcBef>
                <a:spcPts val="0"/>
              </a:spcBef>
              <a:spcAft>
                <a:spcPts val="0"/>
              </a:spcAft>
              <a:buClrTx/>
              <a:buSzTx/>
              <a:buFont typeface="+mj-lt"/>
              <a:buNone/>
              <a:tabLst/>
              <a:defRPr/>
            </a:pPr>
            <a:r>
              <a:rPr lang="en-US" sz="1200" kern="1200" dirty="0">
                <a:solidFill>
                  <a:schemeClr val="tx1"/>
                </a:solidFill>
                <a:effectLst/>
                <a:latin typeface="+mn-lt"/>
                <a:ea typeface="+mn-ea"/>
                <a:cs typeface="+mn-cs"/>
              </a:rPr>
              <a:t>Lastly, you will have 14 calendar days from the date of receipt to respond to any deficiencies and/or pre-award requirements cited. </a:t>
            </a: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7086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13</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085850" marR="0" lvl="2"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Additionally, there will be NO extensions provided to satisfy a pre-award requirement. </a:t>
            </a:r>
          </a:p>
          <a:p>
            <a:pPr marL="1085850" marR="0" lvl="2"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No response or an insufficient response may lead to a withdrawal of the grant offer. </a:t>
            </a:r>
          </a:p>
          <a:p>
            <a:pPr marL="1085850" marR="0" lvl="2"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And in your response, you may not substitute new projects from those proposed in your original grant application. </a:t>
            </a:r>
          </a:p>
          <a:p>
            <a:pPr marL="1085850" marR="0" lvl="2"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dirty="0">
                <a:solidFill>
                  <a:schemeClr val="tx2">
                    <a:lumMod val="75000"/>
                  </a:schemeClr>
                </a:solidFill>
                <a:latin typeface="Cambria" panose="02040503050406030204" pitchFamily="18" charset="0"/>
                <a:ea typeface="Cambria" panose="02040503050406030204" pitchFamily="18" charset="0"/>
              </a:rPr>
              <a:t>Time period for calculating the response deadline, begins on the day after you receive the pre-award letter from ONAP.</a:t>
            </a:r>
          </a:p>
          <a:p>
            <a:pPr marL="1085850" marR="0" lvl="2" indent="-1714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90000"/>
              </a:lnSpc>
              <a:spcBef>
                <a:spcPts val="0"/>
              </a:spcBef>
              <a:spcAft>
                <a:spcPts val="0"/>
              </a:spcAft>
              <a:buClrTx/>
              <a:buSzTx/>
              <a:buFontTx/>
              <a:buNone/>
              <a:tabLst/>
              <a:defRPr/>
            </a:pPr>
            <a:endParaRPr lang="en-US" dirty="0"/>
          </a:p>
          <a:p>
            <a:pPr marL="457200" lvl="1" indent="0" eaLnBrk="1" fontAlgn="auto" hangingPunct="1">
              <a:lnSpc>
                <a:spcPct val="90000"/>
              </a:lnSpc>
              <a:spcAft>
                <a:spcPts val="0"/>
              </a:spcAft>
              <a:buFont typeface="+mj-lt"/>
              <a:buNone/>
              <a:defRPr/>
            </a:pPr>
            <a:endParaRPr lang="en-US" sz="1200" b="0" dirty="0">
              <a:effectLst/>
              <a:latin typeface="Arial" panose="020B0604020202020204" pitchFamily="34" charset="0"/>
              <a:cs typeface="Arial" panose="020B0604020202020204" pitchFamily="34" charset="0"/>
            </a:endParaRP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3779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14</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marR="0" lvl="1" indent="0" algn="l" defTabSz="914400" rtl="0" eaLnBrk="1" fontAlgn="auto" latinLnBrk="0" hangingPunct="1">
              <a:lnSpc>
                <a:spcPct val="90000"/>
              </a:lnSpc>
              <a:spcBef>
                <a:spcPts val="0"/>
              </a:spcBef>
              <a:spcAft>
                <a:spcPts val="0"/>
              </a:spcAft>
              <a:buClrTx/>
              <a:buSzTx/>
              <a:buFont typeface="+mj-lt"/>
              <a:buNone/>
              <a:tabLst/>
              <a:defRPr/>
            </a:pPr>
            <a:r>
              <a:rPr lang="en-US" sz="1200" kern="1200">
                <a:solidFill>
                  <a:schemeClr val="tx1"/>
                </a:solidFill>
                <a:effectLst/>
                <a:latin typeface="+mn-lt"/>
                <a:ea typeface="+mn-ea"/>
                <a:cs typeface="+mn-cs"/>
              </a:rPr>
              <a:t>There is no appeal process, however, if you find an arithmetic error in your application you should bring it to the attention of your Area Office within 30 days of being informed of your score. </a:t>
            </a:r>
          </a:p>
          <a:p>
            <a:pPr marL="457200" marR="0" lvl="1" indent="0" algn="l" defTabSz="914400" rtl="0" eaLnBrk="1" fontAlgn="auto" latinLnBrk="0" hangingPunct="1">
              <a:lnSpc>
                <a:spcPct val="90000"/>
              </a:lnSpc>
              <a:spcBef>
                <a:spcPts val="0"/>
              </a:spcBef>
              <a:spcAft>
                <a:spcPts val="0"/>
              </a:spcAft>
              <a:buClrTx/>
              <a:buSzTx/>
              <a:buFont typeface="+mj-lt"/>
              <a:buNone/>
              <a:tabLst/>
              <a:defRPr/>
            </a:pPr>
            <a:endParaRPr lang="en-US" sz="1200" kern="1200">
              <a:solidFill>
                <a:schemeClr val="tx1"/>
              </a:solidFill>
              <a:effectLst/>
              <a:latin typeface="+mn-lt"/>
              <a:ea typeface="+mn-ea"/>
              <a:cs typeface="+mn-cs"/>
            </a:endParaRPr>
          </a:p>
          <a:p>
            <a:pPr marL="457200" lvl="1" indent="0" eaLnBrk="1" fontAlgn="auto" hangingPunct="1">
              <a:lnSpc>
                <a:spcPct val="90000"/>
              </a:lnSpc>
              <a:spcAft>
                <a:spcPts val="0"/>
              </a:spcAft>
              <a:buFont typeface="+mj-lt"/>
              <a:buNone/>
              <a:defRPr/>
            </a:pPr>
            <a:endParaRPr lang="en-US" sz="1200" b="0">
              <a:effectLst/>
              <a:latin typeface="Arial" panose="020B0604020202020204" pitchFamily="34" charset="0"/>
              <a:cs typeface="Arial" panose="020B0604020202020204" pitchFamily="34" charset="0"/>
            </a:endParaRPr>
          </a:p>
          <a:p>
            <a:pPr marL="1143000" lvl="2" indent="-228600" eaLnBrk="1" fontAlgn="auto" hangingPunct="1">
              <a:lnSpc>
                <a:spcPct val="90000"/>
              </a:lnSpc>
              <a:spcAft>
                <a:spcPts val="0"/>
              </a:spcAft>
              <a:buFont typeface="Arial" panose="020B0604020202020204" pitchFamily="34" charset="0"/>
              <a:buChar char="•"/>
              <a:defRPr/>
            </a:pPr>
            <a:endParaRPr lang="en-US" sz="1200" b="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5202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79B011A7-FD77-483A-9D20-B6F776AE3D75}" type="slidenum">
              <a:rPr lang="en-US" i="0" smtClean="0">
                <a:latin typeface="Times New Roman" pitchFamily="18" charset="0"/>
              </a:rPr>
              <a:pPr eaLnBrk="1" hangingPunct="1"/>
              <a:t>15</a:t>
            </a:fld>
            <a:endParaRPr lang="en-US" i="0">
              <a:latin typeface="Times New Roman" pitchFamily="18" charset="0"/>
            </a:endParaRPr>
          </a:p>
        </p:txBody>
      </p:sp>
      <p:sp>
        <p:nvSpPr>
          <p:cNvPr id="268291" name="Rectangle 2"/>
          <p:cNvSpPr>
            <a:spLocks noGrp="1" noRot="1" noChangeAspect="1" noChangeArrowheads="1" noTextEdit="1"/>
          </p:cNvSpPr>
          <p:nvPr>
            <p:ph type="sldImg"/>
          </p:nvPr>
        </p:nvSpPr>
        <p:spPr>
          <a:ln/>
        </p:spPr>
      </p:sp>
      <p:sp>
        <p:nvSpPr>
          <p:cNvPr id="268292" name="Rectangle 3"/>
          <p:cNvSpPr>
            <a:spLocks noGrp="1" noChangeArrowheads="1"/>
          </p:cNvSpPr>
          <p:nvPr>
            <p:ph type="body" idx="1"/>
          </p:nvPr>
        </p:nvSpPr>
        <p:spPr>
          <a:xfrm>
            <a:off x="623890" y="4421190"/>
            <a:ext cx="5697537" cy="4344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0" dirty="0">
                <a:latin typeface="Arial" pitchFamily="34" charset="0"/>
                <a:ea typeface="ＭＳ Ｐゴシック" pitchFamily="34" charset="-128"/>
              </a:rPr>
              <a:t>**Read notes:</a:t>
            </a:r>
          </a:p>
          <a:p>
            <a:pPr eaLnBrk="1" hangingPunct="1"/>
            <a:endParaRPr lang="en-US" b="0" dirty="0">
              <a:latin typeface="Arial" pitchFamily="34" charset="0"/>
              <a:ea typeface="ＭＳ Ｐゴシック" pitchFamily="34" charset="-128"/>
            </a:endParaRPr>
          </a:p>
          <a:p>
            <a:pPr eaLnBrk="1" hangingPunct="1"/>
            <a:r>
              <a:rPr lang="en-US" sz="1200" b="1" dirty="0">
                <a:solidFill>
                  <a:srgbClr val="FFFFFF"/>
                </a:solidFill>
              </a:rPr>
              <a:t>Anticipated Award Dates,</a:t>
            </a:r>
          </a:p>
          <a:p>
            <a:pPr eaLnBrk="1" hangingPunct="1"/>
            <a:endParaRPr lang="en-US" sz="1200" b="1" dirty="0">
              <a:solidFill>
                <a:srgbClr val="FFFFFF"/>
              </a:solidFill>
              <a:latin typeface="Arial" pitchFamily="34" charset="0"/>
              <a:ea typeface="ＭＳ Ｐゴシック"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FFFFFF"/>
                </a:solidFill>
                <a:latin typeface="Arial" pitchFamily="34" charset="0"/>
                <a:ea typeface="ＭＳ Ｐゴシック" pitchFamily="34" charset="-128"/>
              </a:rPr>
              <a:t>Will be a</a:t>
            </a:r>
            <a:r>
              <a:rPr lang="en-US" sz="1200" b="1" i="1" dirty="0">
                <a:solidFill>
                  <a:schemeClr val="tx1"/>
                </a:solidFill>
              </a:rPr>
              <a:t>pproximately 6 months after the application due date, </a:t>
            </a:r>
          </a:p>
          <a:p>
            <a:pPr eaLnBrk="1" hangingPunct="1"/>
            <a:endParaRPr lang="en-US" b="0" dirty="0">
              <a:latin typeface="Arial" pitchFamily="34" charset="0"/>
              <a:ea typeface="ＭＳ Ｐゴシック" pitchFamily="34" charset="-128"/>
            </a:endParaRPr>
          </a:p>
        </p:txBody>
      </p:sp>
    </p:spTree>
    <p:extLst>
      <p:ext uri="{BB962C8B-B14F-4D97-AF65-F5344CB8AC3E}">
        <p14:creationId xmlns:p14="http://schemas.microsoft.com/office/powerpoint/2010/main" val="11872328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16</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lnSpc>
                <a:spcPct val="90000"/>
              </a:lnSpc>
              <a:buFont typeface="Arial" panose="020B0604020202020204" pitchFamily="34" charset="0"/>
              <a:buNone/>
            </a:pPr>
            <a:r>
              <a:rPr lang="en-US" sz="700" b="0">
                <a:latin typeface="Arial" pitchFamily="34" charset="0"/>
                <a:ea typeface="ＭＳ Ｐゴシック" pitchFamily="34" charset="-128"/>
              </a:rPr>
              <a:t>For Award Administration Information, we will discuss;</a:t>
            </a:r>
          </a:p>
          <a:p>
            <a:pPr marL="0" indent="0" eaLnBrk="1" hangingPunct="1">
              <a:lnSpc>
                <a:spcPct val="90000"/>
              </a:lnSpc>
              <a:buFont typeface="Arial" panose="020B0604020202020204" pitchFamily="34" charset="0"/>
              <a:buNone/>
            </a:pPr>
            <a:endParaRPr lang="en-US" sz="700" b="0">
              <a:latin typeface="Arial" pitchFamily="34" charset="0"/>
              <a:ea typeface="ＭＳ Ｐゴシック" pitchFamily="34" charset="-128"/>
            </a:endParaRPr>
          </a:p>
          <a:p>
            <a:pPr marL="171450" indent="-171450" eaLnBrk="1" hangingPunct="1">
              <a:lnSpc>
                <a:spcPct val="90000"/>
              </a:lnSpc>
              <a:buFont typeface="Arial" panose="020B0604020202020204" pitchFamily="34" charset="0"/>
              <a:buChar char="•"/>
            </a:pPr>
            <a:r>
              <a:rPr lang="en-US" sz="700" b="0">
                <a:latin typeface="Arial" pitchFamily="34" charset="0"/>
                <a:ea typeface="ＭＳ Ｐゴシック" pitchFamily="34" charset="-128"/>
              </a:rPr>
              <a:t>Awards Notices,</a:t>
            </a:r>
          </a:p>
          <a:p>
            <a:pPr marL="171450" indent="-171450" eaLnBrk="1" hangingPunct="1">
              <a:lnSpc>
                <a:spcPct val="90000"/>
              </a:lnSpc>
              <a:buFont typeface="Arial" panose="020B0604020202020204" pitchFamily="34" charset="0"/>
              <a:buChar char="•"/>
            </a:pPr>
            <a:r>
              <a:rPr lang="en-US" sz="700" b="0">
                <a:latin typeface="Arial" pitchFamily="34" charset="0"/>
                <a:ea typeface="ＭＳ Ｐゴシック" pitchFamily="34" charset="-128"/>
              </a:rPr>
              <a:t>Administrative, National and Department Policy Requirements for HUD recipients,</a:t>
            </a:r>
          </a:p>
          <a:p>
            <a:pPr marL="171450" indent="-171450" eaLnBrk="1" hangingPunct="1">
              <a:lnSpc>
                <a:spcPct val="90000"/>
              </a:lnSpc>
              <a:buFont typeface="Arial" panose="020B0604020202020204" pitchFamily="34" charset="0"/>
              <a:buChar char="•"/>
            </a:pPr>
            <a:r>
              <a:rPr lang="en-US" sz="700" b="0">
                <a:latin typeface="Arial" pitchFamily="34" charset="0"/>
                <a:ea typeface="ＭＳ Ｐゴシック" pitchFamily="34" charset="-128"/>
              </a:rPr>
              <a:t>Reporting, and</a:t>
            </a:r>
          </a:p>
          <a:p>
            <a:pPr marL="171450" indent="-171450" eaLnBrk="1" hangingPunct="1">
              <a:lnSpc>
                <a:spcPct val="90000"/>
              </a:lnSpc>
              <a:buFont typeface="Arial" panose="020B0604020202020204" pitchFamily="34" charset="0"/>
              <a:buChar char="•"/>
            </a:pPr>
            <a:r>
              <a:rPr lang="en-US" sz="700" b="0">
                <a:latin typeface="Arial" pitchFamily="34" charset="0"/>
                <a:ea typeface="ＭＳ Ｐゴシック" pitchFamily="34" charset="-128"/>
              </a:rPr>
              <a:t>Debriefings</a:t>
            </a:r>
          </a:p>
          <a:p>
            <a:pPr marL="171450" indent="-171450" eaLnBrk="1" hangingPunct="1">
              <a:lnSpc>
                <a:spcPct val="90000"/>
              </a:lnSpc>
              <a:buFont typeface="Arial" panose="020B0604020202020204" pitchFamily="34" charset="0"/>
              <a:buChar char="•"/>
            </a:pPr>
            <a:endParaRPr lang="en-US" sz="700" b="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endParaRPr lang="en-US" sz="700" b="0">
              <a:latin typeface="Arial" pitchFamily="34" charset="0"/>
              <a:ea typeface="ＭＳ Ｐゴシック" pitchFamily="34" charset="-128"/>
            </a:endParaRPr>
          </a:p>
        </p:txBody>
      </p:sp>
    </p:spTree>
    <p:extLst>
      <p:ext uri="{BB962C8B-B14F-4D97-AF65-F5344CB8AC3E}">
        <p14:creationId xmlns:p14="http://schemas.microsoft.com/office/powerpoint/2010/main" val="1521577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17</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We will notify all successful and unsuccessful applicants by email to the person listed as the Authorized Official Representative (AOR) in Item 21 of the SF-424</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693216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18</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Negotiation</a:t>
            </a:r>
            <a:r>
              <a:rPr lang="en-US" sz="800" dirty="0">
                <a:latin typeface="Cambria" panose="02040503050406030204" pitchFamily="18" charset="0"/>
                <a:cs typeface="Arial" panose="020B0604020202020204" pitchFamily="34" charset="0"/>
              </a:rPr>
              <a:t> – After selection, we will negotiate the specific terms of the funding agreement and budget of selected applicants. </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dirty="0">
                <a:latin typeface="Cambria" panose="02040503050406030204" pitchFamily="18" charset="0"/>
                <a:cs typeface="Arial" panose="020B0604020202020204" pitchFamily="34" charset="0"/>
              </a:rPr>
              <a:t>If you are selected applicant and we (HUD) do not successfully conclude negotiations in a timely manner or if you fail to provide requested information, no award will be made to you, as the applicant.</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dirty="0">
                <a:latin typeface="Cambria" panose="02040503050406030204" pitchFamily="18" charset="0"/>
                <a:cs typeface="Arial" panose="020B0604020202020204" pitchFamily="34" charset="0"/>
              </a:rPr>
              <a:t> In this case, we may select another eligible applicant (next in line according to rating score). </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dirty="0">
                <a:latin typeface="Cambria" panose="02040503050406030204" pitchFamily="18" charset="0"/>
                <a:cs typeface="Arial" panose="020B0604020202020204" pitchFamily="34" charset="0"/>
              </a:rPr>
              <a:t>Also ,we may also impose special conditions on an award according to 2 CFR 200.207.</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1562121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19</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For Adjustments to Funding:</a:t>
            </a: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dirty="0">
              <a:latin typeface="Cambria" panose="02040503050406030204" pitchFamily="18" charset="0"/>
              <a:cs typeface="Arial" panose="020B0604020202020204" pitchFamily="34" charset="0"/>
            </a:endParaRPr>
          </a:p>
          <a:p>
            <a:pPr>
              <a:buFont typeface="Arial" panose="020B0604020202020204" pitchFamily="34" charset="0"/>
              <a:buNone/>
              <a:defRPr/>
            </a:pPr>
            <a:r>
              <a:rPr lang="en-US" sz="2000" dirty="0">
                <a:latin typeface="Cambria" panose="02040503050406030204" pitchFamily="18" charset="0"/>
                <a:cs typeface="Arial" panose="020B0604020202020204" pitchFamily="34" charset="0"/>
              </a:rPr>
              <a:t>We reserves right to fund applications less than amount requested.</a:t>
            </a:r>
          </a:p>
          <a:p>
            <a:pPr>
              <a:buFont typeface="Arial" panose="020B0604020202020204" pitchFamily="34" charset="0"/>
              <a:buNone/>
              <a:defRPr/>
            </a:pPr>
            <a:endParaRPr lang="en-US" sz="2000" dirty="0">
              <a:latin typeface="Cambria" panose="02040503050406030204" pitchFamily="18" charset="0"/>
              <a:cs typeface="Arial" panose="020B0604020202020204" pitchFamily="34" charset="0"/>
            </a:endParaRPr>
          </a:p>
          <a:p>
            <a:pPr>
              <a:buFont typeface="Arial" panose="020B0604020202020204" pitchFamily="34" charset="0"/>
              <a:buNone/>
              <a:defRPr/>
            </a:pPr>
            <a:r>
              <a:rPr lang="en-US" sz="2000" dirty="0">
                <a:latin typeface="Cambria" panose="02040503050406030204" pitchFamily="18" charset="0"/>
                <a:cs typeface="Arial" panose="020B0604020202020204" pitchFamily="34" charset="0"/>
              </a:rPr>
              <a:t>We will fund no portion of your application that,</a:t>
            </a:r>
          </a:p>
          <a:p>
            <a:pPr marL="800100" lvl="1" indent="-342900">
              <a:buFont typeface="Arial" panose="020B0604020202020204" pitchFamily="34" charset="0"/>
              <a:buChar char="•"/>
              <a:defRPr/>
            </a:pPr>
            <a:r>
              <a:rPr lang="en-US" sz="1850" dirty="0">
                <a:latin typeface="Cambria" panose="02040503050406030204" pitchFamily="18" charset="0"/>
                <a:cs typeface="Arial" panose="020B0604020202020204" pitchFamily="34" charset="0"/>
              </a:rPr>
              <a:t>Is not eligible for funding</a:t>
            </a:r>
          </a:p>
          <a:p>
            <a:pPr marL="800100" lvl="1" indent="-342900">
              <a:buFont typeface="Arial" panose="020B0604020202020204" pitchFamily="34" charset="0"/>
              <a:buChar char="•"/>
              <a:defRPr/>
            </a:pPr>
            <a:r>
              <a:rPr lang="en-US" sz="1850" dirty="0">
                <a:latin typeface="Cambria" panose="02040503050406030204" pitchFamily="18" charset="0"/>
                <a:cs typeface="Arial" panose="020B0604020202020204" pitchFamily="34" charset="0"/>
              </a:rPr>
              <a:t>Does not meet requirements</a:t>
            </a:r>
          </a:p>
          <a:p>
            <a:pPr marL="800100" lvl="1" indent="-342900">
              <a:buFont typeface="Arial" panose="020B0604020202020204" pitchFamily="34" charset="0"/>
              <a:buChar char="•"/>
              <a:defRPr/>
            </a:pPr>
            <a:r>
              <a:rPr lang="en-US" sz="1850" dirty="0">
                <a:latin typeface="Cambria" panose="02040503050406030204" pitchFamily="18" charset="0"/>
                <a:cs typeface="Arial" panose="020B0604020202020204" pitchFamily="34" charset="0"/>
              </a:rPr>
              <a:t>Duplicates other funded programs or activities from prior year awards or other selected applicants</a:t>
            </a: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dirty="0">
                <a:latin typeface="Cambria" panose="02040503050406030204" pitchFamily="18" charset="0"/>
                <a:cs typeface="Arial" panose="020B0604020202020204" pitchFamily="34" charset="0"/>
              </a:rPr>
              <a:t> </a:t>
            </a: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117519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2</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US" sz="1400" dirty="0">
                <a:latin typeface="Cambria" panose="02040503050406030204" pitchFamily="18" charset="0"/>
                <a:ea typeface="Cambria" panose="02040503050406030204" pitchFamily="18" charset="0"/>
              </a:rPr>
              <a:t>Now that we’ve gone over the application submission requirements and the rating and ranking factor details, let’s take a few minutes to revisit the Review and Selection Process, which includes Past Performance, Assessing Applicant Risk, and the Applicant Selection Process.</a:t>
            </a: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27233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20</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For Adjustments to Funding:</a:t>
            </a: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dirty="0">
              <a:latin typeface="Cambria" panose="02040503050406030204" pitchFamily="18" charset="0"/>
              <a:cs typeface="Arial" panose="020B0604020202020204" pitchFamily="34" charset="0"/>
            </a:endParaRPr>
          </a:p>
          <a:p>
            <a:pPr>
              <a:buFontTx/>
              <a:buNone/>
              <a:defRPr/>
            </a:pPr>
            <a:r>
              <a:rPr lang="en-US" sz="2000" dirty="0">
                <a:latin typeface="Cambria" panose="02040503050406030204" pitchFamily="18" charset="0"/>
                <a:cs typeface="Arial" panose="020B0604020202020204" pitchFamily="34" charset="0"/>
              </a:rPr>
              <a:t>We may fully or partially fund another eligible, fundable application, if funds are available after highest ranking application.</a:t>
            </a:r>
          </a:p>
          <a:p>
            <a:pPr>
              <a:buFontTx/>
              <a:buNone/>
              <a:defRPr/>
            </a:pPr>
            <a:endParaRPr lang="en-US" sz="800" dirty="0">
              <a:latin typeface="Cambria" panose="02040503050406030204" pitchFamily="18" charset="0"/>
              <a:cs typeface="Arial" panose="020B0604020202020204" pitchFamily="34" charset="0"/>
            </a:endParaRPr>
          </a:p>
          <a:p>
            <a:pPr>
              <a:buFontTx/>
              <a:buNone/>
              <a:defRPr/>
            </a:pPr>
            <a:r>
              <a:rPr lang="en-US" sz="800" dirty="0">
                <a:latin typeface="Cambria" panose="02040503050406030204" pitchFamily="18" charset="0"/>
                <a:cs typeface="Arial" panose="020B0604020202020204" pitchFamily="34" charset="0"/>
              </a:rPr>
              <a:t>If funds remain after all selections have been made, funds may be made available within the current FY for other program competitions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dirty="0">
                <a:latin typeface="Cambria" panose="02040503050406030204" pitchFamily="18" charset="0"/>
                <a:cs typeface="Arial" panose="020B0604020202020204" pitchFamily="34" charset="0"/>
              </a:rPr>
              <a:t> </a:t>
            </a: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2998662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21</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indent="0">
              <a:buNone/>
              <a:defRPr/>
            </a:pPr>
            <a:r>
              <a:rPr lang="en-US" sz="800" b="1" dirty="0">
                <a:latin typeface="Cambria" panose="02040503050406030204" pitchFamily="18" charset="0"/>
                <a:cs typeface="Arial" panose="020B0604020202020204" pitchFamily="34" charset="0"/>
              </a:rPr>
              <a:t>Funding Errors – </a:t>
            </a:r>
            <a:r>
              <a:rPr lang="en-US" sz="800" dirty="0">
                <a:latin typeface="Cambria" panose="02040503050406030204" pitchFamily="18" charset="0"/>
                <a:cs typeface="Arial" panose="020B0604020202020204" pitchFamily="34" charset="0"/>
              </a:rPr>
              <a:t>If we commit an error which leads to the selection of an applicant for funding, we will select that applicant based on availability of funds.</a:t>
            </a:r>
          </a:p>
          <a:p>
            <a:pPr>
              <a:buFont typeface="Arial" panose="020B0604020202020204" pitchFamily="34" charset="0"/>
              <a:buChar char="•"/>
              <a:defRPr/>
            </a:pPr>
            <a:r>
              <a:rPr lang="en-US" sz="800" dirty="0">
                <a:latin typeface="Cambria" panose="02040503050406030204" pitchFamily="18" charset="0"/>
                <a:cs typeface="Arial" panose="020B0604020202020204" pitchFamily="34" charset="0"/>
              </a:rPr>
              <a:t>The HUD Reform Act prohibits us from notifying applicants before the announcement of all successful award applicants.</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As a reminder, there is no appeal process under this NOFO.</a:t>
            </a:r>
            <a:r>
              <a:rPr lang="en-US" sz="800" b="0" i="0" u="none" strike="noStrike" baseline="0" dirty="0">
                <a:solidFill>
                  <a:srgbClr val="000000"/>
                </a:solidFill>
                <a:latin typeface="Times New Roman" panose="02020603050405020304" pitchFamily="18" charset="0"/>
              </a:rPr>
              <a:t> However, you may bring </a:t>
            </a:r>
            <a:r>
              <a:rPr lang="en-US" sz="800" b="0" i="0" u="sng" strike="noStrike" baseline="0" dirty="0">
                <a:solidFill>
                  <a:srgbClr val="000000"/>
                </a:solidFill>
                <a:latin typeface="Times New Roman" panose="02020603050405020304" pitchFamily="18" charset="0"/>
              </a:rPr>
              <a:t>arithmetic errors </a:t>
            </a:r>
            <a:r>
              <a:rPr lang="en-US" sz="800" b="0" i="0" u="none" strike="noStrike" baseline="0" dirty="0">
                <a:solidFill>
                  <a:srgbClr val="000000"/>
                </a:solidFill>
                <a:latin typeface="Times New Roman" panose="02020603050405020304" pitchFamily="18" charset="0"/>
              </a:rPr>
              <a:t>in your application scoring to our attention within </a:t>
            </a:r>
            <a:r>
              <a:rPr lang="en-US" sz="800" b="0" i="0" u="sng" strike="noStrike" baseline="0" dirty="0">
                <a:solidFill>
                  <a:srgbClr val="000000"/>
                </a:solidFill>
                <a:latin typeface="Times New Roman" panose="02020603050405020304" pitchFamily="18" charset="0"/>
              </a:rPr>
              <a:t>30 days of being informed of your score</a:t>
            </a:r>
            <a:r>
              <a:rPr lang="en-US" sz="800" b="0" i="0" u="none" strike="noStrike" baseline="0" dirty="0">
                <a:solidFill>
                  <a:srgbClr val="000000"/>
                </a:solidFill>
                <a:latin typeface="Times New Roman" panose="02020603050405020304" pitchFamily="18" charset="0"/>
              </a:rPr>
              <a:t>. </a:t>
            </a: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33380548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22</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a:buFont typeface="Arial" panose="020B0604020202020204" pitchFamily="34" charset="0"/>
              <a:buChar char="•"/>
              <a:defRPr/>
            </a:pPr>
            <a:r>
              <a:rPr lang="en-US" sz="800" dirty="0">
                <a:latin typeface="Cambria" panose="02040503050406030204" pitchFamily="18" charset="0"/>
                <a:cs typeface="Arial" panose="020B0604020202020204" pitchFamily="34" charset="0"/>
              </a:rPr>
              <a:t>ONAP will send applicant an award letter and grant agreement to sign and return.</a:t>
            </a:r>
          </a:p>
          <a:p>
            <a:pPr>
              <a:buFont typeface="Arial" panose="020B0604020202020204" pitchFamily="34" charset="0"/>
              <a:buChar char="•"/>
              <a:defRPr/>
            </a:pPr>
            <a:r>
              <a:rPr lang="en-US" sz="800" dirty="0">
                <a:latin typeface="Cambria" panose="02040503050406030204" pitchFamily="18" charset="0"/>
                <a:cs typeface="Arial" panose="020B0604020202020204" pitchFamily="34" charset="0"/>
              </a:rPr>
              <a:t>You need to establish an account in LOCCS to draw down funds to complete your project/activities.</a:t>
            </a:r>
          </a:p>
          <a:p>
            <a:pPr>
              <a:buFont typeface="Arial" panose="020B0604020202020204" pitchFamily="34" charset="0"/>
              <a:buChar char="•"/>
              <a:defRPr/>
            </a:pPr>
            <a:r>
              <a:rPr lang="en-US" sz="800" dirty="0">
                <a:latin typeface="Cambria" panose="02040503050406030204" pitchFamily="18" charset="0"/>
                <a:cs typeface="Arial" panose="020B0604020202020204" pitchFamily="34" charset="0"/>
              </a:rPr>
              <a:t>As grantees, you will be encouraged to participate in award Implementation training conducted by ONAP.</a:t>
            </a:r>
          </a:p>
          <a:p>
            <a:pPr>
              <a:buFont typeface="Arial" panose="020B0604020202020204" pitchFamily="34" charset="0"/>
              <a:buChar char="•"/>
              <a:defRPr/>
            </a:pPr>
            <a:r>
              <a:rPr lang="en-US" sz="800" b="0" dirty="0">
                <a:latin typeface="Cambria" panose="02040503050406030204" pitchFamily="18" charset="0"/>
                <a:cs typeface="Arial" panose="020B0604020202020204" pitchFamily="34" charset="0"/>
              </a:rPr>
              <a:t>For your environmental review responsibility: you will have to submit your approval of the Request for Release of </a:t>
            </a:r>
            <a:r>
              <a:rPr lang="en-US" sz="800" b="0" dirty="0">
                <a:highlight>
                  <a:srgbClr val="FFFF00"/>
                </a:highlight>
                <a:latin typeface="Cambria" panose="02040503050406030204" pitchFamily="18" charset="0"/>
                <a:cs typeface="Arial" panose="020B0604020202020204" pitchFamily="34" charset="0"/>
              </a:rPr>
              <a:t>Funds and Certification before committing HUD or non-HUD funds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25669738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23</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dirty="0">
                <a:latin typeface="Cambria" panose="02040503050406030204" pitchFamily="18" charset="0"/>
                <a:cs typeface="Arial" panose="020B0604020202020204" pitchFamily="34" charset="0"/>
              </a:rPr>
              <a:t>This NOFO lists the applicable Administrative, National and Department Policy Requirements and Terms for HUD Financial Assistance Awards.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dirty="0">
                <a:latin typeface="Cambria" panose="02040503050406030204" pitchFamily="18" charset="0"/>
                <a:cs typeface="Arial" panose="020B0604020202020204" pitchFamily="34" charset="0"/>
              </a:rPr>
              <a:t>For more information regarding each requirement, please visit the HUD Funding Opportunity page via the link on this slide or the hyperlink in the NOFO.</a:t>
            </a:r>
            <a:endParaRPr lang="en-US" sz="800" b="1"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706000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24</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For Reporting,</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0" dirty="0">
                <a:latin typeface="Cambria" panose="02040503050406030204" pitchFamily="18" charset="0"/>
                <a:cs typeface="Arial" panose="020B0604020202020204" pitchFamily="34" charset="0"/>
              </a:rPr>
              <a:t>As grantees, you will need required to submit performance and financial reports per OMB guidance and program instructions.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0" dirty="0">
              <a:latin typeface="Cambria" panose="02040503050406030204" pitchFamily="18" charset="0"/>
              <a:cs typeface="Arial" panose="020B0604020202020204" pitchFamily="34" charset="0"/>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Post-Award Reporting Requirements include submitting Quarterly SF425’s and Annual APRs.</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SF-425’s are due to your Area Office within 30 days of the end of each quarter. </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As discussed in Rating Factor 4, any approved leveraging proposed with the application must be reported on the SF-425. </a:t>
            </a:r>
          </a:p>
          <a:p>
            <a:pPr marL="0" indent="0" eaLnBrk="1" hangingPunct="1">
              <a:lnSpc>
                <a:spcPct val="90000"/>
              </a:lnSpc>
              <a:buFont typeface="Arial" panose="020B0604020202020204" pitchFamily="34" charset="0"/>
              <a:buNone/>
            </a:pPr>
            <a:endParaRPr lang="en-US" sz="700" b="0" dirty="0">
              <a:highlight>
                <a:srgbClr val="FFFF00"/>
              </a:highlight>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highlight>
                  <a:srgbClr val="FFFF00"/>
                </a:highlight>
                <a:latin typeface="Arial" pitchFamily="34" charset="0"/>
                <a:ea typeface="ＭＳ Ｐゴシック" pitchFamily="34" charset="-128"/>
              </a:rPr>
              <a:t>A final SF-425 must be submitted within 90 days after the end of the period of performance.</a:t>
            </a:r>
          </a:p>
          <a:p>
            <a:pPr marL="0" indent="0" eaLnBrk="1" hangingPunct="1">
              <a:lnSpc>
                <a:spcPct val="90000"/>
              </a:lnSpc>
              <a:buFont typeface="Arial" panose="020B0604020202020204" pitchFamily="34" charset="0"/>
              <a:buNone/>
            </a:pPr>
            <a:endParaRPr lang="en-US" sz="700" b="0" dirty="0">
              <a:highlight>
                <a:srgbClr val="FFFF00"/>
              </a:highlight>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8768682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25</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Additionally, you will be required to submit an Annual </a:t>
            </a:r>
            <a:r>
              <a:rPr lang="en-US" sz="700" b="0">
                <a:latin typeface="Arial" pitchFamily="34" charset="0"/>
                <a:ea typeface="ＭＳ Ｐゴシック" pitchFamily="34" charset="-128"/>
              </a:rPr>
              <a:t>Performance Report (APR) </a:t>
            </a:r>
            <a:r>
              <a:rPr lang="en-US" sz="700" b="0" dirty="0">
                <a:latin typeface="Arial" pitchFamily="34" charset="0"/>
                <a:ea typeface="ＭＳ Ｐゴシック" pitchFamily="34" charset="-128"/>
              </a:rPr>
              <a:t>Form HUD-52737.</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Now, we have available a NEW revised IHBG Competitive version of the APR for you to submit and complete.</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This eliminates the need to submit the  separate narrative required (with the APR) from previously grant competitions.</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Please submit the APR within 90 days of the end of your program year and within 90 days after your end of the period of performance. </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This APR will pertain only to the activities of IHBG Competitive Grant and must be submitted separately from the traditional IHBG formula APR. </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4262895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26</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For Debriefings,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Debriefings begin 30 days after the public announcement of awards, you have at least 120 days to request a debriefing. </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Your requests must be made in writing or by email from the authorized official whose signature appears on the SF424 or their successor in the office. </a:t>
            </a: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r>
              <a:rPr lang="en-US" sz="700" b="0" dirty="0">
                <a:latin typeface="Arial" pitchFamily="34" charset="0"/>
                <a:ea typeface="ＭＳ Ｐゴシック" pitchFamily="34" charset="-128"/>
              </a:rPr>
              <a:t>Also, requests can be submitted the point of contact listed in your application.</a:t>
            </a:r>
          </a:p>
        </p:txBody>
      </p:sp>
    </p:spTree>
    <p:extLst>
      <p:ext uri="{BB962C8B-B14F-4D97-AF65-F5344CB8AC3E}">
        <p14:creationId xmlns:p14="http://schemas.microsoft.com/office/powerpoint/2010/main" val="26966645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A10BD861-E862-4466-9191-7C8EEF0A7073}" type="slidenum">
              <a:rPr lang="en-US" i="0" smtClean="0">
                <a:latin typeface="Times New Roman" pitchFamily="18" charset="0"/>
              </a:rPr>
              <a:pPr eaLnBrk="1" hangingPunct="1"/>
              <a:t>27</a:t>
            </a:fld>
            <a:endParaRPr lang="en-US" i="0">
              <a:latin typeface="Times New Roman" pitchFamily="18" charset="0"/>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xfrm>
            <a:off x="623889" y="4344988"/>
            <a:ext cx="5618162" cy="42656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800" b="1" dirty="0">
                <a:latin typeface="Cambria" panose="02040503050406030204" pitchFamily="18" charset="0"/>
                <a:cs typeface="Arial" panose="020B0604020202020204" pitchFamily="34" charset="0"/>
              </a:rPr>
              <a:t>**Read notes:</a:t>
            </a: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lang="en-US" sz="800" b="1" dirty="0">
              <a:latin typeface="Cambria" panose="02040503050406030204" pitchFamily="18" charset="0"/>
              <a:cs typeface="Arial" panose="020B0604020202020204" pitchFamily="34" charset="0"/>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lang="en-US" sz="700" b="0" dirty="0">
                <a:latin typeface="Arial" pitchFamily="34" charset="0"/>
                <a:ea typeface="ＭＳ Ｐゴシック" pitchFamily="34" charset="-128"/>
              </a:rPr>
              <a:t>Debriefings will be conducted by us here at ONAP headquarters. Information provided to you may include;</a:t>
            </a:r>
          </a:p>
          <a:p>
            <a:pPr marL="800100" lvl="1" indent="-342900">
              <a:buFont typeface="Arial" panose="020B0604020202020204" pitchFamily="34" charset="0"/>
              <a:buChar char="•"/>
              <a:defRPr/>
            </a:pPr>
            <a:r>
              <a:rPr lang="en-US" sz="2250" dirty="0">
                <a:latin typeface="Cambria" panose="02040503050406030204" pitchFamily="18" charset="0"/>
                <a:cs typeface="Arial" panose="020B0604020202020204" pitchFamily="34" charset="0"/>
              </a:rPr>
              <a:t>Final score received after rating factor review</a:t>
            </a:r>
          </a:p>
          <a:p>
            <a:pPr marL="800100" lvl="1" indent="-342900">
              <a:buFont typeface="Arial" panose="020B0604020202020204" pitchFamily="34" charset="0"/>
              <a:buChar char="•"/>
              <a:defRPr/>
            </a:pPr>
            <a:r>
              <a:rPr lang="en-US" sz="2250" dirty="0">
                <a:latin typeface="Cambria" panose="02040503050406030204" pitchFamily="18" charset="0"/>
                <a:cs typeface="Arial" panose="020B0604020202020204" pitchFamily="34" charset="0"/>
              </a:rPr>
              <a:t>Final evaluator comments from each rating factor</a:t>
            </a:r>
          </a:p>
          <a:p>
            <a:pPr marL="800100" lvl="1" indent="-342900">
              <a:buFont typeface="Arial" panose="020B0604020202020204" pitchFamily="34" charset="0"/>
              <a:buChar char="•"/>
              <a:defRPr/>
            </a:pPr>
            <a:r>
              <a:rPr lang="en-US" sz="2250" dirty="0">
                <a:latin typeface="Cambria" panose="02040503050406030204" pitchFamily="18" charset="0"/>
                <a:cs typeface="Arial" panose="020B0604020202020204" pitchFamily="34" charset="0"/>
              </a:rPr>
              <a:t>Final assessment of application based on funding approved or denied</a:t>
            </a:r>
          </a:p>
          <a:p>
            <a:pPr marL="800100" lvl="1" indent="-342900">
              <a:buFont typeface="Arial" panose="020B0604020202020204" pitchFamily="34" charset="0"/>
              <a:buChar char="•"/>
              <a:defRPr/>
            </a:pPr>
            <a:endParaRPr lang="en-US" sz="2250" dirty="0">
              <a:latin typeface="Cambria" panose="02040503050406030204" pitchFamily="18" charset="0"/>
              <a:cs typeface="Arial" panose="020B0604020202020204" pitchFamily="34" charset="0"/>
            </a:endParaRPr>
          </a:p>
          <a:p>
            <a:pPr marL="457200" lvl="1" indent="0">
              <a:buFont typeface="Arial" panose="020B0604020202020204" pitchFamily="34" charset="0"/>
              <a:buNone/>
              <a:defRPr/>
            </a:pPr>
            <a:r>
              <a:rPr lang="en-US" sz="2250" dirty="0">
                <a:latin typeface="Cambria" panose="02040503050406030204" pitchFamily="18" charset="0"/>
                <a:cs typeface="Arial" panose="020B0604020202020204" pitchFamily="34" charset="0"/>
              </a:rPr>
              <a:t>The final scores and comments may come in form of your scoresheets from the final application panel review and/or the notification letter sent which will explain the findings and final decisions regarding your reviewed application.</a:t>
            </a:r>
          </a:p>
          <a:p>
            <a:pPr marL="171450" indent="-171450" eaLnBrk="1" hangingPunct="1">
              <a:lnSpc>
                <a:spcPct val="90000"/>
              </a:lnSpc>
              <a:buFont typeface="Arial" panose="020B0604020202020204" pitchFamily="34" charset="0"/>
              <a:buChar char="•"/>
            </a:pPr>
            <a:endParaRPr lang="en-US" sz="700" b="0" dirty="0">
              <a:latin typeface="Arial" pitchFamily="34" charset="0"/>
              <a:ea typeface="ＭＳ Ｐゴシック" pitchFamily="34" charset="-128"/>
            </a:endParaRPr>
          </a:p>
          <a:p>
            <a:pPr marL="0" indent="0" eaLnBrk="1" hangingPunct="1">
              <a:lnSpc>
                <a:spcPct val="90000"/>
              </a:lnSpc>
              <a:buFont typeface="Arial" panose="020B0604020202020204" pitchFamily="34" charset="0"/>
              <a:buNone/>
            </a:pPr>
            <a:endParaRPr lang="en-US" sz="700" b="0" dirty="0">
              <a:latin typeface="Arial" pitchFamily="34" charset="0"/>
              <a:ea typeface="ＭＳ Ｐゴシック" pitchFamily="34" charset="-128"/>
            </a:endParaRPr>
          </a:p>
        </p:txBody>
      </p:sp>
    </p:spTree>
    <p:extLst>
      <p:ext uri="{BB962C8B-B14F-4D97-AF65-F5344CB8AC3E}">
        <p14:creationId xmlns:p14="http://schemas.microsoft.com/office/powerpoint/2010/main" val="36272922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have any questions regarding the IHBG Competitive NOFO, please send your questions to the email address </a:t>
            </a:r>
            <a:r>
              <a:rPr lang="en-US" sz="1200" u="sng" dirty="0">
                <a:hlinkClick r:id="rId3"/>
              </a:rPr>
              <a:t>IHBGCompetitiveProgram@hud.gov</a:t>
            </a:r>
            <a:r>
              <a:rPr lang="en-US" sz="1200" dirty="0"/>
              <a:t> .</a:t>
            </a:r>
            <a:endParaRPr lang="en-US" sz="1200" dirty="0">
              <a:latin typeface="Cambria" panose="02040503050406030204" pitchFamily="18" charset="0"/>
            </a:endParaRPr>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28</a:t>
            </a:fld>
            <a:endParaRPr lang="en-US"/>
          </a:p>
        </p:txBody>
      </p:sp>
    </p:spTree>
    <p:extLst>
      <p:ext uri="{BB962C8B-B14F-4D97-AF65-F5344CB8AC3E}">
        <p14:creationId xmlns:p14="http://schemas.microsoft.com/office/powerpoint/2010/main" val="23426859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378F37FC-4D79-4DDE-9FC7-3BCA1873F931}" type="slidenum">
              <a:rPr lang="en-US" i="0" smtClean="0">
                <a:latin typeface="Times New Roman" pitchFamily="18" charset="0"/>
              </a:rPr>
              <a:pPr eaLnBrk="1" hangingPunct="1"/>
              <a:t>29</a:t>
            </a:fld>
            <a:endParaRPr lang="en-US" i="0">
              <a:latin typeface="Times New Roman" pitchFamily="18" charset="0"/>
            </a:endParaRPr>
          </a:p>
        </p:txBody>
      </p:sp>
      <p:sp>
        <p:nvSpPr>
          <p:cNvPr id="271363" name="Rectangle 2"/>
          <p:cNvSpPr>
            <a:spLocks noGrp="1" noRot="1" noChangeAspect="1" noChangeArrowheads="1" noTextEdit="1"/>
          </p:cNvSpPr>
          <p:nvPr>
            <p:ph type="sldImg"/>
          </p:nvPr>
        </p:nvSpPr>
        <p:spPr>
          <a:ln/>
        </p:spPr>
      </p:sp>
      <p:sp>
        <p:nvSpPr>
          <p:cNvPr id="271364" name="Rectangle 3"/>
          <p:cNvSpPr>
            <a:spLocks noGrp="1" noChangeArrowheads="1"/>
          </p:cNvSpPr>
          <p:nvPr>
            <p:ph type="body" idx="1"/>
          </p:nvPr>
        </p:nvSpPr>
        <p:spPr>
          <a:xfrm>
            <a:off x="781052" y="4267200"/>
            <a:ext cx="4994275" cy="4421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Other Information for this NOFO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285750" indent="-285750" defTabSz="457200" fontAlgn="auto">
              <a:spcBef>
                <a:spcPts val="1000"/>
              </a:spcBef>
              <a:buFont typeface="Arial" panose="020B0604020202020204" pitchFamily="34" charset="0"/>
              <a:buChar char="•"/>
              <a:defRPr/>
            </a:pPr>
            <a:r>
              <a:rPr lang="en-US" sz="1200" b="1" dirty="0"/>
              <a:t>National Environmental Policy Act (NEPA)</a:t>
            </a:r>
          </a:p>
          <a:p>
            <a:pPr marL="742950" lvl="1" indent="-285750" defTabSz="457200" fontAlgn="auto">
              <a:spcBef>
                <a:spcPts val="1000"/>
              </a:spcBef>
              <a:buFont typeface="Courier New" panose="02070309020205020404" pitchFamily="49" charset="0"/>
              <a:buChar char="o"/>
              <a:defRPr/>
            </a:pPr>
            <a:r>
              <a:rPr lang="en-US" sz="1200" b="0" dirty="0"/>
              <a:t>Accordingly, under 24 CFR 50.19(c)(5), this NOFA is categorically excluded from environmental review under the NEPA of 1969 (42 U.S.C.)</a:t>
            </a:r>
          </a:p>
          <a:p>
            <a:pPr marL="742950" lvl="1" indent="-285750" defTabSz="457200" fontAlgn="auto">
              <a:spcBef>
                <a:spcPts val="1000"/>
              </a:spcBef>
              <a:buFont typeface="Courier New" panose="02070309020205020404" pitchFamily="49" charset="0"/>
              <a:buChar char="o"/>
              <a:defRPr/>
            </a:pPr>
            <a:r>
              <a:rPr lang="en-US" sz="1200" b="0" dirty="0"/>
              <a:t>Activities under this NOFA are subject to environmental review provisions set by 24 CFR 1000.18-1000.24</a:t>
            </a:r>
          </a:p>
          <a:p>
            <a:pPr marL="285750" indent="-285750" defTabSz="457200" fontAlgn="auto">
              <a:spcBef>
                <a:spcPts val="1000"/>
              </a:spcBef>
              <a:buFont typeface="Arial" panose="020B0604020202020204" pitchFamily="34" charset="0"/>
              <a:buChar char="•"/>
              <a:defRPr/>
            </a:pPr>
            <a:r>
              <a:rPr lang="en-US" sz="1200" b="1" dirty="0"/>
              <a:t>Paperwork Reduction Act (PRA)</a:t>
            </a:r>
          </a:p>
          <a:p>
            <a:pPr marL="742950" lvl="1" indent="-285750" defTabSz="457200" fontAlgn="auto">
              <a:spcBef>
                <a:spcPts val="1000"/>
              </a:spcBef>
              <a:buFont typeface="Courier New" panose="02070309020205020404" pitchFamily="49" charset="0"/>
              <a:buChar char="o"/>
              <a:defRPr/>
            </a:pPr>
            <a:r>
              <a:rPr lang="en-US" sz="1200" b="0" dirty="0"/>
              <a:t>Information collection requirements from this notice have been approved by OMB under the Paper Reduction Act of 1995 (44 U.S.C. 3501-3520)</a:t>
            </a:r>
          </a:p>
          <a:p>
            <a:pPr marL="742950" lvl="1" indent="-285750" defTabSz="457200" fontAlgn="auto">
              <a:spcBef>
                <a:spcPts val="1000"/>
              </a:spcBef>
              <a:buFont typeface="Courier New" panose="02070309020205020404" pitchFamily="49" charset="0"/>
              <a:buChar char="o"/>
              <a:defRPr/>
            </a:pPr>
            <a:r>
              <a:rPr lang="en-US" sz="1200" b="0" dirty="0"/>
              <a:t>HUD may not conduct or sponsor and a person is not required to respond to a collection of information unless collection displays a valid OMB control number.</a:t>
            </a:r>
          </a:p>
          <a:p>
            <a:pPr marL="285750" indent="-285750" defTabSz="457200" fontAlgn="auto">
              <a:spcBef>
                <a:spcPts val="1000"/>
              </a:spcBef>
              <a:buFont typeface="Arial" panose="020B0604020202020204" pitchFamily="34" charset="0"/>
              <a:buChar char="•"/>
              <a:defRPr/>
            </a:pPr>
            <a:r>
              <a:rPr lang="en-US" sz="1200" b="1" dirty="0"/>
              <a:t>Web Resources</a:t>
            </a:r>
          </a:p>
          <a:p>
            <a:pPr marL="742950" lvl="1" indent="-285750" defTabSz="457200" fontAlgn="auto">
              <a:spcBef>
                <a:spcPts val="1000"/>
              </a:spcBef>
              <a:buFont typeface="Arial" panose="020B0604020202020204" pitchFamily="34" charset="0"/>
              <a:buChar char="•"/>
              <a:defRPr/>
            </a:pPr>
            <a:r>
              <a:rPr lang="en-US" sz="1200" b="0" dirty="0"/>
              <a:t>Web resources pertinent to this program include (just name a few);</a:t>
            </a:r>
          </a:p>
          <a:p>
            <a:pPr marL="1200150" lvl="2" indent="-285750" defTabSz="457200" fontAlgn="auto">
              <a:spcBef>
                <a:spcPts val="1000"/>
              </a:spcBef>
              <a:buFont typeface="Courier New" panose="02070309020205020404" pitchFamily="49" charset="0"/>
              <a:buChar char="o"/>
              <a:defRPr/>
            </a:pPr>
            <a:r>
              <a:rPr lang="en-US" sz="1200" b="0" dirty="0"/>
              <a:t>Code of Conduct list</a:t>
            </a:r>
          </a:p>
          <a:p>
            <a:pPr marL="1200150" lvl="2" indent="-285750" defTabSz="457200" fontAlgn="auto">
              <a:spcBef>
                <a:spcPts val="1000"/>
              </a:spcBef>
              <a:buFont typeface="Courier New" panose="02070309020205020404" pitchFamily="49" charset="0"/>
              <a:buChar char="o"/>
              <a:defRPr/>
            </a:pPr>
            <a:r>
              <a:rPr lang="en-US" sz="1200" b="0" dirty="0"/>
              <a:t>Assistance Listing Number (previously CFDA (Category Federal Domestic Assistance)</a:t>
            </a:r>
          </a:p>
          <a:p>
            <a:pPr marL="1200150" lvl="2" indent="-285750" defTabSz="457200" fontAlgn="auto">
              <a:spcBef>
                <a:spcPts val="1000"/>
              </a:spcBef>
              <a:buFont typeface="Courier New" panose="02070309020205020404" pitchFamily="49" charset="0"/>
              <a:buChar char="o"/>
              <a:defRPr/>
            </a:pPr>
            <a:r>
              <a:rPr lang="en-US" sz="1200" b="0" dirty="0"/>
              <a:t>Unique Entity Identifier (UEI) number </a:t>
            </a:r>
          </a:p>
          <a:p>
            <a:pPr marL="1200150" lvl="2" indent="-285750" defTabSz="457200" fontAlgn="auto">
              <a:spcBef>
                <a:spcPts val="1000"/>
              </a:spcBef>
              <a:buFont typeface="Courier New" panose="02070309020205020404" pitchFamily="49" charset="0"/>
              <a:buChar char="o"/>
              <a:defRPr/>
            </a:pPr>
            <a:r>
              <a:rPr lang="en-US" sz="1200" b="0" dirty="0"/>
              <a:t>Grants.gov</a:t>
            </a:r>
          </a:p>
          <a:p>
            <a:pPr marL="1200150" lvl="2" indent="-285750" defTabSz="457200" fontAlgn="auto">
              <a:spcBef>
                <a:spcPts val="1000"/>
              </a:spcBef>
              <a:buFont typeface="Courier New" panose="02070309020205020404" pitchFamily="49" charset="0"/>
              <a:buChar char="o"/>
              <a:defRPr/>
            </a:pPr>
            <a:r>
              <a:rPr lang="en-US" sz="1200" b="0" dirty="0"/>
              <a:t>HUD’s Strategic Plan</a:t>
            </a:r>
          </a:p>
          <a:p>
            <a:pPr marL="1200150" lvl="2" indent="-285750" defTabSz="457200" fontAlgn="auto">
              <a:spcBef>
                <a:spcPts val="1000"/>
              </a:spcBef>
              <a:buFont typeface="Courier New" panose="02070309020205020404" pitchFamily="49" charset="0"/>
              <a:buChar char="o"/>
              <a:defRPr/>
            </a:pPr>
            <a:r>
              <a:rPr lang="en-US" sz="1200" b="0" dirty="0"/>
              <a:t>HUD Grants</a:t>
            </a:r>
          </a:p>
          <a:p>
            <a:pPr marL="1200150" lvl="2" indent="-285750" defTabSz="457200" fontAlgn="auto">
              <a:spcBef>
                <a:spcPts val="1000"/>
              </a:spcBef>
              <a:buFont typeface="Courier New" panose="02070309020205020404" pitchFamily="49" charset="0"/>
              <a:buChar char="o"/>
              <a:defRPr/>
            </a:pPr>
            <a:r>
              <a:rPr lang="en-US" sz="1200" b="0" dirty="0"/>
              <a:t>Limited English Proficiency</a:t>
            </a:r>
          </a:p>
          <a:p>
            <a:pPr marL="1200150" lvl="2" indent="-285750" defTabSz="457200" fontAlgn="auto">
              <a:spcBef>
                <a:spcPts val="1000"/>
              </a:spcBef>
              <a:buFont typeface="Courier New" panose="02070309020205020404" pitchFamily="49" charset="0"/>
              <a:buChar char="o"/>
              <a:defRPr/>
            </a:pPr>
            <a:r>
              <a:rPr lang="en-US" sz="1200" b="0" dirty="0"/>
              <a:t>NOFO Webcasts</a:t>
            </a:r>
          </a:p>
          <a:p>
            <a:pPr marL="1200150" lvl="2" indent="-285750" defTabSz="457200" fontAlgn="auto">
              <a:spcBef>
                <a:spcPts val="1000"/>
              </a:spcBef>
              <a:buFont typeface="Courier New" panose="02070309020205020404" pitchFamily="49" charset="0"/>
              <a:buChar char="o"/>
              <a:defRPr/>
            </a:pPr>
            <a:r>
              <a:rPr lang="en-US" sz="1200" b="0" dirty="0"/>
              <a:t>Procurement of Recovered Materials</a:t>
            </a:r>
          </a:p>
          <a:p>
            <a:pPr marL="1200150" lvl="2" indent="-285750" defTabSz="457200" fontAlgn="auto">
              <a:spcBef>
                <a:spcPts val="1000"/>
              </a:spcBef>
              <a:buFont typeface="Courier New" panose="02070309020205020404" pitchFamily="49" charset="0"/>
              <a:buChar char="o"/>
              <a:defRPr/>
            </a:pPr>
            <a:r>
              <a:rPr lang="en-US" sz="1200" b="0" dirty="0"/>
              <a:t>Promise Zone</a:t>
            </a:r>
          </a:p>
          <a:p>
            <a:pPr marL="1200150" lvl="2" indent="-285750" defTabSz="457200" fontAlgn="auto">
              <a:spcBef>
                <a:spcPts val="1000"/>
              </a:spcBef>
              <a:buFont typeface="Courier New" panose="02070309020205020404" pitchFamily="49" charset="0"/>
              <a:buChar char="o"/>
              <a:defRPr/>
            </a:pPr>
            <a:r>
              <a:rPr lang="en-US" sz="1200" b="0" dirty="0"/>
              <a:t>Section 3 Business Registry</a:t>
            </a:r>
          </a:p>
          <a:p>
            <a:pPr marL="1200150" lvl="2" indent="-285750" defTabSz="457200" fontAlgn="auto">
              <a:spcBef>
                <a:spcPts val="1000"/>
              </a:spcBef>
              <a:buFont typeface="Courier New" panose="02070309020205020404" pitchFamily="49" charset="0"/>
              <a:buChar char="o"/>
              <a:defRPr/>
            </a:pPr>
            <a:r>
              <a:rPr lang="en-US" sz="1200" b="0" dirty="0"/>
              <a:t>System for Award Management (SAM)</a:t>
            </a:r>
          </a:p>
          <a:p>
            <a:pPr marL="1200150" lvl="2" indent="-285750" defTabSz="457200" fontAlgn="auto">
              <a:spcBef>
                <a:spcPts val="1000"/>
              </a:spcBef>
              <a:buFont typeface="Courier New" panose="02070309020205020404" pitchFamily="49" charset="0"/>
              <a:buChar char="o"/>
              <a:defRPr/>
            </a:pPr>
            <a:r>
              <a:rPr lang="en-US" sz="1200" b="0" dirty="0"/>
              <a:t>Uniform Relocation Act-Real Property Acquisition and Relocation Requirements</a:t>
            </a:r>
          </a:p>
          <a:p>
            <a:pPr marL="1200150" lvl="2" indent="-285750" defTabSz="457200" fontAlgn="auto">
              <a:spcBef>
                <a:spcPts val="1000"/>
              </a:spcBef>
              <a:buFont typeface="Courier New" panose="02070309020205020404" pitchFamily="49" charset="0"/>
              <a:buChar char="o"/>
              <a:defRPr/>
            </a:pPr>
            <a:r>
              <a:rPr lang="en-US" sz="1200" b="0" dirty="0"/>
              <a:t>USA Spending</a:t>
            </a:r>
          </a:p>
          <a:p>
            <a:pPr eaLnBrk="1" hangingPunct="1"/>
            <a:endParaRPr lang="en-US" b="1" dirty="0">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1821242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3</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1"/>
            <a:ext cx="5540375" cy="99536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90000"/>
              </a:lnSpc>
              <a:spcBef>
                <a:spcPts val="0"/>
              </a:spcBef>
              <a:spcAft>
                <a:spcPts val="0"/>
              </a:spcAft>
              <a:buClrTx/>
              <a:buSzTx/>
              <a:buFontTx/>
              <a:buNone/>
              <a:tabLst/>
              <a:defRPr/>
            </a:pPr>
            <a:r>
              <a:rPr lang="en-US" sz="1200" b="0" dirty="0">
                <a:effectLst/>
                <a:latin typeface="Arial" panose="020B0604020202020204" pitchFamily="34" charset="0"/>
                <a:cs typeface="Arial" panose="020B0604020202020204" pitchFamily="34" charset="0"/>
              </a:rPr>
              <a:t>Past Performance in managing funds, which will be evaluated under Rating Factor 1 and; Assessing Applicant Risk, are both HUD standard language and requirements in evaluating applications for funding.  The NOFO lists areas of review for each of these areas.</a:t>
            </a:r>
          </a:p>
          <a:p>
            <a:pPr eaLnBrk="1" fontAlgn="auto" hangingPunct="1">
              <a:lnSpc>
                <a:spcPct val="90000"/>
              </a:lnSpc>
              <a:spcAft>
                <a:spcPts val="0"/>
              </a:spcAft>
              <a:defRPr/>
            </a:pPr>
            <a:endParaRPr lang="en-US" sz="1200" b="0" dirty="0">
              <a:effectLst/>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mj-lt"/>
              <a:buNone/>
              <a:defRPr/>
            </a:pPr>
            <a:endParaRPr lang="en-US" sz="1200" b="0" dirty="0">
              <a:effectLst/>
              <a:latin typeface="Arial" panose="020B0604020202020204" pitchFamily="34" charset="0"/>
              <a:cs typeface="Arial" panose="020B0604020202020204" pitchFamily="34" charset="0"/>
            </a:endParaRP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39778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concludes the training on the IHBG Competitive Program NOFO.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Again, if you have questions, please email us at IHBGCompetitiveProgram@hud.gov. Please also keep an eye on the ONAP </a:t>
            </a:r>
            <a:r>
              <a:rPr lang="en-US" sz="1200" kern="1200" dirty="0" err="1">
                <a:solidFill>
                  <a:schemeClr val="tx1"/>
                </a:solidFill>
                <a:effectLst/>
                <a:latin typeface="+mn-lt"/>
                <a:ea typeface="+mn-ea"/>
                <a:cs typeface="+mn-cs"/>
              </a:rPr>
              <a:t>Codetalk</a:t>
            </a:r>
            <a:r>
              <a:rPr lang="en-US" sz="1200" kern="1200" dirty="0">
                <a:solidFill>
                  <a:schemeClr val="tx1"/>
                </a:solidFill>
                <a:effectLst/>
                <a:latin typeface="+mn-lt"/>
                <a:ea typeface="+mn-ea"/>
                <a:cs typeface="+mn-cs"/>
              </a:rPr>
              <a:t> website, where we will continue to post updates.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Thank you everybody for your interest in the IHBG Competitive and good luck with your applications!</a:t>
            </a:r>
          </a:p>
        </p:txBody>
      </p:sp>
      <p:sp>
        <p:nvSpPr>
          <p:cNvPr id="4" name="Slide Number Placeholder 3"/>
          <p:cNvSpPr>
            <a:spLocks noGrp="1"/>
          </p:cNvSpPr>
          <p:nvPr>
            <p:ph type="sldNum" sz="quarter" idx="5"/>
          </p:nvPr>
        </p:nvSpPr>
        <p:spPr/>
        <p:txBody>
          <a:bodyPr/>
          <a:lstStyle/>
          <a:p>
            <a:fld id="{5D87D6AC-E57C-49A0-9D2C-AA37DE69C01B}" type="slidenum">
              <a:rPr lang="en-US" smtClean="0"/>
              <a:pPr/>
              <a:t>30</a:t>
            </a:fld>
            <a:endParaRPr lang="en-US"/>
          </a:p>
        </p:txBody>
      </p:sp>
    </p:spTree>
    <p:extLst>
      <p:ext uri="{BB962C8B-B14F-4D97-AF65-F5344CB8AC3E}">
        <p14:creationId xmlns:p14="http://schemas.microsoft.com/office/powerpoint/2010/main" val="3678667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4</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xfrm>
            <a:off x="436563" y="698500"/>
            <a:ext cx="6205537" cy="3490913"/>
          </a:xfrm>
          <a:ln/>
        </p:spPr>
      </p:sp>
      <p:sp>
        <p:nvSpPr>
          <p:cNvPr id="262148" name="Rectangle 3"/>
          <p:cNvSpPr>
            <a:spLocks noGrp="1" noChangeArrowheads="1"/>
          </p:cNvSpPr>
          <p:nvPr>
            <p:ph type="body" idx="1"/>
          </p:nvPr>
        </p:nvSpPr>
        <p:spPr>
          <a:xfrm>
            <a:off x="436563" y="4340053"/>
            <a:ext cx="6205537" cy="145749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lnSpc>
                <a:spcPct val="90000"/>
              </a:lnSpc>
              <a:spcAft>
                <a:spcPts val="0"/>
              </a:spcAft>
              <a:defRPr/>
            </a:pPr>
            <a:r>
              <a:rPr lang="en-US" sz="1200" b="0" dirty="0">
                <a:effectLst/>
                <a:latin typeface="Arial" panose="020B0604020202020204" pitchFamily="34" charset="0"/>
                <a:cs typeface="Arial" panose="020B0604020202020204" pitchFamily="34" charset="0"/>
              </a:rPr>
              <a:t>This section identifies the process applications go through in the initial screening process. Now we talked about some of this in the overview but just as a reminder….Applications are first, screened to see if</a:t>
            </a:r>
          </a:p>
          <a:p>
            <a:pPr marL="628650" lvl="1"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your application was properly submitted and received</a:t>
            </a:r>
          </a:p>
          <a:p>
            <a:pPr marL="628650" lvl="1" indent="-171450">
              <a:buFont typeface="Arial" panose="020B0604020202020204" pitchFamily="34" charset="0"/>
              <a:buChar char="•"/>
            </a:pPr>
            <a:r>
              <a:rPr lang="en-US" sz="1200" kern="1200" dirty="0">
                <a:solidFill>
                  <a:schemeClr val="tx1"/>
                </a:solidFill>
                <a:effectLst/>
                <a:latin typeface="Arial" panose="020B0604020202020204" pitchFamily="34" charset="0"/>
                <a:cs typeface="Arial" panose="020B0604020202020204" pitchFamily="34" charset="0"/>
              </a:rPr>
              <a:t>If you are eligible (tribe or TDHE)</a:t>
            </a:r>
            <a:endParaRPr lang="en-US" sz="1600" kern="1200" dirty="0">
              <a:solidFill>
                <a:schemeClr val="tx1"/>
              </a:solidFill>
              <a:effectLst/>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If your </a:t>
            </a:r>
            <a:r>
              <a:rPr lang="en-US" sz="1200" kern="1200" dirty="0">
                <a:solidFill>
                  <a:schemeClr val="tx1"/>
                </a:solidFill>
                <a:effectLst/>
                <a:latin typeface="Arial" panose="020B0604020202020204" pitchFamily="34" charset="0"/>
                <a:cs typeface="Arial" panose="020B0604020202020204" pitchFamily="34" charset="0"/>
              </a:rPr>
              <a:t>proposed project(s) that are eligible and;</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If your </a:t>
            </a:r>
            <a:r>
              <a:rPr lang="en-US" sz="1200" kern="1200" dirty="0">
                <a:solidFill>
                  <a:schemeClr val="tx1"/>
                </a:solidFill>
                <a:effectLst/>
                <a:latin typeface="Arial" panose="020B0604020202020204" pitchFamily="34" charset="0"/>
                <a:cs typeface="Arial" panose="020B0604020202020204" pitchFamily="34" charset="0"/>
              </a:rPr>
              <a:t>application contains everything that’s required in accordance with this NOFO.</a:t>
            </a:r>
            <a:endParaRPr lang="en-US" sz="1600" kern="1200" dirty="0">
              <a:solidFill>
                <a:schemeClr val="tx1"/>
              </a:solidFill>
              <a:effectLst/>
              <a:latin typeface="Arial" panose="020B0604020202020204" pitchFamily="34" charset="0"/>
              <a:cs typeface="Arial" panose="020B0604020202020204" pitchFamily="34" charset="0"/>
            </a:endParaRPr>
          </a:p>
          <a:p>
            <a:pPr marL="914400" lvl="2" indent="0" eaLnBrk="1" fontAlgn="auto" hangingPunct="1">
              <a:lnSpc>
                <a:spcPct val="90000"/>
              </a:lnSpc>
              <a:spcAft>
                <a:spcPts val="0"/>
              </a:spcAft>
              <a:buFont typeface="Arial" panose="020B0604020202020204" pitchFamily="34" charset="0"/>
              <a:buNone/>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1898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5</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xfrm>
            <a:off x="539750" y="615950"/>
            <a:ext cx="6205538" cy="3490913"/>
          </a:xfrm>
          <a:ln/>
        </p:spPr>
      </p:sp>
      <p:sp>
        <p:nvSpPr>
          <p:cNvPr id="262148" name="Rectangle 3"/>
          <p:cNvSpPr>
            <a:spLocks noGrp="1" noChangeArrowheads="1"/>
          </p:cNvSpPr>
          <p:nvPr>
            <p:ph type="body" idx="1"/>
          </p:nvPr>
        </p:nvSpPr>
        <p:spPr>
          <a:xfrm>
            <a:off x="701677" y="4344990"/>
            <a:ext cx="5540375" cy="20621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85800" lvl="1" indent="-228600" eaLnBrk="1" fontAlgn="auto" hangingPunct="1">
              <a:lnSpc>
                <a:spcPct val="90000"/>
              </a:lnSpc>
              <a:spcAft>
                <a:spcPts val="0"/>
              </a:spcAft>
              <a:buFont typeface="Arial" panose="020B0604020202020204" pitchFamily="34" charset="0"/>
              <a:buChar char="•"/>
              <a:defRPr/>
            </a:pPr>
            <a:r>
              <a:rPr lang="en-US" dirty="0">
                <a:latin typeface="Arial" panose="020B0604020202020204" pitchFamily="34" charset="0"/>
                <a:cs typeface="Arial" panose="020B0604020202020204" pitchFamily="34" charset="0"/>
              </a:rPr>
              <a:t>Remember, your a</a:t>
            </a:r>
            <a:r>
              <a:rPr lang="en-US" sz="1200" b="0" dirty="0">
                <a:effectLst/>
                <a:latin typeface="Arial" panose="020B0604020202020204" pitchFamily="34" charset="0"/>
                <a:cs typeface="Arial" panose="020B0604020202020204" pitchFamily="34" charset="0"/>
              </a:rPr>
              <a:t>pplications </a:t>
            </a:r>
            <a:r>
              <a:rPr lang="en-US" sz="1200" b="1" dirty="0">
                <a:effectLst/>
                <a:latin typeface="Arial" panose="020B0604020202020204" pitchFamily="34" charset="0"/>
                <a:cs typeface="Arial" panose="020B0604020202020204" pitchFamily="34" charset="0"/>
              </a:rPr>
              <a:t>must</a:t>
            </a:r>
            <a:r>
              <a:rPr lang="en-US" sz="1200" b="0" dirty="0">
                <a:effectLst/>
                <a:latin typeface="Arial" panose="020B0604020202020204" pitchFamily="34" charset="0"/>
                <a:cs typeface="Arial" panose="020B0604020202020204" pitchFamily="34" charset="0"/>
              </a:rPr>
              <a:t> meet the </a:t>
            </a:r>
            <a:r>
              <a:rPr lang="en-US" sz="1200" b="1" dirty="0">
                <a:effectLst/>
                <a:latin typeface="Arial" panose="020B0604020202020204" pitchFamily="34" charset="0"/>
                <a:cs typeface="Arial" panose="020B0604020202020204" pitchFamily="34" charset="0"/>
              </a:rPr>
              <a:t>Threshold requirements</a:t>
            </a:r>
            <a:r>
              <a:rPr lang="en-US" sz="1200" b="0" dirty="0">
                <a:effectLst/>
                <a:latin typeface="Arial" panose="020B0604020202020204" pitchFamily="34" charset="0"/>
                <a:cs typeface="Arial" panose="020B0604020202020204" pitchFamily="34" charset="0"/>
              </a:rPr>
              <a:t> identified in this NOFO.  </a:t>
            </a:r>
          </a:p>
          <a:p>
            <a:pPr marL="685800" lvl="1" indent="-228600" eaLnBrk="1" fontAlgn="auto" hangingPunct="1">
              <a:lnSpc>
                <a:spcPct val="90000"/>
              </a:lnSpc>
              <a:spcAft>
                <a:spcPts val="0"/>
              </a:spcAft>
              <a:buFont typeface="Arial" panose="020B0604020202020204" pitchFamily="34" charset="0"/>
              <a:buChar char="•"/>
              <a:defRPr/>
            </a:pPr>
            <a:r>
              <a:rPr lang="en-US" sz="1200" b="0" dirty="0">
                <a:effectLst/>
                <a:latin typeface="Arial" panose="020B0604020202020204" pitchFamily="34" charset="0"/>
                <a:cs typeface="Arial" panose="020B0604020202020204" pitchFamily="34" charset="0"/>
              </a:rPr>
              <a:t>Areas specifically related to </a:t>
            </a:r>
            <a:r>
              <a:rPr lang="en-US" sz="1200" b="1" dirty="0">
                <a:effectLst/>
                <a:latin typeface="Arial" panose="020B0604020202020204" pitchFamily="34" charset="0"/>
                <a:cs typeface="Arial" panose="020B0604020202020204" pitchFamily="34" charset="0"/>
              </a:rPr>
              <a:t>past performance </a:t>
            </a:r>
            <a:r>
              <a:rPr lang="en-US" sz="1200" b="0" dirty="0">
                <a:effectLst/>
                <a:latin typeface="Arial" panose="020B0604020202020204" pitchFamily="34" charset="0"/>
                <a:cs typeface="Arial" panose="020B0604020202020204" pitchFamily="34" charset="0"/>
              </a:rPr>
              <a:t>will be reviewed in Rating Factor 1</a:t>
            </a:r>
          </a:p>
          <a:p>
            <a:pPr marL="685800" lvl="1" indent="-228600" eaLnBrk="1" fontAlgn="auto" hangingPunct="1">
              <a:lnSpc>
                <a:spcPct val="90000"/>
              </a:lnSpc>
              <a:spcAft>
                <a:spcPts val="0"/>
              </a:spcAft>
              <a:buFont typeface="Arial" panose="020B0604020202020204" pitchFamily="34" charset="0"/>
              <a:buChar char="•"/>
              <a:defRPr/>
            </a:pPr>
            <a:r>
              <a:rPr lang="en-US" sz="1200" b="0" dirty="0">
                <a:effectLst/>
                <a:latin typeface="Arial" panose="020B0604020202020204" pitchFamily="34" charset="0"/>
                <a:cs typeface="Arial" panose="020B0604020202020204" pitchFamily="34" charset="0"/>
              </a:rPr>
              <a:t>We will review and rate each project that meets the initial screening criteria and threshold requirements</a:t>
            </a:r>
          </a:p>
          <a:p>
            <a:pPr marL="685800" lvl="1" indent="-228600" eaLnBrk="1" fontAlgn="auto" hangingPunct="1">
              <a:lnSpc>
                <a:spcPct val="90000"/>
              </a:lnSpc>
              <a:spcAft>
                <a:spcPts val="0"/>
              </a:spcAft>
              <a:buFont typeface="Arial" panose="020B0604020202020204" pitchFamily="34" charset="0"/>
              <a:buChar char="•"/>
              <a:defRPr/>
            </a:pPr>
            <a:r>
              <a:rPr lang="en-US" sz="1200" b="0" dirty="0">
                <a:effectLst/>
                <a:latin typeface="Arial" panose="020B0604020202020204" pitchFamily="34" charset="0"/>
                <a:cs typeface="Arial" panose="020B0604020202020204" pitchFamily="34" charset="0"/>
              </a:rPr>
              <a:t>To be </a:t>
            </a:r>
            <a:r>
              <a:rPr lang="en-US" dirty="0">
                <a:latin typeface="Arial" panose="020B0604020202020204" pitchFamily="34" charset="0"/>
                <a:cs typeface="Arial" panose="020B0604020202020204" pitchFamily="34" charset="0"/>
              </a:rPr>
              <a:t>considered for funding, your application</a:t>
            </a:r>
            <a:r>
              <a:rPr lang="en-US" sz="1200" b="0" dirty="0">
                <a:effectLst/>
                <a:latin typeface="Arial" panose="020B0604020202020204" pitchFamily="34" charset="0"/>
                <a:cs typeface="Arial" panose="020B0604020202020204" pitchFamily="34" charset="0"/>
              </a:rPr>
              <a:t> must receive a minimum </a:t>
            </a:r>
            <a:r>
              <a:rPr lang="en-US" sz="1200" b="1" i="0" dirty="0">
                <a:effectLst/>
                <a:latin typeface="Arial" panose="020B0604020202020204" pitchFamily="34" charset="0"/>
                <a:cs typeface="Arial" panose="020B0604020202020204" pitchFamily="34" charset="0"/>
              </a:rPr>
              <a:t>combined</a:t>
            </a:r>
            <a:r>
              <a:rPr lang="en-US" sz="1200" b="0" dirty="0">
                <a:effectLst/>
                <a:latin typeface="Arial" panose="020B0604020202020204" pitchFamily="34" charset="0"/>
                <a:cs typeface="Arial" panose="020B0604020202020204" pitchFamily="34" charset="0"/>
              </a:rPr>
              <a:t> score of 35 points in Rating Factors 1 and 2, a minimum of 20 points in RF 3, and an overall minimum total of 75 points without the additional preference points</a:t>
            </a:r>
          </a:p>
          <a:p>
            <a:pPr marL="685800" lvl="1"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1145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6</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lvl="1" indent="0" eaLnBrk="1" fontAlgn="auto" hangingPunct="1">
              <a:lnSpc>
                <a:spcPct val="90000"/>
              </a:lnSpc>
              <a:spcAft>
                <a:spcPts val="0"/>
              </a:spcAft>
              <a:buFont typeface="Arial" panose="020B0604020202020204" pitchFamily="34" charset="0"/>
              <a:buNone/>
              <a:defRPr/>
            </a:pPr>
            <a:r>
              <a:rPr lang="en-US" sz="1200" b="0" dirty="0">
                <a:effectLst/>
                <a:latin typeface="Arial" panose="020B0604020202020204" pitchFamily="34" charset="0"/>
                <a:cs typeface="Arial" panose="020B0604020202020204" pitchFamily="34" charset="0"/>
              </a:rPr>
              <a:t>After adding any Preference Points, if applicable, we </a:t>
            </a:r>
            <a:r>
              <a:rPr lang="en-US" sz="1200" dirty="0">
                <a:solidFill>
                  <a:schemeClr val="tx1">
                    <a:lumMod val="75000"/>
                    <a:lumOff val="25000"/>
                  </a:schemeClr>
                </a:solidFill>
                <a:latin typeface="Cambria" panose="02040503050406030204" pitchFamily="18" charset="0"/>
                <a:ea typeface="Cambria" panose="02040503050406030204" pitchFamily="18" charset="0"/>
              </a:rPr>
              <a:t>will award funds in rank order based on score received on the application </a:t>
            </a:r>
            <a:r>
              <a:rPr lang="en-US" sz="1200" b="0" dirty="0">
                <a:effectLst/>
                <a:latin typeface="Arial" panose="020B0604020202020204" pitchFamily="34" charset="0"/>
                <a:cs typeface="Arial" panose="020B0604020202020204" pitchFamily="34" charset="0"/>
              </a:rPr>
              <a:t>starting from the highest to the lowest score.  Eligible applications will be funded at the </a:t>
            </a:r>
            <a:r>
              <a:rPr lang="en-US" sz="1200" b="1" dirty="0">
                <a:effectLst/>
                <a:latin typeface="Arial" panose="020B0604020202020204" pitchFamily="34" charset="0"/>
                <a:cs typeface="Arial" panose="020B0604020202020204" pitchFamily="34" charset="0"/>
              </a:rPr>
              <a:t>amount requested</a:t>
            </a:r>
            <a:r>
              <a:rPr lang="en-US" sz="1200" b="0" dirty="0">
                <a:effectLst/>
                <a:latin typeface="Arial" panose="020B0604020202020204" pitchFamily="34" charset="0"/>
                <a:cs typeface="Arial" panose="020B0604020202020204" pitchFamily="34" charset="0"/>
              </a:rPr>
              <a:t> or a </a:t>
            </a:r>
            <a:r>
              <a:rPr lang="en-US" sz="1200" b="1" dirty="0">
                <a:effectLst/>
                <a:latin typeface="Arial" panose="020B0604020202020204" pitchFamily="34" charset="0"/>
                <a:cs typeface="Arial" panose="020B0604020202020204" pitchFamily="34" charset="0"/>
              </a:rPr>
              <a:t>lesser amount</a:t>
            </a:r>
            <a:r>
              <a:rPr lang="en-US" sz="1200" b="0" dirty="0">
                <a:effectLst/>
                <a:latin typeface="Arial" panose="020B0604020202020204" pitchFamily="34" charset="0"/>
                <a:cs typeface="Arial" panose="020B0604020202020204" pitchFamily="34" charset="0"/>
              </a:rPr>
              <a:t> if there are insufficient funds available.</a:t>
            </a:r>
          </a:p>
          <a:p>
            <a:pPr marL="457200" lvl="1" indent="0" eaLnBrk="1" fontAlgn="auto" hangingPunct="1">
              <a:lnSpc>
                <a:spcPct val="90000"/>
              </a:lnSpc>
              <a:spcAft>
                <a:spcPts val="0"/>
              </a:spcAft>
              <a:buFont typeface="Arial" panose="020B0604020202020204" pitchFamily="34" charset="0"/>
              <a:buNone/>
              <a:defRPr/>
            </a:pPr>
            <a:endParaRPr lang="en-US" sz="1200" b="0" dirty="0">
              <a:effectLst/>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Arial" panose="020B0604020202020204" pitchFamily="34" charset="0"/>
              <a:buNone/>
              <a:defRPr/>
            </a:pPr>
            <a:endParaRPr lang="en-US" sz="1200" b="0" dirty="0">
              <a:effectLst/>
              <a:latin typeface="Arial" panose="020B0604020202020204" pitchFamily="34" charset="0"/>
              <a:cs typeface="Arial" panose="020B0604020202020204" pitchFamily="34" charset="0"/>
            </a:endParaRPr>
          </a:p>
          <a:p>
            <a:pPr marL="685800" lvl="1"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mj-lt"/>
              <a:buNone/>
              <a:defRPr/>
            </a:pPr>
            <a:endParaRPr lang="en-US" sz="1200" b="0" dirty="0">
              <a:effectLst/>
              <a:latin typeface="Arial" panose="020B0604020202020204" pitchFamily="34" charset="0"/>
              <a:cs typeface="Arial" panose="020B0604020202020204" pitchFamily="34" charset="0"/>
            </a:endParaRP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6197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7</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lvl="1" indent="0" eaLnBrk="1" fontAlgn="auto" hangingPunct="1">
              <a:lnSpc>
                <a:spcPct val="90000"/>
              </a:lnSpc>
              <a:spcAft>
                <a:spcPts val="0"/>
              </a:spcAft>
              <a:buFont typeface="Arial" panose="020B0604020202020204" pitchFamily="34" charset="0"/>
              <a:buNone/>
              <a:defRPr/>
            </a:pPr>
            <a:endParaRPr lang="en-US" sz="1200" b="0" dirty="0">
              <a:effectLst/>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Arial" panose="020B0604020202020204" pitchFamily="34" charset="0"/>
              <a:buNone/>
              <a:defRPr/>
            </a:pPr>
            <a:r>
              <a:rPr lang="en-US" sz="1200" dirty="0">
                <a:latin typeface="Arial" panose="020B0604020202020204" pitchFamily="34" charset="0"/>
                <a:cs typeface="Arial" panose="020B0604020202020204" pitchFamily="34" charset="0"/>
              </a:rPr>
              <a:t>If we determine that there are not enough funds available to fully fund a project as proposed by a successful applicant, then we may contact the applicant to determine whether it can revise the program budget and workplan to reflect the actual award offer.  </a:t>
            </a:r>
          </a:p>
          <a:p>
            <a:pPr marL="457200" lvl="1" indent="0" eaLnBrk="1" fontAlgn="auto" hangingPunct="1">
              <a:lnSpc>
                <a:spcPct val="90000"/>
              </a:lnSpc>
              <a:spcAft>
                <a:spcPts val="0"/>
              </a:spcAft>
              <a:buFont typeface="Arial" panose="020B0604020202020204" pitchFamily="34" charset="0"/>
              <a:buNone/>
              <a:defRPr/>
            </a:pPr>
            <a:endParaRPr lang="en-US" sz="1200" dirty="0">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Arial" panose="020B0604020202020204" pitchFamily="34" charset="0"/>
              <a:buNone/>
              <a:defRPr/>
            </a:pPr>
            <a:r>
              <a:rPr lang="en-US" sz="1200" dirty="0">
                <a:latin typeface="Arial" panose="020B0604020202020204" pitchFamily="34" charset="0"/>
                <a:cs typeface="Arial" panose="020B0604020202020204" pitchFamily="34" charset="0"/>
              </a:rPr>
              <a:t>If an agreement cannot be made to revise the budget and workplan, then NO award will be made to that applicant. As a result, we will offer the award to the next applicant in rank order.  Also, we may select additional applicants in rank order if additional funds become available. </a:t>
            </a:r>
            <a:endParaRPr lang="en-US" sz="1200" b="0" dirty="0">
              <a:effectLst/>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Arial" panose="020B0604020202020204" pitchFamily="34" charset="0"/>
              <a:buNone/>
              <a:defRPr/>
            </a:pPr>
            <a:endParaRPr lang="en-US" sz="1200" b="0" dirty="0">
              <a:effectLst/>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mj-lt"/>
              <a:buNone/>
              <a:defRPr/>
            </a:pPr>
            <a:endParaRPr lang="en-US" sz="1200" b="0" dirty="0">
              <a:effectLst/>
              <a:latin typeface="Arial" panose="020B0604020202020204" pitchFamily="34" charset="0"/>
              <a:cs typeface="Arial" panose="020B0604020202020204" pitchFamily="34" charset="0"/>
            </a:endParaRP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4648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8</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lvl="1" indent="0" eaLnBrk="1" fontAlgn="auto" hangingPunct="1">
              <a:lnSpc>
                <a:spcPct val="90000"/>
              </a:lnSpc>
              <a:spcAft>
                <a:spcPts val="0"/>
              </a:spcAft>
              <a:buFont typeface="+mj-lt"/>
              <a:buNone/>
              <a:defRPr/>
            </a:pPr>
            <a:r>
              <a:rPr lang="en-US" sz="1200" b="0" dirty="0">
                <a:effectLst/>
                <a:latin typeface="Arial" panose="020B0604020202020204" pitchFamily="34" charset="0"/>
                <a:cs typeface="Arial" panose="020B0604020202020204" pitchFamily="34" charset="0"/>
              </a:rPr>
              <a:t>If there is a tie, we will use these factors to resolve them:</a:t>
            </a:r>
          </a:p>
          <a:p>
            <a:pPr marL="457200" lvl="1" indent="0" eaLnBrk="1" fontAlgn="auto" hangingPunct="1">
              <a:lnSpc>
                <a:spcPct val="90000"/>
              </a:lnSpc>
              <a:spcAft>
                <a:spcPts val="0"/>
              </a:spcAft>
              <a:buFont typeface="+mj-lt"/>
              <a:buNone/>
              <a:defRPr/>
            </a:pPr>
            <a:r>
              <a:rPr lang="en-US" sz="1200" kern="1200" dirty="0">
                <a:solidFill>
                  <a:schemeClr val="tx1"/>
                </a:solidFill>
                <a:effectLst/>
                <a:latin typeface="+mn-lt"/>
                <a:ea typeface="+mn-ea"/>
                <a:cs typeface="+mn-cs"/>
              </a:rPr>
              <a:t>  </a:t>
            </a:r>
          </a:p>
          <a:p>
            <a:pPr marL="1257300" lvl="2" indent="-342900">
              <a:lnSpc>
                <a:spcPct val="90000"/>
              </a:lnSpc>
              <a:spcBef>
                <a:spcPts val="1000"/>
              </a:spcBef>
              <a:buClr>
                <a:schemeClr val="accent1"/>
              </a:buClr>
              <a:buFont typeface="Arial" panose="020B0604020202020204" pitchFamily="34" charset="0"/>
              <a:buChar char="•"/>
              <a:defRPr/>
            </a:pPr>
            <a:r>
              <a:rPr lang="en-US" dirty="0">
                <a:solidFill>
                  <a:schemeClr val="tx2">
                    <a:lumMod val="75000"/>
                  </a:schemeClr>
                </a:solidFill>
              </a:rPr>
              <a:t>Approval of applications with projects that can be fully funded verses projects that cannot be fully funded.</a:t>
            </a:r>
          </a:p>
          <a:p>
            <a:pPr marL="1257300" lvl="2" indent="-342900">
              <a:lnSpc>
                <a:spcPct val="90000"/>
              </a:lnSpc>
              <a:spcBef>
                <a:spcPts val="1000"/>
              </a:spcBef>
              <a:buClr>
                <a:schemeClr val="accent1"/>
              </a:buClr>
              <a:buFont typeface="Arial" panose="020B0604020202020204" pitchFamily="34" charset="0"/>
              <a:buChar char="•"/>
              <a:defRPr/>
            </a:pPr>
            <a:r>
              <a:rPr lang="en-US" dirty="0">
                <a:solidFill>
                  <a:schemeClr val="tx2">
                    <a:lumMod val="75000"/>
                  </a:schemeClr>
                </a:solidFill>
              </a:rPr>
              <a:t>Projects that address IHBG Competitive Priorities, according to rating criteria order under Subfactor 3.1 - meaning applications with the highest points for Subfactor 3.1.</a:t>
            </a:r>
          </a:p>
          <a:p>
            <a:pPr marL="1257300" lvl="2" indent="-342900">
              <a:lnSpc>
                <a:spcPct val="90000"/>
              </a:lnSpc>
              <a:spcBef>
                <a:spcPts val="1000"/>
              </a:spcBef>
              <a:buClr>
                <a:schemeClr val="accent1"/>
              </a:buClr>
              <a:buFont typeface="Arial" panose="020B0604020202020204" pitchFamily="34" charset="0"/>
              <a:buChar char="•"/>
              <a:defRPr/>
            </a:pPr>
            <a:r>
              <a:rPr lang="en-US" dirty="0">
                <a:solidFill>
                  <a:schemeClr val="tx2">
                    <a:lumMod val="75000"/>
                  </a:schemeClr>
                </a:solidFill>
              </a:rPr>
              <a:t>Applicants that score the highest points from combined scores for Rating Factor 1 and Rating Factor 2</a:t>
            </a:r>
          </a:p>
          <a:p>
            <a:pPr marL="628650" lvl="1" indent="-171450" eaLnBrk="1" fontAlgn="auto" hangingPunct="1">
              <a:lnSpc>
                <a:spcPct val="90000"/>
              </a:lnSpc>
              <a:spcAft>
                <a:spcPts val="0"/>
              </a:spcAft>
              <a:buFont typeface="Arial" panose="020B0604020202020204" pitchFamily="34" charset="0"/>
              <a:buChar char="•"/>
              <a:defRPr/>
            </a:pPr>
            <a:endParaRPr lang="en-US" sz="1200" kern="1200" dirty="0">
              <a:solidFill>
                <a:schemeClr val="tx1"/>
              </a:solidFill>
              <a:effectLst/>
              <a:latin typeface="+mn-lt"/>
              <a:ea typeface="+mn-ea"/>
              <a:cs typeface="+mn-cs"/>
            </a:endParaRPr>
          </a:p>
          <a:p>
            <a:pPr marL="457200" marR="0" lvl="1" indent="0" algn="l" defTabSz="914400" rtl="0" eaLnBrk="1" fontAlgn="auto" latinLnBrk="0" hangingPunct="1">
              <a:lnSpc>
                <a:spcPct val="90000"/>
              </a:lnSpc>
              <a:spcBef>
                <a:spcPts val="0"/>
              </a:spcBef>
              <a:spcAft>
                <a:spcPts val="0"/>
              </a:spcAft>
              <a:buClrTx/>
              <a:buSzTx/>
              <a:buFont typeface="+mj-lt"/>
              <a:buNone/>
              <a:tabLst/>
              <a:defRPr/>
            </a:pPr>
            <a:endParaRPr lang="en-US" sz="1200" kern="1200" dirty="0">
              <a:solidFill>
                <a:schemeClr val="tx1"/>
              </a:solidFill>
              <a:effectLst/>
              <a:latin typeface="+mn-lt"/>
              <a:ea typeface="+mn-ea"/>
              <a:cs typeface="+mn-cs"/>
            </a:endParaRPr>
          </a:p>
          <a:p>
            <a:pPr marL="685800" lvl="1" indent="-228600" eaLnBrk="1" fontAlgn="auto" hangingPunct="1">
              <a:lnSpc>
                <a:spcPct val="90000"/>
              </a:lnSpc>
              <a:spcAft>
                <a:spcPts val="0"/>
              </a:spcAft>
              <a:buFont typeface="+mj-lt"/>
              <a:buAutoNum type="alphaLcParenR"/>
              <a:defRPr/>
            </a:pPr>
            <a:endParaRPr lang="en-US" sz="1200" b="0" dirty="0">
              <a:effectLst/>
              <a:latin typeface="Arial" panose="020B0604020202020204" pitchFamily="34" charset="0"/>
              <a:cs typeface="Arial" panose="020B0604020202020204" pitchFamily="34" charset="0"/>
            </a:endParaRP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4796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Arial" pitchFamily="34" charset="0"/>
                <a:ea typeface="ＭＳ Ｐゴシック" pitchFamily="34" charset="-128"/>
              </a:defRPr>
            </a:lvl1pPr>
            <a:lvl2pPr marL="742849" indent="-285711" eaLnBrk="0" hangingPunct="0">
              <a:defRPr i="1">
                <a:solidFill>
                  <a:schemeClr val="tx1"/>
                </a:solidFill>
                <a:latin typeface="Arial" pitchFamily="34" charset="0"/>
                <a:ea typeface="ＭＳ Ｐゴシック" pitchFamily="34" charset="-128"/>
              </a:defRPr>
            </a:lvl2pPr>
            <a:lvl3pPr marL="1142845" indent="-228569" eaLnBrk="0" hangingPunct="0">
              <a:defRPr i="1">
                <a:solidFill>
                  <a:schemeClr val="tx1"/>
                </a:solidFill>
                <a:latin typeface="Arial" pitchFamily="34" charset="0"/>
                <a:ea typeface="ＭＳ Ｐゴシック" pitchFamily="34" charset="-128"/>
              </a:defRPr>
            </a:lvl3pPr>
            <a:lvl4pPr marL="1599983" indent="-228569" eaLnBrk="0" hangingPunct="0">
              <a:defRPr i="1">
                <a:solidFill>
                  <a:schemeClr val="tx1"/>
                </a:solidFill>
                <a:latin typeface="Arial" pitchFamily="34" charset="0"/>
                <a:ea typeface="ＭＳ Ｐゴシック" pitchFamily="34" charset="-128"/>
              </a:defRPr>
            </a:lvl4pPr>
            <a:lvl5pPr marL="2057122" indent="-228569" eaLnBrk="0" hangingPunct="0">
              <a:defRPr i="1">
                <a:solidFill>
                  <a:schemeClr val="tx1"/>
                </a:solidFill>
                <a:latin typeface="Arial" pitchFamily="34" charset="0"/>
                <a:ea typeface="ＭＳ Ｐゴシック" pitchFamily="34" charset="-128"/>
              </a:defRPr>
            </a:lvl5pPr>
            <a:lvl6pPr marL="2514260" indent="-228569"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398" indent="-228569"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8536" indent="-228569"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5674" indent="-228569"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fld id="{8ECB4957-52E7-4240-B4D0-02A9D2B863E9}" type="slidenum">
              <a:rPr lang="en-US" i="0" smtClean="0">
                <a:latin typeface="Times New Roman" pitchFamily="18" charset="0"/>
              </a:rPr>
              <a:pPr eaLnBrk="1" hangingPunct="1"/>
              <a:t>9</a:t>
            </a:fld>
            <a:endParaRPr lang="en-US" i="0">
              <a:latin typeface="Times New Roman" pitchFamily="18" charset="0"/>
            </a:endParaRPr>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xfrm>
            <a:off x="701677" y="4344990"/>
            <a:ext cx="5540375" cy="4421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lvl="1" indent="0" eaLnBrk="1" fontAlgn="auto" hangingPunct="1">
              <a:lnSpc>
                <a:spcPct val="90000"/>
              </a:lnSpc>
              <a:spcAft>
                <a:spcPts val="0"/>
              </a:spcAft>
              <a:buFont typeface="+mj-lt"/>
              <a:buNone/>
              <a:defRPr/>
            </a:pPr>
            <a:r>
              <a:rPr lang="en-US" sz="1200" b="0" dirty="0">
                <a:effectLst/>
                <a:latin typeface="Arial" panose="020B0604020202020204" pitchFamily="34" charset="0"/>
                <a:cs typeface="Arial" panose="020B0604020202020204" pitchFamily="34" charset="0"/>
              </a:rPr>
              <a:t>IHBG Competitive Grant Progress and Performance;</a:t>
            </a:r>
          </a:p>
          <a:p>
            <a:pPr marL="457200" lvl="1" indent="0" eaLnBrk="1" fontAlgn="auto" hangingPunct="1">
              <a:lnSpc>
                <a:spcPct val="90000"/>
              </a:lnSpc>
              <a:spcAft>
                <a:spcPts val="0"/>
              </a:spcAft>
              <a:buFont typeface="+mj-lt"/>
              <a:buNone/>
              <a:defRPr/>
            </a:pPr>
            <a:endParaRPr lang="en-US" sz="1200" b="0" dirty="0">
              <a:effectLst/>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mj-lt"/>
              <a:buNone/>
              <a:defRPr/>
            </a:pPr>
            <a:r>
              <a:rPr lang="en-US" sz="1200" b="0" dirty="0">
                <a:effectLst/>
                <a:latin typeface="Arial" panose="020B0604020202020204" pitchFamily="34" charset="0"/>
                <a:cs typeface="Arial" panose="020B0604020202020204" pitchFamily="34" charset="0"/>
              </a:rPr>
              <a:t>As a grantee, if you fails to make significant progress by September 30, 2023, meaning you are showing evidence of NOT meeting planned activities described in the workplan, this may be considered noncompliant under 24 CFR 1000.534. </a:t>
            </a:r>
          </a:p>
          <a:p>
            <a:pPr marL="457200" lvl="1" indent="0" eaLnBrk="1" fontAlgn="auto" hangingPunct="1">
              <a:lnSpc>
                <a:spcPct val="90000"/>
              </a:lnSpc>
              <a:spcAft>
                <a:spcPts val="0"/>
              </a:spcAft>
              <a:buFont typeface="+mj-lt"/>
              <a:buNone/>
              <a:defRPr/>
            </a:pPr>
            <a:endParaRPr lang="en-US" sz="1200" b="0" dirty="0">
              <a:effectLst/>
              <a:latin typeface="Arial" panose="020B0604020202020204" pitchFamily="34" charset="0"/>
              <a:cs typeface="Arial" panose="020B0604020202020204" pitchFamily="34" charset="0"/>
            </a:endParaRPr>
          </a:p>
          <a:p>
            <a:pPr marL="457200" lvl="1" indent="0" eaLnBrk="1" fontAlgn="auto" hangingPunct="1">
              <a:lnSpc>
                <a:spcPct val="90000"/>
              </a:lnSpc>
              <a:spcAft>
                <a:spcPts val="0"/>
              </a:spcAft>
              <a:buFont typeface="+mj-lt"/>
              <a:buNone/>
              <a:defRPr/>
            </a:pPr>
            <a:r>
              <a:rPr lang="en-US" sz="1200" b="0" dirty="0">
                <a:effectLst/>
                <a:latin typeface="Arial" panose="020B0604020202020204" pitchFamily="34" charset="0"/>
                <a:cs typeface="Arial" panose="020B0604020202020204" pitchFamily="34" charset="0"/>
              </a:rPr>
              <a:t>We will review circumstances such as these on a case by case basis to determine noncompliance.</a:t>
            </a:r>
          </a:p>
          <a:p>
            <a:pPr marL="1143000" lvl="2" indent="-228600" eaLnBrk="1" fontAlgn="auto" hangingPunct="1">
              <a:lnSpc>
                <a:spcPct val="90000"/>
              </a:lnSpc>
              <a:spcAft>
                <a:spcPts val="0"/>
              </a:spcAft>
              <a:buFont typeface="Arial" panose="020B0604020202020204" pitchFamily="34" charset="0"/>
              <a:buChar char="•"/>
              <a:defRPr/>
            </a:pPr>
            <a:endParaRPr lang="en-US" sz="1200" b="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3868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10667"/>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7098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5792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1765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9688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10667"/>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4267">
                <a:solidFill>
                  <a:schemeClr val="tx1">
                    <a:tint val="75000"/>
                  </a:schemeClr>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2130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06245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32430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2814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6724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5689"/>
            </a:lvl1pPr>
          </a:lstStyle>
          <a:p>
            <a:r>
              <a:rPr lang="en-US"/>
              <a:t>Click to edit Master title style</a:t>
            </a:r>
          </a:p>
        </p:txBody>
      </p:sp>
      <p:sp>
        <p:nvSpPr>
          <p:cNvPr id="3" name="Content Placeholder 2"/>
          <p:cNvSpPr>
            <a:spLocks noGrp="1"/>
          </p:cNvSpPr>
          <p:nvPr>
            <p:ph idx="1"/>
          </p:nvPr>
        </p:nvSpPr>
        <p:spPr>
          <a:xfrm>
            <a:off x="3887391" y="740569"/>
            <a:ext cx="4629150" cy="3655219"/>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1342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5689"/>
            </a:lvl1pPr>
          </a:lstStyle>
          <a:p>
            <a:r>
              <a:rPr lang="en-US"/>
              <a:t>Click to edit Master title style</a:t>
            </a:r>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62774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2133">
                <a:solidFill>
                  <a:schemeClr val="tx1">
                    <a:tint val="75000"/>
                  </a:schemeClr>
                </a:solidFill>
              </a:defRPr>
            </a:lvl1pPr>
          </a:lstStyle>
          <a:p>
            <a:fld id="{C764DE79-268F-4C1A-8933-263129D2AF90}" type="datetimeFigureOut">
              <a:rPr lang="en-US" dirty="0"/>
              <a:t>11/4/2022</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2133">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465110241"/>
      </p:ext>
    </p:extLst>
  </p:cSld>
  <p:clrMap bg1="lt1" tx1="dk1" bg2="lt2" tx2="dk2" accent1="accent1" accent2="accent2" accent3="accent3" accent4="accent4" accent5="accent5" accent6="accent6" hlink="hlink" folHlink="folHlink"/>
  <p:sldLayoutIdLst>
    <p:sldLayoutId id="2147484248" r:id="rId1"/>
    <p:sldLayoutId id="2147484249" r:id="rId2"/>
    <p:sldLayoutId id="2147484250" r:id="rId3"/>
    <p:sldLayoutId id="2147484251" r:id="rId4"/>
    <p:sldLayoutId id="2147484252" r:id="rId5"/>
    <p:sldLayoutId id="2147484253" r:id="rId6"/>
    <p:sldLayoutId id="2147484254" r:id="rId7"/>
    <p:sldLayoutId id="2147484255" r:id="rId8"/>
    <p:sldLayoutId id="2147484256" r:id="rId9"/>
    <p:sldLayoutId id="2147484257" r:id="rId10"/>
    <p:sldLayoutId id="21474842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hyperlink" Target="https://www.hud.gov/program_offices/spm/gmomgmt/grantsinfo/fundingopp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hyperlink" Target="https://www.hud.gov/sites/dfiles/PIH/documents/IHBG_Competitive_APR.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hyperlink" Target="mailto:IHBGCompetitiveProgram@hud.gov"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hyperlink" Target="mailto:IHBGCompetitiveProgram@hud.gov"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www.hud.gov/codetal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E384C3-05D9-43DB-B602-8850BF8BCF6F}"/>
              </a:ext>
            </a:extLst>
          </p:cNvPr>
          <p:cNvSpPr>
            <a:spLocks noGrp="1"/>
          </p:cNvSpPr>
          <p:nvPr>
            <p:ph type="ctrTitle"/>
          </p:nvPr>
        </p:nvSpPr>
        <p:spPr>
          <a:xfrm>
            <a:off x="5194301" y="536980"/>
            <a:ext cx="2386198" cy="2881301"/>
          </a:xfrm>
        </p:spPr>
        <p:txBody>
          <a:bodyPr>
            <a:normAutofit/>
          </a:bodyPr>
          <a:lstStyle/>
          <a:p>
            <a:pPr algn="l">
              <a:lnSpc>
                <a:spcPct val="90000"/>
              </a:lnSpc>
            </a:pPr>
            <a:r>
              <a:rPr lang="en-US" sz="2300" b="1">
                <a:latin typeface="Cambria" panose="02040503050406030204" pitchFamily="18" charset="0"/>
              </a:rPr>
              <a:t>Fiscal Year (FY) 2022</a:t>
            </a:r>
            <a:br>
              <a:rPr lang="en-US" sz="2300" b="1">
                <a:latin typeface="Cambria" panose="02040503050406030204" pitchFamily="18" charset="0"/>
              </a:rPr>
            </a:br>
            <a:r>
              <a:rPr lang="en-US" sz="2300" b="1">
                <a:latin typeface="Cambria" panose="02040503050406030204" pitchFamily="18" charset="0"/>
              </a:rPr>
              <a:t>Indian Housing Block Grant (IHBG) Competitive </a:t>
            </a:r>
            <a:br>
              <a:rPr lang="en-US" sz="2300" b="1">
                <a:latin typeface="Cambria" panose="02040503050406030204" pitchFamily="18" charset="0"/>
              </a:rPr>
            </a:br>
            <a:r>
              <a:rPr lang="en-US" sz="2300" b="1">
                <a:latin typeface="Cambria" panose="02040503050406030204" pitchFamily="18" charset="0"/>
              </a:rPr>
              <a:t>Program Training  </a:t>
            </a:r>
            <a:endParaRPr lang="en-US"/>
          </a:p>
        </p:txBody>
      </p:sp>
      <p:sp>
        <p:nvSpPr>
          <p:cNvPr id="6" name="Subtitle 5">
            <a:extLst>
              <a:ext uri="{FF2B5EF4-FFF2-40B4-BE49-F238E27FC236}">
                <a16:creationId xmlns:a16="http://schemas.microsoft.com/office/drawing/2014/main" id="{BAAFB66E-4849-4834-BDE8-B949B9C7D4EB}"/>
              </a:ext>
            </a:extLst>
          </p:cNvPr>
          <p:cNvSpPr>
            <a:spLocks noGrp="1"/>
          </p:cNvSpPr>
          <p:nvPr>
            <p:ph type="subTitle" idx="1"/>
          </p:nvPr>
        </p:nvSpPr>
        <p:spPr>
          <a:xfrm>
            <a:off x="4835386" y="3761808"/>
            <a:ext cx="3382878" cy="844712"/>
          </a:xfrm>
        </p:spPr>
        <p:txBody>
          <a:bodyPr vert="horz" lIns="91440" tIns="45720" rIns="91440" bIns="45720" rtlCol="0">
            <a:noAutofit/>
          </a:bodyPr>
          <a:lstStyle/>
          <a:p>
            <a:r>
              <a:rPr lang="en-US" sz="2800" b="1">
                <a:solidFill>
                  <a:schemeClr val="accent1"/>
                </a:solidFill>
                <a:latin typeface="Cambria" panose="02040503050406030204" pitchFamily="18" charset="0"/>
                <a:ea typeface="Cambria" panose="02040503050406030204" pitchFamily="18" charset="0"/>
              </a:rPr>
              <a:t>Post Rating Factors </a:t>
            </a:r>
          </a:p>
        </p:txBody>
      </p:sp>
      <p:pic>
        <p:nvPicPr>
          <p:cNvPr id="1030" name="Picture 6">
            <a:extLst>
              <a:ext uri="{FF2B5EF4-FFF2-40B4-BE49-F238E27FC236}">
                <a16:creationId xmlns:a16="http://schemas.microsoft.com/office/drawing/2014/main" id="{36CA5E7E-2F62-4E7E-9E28-A5351210826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206" t="4402" r="20022" b="20624"/>
          <a:stretch/>
        </p:blipFill>
        <p:spPr bwMode="auto">
          <a:xfrm>
            <a:off x="669557" y="685607"/>
            <a:ext cx="3909650" cy="307076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a:extLst>
              <a:ext uri="{FF2B5EF4-FFF2-40B4-BE49-F238E27FC236}">
                <a16:creationId xmlns:a16="http://schemas.microsoft.com/office/drawing/2014/main" id="{A86A8354-A20F-5EB7-B692-E331BCEC43A1}"/>
              </a:ext>
            </a:extLst>
          </p:cNvPr>
          <p:cNvPicPr>
            <a:picLocks noChangeAspect="1"/>
          </p:cNvPicPr>
          <p:nvPr/>
        </p:nvPicPr>
        <p:blipFill>
          <a:blip r:embed="rId4"/>
          <a:stretch>
            <a:fillRect/>
          </a:stretch>
        </p:blipFill>
        <p:spPr>
          <a:xfrm>
            <a:off x="-899" y="-1588"/>
            <a:ext cx="573298" cy="5146675"/>
          </a:xfrm>
          <a:prstGeom prst="rect">
            <a:avLst/>
          </a:prstGeom>
        </p:spPr>
      </p:pic>
      <p:pic>
        <p:nvPicPr>
          <p:cNvPr id="4" name="Picture 6">
            <a:extLst>
              <a:ext uri="{FF2B5EF4-FFF2-40B4-BE49-F238E27FC236}">
                <a16:creationId xmlns:a16="http://schemas.microsoft.com/office/drawing/2014/main" id="{34FBFC5B-4A71-C0D5-A432-61A0BF400EB5}"/>
              </a:ext>
            </a:extLst>
          </p:cNvPr>
          <p:cNvPicPr>
            <a:picLocks noChangeAspect="1"/>
          </p:cNvPicPr>
          <p:nvPr/>
        </p:nvPicPr>
        <p:blipFill>
          <a:blip r:embed="rId5"/>
          <a:stretch>
            <a:fillRect/>
          </a:stretch>
        </p:blipFill>
        <p:spPr>
          <a:xfrm>
            <a:off x="8571601" y="-1588"/>
            <a:ext cx="573298" cy="5146675"/>
          </a:xfrm>
          <a:prstGeom prst="rect">
            <a:avLst/>
          </a:prstGeom>
        </p:spPr>
      </p:pic>
    </p:spTree>
    <p:extLst>
      <p:ext uri="{BB962C8B-B14F-4D97-AF65-F5344CB8AC3E}">
        <p14:creationId xmlns:p14="http://schemas.microsoft.com/office/powerpoint/2010/main" val="464304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784514" y="706581"/>
            <a:ext cx="2442412" cy="3726834"/>
          </a:xfrm>
        </p:spPr>
        <p:txBody>
          <a:bodyPr vert="horz" lIns="91440" tIns="45720" rIns="91440" bIns="45720" rtlCol="0" anchor="ctr">
            <a:normAutofit/>
          </a:bodyPr>
          <a:lstStyle/>
          <a:p>
            <a:pPr defTabSz="457200" fontAlgn="auto">
              <a:spcAft>
                <a:spcPts val="0"/>
              </a:spcAft>
              <a:defRPr/>
            </a:pPr>
            <a:r>
              <a:rPr lang="en-US" sz="3600" b="1">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8068570" y="4622387"/>
            <a:ext cx="44766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1600" i="0" kern="1200">
                <a:solidFill>
                  <a:schemeClr val="accent1"/>
                </a:solidFill>
                <a:latin typeface="+mn-lt"/>
                <a:ea typeface="+mn-ea"/>
                <a:cs typeface="+mn-cs"/>
              </a:rPr>
              <a:pPr eaLnBrk="1" hangingPunct="1">
                <a:lnSpc>
                  <a:spcPct val="90000"/>
                </a:lnSpc>
                <a:spcAft>
                  <a:spcPts val="600"/>
                </a:spcAft>
              </a:pPr>
              <a:t>10</a:t>
            </a:fld>
            <a:endParaRPr lang="en-US" sz="1600" i="0" kern="1200">
              <a:solidFill>
                <a:schemeClr val="accent1"/>
              </a:solidFill>
              <a:latin typeface="+mn-lt"/>
              <a:ea typeface="+mn-ea"/>
              <a:cs typeface="+mn-cs"/>
            </a:endParaRPr>
          </a:p>
        </p:txBody>
      </p:sp>
      <p:sp>
        <p:nvSpPr>
          <p:cNvPr id="2" name="Rectangle 1">
            <a:extLst>
              <a:ext uri="{FF2B5EF4-FFF2-40B4-BE49-F238E27FC236}">
                <a16:creationId xmlns:a16="http://schemas.microsoft.com/office/drawing/2014/main" id="{4D2A49AF-C057-44DA-84AB-1EFD05938D8E}"/>
              </a:ext>
            </a:extLst>
          </p:cNvPr>
          <p:cNvSpPr/>
          <p:nvPr/>
        </p:nvSpPr>
        <p:spPr>
          <a:xfrm>
            <a:off x="2120311" y="0"/>
            <a:ext cx="6283001" cy="4936077"/>
          </a:xfrm>
          <a:prstGeom prst="rect">
            <a:avLst/>
          </a:prstGeom>
        </p:spPr>
        <p:txBody>
          <a:bodyPr vert="horz" lIns="91440" tIns="45720" rIns="91440" bIns="45720" rtlCol="0" anchor="ctr">
            <a:normAutofit fontScale="62500" lnSpcReduction="20000"/>
          </a:bodyPr>
          <a:lstStyle/>
          <a:p>
            <a:pPr marL="342900" indent="-342900">
              <a:lnSpc>
                <a:spcPct val="90000"/>
              </a:lnSpc>
              <a:spcBef>
                <a:spcPts val="1000"/>
              </a:spcBef>
              <a:buClr>
                <a:schemeClr val="accent1"/>
              </a:buClr>
              <a:buFont typeface="Wingdings 3" charset="2"/>
              <a:buChar char=""/>
              <a:defRPr/>
            </a:pPr>
            <a:endParaRPr lang="en-US" sz="2000" b="1" dirty="0">
              <a:solidFill>
                <a:schemeClr val="tx2">
                  <a:lumMod val="75000"/>
                </a:schemeClr>
              </a:solidFill>
            </a:endParaRPr>
          </a:p>
          <a:p>
            <a:pPr>
              <a:lnSpc>
                <a:spcPct val="90000"/>
              </a:lnSpc>
              <a:spcBef>
                <a:spcPts val="1000"/>
              </a:spcBef>
              <a:buClr>
                <a:schemeClr val="accent1"/>
              </a:buClr>
              <a:defRPr/>
            </a:pPr>
            <a:r>
              <a:rPr lang="en-US" sz="4500" b="1" dirty="0">
                <a:solidFill>
                  <a:schemeClr val="tx2">
                    <a:lumMod val="75000"/>
                  </a:schemeClr>
                </a:solidFill>
                <a:latin typeface="Cambria" panose="02040503050406030204" pitchFamily="18" charset="0"/>
                <a:ea typeface="Cambria" panose="02040503050406030204" pitchFamily="18" charset="0"/>
              </a:rPr>
              <a:t>Additional IHBG Competitive Funds:</a:t>
            </a:r>
            <a:r>
              <a:rPr lang="en-US" sz="4500" dirty="0">
                <a:solidFill>
                  <a:schemeClr val="tx2">
                    <a:lumMod val="75000"/>
                  </a:schemeClr>
                </a:solidFill>
                <a:latin typeface="Cambria" panose="02040503050406030204" pitchFamily="18" charset="0"/>
                <a:ea typeface="Cambria" panose="02040503050406030204" pitchFamily="18" charset="0"/>
              </a:rPr>
              <a:t> </a:t>
            </a:r>
          </a:p>
          <a:p>
            <a:pPr marL="800100" lvl="1" indent="-342900">
              <a:lnSpc>
                <a:spcPct val="90000"/>
              </a:lnSpc>
              <a:spcBef>
                <a:spcPts val="1000"/>
              </a:spcBef>
              <a:buClr>
                <a:schemeClr val="accent1"/>
              </a:buClr>
              <a:buFont typeface="Arial" panose="020B0604020202020204" pitchFamily="34" charset="0"/>
              <a:buChar char="•"/>
              <a:defRPr/>
            </a:pPr>
            <a:endParaRPr lang="en-US" sz="2600" dirty="0">
              <a:solidFill>
                <a:schemeClr val="tx2">
                  <a:lumMod val="75000"/>
                </a:schemeClr>
              </a:solidFill>
              <a:latin typeface="Cambria" panose="02040503050406030204" pitchFamily="18" charset="0"/>
              <a:ea typeface="Cambria" panose="02040503050406030204" pitchFamily="18" charset="0"/>
            </a:endParaRPr>
          </a:p>
          <a:p>
            <a:pPr marL="1258887" lvl="1" indent="-457200" algn="just">
              <a:lnSpc>
                <a:spcPct val="120000"/>
              </a:lnSpc>
              <a:spcBef>
                <a:spcPts val="1000"/>
              </a:spcBef>
              <a:buClr>
                <a:schemeClr val="accent1"/>
              </a:buClr>
              <a:buFont typeface="Arial" panose="020B0604020202020204" pitchFamily="34" charset="0"/>
              <a:buChar char="•"/>
              <a:defRPr/>
            </a:pPr>
            <a:r>
              <a:rPr lang="en-US" sz="2700" dirty="0">
                <a:solidFill>
                  <a:schemeClr val="tx2">
                    <a:lumMod val="75000"/>
                  </a:schemeClr>
                </a:solidFill>
                <a:latin typeface="Cambria" panose="02040503050406030204" pitchFamily="18" charset="0"/>
                <a:ea typeface="Cambria" panose="02040503050406030204" pitchFamily="18" charset="0"/>
              </a:rPr>
              <a:t>  If additional funds become available, HUD may:</a:t>
            </a:r>
          </a:p>
          <a:p>
            <a:pPr marL="1371600" lvl="2" indent="-457200">
              <a:lnSpc>
                <a:spcPct val="120000"/>
              </a:lnSpc>
              <a:spcBef>
                <a:spcPts val="1000"/>
              </a:spcBef>
              <a:buClr>
                <a:schemeClr val="accent1"/>
              </a:buClr>
              <a:buFont typeface="Arial" panose="020B0604020202020204" pitchFamily="34" charset="0"/>
              <a:buChar char="•"/>
              <a:defRPr/>
            </a:pPr>
            <a:r>
              <a:rPr lang="en-US" sz="2700" dirty="0">
                <a:solidFill>
                  <a:schemeClr val="tx2">
                    <a:lumMod val="75000"/>
                  </a:schemeClr>
                </a:solidFill>
                <a:latin typeface="Cambria" panose="02040503050406030204" pitchFamily="18" charset="0"/>
                <a:ea typeface="Cambria" panose="02040503050406030204" pitchFamily="18" charset="0"/>
              </a:rPr>
              <a:t>Award funding to additional applicants based on score from competition</a:t>
            </a:r>
          </a:p>
          <a:p>
            <a:pPr marL="1371600" lvl="2" indent="-457200">
              <a:lnSpc>
                <a:spcPct val="120000"/>
              </a:lnSpc>
              <a:spcBef>
                <a:spcPts val="1000"/>
              </a:spcBef>
              <a:buClr>
                <a:schemeClr val="accent1"/>
              </a:buClr>
              <a:buFont typeface="Arial" panose="020B0604020202020204" pitchFamily="34" charset="0"/>
              <a:buChar char="•"/>
              <a:defRPr/>
            </a:pPr>
            <a:r>
              <a:rPr lang="en-US" sz="2700" dirty="0">
                <a:solidFill>
                  <a:schemeClr val="tx2">
                    <a:lumMod val="75000"/>
                  </a:schemeClr>
                </a:solidFill>
                <a:latin typeface="Cambria" panose="02040503050406030204" pitchFamily="18" charset="0"/>
                <a:ea typeface="Cambria" panose="02040503050406030204" pitchFamily="18" charset="0"/>
              </a:rPr>
              <a:t>Use additional funds to provide additional funding to an applicant awarded less than the original amount </a:t>
            </a:r>
          </a:p>
          <a:p>
            <a:pPr marL="1371600" lvl="2" indent="-457200">
              <a:lnSpc>
                <a:spcPct val="120000"/>
              </a:lnSpc>
              <a:spcBef>
                <a:spcPts val="1000"/>
              </a:spcBef>
              <a:buClr>
                <a:schemeClr val="accent1"/>
              </a:buClr>
              <a:buFont typeface="Arial" panose="020B0604020202020204" pitchFamily="34" charset="0"/>
              <a:buChar char="•"/>
              <a:defRPr/>
            </a:pPr>
            <a:r>
              <a:rPr lang="en-US" sz="2700" dirty="0">
                <a:solidFill>
                  <a:schemeClr val="tx2">
                    <a:lumMod val="75000"/>
                  </a:schemeClr>
                </a:solidFill>
                <a:latin typeface="Cambria" panose="02040503050406030204" pitchFamily="18" charset="0"/>
                <a:ea typeface="Cambria" panose="02040503050406030204" pitchFamily="18" charset="0"/>
              </a:rPr>
              <a:t>Fund additional applicants eligible to receive award but for which no funds were available from FY 2022 appropriations; and </a:t>
            </a:r>
          </a:p>
          <a:p>
            <a:pPr marL="1371600" lvl="2" indent="-457200">
              <a:lnSpc>
                <a:spcPct val="120000"/>
              </a:lnSpc>
              <a:spcBef>
                <a:spcPts val="1000"/>
              </a:spcBef>
              <a:buClr>
                <a:schemeClr val="accent1"/>
              </a:buClr>
              <a:buFont typeface="Arial" panose="020B0604020202020204" pitchFamily="34" charset="0"/>
              <a:buChar char="•"/>
              <a:defRPr/>
            </a:pPr>
            <a:r>
              <a:rPr lang="en-US" sz="2700" dirty="0">
                <a:solidFill>
                  <a:schemeClr val="tx2">
                    <a:lumMod val="75000"/>
                  </a:schemeClr>
                </a:solidFill>
                <a:latin typeface="Cambria" panose="02040503050406030204" pitchFamily="18" charset="0"/>
                <a:ea typeface="Cambria" panose="02040503050406030204" pitchFamily="18" charset="0"/>
              </a:rPr>
              <a:t>Award funding to applicants that meet funding error category in Section VI.A of this NOFO. </a:t>
            </a:r>
            <a:endParaRPr lang="en-US" dirty="0">
              <a:solidFill>
                <a:schemeClr val="tx2">
                  <a:lumMod val="75000"/>
                </a:schemeClr>
              </a:solidFill>
            </a:endParaRPr>
          </a:p>
        </p:txBody>
      </p:sp>
      <p:cxnSp>
        <p:nvCxnSpPr>
          <p:cNvPr id="21" name="Straight Connector 20">
            <a:extLst>
              <a:ext uri="{FF2B5EF4-FFF2-40B4-BE49-F238E27FC236}">
                <a16:creationId xmlns:a16="http://schemas.microsoft.com/office/drawing/2014/main" id="{1163AACC-C951-41D1-BA10-EC25A5A572E7}"/>
              </a:ext>
            </a:extLst>
          </p:cNvPr>
          <p:cNvCxnSpPr>
            <a:cxnSpLocks/>
          </p:cNvCxnSpPr>
          <p:nvPr/>
        </p:nvCxnSpPr>
        <p:spPr>
          <a:xfrm>
            <a:off x="2216366" y="895350"/>
            <a:ext cx="5852204" cy="18483"/>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151BF95D-143F-EC4F-C49D-BC55DAE0C369}"/>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FB84B968-EFD0-216F-821D-0DF8477B98A7}"/>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200293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812487" y="417437"/>
            <a:ext cx="2442412" cy="3726834"/>
          </a:xfrm>
        </p:spPr>
        <p:txBody>
          <a:bodyPr vert="horz" lIns="91440" tIns="45720" rIns="91440" bIns="45720" rtlCol="0" anchor="ctr">
            <a:normAutofit/>
          </a:bodyPr>
          <a:lstStyle/>
          <a:p>
            <a:pPr defTabSz="457200" fontAlgn="auto">
              <a:spcAft>
                <a:spcPts val="0"/>
              </a:spcAft>
              <a:defRPr/>
            </a:pPr>
            <a:r>
              <a:rPr lang="en-US" sz="3600" b="1">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7727823" y="4030959"/>
            <a:ext cx="666307"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2000" i="0" kern="1200">
                <a:solidFill>
                  <a:schemeClr val="accent1"/>
                </a:solidFill>
                <a:latin typeface="+mn-lt"/>
                <a:ea typeface="+mn-ea"/>
                <a:cs typeface="+mn-cs"/>
              </a:rPr>
              <a:pPr eaLnBrk="1" hangingPunct="1">
                <a:lnSpc>
                  <a:spcPct val="90000"/>
                </a:lnSpc>
                <a:spcAft>
                  <a:spcPts val="600"/>
                </a:spcAft>
              </a:pPr>
              <a:t>11</a:t>
            </a:fld>
            <a:endParaRPr lang="en-US" sz="2000" i="0" kern="1200">
              <a:solidFill>
                <a:schemeClr val="accent1"/>
              </a:solidFill>
              <a:latin typeface="+mn-lt"/>
              <a:ea typeface="+mn-ea"/>
              <a:cs typeface="+mn-cs"/>
            </a:endParaRPr>
          </a:p>
        </p:txBody>
      </p:sp>
      <p:sp>
        <p:nvSpPr>
          <p:cNvPr id="2" name="Rectangle 1">
            <a:extLst>
              <a:ext uri="{FF2B5EF4-FFF2-40B4-BE49-F238E27FC236}">
                <a16:creationId xmlns:a16="http://schemas.microsoft.com/office/drawing/2014/main" id="{4D2A49AF-C057-44DA-84AB-1EFD05938D8E}"/>
              </a:ext>
            </a:extLst>
          </p:cNvPr>
          <p:cNvSpPr/>
          <p:nvPr/>
        </p:nvSpPr>
        <p:spPr>
          <a:xfrm>
            <a:off x="2810063" y="528193"/>
            <a:ext cx="5362597" cy="4033515"/>
          </a:xfrm>
          <a:prstGeom prst="rect">
            <a:avLst/>
          </a:prstGeom>
        </p:spPr>
        <p:txBody>
          <a:bodyPr vert="horz" lIns="91440" tIns="45720" rIns="91440" bIns="45720" rtlCol="0" anchor="ctr">
            <a:normAutofit/>
          </a:bodyPr>
          <a:lstStyle/>
          <a:p>
            <a:pPr lvl="1">
              <a:lnSpc>
                <a:spcPct val="90000"/>
              </a:lnSpc>
              <a:spcBef>
                <a:spcPts val="1000"/>
              </a:spcBef>
              <a:buClr>
                <a:schemeClr val="accent1"/>
              </a:buClr>
              <a:defRPr/>
            </a:pPr>
            <a:r>
              <a:rPr lang="en-US" sz="2400" b="1">
                <a:solidFill>
                  <a:schemeClr val="tx2">
                    <a:lumMod val="75000"/>
                  </a:schemeClr>
                </a:solidFill>
                <a:latin typeface="Cambria" panose="02040503050406030204" pitchFamily="18" charset="0"/>
                <a:ea typeface="Cambria" panose="02040503050406030204" pitchFamily="18" charset="0"/>
              </a:rPr>
              <a:t>Curable Deficiencies and Pre-Award Requirements</a:t>
            </a:r>
          </a:p>
          <a:p>
            <a:pPr marL="1204913" lvl="2" indent="-290513">
              <a:lnSpc>
                <a:spcPct val="90000"/>
              </a:lnSpc>
              <a:spcBef>
                <a:spcPts val="1000"/>
              </a:spcBef>
              <a:buClr>
                <a:schemeClr val="accent1"/>
              </a:buClr>
              <a:buFont typeface="Wingdings 3" charset="2"/>
              <a:buChar char=""/>
              <a:defRPr/>
            </a:pPr>
            <a:endParaRPr lang="en-US" sz="2400" b="1">
              <a:solidFill>
                <a:schemeClr val="tx2">
                  <a:lumMod val="75000"/>
                </a:schemeClr>
              </a:solidFill>
              <a:latin typeface="Cambria" panose="02040503050406030204" pitchFamily="18" charset="0"/>
              <a:ea typeface="Cambria" panose="02040503050406030204" pitchFamily="18" charset="0"/>
            </a:endParaRPr>
          </a:p>
          <a:p>
            <a:pPr lvl="2">
              <a:lnSpc>
                <a:spcPct val="90000"/>
              </a:lnSpc>
              <a:spcBef>
                <a:spcPts val="1000"/>
              </a:spcBef>
              <a:buClr>
                <a:schemeClr val="accent1"/>
              </a:buClr>
              <a:defRPr/>
            </a:pPr>
            <a:r>
              <a:rPr lang="en-US" sz="2400" b="1">
                <a:solidFill>
                  <a:schemeClr val="tx2">
                    <a:lumMod val="75000"/>
                  </a:schemeClr>
                </a:solidFill>
                <a:latin typeface="Cambria" panose="02040503050406030204" pitchFamily="18" charset="0"/>
                <a:ea typeface="Cambria" panose="02040503050406030204" pitchFamily="18" charset="0"/>
              </a:rPr>
              <a:t>Curable Deficiencies</a:t>
            </a:r>
            <a:r>
              <a:rPr lang="en-US" sz="2400">
                <a:solidFill>
                  <a:schemeClr val="tx2">
                    <a:lumMod val="75000"/>
                  </a:schemeClr>
                </a:solidFill>
                <a:latin typeface="Cambria" panose="02040503050406030204" pitchFamily="18" charset="0"/>
                <a:ea typeface="Cambria" panose="02040503050406030204" pitchFamily="18" charset="0"/>
              </a:rPr>
              <a:t>- If there are curable deficiencies, the applicants must satisfactorily address deficiencies before HUD can make grant award. </a:t>
            </a:r>
          </a:p>
          <a:p>
            <a:pPr lvl="2">
              <a:lnSpc>
                <a:spcPct val="90000"/>
              </a:lnSpc>
              <a:spcBef>
                <a:spcPts val="1000"/>
              </a:spcBef>
              <a:buClr>
                <a:schemeClr val="accent1"/>
              </a:buClr>
              <a:defRPr/>
            </a:pPr>
            <a:endParaRPr lang="en-US">
              <a:solidFill>
                <a:schemeClr val="tx2">
                  <a:lumMod val="75000"/>
                </a:schemeClr>
              </a:solidFill>
            </a:endParaRPr>
          </a:p>
        </p:txBody>
      </p:sp>
      <p:cxnSp>
        <p:nvCxnSpPr>
          <p:cNvPr id="23" name="Straight Connector 22">
            <a:extLst>
              <a:ext uri="{FF2B5EF4-FFF2-40B4-BE49-F238E27FC236}">
                <a16:creationId xmlns:a16="http://schemas.microsoft.com/office/drawing/2014/main" id="{23B2ECB5-495A-4104-A504-4D12D798D5FE}"/>
              </a:ext>
            </a:extLst>
          </p:cNvPr>
          <p:cNvCxnSpPr>
            <a:cxnSpLocks/>
          </p:cNvCxnSpPr>
          <p:nvPr/>
        </p:nvCxnSpPr>
        <p:spPr>
          <a:xfrm flipV="1">
            <a:off x="3352800" y="1657350"/>
            <a:ext cx="4631372" cy="14802"/>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DC28BDA9-718A-0DE2-B2F1-C9BA9640BCF6}"/>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3B73902F-46F6-CD43-87B2-D4AD88B7B1EE}"/>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436591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45160" y="514350"/>
            <a:ext cx="2442412" cy="3726834"/>
          </a:xfrm>
        </p:spPr>
        <p:txBody>
          <a:bodyPr vert="horz" lIns="91440" tIns="45720" rIns="91440" bIns="45720" rtlCol="0" anchor="ctr">
            <a:normAutofit/>
          </a:bodyPr>
          <a:lstStyle/>
          <a:p>
            <a:pPr defTabSz="457200" fontAlgn="auto">
              <a:spcAft>
                <a:spcPts val="0"/>
              </a:spcAft>
              <a:defRPr/>
            </a:pPr>
            <a:r>
              <a:rPr lang="en-US" sz="3600" b="1">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8342377" y="4743765"/>
            <a:ext cx="670672"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2000" i="0" kern="1200">
                <a:solidFill>
                  <a:schemeClr val="accent1"/>
                </a:solidFill>
                <a:latin typeface="+mn-lt"/>
                <a:ea typeface="+mn-ea"/>
                <a:cs typeface="+mn-cs"/>
              </a:rPr>
              <a:pPr eaLnBrk="1" hangingPunct="1">
                <a:lnSpc>
                  <a:spcPct val="90000"/>
                </a:lnSpc>
                <a:spcAft>
                  <a:spcPts val="600"/>
                </a:spcAft>
              </a:pPr>
              <a:t>12</a:t>
            </a:fld>
            <a:endParaRPr lang="en-US" sz="2000" i="0" kern="1200">
              <a:solidFill>
                <a:schemeClr val="accent1"/>
              </a:solidFill>
              <a:latin typeface="+mn-lt"/>
              <a:ea typeface="+mn-ea"/>
              <a:cs typeface="+mn-cs"/>
            </a:endParaRPr>
          </a:p>
        </p:txBody>
      </p:sp>
      <p:sp>
        <p:nvSpPr>
          <p:cNvPr id="2" name="Rectangle 1">
            <a:extLst>
              <a:ext uri="{FF2B5EF4-FFF2-40B4-BE49-F238E27FC236}">
                <a16:creationId xmlns:a16="http://schemas.microsoft.com/office/drawing/2014/main" id="{4D2A49AF-C057-44DA-84AB-1EFD05938D8E}"/>
              </a:ext>
            </a:extLst>
          </p:cNvPr>
          <p:cNvSpPr/>
          <p:nvPr/>
        </p:nvSpPr>
        <p:spPr>
          <a:xfrm>
            <a:off x="2883180" y="247603"/>
            <a:ext cx="5431488" cy="4648294"/>
          </a:xfrm>
          <a:prstGeom prst="rect">
            <a:avLst/>
          </a:prstGeom>
        </p:spPr>
        <p:txBody>
          <a:bodyPr vert="horz" lIns="91440" tIns="45720" rIns="91440" bIns="45720" rtlCol="0" anchor="ctr">
            <a:normAutofit lnSpcReduction="10000"/>
          </a:bodyPr>
          <a:lstStyle/>
          <a:p>
            <a:pPr marL="117475" lvl="2">
              <a:lnSpc>
                <a:spcPct val="90000"/>
              </a:lnSpc>
              <a:spcBef>
                <a:spcPts val="1000"/>
              </a:spcBef>
              <a:buClr>
                <a:schemeClr val="accent1"/>
              </a:buClr>
              <a:defRPr/>
            </a:pPr>
            <a:r>
              <a:rPr lang="en-US" sz="2800" b="1" dirty="0">
                <a:solidFill>
                  <a:schemeClr val="tx2">
                    <a:lumMod val="75000"/>
                  </a:schemeClr>
                </a:solidFill>
                <a:latin typeface="Cambria" panose="02040503050406030204" pitchFamily="18" charset="0"/>
                <a:ea typeface="Cambria" panose="02040503050406030204" pitchFamily="18" charset="0"/>
              </a:rPr>
              <a:t>Pre-Award Requirements </a:t>
            </a:r>
          </a:p>
          <a:p>
            <a:pPr marL="117475" lvl="2">
              <a:lnSpc>
                <a:spcPct val="90000"/>
              </a:lnSpc>
              <a:spcBef>
                <a:spcPts val="1000"/>
              </a:spcBef>
              <a:buClr>
                <a:schemeClr val="accent1"/>
              </a:buClr>
              <a:defRPr/>
            </a:pPr>
            <a:endParaRPr lang="en-US" b="1" dirty="0">
              <a:solidFill>
                <a:schemeClr val="tx2">
                  <a:lumMod val="75000"/>
                </a:schemeClr>
              </a:solidFill>
              <a:latin typeface="Cambria" panose="02040503050406030204" pitchFamily="18" charset="0"/>
              <a:ea typeface="Cambria" panose="02040503050406030204" pitchFamily="18" charset="0"/>
            </a:endParaRPr>
          </a:p>
          <a:p>
            <a:pPr marL="169863" lvl="2">
              <a:lnSpc>
                <a:spcPct val="90000"/>
              </a:lnSpc>
              <a:spcBef>
                <a:spcPts val="1000"/>
              </a:spcBef>
              <a:buClr>
                <a:schemeClr val="accent1"/>
              </a:buClr>
              <a:defRPr/>
            </a:pPr>
            <a:r>
              <a:rPr lang="en-US" dirty="0">
                <a:solidFill>
                  <a:schemeClr val="tx2">
                    <a:lumMod val="75000"/>
                  </a:schemeClr>
                </a:solidFill>
                <a:latin typeface="Cambria" panose="02040503050406030204" pitchFamily="18" charset="0"/>
                <a:ea typeface="Cambria" panose="02040503050406030204" pitchFamily="18" charset="0"/>
              </a:rPr>
              <a:t>Successful applicants may have to provide supporting documentation concerning management, maintenance, operation or financial of projects before grant agreement execution. </a:t>
            </a:r>
          </a:p>
          <a:p>
            <a:pPr marL="796925" lvl="3" indent="-339725">
              <a:lnSpc>
                <a:spcPct val="90000"/>
              </a:lnSpc>
              <a:spcBef>
                <a:spcPts val="1000"/>
              </a:spcBef>
              <a:buClr>
                <a:schemeClr val="accent1"/>
              </a:buClr>
              <a:buFont typeface="Arial" panose="020B0604020202020204" pitchFamily="34" charset="0"/>
              <a:buChar char="•"/>
              <a:defRPr/>
            </a:pPr>
            <a:r>
              <a:rPr lang="en-US" dirty="0">
                <a:solidFill>
                  <a:schemeClr val="tx2">
                    <a:lumMod val="75000"/>
                  </a:schemeClr>
                </a:solidFill>
                <a:latin typeface="Cambria" panose="02040503050406030204" pitchFamily="18" charset="0"/>
                <a:ea typeface="Cambria" panose="02040503050406030204" pitchFamily="18" charset="0"/>
              </a:rPr>
              <a:t>Additional information regarding implementation of project.</a:t>
            </a:r>
          </a:p>
          <a:p>
            <a:pPr marL="796925" lvl="3" indent="-339725">
              <a:lnSpc>
                <a:spcPct val="90000"/>
              </a:lnSpc>
              <a:spcBef>
                <a:spcPts val="1000"/>
              </a:spcBef>
              <a:buClr>
                <a:schemeClr val="accent1"/>
              </a:buClr>
              <a:buFont typeface="Arial" panose="020B0604020202020204" pitchFamily="34" charset="0"/>
              <a:buChar char="•"/>
              <a:defRPr/>
            </a:pPr>
            <a:r>
              <a:rPr lang="en-US" dirty="0">
                <a:solidFill>
                  <a:schemeClr val="tx2">
                    <a:lumMod val="75000"/>
                  </a:schemeClr>
                </a:solidFill>
                <a:latin typeface="Cambria" panose="02040503050406030204" pitchFamily="18" charset="0"/>
                <a:ea typeface="Cambria" panose="02040503050406030204" pitchFamily="18" charset="0"/>
              </a:rPr>
              <a:t>Information to verify commitment of resources to complete project.</a:t>
            </a:r>
          </a:p>
          <a:p>
            <a:pPr marL="796925" lvl="3" indent="-339725">
              <a:lnSpc>
                <a:spcPct val="90000"/>
              </a:lnSpc>
              <a:spcBef>
                <a:spcPts val="1000"/>
              </a:spcBef>
              <a:buClr>
                <a:schemeClr val="accent1"/>
              </a:buClr>
              <a:buFont typeface="Arial" panose="020B0604020202020204" pitchFamily="34" charset="0"/>
              <a:buChar char="•"/>
              <a:defRPr/>
            </a:pPr>
            <a:r>
              <a:rPr lang="en-US" dirty="0">
                <a:solidFill>
                  <a:schemeClr val="tx2">
                    <a:lumMod val="75000"/>
                  </a:schemeClr>
                </a:solidFill>
                <a:latin typeface="Cambria" panose="02040503050406030204" pitchFamily="18" charset="0"/>
                <a:ea typeface="Cambria" panose="02040503050406030204" pitchFamily="18" charset="0"/>
              </a:rPr>
              <a:t>Notification to applicant by email, facsimile (fax), or U.S. Postal Service., return receipt requested.</a:t>
            </a:r>
          </a:p>
          <a:p>
            <a:pPr marL="796925" lvl="3" indent="-339725">
              <a:lnSpc>
                <a:spcPct val="90000"/>
              </a:lnSpc>
              <a:spcBef>
                <a:spcPts val="1000"/>
              </a:spcBef>
              <a:buClr>
                <a:schemeClr val="accent1"/>
              </a:buClr>
              <a:buFont typeface="Arial" panose="020B0604020202020204" pitchFamily="34" charset="0"/>
              <a:buChar char="•"/>
              <a:defRPr/>
            </a:pPr>
            <a:r>
              <a:rPr lang="en-US" b="1" u="sng" dirty="0">
                <a:solidFill>
                  <a:schemeClr val="tx2">
                    <a:lumMod val="75000"/>
                  </a:schemeClr>
                </a:solidFill>
                <a:latin typeface="Cambria" panose="02040503050406030204" pitchFamily="18" charset="0"/>
                <a:ea typeface="Cambria" panose="02040503050406030204" pitchFamily="18" charset="0"/>
              </a:rPr>
              <a:t>14 calendar days </a:t>
            </a:r>
            <a:r>
              <a:rPr lang="en-US" dirty="0">
                <a:solidFill>
                  <a:schemeClr val="tx2">
                    <a:lumMod val="75000"/>
                  </a:schemeClr>
                </a:solidFill>
                <a:latin typeface="Cambria" panose="02040503050406030204" pitchFamily="18" charset="0"/>
                <a:ea typeface="Cambria" panose="02040503050406030204" pitchFamily="18" charset="0"/>
              </a:rPr>
              <a:t>from receipt date of HUD notification for response.</a:t>
            </a:r>
          </a:p>
        </p:txBody>
      </p:sp>
      <p:cxnSp>
        <p:nvCxnSpPr>
          <p:cNvPr id="21" name="Straight Connector 20">
            <a:extLst>
              <a:ext uri="{FF2B5EF4-FFF2-40B4-BE49-F238E27FC236}">
                <a16:creationId xmlns:a16="http://schemas.microsoft.com/office/drawing/2014/main" id="{ACEB9114-0C76-4390-BAFB-1FFBC2C30727}"/>
              </a:ext>
            </a:extLst>
          </p:cNvPr>
          <p:cNvCxnSpPr>
            <a:cxnSpLocks/>
          </p:cNvCxnSpPr>
          <p:nvPr/>
        </p:nvCxnSpPr>
        <p:spPr>
          <a:xfrm>
            <a:off x="3124200" y="971550"/>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83DBDA8D-7596-6B15-8355-6DF44BECCFC8}"/>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5EE91303-8E56-F1B9-BB70-56F729783BE5}"/>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118870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784514" y="706581"/>
            <a:ext cx="2442412" cy="3726834"/>
          </a:xfrm>
        </p:spPr>
        <p:txBody>
          <a:bodyPr vert="horz" lIns="91440" tIns="45720" rIns="91440" bIns="45720" rtlCol="0" anchor="ctr">
            <a:normAutofit/>
          </a:bodyPr>
          <a:lstStyle/>
          <a:p>
            <a:pPr defTabSz="457200" fontAlgn="auto">
              <a:spcAft>
                <a:spcPts val="0"/>
              </a:spcAft>
              <a:defRPr/>
            </a:pPr>
            <a:r>
              <a:rPr lang="en-US" sz="3600" b="1">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2" name="Rectangle 1">
            <a:extLst>
              <a:ext uri="{FF2B5EF4-FFF2-40B4-BE49-F238E27FC236}">
                <a16:creationId xmlns:a16="http://schemas.microsoft.com/office/drawing/2014/main" id="{4D2A49AF-C057-44DA-84AB-1EFD05938D8E}"/>
              </a:ext>
            </a:extLst>
          </p:cNvPr>
          <p:cNvSpPr/>
          <p:nvPr/>
        </p:nvSpPr>
        <p:spPr>
          <a:xfrm>
            <a:off x="3073498" y="182766"/>
            <a:ext cx="5476908" cy="4161995"/>
          </a:xfrm>
          <a:prstGeom prst="rect">
            <a:avLst/>
          </a:prstGeom>
        </p:spPr>
        <p:txBody>
          <a:bodyPr vert="horz" lIns="91440" tIns="45720" rIns="91440" bIns="45720" rtlCol="0" anchor="ctr">
            <a:normAutofit/>
          </a:bodyPr>
          <a:lstStyle/>
          <a:p>
            <a:pPr marL="117475" lvl="2">
              <a:lnSpc>
                <a:spcPct val="90000"/>
              </a:lnSpc>
              <a:spcBef>
                <a:spcPts val="1000"/>
              </a:spcBef>
              <a:buClr>
                <a:schemeClr val="accent1"/>
              </a:buClr>
              <a:defRPr/>
            </a:pPr>
            <a:r>
              <a:rPr lang="en-US" sz="2400" b="1">
                <a:solidFill>
                  <a:schemeClr val="tx2">
                    <a:lumMod val="75000"/>
                  </a:schemeClr>
                </a:solidFill>
                <a:latin typeface="Cambria" panose="02040503050406030204" pitchFamily="18" charset="0"/>
                <a:ea typeface="Cambria" panose="02040503050406030204" pitchFamily="18" charset="0"/>
              </a:rPr>
              <a:t>Pre-Award Requirements (cont.) </a:t>
            </a:r>
          </a:p>
          <a:p>
            <a:pPr marL="117475" lvl="2">
              <a:lnSpc>
                <a:spcPct val="90000"/>
              </a:lnSpc>
              <a:spcBef>
                <a:spcPts val="1000"/>
              </a:spcBef>
              <a:buClr>
                <a:schemeClr val="accent1"/>
              </a:buClr>
              <a:defRPr/>
            </a:pPr>
            <a:endParaRPr lang="en-US" sz="2400" b="1">
              <a:solidFill>
                <a:schemeClr val="tx2">
                  <a:lumMod val="75000"/>
                </a:schemeClr>
              </a:solidFill>
              <a:latin typeface="Cambria" panose="02040503050406030204" pitchFamily="18" charset="0"/>
              <a:ea typeface="Cambria" panose="02040503050406030204" pitchFamily="18" charset="0"/>
            </a:endParaRPr>
          </a:p>
          <a:p>
            <a:pPr marL="404813" lvl="3" indent="-287338">
              <a:lnSpc>
                <a:spcPct val="90000"/>
              </a:lnSpc>
              <a:spcBef>
                <a:spcPts val="1000"/>
              </a:spcBef>
              <a:buClr>
                <a:schemeClr val="accent1"/>
              </a:buClr>
              <a:buFont typeface="Arial" panose="020B0604020202020204" pitchFamily="34" charset="0"/>
              <a:buChar char="•"/>
              <a:defRPr/>
            </a:pPr>
            <a:r>
              <a:rPr lang="en-US">
                <a:solidFill>
                  <a:schemeClr val="tx2">
                    <a:lumMod val="75000"/>
                  </a:schemeClr>
                </a:solidFill>
                <a:latin typeface="Cambria" panose="02040503050406030204" pitchFamily="18" charset="0"/>
                <a:ea typeface="Cambria" panose="02040503050406030204" pitchFamily="18" charset="0"/>
              </a:rPr>
              <a:t>No extensions provided.</a:t>
            </a:r>
          </a:p>
          <a:p>
            <a:pPr marL="404813" lvl="3" indent="-287338">
              <a:lnSpc>
                <a:spcPct val="90000"/>
              </a:lnSpc>
              <a:spcBef>
                <a:spcPts val="1000"/>
              </a:spcBef>
              <a:buClr>
                <a:schemeClr val="accent1"/>
              </a:buClr>
              <a:buFont typeface="Arial" panose="020B0604020202020204" pitchFamily="34" charset="0"/>
              <a:buChar char="•"/>
              <a:defRPr/>
            </a:pPr>
            <a:r>
              <a:rPr lang="en-US">
                <a:solidFill>
                  <a:schemeClr val="tx2">
                    <a:lumMod val="75000"/>
                  </a:schemeClr>
                </a:solidFill>
                <a:latin typeface="Cambria" panose="02040503050406030204" pitchFamily="18" charset="0"/>
                <a:ea typeface="Cambria" panose="02040503050406030204" pitchFamily="18" charset="0"/>
              </a:rPr>
              <a:t>No response or insufficient response will result in a withdrawal of the grant offer.</a:t>
            </a:r>
          </a:p>
          <a:p>
            <a:pPr marL="404813" lvl="3" indent="-287338">
              <a:lnSpc>
                <a:spcPct val="90000"/>
              </a:lnSpc>
              <a:spcBef>
                <a:spcPts val="1000"/>
              </a:spcBef>
              <a:buClr>
                <a:schemeClr val="accent1"/>
              </a:buClr>
              <a:buFont typeface="Arial" panose="020B0604020202020204" pitchFamily="34" charset="0"/>
              <a:buChar char="•"/>
              <a:defRPr/>
            </a:pPr>
            <a:r>
              <a:rPr lang="en-US">
                <a:solidFill>
                  <a:schemeClr val="tx2">
                    <a:lumMod val="75000"/>
                  </a:schemeClr>
                </a:solidFill>
                <a:latin typeface="Cambria" panose="02040503050406030204" pitchFamily="18" charset="0"/>
                <a:ea typeface="Cambria" panose="02040503050406030204" pitchFamily="18" charset="0"/>
              </a:rPr>
              <a:t>No substitute of new projects from original project proposed in application.</a:t>
            </a:r>
          </a:p>
          <a:p>
            <a:pPr marL="404813" lvl="3" indent="-287338">
              <a:lnSpc>
                <a:spcPct val="90000"/>
              </a:lnSpc>
              <a:spcBef>
                <a:spcPts val="1000"/>
              </a:spcBef>
              <a:buClr>
                <a:schemeClr val="accent1"/>
              </a:buClr>
              <a:buFont typeface="Arial" panose="020B0604020202020204" pitchFamily="34" charset="0"/>
              <a:buChar char="•"/>
              <a:defRPr/>
            </a:pPr>
            <a:r>
              <a:rPr lang="en-US">
                <a:solidFill>
                  <a:schemeClr val="tx2">
                    <a:lumMod val="75000"/>
                  </a:schemeClr>
                </a:solidFill>
                <a:latin typeface="Cambria" panose="02040503050406030204" pitchFamily="18" charset="0"/>
                <a:ea typeface="Cambria" panose="02040503050406030204" pitchFamily="18" charset="0"/>
              </a:rPr>
              <a:t>Time period for calculating the response deadline begins on the day after recipient of the pre-award letter from ONAP.</a:t>
            </a:r>
          </a:p>
        </p:txBody>
      </p:sp>
      <p:cxnSp>
        <p:nvCxnSpPr>
          <p:cNvPr id="21" name="Straight Connector 20">
            <a:extLst>
              <a:ext uri="{FF2B5EF4-FFF2-40B4-BE49-F238E27FC236}">
                <a16:creationId xmlns:a16="http://schemas.microsoft.com/office/drawing/2014/main" id="{1116EECD-4AE9-4AB3-9FAF-521CB31944DF}"/>
              </a:ext>
            </a:extLst>
          </p:cNvPr>
          <p:cNvCxnSpPr>
            <a:cxnSpLocks/>
          </p:cNvCxnSpPr>
          <p:nvPr/>
        </p:nvCxnSpPr>
        <p:spPr>
          <a:xfrm>
            <a:off x="3306082" y="1083129"/>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2FD532C3-240E-900C-3ED0-4683C453B765}"/>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B9832646-E1F8-1B73-90A8-DA953C096D5A}"/>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645591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835727" y="501992"/>
            <a:ext cx="2442412" cy="3726834"/>
          </a:xfrm>
        </p:spPr>
        <p:txBody>
          <a:bodyPr vert="horz" lIns="91440" tIns="45720" rIns="91440" bIns="45720" rtlCol="0" anchor="ctr">
            <a:normAutofit/>
          </a:bodyPr>
          <a:lstStyle/>
          <a:p>
            <a:pPr defTabSz="457200" fontAlgn="auto">
              <a:spcAft>
                <a:spcPts val="0"/>
              </a:spcAft>
              <a:defRPr/>
            </a:pPr>
            <a:r>
              <a:rPr lang="en-US" sz="3600" b="1" dirty="0">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113842" y="2434828"/>
            <a:ext cx="44766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1300" i="0" kern="1200">
                <a:solidFill>
                  <a:schemeClr val="accent1"/>
                </a:solidFill>
                <a:latin typeface="+mn-lt"/>
                <a:ea typeface="+mn-ea"/>
                <a:cs typeface="+mn-cs"/>
              </a:rPr>
              <a:pPr eaLnBrk="1" hangingPunct="1">
                <a:lnSpc>
                  <a:spcPct val="90000"/>
                </a:lnSpc>
                <a:spcAft>
                  <a:spcPts val="600"/>
                </a:spcAft>
              </a:pPr>
              <a:t>14</a:t>
            </a:fld>
            <a:endParaRPr lang="en-US" sz="1300" i="0" kern="1200">
              <a:solidFill>
                <a:schemeClr val="accent1"/>
              </a:solidFill>
              <a:latin typeface="+mn-lt"/>
              <a:ea typeface="+mn-ea"/>
              <a:cs typeface="+mn-cs"/>
            </a:endParaRPr>
          </a:p>
        </p:txBody>
      </p:sp>
      <p:sp>
        <p:nvSpPr>
          <p:cNvPr id="2" name="Rectangle 1">
            <a:extLst>
              <a:ext uri="{FF2B5EF4-FFF2-40B4-BE49-F238E27FC236}">
                <a16:creationId xmlns:a16="http://schemas.microsoft.com/office/drawing/2014/main" id="{4D2A49AF-C057-44DA-84AB-1EFD05938D8E}"/>
              </a:ext>
            </a:extLst>
          </p:cNvPr>
          <p:cNvSpPr/>
          <p:nvPr/>
        </p:nvSpPr>
        <p:spPr>
          <a:xfrm>
            <a:off x="2121913" y="387761"/>
            <a:ext cx="6166825" cy="4641822"/>
          </a:xfrm>
          <a:prstGeom prst="rect">
            <a:avLst/>
          </a:prstGeom>
        </p:spPr>
        <p:txBody>
          <a:bodyPr vert="horz" lIns="91440" tIns="45720" rIns="91440" bIns="45720" rtlCol="0" anchor="ctr">
            <a:normAutofit/>
          </a:bodyPr>
          <a:lstStyle/>
          <a:p>
            <a:pPr lvl="2">
              <a:lnSpc>
                <a:spcPct val="90000"/>
              </a:lnSpc>
              <a:spcBef>
                <a:spcPts val="1000"/>
              </a:spcBef>
              <a:buClr>
                <a:schemeClr val="accent1"/>
              </a:buClr>
              <a:defRPr/>
            </a:pPr>
            <a:r>
              <a:rPr lang="en-US" sz="3600" b="1" dirty="0">
                <a:solidFill>
                  <a:schemeClr val="tx2">
                    <a:lumMod val="75000"/>
                  </a:schemeClr>
                </a:solidFill>
                <a:latin typeface="Cambria" panose="02040503050406030204" pitchFamily="18" charset="0"/>
                <a:ea typeface="Cambria" panose="02040503050406030204" pitchFamily="18" charset="0"/>
              </a:rPr>
              <a:t>Agency Errors </a:t>
            </a:r>
          </a:p>
          <a:p>
            <a:pPr lvl="2">
              <a:lnSpc>
                <a:spcPct val="90000"/>
              </a:lnSpc>
              <a:spcBef>
                <a:spcPts val="1000"/>
              </a:spcBef>
              <a:buClr>
                <a:schemeClr val="accent1"/>
              </a:buClr>
              <a:defRPr/>
            </a:pPr>
            <a:endParaRPr lang="en-US" sz="1400" b="1" dirty="0">
              <a:solidFill>
                <a:schemeClr val="tx2">
                  <a:lumMod val="75000"/>
                </a:schemeClr>
              </a:solidFill>
              <a:latin typeface="Cambria" panose="02040503050406030204" pitchFamily="18" charset="0"/>
              <a:ea typeface="Cambria" panose="02040503050406030204" pitchFamily="18" charset="0"/>
            </a:endParaRPr>
          </a:p>
          <a:p>
            <a:pPr lvl="2">
              <a:lnSpc>
                <a:spcPct val="90000"/>
              </a:lnSpc>
              <a:spcBef>
                <a:spcPts val="1000"/>
              </a:spcBef>
              <a:buClr>
                <a:schemeClr val="accent1"/>
              </a:buClr>
              <a:defRPr/>
            </a:pPr>
            <a:r>
              <a:rPr lang="en-US" sz="2000" dirty="0">
                <a:solidFill>
                  <a:schemeClr val="tx2">
                    <a:lumMod val="75000"/>
                  </a:schemeClr>
                </a:solidFill>
                <a:latin typeface="Cambria" panose="02040503050406030204" pitchFamily="18" charset="0"/>
                <a:ea typeface="Cambria" panose="02040503050406030204" pitchFamily="18" charset="0"/>
              </a:rPr>
              <a:t>Judgements made with provisions of this NOFO and all program statutory and regulatory requirements are not subject to claim of error. </a:t>
            </a:r>
          </a:p>
          <a:p>
            <a:pPr marL="1662113" lvl="3" indent="-290513">
              <a:lnSpc>
                <a:spcPct val="90000"/>
              </a:lnSpc>
              <a:spcBef>
                <a:spcPts val="1000"/>
              </a:spcBef>
              <a:buClr>
                <a:schemeClr val="accent1"/>
              </a:buClr>
              <a:buFont typeface="Arial" panose="020B0604020202020204" pitchFamily="34" charset="0"/>
              <a:buChar char="•"/>
              <a:defRPr/>
            </a:pPr>
            <a:r>
              <a:rPr lang="en-US" sz="2000" dirty="0">
                <a:solidFill>
                  <a:schemeClr val="tx2">
                    <a:lumMod val="75000"/>
                  </a:schemeClr>
                </a:solidFill>
                <a:latin typeface="Cambria" panose="02040503050406030204" pitchFamily="18" charset="0"/>
                <a:ea typeface="Cambria" panose="02040503050406030204" pitchFamily="18" charset="0"/>
              </a:rPr>
              <a:t>No appeal process.</a:t>
            </a:r>
          </a:p>
          <a:p>
            <a:pPr marL="1662113" lvl="3" indent="-290513">
              <a:lnSpc>
                <a:spcPct val="90000"/>
              </a:lnSpc>
              <a:spcBef>
                <a:spcPts val="1000"/>
              </a:spcBef>
              <a:buClr>
                <a:schemeClr val="accent1"/>
              </a:buClr>
              <a:buFont typeface="Arial" panose="020B0604020202020204" pitchFamily="34" charset="0"/>
              <a:buChar char="•"/>
              <a:defRPr/>
            </a:pPr>
            <a:r>
              <a:rPr lang="en-US" sz="2000" dirty="0">
                <a:solidFill>
                  <a:schemeClr val="tx2">
                    <a:lumMod val="75000"/>
                  </a:schemeClr>
                </a:solidFill>
                <a:latin typeface="Cambria" panose="02040503050406030204" pitchFamily="18" charset="0"/>
                <a:ea typeface="Cambria" panose="02040503050406030204" pitchFamily="18" charset="0"/>
              </a:rPr>
              <a:t>Applicant may bring arithmetic error in application scoring.</a:t>
            </a:r>
          </a:p>
          <a:p>
            <a:pPr marL="1662113" lvl="3" indent="-290513">
              <a:lnSpc>
                <a:spcPct val="90000"/>
              </a:lnSpc>
              <a:spcBef>
                <a:spcPts val="1000"/>
              </a:spcBef>
              <a:buClr>
                <a:schemeClr val="accent1"/>
              </a:buClr>
              <a:buFont typeface="Arial" panose="020B0604020202020204" pitchFamily="34" charset="0"/>
              <a:buChar char="•"/>
              <a:defRPr/>
            </a:pPr>
            <a:r>
              <a:rPr lang="en-US" sz="2000" dirty="0">
                <a:solidFill>
                  <a:schemeClr val="tx2">
                    <a:lumMod val="75000"/>
                  </a:schemeClr>
                </a:solidFill>
                <a:latin typeface="Cambria" panose="02040503050406030204" pitchFamily="18" charset="0"/>
                <a:ea typeface="Cambria" panose="02040503050406030204" pitchFamily="18" charset="0"/>
              </a:rPr>
              <a:t>Thirty (30) days of being informed of score.</a:t>
            </a:r>
          </a:p>
          <a:p>
            <a:pPr marL="1662113" lvl="3" indent="-290513">
              <a:lnSpc>
                <a:spcPct val="90000"/>
              </a:lnSpc>
              <a:spcBef>
                <a:spcPts val="1000"/>
              </a:spcBef>
              <a:buClr>
                <a:schemeClr val="accent1"/>
              </a:buClr>
              <a:buFont typeface="Arial" panose="020B0604020202020204" pitchFamily="34" charset="0"/>
              <a:buChar char="•"/>
              <a:defRPr/>
            </a:pPr>
            <a:endParaRPr lang="en-US" dirty="0">
              <a:solidFill>
                <a:schemeClr val="tx2">
                  <a:lumMod val="75000"/>
                </a:schemeClr>
              </a:solidFill>
            </a:endParaRPr>
          </a:p>
        </p:txBody>
      </p:sp>
      <p:cxnSp>
        <p:nvCxnSpPr>
          <p:cNvPr id="21" name="Straight Connector 20">
            <a:extLst>
              <a:ext uri="{FF2B5EF4-FFF2-40B4-BE49-F238E27FC236}">
                <a16:creationId xmlns:a16="http://schemas.microsoft.com/office/drawing/2014/main" id="{D2AA48D3-2742-4C01-946D-3DE71716F884}"/>
              </a:ext>
            </a:extLst>
          </p:cNvPr>
          <p:cNvCxnSpPr>
            <a:cxnSpLocks/>
          </p:cNvCxnSpPr>
          <p:nvPr/>
        </p:nvCxnSpPr>
        <p:spPr>
          <a:xfrm>
            <a:off x="3561002" y="1218100"/>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C8D8D72E-7EC9-670C-E12E-7951087052C5}"/>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EBE7270C-2C81-45F0-CD51-3A91939FEB7E}"/>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2461991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740411" y="988942"/>
            <a:ext cx="3831589" cy="3165615"/>
          </a:xfrm>
        </p:spPr>
        <p:txBody>
          <a:bodyPr vert="horz" lIns="91440" tIns="45720" rIns="91440" bIns="45720" rtlCol="0" anchor="ctr">
            <a:normAutofit/>
          </a:bodyPr>
          <a:lstStyle/>
          <a:p>
            <a:pPr defTabSz="457200" fontAlgn="auto">
              <a:spcAft>
                <a:spcPts val="0"/>
              </a:spcAft>
              <a:defRPr/>
            </a:pPr>
            <a:r>
              <a:rPr lang="en-US" sz="4000" b="1">
                <a:latin typeface="Cambria" panose="02040503050406030204" pitchFamily="18" charset="0"/>
                <a:ea typeface="Cambria" panose="02040503050406030204" pitchFamily="18" charset="0"/>
              </a:rPr>
              <a:t>Anticipated Award Dates</a:t>
            </a:r>
          </a:p>
        </p:txBody>
      </p:sp>
      <p:sp>
        <p:nvSpPr>
          <p:cNvPr id="2" name="Text Placeholder 1">
            <a:extLst>
              <a:ext uri="{FF2B5EF4-FFF2-40B4-BE49-F238E27FC236}">
                <a16:creationId xmlns:a16="http://schemas.microsoft.com/office/drawing/2014/main" id="{A33B5A62-9656-4262-BE8E-2CD15DAB2F24}"/>
              </a:ext>
            </a:extLst>
          </p:cNvPr>
          <p:cNvSpPr>
            <a:spLocks noGrp="1"/>
          </p:cNvSpPr>
          <p:nvPr>
            <p:ph type="body" idx="1"/>
          </p:nvPr>
        </p:nvSpPr>
        <p:spPr>
          <a:xfrm>
            <a:off x="5181600" y="535169"/>
            <a:ext cx="2968819" cy="4347005"/>
          </a:xfrm>
        </p:spPr>
        <p:txBody>
          <a:bodyPr vert="horz" lIns="91440" tIns="45720" rIns="91440" bIns="45720" rtlCol="0" anchor="ctr">
            <a:normAutofit/>
          </a:bodyPr>
          <a:lstStyle/>
          <a:p>
            <a:pPr defTabSz="457200">
              <a:spcBef>
                <a:spcPts val="1000"/>
              </a:spcBef>
            </a:pPr>
            <a:r>
              <a:rPr lang="en-US" sz="2800" b="1">
                <a:solidFill>
                  <a:schemeClr val="tx1"/>
                </a:solidFill>
                <a:latin typeface="Cambria" panose="02040503050406030204" pitchFamily="18" charset="0"/>
                <a:ea typeface="Cambria" panose="02040503050406030204" pitchFamily="18" charset="0"/>
              </a:rPr>
              <a:t>Approximately 6 months after the application due date</a:t>
            </a:r>
          </a:p>
        </p:txBody>
      </p:sp>
      <p:sp>
        <p:nvSpPr>
          <p:cNvPr id="133124" name="Slide Number Placeholder 5"/>
          <p:cNvSpPr>
            <a:spLocks noGrp="1"/>
          </p:cNvSpPr>
          <p:nvPr>
            <p:ph type="sldNum" sz="quarter" idx="12"/>
          </p:nvPr>
        </p:nvSpPr>
        <p:spPr bwMode="auto">
          <a:xfrm>
            <a:off x="80251" y="2434828"/>
            <a:ext cx="546320"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7A6618F7-17C1-4187-B85C-C324E5499762}" type="slidenum">
              <a:rPr lang="en-US" sz="1300" i="0" kern="1200">
                <a:solidFill>
                  <a:srgbClr val="FFFFFF"/>
                </a:solidFill>
                <a:latin typeface="+mn-lt"/>
                <a:ea typeface="+mn-ea"/>
                <a:cs typeface="+mn-cs"/>
              </a:rPr>
              <a:pPr eaLnBrk="1" hangingPunct="1">
                <a:lnSpc>
                  <a:spcPct val="90000"/>
                </a:lnSpc>
                <a:spcAft>
                  <a:spcPts val="600"/>
                </a:spcAft>
              </a:pPr>
              <a:t>15</a:t>
            </a:fld>
            <a:endParaRPr lang="en-US" sz="1300" i="0" kern="1200">
              <a:solidFill>
                <a:srgbClr val="FFFFFF"/>
              </a:solidFill>
              <a:latin typeface="+mn-lt"/>
              <a:ea typeface="+mn-ea"/>
              <a:cs typeface="+mn-cs"/>
            </a:endParaRPr>
          </a:p>
        </p:txBody>
      </p:sp>
      <p:sp>
        <p:nvSpPr>
          <p:cNvPr id="3" name="Arrow: Right 2">
            <a:extLst>
              <a:ext uri="{FF2B5EF4-FFF2-40B4-BE49-F238E27FC236}">
                <a16:creationId xmlns:a16="http://schemas.microsoft.com/office/drawing/2014/main" id="{9DE2B0E0-57D7-4F65-A306-01E9DF9CBD1B}"/>
              </a:ext>
            </a:extLst>
          </p:cNvPr>
          <p:cNvSpPr/>
          <p:nvPr/>
        </p:nvSpPr>
        <p:spPr>
          <a:xfrm>
            <a:off x="3962401" y="2434828"/>
            <a:ext cx="952040" cy="3655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3">
            <a:extLst>
              <a:ext uri="{FF2B5EF4-FFF2-40B4-BE49-F238E27FC236}">
                <a16:creationId xmlns:a16="http://schemas.microsoft.com/office/drawing/2014/main" id="{7B5221F2-7E5D-7738-A6E1-D16A91EFC93F}"/>
              </a:ext>
            </a:extLst>
          </p:cNvPr>
          <p:cNvPicPr>
            <a:picLocks noChangeAspect="1"/>
          </p:cNvPicPr>
          <p:nvPr/>
        </p:nvPicPr>
        <p:blipFill>
          <a:blip r:embed="rId3"/>
          <a:stretch>
            <a:fillRect/>
          </a:stretch>
        </p:blipFill>
        <p:spPr>
          <a:xfrm>
            <a:off x="-899" y="-1588"/>
            <a:ext cx="573298" cy="5146675"/>
          </a:xfrm>
          <a:prstGeom prst="rect">
            <a:avLst/>
          </a:prstGeom>
        </p:spPr>
      </p:pic>
      <p:pic>
        <p:nvPicPr>
          <p:cNvPr id="7" name="Picture 6">
            <a:extLst>
              <a:ext uri="{FF2B5EF4-FFF2-40B4-BE49-F238E27FC236}">
                <a16:creationId xmlns:a16="http://schemas.microsoft.com/office/drawing/2014/main" id="{863A836C-C1AD-DFE9-65C2-B460E58DC7AD}"/>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2852861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5800" y="990886"/>
            <a:ext cx="2477861" cy="2788077"/>
          </a:xfrm>
        </p:spPr>
        <p:txBody>
          <a:bodyPr rtlCol="0">
            <a:normAutofit/>
          </a:bodyPr>
          <a:lstStyle/>
          <a:p>
            <a:pPr>
              <a:defRPr/>
            </a:pPr>
            <a:r>
              <a:rPr lang="en-US" sz="2400" b="1">
                <a:latin typeface="Cambria"/>
                <a:ea typeface="Cambria"/>
                <a:cs typeface="Arial"/>
              </a:rPr>
              <a:t>VI. Award Administration Information</a:t>
            </a:r>
            <a:r>
              <a:rPr lang="en-US" sz="2800" b="1">
                <a:latin typeface="Cambria"/>
                <a:ea typeface="Cambria"/>
                <a:cs typeface="Arial"/>
              </a:rPr>
              <a:t> </a:t>
            </a:r>
            <a:endParaRPr lang="en-US"/>
          </a:p>
        </p:txBody>
      </p:sp>
      <p:sp>
        <p:nvSpPr>
          <p:cNvPr id="226307" name="Rectangle 3"/>
          <p:cNvSpPr>
            <a:spLocks noGrp="1" noChangeArrowheads="1"/>
          </p:cNvSpPr>
          <p:nvPr>
            <p:ph idx="1"/>
          </p:nvPr>
        </p:nvSpPr>
        <p:spPr>
          <a:xfrm>
            <a:off x="3189840" y="623812"/>
            <a:ext cx="4909132" cy="3900563"/>
          </a:xfrm>
        </p:spPr>
        <p:txBody>
          <a:bodyPr rtlCol="0" anchor="ctr">
            <a:normAutofit lnSpcReduction="10000"/>
          </a:bodyPr>
          <a:lstStyle/>
          <a:p>
            <a:pPr marL="0" indent="0">
              <a:buNone/>
              <a:defRPr/>
            </a:pPr>
            <a:r>
              <a:rPr lang="en-US" sz="2800" b="1">
                <a:latin typeface="Cambria" panose="02040503050406030204" pitchFamily="18" charset="0"/>
                <a:cs typeface="Arial" panose="020B0604020202020204" pitchFamily="34" charset="0"/>
              </a:rPr>
              <a:t>Award Notices </a:t>
            </a:r>
          </a:p>
          <a:p>
            <a:pPr marL="0" indent="0">
              <a:buNone/>
              <a:defRPr/>
            </a:pPr>
            <a:endParaRPr lang="en-US" sz="800" b="1">
              <a:latin typeface="Cambria" panose="02040503050406030204" pitchFamily="18" charset="0"/>
              <a:cs typeface="Arial" panose="020B0604020202020204" pitchFamily="34" charset="0"/>
            </a:endParaRPr>
          </a:p>
          <a:p>
            <a:pPr>
              <a:defRPr/>
            </a:pPr>
            <a:r>
              <a:rPr lang="en-US" sz="2000" b="1">
                <a:latin typeface="Cambria" panose="02040503050406030204" pitchFamily="18" charset="0"/>
                <a:cs typeface="Arial" panose="020B0604020202020204" pitchFamily="34" charset="0"/>
              </a:rPr>
              <a:t>Administrative, National and Department Policy Requirements for HUD recipients</a:t>
            </a:r>
          </a:p>
          <a:p>
            <a:pPr>
              <a:defRPr/>
            </a:pPr>
            <a:r>
              <a:rPr lang="en-US" sz="2000" b="1">
                <a:latin typeface="Cambria" panose="02040503050406030204" pitchFamily="18" charset="0"/>
                <a:cs typeface="Arial" panose="020B0604020202020204" pitchFamily="34" charset="0"/>
              </a:rPr>
              <a:t>Reporting </a:t>
            </a:r>
          </a:p>
          <a:p>
            <a:pPr lvl="1">
              <a:buFont typeface="Arial" panose="020B0604020202020204" pitchFamily="34" charset="0"/>
              <a:buChar char="•"/>
              <a:defRPr/>
            </a:pPr>
            <a:r>
              <a:rPr lang="en-US" sz="2000" b="1">
                <a:latin typeface="Cambria" panose="02040503050406030204" pitchFamily="18" charset="0"/>
                <a:cs typeface="Arial" panose="020B0604020202020204" pitchFamily="34" charset="0"/>
              </a:rPr>
              <a:t>Post-Award Reporting Requirements </a:t>
            </a:r>
          </a:p>
          <a:p>
            <a:pPr marL="914400" lvl="2" indent="-228600">
              <a:buFont typeface="+mj-lt"/>
              <a:buAutoNum type="alphaLcParenR"/>
              <a:defRPr/>
            </a:pPr>
            <a:r>
              <a:rPr lang="en-US" sz="1800" b="1">
                <a:latin typeface="Cambria" panose="02040503050406030204" pitchFamily="18" charset="0"/>
                <a:cs typeface="Arial" panose="020B0604020202020204" pitchFamily="34" charset="0"/>
              </a:rPr>
              <a:t> Quarterly Financial Reports (SF-425)</a:t>
            </a:r>
          </a:p>
          <a:p>
            <a:pPr marL="914400" lvl="2" indent="-228600">
              <a:buFont typeface="+mj-lt"/>
              <a:buAutoNum type="alphaLcParenR"/>
              <a:defRPr/>
            </a:pPr>
            <a:r>
              <a:rPr lang="en-US" sz="2000" b="1">
                <a:latin typeface="Cambria" panose="02040503050406030204" pitchFamily="18" charset="0"/>
                <a:cs typeface="Arial" panose="020B0604020202020204" pitchFamily="34" charset="0"/>
              </a:rPr>
              <a:t> Annual Performance Report (APR) </a:t>
            </a:r>
          </a:p>
          <a:p>
            <a:pPr>
              <a:defRPr/>
            </a:pPr>
            <a:r>
              <a:rPr lang="en-US" sz="2000" b="1">
                <a:latin typeface="Cambria" panose="02040503050406030204" pitchFamily="18" charset="0"/>
                <a:cs typeface="Arial" panose="020B0604020202020204" pitchFamily="34" charset="0"/>
              </a:rPr>
              <a:t>Debriefings </a:t>
            </a:r>
          </a:p>
          <a:p>
            <a:pPr eaLnBrk="1" fontAlgn="auto" hangingPunct="1">
              <a:spcAft>
                <a:spcPts val="0"/>
              </a:spcAft>
              <a:buFontTx/>
              <a:buNone/>
              <a:defRPr/>
            </a:pPr>
            <a:endParaRPr lang="en-US">
              <a:latin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9551F62E-E5C8-4505-A22F-5A0C212142DE}"/>
              </a:ext>
            </a:extLst>
          </p:cNvPr>
          <p:cNvCxnSpPr>
            <a:cxnSpLocks/>
          </p:cNvCxnSpPr>
          <p:nvPr/>
        </p:nvCxnSpPr>
        <p:spPr>
          <a:xfrm>
            <a:off x="3276600" y="985157"/>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545A0B7D-14EB-AB21-8CE4-74BC74BF1A5F}"/>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33F7D148-36D5-E1FE-E6E5-C8A2CB180012}"/>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822699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13713" y="990886"/>
            <a:ext cx="2612770" cy="2788077"/>
          </a:xfrm>
        </p:spPr>
        <p:txBody>
          <a:bodyPr rtlCol="0">
            <a:normAutofit/>
          </a:bodyPr>
          <a:lstStyle/>
          <a:p>
            <a:pPr eaLnBrk="1" fontAlgn="auto" hangingPunct="1">
              <a:spcAft>
                <a:spcPts val="0"/>
              </a:spcAft>
              <a:defRPr/>
            </a:pPr>
            <a:r>
              <a:rPr lang="en-US" sz="2400" b="1" dirty="0">
                <a:latin typeface="Cambria" panose="02040503050406030204" pitchFamily="18" charset="0"/>
                <a:cs typeface="Arial" panose="020B0604020202020204" pitchFamily="34" charset="0"/>
              </a:rPr>
              <a:t>VI. Award Administration Information </a:t>
            </a:r>
          </a:p>
        </p:txBody>
      </p:sp>
      <p:sp>
        <p:nvSpPr>
          <p:cNvPr id="226307" name="Rectangle 3"/>
          <p:cNvSpPr>
            <a:spLocks noGrp="1" noChangeArrowheads="1"/>
          </p:cNvSpPr>
          <p:nvPr>
            <p:ph idx="1"/>
          </p:nvPr>
        </p:nvSpPr>
        <p:spPr>
          <a:xfrm>
            <a:off x="3165316" y="434642"/>
            <a:ext cx="5364971" cy="3900563"/>
          </a:xfrm>
        </p:spPr>
        <p:txBody>
          <a:bodyPr rtlCol="0" anchor="ctr">
            <a:normAutofit/>
          </a:bodyPr>
          <a:lstStyle/>
          <a:p>
            <a:pPr marL="0" indent="0">
              <a:buNone/>
              <a:defRPr/>
            </a:pPr>
            <a:r>
              <a:rPr lang="en-US" sz="2800" b="1" dirty="0">
                <a:latin typeface="Cambria" panose="02040503050406030204" pitchFamily="18" charset="0"/>
                <a:cs typeface="Arial" panose="020B0604020202020204" pitchFamily="34" charset="0"/>
              </a:rPr>
              <a:t>Award Notices </a:t>
            </a:r>
          </a:p>
          <a:p>
            <a:pPr>
              <a:buFont typeface="Arial" panose="020B0604020202020204" pitchFamily="34" charset="0"/>
              <a:buChar char="•"/>
              <a:defRPr/>
            </a:pPr>
            <a:endParaRPr lang="en-US" sz="2000" dirty="0">
              <a:latin typeface="Cambria" panose="02040503050406030204" pitchFamily="18" charset="0"/>
              <a:cs typeface="Arial" panose="020B0604020202020204" pitchFamily="34" charset="0"/>
            </a:endParaRP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HUD will notify successful applicants of their selection for funding. </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HUD will notify applicants whose applications were received by the deadline date but not chosen for award. </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Notifications sent by email to person listed as Authorized Official Representative (AOR) in Item 21 of the SF-424.</a:t>
            </a:r>
            <a:endParaRPr lang="en-US" sz="2000" b="1" dirty="0">
              <a:latin typeface="Cambria" panose="02040503050406030204" pitchFamily="18" charset="0"/>
              <a:cs typeface="Arial" panose="020B0604020202020204" pitchFamily="34" charset="0"/>
            </a:endParaRPr>
          </a:p>
          <a:p>
            <a:pPr eaLnBrk="1" fontAlgn="auto" hangingPunct="1">
              <a:spcAft>
                <a:spcPts val="0"/>
              </a:spcAft>
              <a:buFontTx/>
              <a:buNone/>
              <a:defRPr/>
            </a:pPr>
            <a:endParaRPr lang="en-US" dirty="0">
              <a:latin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AAF4C076-DB3D-43F7-A562-59028680DAEE}"/>
              </a:ext>
            </a:extLst>
          </p:cNvPr>
          <p:cNvCxnSpPr>
            <a:cxnSpLocks/>
          </p:cNvCxnSpPr>
          <p:nvPr/>
        </p:nvCxnSpPr>
        <p:spPr>
          <a:xfrm>
            <a:off x="3228975" y="1166132"/>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AC262076-502D-3FA6-9BA9-41789FC8CFAD}"/>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ED8A5488-9D8C-58F0-4559-CF2D9F724CA0}"/>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1084979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09600" y="990886"/>
            <a:ext cx="2743200" cy="2788077"/>
          </a:xfrm>
        </p:spPr>
        <p:txBody>
          <a:bodyPr rtlCol="0">
            <a:normAutofit/>
          </a:bodyPr>
          <a:lstStyle/>
          <a:p>
            <a:pPr eaLnBrk="1" fontAlgn="auto" hangingPunct="1">
              <a:spcAft>
                <a:spcPts val="0"/>
              </a:spcAft>
              <a:defRPr/>
            </a:pPr>
            <a:r>
              <a:rPr lang="en-US" sz="2400" b="1" dirty="0">
                <a:latin typeface="Cambria" panose="02040503050406030204" pitchFamily="18" charset="0"/>
                <a:cs typeface="Arial" panose="020B0604020202020204" pitchFamily="34" charset="0"/>
              </a:rPr>
              <a:t>VI. Award Administration Information </a:t>
            </a:r>
          </a:p>
        </p:txBody>
      </p:sp>
      <p:sp>
        <p:nvSpPr>
          <p:cNvPr id="226307" name="Rectangle 3"/>
          <p:cNvSpPr>
            <a:spLocks noGrp="1" noChangeArrowheads="1"/>
          </p:cNvSpPr>
          <p:nvPr>
            <p:ph idx="1"/>
          </p:nvPr>
        </p:nvSpPr>
        <p:spPr>
          <a:xfrm>
            <a:off x="3001943" y="270383"/>
            <a:ext cx="5394289" cy="4382840"/>
          </a:xfrm>
        </p:spPr>
        <p:txBody>
          <a:bodyPr rtlCol="0" anchor="ctr">
            <a:normAutofit/>
          </a:bodyPr>
          <a:lstStyle/>
          <a:p>
            <a:pPr marL="0" indent="0">
              <a:buNone/>
              <a:defRPr/>
            </a:pPr>
            <a:r>
              <a:rPr lang="en-US" sz="2000" b="1" dirty="0">
                <a:latin typeface="Cambria" panose="02040503050406030204" pitchFamily="18" charset="0"/>
                <a:cs typeface="Arial" panose="020B0604020202020204" pitchFamily="34" charset="0"/>
              </a:rPr>
              <a:t>Award Notices (Continued) </a:t>
            </a:r>
          </a:p>
          <a:p>
            <a:pPr marL="0" indent="0">
              <a:buNone/>
              <a:defRPr/>
            </a:pPr>
            <a:endParaRPr lang="en-US" sz="2000" b="1" dirty="0">
              <a:latin typeface="Cambria" panose="02040503050406030204" pitchFamily="18" charset="0"/>
              <a:cs typeface="Arial" panose="020B0604020202020204" pitchFamily="34" charset="0"/>
            </a:endParaRPr>
          </a:p>
          <a:p>
            <a:pPr marL="0" indent="0">
              <a:buNone/>
              <a:defRPr/>
            </a:pPr>
            <a:r>
              <a:rPr lang="en-US" sz="2000" b="1" dirty="0">
                <a:latin typeface="Cambria" panose="02040503050406030204" pitchFamily="18" charset="0"/>
                <a:cs typeface="Arial" panose="020B0604020202020204" pitchFamily="34" charset="0"/>
              </a:rPr>
              <a:t>Negotiation</a:t>
            </a:r>
            <a:r>
              <a:rPr lang="en-US" sz="2000" dirty="0">
                <a:latin typeface="Cambria" panose="02040503050406030204" pitchFamily="18" charset="0"/>
                <a:cs typeface="Arial" panose="020B0604020202020204" pitchFamily="34" charset="0"/>
              </a:rPr>
              <a:t>:</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After selection, HUD will negotiate specific terms funding agreement and budget of selected applicants. </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If HUD and selected applicant do not successfully conclude negotiations in timely manner or applicant fails to provide information, no award will be made. </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HUD may select another eligible applicant and may impose special conditions on award according to 2 CFR 200.207.</a:t>
            </a:r>
            <a:endParaRPr lang="en-US" sz="2000" b="1" dirty="0">
              <a:latin typeface="Cambria" panose="02040503050406030204" pitchFamily="18" charset="0"/>
              <a:cs typeface="Arial" panose="020B0604020202020204" pitchFamily="34" charset="0"/>
            </a:endParaRPr>
          </a:p>
          <a:p>
            <a:pPr eaLnBrk="1" fontAlgn="auto" hangingPunct="1">
              <a:spcAft>
                <a:spcPts val="0"/>
              </a:spcAft>
              <a:buFontTx/>
              <a:buNone/>
              <a:defRPr/>
            </a:pPr>
            <a:endParaRPr lang="en-US" dirty="0">
              <a:latin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3715ED69-4128-43DD-84C8-312E0C69C7C6}"/>
              </a:ext>
            </a:extLst>
          </p:cNvPr>
          <p:cNvCxnSpPr>
            <a:cxnSpLocks/>
          </p:cNvCxnSpPr>
          <p:nvPr/>
        </p:nvCxnSpPr>
        <p:spPr>
          <a:xfrm>
            <a:off x="3400306" y="734626"/>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F03239BF-AF4F-C46B-D947-D50E979F0118}"/>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B5658D4B-423C-DFF0-E156-48194AC66317}"/>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2233489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714872" y="1003786"/>
            <a:ext cx="2693083" cy="2788077"/>
          </a:xfrm>
        </p:spPr>
        <p:txBody>
          <a:bodyPr rtlCol="0">
            <a:normAutofit/>
          </a:bodyPr>
          <a:lstStyle/>
          <a:p>
            <a:pPr eaLnBrk="1" fontAlgn="auto" hangingPunct="1">
              <a:spcAft>
                <a:spcPts val="0"/>
              </a:spcAft>
              <a:defRPr/>
            </a:pPr>
            <a:r>
              <a:rPr lang="en-US" sz="2800" b="1" dirty="0">
                <a:latin typeface="Cambria" panose="02040503050406030204" pitchFamily="18" charset="0"/>
                <a:cs typeface="Arial" panose="020B0604020202020204" pitchFamily="34" charset="0"/>
              </a:rPr>
              <a:t>VI. Award Administration Information </a:t>
            </a:r>
          </a:p>
        </p:txBody>
      </p:sp>
      <p:sp>
        <p:nvSpPr>
          <p:cNvPr id="226307" name="Rectangle 3"/>
          <p:cNvSpPr>
            <a:spLocks noGrp="1" noChangeArrowheads="1"/>
          </p:cNvSpPr>
          <p:nvPr>
            <p:ph idx="1"/>
          </p:nvPr>
        </p:nvSpPr>
        <p:spPr>
          <a:xfrm>
            <a:off x="3550429" y="133351"/>
            <a:ext cx="4922739" cy="4800600"/>
          </a:xfrm>
        </p:spPr>
        <p:txBody>
          <a:bodyPr rtlCol="0" anchor="ctr">
            <a:normAutofit/>
          </a:bodyPr>
          <a:lstStyle/>
          <a:p>
            <a:pPr marL="0" indent="0">
              <a:buNone/>
              <a:defRPr/>
            </a:pPr>
            <a:r>
              <a:rPr lang="en-US" sz="2400" b="1" dirty="0">
                <a:latin typeface="Cambria" panose="02040503050406030204" pitchFamily="18" charset="0"/>
                <a:cs typeface="Arial" panose="020B0604020202020204" pitchFamily="34" charset="0"/>
              </a:rPr>
              <a:t>Award Notices (Continued) </a:t>
            </a:r>
          </a:p>
          <a:p>
            <a:pPr marL="0" indent="0">
              <a:buNone/>
              <a:defRPr/>
            </a:pPr>
            <a:endParaRPr lang="en-US" sz="2000" b="1" dirty="0">
              <a:latin typeface="Cambria" panose="02040503050406030204" pitchFamily="18" charset="0"/>
              <a:cs typeface="Arial" panose="020B0604020202020204" pitchFamily="34" charset="0"/>
            </a:endParaRPr>
          </a:p>
          <a:p>
            <a:pPr marL="0" indent="0">
              <a:buNone/>
              <a:defRPr/>
            </a:pPr>
            <a:r>
              <a:rPr lang="en-US" sz="2000" b="1" dirty="0">
                <a:latin typeface="Cambria" panose="02040503050406030204" pitchFamily="18" charset="0"/>
                <a:cs typeface="Arial" panose="020B0604020202020204" pitchFamily="34" charset="0"/>
              </a:rPr>
              <a:t>Adjustments to Funding</a:t>
            </a:r>
            <a:r>
              <a:rPr lang="en-US" sz="2000" dirty="0">
                <a:latin typeface="Cambria" panose="02040503050406030204" pitchFamily="18" charset="0"/>
                <a:cs typeface="Arial" panose="020B0604020202020204" pitchFamily="34" charset="0"/>
              </a:rPr>
              <a:t>:</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HUD reserves right to fund applications less than amount requested.</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HUD will fund no portion of application that,</a:t>
            </a:r>
          </a:p>
          <a:p>
            <a:pPr lvl="1">
              <a:buFont typeface="Arial" panose="020B0604020202020204" pitchFamily="34" charset="0"/>
              <a:buChar char="•"/>
              <a:defRPr/>
            </a:pPr>
            <a:r>
              <a:rPr lang="en-US" sz="1850" b="1" dirty="0">
                <a:latin typeface="Cambria" panose="02040503050406030204" pitchFamily="18" charset="0"/>
                <a:cs typeface="Arial" panose="020B0604020202020204" pitchFamily="34" charset="0"/>
              </a:rPr>
              <a:t>Is not eligible</a:t>
            </a:r>
            <a:r>
              <a:rPr lang="en-US" sz="1850" dirty="0">
                <a:latin typeface="Cambria" panose="02040503050406030204" pitchFamily="18" charset="0"/>
                <a:cs typeface="Arial" panose="020B0604020202020204" pitchFamily="34" charset="0"/>
              </a:rPr>
              <a:t> for funding</a:t>
            </a:r>
          </a:p>
          <a:p>
            <a:pPr lvl="1">
              <a:buFont typeface="Arial" panose="020B0604020202020204" pitchFamily="34" charset="0"/>
              <a:buChar char="•"/>
              <a:defRPr/>
            </a:pPr>
            <a:r>
              <a:rPr lang="en-US" sz="1850" b="1" dirty="0">
                <a:latin typeface="Cambria" panose="02040503050406030204" pitchFamily="18" charset="0"/>
                <a:cs typeface="Arial" panose="020B0604020202020204" pitchFamily="34" charset="0"/>
              </a:rPr>
              <a:t>Does not meet </a:t>
            </a:r>
            <a:r>
              <a:rPr lang="en-US" sz="1850" dirty="0">
                <a:latin typeface="Cambria" panose="02040503050406030204" pitchFamily="18" charset="0"/>
                <a:cs typeface="Arial" panose="020B0604020202020204" pitchFamily="34" charset="0"/>
              </a:rPr>
              <a:t>requirements</a:t>
            </a:r>
          </a:p>
          <a:p>
            <a:pPr lvl="1">
              <a:buFont typeface="Arial" panose="020B0604020202020204" pitchFamily="34" charset="0"/>
              <a:buChar char="•"/>
              <a:defRPr/>
            </a:pPr>
            <a:r>
              <a:rPr lang="en-US" sz="1850" b="1" dirty="0">
                <a:latin typeface="Cambria" panose="02040503050406030204" pitchFamily="18" charset="0"/>
                <a:cs typeface="Arial" panose="020B0604020202020204" pitchFamily="34" charset="0"/>
              </a:rPr>
              <a:t>Duplicates</a:t>
            </a:r>
            <a:r>
              <a:rPr lang="en-US" sz="1850" dirty="0">
                <a:latin typeface="Cambria" panose="02040503050406030204" pitchFamily="18" charset="0"/>
                <a:cs typeface="Arial" panose="020B0604020202020204" pitchFamily="34" charset="0"/>
              </a:rPr>
              <a:t> other funded programs or activities from prior year awards or other selected applicants </a:t>
            </a:r>
          </a:p>
          <a:p>
            <a:pPr eaLnBrk="1" fontAlgn="auto" hangingPunct="1">
              <a:spcAft>
                <a:spcPts val="0"/>
              </a:spcAft>
              <a:buFontTx/>
              <a:buNone/>
              <a:defRPr/>
            </a:pPr>
            <a:endParaRPr lang="en-US" dirty="0">
              <a:latin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7E07B36A-9441-42D3-97B3-0E19359E0719}"/>
              </a:ext>
            </a:extLst>
          </p:cNvPr>
          <p:cNvCxnSpPr>
            <a:cxnSpLocks/>
          </p:cNvCxnSpPr>
          <p:nvPr/>
        </p:nvCxnSpPr>
        <p:spPr>
          <a:xfrm>
            <a:off x="3611913" y="990886"/>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9BE45F67-29CC-5721-2BF0-C5C8526B1986}"/>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77FD7393-0CA3-F69A-F116-DAE3B3DEED11}"/>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180673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992283" y="1047750"/>
            <a:ext cx="1840539" cy="2272008"/>
          </a:xfrm>
        </p:spPr>
        <p:txBody>
          <a:bodyPr rtlCol="0">
            <a:normAutofit/>
          </a:bodyPr>
          <a:lstStyle/>
          <a:p>
            <a:pPr eaLnBrk="1" fontAlgn="auto" hangingPunct="1">
              <a:spcAft>
                <a:spcPts val="0"/>
              </a:spcAft>
              <a:defRPr/>
            </a:pPr>
            <a:r>
              <a:rPr lang="en-US" sz="2400" b="1">
                <a:latin typeface="Cambria" panose="02040503050406030204" pitchFamily="18" charset="0"/>
                <a:cs typeface="Arial" panose="020B0604020202020204" pitchFamily="34" charset="0"/>
              </a:rPr>
              <a:t>Review and Selection Process</a:t>
            </a:r>
          </a:p>
        </p:txBody>
      </p:sp>
      <p:graphicFrame>
        <p:nvGraphicFramePr>
          <p:cNvPr id="126982" name="Rectangle 3">
            <a:extLst>
              <a:ext uri="{FF2B5EF4-FFF2-40B4-BE49-F238E27FC236}">
                <a16:creationId xmlns:a16="http://schemas.microsoft.com/office/drawing/2014/main" id="{72D62C71-6F67-4FB5-A565-A9D5B2A4A9EE}"/>
              </a:ext>
            </a:extLst>
          </p:cNvPr>
          <p:cNvGraphicFramePr>
            <a:graphicFrameLocks noGrp="1"/>
          </p:cNvGraphicFramePr>
          <p:nvPr>
            <p:ph idx="1"/>
            <p:extLst>
              <p:ext uri="{D42A27DB-BD31-4B8C-83A1-F6EECF244321}">
                <p14:modId xmlns:p14="http://schemas.microsoft.com/office/powerpoint/2010/main" val="3422436188"/>
              </p:ext>
            </p:extLst>
          </p:nvPr>
        </p:nvGraphicFramePr>
        <p:xfrm>
          <a:off x="3534859" y="481163"/>
          <a:ext cx="4389941" cy="3948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6980" name="Slide Number Placeholder 5"/>
          <p:cNvSpPr>
            <a:spLocks noGrp="1"/>
          </p:cNvSpPr>
          <p:nvPr>
            <p:ph type="sldNum" sz="quarter" idx="12"/>
          </p:nvPr>
        </p:nvSpPr>
        <p:spPr bwMode="auto">
          <a:xfrm>
            <a:off x="28888" y="2444465"/>
            <a:ext cx="58482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1300" i="0">
                <a:solidFill>
                  <a:srgbClr val="FFFFFF"/>
                </a:solidFill>
              </a:rPr>
              <a:pPr eaLnBrk="1" hangingPunct="1">
                <a:lnSpc>
                  <a:spcPct val="90000"/>
                </a:lnSpc>
                <a:spcAft>
                  <a:spcPts val="600"/>
                </a:spcAft>
              </a:pPr>
              <a:t>2</a:t>
            </a:fld>
            <a:endParaRPr lang="en-US" sz="1300" i="0">
              <a:solidFill>
                <a:srgbClr val="FFFFFF"/>
              </a:solidFill>
            </a:endParaRPr>
          </a:p>
        </p:txBody>
      </p:sp>
      <p:pic>
        <p:nvPicPr>
          <p:cNvPr id="23" name="Picture 3">
            <a:extLst>
              <a:ext uri="{FF2B5EF4-FFF2-40B4-BE49-F238E27FC236}">
                <a16:creationId xmlns:a16="http://schemas.microsoft.com/office/drawing/2014/main" id="{D3B4311E-4E0B-F251-9F56-86F5EBC83D95}"/>
              </a:ext>
            </a:extLst>
          </p:cNvPr>
          <p:cNvPicPr>
            <a:picLocks noChangeAspect="1"/>
          </p:cNvPicPr>
          <p:nvPr/>
        </p:nvPicPr>
        <p:blipFill>
          <a:blip r:embed="rId8"/>
          <a:stretch>
            <a:fillRect/>
          </a:stretch>
        </p:blipFill>
        <p:spPr>
          <a:xfrm>
            <a:off x="-899" y="-1588"/>
            <a:ext cx="573298" cy="5146675"/>
          </a:xfrm>
          <a:prstGeom prst="rect">
            <a:avLst/>
          </a:prstGeom>
        </p:spPr>
      </p:pic>
      <p:pic>
        <p:nvPicPr>
          <p:cNvPr id="25" name="Picture 6">
            <a:extLst>
              <a:ext uri="{FF2B5EF4-FFF2-40B4-BE49-F238E27FC236}">
                <a16:creationId xmlns:a16="http://schemas.microsoft.com/office/drawing/2014/main" id="{08F8607E-12BB-C1F8-32DF-A247C8D49C73}"/>
              </a:ext>
            </a:extLst>
          </p:cNvPr>
          <p:cNvPicPr>
            <a:picLocks noChangeAspect="1"/>
          </p:cNvPicPr>
          <p:nvPr/>
        </p:nvPicPr>
        <p:blipFill>
          <a:blip r:embed="rId9"/>
          <a:stretch>
            <a:fillRect/>
          </a:stretch>
        </p:blipFill>
        <p:spPr>
          <a:xfrm>
            <a:off x="8571601" y="-1588"/>
            <a:ext cx="573298" cy="5146675"/>
          </a:xfrm>
          <a:prstGeom prst="rect">
            <a:avLst/>
          </a:prstGeom>
        </p:spPr>
      </p:pic>
    </p:spTree>
    <p:extLst>
      <p:ext uri="{BB962C8B-B14F-4D97-AF65-F5344CB8AC3E}">
        <p14:creationId xmlns:p14="http://schemas.microsoft.com/office/powerpoint/2010/main" val="1188254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5800" y="941198"/>
            <a:ext cx="2779530" cy="2746187"/>
          </a:xfrm>
        </p:spPr>
        <p:txBody>
          <a:bodyPr rtlCol="0">
            <a:normAutofit/>
          </a:bodyPr>
          <a:lstStyle/>
          <a:p>
            <a:pPr eaLnBrk="1" fontAlgn="auto" hangingPunct="1">
              <a:spcAft>
                <a:spcPts val="0"/>
              </a:spcAft>
              <a:defRPr/>
            </a:pPr>
            <a:r>
              <a:rPr lang="en-US" sz="2800" b="1" dirty="0">
                <a:latin typeface="Cambria" panose="02040503050406030204" pitchFamily="18" charset="0"/>
                <a:cs typeface="Arial" panose="020B0604020202020204" pitchFamily="34" charset="0"/>
              </a:rPr>
              <a:t>VI. Award Administration Information </a:t>
            </a:r>
          </a:p>
        </p:txBody>
      </p:sp>
      <p:sp>
        <p:nvSpPr>
          <p:cNvPr id="226307" name="Rectangle 3"/>
          <p:cNvSpPr>
            <a:spLocks noGrp="1" noChangeArrowheads="1"/>
          </p:cNvSpPr>
          <p:nvPr>
            <p:ph idx="1"/>
          </p:nvPr>
        </p:nvSpPr>
        <p:spPr>
          <a:xfrm>
            <a:off x="3093229" y="599792"/>
            <a:ext cx="5364971" cy="3429001"/>
          </a:xfrm>
        </p:spPr>
        <p:txBody>
          <a:bodyPr rtlCol="0" anchor="ctr">
            <a:normAutofit/>
          </a:bodyPr>
          <a:lstStyle/>
          <a:p>
            <a:pPr marL="0" indent="0">
              <a:buNone/>
              <a:defRPr/>
            </a:pPr>
            <a:r>
              <a:rPr lang="en-US" sz="2600" b="1" dirty="0">
                <a:latin typeface="Cambria" panose="02040503050406030204" pitchFamily="18" charset="0"/>
                <a:cs typeface="Arial" panose="020B0604020202020204" pitchFamily="34" charset="0"/>
              </a:rPr>
              <a:t>Award Notices (Continued) </a:t>
            </a:r>
          </a:p>
          <a:p>
            <a:pPr marL="0" indent="0">
              <a:buNone/>
              <a:defRPr/>
            </a:pPr>
            <a:endParaRPr lang="en-US" sz="1050" b="1" dirty="0">
              <a:latin typeface="Cambria" panose="02040503050406030204" pitchFamily="18" charset="0"/>
              <a:cs typeface="Arial" panose="020B0604020202020204" pitchFamily="34" charset="0"/>
            </a:endParaRPr>
          </a:p>
          <a:p>
            <a:pPr marL="0" indent="0">
              <a:buNone/>
              <a:defRPr/>
            </a:pPr>
            <a:r>
              <a:rPr lang="en-US" sz="2000" b="1" dirty="0">
                <a:latin typeface="Cambria" panose="02040503050406030204" pitchFamily="18" charset="0"/>
                <a:cs typeface="Arial" panose="020B0604020202020204" pitchFamily="34" charset="0"/>
              </a:rPr>
              <a:t>Adjustments to Funding (cont.)</a:t>
            </a:r>
            <a:r>
              <a:rPr lang="en-US" sz="2000" dirty="0">
                <a:latin typeface="Cambria" panose="02040503050406030204" pitchFamily="18" charset="0"/>
                <a:cs typeface="Arial" panose="020B0604020202020204" pitchFamily="34" charset="0"/>
              </a:rPr>
              <a:t>:</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HUD may fully or partially fund another eligible, fundable application, if funds are available after funding the highest-ranking application.</a:t>
            </a:r>
          </a:p>
          <a:p>
            <a:pPr>
              <a:buFont typeface="Arial" panose="020B0604020202020204" pitchFamily="34" charset="0"/>
              <a:buChar char="•"/>
              <a:defRPr/>
            </a:pPr>
            <a:r>
              <a:rPr lang="en-US" sz="2000" dirty="0">
                <a:latin typeface="Cambria" panose="02040503050406030204" pitchFamily="18" charset="0"/>
                <a:cs typeface="Arial" panose="020B0604020202020204" pitchFamily="34" charset="0"/>
              </a:rPr>
              <a:t>If funds remain, funds may be made available within the current FY for other program competitions.</a:t>
            </a:r>
          </a:p>
          <a:p>
            <a:pPr eaLnBrk="1" fontAlgn="auto" hangingPunct="1">
              <a:spcAft>
                <a:spcPts val="0"/>
              </a:spcAft>
              <a:buFontTx/>
              <a:buNone/>
              <a:defRPr/>
            </a:pPr>
            <a:endParaRPr lang="en-US" dirty="0">
              <a:latin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3ED21275-7E96-4BFE-9508-7A6A025C197D}"/>
              </a:ext>
            </a:extLst>
          </p:cNvPr>
          <p:cNvCxnSpPr>
            <a:cxnSpLocks/>
          </p:cNvCxnSpPr>
          <p:nvPr/>
        </p:nvCxnSpPr>
        <p:spPr>
          <a:xfrm>
            <a:off x="3465330" y="1114707"/>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8B4780CE-2CE8-33AA-FF0A-248D71A19044}"/>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09396F47-DDC9-A582-A1AB-70B56BB308A4}"/>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3497790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5800" y="858667"/>
            <a:ext cx="2856228" cy="2788077"/>
          </a:xfrm>
        </p:spPr>
        <p:txBody>
          <a:bodyPr rtlCol="0">
            <a:normAutofit/>
          </a:bodyPr>
          <a:lstStyle/>
          <a:p>
            <a:pPr eaLnBrk="1" fontAlgn="auto" hangingPunct="1">
              <a:spcAft>
                <a:spcPts val="0"/>
              </a:spcAft>
              <a:defRPr/>
            </a:pPr>
            <a:r>
              <a:rPr lang="en-US" sz="2800" b="1">
                <a:latin typeface="Cambria" panose="02040503050406030204" pitchFamily="18" charset="0"/>
                <a:cs typeface="Arial" panose="020B0604020202020204" pitchFamily="34" charset="0"/>
              </a:rPr>
              <a:t>VI. Award Administration Information </a:t>
            </a:r>
          </a:p>
        </p:txBody>
      </p:sp>
      <p:sp>
        <p:nvSpPr>
          <p:cNvPr id="226307" name="Rectangle 3"/>
          <p:cNvSpPr>
            <a:spLocks noGrp="1" noChangeArrowheads="1"/>
          </p:cNvSpPr>
          <p:nvPr>
            <p:ph idx="1"/>
          </p:nvPr>
        </p:nvSpPr>
        <p:spPr>
          <a:xfrm>
            <a:off x="3226483" y="181087"/>
            <a:ext cx="5384117" cy="4800600"/>
          </a:xfrm>
        </p:spPr>
        <p:txBody>
          <a:bodyPr rtlCol="0" anchor="ctr">
            <a:normAutofit fontScale="85000" lnSpcReduction="10000"/>
          </a:bodyPr>
          <a:lstStyle/>
          <a:p>
            <a:pPr marL="0" indent="0">
              <a:buNone/>
              <a:defRPr/>
            </a:pPr>
            <a:r>
              <a:rPr lang="en-US" sz="2400" b="1" dirty="0">
                <a:latin typeface="Cambria" panose="02040503050406030204" pitchFamily="18" charset="0"/>
                <a:cs typeface="Arial" panose="020B0604020202020204" pitchFamily="34" charset="0"/>
              </a:rPr>
              <a:t>Award Notices (Continued) </a:t>
            </a:r>
          </a:p>
          <a:p>
            <a:pPr marL="0" indent="0">
              <a:buNone/>
              <a:defRPr/>
            </a:pPr>
            <a:endParaRPr lang="en-US" sz="2000" b="1" dirty="0">
              <a:latin typeface="Cambria" panose="02040503050406030204" pitchFamily="18" charset="0"/>
              <a:cs typeface="Arial" panose="020B0604020202020204" pitchFamily="34" charset="0"/>
            </a:endParaRPr>
          </a:p>
          <a:p>
            <a:pPr marL="0" indent="0">
              <a:lnSpc>
                <a:spcPct val="110000"/>
              </a:lnSpc>
              <a:buNone/>
              <a:defRPr/>
            </a:pPr>
            <a:r>
              <a:rPr lang="en-US" sz="2000" b="1" dirty="0">
                <a:latin typeface="Cambria" panose="02040503050406030204" pitchFamily="18" charset="0"/>
                <a:ea typeface="Cambria" panose="02040503050406030204" pitchFamily="18" charset="0"/>
                <a:cs typeface="Arial" panose="020B0604020202020204" pitchFamily="34" charset="0"/>
              </a:rPr>
              <a:t>Funding Errors:</a:t>
            </a:r>
          </a:p>
          <a:p>
            <a:pPr marL="509588" indent="-222250">
              <a:lnSpc>
                <a:spcPct val="110000"/>
              </a:lnSpc>
              <a:buFont typeface="Arial" panose="020B0604020202020204" pitchFamily="34" charset="0"/>
              <a:buChar char="•"/>
              <a:defRPr/>
            </a:pPr>
            <a:r>
              <a:rPr lang="en-US" sz="2000" dirty="0">
                <a:latin typeface="Cambria" panose="02040503050406030204" pitchFamily="18" charset="0"/>
                <a:ea typeface="Cambria" panose="02040503050406030204" pitchFamily="18" charset="0"/>
                <a:cs typeface="Arial" panose="020B0604020202020204" pitchFamily="34" charset="0"/>
              </a:rPr>
              <a:t>If HUD commits error that when corrected would cause selection of an applicant for funding, HUD will select that applicant based on availability of funds.</a:t>
            </a:r>
          </a:p>
          <a:p>
            <a:pPr marL="509588" indent="-222250">
              <a:lnSpc>
                <a:spcPct val="110000"/>
              </a:lnSpc>
              <a:buFont typeface="Arial" panose="020B0604020202020204" pitchFamily="34" charset="0"/>
              <a:buChar char="•"/>
              <a:defRPr/>
            </a:pPr>
            <a:r>
              <a:rPr lang="en-US" sz="2000" dirty="0">
                <a:latin typeface="Cambria" panose="02040503050406030204" pitchFamily="18" charset="0"/>
                <a:ea typeface="Cambria" panose="02040503050406030204" pitchFamily="18" charset="0"/>
                <a:cs typeface="Arial" panose="020B0604020202020204" pitchFamily="34" charset="0"/>
              </a:rPr>
              <a:t>The HUD Reform Act prohibits HUD from notifying applicants of grant awards before the announcement of </a:t>
            </a:r>
            <a:r>
              <a:rPr lang="en-US" sz="2000" b="1" dirty="0">
                <a:latin typeface="Cambria" panose="02040503050406030204" pitchFamily="18" charset="0"/>
                <a:ea typeface="Cambria" panose="02040503050406030204" pitchFamily="18" charset="0"/>
                <a:cs typeface="Arial" panose="020B0604020202020204" pitchFamily="34" charset="0"/>
              </a:rPr>
              <a:t>all</a:t>
            </a:r>
            <a:r>
              <a:rPr lang="en-US" sz="2000" dirty="0">
                <a:latin typeface="Cambria" panose="02040503050406030204" pitchFamily="18" charset="0"/>
                <a:ea typeface="Cambria" panose="02040503050406030204" pitchFamily="18" charset="0"/>
                <a:cs typeface="Arial" panose="020B0604020202020204" pitchFamily="34" charset="0"/>
              </a:rPr>
              <a:t> successful award recipients.</a:t>
            </a:r>
          </a:p>
          <a:p>
            <a:pPr>
              <a:lnSpc>
                <a:spcPct val="110000"/>
              </a:lnSpc>
              <a:buFont typeface="Arial" panose="020B0604020202020204" pitchFamily="34" charset="0"/>
              <a:buChar char="•"/>
              <a:defRPr/>
            </a:pPr>
            <a:endParaRPr lang="en-US" sz="1050" dirty="0">
              <a:latin typeface="Cambria" panose="02040503050406030204" pitchFamily="18" charset="0"/>
              <a:ea typeface="Cambria" panose="02040503050406030204" pitchFamily="18" charset="0"/>
              <a:cs typeface="Arial" panose="020B0604020202020204" pitchFamily="34" charset="0"/>
            </a:endParaRPr>
          </a:p>
          <a:p>
            <a:pPr marL="0" indent="0">
              <a:lnSpc>
                <a:spcPct val="110000"/>
              </a:lnSpc>
              <a:buNone/>
              <a:defRPr/>
            </a:pPr>
            <a:r>
              <a:rPr lang="en-US" sz="2000" dirty="0">
                <a:latin typeface="Cambria" panose="02040503050406030204" pitchFamily="18" charset="0"/>
                <a:ea typeface="Cambria" panose="02040503050406030204" pitchFamily="18" charset="0"/>
                <a:cs typeface="Arial" panose="020B0604020202020204" pitchFamily="34" charset="0"/>
              </a:rPr>
              <a:t>*</a:t>
            </a:r>
            <a:r>
              <a:rPr lang="en-US" sz="2000" b="1" dirty="0">
                <a:solidFill>
                  <a:schemeClr val="tx1"/>
                </a:solidFill>
                <a:latin typeface="Cambria" panose="02040503050406030204" pitchFamily="18" charset="0"/>
                <a:ea typeface="Cambria" panose="02040503050406030204" pitchFamily="18" charset="0"/>
                <a:cs typeface="Arial" panose="020B0604020202020204" pitchFamily="34" charset="0"/>
              </a:rPr>
              <a:t>Reminder</a:t>
            </a:r>
            <a:r>
              <a:rPr lang="en-US" sz="2000" dirty="0">
                <a:latin typeface="Cambria" panose="02040503050406030204" pitchFamily="18" charset="0"/>
                <a:ea typeface="Cambria" panose="02040503050406030204" pitchFamily="18" charset="0"/>
                <a:cs typeface="Arial" panose="020B0604020202020204" pitchFamily="34" charset="0"/>
              </a:rPr>
              <a:t>: T</a:t>
            </a:r>
            <a:r>
              <a:rPr lang="en-US" sz="2000" b="0" i="0" u="none" strike="noStrike" baseline="0" dirty="0">
                <a:solidFill>
                  <a:srgbClr val="000000"/>
                </a:solidFill>
                <a:latin typeface="Cambria" panose="02040503050406030204" pitchFamily="18" charset="0"/>
                <a:ea typeface="Cambria" panose="02040503050406030204" pitchFamily="18" charset="0"/>
              </a:rPr>
              <a:t>here is no appeal process. However, an applicant may bring </a:t>
            </a:r>
            <a:r>
              <a:rPr lang="en-US" sz="2000" b="1" i="0" u="sng" strike="noStrike" baseline="0" dirty="0">
                <a:solidFill>
                  <a:srgbClr val="000000"/>
                </a:solidFill>
                <a:latin typeface="Cambria" panose="02040503050406030204" pitchFamily="18" charset="0"/>
                <a:ea typeface="Cambria" panose="02040503050406030204" pitchFamily="18" charset="0"/>
              </a:rPr>
              <a:t>arithmetic errors</a:t>
            </a:r>
            <a:r>
              <a:rPr lang="en-US" sz="2000" b="0" i="0" u="sng" strike="noStrike" baseline="0" dirty="0">
                <a:solidFill>
                  <a:srgbClr val="000000"/>
                </a:solidFill>
                <a:latin typeface="Cambria" panose="02040503050406030204" pitchFamily="18" charset="0"/>
                <a:ea typeface="Cambria" panose="02040503050406030204" pitchFamily="18" charset="0"/>
              </a:rPr>
              <a:t> </a:t>
            </a:r>
            <a:r>
              <a:rPr lang="en-US" sz="2000" b="0" i="0" u="none" strike="noStrike" baseline="0" dirty="0">
                <a:solidFill>
                  <a:srgbClr val="000000"/>
                </a:solidFill>
                <a:latin typeface="Cambria" panose="02040503050406030204" pitchFamily="18" charset="0"/>
                <a:ea typeface="Cambria" panose="02040503050406030204" pitchFamily="18" charset="0"/>
              </a:rPr>
              <a:t>in application scoring to the attention of HUD within </a:t>
            </a:r>
            <a:r>
              <a:rPr lang="en-US" sz="2000" b="1" i="0" u="sng" strike="noStrike" baseline="0" dirty="0">
                <a:solidFill>
                  <a:srgbClr val="000000"/>
                </a:solidFill>
                <a:latin typeface="Cambria" panose="02040503050406030204" pitchFamily="18" charset="0"/>
                <a:ea typeface="Cambria" panose="02040503050406030204" pitchFamily="18" charset="0"/>
              </a:rPr>
              <a:t>30 days </a:t>
            </a:r>
            <a:r>
              <a:rPr lang="en-US" sz="2000" b="0" i="0" u="sng" strike="noStrike" baseline="0" dirty="0">
                <a:solidFill>
                  <a:srgbClr val="000000"/>
                </a:solidFill>
                <a:latin typeface="Cambria" panose="02040503050406030204" pitchFamily="18" charset="0"/>
                <a:ea typeface="Cambria" panose="02040503050406030204" pitchFamily="18" charset="0"/>
              </a:rPr>
              <a:t>of being informed of its score</a:t>
            </a:r>
            <a:r>
              <a:rPr lang="en-US" sz="2000" b="0" i="0" u="none" strike="noStrike" baseline="0" dirty="0">
                <a:solidFill>
                  <a:srgbClr val="000000"/>
                </a:solidFill>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40CFC3A5-2310-46FD-8AAA-052988679F47}"/>
              </a:ext>
            </a:extLst>
          </p:cNvPr>
          <p:cNvCxnSpPr>
            <a:cxnSpLocks/>
          </p:cNvCxnSpPr>
          <p:nvPr/>
        </p:nvCxnSpPr>
        <p:spPr>
          <a:xfrm>
            <a:off x="3260153" y="666750"/>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E7172B2B-5E7A-3A13-44C7-BF36ED45F025}"/>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2FA109D3-110D-F606-BCC5-21F67DE26639}"/>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1866438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750251" y="895350"/>
            <a:ext cx="2693083" cy="2788077"/>
          </a:xfrm>
        </p:spPr>
        <p:txBody>
          <a:bodyPr rtlCol="0">
            <a:normAutofit/>
          </a:bodyPr>
          <a:lstStyle/>
          <a:p>
            <a:pPr eaLnBrk="1" fontAlgn="auto" hangingPunct="1">
              <a:spcAft>
                <a:spcPts val="0"/>
              </a:spcAft>
              <a:defRPr/>
            </a:pPr>
            <a:r>
              <a:rPr lang="en-US" sz="2800" b="1">
                <a:latin typeface="Cambria" panose="02040503050406030204" pitchFamily="18" charset="0"/>
                <a:cs typeface="Arial" panose="020B0604020202020204" pitchFamily="34" charset="0"/>
              </a:rPr>
              <a:t>VI. Award Administration Information </a:t>
            </a:r>
          </a:p>
        </p:txBody>
      </p:sp>
      <p:sp>
        <p:nvSpPr>
          <p:cNvPr id="226307" name="Rectangle 3"/>
          <p:cNvSpPr>
            <a:spLocks noGrp="1" noChangeArrowheads="1"/>
          </p:cNvSpPr>
          <p:nvPr>
            <p:ph idx="1"/>
          </p:nvPr>
        </p:nvSpPr>
        <p:spPr>
          <a:xfrm>
            <a:off x="3550429" y="209549"/>
            <a:ext cx="4983971" cy="4724401"/>
          </a:xfrm>
        </p:spPr>
        <p:txBody>
          <a:bodyPr rtlCol="0" anchor="ctr">
            <a:normAutofit lnSpcReduction="10000"/>
          </a:bodyPr>
          <a:lstStyle/>
          <a:p>
            <a:pPr marL="0" indent="0">
              <a:buNone/>
              <a:defRPr/>
            </a:pPr>
            <a:r>
              <a:rPr lang="en-US" sz="2400" b="1" dirty="0">
                <a:latin typeface="Cambria" panose="02040503050406030204" pitchFamily="18" charset="0"/>
                <a:cs typeface="Arial" panose="020B0604020202020204" pitchFamily="34" charset="0"/>
              </a:rPr>
              <a:t>Award Notices (Continued) </a:t>
            </a:r>
          </a:p>
          <a:p>
            <a:pPr>
              <a:spcBef>
                <a:spcPts val="0"/>
              </a:spcBef>
              <a:buFont typeface="Arial" panose="020B0604020202020204" pitchFamily="34" charset="0"/>
              <a:buChar char="•"/>
              <a:defRPr/>
            </a:pPr>
            <a:endParaRPr lang="en-US" sz="1700" dirty="0">
              <a:latin typeface="Cambria" panose="02040503050406030204" pitchFamily="18" charset="0"/>
              <a:cs typeface="Arial" panose="020B0604020202020204" pitchFamily="34" charset="0"/>
            </a:endParaRPr>
          </a:p>
          <a:p>
            <a:pPr>
              <a:spcBef>
                <a:spcPts val="0"/>
              </a:spcBef>
              <a:buFont typeface="Arial" panose="020B0604020202020204" pitchFamily="34" charset="0"/>
              <a:buChar char="•"/>
              <a:defRPr/>
            </a:pPr>
            <a:r>
              <a:rPr lang="en-US" sz="1800" dirty="0">
                <a:latin typeface="Cambria" panose="02040503050406030204" pitchFamily="18" charset="0"/>
                <a:cs typeface="Arial" panose="020B0604020202020204" pitchFamily="34" charset="0"/>
              </a:rPr>
              <a:t>ONAP will send applicant an </a:t>
            </a:r>
            <a:r>
              <a:rPr lang="en-US" sz="1800" b="1" dirty="0">
                <a:latin typeface="Cambria" panose="02040503050406030204" pitchFamily="18" charset="0"/>
                <a:cs typeface="Arial" panose="020B0604020202020204" pitchFamily="34" charset="0"/>
              </a:rPr>
              <a:t>award letter </a:t>
            </a:r>
            <a:r>
              <a:rPr lang="en-US" sz="1800" dirty="0">
                <a:latin typeface="Cambria" panose="02040503050406030204" pitchFamily="18" charset="0"/>
                <a:cs typeface="Arial" panose="020B0604020202020204" pitchFamily="34" charset="0"/>
              </a:rPr>
              <a:t>and </a:t>
            </a:r>
            <a:r>
              <a:rPr lang="en-US" sz="1800" b="1" dirty="0">
                <a:latin typeface="Cambria" panose="02040503050406030204" pitchFamily="18" charset="0"/>
                <a:cs typeface="Arial" panose="020B0604020202020204" pitchFamily="34" charset="0"/>
              </a:rPr>
              <a:t>grant agreement </a:t>
            </a:r>
            <a:r>
              <a:rPr lang="en-US" sz="1800" dirty="0">
                <a:latin typeface="Cambria" panose="02040503050406030204" pitchFamily="18" charset="0"/>
                <a:cs typeface="Arial" panose="020B0604020202020204" pitchFamily="34" charset="0"/>
              </a:rPr>
              <a:t>to sign and return.</a:t>
            </a:r>
          </a:p>
          <a:p>
            <a:pPr marL="0" indent="0">
              <a:spcBef>
                <a:spcPts val="0"/>
              </a:spcBef>
              <a:buNone/>
              <a:defRPr/>
            </a:pPr>
            <a:endParaRPr lang="en-US" sz="1100" dirty="0">
              <a:latin typeface="Cambria" panose="02040503050406030204" pitchFamily="18" charset="0"/>
              <a:cs typeface="Arial" panose="020B0604020202020204" pitchFamily="34" charset="0"/>
            </a:endParaRPr>
          </a:p>
          <a:p>
            <a:pPr>
              <a:spcBef>
                <a:spcPts val="0"/>
              </a:spcBef>
              <a:buFont typeface="Arial" panose="020B0604020202020204" pitchFamily="34" charset="0"/>
              <a:buChar char="•"/>
              <a:defRPr/>
            </a:pPr>
            <a:r>
              <a:rPr lang="en-US" sz="1800" dirty="0">
                <a:latin typeface="Cambria" panose="02040503050406030204" pitchFamily="18" charset="0"/>
                <a:cs typeface="Arial" panose="020B0604020202020204" pitchFamily="34" charset="0"/>
              </a:rPr>
              <a:t>Applicant must establish an account in LOCCS to draw down funds to complete project/activities.</a:t>
            </a:r>
          </a:p>
          <a:p>
            <a:pPr marL="0" indent="0" algn="just">
              <a:spcBef>
                <a:spcPts val="0"/>
              </a:spcBef>
              <a:buNone/>
              <a:defRPr/>
            </a:pPr>
            <a:endParaRPr lang="en-US" sz="1100" dirty="0">
              <a:latin typeface="Cambria" panose="02040503050406030204" pitchFamily="18" charset="0"/>
              <a:cs typeface="Arial" panose="020B0604020202020204" pitchFamily="34" charset="0"/>
            </a:endParaRPr>
          </a:p>
          <a:p>
            <a:pPr algn="just">
              <a:spcBef>
                <a:spcPts val="0"/>
              </a:spcBef>
              <a:buFont typeface="Arial" panose="020B0604020202020204" pitchFamily="34" charset="0"/>
              <a:buChar char="•"/>
              <a:defRPr/>
            </a:pPr>
            <a:r>
              <a:rPr lang="en-US" sz="1800" dirty="0">
                <a:latin typeface="Cambria" panose="02040503050406030204" pitchFamily="18" charset="0"/>
                <a:cs typeface="Arial" panose="020B0604020202020204" pitchFamily="34" charset="0"/>
              </a:rPr>
              <a:t>Grantees will be encouraged to participate in an award Implementation training conducted by ONAP.</a:t>
            </a:r>
          </a:p>
          <a:p>
            <a:pPr marL="0" indent="0" algn="just">
              <a:spcBef>
                <a:spcPts val="0"/>
              </a:spcBef>
              <a:buNone/>
              <a:defRPr/>
            </a:pPr>
            <a:endParaRPr lang="en-US" sz="1000" dirty="0">
              <a:latin typeface="Cambria" panose="02040503050406030204" pitchFamily="18" charset="0"/>
              <a:cs typeface="Arial" panose="020B0604020202020204" pitchFamily="34" charset="0"/>
            </a:endParaRPr>
          </a:p>
          <a:p>
            <a:pPr>
              <a:spcBef>
                <a:spcPts val="0"/>
              </a:spcBef>
              <a:buFont typeface="Arial" panose="020B0604020202020204" pitchFamily="34" charset="0"/>
              <a:buChar char="•"/>
              <a:defRPr/>
            </a:pPr>
            <a:r>
              <a:rPr lang="en-US" sz="1800" dirty="0">
                <a:latin typeface="Cambria" panose="02040503050406030204" pitchFamily="18" charset="0"/>
                <a:cs typeface="Arial" panose="020B0604020202020204" pitchFamily="34" charset="0"/>
              </a:rPr>
              <a:t>Environmental review: All required notifications, and approval of the Request for Release of Funds and Certification when applicable under 24 CFR part 58 or HUD's approval of the project or activity under 24 CFR part 50, </a:t>
            </a:r>
            <a:r>
              <a:rPr lang="en-US" sz="1800" b="1" dirty="0">
                <a:latin typeface="Cambria" panose="02040503050406030204" pitchFamily="18" charset="0"/>
                <a:cs typeface="Arial" panose="020B0604020202020204" pitchFamily="34" charset="0"/>
              </a:rPr>
              <a:t>must be completed</a:t>
            </a:r>
            <a:r>
              <a:rPr lang="en-US" sz="1800" dirty="0">
                <a:latin typeface="Cambria" panose="02040503050406030204" pitchFamily="18" charset="0"/>
                <a:cs typeface="Arial" panose="020B0604020202020204" pitchFamily="34" charset="0"/>
              </a:rPr>
              <a:t> before a recipient may commit HUD or non-HUD funds.</a:t>
            </a:r>
          </a:p>
          <a:p>
            <a:pPr eaLnBrk="1" fontAlgn="auto" hangingPunct="1">
              <a:spcAft>
                <a:spcPts val="0"/>
              </a:spcAft>
              <a:buFontTx/>
              <a:buNone/>
              <a:defRPr/>
            </a:pPr>
            <a:endParaRPr lang="en-US" dirty="0">
              <a:latin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B2D59269-634B-4311-9C38-49B3A2BB9BAC}"/>
              </a:ext>
            </a:extLst>
          </p:cNvPr>
          <p:cNvCxnSpPr>
            <a:cxnSpLocks/>
          </p:cNvCxnSpPr>
          <p:nvPr/>
        </p:nvCxnSpPr>
        <p:spPr>
          <a:xfrm>
            <a:off x="3602619" y="666750"/>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EFA420FD-ECD0-8F5F-995F-9930FB24FBD9}"/>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617B5B3A-BC85-7FF3-6DA1-AE6572B21B6E}"/>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4051208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60652" y="990886"/>
            <a:ext cx="2692147" cy="2788077"/>
          </a:xfrm>
        </p:spPr>
        <p:txBody>
          <a:bodyPr rtlCol="0">
            <a:normAutofit/>
          </a:bodyPr>
          <a:lstStyle/>
          <a:p>
            <a:pPr eaLnBrk="1" fontAlgn="auto" hangingPunct="1">
              <a:spcAft>
                <a:spcPts val="0"/>
              </a:spcAft>
              <a:defRPr/>
            </a:pPr>
            <a:r>
              <a:rPr lang="en-US" sz="2800" b="1">
                <a:latin typeface="Cambria" panose="02040503050406030204" pitchFamily="18" charset="0"/>
                <a:cs typeface="Arial" panose="020B0604020202020204" pitchFamily="34" charset="0"/>
              </a:rPr>
              <a:t>VI. Award Administration Information </a:t>
            </a:r>
          </a:p>
        </p:txBody>
      </p:sp>
      <p:cxnSp>
        <p:nvCxnSpPr>
          <p:cNvPr id="8" name="Straight Connector 7">
            <a:extLst>
              <a:ext uri="{FF2B5EF4-FFF2-40B4-BE49-F238E27FC236}">
                <a16:creationId xmlns:a16="http://schemas.microsoft.com/office/drawing/2014/main" id="{B5C2517A-8911-4D10-85CA-F27A200574F3}"/>
              </a:ext>
            </a:extLst>
          </p:cNvPr>
          <p:cNvCxnSpPr>
            <a:cxnSpLocks/>
          </p:cNvCxnSpPr>
          <p:nvPr/>
        </p:nvCxnSpPr>
        <p:spPr>
          <a:xfrm>
            <a:off x="3505200" y="1276350"/>
            <a:ext cx="4597565" cy="9242"/>
          </a:xfrm>
          <a:prstGeom prst="line">
            <a:avLst/>
          </a:prstGeom>
        </p:spPr>
        <p:style>
          <a:lnRef idx="3">
            <a:schemeClr val="accent1"/>
          </a:lnRef>
          <a:fillRef idx="0">
            <a:schemeClr val="accent1"/>
          </a:fillRef>
          <a:effectRef idx="2">
            <a:schemeClr val="accent1"/>
          </a:effectRef>
          <a:fontRef idx="minor">
            <a:schemeClr val="tx1"/>
          </a:fontRef>
        </p:style>
      </p:cxnSp>
      <p:sp>
        <p:nvSpPr>
          <p:cNvPr id="10" name="TextBox 9">
            <a:extLst>
              <a:ext uri="{FF2B5EF4-FFF2-40B4-BE49-F238E27FC236}">
                <a16:creationId xmlns:a16="http://schemas.microsoft.com/office/drawing/2014/main" id="{969C4890-402F-47CD-A198-C081AA3EAB19}"/>
              </a:ext>
            </a:extLst>
          </p:cNvPr>
          <p:cNvSpPr txBox="1"/>
          <p:nvPr/>
        </p:nvSpPr>
        <p:spPr>
          <a:xfrm>
            <a:off x="3429000" y="514350"/>
            <a:ext cx="5054347" cy="3293209"/>
          </a:xfrm>
          <a:prstGeom prst="rect">
            <a:avLst/>
          </a:prstGeom>
          <a:noFill/>
        </p:spPr>
        <p:txBody>
          <a:bodyPr wrap="square">
            <a:spAutoFit/>
          </a:bodyPr>
          <a:lstStyle/>
          <a:p>
            <a:pPr marL="0" indent="0">
              <a:buNone/>
              <a:defRPr/>
            </a:pPr>
            <a:r>
              <a:rPr lang="en-US" sz="1800" b="1" dirty="0">
                <a:latin typeface="Cambria" panose="02040503050406030204" pitchFamily="18" charset="0"/>
                <a:cs typeface="Arial" panose="020B0604020202020204" pitchFamily="34" charset="0"/>
              </a:rPr>
              <a:t>Administrative, National and Departments for HUD recipients </a:t>
            </a:r>
          </a:p>
          <a:p>
            <a:pPr marL="0" indent="0">
              <a:buNone/>
              <a:defRPr/>
            </a:pPr>
            <a:endParaRPr lang="en-US" b="1" dirty="0">
              <a:latin typeface="Cambria" panose="02040503050406030204" pitchFamily="18" charset="0"/>
              <a:cs typeface="Arial" panose="020B0604020202020204" pitchFamily="34" charset="0"/>
            </a:endParaRPr>
          </a:p>
          <a:p>
            <a:pPr marL="0" indent="0">
              <a:buNone/>
              <a:defRPr/>
            </a:pPr>
            <a:endParaRPr lang="en-US" sz="1000" b="1" dirty="0">
              <a:latin typeface="Cambria" panose="02040503050406030204" pitchFamily="18" charset="0"/>
              <a:cs typeface="Arial" panose="020B0604020202020204" pitchFamily="34" charset="0"/>
            </a:endParaRPr>
          </a:p>
          <a:p>
            <a:pPr>
              <a:defRPr/>
            </a:pPr>
            <a:r>
              <a:rPr lang="en-US" sz="1800" dirty="0">
                <a:latin typeface="Cambria" panose="02040503050406030204" pitchFamily="18" charset="0"/>
                <a:cs typeface="Arial" panose="020B0604020202020204" pitchFamily="34" charset="0"/>
              </a:rPr>
              <a:t>The NOFO lists the applicable Administrative, National and Department Policy Requirements and Terms for HUD Financial Assistance Awards. These are also available at HUD’s Funding Opportunity page:</a:t>
            </a:r>
          </a:p>
          <a:p>
            <a:pPr>
              <a:defRPr/>
            </a:pPr>
            <a:endParaRPr lang="en-US" sz="1800" dirty="0">
              <a:latin typeface="Cambria" panose="02040503050406030204" pitchFamily="18" charset="0"/>
              <a:cs typeface="Arial" panose="020B0604020202020204" pitchFamily="34" charset="0"/>
            </a:endParaRPr>
          </a:p>
          <a:p>
            <a:pPr>
              <a:defRPr/>
            </a:pPr>
            <a:r>
              <a:rPr lang="en-US" sz="1800" dirty="0">
                <a:latin typeface="Cambria" panose="02040503050406030204" pitchFamily="18" charset="0"/>
                <a:cs typeface="Arial" panose="020B0604020202020204" pitchFamily="34" charset="0"/>
                <a:hlinkClick r:id="rId3"/>
              </a:rPr>
              <a:t>https://www.hud.gov/program_offices/spm/gmomgmt/grantsinfo/fundingopps</a:t>
            </a:r>
            <a:endParaRPr lang="en-US" dirty="0">
              <a:latin typeface="Cambria" panose="02040503050406030204" pitchFamily="18" charset="0"/>
              <a:cs typeface="Arial" panose="020B0604020202020204" pitchFamily="34" charset="0"/>
            </a:endParaRPr>
          </a:p>
        </p:txBody>
      </p:sp>
      <p:pic>
        <p:nvPicPr>
          <p:cNvPr id="3" name="Picture 3">
            <a:extLst>
              <a:ext uri="{FF2B5EF4-FFF2-40B4-BE49-F238E27FC236}">
                <a16:creationId xmlns:a16="http://schemas.microsoft.com/office/drawing/2014/main" id="{55FC7F95-1287-01F6-082B-B11465DD2080}"/>
              </a:ext>
            </a:extLst>
          </p:cNvPr>
          <p:cNvPicPr>
            <a:picLocks noChangeAspect="1"/>
          </p:cNvPicPr>
          <p:nvPr/>
        </p:nvPicPr>
        <p:blipFill>
          <a:blip r:embed="rId4"/>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E4C588C2-A81C-81B4-5D83-61972AD861CA}"/>
              </a:ext>
            </a:extLst>
          </p:cNvPr>
          <p:cNvPicPr>
            <a:picLocks noChangeAspect="1"/>
          </p:cNvPicPr>
          <p:nvPr/>
        </p:nvPicPr>
        <p:blipFill>
          <a:blip r:embed="rId5"/>
          <a:stretch>
            <a:fillRect/>
          </a:stretch>
        </p:blipFill>
        <p:spPr>
          <a:xfrm>
            <a:off x="8571601" y="-1588"/>
            <a:ext cx="573298" cy="5146675"/>
          </a:xfrm>
          <a:prstGeom prst="rect">
            <a:avLst/>
          </a:prstGeom>
        </p:spPr>
      </p:pic>
    </p:spTree>
    <p:extLst>
      <p:ext uri="{BB962C8B-B14F-4D97-AF65-F5344CB8AC3E}">
        <p14:creationId xmlns:p14="http://schemas.microsoft.com/office/powerpoint/2010/main" val="2656636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533400" y="990886"/>
            <a:ext cx="2693083" cy="2788077"/>
          </a:xfrm>
        </p:spPr>
        <p:txBody>
          <a:bodyPr rtlCol="0">
            <a:normAutofit/>
          </a:bodyPr>
          <a:lstStyle/>
          <a:p>
            <a:pPr eaLnBrk="1" fontAlgn="auto" hangingPunct="1">
              <a:spcAft>
                <a:spcPts val="0"/>
              </a:spcAft>
              <a:defRPr/>
            </a:pPr>
            <a:r>
              <a:rPr lang="en-US" sz="2800" b="1">
                <a:latin typeface="Cambria" panose="02040503050406030204" pitchFamily="18" charset="0"/>
                <a:cs typeface="Arial" panose="020B0604020202020204" pitchFamily="34" charset="0"/>
              </a:rPr>
              <a:t>VI. Award Administration Information </a:t>
            </a:r>
          </a:p>
        </p:txBody>
      </p:sp>
      <p:sp>
        <p:nvSpPr>
          <p:cNvPr id="9" name="TextBox 8">
            <a:extLst>
              <a:ext uri="{FF2B5EF4-FFF2-40B4-BE49-F238E27FC236}">
                <a16:creationId xmlns:a16="http://schemas.microsoft.com/office/drawing/2014/main" id="{EE3EB877-D9E4-4047-8DE7-1B8938E27162}"/>
              </a:ext>
            </a:extLst>
          </p:cNvPr>
          <p:cNvSpPr txBox="1"/>
          <p:nvPr/>
        </p:nvSpPr>
        <p:spPr>
          <a:xfrm>
            <a:off x="3397308" y="361950"/>
            <a:ext cx="5213292" cy="4124206"/>
          </a:xfrm>
          <a:prstGeom prst="rect">
            <a:avLst/>
          </a:prstGeom>
          <a:noFill/>
        </p:spPr>
        <p:txBody>
          <a:bodyPr wrap="square">
            <a:spAutoFit/>
          </a:bodyPr>
          <a:lstStyle/>
          <a:p>
            <a:pPr marL="0" indent="0">
              <a:buNone/>
              <a:defRPr/>
            </a:pPr>
            <a:r>
              <a:rPr lang="en-US" sz="2400" b="1" dirty="0">
                <a:latin typeface="Cambria" panose="02040503050406030204" pitchFamily="18" charset="0"/>
                <a:cs typeface="Arial" panose="020B0604020202020204" pitchFamily="34" charset="0"/>
              </a:rPr>
              <a:t>IHBG Competitive Grant Program-Post Award Reporting Requirements</a:t>
            </a:r>
            <a:r>
              <a:rPr lang="en-US" sz="2400" dirty="0">
                <a:latin typeface="Cambria" panose="02040503050406030204" pitchFamily="18" charset="0"/>
                <a:cs typeface="Arial" panose="020B0604020202020204" pitchFamily="34" charset="0"/>
              </a:rPr>
              <a:t>.</a:t>
            </a:r>
          </a:p>
          <a:p>
            <a:pPr marL="0" indent="0">
              <a:buNone/>
              <a:defRPr/>
            </a:pPr>
            <a:endParaRPr lang="en-US" dirty="0">
              <a:latin typeface="Cambria" panose="02040503050406030204" pitchFamily="18" charset="0"/>
              <a:cs typeface="Arial" panose="020B0604020202020204" pitchFamily="34" charset="0"/>
            </a:endParaRPr>
          </a:p>
          <a:p>
            <a:pPr marL="0" indent="0">
              <a:buNone/>
              <a:defRPr/>
            </a:pPr>
            <a:endParaRPr lang="en-US" sz="1000" b="1" dirty="0">
              <a:latin typeface="Cambria" panose="02040503050406030204" pitchFamily="18" charset="0"/>
              <a:cs typeface="Arial" panose="020B0604020202020204" pitchFamily="34" charset="0"/>
            </a:endParaRPr>
          </a:p>
          <a:p>
            <a:pPr>
              <a:defRPr/>
            </a:pPr>
            <a:r>
              <a:rPr lang="en-US" sz="1800" b="1" dirty="0">
                <a:latin typeface="Cambria" panose="02040503050406030204" pitchFamily="18" charset="0"/>
                <a:cs typeface="Arial" panose="020B0604020202020204" pitchFamily="34" charset="0"/>
              </a:rPr>
              <a:t>Quarterly Federal Financial Reports (SF-425s)</a:t>
            </a:r>
          </a:p>
          <a:p>
            <a:pPr>
              <a:defRPr/>
            </a:pPr>
            <a:endParaRPr lang="en-US" sz="1800" dirty="0">
              <a:latin typeface="Cambria" panose="02040503050406030204" pitchFamily="18" charset="0"/>
              <a:cs typeface="Arial" panose="020B0604020202020204" pitchFamily="34" charset="0"/>
            </a:endParaRPr>
          </a:p>
          <a:p>
            <a:pPr marL="685800" lvl="1" indent="-342900">
              <a:buFont typeface="+mj-lt"/>
              <a:buAutoNum type="arabicPeriod"/>
              <a:defRPr/>
            </a:pPr>
            <a:r>
              <a:rPr lang="en-US" sz="1800" dirty="0">
                <a:latin typeface="Cambria" panose="02040503050406030204" pitchFamily="18" charset="0"/>
                <a:cs typeface="Arial" panose="020B0604020202020204" pitchFamily="34" charset="0"/>
              </a:rPr>
              <a:t>Submit to Area ONAP within 30 days after end of each quarter.</a:t>
            </a:r>
          </a:p>
          <a:p>
            <a:pPr marL="685800" lvl="1" indent="-342900">
              <a:buFont typeface="+mj-lt"/>
              <a:buAutoNum type="arabicPeriod"/>
              <a:defRPr/>
            </a:pPr>
            <a:r>
              <a:rPr lang="en-US" sz="1800" dirty="0">
                <a:latin typeface="Cambria" panose="02040503050406030204" pitchFamily="18" charset="0"/>
                <a:cs typeface="Arial" panose="020B0604020202020204" pitchFamily="34" charset="0"/>
              </a:rPr>
              <a:t>Must show </a:t>
            </a:r>
            <a:r>
              <a:rPr lang="en-US" sz="1800" u="sng" dirty="0">
                <a:latin typeface="Cambria" panose="02040503050406030204" pitchFamily="18" charset="0"/>
                <a:cs typeface="Arial" panose="020B0604020202020204" pitchFamily="34" charset="0"/>
              </a:rPr>
              <a:t>leveraging resources </a:t>
            </a:r>
            <a:r>
              <a:rPr lang="en-US" sz="1800" dirty="0">
                <a:latin typeface="Cambria" panose="02040503050406030204" pitchFamily="18" charset="0"/>
                <a:cs typeface="Arial" panose="020B0604020202020204" pitchFamily="34" charset="0"/>
              </a:rPr>
              <a:t>received and used.</a:t>
            </a:r>
          </a:p>
          <a:p>
            <a:pPr marL="685800" lvl="1" indent="-342900">
              <a:buFont typeface="+mj-lt"/>
              <a:buAutoNum type="arabicPeriod"/>
              <a:defRPr/>
            </a:pPr>
            <a:r>
              <a:rPr lang="en-US" sz="1800" dirty="0">
                <a:latin typeface="Cambria" panose="02040503050406030204" pitchFamily="18" charset="0"/>
                <a:cs typeface="Arial" panose="020B0604020202020204" pitchFamily="34" charset="0"/>
              </a:rPr>
              <a:t>Submit final SF-425 within 90 days after end of period of performance identified on grant agreement.</a:t>
            </a:r>
          </a:p>
        </p:txBody>
      </p:sp>
      <p:cxnSp>
        <p:nvCxnSpPr>
          <p:cNvPr id="12" name="Straight Connector 11">
            <a:extLst>
              <a:ext uri="{FF2B5EF4-FFF2-40B4-BE49-F238E27FC236}">
                <a16:creationId xmlns:a16="http://schemas.microsoft.com/office/drawing/2014/main" id="{9A76F682-B12F-4B51-840F-66F7CA89CC8B}"/>
              </a:ext>
            </a:extLst>
          </p:cNvPr>
          <p:cNvCxnSpPr>
            <a:cxnSpLocks/>
          </p:cNvCxnSpPr>
          <p:nvPr/>
        </p:nvCxnSpPr>
        <p:spPr>
          <a:xfrm>
            <a:off x="3484789" y="1577068"/>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1AE19380-935E-FC6D-A692-C3C67EE67FCB}"/>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E9A89C7A-A69A-5893-B86C-6A8413210D87}"/>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1881824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2143" y="980632"/>
            <a:ext cx="2456794" cy="2799249"/>
          </a:xfrm>
        </p:spPr>
        <p:txBody>
          <a:bodyPr rtlCol="0">
            <a:normAutofit/>
          </a:bodyPr>
          <a:lstStyle/>
          <a:p>
            <a:pPr>
              <a:defRPr/>
            </a:pPr>
            <a:r>
              <a:rPr lang="en-US" sz="2400" b="1" dirty="0">
                <a:latin typeface="Cambria"/>
                <a:ea typeface="Cambria"/>
                <a:cs typeface="Arial"/>
              </a:rPr>
              <a:t>VI. Award Administration Information</a:t>
            </a:r>
            <a:r>
              <a:rPr lang="en-US" sz="2800" b="1" dirty="0">
                <a:latin typeface="Cambria"/>
                <a:ea typeface="Cambria"/>
                <a:cs typeface="Arial"/>
              </a:rPr>
              <a:t> </a:t>
            </a:r>
            <a:endParaRPr lang="en-US" sz="2800" b="1" dirty="0">
              <a:latin typeface="Cambria" panose="02040503050406030204" pitchFamily="18" charset="0"/>
              <a:cs typeface="Arial" panose="020B0604020202020204" pitchFamily="34" charset="0"/>
            </a:endParaRPr>
          </a:p>
        </p:txBody>
      </p:sp>
      <p:sp>
        <p:nvSpPr>
          <p:cNvPr id="226307" name="Rectangle 3"/>
          <p:cNvSpPr>
            <a:spLocks noGrp="1" noChangeArrowheads="1"/>
          </p:cNvSpPr>
          <p:nvPr>
            <p:ph idx="1"/>
          </p:nvPr>
        </p:nvSpPr>
        <p:spPr>
          <a:xfrm>
            <a:off x="2954340" y="153762"/>
            <a:ext cx="5341935" cy="4800600"/>
          </a:xfrm>
        </p:spPr>
        <p:txBody>
          <a:bodyPr rtlCol="0" anchor="ctr">
            <a:normAutofit fontScale="92500" lnSpcReduction="10000"/>
          </a:bodyPr>
          <a:lstStyle/>
          <a:p>
            <a:pPr marL="0" indent="0">
              <a:buNone/>
              <a:defRPr/>
            </a:pPr>
            <a:r>
              <a:rPr lang="en-US" sz="2000" b="1" dirty="0">
                <a:latin typeface="Cambria" panose="02040503050406030204" pitchFamily="18" charset="0"/>
                <a:cs typeface="Arial" panose="020B0604020202020204" pitchFamily="34" charset="0"/>
              </a:rPr>
              <a:t>IHBG Competitive Grant Program-Post Award Reporting Requirements</a:t>
            </a:r>
            <a:endParaRPr lang="en-US" sz="2000" dirty="0">
              <a:latin typeface="Cambria" panose="02040503050406030204" pitchFamily="18" charset="0"/>
              <a:cs typeface="Arial" panose="020B0604020202020204" pitchFamily="34" charset="0"/>
            </a:endParaRPr>
          </a:p>
          <a:p>
            <a:pPr marL="0" indent="0">
              <a:buNone/>
              <a:defRPr/>
            </a:pPr>
            <a:endParaRPr lang="en-US" sz="1800" dirty="0">
              <a:latin typeface="Cambria" panose="02040503050406030204" pitchFamily="18" charset="0"/>
              <a:cs typeface="Arial" panose="020B0604020202020204" pitchFamily="34" charset="0"/>
            </a:endParaRPr>
          </a:p>
          <a:p>
            <a:pPr marL="0" indent="0">
              <a:buNone/>
              <a:defRPr/>
            </a:pPr>
            <a:r>
              <a:rPr lang="en-US" sz="1800" b="1" dirty="0">
                <a:latin typeface="Cambria" panose="02040503050406030204" pitchFamily="18" charset="0"/>
                <a:cs typeface="Arial" panose="020B0604020202020204" pitchFamily="34" charset="0"/>
              </a:rPr>
              <a:t>Annual Performance Reports (APRs) (HUD-52737)</a:t>
            </a:r>
          </a:p>
          <a:p>
            <a:pPr lvl="1">
              <a:buFont typeface="Arial" panose="020B0604020202020204" pitchFamily="34" charset="0"/>
              <a:buChar char="•"/>
              <a:defRPr/>
            </a:pPr>
            <a:r>
              <a:rPr lang="en-US" sz="1800" b="1" dirty="0">
                <a:solidFill>
                  <a:srgbClr val="FF0000"/>
                </a:solidFill>
                <a:highlight>
                  <a:srgbClr val="FFFF00"/>
                </a:highlight>
                <a:latin typeface="Cambria" panose="02040503050406030204" pitchFamily="18" charset="0"/>
                <a:cs typeface="Arial" panose="020B0604020202020204" pitchFamily="34" charset="0"/>
              </a:rPr>
              <a:t>New revised</a:t>
            </a:r>
            <a:r>
              <a:rPr lang="en-US" sz="1800" dirty="0">
                <a:latin typeface="Cambria" panose="02040503050406030204" pitchFamily="18" charset="0"/>
                <a:cs typeface="Arial" panose="020B0604020202020204" pitchFamily="34" charset="0"/>
              </a:rPr>
              <a:t> </a:t>
            </a:r>
            <a:r>
              <a:rPr lang="en-US" sz="1800" b="1" dirty="0">
                <a:latin typeface="Cambria" panose="02040503050406030204" pitchFamily="18" charset="0"/>
                <a:cs typeface="Arial" panose="020B0604020202020204" pitchFamily="34" charset="0"/>
                <a:hlinkClick r:id="rId3"/>
              </a:rPr>
              <a:t>IHBG Competitive version of the Annual Report </a:t>
            </a:r>
            <a:r>
              <a:rPr lang="en-US" sz="1800" dirty="0">
                <a:latin typeface="Cambria" panose="02040503050406030204" pitchFamily="18" charset="0"/>
                <a:cs typeface="Arial" panose="020B0604020202020204" pitchFamily="34" charset="0"/>
              </a:rPr>
              <a:t>is now available and can be submitted upon completion!</a:t>
            </a:r>
          </a:p>
          <a:p>
            <a:pPr lvl="1">
              <a:buFont typeface="Arial" panose="020B0604020202020204" pitchFamily="34" charset="0"/>
              <a:buChar char="•"/>
              <a:defRPr/>
            </a:pPr>
            <a:r>
              <a:rPr lang="en-US" sz="1800" b="1" dirty="0">
                <a:highlight>
                  <a:srgbClr val="FFFF00"/>
                </a:highlight>
                <a:latin typeface="Cambria" panose="02040503050406030204" pitchFamily="18" charset="0"/>
                <a:cs typeface="Arial" panose="020B0604020202020204" pitchFamily="34" charset="0"/>
              </a:rPr>
              <a:t>Eliminates</a:t>
            </a:r>
            <a:r>
              <a:rPr lang="en-US" sz="1800" dirty="0">
                <a:latin typeface="Cambria" panose="02040503050406030204" pitchFamily="18" charset="0"/>
                <a:cs typeface="Arial" panose="020B0604020202020204" pitchFamily="34" charset="0"/>
              </a:rPr>
              <a:t> the previously required separate narrative to be submitted with Annual Report!</a:t>
            </a:r>
          </a:p>
          <a:p>
            <a:pPr lvl="1">
              <a:buFont typeface="Arial" panose="020B0604020202020204" pitchFamily="34" charset="0"/>
              <a:buChar char="•"/>
              <a:defRPr/>
            </a:pPr>
            <a:r>
              <a:rPr lang="en-US" sz="1800" dirty="0">
                <a:latin typeface="Cambria" panose="02040503050406030204" pitchFamily="18" charset="0"/>
                <a:cs typeface="Arial" panose="020B0604020202020204" pitchFamily="34" charset="0"/>
              </a:rPr>
              <a:t>Submit to HUD within 90 days after end of the program year.</a:t>
            </a:r>
          </a:p>
          <a:p>
            <a:pPr lvl="1">
              <a:buFont typeface="Arial" panose="020B0604020202020204" pitchFamily="34" charset="0"/>
              <a:buChar char="•"/>
              <a:defRPr/>
            </a:pPr>
            <a:r>
              <a:rPr lang="en-US" sz="1800" dirty="0">
                <a:latin typeface="Cambria" panose="02040503050406030204" pitchFamily="18" charset="0"/>
                <a:cs typeface="Arial" panose="020B0604020202020204" pitchFamily="34" charset="0"/>
              </a:rPr>
              <a:t>Submit to HUD within 90 days after end of period of performance identified on grant agreement.</a:t>
            </a:r>
          </a:p>
          <a:p>
            <a:pPr lvl="1">
              <a:buFont typeface="Arial" panose="020B0604020202020204" pitchFamily="34" charset="0"/>
              <a:buChar char="•"/>
              <a:defRPr/>
            </a:pPr>
            <a:r>
              <a:rPr lang="en-US" sz="1800" dirty="0">
                <a:latin typeface="Cambria" panose="02040503050406030204" pitchFamily="18" charset="0"/>
                <a:cs typeface="Arial" panose="020B0604020202020204" pitchFamily="34" charset="0"/>
              </a:rPr>
              <a:t>Pertain </a:t>
            </a:r>
            <a:r>
              <a:rPr lang="en-US" sz="1800" u="sng" dirty="0">
                <a:latin typeface="Cambria" panose="02040503050406030204" pitchFamily="18" charset="0"/>
                <a:cs typeface="Arial" panose="020B0604020202020204" pitchFamily="34" charset="0"/>
              </a:rPr>
              <a:t>only to </a:t>
            </a:r>
            <a:r>
              <a:rPr lang="en-US" sz="1800" dirty="0">
                <a:latin typeface="Cambria" panose="02040503050406030204" pitchFamily="18" charset="0"/>
                <a:cs typeface="Arial" panose="020B0604020202020204" pitchFamily="34" charset="0"/>
              </a:rPr>
              <a:t>IHBG Competitive grant activities.</a:t>
            </a:r>
          </a:p>
          <a:p>
            <a:pPr lvl="1">
              <a:buFont typeface="Arial" panose="020B0604020202020204" pitchFamily="34" charset="0"/>
              <a:buChar char="•"/>
              <a:defRPr/>
            </a:pPr>
            <a:r>
              <a:rPr lang="en-US" sz="1800" dirty="0">
                <a:latin typeface="Cambria" panose="02040503050406030204" pitchFamily="18" charset="0"/>
                <a:cs typeface="Arial" panose="020B0604020202020204" pitchFamily="34" charset="0"/>
              </a:rPr>
              <a:t>Submit separate from traditional IHBG Formula reports.</a:t>
            </a:r>
          </a:p>
        </p:txBody>
      </p:sp>
      <p:sp>
        <p:nvSpPr>
          <p:cNvPr id="134148" name="Slide Number Placeholder 5"/>
          <p:cNvSpPr>
            <a:spLocks noGrp="1"/>
          </p:cNvSpPr>
          <p:nvPr>
            <p:ph type="sldNum" sz="quarter" idx="12"/>
          </p:nvPr>
        </p:nvSpPr>
        <p:spPr bwMode="auto">
          <a:xfrm>
            <a:off x="28888" y="2444465"/>
            <a:ext cx="58482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1E45587F-62E6-4775-972C-E526C9428E9E}" type="slidenum">
              <a:rPr lang="en-US" sz="1300" i="0">
                <a:solidFill>
                  <a:srgbClr val="FFFFFF"/>
                </a:solidFill>
              </a:rPr>
              <a:pPr eaLnBrk="1" hangingPunct="1">
                <a:lnSpc>
                  <a:spcPct val="90000"/>
                </a:lnSpc>
                <a:spcAft>
                  <a:spcPts val="600"/>
                </a:spcAft>
              </a:pPr>
              <a:t>25</a:t>
            </a:fld>
            <a:endParaRPr lang="en-US" sz="1300" i="0">
              <a:solidFill>
                <a:srgbClr val="FFFFFF"/>
              </a:solidFill>
            </a:endParaRPr>
          </a:p>
        </p:txBody>
      </p:sp>
      <p:cxnSp>
        <p:nvCxnSpPr>
          <p:cNvPr id="8" name="Straight Connector 7">
            <a:extLst>
              <a:ext uri="{FF2B5EF4-FFF2-40B4-BE49-F238E27FC236}">
                <a16:creationId xmlns:a16="http://schemas.microsoft.com/office/drawing/2014/main" id="{D44ACB90-C7D8-49A0-AC57-E1EC604EF521}"/>
              </a:ext>
            </a:extLst>
          </p:cNvPr>
          <p:cNvCxnSpPr>
            <a:cxnSpLocks/>
          </p:cNvCxnSpPr>
          <p:nvPr/>
        </p:nvCxnSpPr>
        <p:spPr>
          <a:xfrm>
            <a:off x="3276600" y="985157"/>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7FF97FA9-2C94-4883-E362-55B27427E997}"/>
              </a:ext>
            </a:extLst>
          </p:cNvPr>
          <p:cNvPicPr>
            <a:picLocks noChangeAspect="1"/>
          </p:cNvPicPr>
          <p:nvPr/>
        </p:nvPicPr>
        <p:blipFill>
          <a:blip r:embed="rId4"/>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D802D0AB-D910-365C-34E4-69EC263DEBCF}"/>
              </a:ext>
            </a:extLst>
          </p:cNvPr>
          <p:cNvPicPr>
            <a:picLocks noChangeAspect="1"/>
          </p:cNvPicPr>
          <p:nvPr/>
        </p:nvPicPr>
        <p:blipFill>
          <a:blip r:embed="rId5"/>
          <a:stretch>
            <a:fillRect/>
          </a:stretch>
        </p:blipFill>
        <p:spPr>
          <a:xfrm>
            <a:off x="8571601" y="-1588"/>
            <a:ext cx="573298" cy="5146675"/>
          </a:xfrm>
          <a:prstGeom prst="rect">
            <a:avLst/>
          </a:prstGeom>
        </p:spPr>
      </p:pic>
    </p:spTree>
    <p:extLst>
      <p:ext uri="{BB962C8B-B14F-4D97-AF65-F5344CB8AC3E}">
        <p14:creationId xmlns:p14="http://schemas.microsoft.com/office/powerpoint/2010/main" val="19679354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95824" y="984652"/>
            <a:ext cx="2844597" cy="2788077"/>
          </a:xfrm>
        </p:spPr>
        <p:txBody>
          <a:bodyPr rtlCol="0">
            <a:normAutofit/>
          </a:bodyPr>
          <a:lstStyle/>
          <a:p>
            <a:pPr eaLnBrk="1" fontAlgn="auto" hangingPunct="1">
              <a:spcAft>
                <a:spcPts val="0"/>
              </a:spcAft>
              <a:defRPr/>
            </a:pPr>
            <a:r>
              <a:rPr lang="en-US" sz="2800" b="1">
                <a:latin typeface="Cambria" panose="02040503050406030204" pitchFamily="18" charset="0"/>
                <a:cs typeface="Arial" panose="020B0604020202020204" pitchFamily="34" charset="0"/>
              </a:rPr>
              <a:t>VI. Award Administration Information </a:t>
            </a:r>
          </a:p>
        </p:txBody>
      </p:sp>
      <p:sp>
        <p:nvSpPr>
          <p:cNvPr id="226307" name="Rectangle 3"/>
          <p:cNvSpPr>
            <a:spLocks noGrp="1" noChangeArrowheads="1"/>
          </p:cNvSpPr>
          <p:nvPr>
            <p:ph idx="1"/>
          </p:nvPr>
        </p:nvSpPr>
        <p:spPr>
          <a:xfrm>
            <a:off x="3579481" y="342900"/>
            <a:ext cx="5107319" cy="4800600"/>
          </a:xfrm>
        </p:spPr>
        <p:txBody>
          <a:bodyPr rtlCol="0" anchor="ctr">
            <a:normAutofit/>
          </a:bodyPr>
          <a:lstStyle/>
          <a:p>
            <a:pPr marL="0" indent="0">
              <a:buNone/>
              <a:defRPr/>
            </a:pPr>
            <a:r>
              <a:rPr lang="en-US" sz="2400" b="1" dirty="0">
                <a:latin typeface="Cambria" panose="02040503050406030204" pitchFamily="18" charset="0"/>
                <a:cs typeface="Arial" panose="020B0604020202020204" pitchFamily="34" charset="0"/>
              </a:rPr>
              <a:t>Debriefing </a:t>
            </a:r>
            <a:r>
              <a:rPr lang="en-US" sz="2000" b="1" dirty="0">
                <a:latin typeface="Cambria" panose="02040503050406030204" pitchFamily="18" charset="0"/>
                <a:cs typeface="Arial" panose="020B0604020202020204" pitchFamily="34" charset="0"/>
              </a:rPr>
              <a:t> </a:t>
            </a:r>
          </a:p>
          <a:p>
            <a:pPr lvl="1">
              <a:buFont typeface="Arial" panose="020B0604020202020204" pitchFamily="34" charset="0"/>
              <a:buChar char="•"/>
              <a:defRPr/>
            </a:pPr>
            <a:endParaRPr lang="en-US" sz="2000" dirty="0">
              <a:latin typeface="Cambria" panose="02040503050406030204" pitchFamily="18" charset="0"/>
              <a:cs typeface="Arial" panose="020B0604020202020204" pitchFamily="34" charset="0"/>
            </a:endParaRPr>
          </a:p>
          <a:p>
            <a:pPr lvl="1">
              <a:buFont typeface="Arial" panose="020B0604020202020204" pitchFamily="34" charset="0"/>
              <a:buChar char="•"/>
              <a:defRPr/>
            </a:pPr>
            <a:r>
              <a:rPr lang="en-US" sz="2000" dirty="0">
                <a:latin typeface="Cambria" panose="02040503050406030204" pitchFamily="18" charset="0"/>
                <a:cs typeface="Arial" panose="020B0604020202020204" pitchFamily="34" charset="0"/>
              </a:rPr>
              <a:t>Beginning 30 days after public announcement of awards</a:t>
            </a:r>
          </a:p>
          <a:p>
            <a:pPr lvl="1">
              <a:defRPr/>
            </a:pPr>
            <a:r>
              <a:rPr lang="en-US" sz="2000" dirty="0">
                <a:latin typeface="Cambria" panose="02040503050406030204" pitchFamily="18" charset="0"/>
                <a:cs typeface="Arial" panose="020B0604020202020204" pitchFamily="34" charset="0"/>
              </a:rPr>
              <a:t>Period of at least </a:t>
            </a:r>
            <a:r>
              <a:rPr lang="en-US" sz="2000" u="sng" dirty="0">
                <a:latin typeface="Cambria" panose="02040503050406030204" pitchFamily="18" charset="0"/>
                <a:cs typeface="Arial" panose="020B0604020202020204" pitchFamily="34" charset="0"/>
              </a:rPr>
              <a:t>120 days</a:t>
            </a:r>
          </a:p>
          <a:p>
            <a:pPr lvl="1">
              <a:buFont typeface="Arial" panose="020B0604020202020204" pitchFamily="34" charset="0"/>
              <a:buChar char="•"/>
              <a:defRPr/>
            </a:pPr>
            <a:r>
              <a:rPr lang="en-US" sz="2000" dirty="0">
                <a:latin typeface="Cambria" panose="02040503050406030204" pitchFamily="18" charset="0"/>
                <a:cs typeface="Arial" panose="020B0604020202020204" pitchFamily="34" charset="0"/>
              </a:rPr>
              <a:t>HUD will provide debriefing upon request from applicant</a:t>
            </a:r>
          </a:p>
          <a:p>
            <a:pPr lvl="1">
              <a:buFont typeface="Arial" panose="020B0604020202020204" pitchFamily="34" charset="0"/>
              <a:buChar char="•"/>
              <a:defRPr/>
            </a:pPr>
            <a:r>
              <a:rPr lang="en-US" sz="2000" dirty="0">
                <a:latin typeface="Cambria" panose="02040503050406030204" pitchFamily="18" charset="0"/>
                <a:cs typeface="Arial" panose="020B0604020202020204" pitchFamily="34" charset="0"/>
              </a:rPr>
              <a:t>Request for debriefing must be made in writing or by email</a:t>
            </a:r>
          </a:p>
          <a:p>
            <a:pPr lvl="1">
              <a:buFont typeface="Arial" panose="020B0604020202020204" pitchFamily="34" charset="0"/>
              <a:buChar char="•"/>
              <a:defRPr/>
            </a:pPr>
            <a:r>
              <a:rPr lang="en-US" sz="2000" dirty="0">
                <a:latin typeface="Cambria" panose="02040503050406030204" pitchFamily="18" charset="0"/>
                <a:cs typeface="Arial" panose="020B0604020202020204" pitchFamily="34" charset="0"/>
              </a:rPr>
              <a:t>Authorized Official whose signature appear on SF-424 or by his or her successor</a:t>
            </a:r>
          </a:p>
          <a:p>
            <a:pPr lvl="1">
              <a:buFont typeface="Arial" panose="020B0604020202020204" pitchFamily="34" charset="0"/>
              <a:buChar char="•"/>
              <a:defRPr/>
            </a:pPr>
            <a:r>
              <a:rPr lang="en-US" sz="2000" dirty="0">
                <a:latin typeface="Cambria" panose="02040503050406030204" pitchFamily="18" charset="0"/>
                <a:cs typeface="Arial" panose="020B0604020202020204" pitchFamily="34" charset="0"/>
              </a:rPr>
              <a:t>Submitted to Point of Contact (POC)</a:t>
            </a:r>
          </a:p>
          <a:p>
            <a:pPr eaLnBrk="1" fontAlgn="auto" hangingPunct="1">
              <a:spcAft>
                <a:spcPts val="0"/>
              </a:spcAft>
              <a:buFontTx/>
              <a:buNone/>
              <a:defRPr/>
            </a:pPr>
            <a:endParaRPr lang="en-US" dirty="0">
              <a:latin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A1F46401-D796-4F44-A069-040CBFF383A4}"/>
              </a:ext>
            </a:extLst>
          </p:cNvPr>
          <p:cNvCxnSpPr>
            <a:cxnSpLocks/>
          </p:cNvCxnSpPr>
          <p:nvPr/>
        </p:nvCxnSpPr>
        <p:spPr>
          <a:xfrm>
            <a:off x="3657600" y="975410"/>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F328B0DD-D96E-E6B6-FCE7-D766D75EA03F}"/>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900583BB-1BDF-1945-631F-716270BAF058}"/>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14944522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09600" y="990886"/>
            <a:ext cx="2743200" cy="2788077"/>
          </a:xfrm>
        </p:spPr>
        <p:txBody>
          <a:bodyPr rtlCol="0">
            <a:normAutofit/>
          </a:bodyPr>
          <a:lstStyle/>
          <a:p>
            <a:pPr eaLnBrk="1" fontAlgn="auto" hangingPunct="1">
              <a:spcAft>
                <a:spcPts val="0"/>
              </a:spcAft>
              <a:defRPr/>
            </a:pPr>
            <a:r>
              <a:rPr lang="en-US" sz="2800" b="1">
                <a:latin typeface="Cambria" panose="02040503050406030204" pitchFamily="18" charset="0"/>
                <a:cs typeface="Arial" panose="020B0604020202020204" pitchFamily="34" charset="0"/>
              </a:rPr>
              <a:t>VI. Award Administration Information </a:t>
            </a:r>
          </a:p>
        </p:txBody>
      </p:sp>
      <p:sp>
        <p:nvSpPr>
          <p:cNvPr id="226307" name="Rectangle 3"/>
          <p:cNvSpPr>
            <a:spLocks noGrp="1" noChangeArrowheads="1"/>
          </p:cNvSpPr>
          <p:nvPr>
            <p:ph idx="1"/>
          </p:nvPr>
        </p:nvSpPr>
        <p:spPr>
          <a:xfrm>
            <a:off x="3500536" y="964520"/>
            <a:ext cx="4909132" cy="3718833"/>
          </a:xfrm>
        </p:spPr>
        <p:txBody>
          <a:bodyPr rtlCol="0" anchor="ctr">
            <a:normAutofit/>
          </a:bodyPr>
          <a:lstStyle/>
          <a:p>
            <a:pPr marL="0" indent="0">
              <a:buNone/>
              <a:defRPr/>
            </a:pPr>
            <a:r>
              <a:rPr lang="en-US" sz="2600" b="1">
                <a:latin typeface="Cambria" panose="02040503050406030204" pitchFamily="18" charset="0"/>
                <a:cs typeface="Arial" panose="020B0604020202020204" pitchFamily="34" charset="0"/>
              </a:rPr>
              <a:t>Debriefing</a:t>
            </a:r>
            <a:r>
              <a:rPr lang="en-US" sz="2400" b="1">
                <a:latin typeface="Cambria" panose="02040503050406030204" pitchFamily="18" charset="0"/>
                <a:cs typeface="Arial" panose="020B0604020202020204" pitchFamily="34" charset="0"/>
              </a:rPr>
              <a:t>  </a:t>
            </a:r>
          </a:p>
          <a:p>
            <a:pPr marL="0" indent="0">
              <a:buNone/>
              <a:defRPr/>
            </a:pPr>
            <a:endParaRPr lang="en-US" sz="2300">
              <a:latin typeface="Cambria"/>
              <a:ea typeface="Cambria"/>
              <a:cs typeface="Arial"/>
            </a:endParaRPr>
          </a:p>
          <a:p>
            <a:pPr marL="0" indent="0">
              <a:buNone/>
              <a:defRPr/>
            </a:pPr>
            <a:r>
              <a:rPr lang="en-US" sz="2300">
                <a:latin typeface="Cambria"/>
                <a:ea typeface="Cambria"/>
                <a:cs typeface="Arial"/>
              </a:rPr>
              <a:t>Information provided may include;</a:t>
            </a:r>
            <a:endParaRPr lang="en-US">
              <a:latin typeface="Cambria"/>
              <a:ea typeface="Cambria"/>
              <a:cs typeface="Arial"/>
            </a:endParaRPr>
          </a:p>
          <a:p>
            <a:pPr lvl="1">
              <a:buFont typeface="Arial" panose="020B0604020202020204" pitchFamily="34" charset="0"/>
              <a:buChar char="•"/>
              <a:defRPr/>
            </a:pPr>
            <a:r>
              <a:rPr lang="en-US" sz="2100">
                <a:latin typeface="Cambria" panose="02040503050406030204" pitchFamily="18" charset="0"/>
                <a:cs typeface="Arial" panose="020B0604020202020204" pitchFamily="34" charset="0"/>
              </a:rPr>
              <a:t>Final score received after rating factor review.</a:t>
            </a:r>
          </a:p>
          <a:p>
            <a:pPr lvl="1">
              <a:buFont typeface="Arial" panose="020B0604020202020204" pitchFamily="34" charset="0"/>
              <a:buChar char="•"/>
              <a:defRPr/>
            </a:pPr>
            <a:r>
              <a:rPr lang="en-US" sz="2100">
                <a:latin typeface="Cambria" panose="02040503050406030204" pitchFamily="18" charset="0"/>
                <a:cs typeface="Arial" panose="020B0604020202020204" pitchFamily="34" charset="0"/>
              </a:rPr>
              <a:t>Final evaluator comments from each rating factor.</a:t>
            </a:r>
          </a:p>
          <a:p>
            <a:pPr lvl="1">
              <a:buFont typeface="Arial" panose="020B0604020202020204" pitchFamily="34" charset="0"/>
              <a:buChar char="•"/>
              <a:defRPr/>
            </a:pPr>
            <a:r>
              <a:rPr lang="en-US" sz="2100">
                <a:latin typeface="Cambria" panose="02040503050406030204" pitchFamily="18" charset="0"/>
                <a:cs typeface="Arial" panose="020B0604020202020204" pitchFamily="34" charset="0"/>
              </a:rPr>
              <a:t>Final assessment of application based on funding approved or denied.</a:t>
            </a:r>
          </a:p>
          <a:p>
            <a:pPr eaLnBrk="1" fontAlgn="auto" hangingPunct="1">
              <a:spcAft>
                <a:spcPts val="0"/>
              </a:spcAft>
              <a:buFontTx/>
              <a:buNone/>
              <a:defRPr/>
            </a:pPr>
            <a:endParaRPr lang="en-US">
              <a:latin typeface="Cambria" panose="02040503050406030204" pitchFamily="18" charset="0"/>
              <a:cs typeface="Arial" panose="020B0604020202020204" pitchFamily="34" charset="0"/>
            </a:endParaRPr>
          </a:p>
        </p:txBody>
      </p:sp>
      <p:cxnSp>
        <p:nvCxnSpPr>
          <p:cNvPr id="8" name="Straight Connector 7">
            <a:extLst>
              <a:ext uri="{FF2B5EF4-FFF2-40B4-BE49-F238E27FC236}">
                <a16:creationId xmlns:a16="http://schemas.microsoft.com/office/drawing/2014/main" id="{D6ECE4EC-D7E7-43FD-A599-59D4AA045C82}"/>
              </a:ext>
            </a:extLst>
          </p:cNvPr>
          <p:cNvCxnSpPr>
            <a:cxnSpLocks/>
          </p:cNvCxnSpPr>
          <p:nvPr/>
        </p:nvCxnSpPr>
        <p:spPr>
          <a:xfrm>
            <a:off x="3621502" y="1284742"/>
            <a:ext cx="4597565" cy="9242"/>
          </a:xfrm>
          <a:prstGeom prst="line">
            <a:avLst/>
          </a:prstGeom>
        </p:spPr>
        <p:style>
          <a:lnRef idx="3">
            <a:schemeClr val="accent1"/>
          </a:lnRef>
          <a:fillRef idx="0">
            <a:schemeClr val="accent1"/>
          </a:fillRef>
          <a:effectRef idx="2">
            <a:schemeClr val="accent1"/>
          </a:effectRef>
          <a:fontRef idx="minor">
            <a:schemeClr val="tx1"/>
          </a:fontRef>
        </p:style>
      </p:cxnSp>
      <p:pic>
        <p:nvPicPr>
          <p:cNvPr id="3" name="Picture 3">
            <a:extLst>
              <a:ext uri="{FF2B5EF4-FFF2-40B4-BE49-F238E27FC236}">
                <a16:creationId xmlns:a16="http://schemas.microsoft.com/office/drawing/2014/main" id="{9B0E7306-1889-C1DA-DBE8-167551CA446E}"/>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7B98EAC9-24D5-D65C-7048-D984CDBCE0FE}"/>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2064637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A92AC-D947-414E-B70E-E2DB736BDDA5}"/>
              </a:ext>
            </a:extLst>
          </p:cNvPr>
          <p:cNvSpPr>
            <a:spLocks noGrp="1"/>
          </p:cNvSpPr>
          <p:nvPr>
            <p:ph type="title"/>
          </p:nvPr>
        </p:nvSpPr>
        <p:spPr>
          <a:xfrm>
            <a:off x="1981200" y="1428750"/>
            <a:ext cx="5257800" cy="850107"/>
          </a:xfrm>
        </p:spPr>
        <p:txBody>
          <a:bodyPr>
            <a:normAutofit/>
          </a:bodyPr>
          <a:lstStyle/>
          <a:p>
            <a:r>
              <a:rPr lang="en-US" sz="4000" b="1">
                <a:latin typeface="Cambria" panose="02040503050406030204" pitchFamily="18" charset="0"/>
              </a:rPr>
              <a:t>VII. Agency Contacts </a:t>
            </a:r>
          </a:p>
        </p:txBody>
      </p:sp>
      <p:sp>
        <p:nvSpPr>
          <p:cNvPr id="3" name="Text Placeholder 2">
            <a:extLst>
              <a:ext uri="{FF2B5EF4-FFF2-40B4-BE49-F238E27FC236}">
                <a16:creationId xmlns:a16="http://schemas.microsoft.com/office/drawing/2014/main" id="{BF1F9889-2CBA-404F-B69F-45D1A7C842DB}"/>
              </a:ext>
            </a:extLst>
          </p:cNvPr>
          <p:cNvSpPr>
            <a:spLocks noGrp="1"/>
          </p:cNvSpPr>
          <p:nvPr>
            <p:ph type="body" idx="1"/>
          </p:nvPr>
        </p:nvSpPr>
        <p:spPr>
          <a:xfrm>
            <a:off x="1950720" y="2495550"/>
            <a:ext cx="4983480" cy="685800"/>
          </a:xfrm>
        </p:spPr>
        <p:txBody>
          <a:bodyPr>
            <a:normAutofit/>
          </a:bodyPr>
          <a:lstStyle/>
          <a:p>
            <a:r>
              <a:rPr lang="en-US" sz="2400" u="sng">
                <a:hlinkClick r:id="rId3"/>
              </a:rPr>
              <a:t>IHBGCompetitiveProgram@hud.gov</a:t>
            </a:r>
            <a:r>
              <a:rPr lang="en-US" sz="2400"/>
              <a:t> </a:t>
            </a:r>
            <a:endParaRPr lang="en-US" sz="2400">
              <a:latin typeface="Cambria" panose="02040503050406030204" pitchFamily="18" charset="0"/>
            </a:endParaRPr>
          </a:p>
        </p:txBody>
      </p:sp>
      <p:sp>
        <p:nvSpPr>
          <p:cNvPr id="4" name="Slide Number Placeholder 3">
            <a:extLst>
              <a:ext uri="{FF2B5EF4-FFF2-40B4-BE49-F238E27FC236}">
                <a16:creationId xmlns:a16="http://schemas.microsoft.com/office/drawing/2014/main" id="{1B820FE4-0B59-4167-A532-B290ED4BBFFF}"/>
              </a:ext>
            </a:extLst>
          </p:cNvPr>
          <p:cNvSpPr>
            <a:spLocks noGrp="1"/>
          </p:cNvSpPr>
          <p:nvPr>
            <p:ph type="sldNum" sz="quarter" idx="12"/>
          </p:nvPr>
        </p:nvSpPr>
        <p:spPr/>
        <p:txBody>
          <a:bodyPr/>
          <a:lstStyle/>
          <a:p>
            <a:fld id="{47D326A9-C7FB-474D-8472-18C731E71348}" type="slidenum">
              <a:rPr lang="en-US" smtClean="0"/>
              <a:pPr/>
              <a:t>28</a:t>
            </a:fld>
            <a:endParaRPr lang="en-US"/>
          </a:p>
        </p:txBody>
      </p:sp>
      <p:pic>
        <p:nvPicPr>
          <p:cNvPr id="6" name="Picture 3">
            <a:extLst>
              <a:ext uri="{FF2B5EF4-FFF2-40B4-BE49-F238E27FC236}">
                <a16:creationId xmlns:a16="http://schemas.microsoft.com/office/drawing/2014/main" id="{929FE8D6-6002-1716-E236-22FEE42C214C}"/>
              </a:ext>
            </a:extLst>
          </p:cNvPr>
          <p:cNvPicPr>
            <a:picLocks noChangeAspect="1"/>
          </p:cNvPicPr>
          <p:nvPr/>
        </p:nvPicPr>
        <p:blipFill>
          <a:blip r:embed="rId4"/>
          <a:stretch>
            <a:fillRect/>
          </a:stretch>
        </p:blipFill>
        <p:spPr>
          <a:xfrm>
            <a:off x="-899" y="-1588"/>
            <a:ext cx="573298" cy="5146675"/>
          </a:xfrm>
          <a:prstGeom prst="rect">
            <a:avLst/>
          </a:prstGeom>
        </p:spPr>
      </p:pic>
      <p:pic>
        <p:nvPicPr>
          <p:cNvPr id="8" name="Picture 6">
            <a:extLst>
              <a:ext uri="{FF2B5EF4-FFF2-40B4-BE49-F238E27FC236}">
                <a16:creationId xmlns:a16="http://schemas.microsoft.com/office/drawing/2014/main" id="{D6419D98-7C45-C73F-2028-AFFE046F9C33}"/>
              </a:ext>
            </a:extLst>
          </p:cNvPr>
          <p:cNvPicPr>
            <a:picLocks noChangeAspect="1"/>
          </p:cNvPicPr>
          <p:nvPr/>
        </p:nvPicPr>
        <p:blipFill>
          <a:blip r:embed="rId5"/>
          <a:stretch>
            <a:fillRect/>
          </a:stretch>
        </p:blipFill>
        <p:spPr>
          <a:xfrm>
            <a:off x="8571601" y="-1588"/>
            <a:ext cx="573298" cy="5146675"/>
          </a:xfrm>
          <a:prstGeom prst="rect">
            <a:avLst/>
          </a:prstGeom>
        </p:spPr>
      </p:pic>
    </p:spTree>
    <p:extLst>
      <p:ext uri="{BB962C8B-B14F-4D97-AF65-F5344CB8AC3E}">
        <p14:creationId xmlns:p14="http://schemas.microsoft.com/office/powerpoint/2010/main" val="3555543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1143000" y="361950"/>
            <a:ext cx="6399613" cy="1697086"/>
          </a:xfrm>
        </p:spPr>
        <p:txBody>
          <a:bodyPr vert="horz" lIns="91440" tIns="45720" rIns="91440" bIns="45720" rtlCol="0" anchor="b">
            <a:normAutofit/>
          </a:bodyPr>
          <a:lstStyle/>
          <a:p>
            <a:pPr defTabSz="457200" fontAlgn="auto">
              <a:lnSpc>
                <a:spcPct val="90000"/>
              </a:lnSpc>
              <a:spcAft>
                <a:spcPts val="0"/>
              </a:spcAft>
              <a:defRPr/>
            </a:pPr>
            <a:r>
              <a:rPr lang="en-US" sz="5400" b="1">
                <a:latin typeface="Cambria" panose="02040503050406030204" pitchFamily="18" charset="0"/>
                <a:ea typeface="Cambria" panose="02040503050406030204" pitchFamily="18" charset="0"/>
              </a:rPr>
              <a:t>VIII. </a:t>
            </a:r>
            <a:r>
              <a:rPr lang="en-US" sz="4400" b="1">
                <a:latin typeface="Cambria" panose="02040503050406030204" pitchFamily="18" charset="0"/>
                <a:ea typeface="Cambria" panose="02040503050406030204" pitchFamily="18" charset="0"/>
              </a:rPr>
              <a:t>Other Information </a:t>
            </a:r>
          </a:p>
        </p:txBody>
      </p:sp>
      <p:sp>
        <p:nvSpPr>
          <p:cNvPr id="289795" name="Rectangle 3"/>
          <p:cNvSpPr>
            <a:spLocks noGrp="1" noChangeArrowheads="1"/>
          </p:cNvSpPr>
          <p:nvPr>
            <p:ph type="body" idx="1"/>
          </p:nvPr>
        </p:nvSpPr>
        <p:spPr>
          <a:xfrm>
            <a:off x="1604852" y="2143603"/>
            <a:ext cx="6614191" cy="1489365"/>
          </a:xfrm>
        </p:spPr>
        <p:txBody>
          <a:bodyPr vert="horz" lIns="91440" tIns="45720" rIns="91440" bIns="45720" rtlCol="0" anchor="t">
            <a:noAutofit/>
          </a:bodyPr>
          <a:lstStyle/>
          <a:p>
            <a:pPr marL="285750" indent="-285750" defTabSz="457200" fontAlgn="auto">
              <a:spcBef>
                <a:spcPts val="1000"/>
              </a:spcBef>
              <a:buFont typeface="Arial" panose="020B0604020202020204" pitchFamily="34" charset="0"/>
              <a:buChar char="•"/>
              <a:defRPr/>
            </a:pPr>
            <a:r>
              <a:rPr lang="en-US" sz="2000" b="1">
                <a:latin typeface="Cambria" panose="02040503050406030204" pitchFamily="18" charset="0"/>
                <a:ea typeface="Cambria" panose="02040503050406030204" pitchFamily="18" charset="0"/>
              </a:rPr>
              <a:t>National Environmental Policy Act (NEPA)</a:t>
            </a:r>
          </a:p>
          <a:p>
            <a:pPr marL="285750" indent="-285750" defTabSz="457200" fontAlgn="auto">
              <a:spcBef>
                <a:spcPts val="1000"/>
              </a:spcBef>
              <a:buFont typeface="Arial" panose="020B0604020202020204" pitchFamily="34" charset="0"/>
              <a:buChar char="•"/>
              <a:defRPr/>
            </a:pPr>
            <a:r>
              <a:rPr lang="en-US" sz="2000" b="1">
                <a:latin typeface="Cambria" panose="02040503050406030204" pitchFamily="18" charset="0"/>
                <a:ea typeface="Cambria" panose="02040503050406030204" pitchFamily="18" charset="0"/>
              </a:rPr>
              <a:t>Paperwork Reduction Act (PRA)</a:t>
            </a:r>
          </a:p>
          <a:p>
            <a:pPr marL="285750" indent="-285750" defTabSz="457200" fontAlgn="auto">
              <a:spcBef>
                <a:spcPts val="1000"/>
              </a:spcBef>
              <a:buFont typeface="Arial" panose="020B0604020202020204" pitchFamily="34" charset="0"/>
              <a:buChar char="•"/>
              <a:defRPr/>
            </a:pPr>
            <a:r>
              <a:rPr lang="en-US" sz="2000" b="1">
                <a:latin typeface="Cambria" panose="02040503050406030204" pitchFamily="18" charset="0"/>
                <a:ea typeface="Cambria" panose="02040503050406030204" pitchFamily="18" charset="0"/>
              </a:rPr>
              <a:t>Web Resources</a:t>
            </a:r>
          </a:p>
        </p:txBody>
      </p:sp>
      <p:sp>
        <p:nvSpPr>
          <p:cNvPr id="136196" name="Slide Number Placeholder 5"/>
          <p:cNvSpPr>
            <a:spLocks noGrp="1"/>
          </p:cNvSpPr>
          <p:nvPr>
            <p:ph type="sldNum" sz="quarter" idx="12"/>
          </p:nvPr>
        </p:nvSpPr>
        <p:spPr bwMode="auto">
          <a:xfrm>
            <a:off x="65945" y="2614442"/>
            <a:ext cx="58482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FE094F25-3C63-4C51-94C7-9B11F7488683}" type="slidenum">
              <a:rPr lang="en-US" sz="1300" i="0" kern="1200" dirty="0">
                <a:solidFill>
                  <a:srgbClr val="FEFFFF"/>
                </a:solidFill>
                <a:latin typeface="+mn-lt"/>
                <a:ea typeface="+mn-ea"/>
                <a:cs typeface="+mn-cs"/>
              </a:rPr>
              <a:pPr eaLnBrk="1" hangingPunct="1">
                <a:lnSpc>
                  <a:spcPct val="90000"/>
                </a:lnSpc>
                <a:spcAft>
                  <a:spcPts val="600"/>
                </a:spcAft>
              </a:pPr>
              <a:t>29</a:t>
            </a:fld>
            <a:endParaRPr lang="en-US" sz="1300" i="0" kern="1200">
              <a:solidFill>
                <a:srgbClr val="FEFFFF"/>
              </a:solidFill>
              <a:latin typeface="+mn-lt"/>
              <a:ea typeface="+mn-ea"/>
              <a:cs typeface="+mn-cs"/>
            </a:endParaRPr>
          </a:p>
        </p:txBody>
      </p:sp>
      <p:pic>
        <p:nvPicPr>
          <p:cNvPr id="3" name="Picture 3">
            <a:extLst>
              <a:ext uri="{FF2B5EF4-FFF2-40B4-BE49-F238E27FC236}">
                <a16:creationId xmlns:a16="http://schemas.microsoft.com/office/drawing/2014/main" id="{71C32B5B-7958-C1DA-A944-FB0BB0CB05F4}"/>
              </a:ext>
            </a:extLst>
          </p:cNvPr>
          <p:cNvPicPr>
            <a:picLocks noChangeAspect="1"/>
          </p:cNvPicPr>
          <p:nvPr/>
        </p:nvPicPr>
        <p:blipFill>
          <a:blip r:embed="rId3"/>
          <a:stretch>
            <a:fillRect/>
          </a:stretch>
        </p:blipFill>
        <p:spPr>
          <a:xfrm>
            <a:off x="-899" y="-1588"/>
            <a:ext cx="573298" cy="5146675"/>
          </a:xfrm>
          <a:prstGeom prst="rect">
            <a:avLst/>
          </a:prstGeom>
        </p:spPr>
      </p:pic>
      <p:pic>
        <p:nvPicPr>
          <p:cNvPr id="5" name="Picture 6">
            <a:extLst>
              <a:ext uri="{FF2B5EF4-FFF2-40B4-BE49-F238E27FC236}">
                <a16:creationId xmlns:a16="http://schemas.microsoft.com/office/drawing/2014/main" id="{3BC64A79-1EAE-8DD5-7369-E567F237B036}"/>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425270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587144" y="735807"/>
            <a:ext cx="6502428" cy="960668"/>
          </a:xfrm>
        </p:spPr>
        <p:txBody>
          <a:bodyPr rtlCol="0">
            <a:normAutofit fontScale="90000"/>
          </a:bodyPr>
          <a:lstStyle/>
          <a:p>
            <a:pPr eaLnBrk="1" fontAlgn="auto" hangingPunct="1">
              <a:spcAft>
                <a:spcPts val="0"/>
              </a:spcAft>
              <a:defRPr/>
            </a:pPr>
            <a:r>
              <a:rPr lang="en-US" b="1">
                <a:latin typeface="Cambria" panose="02040503050406030204" pitchFamily="18" charset="0"/>
                <a:cs typeface="Arial" panose="020B0604020202020204" pitchFamily="34" charset="0"/>
              </a:rPr>
              <a:t>Review and Selection Process</a:t>
            </a:r>
          </a:p>
        </p:txBody>
      </p:sp>
      <p:graphicFrame>
        <p:nvGraphicFramePr>
          <p:cNvPr id="126982" name="Rectangle 3">
            <a:extLst>
              <a:ext uri="{FF2B5EF4-FFF2-40B4-BE49-F238E27FC236}">
                <a16:creationId xmlns:a16="http://schemas.microsoft.com/office/drawing/2014/main" id="{8A401A04-7F2E-4FCB-B17D-43015909008B}"/>
              </a:ext>
            </a:extLst>
          </p:cNvPr>
          <p:cNvGraphicFramePr>
            <a:graphicFrameLocks noGrp="1"/>
          </p:cNvGraphicFramePr>
          <p:nvPr>
            <p:ph idx="1"/>
            <p:extLst>
              <p:ext uri="{D42A27DB-BD31-4B8C-83A1-F6EECF244321}">
                <p14:modId xmlns:p14="http://schemas.microsoft.com/office/powerpoint/2010/main" val="3537545204"/>
              </p:ext>
            </p:extLst>
          </p:nvPr>
        </p:nvGraphicFramePr>
        <p:xfrm>
          <a:off x="1021051" y="1428750"/>
          <a:ext cx="7284749" cy="29789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6980" name="Slide Number Placeholder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1300" i="0"/>
              <a:pPr eaLnBrk="1" hangingPunct="1">
                <a:lnSpc>
                  <a:spcPct val="90000"/>
                </a:lnSpc>
                <a:spcAft>
                  <a:spcPts val="600"/>
                </a:spcAft>
              </a:pPr>
              <a:t>3</a:t>
            </a:fld>
            <a:endParaRPr lang="en-US" sz="1300" i="0"/>
          </a:p>
        </p:txBody>
      </p:sp>
      <p:pic>
        <p:nvPicPr>
          <p:cNvPr id="15" name="Picture 3">
            <a:extLst>
              <a:ext uri="{FF2B5EF4-FFF2-40B4-BE49-F238E27FC236}">
                <a16:creationId xmlns:a16="http://schemas.microsoft.com/office/drawing/2014/main" id="{84D5AA99-6F84-2896-788A-E5569E453D12}"/>
              </a:ext>
            </a:extLst>
          </p:cNvPr>
          <p:cNvPicPr>
            <a:picLocks noChangeAspect="1"/>
          </p:cNvPicPr>
          <p:nvPr/>
        </p:nvPicPr>
        <p:blipFill>
          <a:blip r:embed="rId8"/>
          <a:stretch>
            <a:fillRect/>
          </a:stretch>
        </p:blipFill>
        <p:spPr>
          <a:xfrm>
            <a:off x="-899" y="-1588"/>
            <a:ext cx="573298" cy="5146675"/>
          </a:xfrm>
          <a:prstGeom prst="rect">
            <a:avLst/>
          </a:prstGeom>
        </p:spPr>
      </p:pic>
      <p:pic>
        <p:nvPicPr>
          <p:cNvPr id="17" name="Picture 6">
            <a:extLst>
              <a:ext uri="{FF2B5EF4-FFF2-40B4-BE49-F238E27FC236}">
                <a16:creationId xmlns:a16="http://schemas.microsoft.com/office/drawing/2014/main" id="{2DEA7DF5-02BA-55C2-4CF4-172D8AE296FD}"/>
              </a:ext>
            </a:extLst>
          </p:cNvPr>
          <p:cNvPicPr>
            <a:picLocks noChangeAspect="1"/>
          </p:cNvPicPr>
          <p:nvPr/>
        </p:nvPicPr>
        <p:blipFill>
          <a:blip r:embed="rId9"/>
          <a:stretch>
            <a:fillRect/>
          </a:stretch>
        </p:blipFill>
        <p:spPr>
          <a:xfrm>
            <a:off x="8571601" y="-1588"/>
            <a:ext cx="573298" cy="5146675"/>
          </a:xfrm>
          <a:prstGeom prst="rect">
            <a:avLst/>
          </a:prstGeom>
        </p:spPr>
      </p:pic>
    </p:spTree>
    <p:extLst>
      <p:ext uri="{BB962C8B-B14F-4D97-AF65-F5344CB8AC3E}">
        <p14:creationId xmlns:p14="http://schemas.microsoft.com/office/powerpoint/2010/main" val="2937790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71947-61D2-40A8-AEB7-129153E4F6FD}"/>
              </a:ext>
            </a:extLst>
          </p:cNvPr>
          <p:cNvSpPr>
            <a:spLocks noGrp="1"/>
          </p:cNvSpPr>
          <p:nvPr>
            <p:ph type="title"/>
          </p:nvPr>
        </p:nvSpPr>
        <p:spPr>
          <a:xfrm>
            <a:off x="983684" y="3144942"/>
            <a:ext cx="7437988" cy="1173400"/>
          </a:xfrm>
        </p:spPr>
        <p:txBody>
          <a:bodyPr>
            <a:normAutofit/>
          </a:bodyPr>
          <a:lstStyle/>
          <a:p>
            <a:pPr algn="ctr">
              <a:lnSpc>
                <a:spcPct val="90000"/>
              </a:lnSpc>
            </a:pPr>
            <a:r>
              <a:rPr lang="en-US" sz="2500">
                <a:latin typeface="Cambria" panose="02040503050406030204" pitchFamily="18" charset="0"/>
                <a:ea typeface="Cambria" panose="02040503050406030204" pitchFamily="18" charset="0"/>
              </a:rPr>
              <a:t>Thank you for your interest in the IHBG Competitive Program!</a:t>
            </a:r>
          </a:p>
        </p:txBody>
      </p:sp>
      <p:sp>
        <p:nvSpPr>
          <p:cNvPr id="5" name="Content Placeholder 4">
            <a:extLst>
              <a:ext uri="{FF2B5EF4-FFF2-40B4-BE49-F238E27FC236}">
                <a16:creationId xmlns:a16="http://schemas.microsoft.com/office/drawing/2014/main" id="{84082042-7850-489F-97E9-D6EB21CE4E69}"/>
              </a:ext>
            </a:extLst>
          </p:cNvPr>
          <p:cNvSpPr>
            <a:spLocks noGrp="1"/>
          </p:cNvSpPr>
          <p:nvPr>
            <p:ph idx="1"/>
          </p:nvPr>
        </p:nvSpPr>
        <p:spPr>
          <a:xfrm>
            <a:off x="983684" y="487017"/>
            <a:ext cx="7177789" cy="2664728"/>
          </a:xfrm>
        </p:spPr>
        <p:txBody>
          <a:bodyPr vert="horz" lIns="91440" tIns="45720" rIns="91440" bIns="45720" rtlCol="0" anchor="t">
            <a:normAutofit fontScale="92500" lnSpcReduction="10000"/>
          </a:bodyPr>
          <a:lstStyle/>
          <a:p>
            <a:endParaRPr lang="en-US"/>
          </a:p>
          <a:p>
            <a:pPr marL="0" indent="0" algn="ctr">
              <a:buNone/>
            </a:pPr>
            <a:r>
              <a:rPr lang="en-US" sz="2000">
                <a:latin typeface="Cambria" panose="02040503050406030204" pitchFamily="18" charset="0"/>
                <a:ea typeface="Cambria" panose="02040503050406030204" pitchFamily="18" charset="0"/>
              </a:rPr>
              <a:t>Questions? Contact </a:t>
            </a:r>
            <a:r>
              <a:rPr lang="en-US" sz="2000">
                <a:latin typeface="Cambria" panose="02040503050406030204" pitchFamily="18" charset="0"/>
                <a:ea typeface="Cambria" panose="02040503050406030204" pitchFamily="18" charset="0"/>
                <a:hlinkClick r:id="rId3"/>
              </a:rPr>
              <a:t>IHBGCompetitiveProgram@hud.gov</a:t>
            </a:r>
            <a:r>
              <a:rPr lang="en-US" sz="2000">
                <a:latin typeface="Cambria" panose="02040503050406030204" pitchFamily="18" charset="0"/>
                <a:ea typeface="Cambria" panose="02040503050406030204" pitchFamily="18" charset="0"/>
              </a:rPr>
              <a:t> </a:t>
            </a:r>
          </a:p>
          <a:p>
            <a:pPr marL="0" indent="0" algn="ctr">
              <a:buNone/>
            </a:pPr>
            <a:endParaRPr lang="en-US" sz="2000">
              <a:latin typeface="Cambria" panose="02040503050406030204" pitchFamily="18" charset="0"/>
              <a:ea typeface="Cambria" panose="02040503050406030204" pitchFamily="18" charset="0"/>
            </a:endParaRPr>
          </a:p>
          <a:p>
            <a:pPr marL="0" indent="0" algn="ctr">
              <a:buNone/>
            </a:pPr>
            <a:r>
              <a:rPr lang="en-US" sz="2000">
                <a:latin typeface="Cambria" panose="02040503050406030204" pitchFamily="18" charset="0"/>
                <a:ea typeface="Cambria" panose="02040503050406030204" pitchFamily="18" charset="0"/>
              </a:rPr>
              <a:t>Keep an eye on the ONAP </a:t>
            </a:r>
            <a:r>
              <a:rPr lang="en-US" sz="2000" err="1">
                <a:latin typeface="Cambria" panose="02040503050406030204" pitchFamily="18" charset="0"/>
                <a:ea typeface="Cambria" panose="02040503050406030204" pitchFamily="18" charset="0"/>
              </a:rPr>
              <a:t>Codetalk</a:t>
            </a:r>
            <a:r>
              <a:rPr lang="en-US" sz="2000">
                <a:latin typeface="Cambria" panose="02040503050406030204" pitchFamily="18" charset="0"/>
                <a:ea typeface="Cambria" panose="02040503050406030204" pitchFamily="18" charset="0"/>
              </a:rPr>
              <a:t> website: </a:t>
            </a:r>
            <a:r>
              <a:rPr lang="en-US" sz="2000">
                <a:latin typeface="Cambria" panose="02040503050406030204" pitchFamily="18" charset="0"/>
                <a:ea typeface="Cambria" panose="02040503050406030204" pitchFamily="18" charset="0"/>
                <a:hlinkClick r:id="rId4"/>
              </a:rPr>
              <a:t>https://www.hud.gov/codetalk</a:t>
            </a:r>
            <a:endParaRPr lang="en-US" sz="2000">
              <a:latin typeface="Cambria" panose="02040503050406030204" pitchFamily="18" charset="0"/>
              <a:ea typeface="Cambria" panose="02040503050406030204" pitchFamily="18" charset="0"/>
            </a:endParaRPr>
          </a:p>
          <a:p>
            <a:pPr marL="342900" lvl="1" indent="0" algn="ctr">
              <a:buNone/>
            </a:pPr>
            <a:r>
              <a:rPr lang="en-US" sz="2000">
                <a:latin typeface="Cambria" panose="02040503050406030204" pitchFamily="18" charset="0"/>
                <a:ea typeface="Cambria" panose="02040503050406030204" pitchFamily="18" charset="0"/>
              </a:rPr>
              <a:t>Recorded training modules</a:t>
            </a:r>
          </a:p>
          <a:p>
            <a:pPr marL="342900" lvl="1" indent="0" algn="ctr">
              <a:buNone/>
            </a:pPr>
            <a:r>
              <a:rPr lang="en-US" sz="2000">
                <a:latin typeface="Cambria" panose="02040503050406030204" pitchFamily="18" charset="0"/>
                <a:ea typeface="Cambria" panose="02040503050406030204" pitchFamily="18" charset="0"/>
              </a:rPr>
              <a:t>Updated training materials</a:t>
            </a:r>
          </a:p>
          <a:p>
            <a:pPr marL="342900" lvl="1" indent="0" algn="ctr">
              <a:buNone/>
            </a:pPr>
            <a:r>
              <a:rPr lang="en-US" sz="2000">
                <a:latin typeface="Cambria" panose="02040503050406030204" pitchFamily="18" charset="0"/>
                <a:ea typeface="Cambria" panose="02040503050406030204" pitchFamily="18" charset="0"/>
              </a:rPr>
              <a:t>FAQs</a:t>
            </a:r>
          </a:p>
          <a:p>
            <a:pPr lvl="1"/>
            <a:endParaRPr lang="en-US"/>
          </a:p>
        </p:txBody>
      </p:sp>
      <p:pic>
        <p:nvPicPr>
          <p:cNvPr id="4" name="Picture 3">
            <a:extLst>
              <a:ext uri="{FF2B5EF4-FFF2-40B4-BE49-F238E27FC236}">
                <a16:creationId xmlns:a16="http://schemas.microsoft.com/office/drawing/2014/main" id="{1EFEB315-0943-F9FC-2A21-3EA170D7C5E4}"/>
              </a:ext>
            </a:extLst>
          </p:cNvPr>
          <p:cNvPicPr>
            <a:picLocks noChangeAspect="1"/>
          </p:cNvPicPr>
          <p:nvPr/>
        </p:nvPicPr>
        <p:blipFill>
          <a:blip r:embed="rId5"/>
          <a:stretch>
            <a:fillRect/>
          </a:stretch>
        </p:blipFill>
        <p:spPr>
          <a:xfrm>
            <a:off x="-899" y="-1588"/>
            <a:ext cx="573298" cy="5146675"/>
          </a:xfrm>
          <a:prstGeom prst="rect">
            <a:avLst/>
          </a:prstGeom>
        </p:spPr>
      </p:pic>
      <p:pic>
        <p:nvPicPr>
          <p:cNvPr id="7" name="Picture 6">
            <a:extLst>
              <a:ext uri="{FF2B5EF4-FFF2-40B4-BE49-F238E27FC236}">
                <a16:creationId xmlns:a16="http://schemas.microsoft.com/office/drawing/2014/main" id="{AB49CEA6-7B5A-AA6E-F5AC-FB25F4E303C5}"/>
              </a:ext>
            </a:extLst>
          </p:cNvPr>
          <p:cNvPicPr>
            <a:picLocks noChangeAspect="1"/>
          </p:cNvPicPr>
          <p:nvPr/>
        </p:nvPicPr>
        <p:blipFill>
          <a:blip r:embed="rId6"/>
          <a:stretch>
            <a:fillRect/>
          </a:stretch>
        </p:blipFill>
        <p:spPr>
          <a:xfrm>
            <a:off x="8571601" y="-1588"/>
            <a:ext cx="573298" cy="5146675"/>
          </a:xfrm>
          <a:prstGeom prst="rect">
            <a:avLst/>
          </a:prstGeom>
        </p:spPr>
      </p:pic>
    </p:spTree>
    <p:extLst>
      <p:ext uri="{BB962C8B-B14F-4D97-AF65-F5344CB8AC3E}">
        <p14:creationId xmlns:p14="http://schemas.microsoft.com/office/powerpoint/2010/main" val="2849272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070982" y="329387"/>
            <a:ext cx="6098663" cy="960668"/>
          </a:xfrm>
        </p:spPr>
        <p:txBody>
          <a:bodyPr vert="horz" lIns="91440" tIns="45720" rIns="91440" bIns="45720" rtlCol="0" anchor="t">
            <a:normAutofit/>
          </a:bodyPr>
          <a:lstStyle/>
          <a:p>
            <a:pPr defTabSz="457200" fontAlgn="auto">
              <a:lnSpc>
                <a:spcPct val="90000"/>
              </a:lnSpc>
              <a:spcAft>
                <a:spcPts val="0"/>
              </a:spcAft>
              <a:defRPr/>
            </a:pPr>
            <a:r>
              <a:rPr lang="en-US" sz="3100" b="1">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65945" y="2614442"/>
            <a:ext cx="58482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1300" i="0" kern="1200" dirty="0">
                <a:solidFill>
                  <a:srgbClr val="FEFFFF"/>
                </a:solidFill>
                <a:latin typeface="+mn-lt"/>
                <a:ea typeface="+mn-ea"/>
                <a:cs typeface="+mn-cs"/>
              </a:rPr>
              <a:pPr eaLnBrk="1" hangingPunct="1">
                <a:lnSpc>
                  <a:spcPct val="90000"/>
                </a:lnSpc>
                <a:spcAft>
                  <a:spcPts val="600"/>
                </a:spcAft>
              </a:pPr>
              <a:t>4</a:t>
            </a:fld>
            <a:endParaRPr lang="en-US" sz="1300" i="0" kern="1200">
              <a:solidFill>
                <a:srgbClr val="FEFFFF"/>
              </a:solidFill>
              <a:latin typeface="+mn-lt"/>
              <a:ea typeface="+mn-ea"/>
              <a:cs typeface="+mn-cs"/>
            </a:endParaRPr>
          </a:p>
        </p:txBody>
      </p:sp>
      <p:sp>
        <p:nvSpPr>
          <p:cNvPr id="3" name="Rectangle 2">
            <a:extLst>
              <a:ext uri="{FF2B5EF4-FFF2-40B4-BE49-F238E27FC236}">
                <a16:creationId xmlns:a16="http://schemas.microsoft.com/office/drawing/2014/main" id="{BAA29437-AD43-4E44-90CB-915615CC88DD}"/>
              </a:ext>
            </a:extLst>
          </p:cNvPr>
          <p:cNvSpPr/>
          <p:nvPr/>
        </p:nvSpPr>
        <p:spPr>
          <a:xfrm>
            <a:off x="1219200" y="1117415"/>
            <a:ext cx="6582868" cy="3541741"/>
          </a:xfrm>
          <a:prstGeom prst="rect">
            <a:avLst/>
          </a:prstGeom>
        </p:spPr>
        <p:txBody>
          <a:bodyPr vert="horz" lIns="91440" tIns="45720" rIns="91440" bIns="45720" rtlCol="0">
            <a:normAutofit/>
          </a:bodyPr>
          <a:lstStyle/>
          <a:p>
            <a:pPr>
              <a:lnSpc>
                <a:spcPct val="90000"/>
              </a:lnSpc>
              <a:spcBef>
                <a:spcPts val="1000"/>
              </a:spcBef>
              <a:buClr>
                <a:schemeClr val="accent1"/>
              </a:buClr>
              <a:defRPr/>
            </a:pPr>
            <a:r>
              <a:rPr lang="en-US" sz="2000" b="1">
                <a:solidFill>
                  <a:schemeClr val="tx1">
                    <a:lumMod val="75000"/>
                    <a:lumOff val="25000"/>
                  </a:schemeClr>
                </a:solidFill>
                <a:latin typeface="Cambria" panose="02040503050406030204" pitchFamily="18" charset="0"/>
                <a:ea typeface="Cambria" panose="02040503050406030204" pitchFamily="18" charset="0"/>
              </a:rPr>
              <a:t>Applicant Selection Process </a:t>
            </a:r>
          </a:p>
          <a:p>
            <a:pPr>
              <a:lnSpc>
                <a:spcPct val="90000"/>
              </a:lnSpc>
              <a:spcBef>
                <a:spcPts val="1000"/>
              </a:spcBef>
              <a:buClr>
                <a:schemeClr val="accent1"/>
              </a:buClr>
              <a:buFont typeface="Wingdings 3" charset="2"/>
              <a:buChar char=""/>
              <a:defRPr/>
            </a:pPr>
            <a:r>
              <a:rPr lang="en-US">
                <a:solidFill>
                  <a:schemeClr val="tx1">
                    <a:lumMod val="75000"/>
                    <a:lumOff val="25000"/>
                  </a:schemeClr>
                </a:solidFill>
                <a:latin typeface="Cambria" panose="02040503050406030204" pitchFamily="18" charset="0"/>
                <a:ea typeface="Cambria" panose="02040503050406030204" pitchFamily="18" charset="0"/>
              </a:rPr>
              <a:t>  This section identifies the </a:t>
            </a:r>
            <a:r>
              <a:rPr lang="en-US" b="1">
                <a:solidFill>
                  <a:schemeClr val="tx1">
                    <a:lumMod val="75000"/>
                    <a:lumOff val="25000"/>
                  </a:schemeClr>
                </a:solidFill>
                <a:latin typeface="Cambria" panose="02040503050406030204" pitchFamily="18" charset="0"/>
                <a:ea typeface="Cambria" panose="02040503050406030204" pitchFamily="18" charset="0"/>
              </a:rPr>
              <a:t>process</a:t>
            </a:r>
            <a:r>
              <a:rPr lang="en-US">
                <a:solidFill>
                  <a:schemeClr val="tx1">
                    <a:lumMod val="75000"/>
                    <a:lumOff val="25000"/>
                  </a:schemeClr>
                </a:solidFill>
                <a:latin typeface="Cambria" panose="02040503050406030204" pitchFamily="18" charset="0"/>
                <a:ea typeface="Cambria" panose="02040503050406030204" pitchFamily="18" charset="0"/>
              </a:rPr>
              <a:t> applications go through: </a:t>
            </a:r>
          </a:p>
          <a:p>
            <a:pPr marL="339725" lvl="2" indent="-339725">
              <a:lnSpc>
                <a:spcPct val="90000"/>
              </a:lnSpc>
              <a:spcBef>
                <a:spcPts val="1000"/>
              </a:spcBef>
              <a:buClr>
                <a:schemeClr val="accent1"/>
              </a:buClr>
              <a:buFont typeface="Wingdings 3" charset="2"/>
              <a:buChar char=""/>
              <a:defRPr/>
            </a:pPr>
            <a:r>
              <a:rPr lang="en-US">
                <a:solidFill>
                  <a:schemeClr val="tx1">
                    <a:lumMod val="75000"/>
                    <a:lumOff val="25000"/>
                  </a:schemeClr>
                </a:solidFill>
                <a:latin typeface="Cambria" panose="02040503050406030204" pitchFamily="18" charset="0"/>
                <a:ea typeface="Cambria" panose="02040503050406030204" pitchFamily="18" charset="0"/>
              </a:rPr>
              <a:t>Screening and Acceptance - applications will be screened if they are:</a:t>
            </a:r>
          </a:p>
          <a:p>
            <a:pPr marL="974725" lvl="3" indent="-347663">
              <a:lnSpc>
                <a:spcPct val="90000"/>
              </a:lnSpc>
              <a:spcBef>
                <a:spcPts val="1000"/>
              </a:spcBef>
              <a:buClr>
                <a:schemeClr val="accent1"/>
              </a:buClr>
              <a:buFont typeface="+mj-lt"/>
              <a:buAutoNum type="arabicPeriod"/>
            </a:pPr>
            <a:r>
              <a:rPr lang="en-US">
                <a:solidFill>
                  <a:schemeClr val="tx1">
                    <a:lumMod val="75000"/>
                    <a:lumOff val="25000"/>
                  </a:schemeClr>
                </a:solidFill>
                <a:latin typeface="Cambria" panose="02040503050406030204" pitchFamily="18" charset="0"/>
                <a:ea typeface="Cambria" panose="02040503050406030204" pitchFamily="18" charset="0"/>
              </a:rPr>
              <a:t>Received or submitted in accordance with the requirements of this NOFO.</a:t>
            </a:r>
          </a:p>
          <a:p>
            <a:pPr marL="974725" lvl="3" indent="-347663">
              <a:lnSpc>
                <a:spcPct val="90000"/>
              </a:lnSpc>
              <a:spcBef>
                <a:spcPts val="1000"/>
              </a:spcBef>
              <a:buClr>
                <a:schemeClr val="accent1"/>
              </a:buClr>
              <a:buFont typeface="+mj-lt"/>
              <a:buAutoNum type="arabicPeriod"/>
            </a:pPr>
            <a:r>
              <a:rPr lang="en-US">
                <a:solidFill>
                  <a:schemeClr val="tx1">
                    <a:lumMod val="75000"/>
                    <a:lumOff val="25000"/>
                  </a:schemeClr>
                </a:solidFill>
                <a:latin typeface="Cambria" panose="02040503050406030204" pitchFamily="18" charset="0"/>
                <a:ea typeface="Cambria" panose="02040503050406030204" pitchFamily="18" charset="0"/>
              </a:rPr>
              <a:t>The applicant is </a:t>
            </a:r>
            <a:r>
              <a:rPr lang="en-US" b="1">
                <a:solidFill>
                  <a:schemeClr val="tx1">
                    <a:lumMod val="75000"/>
                    <a:lumOff val="25000"/>
                  </a:schemeClr>
                </a:solidFill>
                <a:latin typeface="Cambria" panose="02040503050406030204" pitchFamily="18" charset="0"/>
                <a:ea typeface="Cambria" panose="02040503050406030204" pitchFamily="18" charset="0"/>
              </a:rPr>
              <a:t>eligible</a:t>
            </a:r>
            <a:r>
              <a:rPr lang="en-US">
                <a:solidFill>
                  <a:schemeClr val="tx1">
                    <a:lumMod val="75000"/>
                    <a:lumOff val="25000"/>
                  </a:schemeClr>
                </a:solidFill>
                <a:latin typeface="Cambria" panose="02040503050406030204" pitchFamily="18" charset="0"/>
                <a:ea typeface="Cambria" panose="02040503050406030204" pitchFamily="18" charset="0"/>
              </a:rPr>
              <a:t> to submit an application.</a:t>
            </a:r>
          </a:p>
          <a:p>
            <a:pPr marL="974725" lvl="3" indent="-347663">
              <a:lnSpc>
                <a:spcPct val="90000"/>
              </a:lnSpc>
              <a:spcBef>
                <a:spcPts val="1000"/>
              </a:spcBef>
              <a:buClr>
                <a:schemeClr val="accent1"/>
              </a:buClr>
              <a:buFont typeface="+mj-lt"/>
              <a:buAutoNum type="arabicPeriod"/>
            </a:pPr>
            <a:r>
              <a:rPr lang="en-US">
                <a:solidFill>
                  <a:schemeClr val="tx1">
                    <a:lumMod val="75000"/>
                    <a:lumOff val="25000"/>
                  </a:schemeClr>
                </a:solidFill>
                <a:latin typeface="Cambria" panose="02040503050406030204" pitchFamily="18" charset="0"/>
                <a:ea typeface="Cambria" panose="02040503050406030204" pitchFamily="18" charset="0"/>
              </a:rPr>
              <a:t>The proposed </a:t>
            </a:r>
            <a:r>
              <a:rPr lang="en-US" b="1">
                <a:solidFill>
                  <a:schemeClr val="tx1">
                    <a:lumMod val="75000"/>
                    <a:lumOff val="25000"/>
                  </a:schemeClr>
                </a:solidFill>
                <a:latin typeface="Cambria" panose="02040503050406030204" pitchFamily="18" charset="0"/>
                <a:ea typeface="Cambria" panose="02040503050406030204" pitchFamily="18" charset="0"/>
              </a:rPr>
              <a:t>project</a:t>
            </a:r>
            <a:r>
              <a:rPr lang="en-US">
                <a:solidFill>
                  <a:schemeClr val="tx1">
                    <a:lumMod val="75000"/>
                    <a:lumOff val="25000"/>
                  </a:schemeClr>
                </a:solidFill>
                <a:latin typeface="Cambria" panose="02040503050406030204" pitchFamily="18" charset="0"/>
                <a:ea typeface="Cambria" panose="02040503050406030204" pitchFamily="18" charset="0"/>
              </a:rPr>
              <a:t> is </a:t>
            </a:r>
            <a:r>
              <a:rPr lang="en-US" b="1">
                <a:solidFill>
                  <a:schemeClr val="tx1">
                    <a:lumMod val="75000"/>
                    <a:lumOff val="25000"/>
                  </a:schemeClr>
                </a:solidFill>
                <a:latin typeface="Cambria" panose="02040503050406030204" pitchFamily="18" charset="0"/>
                <a:ea typeface="Cambria" panose="02040503050406030204" pitchFamily="18" charset="0"/>
              </a:rPr>
              <a:t>eligible</a:t>
            </a:r>
            <a:r>
              <a:rPr lang="en-US">
                <a:solidFill>
                  <a:schemeClr val="tx1">
                    <a:lumMod val="75000"/>
                    <a:lumOff val="25000"/>
                  </a:schemeClr>
                </a:solidFill>
                <a:latin typeface="Cambria" panose="02040503050406030204" pitchFamily="18" charset="0"/>
                <a:ea typeface="Cambria" panose="02040503050406030204" pitchFamily="18" charset="0"/>
              </a:rPr>
              <a:t>.</a:t>
            </a:r>
          </a:p>
          <a:p>
            <a:pPr marL="974725" lvl="3" indent="-347663">
              <a:lnSpc>
                <a:spcPct val="90000"/>
              </a:lnSpc>
              <a:spcBef>
                <a:spcPts val="1000"/>
              </a:spcBef>
              <a:buClr>
                <a:schemeClr val="accent1"/>
              </a:buClr>
              <a:buFont typeface="+mj-lt"/>
              <a:buAutoNum type="arabicPeriod"/>
            </a:pPr>
            <a:r>
              <a:rPr lang="en-US">
                <a:solidFill>
                  <a:schemeClr val="tx1">
                    <a:lumMod val="75000"/>
                    <a:lumOff val="25000"/>
                  </a:schemeClr>
                </a:solidFill>
                <a:latin typeface="Cambria" panose="02040503050406030204" pitchFamily="18" charset="0"/>
                <a:ea typeface="Cambria" panose="02040503050406030204" pitchFamily="18" charset="0"/>
              </a:rPr>
              <a:t>The application contains all of the applicable </a:t>
            </a:r>
            <a:r>
              <a:rPr lang="en-US" b="1">
                <a:solidFill>
                  <a:schemeClr val="tx1">
                    <a:lumMod val="75000"/>
                    <a:lumOff val="25000"/>
                  </a:schemeClr>
                </a:solidFill>
                <a:latin typeface="Cambria" panose="02040503050406030204" pitchFamily="18" charset="0"/>
                <a:ea typeface="Cambria" panose="02040503050406030204" pitchFamily="18" charset="0"/>
              </a:rPr>
              <a:t>components</a:t>
            </a:r>
            <a:r>
              <a:rPr lang="en-US">
                <a:solidFill>
                  <a:schemeClr val="tx1">
                    <a:lumMod val="75000"/>
                    <a:lumOff val="25000"/>
                  </a:schemeClr>
                </a:solidFill>
                <a:latin typeface="Cambria" panose="02040503050406030204" pitchFamily="18" charset="0"/>
                <a:ea typeface="Cambria" panose="02040503050406030204" pitchFamily="18" charset="0"/>
              </a:rPr>
              <a:t> listed in Section IV. B. of this NOFO.</a:t>
            </a:r>
          </a:p>
        </p:txBody>
      </p:sp>
      <p:cxnSp>
        <p:nvCxnSpPr>
          <p:cNvPr id="4" name="Straight Connector 3">
            <a:extLst>
              <a:ext uri="{FF2B5EF4-FFF2-40B4-BE49-F238E27FC236}">
                <a16:creationId xmlns:a16="http://schemas.microsoft.com/office/drawing/2014/main" id="{F53B3F8F-495E-4F08-9288-5EF54E549EBC}"/>
              </a:ext>
            </a:extLst>
          </p:cNvPr>
          <p:cNvCxnSpPr>
            <a:cxnSpLocks/>
          </p:cNvCxnSpPr>
          <p:nvPr/>
        </p:nvCxnSpPr>
        <p:spPr>
          <a:xfrm>
            <a:off x="1295400" y="936228"/>
            <a:ext cx="5852204" cy="18483"/>
          </a:xfrm>
          <a:prstGeom prst="line">
            <a:avLst/>
          </a:prstGeom>
        </p:spPr>
        <p:style>
          <a:lnRef idx="2">
            <a:schemeClr val="accent1"/>
          </a:lnRef>
          <a:fillRef idx="0">
            <a:schemeClr val="accent1"/>
          </a:fillRef>
          <a:effectRef idx="1">
            <a:schemeClr val="accent1"/>
          </a:effectRef>
          <a:fontRef idx="minor">
            <a:schemeClr val="tx1"/>
          </a:fontRef>
        </p:style>
      </p:cxnSp>
      <p:pic>
        <p:nvPicPr>
          <p:cNvPr id="5" name="Picture 3">
            <a:extLst>
              <a:ext uri="{FF2B5EF4-FFF2-40B4-BE49-F238E27FC236}">
                <a16:creationId xmlns:a16="http://schemas.microsoft.com/office/drawing/2014/main" id="{08FC3F08-A3D4-EE47-F86E-A471A874C1A6}"/>
              </a:ext>
            </a:extLst>
          </p:cNvPr>
          <p:cNvPicPr>
            <a:picLocks noChangeAspect="1"/>
          </p:cNvPicPr>
          <p:nvPr/>
        </p:nvPicPr>
        <p:blipFill>
          <a:blip r:embed="rId3"/>
          <a:stretch>
            <a:fillRect/>
          </a:stretch>
        </p:blipFill>
        <p:spPr>
          <a:xfrm>
            <a:off x="-899" y="-1588"/>
            <a:ext cx="573298" cy="5146675"/>
          </a:xfrm>
          <a:prstGeom prst="rect">
            <a:avLst/>
          </a:prstGeom>
        </p:spPr>
      </p:pic>
      <p:pic>
        <p:nvPicPr>
          <p:cNvPr id="7" name="Picture 6">
            <a:extLst>
              <a:ext uri="{FF2B5EF4-FFF2-40B4-BE49-F238E27FC236}">
                <a16:creationId xmlns:a16="http://schemas.microsoft.com/office/drawing/2014/main" id="{5E9158E4-404B-91E6-7FBB-E9AEC793BDEF}"/>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189484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262466"/>
            <a:ext cx="6098663" cy="642885"/>
          </a:xfrm>
        </p:spPr>
        <p:txBody>
          <a:bodyPr vert="horz" lIns="91440" tIns="45720" rIns="91440" bIns="45720" rtlCol="0" anchor="t">
            <a:normAutofit/>
          </a:bodyPr>
          <a:lstStyle/>
          <a:p>
            <a:pPr defTabSz="457200" fontAlgn="auto">
              <a:lnSpc>
                <a:spcPct val="90000"/>
              </a:lnSpc>
              <a:spcAft>
                <a:spcPts val="0"/>
              </a:spcAft>
              <a:defRPr/>
            </a:pPr>
            <a:r>
              <a:rPr lang="en-US" sz="3100" b="1">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65945" y="2614442"/>
            <a:ext cx="58482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1300" i="0" kern="1200" dirty="0">
                <a:solidFill>
                  <a:srgbClr val="FEFFFF"/>
                </a:solidFill>
                <a:latin typeface="+mn-lt"/>
                <a:ea typeface="+mn-ea"/>
                <a:cs typeface="+mn-cs"/>
              </a:rPr>
              <a:pPr eaLnBrk="1" hangingPunct="1">
                <a:lnSpc>
                  <a:spcPct val="90000"/>
                </a:lnSpc>
                <a:spcAft>
                  <a:spcPts val="600"/>
                </a:spcAft>
              </a:pPr>
              <a:t>5</a:t>
            </a:fld>
            <a:endParaRPr lang="en-US" sz="1300" i="0" kern="1200">
              <a:solidFill>
                <a:srgbClr val="FEFFFF"/>
              </a:solidFill>
              <a:latin typeface="+mn-lt"/>
              <a:ea typeface="+mn-ea"/>
              <a:cs typeface="+mn-cs"/>
            </a:endParaRPr>
          </a:p>
        </p:txBody>
      </p:sp>
      <p:sp>
        <p:nvSpPr>
          <p:cNvPr id="3" name="Rectangle 2">
            <a:extLst>
              <a:ext uri="{FF2B5EF4-FFF2-40B4-BE49-F238E27FC236}">
                <a16:creationId xmlns:a16="http://schemas.microsoft.com/office/drawing/2014/main" id="{BAA29437-AD43-4E44-90CB-915615CC88DD}"/>
              </a:ext>
            </a:extLst>
          </p:cNvPr>
          <p:cNvSpPr/>
          <p:nvPr/>
        </p:nvSpPr>
        <p:spPr>
          <a:xfrm>
            <a:off x="990600" y="1001602"/>
            <a:ext cx="6263286" cy="3879432"/>
          </a:xfrm>
          <a:prstGeom prst="rect">
            <a:avLst/>
          </a:prstGeom>
        </p:spPr>
        <p:txBody>
          <a:bodyPr vert="horz" lIns="91440" tIns="45720" rIns="91440" bIns="45720" rtlCol="0">
            <a:noAutofit/>
          </a:bodyPr>
          <a:lstStyle/>
          <a:p>
            <a:pPr marL="406400" lvl="1" indent="-406400">
              <a:buClr>
                <a:schemeClr val="accent1"/>
              </a:buClr>
              <a:buFont typeface="Wingdings 3" charset="2"/>
              <a:buChar char=""/>
              <a:defRPr/>
            </a:pPr>
            <a:r>
              <a:rPr lang="en-US" b="1" dirty="0">
                <a:solidFill>
                  <a:schemeClr val="tx1">
                    <a:lumMod val="75000"/>
                    <a:lumOff val="25000"/>
                  </a:schemeClr>
                </a:solidFill>
                <a:latin typeface="Cambria" panose="02040503050406030204" pitchFamily="18" charset="0"/>
                <a:ea typeface="Cambria" panose="02040503050406030204" pitchFamily="18" charset="0"/>
              </a:rPr>
              <a:t>Threshold Compliance (Section III.D. p. 14-16)</a:t>
            </a:r>
          </a:p>
          <a:p>
            <a:pPr marL="0" lvl="1">
              <a:buClr>
                <a:schemeClr val="accent1"/>
              </a:buClr>
              <a:defRPr/>
            </a:pPr>
            <a:endParaRPr lang="en-US" sz="1000" b="1" dirty="0">
              <a:solidFill>
                <a:schemeClr val="tx1">
                  <a:lumMod val="75000"/>
                  <a:lumOff val="25000"/>
                </a:schemeClr>
              </a:solidFill>
              <a:latin typeface="Cambria" panose="02040503050406030204" pitchFamily="18" charset="0"/>
              <a:ea typeface="Cambria" panose="02040503050406030204" pitchFamily="18" charset="0"/>
            </a:endParaRPr>
          </a:p>
          <a:p>
            <a:pPr marL="406400" lvl="1" indent="-406400">
              <a:buClr>
                <a:schemeClr val="accent1"/>
              </a:buClr>
              <a:buFont typeface="Wingdings 3" charset="2"/>
              <a:buChar char=""/>
              <a:defRPr/>
            </a:pPr>
            <a:r>
              <a:rPr lang="en-US" b="1" dirty="0">
                <a:solidFill>
                  <a:schemeClr val="tx1">
                    <a:lumMod val="75000"/>
                    <a:lumOff val="25000"/>
                  </a:schemeClr>
                </a:solidFill>
                <a:latin typeface="Cambria" panose="02040503050406030204" pitchFamily="18" charset="0"/>
                <a:ea typeface="Cambria" panose="02040503050406030204" pitchFamily="18" charset="0"/>
              </a:rPr>
              <a:t>Past Performance </a:t>
            </a:r>
            <a:r>
              <a:rPr lang="en-US" dirty="0">
                <a:solidFill>
                  <a:schemeClr val="tx1">
                    <a:lumMod val="75000"/>
                    <a:lumOff val="25000"/>
                  </a:schemeClr>
                </a:solidFill>
                <a:latin typeface="Cambria" panose="02040503050406030204" pitchFamily="18" charset="0"/>
                <a:ea typeface="Cambria" panose="02040503050406030204" pitchFamily="18" charset="0"/>
              </a:rPr>
              <a:t>– Rating Factor 1</a:t>
            </a:r>
          </a:p>
          <a:p>
            <a:pPr marL="0" lvl="1">
              <a:buClr>
                <a:schemeClr val="accent1"/>
              </a:buClr>
              <a:defRPr/>
            </a:pPr>
            <a:endParaRPr lang="en-US" sz="1200" dirty="0">
              <a:solidFill>
                <a:schemeClr val="tx1">
                  <a:lumMod val="75000"/>
                  <a:lumOff val="25000"/>
                </a:schemeClr>
              </a:solidFill>
              <a:latin typeface="Cambria" panose="02040503050406030204" pitchFamily="18" charset="0"/>
              <a:ea typeface="Cambria" panose="02040503050406030204" pitchFamily="18" charset="0"/>
            </a:endParaRPr>
          </a:p>
          <a:p>
            <a:pPr marL="406400" lvl="1" indent="-406400">
              <a:buClr>
                <a:schemeClr val="accent1"/>
              </a:buClr>
              <a:buFont typeface="Wingdings 3" charset="2"/>
              <a:buChar char=""/>
              <a:defRPr/>
            </a:pPr>
            <a:r>
              <a:rPr lang="en-US" b="1" dirty="0">
                <a:solidFill>
                  <a:schemeClr val="tx1">
                    <a:lumMod val="75000"/>
                    <a:lumOff val="25000"/>
                  </a:schemeClr>
                </a:solidFill>
                <a:latin typeface="Cambria" panose="02040503050406030204" pitchFamily="18" charset="0"/>
                <a:ea typeface="Cambria" panose="02040503050406030204" pitchFamily="18" charset="0"/>
              </a:rPr>
              <a:t>Rating </a:t>
            </a:r>
            <a:r>
              <a:rPr lang="en-US" dirty="0">
                <a:solidFill>
                  <a:schemeClr val="tx1">
                    <a:lumMod val="75000"/>
                    <a:lumOff val="25000"/>
                  </a:schemeClr>
                </a:solidFill>
                <a:latin typeface="Cambria" panose="02040503050406030204" pitchFamily="18" charset="0"/>
                <a:ea typeface="Cambria" panose="02040503050406030204" pitchFamily="18" charset="0"/>
              </a:rPr>
              <a:t>- ONAP will review and rate each project that meets the acceptance criteria and threshold requirements</a:t>
            </a:r>
          </a:p>
          <a:p>
            <a:pPr marL="0" lvl="1">
              <a:buClr>
                <a:schemeClr val="accent1"/>
              </a:buClr>
              <a:defRPr/>
            </a:pPr>
            <a:endParaRPr lang="en-US" sz="1200" dirty="0">
              <a:solidFill>
                <a:schemeClr val="tx1">
                  <a:lumMod val="75000"/>
                  <a:lumOff val="25000"/>
                </a:schemeClr>
              </a:solidFill>
              <a:latin typeface="Cambria" panose="02040503050406030204" pitchFamily="18" charset="0"/>
              <a:ea typeface="Cambria" panose="02040503050406030204" pitchFamily="18" charset="0"/>
            </a:endParaRPr>
          </a:p>
          <a:p>
            <a:pPr marL="406400" lvl="1" indent="-406400">
              <a:buClr>
                <a:schemeClr val="accent1"/>
              </a:buClr>
              <a:buFont typeface="Wingdings 3" charset="2"/>
              <a:buChar char=""/>
              <a:defRPr/>
            </a:pPr>
            <a:r>
              <a:rPr lang="en-US" b="1" dirty="0">
                <a:solidFill>
                  <a:schemeClr val="tx1">
                    <a:lumMod val="75000"/>
                    <a:lumOff val="25000"/>
                  </a:schemeClr>
                </a:solidFill>
                <a:latin typeface="Cambria" panose="02040503050406030204" pitchFamily="18" charset="0"/>
                <a:ea typeface="Cambria" panose="02040503050406030204" pitchFamily="18" charset="0"/>
              </a:rPr>
              <a:t>Minimum Points </a:t>
            </a:r>
            <a:endParaRPr lang="en-US" dirty="0">
              <a:solidFill>
                <a:schemeClr val="tx1">
                  <a:lumMod val="75000"/>
                  <a:lumOff val="25000"/>
                </a:schemeClr>
              </a:solidFill>
              <a:latin typeface="Cambria" panose="02040503050406030204" pitchFamily="18" charset="0"/>
              <a:ea typeface="Cambria" panose="02040503050406030204" pitchFamily="18" charset="0"/>
            </a:endParaRPr>
          </a:p>
          <a:p>
            <a:pPr marL="863600" lvl="2" indent="-406400">
              <a:buClr>
                <a:schemeClr val="accent1"/>
              </a:buClr>
              <a:buFont typeface="Wingdings 3" charset="2"/>
              <a:buChar char=""/>
              <a:defRPr/>
            </a:pPr>
            <a:r>
              <a:rPr lang="en-US" dirty="0">
                <a:solidFill>
                  <a:schemeClr val="tx1">
                    <a:lumMod val="75000"/>
                    <a:lumOff val="25000"/>
                  </a:schemeClr>
                </a:solidFill>
                <a:latin typeface="Cambria" panose="02040503050406030204" pitchFamily="18" charset="0"/>
                <a:ea typeface="Cambria" panose="02040503050406030204" pitchFamily="18" charset="0"/>
              </a:rPr>
              <a:t>Minimum of </a:t>
            </a:r>
            <a:r>
              <a:rPr lang="en-US" u="sng" dirty="0">
                <a:solidFill>
                  <a:schemeClr val="tx1">
                    <a:lumMod val="75000"/>
                    <a:lumOff val="25000"/>
                  </a:schemeClr>
                </a:solidFill>
                <a:latin typeface="Cambria" panose="02040503050406030204" pitchFamily="18" charset="0"/>
                <a:ea typeface="Cambria" panose="02040503050406030204" pitchFamily="18" charset="0"/>
              </a:rPr>
              <a:t>combined</a:t>
            </a:r>
            <a:r>
              <a:rPr lang="en-US" dirty="0">
                <a:solidFill>
                  <a:schemeClr val="tx1">
                    <a:lumMod val="75000"/>
                    <a:lumOff val="25000"/>
                  </a:schemeClr>
                </a:solidFill>
                <a:latin typeface="Cambria" panose="02040503050406030204" pitchFamily="18" charset="0"/>
                <a:ea typeface="Cambria" panose="02040503050406030204" pitchFamily="18" charset="0"/>
              </a:rPr>
              <a:t> score of </a:t>
            </a:r>
            <a:r>
              <a:rPr lang="en-US" b="1" dirty="0">
                <a:solidFill>
                  <a:schemeClr val="tx1">
                    <a:lumMod val="75000"/>
                    <a:lumOff val="25000"/>
                  </a:schemeClr>
                </a:solidFill>
                <a:latin typeface="Cambria" panose="02040503050406030204" pitchFamily="18" charset="0"/>
                <a:ea typeface="Cambria" panose="02040503050406030204" pitchFamily="18" charset="0"/>
              </a:rPr>
              <a:t>35</a:t>
            </a:r>
            <a:r>
              <a:rPr lang="en-US" dirty="0">
                <a:solidFill>
                  <a:schemeClr val="tx1">
                    <a:lumMod val="75000"/>
                    <a:lumOff val="25000"/>
                  </a:schemeClr>
                </a:solidFill>
                <a:latin typeface="Cambria" panose="02040503050406030204" pitchFamily="18" charset="0"/>
                <a:ea typeface="Cambria" panose="02040503050406030204" pitchFamily="18" charset="0"/>
              </a:rPr>
              <a:t> points in RF 1 and RF 2 </a:t>
            </a:r>
          </a:p>
          <a:p>
            <a:pPr marL="863600" lvl="2" indent="-406400">
              <a:buClr>
                <a:schemeClr val="accent1"/>
              </a:buClr>
              <a:buFont typeface="Wingdings 3" charset="2"/>
              <a:buChar char=""/>
              <a:defRPr/>
            </a:pPr>
            <a:r>
              <a:rPr lang="en-US" dirty="0">
                <a:solidFill>
                  <a:schemeClr val="tx1">
                    <a:lumMod val="75000"/>
                    <a:lumOff val="25000"/>
                  </a:schemeClr>
                </a:solidFill>
                <a:latin typeface="Cambria" panose="02040503050406030204" pitchFamily="18" charset="0"/>
                <a:ea typeface="Cambria" panose="02040503050406030204" pitchFamily="18" charset="0"/>
              </a:rPr>
              <a:t>Minimum </a:t>
            </a:r>
            <a:r>
              <a:rPr lang="en-US" b="1" dirty="0">
                <a:solidFill>
                  <a:schemeClr val="tx1">
                    <a:lumMod val="75000"/>
                    <a:lumOff val="25000"/>
                  </a:schemeClr>
                </a:solidFill>
                <a:latin typeface="Cambria" panose="02040503050406030204" pitchFamily="18" charset="0"/>
                <a:ea typeface="Cambria" panose="02040503050406030204" pitchFamily="18" charset="0"/>
              </a:rPr>
              <a:t>20</a:t>
            </a:r>
            <a:r>
              <a:rPr lang="en-US" dirty="0">
                <a:solidFill>
                  <a:schemeClr val="tx1">
                    <a:lumMod val="75000"/>
                    <a:lumOff val="25000"/>
                  </a:schemeClr>
                </a:solidFill>
                <a:latin typeface="Cambria" panose="02040503050406030204" pitchFamily="18" charset="0"/>
                <a:ea typeface="Cambria" panose="02040503050406030204" pitchFamily="18" charset="0"/>
              </a:rPr>
              <a:t> points in RF 3, </a:t>
            </a:r>
          </a:p>
          <a:p>
            <a:pPr marL="863600" lvl="2" indent="-406400">
              <a:buClr>
                <a:schemeClr val="accent1"/>
              </a:buClr>
              <a:buFont typeface="Wingdings 3" charset="2"/>
              <a:buChar char=""/>
              <a:defRPr/>
            </a:pPr>
            <a:r>
              <a:rPr lang="en-US" dirty="0">
                <a:solidFill>
                  <a:schemeClr val="tx1">
                    <a:lumMod val="75000"/>
                    <a:lumOff val="25000"/>
                  </a:schemeClr>
                </a:solidFill>
                <a:latin typeface="Cambria" panose="02040503050406030204" pitchFamily="18" charset="0"/>
                <a:ea typeface="Cambria" panose="02040503050406030204" pitchFamily="18" charset="0"/>
              </a:rPr>
              <a:t>Overall minimum total of </a:t>
            </a:r>
            <a:r>
              <a:rPr lang="en-US" b="1" dirty="0">
                <a:solidFill>
                  <a:schemeClr val="tx1">
                    <a:lumMod val="75000"/>
                    <a:lumOff val="25000"/>
                  </a:schemeClr>
                </a:solidFill>
                <a:latin typeface="Cambria" panose="02040503050406030204" pitchFamily="18" charset="0"/>
                <a:ea typeface="Cambria" panose="02040503050406030204" pitchFamily="18" charset="0"/>
              </a:rPr>
              <a:t>75</a:t>
            </a:r>
            <a:r>
              <a:rPr lang="en-US" dirty="0">
                <a:solidFill>
                  <a:schemeClr val="tx1">
                    <a:lumMod val="75000"/>
                    <a:lumOff val="25000"/>
                  </a:schemeClr>
                </a:solidFill>
                <a:latin typeface="Cambria" panose="02040503050406030204" pitchFamily="18" charset="0"/>
                <a:ea typeface="Cambria" panose="02040503050406030204" pitchFamily="18" charset="0"/>
              </a:rPr>
              <a:t> points (without the addition of Preference Points) </a:t>
            </a:r>
          </a:p>
        </p:txBody>
      </p:sp>
      <p:cxnSp>
        <p:nvCxnSpPr>
          <p:cNvPr id="34" name="Straight Connector 33">
            <a:extLst>
              <a:ext uri="{FF2B5EF4-FFF2-40B4-BE49-F238E27FC236}">
                <a16:creationId xmlns:a16="http://schemas.microsoft.com/office/drawing/2014/main" id="{6A797435-347D-411F-9624-56A22B3C5691}"/>
              </a:ext>
            </a:extLst>
          </p:cNvPr>
          <p:cNvCxnSpPr>
            <a:cxnSpLocks/>
          </p:cNvCxnSpPr>
          <p:nvPr/>
        </p:nvCxnSpPr>
        <p:spPr>
          <a:xfrm>
            <a:off x="704063" y="880853"/>
            <a:ext cx="5852204" cy="18483"/>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21C53376-DC89-531B-E2D0-EF3CC24D031D}"/>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E33E06AB-615A-68E2-2B79-BE90A7AFE9B1}"/>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2194657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790634" y="892791"/>
            <a:ext cx="1902041" cy="3726834"/>
          </a:xfrm>
        </p:spPr>
        <p:txBody>
          <a:bodyPr vert="horz" lIns="91440" tIns="45720" rIns="91440" bIns="45720" rtlCol="0" anchor="ctr">
            <a:normAutofit/>
          </a:bodyPr>
          <a:lstStyle/>
          <a:p>
            <a:pPr defTabSz="457200" fontAlgn="auto">
              <a:spcAft>
                <a:spcPts val="0"/>
              </a:spcAft>
              <a:defRPr/>
            </a:pPr>
            <a:r>
              <a:rPr lang="en-US" sz="2800" b="1">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8324102" y="4487375"/>
            <a:ext cx="44766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1800" i="0" kern="1200">
                <a:solidFill>
                  <a:schemeClr val="accent1"/>
                </a:solidFill>
                <a:latin typeface="+mn-lt"/>
                <a:ea typeface="+mn-ea"/>
                <a:cs typeface="+mn-cs"/>
              </a:rPr>
              <a:pPr eaLnBrk="1" hangingPunct="1">
                <a:lnSpc>
                  <a:spcPct val="90000"/>
                </a:lnSpc>
                <a:spcAft>
                  <a:spcPts val="600"/>
                </a:spcAft>
              </a:pPr>
              <a:t>6</a:t>
            </a:fld>
            <a:endParaRPr lang="en-US" sz="1800" i="0" kern="1200">
              <a:solidFill>
                <a:schemeClr val="accent1"/>
              </a:solidFill>
              <a:latin typeface="+mn-lt"/>
              <a:ea typeface="+mn-ea"/>
              <a:cs typeface="+mn-cs"/>
            </a:endParaRPr>
          </a:p>
        </p:txBody>
      </p:sp>
      <p:sp>
        <p:nvSpPr>
          <p:cNvPr id="2" name="Rectangle 1">
            <a:extLst>
              <a:ext uri="{FF2B5EF4-FFF2-40B4-BE49-F238E27FC236}">
                <a16:creationId xmlns:a16="http://schemas.microsoft.com/office/drawing/2014/main" id="{4D2A49AF-C057-44DA-84AB-1EFD05938D8E}"/>
              </a:ext>
            </a:extLst>
          </p:cNvPr>
          <p:cNvSpPr/>
          <p:nvPr/>
        </p:nvSpPr>
        <p:spPr>
          <a:xfrm>
            <a:off x="2707159" y="627540"/>
            <a:ext cx="5616943" cy="3992085"/>
          </a:xfrm>
          <a:prstGeom prst="rect">
            <a:avLst/>
          </a:prstGeom>
        </p:spPr>
        <p:txBody>
          <a:bodyPr vert="horz" lIns="91440" tIns="45720" rIns="91440" bIns="45720" rtlCol="0" anchor="ctr">
            <a:normAutofit fontScale="92500" lnSpcReduction="20000"/>
          </a:bodyPr>
          <a:lstStyle/>
          <a:p>
            <a:pPr marL="685800" lvl="1" indent="-228600">
              <a:lnSpc>
                <a:spcPct val="90000"/>
              </a:lnSpc>
              <a:buClr>
                <a:schemeClr val="accent1"/>
              </a:buClr>
              <a:buFont typeface="Wingdings 3" charset="2"/>
              <a:buChar char=""/>
              <a:defRPr/>
            </a:pPr>
            <a:endParaRPr lang="en-US" sz="1100">
              <a:solidFill>
                <a:schemeClr val="tx2">
                  <a:lumMod val="75000"/>
                </a:schemeClr>
              </a:solidFill>
            </a:endParaRPr>
          </a:p>
          <a:p>
            <a:pPr marL="0" lvl="1">
              <a:lnSpc>
                <a:spcPct val="90000"/>
              </a:lnSpc>
              <a:buClr>
                <a:schemeClr val="accent1"/>
              </a:buClr>
              <a:defRPr/>
            </a:pPr>
            <a:r>
              <a:rPr lang="en-US" sz="3300" b="1">
                <a:solidFill>
                  <a:schemeClr val="tx1">
                    <a:lumMod val="75000"/>
                    <a:lumOff val="25000"/>
                  </a:schemeClr>
                </a:solidFill>
                <a:latin typeface="Cambria" panose="02040503050406030204" pitchFamily="18" charset="0"/>
                <a:ea typeface="Cambria" panose="02040503050406030204" pitchFamily="18" charset="0"/>
              </a:rPr>
              <a:t>Ranked Order </a:t>
            </a:r>
          </a:p>
          <a:p>
            <a:pPr marL="457200" lvl="2">
              <a:lnSpc>
                <a:spcPct val="90000"/>
              </a:lnSpc>
              <a:buClr>
                <a:schemeClr val="accent1"/>
              </a:buClr>
              <a:defRPr/>
            </a:pPr>
            <a:endParaRPr lang="en-US" sz="2100">
              <a:solidFill>
                <a:schemeClr val="tx1">
                  <a:lumMod val="75000"/>
                  <a:lumOff val="25000"/>
                </a:schemeClr>
              </a:solidFill>
              <a:latin typeface="Cambria" panose="02040503050406030204" pitchFamily="18" charset="0"/>
              <a:ea typeface="Cambria" panose="02040503050406030204" pitchFamily="18" charset="0"/>
            </a:endParaRPr>
          </a:p>
          <a:p>
            <a:pPr marL="863600" lvl="2" indent="-406400" algn="just">
              <a:lnSpc>
                <a:spcPct val="120000"/>
              </a:lnSpc>
              <a:buClr>
                <a:schemeClr val="accent1"/>
              </a:buClr>
              <a:buFont typeface="Arial" panose="020B0604020202020204" pitchFamily="34" charset="0"/>
              <a:buChar char="•"/>
              <a:defRPr/>
            </a:pPr>
            <a:r>
              <a:rPr lang="en-US" sz="2100">
                <a:solidFill>
                  <a:schemeClr val="tx1">
                    <a:lumMod val="75000"/>
                    <a:lumOff val="25000"/>
                  </a:schemeClr>
                </a:solidFill>
                <a:latin typeface="Cambria" panose="02040503050406030204" pitchFamily="18" charset="0"/>
                <a:ea typeface="Cambria" panose="02040503050406030204" pitchFamily="18" charset="0"/>
              </a:rPr>
              <a:t>Eligible applications that meet </a:t>
            </a:r>
            <a:r>
              <a:rPr lang="en-US" sz="2100" b="1">
                <a:solidFill>
                  <a:schemeClr val="tx1">
                    <a:lumMod val="75000"/>
                    <a:lumOff val="25000"/>
                  </a:schemeClr>
                </a:solidFill>
                <a:latin typeface="Cambria" panose="02040503050406030204" pitchFamily="18" charset="0"/>
                <a:ea typeface="Cambria" panose="02040503050406030204" pitchFamily="18" charset="0"/>
              </a:rPr>
              <a:t>minimum score requirements</a:t>
            </a:r>
            <a:r>
              <a:rPr lang="en-US" sz="2100">
                <a:solidFill>
                  <a:schemeClr val="tx1">
                    <a:lumMod val="75000"/>
                    <a:lumOff val="25000"/>
                  </a:schemeClr>
                </a:solidFill>
                <a:latin typeface="Cambria" panose="02040503050406030204" pitchFamily="18" charset="0"/>
                <a:ea typeface="Cambria" panose="02040503050406030204" pitchFamily="18" charset="0"/>
              </a:rPr>
              <a:t> will be placed in </a:t>
            </a:r>
            <a:r>
              <a:rPr lang="en-US" sz="2100" b="1">
                <a:solidFill>
                  <a:schemeClr val="tx1">
                    <a:lumMod val="75000"/>
                    <a:lumOff val="25000"/>
                  </a:schemeClr>
                </a:solidFill>
                <a:latin typeface="Cambria" panose="02040503050406030204" pitchFamily="18" charset="0"/>
                <a:ea typeface="Cambria" panose="02040503050406030204" pitchFamily="18" charset="0"/>
              </a:rPr>
              <a:t>ranked</a:t>
            </a:r>
            <a:r>
              <a:rPr lang="en-US" sz="2100">
                <a:solidFill>
                  <a:schemeClr val="tx1">
                    <a:lumMod val="75000"/>
                    <a:lumOff val="25000"/>
                  </a:schemeClr>
                </a:solidFill>
                <a:latin typeface="Cambria" panose="02040503050406030204" pitchFamily="18" charset="0"/>
                <a:ea typeface="Cambria" panose="02040503050406030204" pitchFamily="18" charset="0"/>
              </a:rPr>
              <a:t> order.</a:t>
            </a:r>
          </a:p>
          <a:p>
            <a:pPr marL="863600" lvl="2" indent="-406400" algn="just">
              <a:lnSpc>
                <a:spcPct val="120000"/>
              </a:lnSpc>
              <a:buClr>
                <a:schemeClr val="accent1"/>
              </a:buClr>
              <a:buFont typeface="Arial" panose="020B0604020202020204" pitchFamily="34" charset="0"/>
              <a:buChar char="•"/>
              <a:defRPr/>
            </a:pPr>
            <a:r>
              <a:rPr lang="en-US" sz="2100">
                <a:solidFill>
                  <a:schemeClr val="tx1">
                    <a:lumMod val="75000"/>
                    <a:lumOff val="25000"/>
                  </a:schemeClr>
                </a:solidFill>
                <a:latin typeface="Cambria" panose="02040503050406030204" pitchFamily="18" charset="0"/>
                <a:ea typeface="Cambria" panose="02040503050406030204" pitchFamily="18" charset="0"/>
              </a:rPr>
              <a:t>HUD will award funds in rank order based on score received on the application.</a:t>
            </a:r>
          </a:p>
          <a:p>
            <a:pPr marL="863600" lvl="2" indent="-406400" algn="just">
              <a:lnSpc>
                <a:spcPct val="120000"/>
              </a:lnSpc>
              <a:buClr>
                <a:schemeClr val="accent1"/>
              </a:buClr>
              <a:buFont typeface="Arial" panose="020B0604020202020204" pitchFamily="34" charset="0"/>
              <a:buChar char="•"/>
              <a:defRPr/>
            </a:pPr>
            <a:r>
              <a:rPr lang="en-US" sz="2100">
                <a:solidFill>
                  <a:schemeClr val="tx1">
                    <a:lumMod val="75000"/>
                    <a:lumOff val="25000"/>
                  </a:schemeClr>
                </a:solidFill>
                <a:latin typeface="Cambria" panose="02040503050406030204" pitchFamily="18" charset="0"/>
                <a:ea typeface="Cambria" panose="02040503050406030204" pitchFamily="18" charset="0"/>
              </a:rPr>
              <a:t>HUD will consider applicants for funding within fundable range of </a:t>
            </a:r>
            <a:r>
              <a:rPr lang="en-US" sz="2100" b="1">
                <a:solidFill>
                  <a:schemeClr val="tx1">
                    <a:lumMod val="75000"/>
                    <a:lumOff val="25000"/>
                  </a:schemeClr>
                </a:solidFill>
                <a:latin typeface="Cambria" panose="02040503050406030204" pitchFamily="18" charset="0"/>
                <a:ea typeface="Cambria" panose="02040503050406030204" pitchFamily="18" charset="0"/>
              </a:rPr>
              <a:t>75 or more points </a:t>
            </a:r>
            <a:r>
              <a:rPr lang="en-US" sz="2100">
                <a:solidFill>
                  <a:schemeClr val="tx1">
                    <a:lumMod val="75000"/>
                    <a:lumOff val="25000"/>
                  </a:schemeClr>
                </a:solidFill>
                <a:latin typeface="Cambria" panose="02040503050406030204" pitchFamily="18" charset="0"/>
                <a:ea typeface="Cambria" panose="02040503050406030204" pitchFamily="18" charset="0"/>
              </a:rPr>
              <a:t>in ranked order up.</a:t>
            </a:r>
          </a:p>
          <a:p>
            <a:pPr marL="863600" lvl="2" indent="-406400" algn="just">
              <a:lnSpc>
                <a:spcPct val="120000"/>
              </a:lnSpc>
              <a:buClr>
                <a:schemeClr val="accent1"/>
              </a:buClr>
              <a:buFont typeface="Arial" panose="020B0604020202020204" pitchFamily="34" charset="0"/>
              <a:buChar char="•"/>
              <a:defRPr/>
            </a:pPr>
            <a:r>
              <a:rPr lang="en-US" sz="2100" b="1">
                <a:solidFill>
                  <a:schemeClr val="tx1">
                    <a:lumMod val="75000"/>
                    <a:lumOff val="25000"/>
                  </a:schemeClr>
                </a:solidFill>
                <a:latin typeface="Cambria" panose="02040503050406030204" pitchFamily="18" charset="0"/>
                <a:ea typeface="Cambria" panose="02040503050406030204" pitchFamily="18" charset="0"/>
              </a:rPr>
              <a:t>Amount requested</a:t>
            </a:r>
            <a:r>
              <a:rPr lang="en-US" sz="2100">
                <a:solidFill>
                  <a:schemeClr val="tx1">
                    <a:lumMod val="75000"/>
                    <a:lumOff val="25000"/>
                  </a:schemeClr>
                </a:solidFill>
                <a:latin typeface="Cambria" panose="02040503050406030204" pitchFamily="18" charset="0"/>
                <a:ea typeface="Cambria" panose="02040503050406030204" pitchFamily="18" charset="0"/>
              </a:rPr>
              <a:t> or </a:t>
            </a:r>
            <a:r>
              <a:rPr lang="en-US" sz="2100" b="1">
                <a:solidFill>
                  <a:schemeClr val="tx1">
                    <a:lumMod val="75000"/>
                    <a:lumOff val="25000"/>
                  </a:schemeClr>
                </a:solidFill>
                <a:latin typeface="Cambria" panose="02040503050406030204" pitchFamily="18" charset="0"/>
                <a:ea typeface="Cambria" panose="02040503050406030204" pitchFamily="18" charset="0"/>
              </a:rPr>
              <a:t>lesser amount</a:t>
            </a:r>
            <a:r>
              <a:rPr lang="en-US" sz="2100">
                <a:solidFill>
                  <a:schemeClr val="tx1">
                    <a:lumMod val="75000"/>
                    <a:lumOff val="25000"/>
                  </a:schemeClr>
                </a:solidFill>
                <a:latin typeface="Cambria" panose="02040503050406030204" pitchFamily="18" charset="0"/>
                <a:ea typeface="Cambria" panose="02040503050406030204" pitchFamily="18" charset="0"/>
              </a:rPr>
              <a:t> if sufficient funds are not available</a:t>
            </a:r>
            <a:r>
              <a:rPr lang="en-US">
                <a:solidFill>
                  <a:schemeClr val="tx1">
                    <a:lumMod val="75000"/>
                    <a:lumOff val="25000"/>
                  </a:schemeClr>
                </a:solidFill>
                <a:latin typeface="Cambria" panose="02040503050406030204" pitchFamily="18" charset="0"/>
                <a:ea typeface="Cambria" panose="02040503050406030204" pitchFamily="18" charset="0"/>
              </a:rPr>
              <a:t>.</a:t>
            </a:r>
            <a:endParaRPr lang="en-US">
              <a:solidFill>
                <a:schemeClr val="tx2">
                  <a:lumMod val="75000"/>
                </a:schemeClr>
              </a:solidFill>
              <a:latin typeface="Cambria" panose="02040503050406030204" pitchFamily="18" charset="0"/>
              <a:ea typeface="Cambria" panose="02040503050406030204" pitchFamily="18" charset="0"/>
            </a:endParaRPr>
          </a:p>
          <a:p>
            <a:pPr lvl="1">
              <a:lnSpc>
                <a:spcPct val="90000"/>
              </a:lnSpc>
              <a:buClr>
                <a:schemeClr val="accent1"/>
              </a:buClr>
              <a:defRPr/>
            </a:pPr>
            <a:endParaRPr lang="en-US">
              <a:solidFill>
                <a:schemeClr val="tx2">
                  <a:lumMod val="75000"/>
                </a:schemeClr>
              </a:solidFill>
            </a:endParaRPr>
          </a:p>
        </p:txBody>
      </p:sp>
      <p:cxnSp>
        <p:nvCxnSpPr>
          <p:cNvPr id="21" name="Straight Connector 20">
            <a:extLst>
              <a:ext uri="{FF2B5EF4-FFF2-40B4-BE49-F238E27FC236}">
                <a16:creationId xmlns:a16="http://schemas.microsoft.com/office/drawing/2014/main" id="{E3E7AE5A-16DA-4832-AC8F-2FF0F8DFCD48}"/>
              </a:ext>
            </a:extLst>
          </p:cNvPr>
          <p:cNvCxnSpPr>
            <a:cxnSpLocks/>
          </p:cNvCxnSpPr>
          <p:nvPr/>
        </p:nvCxnSpPr>
        <p:spPr>
          <a:xfrm>
            <a:off x="2819400" y="1297502"/>
            <a:ext cx="5504702" cy="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C7D98C76-04BC-80D9-6779-FABBAE337D6D}"/>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B54A1A01-1041-A56B-F360-AC53DA7015CD}"/>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1618170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776515" y="403522"/>
            <a:ext cx="2442412" cy="3726834"/>
          </a:xfrm>
        </p:spPr>
        <p:txBody>
          <a:bodyPr vert="horz" lIns="91440" tIns="45720" rIns="91440" bIns="45720" rtlCol="0" anchor="ctr">
            <a:normAutofit/>
          </a:bodyPr>
          <a:lstStyle/>
          <a:p>
            <a:pPr defTabSz="457200" fontAlgn="auto">
              <a:spcAft>
                <a:spcPts val="0"/>
              </a:spcAft>
              <a:defRPr/>
            </a:pPr>
            <a:r>
              <a:rPr lang="en-US" sz="3600" b="1">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8415139" y="4625098"/>
            <a:ext cx="44766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2000" i="0" kern="1200">
                <a:solidFill>
                  <a:schemeClr val="accent1"/>
                </a:solidFill>
                <a:latin typeface="+mn-lt"/>
                <a:ea typeface="+mn-ea"/>
                <a:cs typeface="+mn-cs"/>
              </a:rPr>
              <a:pPr eaLnBrk="1" hangingPunct="1">
                <a:lnSpc>
                  <a:spcPct val="90000"/>
                </a:lnSpc>
                <a:spcAft>
                  <a:spcPts val="600"/>
                </a:spcAft>
              </a:pPr>
              <a:t>7</a:t>
            </a:fld>
            <a:endParaRPr lang="en-US" sz="2000" i="0" kern="1200">
              <a:solidFill>
                <a:schemeClr val="accent1"/>
              </a:solidFill>
              <a:latin typeface="+mn-lt"/>
              <a:ea typeface="+mn-ea"/>
              <a:cs typeface="+mn-cs"/>
            </a:endParaRPr>
          </a:p>
        </p:txBody>
      </p:sp>
      <p:sp>
        <p:nvSpPr>
          <p:cNvPr id="2" name="Rectangle 1">
            <a:extLst>
              <a:ext uri="{FF2B5EF4-FFF2-40B4-BE49-F238E27FC236}">
                <a16:creationId xmlns:a16="http://schemas.microsoft.com/office/drawing/2014/main" id="{4D2A49AF-C057-44DA-84AB-1EFD05938D8E}"/>
              </a:ext>
            </a:extLst>
          </p:cNvPr>
          <p:cNvSpPr/>
          <p:nvPr/>
        </p:nvSpPr>
        <p:spPr>
          <a:xfrm>
            <a:off x="2455737" y="575660"/>
            <a:ext cx="5783236" cy="4567840"/>
          </a:xfrm>
          <a:prstGeom prst="rect">
            <a:avLst/>
          </a:prstGeom>
        </p:spPr>
        <p:txBody>
          <a:bodyPr vert="horz" lIns="91440" tIns="45720" rIns="91440" bIns="45720" rtlCol="0" anchor="ctr">
            <a:normAutofit fontScale="92500" lnSpcReduction="20000"/>
          </a:bodyPr>
          <a:lstStyle/>
          <a:p>
            <a:pPr marL="0" lvl="1">
              <a:lnSpc>
                <a:spcPct val="90000"/>
              </a:lnSpc>
              <a:spcBef>
                <a:spcPts val="1000"/>
              </a:spcBef>
              <a:buClr>
                <a:schemeClr val="accent1"/>
              </a:buClr>
              <a:defRPr/>
            </a:pPr>
            <a:r>
              <a:rPr lang="en-US" sz="3500" b="1">
                <a:solidFill>
                  <a:schemeClr val="tx1">
                    <a:lumMod val="75000"/>
                    <a:lumOff val="25000"/>
                  </a:schemeClr>
                </a:solidFill>
                <a:latin typeface="Cambria" panose="02040503050406030204" pitchFamily="18" charset="0"/>
                <a:ea typeface="Cambria" panose="02040503050406030204" pitchFamily="18" charset="0"/>
              </a:rPr>
              <a:t>Grant Award Adjustments</a:t>
            </a:r>
          </a:p>
          <a:p>
            <a:pPr marL="0" lvl="1">
              <a:lnSpc>
                <a:spcPct val="90000"/>
              </a:lnSpc>
              <a:spcBef>
                <a:spcPts val="1000"/>
              </a:spcBef>
              <a:buClr>
                <a:schemeClr val="accent1"/>
              </a:buClr>
              <a:defRPr/>
            </a:pPr>
            <a:endParaRPr lang="en-US" sz="2400" b="1">
              <a:solidFill>
                <a:schemeClr val="tx1">
                  <a:lumMod val="75000"/>
                  <a:lumOff val="25000"/>
                </a:schemeClr>
              </a:solidFill>
              <a:latin typeface="Cambria" panose="02040503050406030204" pitchFamily="18" charset="0"/>
              <a:ea typeface="Cambria" panose="02040503050406030204" pitchFamily="18" charset="0"/>
            </a:endParaRPr>
          </a:p>
          <a:p>
            <a:pPr marL="863600" lvl="2" indent="-406400" algn="just">
              <a:lnSpc>
                <a:spcPct val="110000"/>
              </a:lnSpc>
              <a:spcBef>
                <a:spcPts val="1000"/>
              </a:spcBef>
              <a:buClr>
                <a:schemeClr val="accent1"/>
              </a:buClr>
              <a:buFont typeface="Arial" panose="020B0604020202020204" pitchFamily="34" charset="0"/>
              <a:buChar char="•"/>
              <a:defRPr/>
            </a:pPr>
            <a:r>
              <a:rPr lang="en-US" sz="2000">
                <a:solidFill>
                  <a:schemeClr val="tx1">
                    <a:lumMod val="75000"/>
                    <a:lumOff val="25000"/>
                  </a:schemeClr>
                </a:solidFill>
                <a:latin typeface="Cambria" panose="02040503050406030204" pitchFamily="18" charset="0"/>
                <a:ea typeface="Cambria" panose="02040503050406030204" pitchFamily="18" charset="0"/>
              </a:rPr>
              <a:t>If not enough funds are available to fully fund a project, then HUD may contact the applicant to determine whether revisions can be made to the program budget and workplan to reflect the actual award offer. </a:t>
            </a:r>
          </a:p>
          <a:p>
            <a:pPr marL="863600" lvl="2" indent="-406400" algn="just">
              <a:lnSpc>
                <a:spcPct val="110000"/>
              </a:lnSpc>
              <a:spcBef>
                <a:spcPts val="1000"/>
              </a:spcBef>
              <a:buClr>
                <a:schemeClr val="accent1"/>
              </a:buClr>
              <a:buFont typeface="Arial" panose="020B0604020202020204" pitchFamily="34" charset="0"/>
              <a:buChar char="•"/>
              <a:defRPr/>
            </a:pPr>
            <a:r>
              <a:rPr lang="en-US" sz="2000">
                <a:solidFill>
                  <a:schemeClr val="tx1">
                    <a:lumMod val="75000"/>
                    <a:lumOff val="25000"/>
                  </a:schemeClr>
                </a:solidFill>
                <a:latin typeface="Cambria" panose="02040503050406030204" pitchFamily="18" charset="0"/>
                <a:ea typeface="Cambria" panose="02040503050406030204" pitchFamily="18" charset="0"/>
              </a:rPr>
              <a:t>If no agreement can be made on a revised budget and workplan, then the award will NOT be made.</a:t>
            </a:r>
          </a:p>
          <a:p>
            <a:pPr marL="863600" lvl="2" indent="-406400" algn="just">
              <a:lnSpc>
                <a:spcPct val="110000"/>
              </a:lnSpc>
              <a:spcBef>
                <a:spcPts val="1000"/>
              </a:spcBef>
              <a:buClr>
                <a:schemeClr val="accent1"/>
              </a:buClr>
              <a:buFont typeface="Arial" panose="020B0604020202020204" pitchFamily="34" charset="0"/>
              <a:buChar char="•"/>
              <a:defRPr/>
            </a:pPr>
            <a:r>
              <a:rPr lang="en-US" sz="2000">
                <a:solidFill>
                  <a:schemeClr val="tx1">
                    <a:lumMod val="75000"/>
                    <a:lumOff val="25000"/>
                  </a:schemeClr>
                </a:solidFill>
                <a:latin typeface="Cambria" panose="02040503050406030204" pitchFamily="18" charset="0"/>
                <a:ea typeface="Cambria" panose="02040503050406030204" pitchFamily="18" charset="0"/>
              </a:rPr>
              <a:t>HUD may offer award, in rank order, to another applicant.</a:t>
            </a:r>
          </a:p>
          <a:p>
            <a:pPr marL="863600" lvl="2" indent="-406400" algn="just">
              <a:lnSpc>
                <a:spcPct val="110000"/>
              </a:lnSpc>
              <a:spcBef>
                <a:spcPts val="1000"/>
              </a:spcBef>
              <a:buClr>
                <a:schemeClr val="accent1"/>
              </a:buClr>
              <a:buFont typeface="Arial" panose="020B0604020202020204" pitchFamily="34" charset="0"/>
              <a:buChar char="•"/>
              <a:defRPr/>
            </a:pPr>
            <a:r>
              <a:rPr lang="en-US" sz="2000">
                <a:solidFill>
                  <a:schemeClr val="tx1">
                    <a:lumMod val="75000"/>
                    <a:lumOff val="25000"/>
                  </a:schemeClr>
                </a:solidFill>
                <a:latin typeface="Cambria" panose="02040503050406030204" pitchFamily="18" charset="0"/>
                <a:ea typeface="Cambria" panose="02040503050406030204" pitchFamily="18" charset="0"/>
              </a:rPr>
              <a:t>HUD may also select an additional applicant for funding if additional funds be available.</a:t>
            </a:r>
            <a:endParaRPr lang="en-US">
              <a:solidFill>
                <a:schemeClr val="tx2">
                  <a:lumMod val="75000"/>
                </a:schemeClr>
              </a:solidFill>
              <a:latin typeface="Cambria" panose="02040503050406030204" pitchFamily="18" charset="0"/>
              <a:ea typeface="Cambria" panose="02040503050406030204" pitchFamily="18" charset="0"/>
            </a:endParaRPr>
          </a:p>
          <a:p>
            <a:pPr lvl="1">
              <a:lnSpc>
                <a:spcPct val="90000"/>
              </a:lnSpc>
              <a:spcBef>
                <a:spcPts val="1000"/>
              </a:spcBef>
              <a:buClr>
                <a:schemeClr val="accent1"/>
              </a:buClr>
              <a:defRPr/>
            </a:pPr>
            <a:endParaRPr lang="en-US">
              <a:solidFill>
                <a:schemeClr val="tx2">
                  <a:lumMod val="75000"/>
                </a:schemeClr>
              </a:solidFill>
            </a:endParaRPr>
          </a:p>
        </p:txBody>
      </p:sp>
      <p:cxnSp>
        <p:nvCxnSpPr>
          <p:cNvPr id="21" name="Straight Connector 20">
            <a:extLst>
              <a:ext uri="{FF2B5EF4-FFF2-40B4-BE49-F238E27FC236}">
                <a16:creationId xmlns:a16="http://schemas.microsoft.com/office/drawing/2014/main" id="{BD110D4C-6471-4BBA-BED6-8DBCFA3B6253}"/>
              </a:ext>
            </a:extLst>
          </p:cNvPr>
          <p:cNvCxnSpPr>
            <a:cxnSpLocks/>
          </p:cNvCxnSpPr>
          <p:nvPr/>
        </p:nvCxnSpPr>
        <p:spPr>
          <a:xfrm flipV="1">
            <a:off x="3253885" y="986809"/>
            <a:ext cx="5090613" cy="2484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D6BF891E-0044-5177-5227-49C362F13E9E}"/>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51B0E383-90AC-F550-F28D-99D28846D223}"/>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23719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42642" y="590550"/>
            <a:ext cx="2442412" cy="3726834"/>
          </a:xfrm>
        </p:spPr>
        <p:txBody>
          <a:bodyPr vert="horz" lIns="91440" tIns="45720" rIns="91440" bIns="45720" rtlCol="0" anchor="ctr">
            <a:normAutofit/>
          </a:bodyPr>
          <a:lstStyle/>
          <a:p>
            <a:pPr defTabSz="457200" fontAlgn="auto">
              <a:spcAft>
                <a:spcPts val="0"/>
              </a:spcAft>
              <a:defRPr/>
            </a:pPr>
            <a:r>
              <a:rPr lang="en-US" sz="3600" b="1">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7997950" y="4573302"/>
            <a:ext cx="44766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2000" i="0" kern="1200">
                <a:solidFill>
                  <a:schemeClr val="accent1"/>
                </a:solidFill>
                <a:latin typeface="+mn-lt"/>
                <a:ea typeface="+mn-ea"/>
                <a:cs typeface="+mn-cs"/>
              </a:rPr>
              <a:pPr eaLnBrk="1" hangingPunct="1">
                <a:lnSpc>
                  <a:spcPct val="90000"/>
                </a:lnSpc>
                <a:spcAft>
                  <a:spcPts val="600"/>
                </a:spcAft>
              </a:pPr>
              <a:t>8</a:t>
            </a:fld>
            <a:endParaRPr lang="en-US" sz="2000" i="0" kern="1200">
              <a:solidFill>
                <a:schemeClr val="accent1"/>
              </a:solidFill>
              <a:latin typeface="+mn-lt"/>
              <a:ea typeface="+mn-ea"/>
              <a:cs typeface="+mn-cs"/>
            </a:endParaRPr>
          </a:p>
        </p:txBody>
      </p:sp>
      <p:sp>
        <p:nvSpPr>
          <p:cNvPr id="2" name="Rectangle 1">
            <a:extLst>
              <a:ext uri="{FF2B5EF4-FFF2-40B4-BE49-F238E27FC236}">
                <a16:creationId xmlns:a16="http://schemas.microsoft.com/office/drawing/2014/main" id="{4D2A49AF-C057-44DA-84AB-1EFD05938D8E}"/>
              </a:ext>
            </a:extLst>
          </p:cNvPr>
          <p:cNvSpPr/>
          <p:nvPr/>
        </p:nvSpPr>
        <p:spPr>
          <a:xfrm>
            <a:off x="2411089" y="271006"/>
            <a:ext cx="5970911" cy="4815225"/>
          </a:xfrm>
          <a:prstGeom prst="rect">
            <a:avLst/>
          </a:prstGeom>
        </p:spPr>
        <p:txBody>
          <a:bodyPr vert="horz" lIns="91440" tIns="45720" rIns="91440" bIns="45720" rtlCol="0" anchor="ctr">
            <a:normAutofit/>
          </a:bodyPr>
          <a:lstStyle/>
          <a:p>
            <a:pPr>
              <a:lnSpc>
                <a:spcPct val="90000"/>
              </a:lnSpc>
              <a:spcBef>
                <a:spcPts val="1000"/>
              </a:spcBef>
              <a:buClr>
                <a:schemeClr val="accent1"/>
              </a:buClr>
              <a:defRPr/>
            </a:pPr>
            <a:r>
              <a:rPr lang="en-US" sz="3200" b="1">
                <a:solidFill>
                  <a:schemeClr val="tx2">
                    <a:lumMod val="75000"/>
                  </a:schemeClr>
                </a:solidFill>
                <a:latin typeface="Cambria" panose="02040503050406030204" pitchFamily="18" charset="0"/>
                <a:ea typeface="Cambria" panose="02040503050406030204" pitchFamily="18" charset="0"/>
              </a:rPr>
              <a:t>Tiebreakers</a:t>
            </a:r>
            <a:r>
              <a:rPr lang="en-US" sz="2800">
                <a:solidFill>
                  <a:schemeClr val="tx2">
                    <a:lumMod val="75000"/>
                  </a:schemeClr>
                </a:solidFill>
                <a:latin typeface="Cambria" panose="02040503050406030204" pitchFamily="18" charset="0"/>
                <a:ea typeface="Cambria" panose="02040503050406030204" pitchFamily="18" charset="0"/>
              </a:rPr>
              <a:t> </a:t>
            </a:r>
          </a:p>
          <a:p>
            <a:pPr marL="800100" lvl="1" indent="-342900" algn="just">
              <a:lnSpc>
                <a:spcPct val="90000"/>
              </a:lnSpc>
              <a:spcBef>
                <a:spcPts val="1000"/>
              </a:spcBef>
              <a:buClr>
                <a:schemeClr val="accent1"/>
              </a:buClr>
              <a:buFont typeface="Arial" panose="020B0604020202020204" pitchFamily="34" charset="0"/>
              <a:buChar char="•"/>
              <a:defRPr/>
            </a:pPr>
            <a:endParaRPr lang="en-US" b="1">
              <a:solidFill>
                <a:schemeClr val="tx2">
                  <a:lumMod val="75000"/>
                </a:schemeClr>
              </a:solidFill>
              <a:latin typeface="Cambria" panose="02040503050406030204" pitchFamily="18" charset="0"/>
              <a:ea typeface="Cambria" panose="02040503050406030204" pitchFamily="18" charset="0"/>
            </a:endParaRPr>
          </a:p>
          <a:p>
            <a:pPr marL="800100" lvl="1" indent="-342900" algn="just">
              <a:lnSpc>
                <a:spcPct val="90000"/>
              </a:lnSpc>
              <a:spcBef>
                <a:spcPts val="1000"/>
              </a:spcBef>
              <a:buClr>
                <a:schemeClr val="accent1"/>
              </a:buClr>
              <a:buFont typeface="Arial" panose="020B0604020202020204" pitchFamily="34" charset="0"/>
              <a:buChar char="•"/>
              <a:defRPr/>
            </a:pPr>
            <a:r>
              <a:rPr lang="en-US" b="1">
                <a:solidFill>
                  <a:schemeClr val="tx2">
                    <a:lumMod val="75000"/>
                  </a:schemeClr>
                </a:solidFill>
                <a:latin typeface="Cambria" panose="02040503050406030204" pitchFamily="18" charset="0"/>
                <a:ea typeface="Cambria" panose="02040503050406030204" pitchFamily="18" charset="0"/>
              </a:rPr>
              <a:t>HUD will use the following factors to resolve the tie:</a:t>
            </a:r>
          </a:p>
          <a:p>
            <a:pPr marL="1257300" lvl="2" indent="-342900">
              <a:lnSpc>
                <a:spcPct val="90000"/>
              </a:lnSpc>
              <a:spcBef>
                <a:spcPts val="1000"/>
              </a:spcBef>
              <a:buClr>
                <a:schemeClr val="accent1"/>
              </a:buClr>
              <a:buFont typeface="+mj-lt"/>
              <a:buAutoNum type="arabicPeriod"/>
              <a:defRPr/>
            </a:pPr>
            <a:r>
              <a:rPr lang="en-US">
                <a:solidFill>
                  <a:schemeClr val="tx2">
                    <a:lumMod val="75000"/>
                  </a:schemeClr>
                </a:solidFill>
                <a:latin typeface="Cambria" panose="02040503050406030204" pitchFamily="18" charset="0"/>
                <a:ea typeface="Cambria" panose="02040503050406030204" pitchFamily="18" charset="0"/>
              </a:rPr>
              <a:t>Approval of projects that can be </a:t>
            </a:r>
            <a:r>
              <a:rPr lang="en-US" b="1">
                <a:solidFill>
                  <a:schemeClr val="tx2">
                    <a:lumMod val="75000"/>
                  </a:schemeClr>
                </a:solidFill>
                <a:latin typeface="Cambria" panose="02040503050406030204" pitchFamily="18" charset="0"/>
                <a:ea typeface="Cambria" panose="02040503050406030204" pitchFamily="18" charset="0"/>
              </a:rPr>
              <a:t>fully funded</a:t>
            </a:r>
            <a:r>
              <a:rPr lang="en-US">
                <a:solidFill>
                  <a:schemeClr val="tx2">
                    <a:lumMod val="75000"/>
                  </a:schemeClr>
                </a:solidFill>
                <a:latin typeface="Cambria" panose="02040503050406030204" pitchFamily="18" charset="0"/>
                <a:ea typeface="Cambria" panose="02040503050406030204" pitchFamily="18" charset="0"/>
              </a:rPr>
              <a:t> verses project that cannot be fully funded.</a:t>
            </a:r>
          </a:p>
          <a:p>
            <a:pPr marL="1257300" lvl="2" indent="-342900">
              <a:lnSpc>
                <a:spcPct val="90000"/>
              </a:lnSpc>
              <a:spcBef>
                <a:spcPts val="1000"/>
              </a:spcBef>
              <a:buClr>
                <a:schemeClr val="accent1"/>
              </a:buClr>
              <a:buFont typeface="+mj-lt"/>
              <a:buAutoNum type="arabicPeriod"/>
              <a:defRPr/>
            </a:pPr>
            <a:r>
              <a:rPr lang="en-US">
                <a:solidFill>
                  <a:schemeClr val="tx2">
                    <a:lumMod val="75000"/>
                  </a:schemeClr>
                </a:solidFill>
                <a:latin typeface="Cambria" panose="02040503050406030204" pitchFamily="18" charset="0"/>
                <a:ea typeface="Cambria" panose="02040503050406030204" pitchFamily="18" charset="0"/>
              </a:rPr>
              <a:t>Projects that address </a:t>
            </a:r>
            <a:r>
              <a:rPr lang="en-US" b="1">
                <a:solidFill>
                  <a:schemeClr val="tx2">
                    <a:lumMod val="75000"/>
                  </a:schemeClr>
                </a:solidFill>
                <a:latin typeface="Cambria" panose="02040503050406030204" pitchFamily="18" charset="0"/>
                <a:ea typeface="Cambria" panose="02040503050406030204" pitchFamily="18" charset="0"/>
              </a:rPr>
              <a:t>IHBG Competitive Priorities</a:t>
            </a:r>
            <a:r>
              <a:rPr lang="en-US">
                <a:solidFill>
                  <a:schemeClr val="tx2">
                    <a:lumMod val="75000"/>
                  </a:schemeClr>
                </a:solidFill>
                <a:latin typeface="Cambria" panose="02040503050406030204" pitchFamily="18" charset="0"/>
                <a:ea typeface="Cambria" panose="02040503050406030204" pitchFamily="18" charset="0"/>
              </a:rPr>
              <a:t>, which HUD will prioritize according to rating criteria order under </a:t>
            </a:r>
            <a:r>
              <a:rPr lang="en-US" b="1">
                <a:solidFill>
                  <a:schemeClr val="tx2">
                    <a:lumMod val="75000"/>
                  </a:schemeClr>
                </a:solidFill>
                <a:latin typeface="Cambria" panose="02040503050406030204" pitchFamily="18" charset="0"/>
                <a:ea typeface="Cambria" panose="02040503050406030204" pitchFamily="18" charset="0"/>
              </a:rPr>
              <a:t>Subfactor 3.1</a:t>
            </a:r>
            <a:r>
              <a:rPr lang="en-US">
                <a:solidFill>
                  <a:schemeClr val="tx2">
                    <a:lumMod val="75000"/>
                  </a:schemeClr>
                </a:solidFill>
                <a:latin typeface="Cambria" panose="02040503050406030204" pitchFamily="18" charset="0"/>
                <a:ea typeface="Cambria" panose="02040503050406030204" pitchFamily="18" charset="0"/>
              </a:rPr>
              <a:t>. </a:t>
            </a:r>
          </a:p>
          <a:p>
            <a:pPr marL="1257300" lvl="2" indent="-342900">
              <a:lnSpc>
                <a:spcPct val="90000"/>
              </a:lnSpc>
              <a:spcBef>
                <a:spcPts val="1000"/>
              </a:spcBef>
              <a:buClr>
                <a:schemeClr val="accent1"/>
              </a:buClr>
              <a:buFont typeface="+mj-lt"/>
              <a:buAutoNum type="arabicPeriod"/>
              <a:defRPr/>
            </a:pPr>
            <a:r>
              <a:rPr lang="en-US">
                <a:solidFill>
                  <a:schemeClr val="tx2">
                    <a:lumMod val="75000"/>
                  </a:schemeClr>
                </a:solidFill>
                <a:latin typeface="Cambria" panose="02040503050406030204" pitchFamily="18" charset="0"/>
                <a:ea typeface="Cambria" panose="02040503050406030204" pitchFamily="18" charset="0"/>
              </a:rPr>
              <a:t>Applicants that </a:t>
            </a:r>
            <a:r>
              <a:rPr lang="en-US" b="1">
                <a:solidFill>
                  <a:schemeClr val="tx2">
                    <a:lumMod val="75000"/>
                  </a:schemeClr>
                </a:solidFill>
                <a:latin typeface="Cambria" panose="02040503050406030204" pitchFamily="18" charset="0"/>
                <a:ea typeface="Cambria" panose="02040503050406030204" pitchFamily="18" charset="0"/>
              </a:rPr>
              <a:t>score highest points </a:t>
            </a:r>
            <a:r>
              <a:rPr lang="en-US">
                <a:solidFill>
                  <a:schemeClr val="tx2">
                    <a:lumMod val="75000"/>
                  </a:schemeClr>
                </a:solidFill>
                <a:latin typeface="Cambria" panose="02040503050406030204" pitchFamily="18" charset="0"/>
                <a:ea typeface="Cambria" panose="02040503050406030204" pitchFamily="18" charset="0"/>
              </a:rPr>
              <a:t>from </a:t>
            </a:r>
            <a:r>
              <a:rPr lang="en-US" b="1">
                <a:solidFill>
                  <a:schemeClr val="tx2">
                    <a:lumMod val="75000"/>
                  </a:schemeClr>
                </a:solidFill>
                <a:latin typeface="Cambria" panose="02040503050406030204" pitchFamily="18" charset="0"/>
                <a:ea typeface="Cambria" panose="02040503050406030204" pitchFamily="18" charset="0"/>
              </a:rPr>
              <a:t>combined scores</a:t>
            </a:r>
            <a:r>
              <a:rPr lang="en-US">
                <a:solidFill>
                  <a:schemeClr val="tx2">
                    <a:lumMod val="75000"/>
                  </a:schemeClr>
                </a:solidFill>
                <a:latin typeface="Cambria" panose="02040503050406030204" pitchFamily="18" charset="0"/>
                <a:ea typeface="Cambria" panose="02040503050406030204" pitchFamily="18" charset="0"/>
              </a:rPr>
              <a:t> for </a:t>
            </a:r>
            <a:r>
              <a:rPr lang="en-US" b="1">
                <a:solidFill>
                  <a:schemeClr val="tx2">
                    <a:lumMod val="75000"/>
                  </a:schemeClr>
                </a:solidFill>
                <a:latin typeface="Cambria" panose="02040503050406030204" pitchFamily="18" charset="0"/>
                <a:ea typeface="Cambria" panose="02040503050406030204" pitchFamily="18" charset="0"/>
              </a:rPr>
              <a:t>Rating Factor 1 </a:t>
            </a:r>
            <a:r>
              <a:rPr lang="en-US">
                <a:solidFill>
                  <a:schemeClr val="tx2">
                    <a:lumMod val="75000"/>
                  </a:schemeClr>
                </a:solidFill>
                <a:latin typeface="Cambria" panose="02040503050406030204" pitchFamily="18" charset="0"/>
                <a:ea typeface="Cambria" panose="02040503050406030204" pitchFamily="18" charset="0"/>
              </a:rPr>
              <a:t>(Capacity of Applicant) and </a:t>
            </a:r>
            <a:r>
              <a:rPr lang="en-US" b="1">
                <a:solidFill>
                  <a:schemeClr val="tx2">
                    <a:lumMod val="75000"/>
                  </a:schemeClr>
                </a:solidFill>
                <a:latin typeface="Cambria" panose="02040503050406030204" pitchFamily="18" charset="0"/>
                <a:ea typeface="Cambria" panose="02040503050406030204" pitchFamily="18" charset="0"/>
              </a:rPr>
              <a:t>Rating Factor 2 </a:t>
            </a:r>
            <a:r>
              <a:rPr lang="en-US">
                <a:solidFill>
                  <a:schemeClr val="tx2">
                    <a:lumMod val="75000"/>
                  </a:schemeClr>
                </a:solidFill>
                <a:latin typeface="Cambria" panose="02040503050406030204" pitchFamily="18" charset="0"/>
                <a:ea typeface="Cambria" panose="02040503050406030204" pitchFamily="18" charset="0"/>
              </a:rPr>
              <a:t>(Need/Extent of Problem)</a:t>
            </a:r>
          </a:p>
          <a:p>
            <a:pPr lvl="1">
              <a:lnSpc>
                <a:spcPct val="90000"/>
              </a:lnSpc>
              <a:spcBef>
                <a:spcPts val="1000"/>
              </a:spcBef>
              <a:buClr>
                <a:schemeClr val="accent1"/>
              </a:buClr>
              <a:defRPr/>
            </a:pPr>
            <a:endParaRPr lang="en-US">
              <a:solidFill>
                <a:schemeClr val="tx2">
                  <a:lumMod val="75000"/>
                </a:schemeClr>
              </a:solidFill>
            </a:endParaRPr>
          </a:p>
        </p:txBody>
      </p:sp>
      <p:cxnSp>
        <p:nvCxnSpPr>
          <p:cNvPr id="21" name="Straight Connector 20">
            <a:extLst>
              <a:ext uri="{FF2B5EF4-FFF2-40B4-BE49-F238E27FC236}">
                <a16:creationId xmlns:a16="http://schemas.microsoft.com/office/drawing/2014/main" id="{C57023F8-F688-4465-8CD7-4C523895E125}"/>
              </a:ext>
            </a:extLst>
          </p:cNvPr>
          <p:cNvCxnSpPr>
            <a:cxnSpLocks/>
          </p:cNvCxnSpPr>
          <p:nvPr/>
        </p:nvCxnSpPr>
        <p:spPr>
          <a:xfrm>
            <a:off x="2743201" y="1047750"/>
            <a:ext cx="5852204" cy="18483"/>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5083D5E9-0EA3-EE67-D1DA-9B3277188C05}"/>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55593A56-79EC-D0BF-CF11-A1B66CFA471D}"/>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3199286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762000" y="666750"/>
            <a:ext cx="2442412" cy="3726834"/>
          </a:xfrm>
        </p:spPr>
        <p:txBody>
          <a:bodyPr vert="horz" lIns="91440" tIns="45720" rIns="91440" bIns="45720" rtlCol="0" anchor="ctr">
            <a:normAutofit/>
          </a:bodyPr>
          <a:lstStyle/>
          <a:p>
            <a:pPr defTabSz="457200" fontAlgn="auto">
              <a:spcAft>
                <a:spcPts val="0"/>
              </a:spcAft>
              <a:defRPr/>
            </a:pPr>
            <a:r>
              <a:rPr lang="en-US" sz="3600" b="1">
                <a:solidFill>
                  <a:schemeClr val="tx2">
                    <a:lumMod val="75000"/>
                  </a:schemeClr>
                </a:solidFill>
                <a:latin typeface="Cambria" panose="02040503050406030204" pitchFamily="18" charset="0"/>
                <a:ea typeface="Cambria" panose="02040503050406030204" pitchFamily="18" charset="0"/>
              </a:rPr>
              <a:t>Review and Selection Process</a:t>
            </a:r>
          </a:p>
        </p:txBody>
      </p:sp>
      <p:sp>
        <p:nvSpPr>
          <p:cNvPr id="126980" name="Slide Number Placeholder 5"/>
          <p:cNvSpPr>
            <a:spLocks noGrp="1"/>
          </p:cNvSpPr>
          <p:nvPr>
            <p:ph type="sldNum" sz="quarter" idx="12"/>
          </p:nvPr>
        </p:nvSpPr>
        <p:spPr bwMode="auto">
          <a:xfrm>
            <a:off x="8077200" y="4568428"/>
            <a:ext cx="447665"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Autofit/>
          </a:bodyPr>
          <a:lstStyle>
            <a:lvl1pPr eaLnBrk="0" hangingPunct="0">
              <a:defRPr i="1">
                <a:solidFill>
                  <a:schemeClr val="tx1"/>
                </a:solidFill>
                <a:latin typeface="Arial" pitchFamily="34" charset="0"/>
                <a:ea typeface="ＭＳ Ｐゴシック" pitchFamily="34" charset="-128"/>
              </a:defRPr>
            </a:lvl1pPr>
            <a:lvl2pPr marL="742950" indent="-285750" eaLnBrk="0" hangingPunct="0">
              <a:defRPr i="1">
                <a:solidFill>
                  <a:schemeClr val="tx1"/>
                </a:solidFill>
                <a:latin typeface="Arial" pitchFamily="34" charset="0"/>
                <a:ea typeface="ＭＳ Ｐゴシック" pitchFamily="34" charset="-128"/>
              </a:defRPr>
            </a:lvl2pPr>
            <a:lvl3pPr marL="1143000" indent="-228600" eaLnBrk="0" hangingPunct="0">
              <a:defRPr i="1">
                <a:solidFill>
                  <a:schemeClr val="tx1"/>
                </a:solidFill>
                <a:latin typeface="Arial" pitchFamily="34" charset="0"/>
                <a:ea typeface="ＭＳ Ｐゴシック" pitchFamily="34" charset="-128"/>
              </a:defRPr>
            </a:lvl3pPr>
            <a:lvl4pPr marL="1600200" indent="-228600" eaLnBrk="0" hangingPunct="0">
              <a:defRPr i="1">
                <a:solidFill>
                  <a:schemeClr val="tx1"/>
                </a:solidFill>
                <a:latin typeface="Arial" pitchFamily="34" charset="0"/>
                <a:ea typeface="ＭＳ Ｐゴシック" pitchFamily="34" charset="-128"/>
              </a:defRPr>
            </a:lvl4pPr>
            <a:lvl5pPr marL="2057400" indent="-228600" eaLnBrk="0" hangingPunct="0">
              <a:defRPr i="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i="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i="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i="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i="1">
                <a:solidFill>
                  <a:schemeClr val="tx1"/>
                </a:solidFill>
                <a:latin typeface="Arial" pitchFamily="34" charset="0"/>
                <a:ea typeface="ＭＳ Ｐゴシック" pitchFamily="34" charset="-128"/>
              </a:defRPr>
            </a:lvl9pPr>
          </a:lstStyle>
          <a:p>
            <a:pPr eaLnBrk="1" hangingPunct="1">
              <a:lnSpc>
                <a:spcPct val="90000"/>
              </a:lnSpc>
              <a:spcAft>
                <a:spcPts val="600"/>
              </a:spcAft>
            </a:pPr>
            <a:fld id="{5BB57AF5-E8AD-416A-8B92-1013F902C008}" type="slidenum">
              <a:rPr lang="en-US" sz="2000" i="0" kern="1200">
                <a:solidFill>
                  <a:schemeClr val="accent1"/>
                </a:solidFill>
                <a:latin typeface="+mn-lt"/>
                <a:ea typeface="+mn-ea"/>
                <a:cs typeface="+mn-cs"/>
              </a:rPr>
              <a:pPr eaLnBrk="1" hangingPunct="1">
                <a:lnSpc>
                  <a:spcPct val="90000"/>
                </a:lnSpc>
                <a:spcAft>
                  <a:spcPts val="600"/>
                </a:spcAft>
              </a:pPr>
              <a:t>9</a:t>
            </a:fld>
            <a:endParaRPr lang="en-US" sz="2000" i="0" kern="1200">
              <a:solidFill>
                <a:schemeClr val="accent1"/>
              </a:solidFill>
              <a:latin typeface="+mn-lt"/>
              <a:ea typeface="+mn-ea"/>
              <a:cs typeface="+mn-cs"/>
            </a:endParaRPr>
          </a:p>
        </p:txBody>
      </p:sp>
      <p:sp>
        <p:nvSpPr>
          <p:cNvPr id="2" name="Rectangle 1">
            <a:extLst>
              <a:ext uri="{FF2B5EF4-FFF2-40B4-BE49-F238E27FC236}">
                <a16:creationId xmlns:a16="http://schemas.microsoft.com/office/drawing/2014/main" id="{4D2A49AF-C057-44DA-84AB-1EFD05938D8E}"/>
              </a:ext>
            </a:extLst>
          </p:cNvPr>
          <p:cNvSpPr/>
          <p:nvPr/>
        </p:nvSpPr>
        <p:spPr>
          <a:xfrm>
            <a:off x="3302027" y="438150"/>
            <a:ext cx="5362597" cy="4815225"/>
          </a:xfrm>
          <a:prstGeom prst="rect">
            <a:avLst/>
          </a:prstGeom>
        </p:spPr>
        <p:txBody>
          <a:bodyPr vert="horz" lIns="91440" tIns="45720" rIns="91440" bIns="45720" rtlCol="0" anchor="ctr">
            <a:normAutofit/>
          </a:bodyPr>
          <a:lstStyle/>
          <a:p>
            <a:pPr>
              <a:lnSpc>
                <a:spcPct val="90000"/>
              </a:lnSpc>
              <a:spcBef>
                <a:spcPts val="1000"/>
              </a:spcBef>
              <a:buClr>
                <a:schemeClr val="accent1"/>
              </a:buClr>
              <a:defRPr/>
            </a:pPr>
            <a:r>
              <a:rPr lang="en-US" sz="2800" b="1">
                <a:solidFill>
                  <a:schemeClr val="tx2">
                    <a:lumMod val="75000"/>
                  </a:schemeClr>
                </a:solidFill>
                <a:latin typeface="Cambria" panose="02040503050406030204" pitchFamily="18" charset="0"/>
                <a:ea typeface="Cambria" panose="02040503050406030204" pitchFamily="18" charset="0"/>
              </a:rPr>
              <a:t>IHBG Competitive Grant Progress and Performance:</a:t>
            </a:r>
            <a:r>
              <a:rPr lang="en-US" sz="2800">
                <a:solidFill>
                  <a:schemeClr val="tx2">
                    <a:lumMod val="75000"/>
                  </a:schemeClr>
                </a:solidFill>
                <a:latin typeface="Cambria" panose="02040503050406030204" pitchFamily="18" charset="0"/>
                <a:ea typeface="Cambria" panose="02040503050406030204" pitchFamily="18" charset="0"/>
              </a:rPr>
              <a:t> </a:t>
            </a:r>
          </a:p>
          <a:p>
            <a:pPr>
              <a:lnSpc>
                <a:spcPct val="90000"/>
              </a:lnSpc>
              <a:spcBef>
                <a:spcPts val="1000"/>
              </a:spcBef>
              <a:buClr>
                <a:schemeClr val="accent1"/>
              </a:buClr>
              <a:defRPr/>
            </a:pPr>
            <a:endParaRPr lang="en-US" sz="2000">
              <a:solidFill>
                <a:schemeClr val="tx2">
                  <a:lumMod val="75000"/>
                </a:schemeClr>
              </a:solidFill>
              <a:latin typeface="Cambria" panose="02040503050406030204" pitchFamily="18" charset="0"/>
              <a:ea typeface="Cambria" panose="02040503050406030204" pitchFamily="18" charset="0"/>
            </a:endParaRPr>
          </a:p>
          <a:p>
            <a:pPr lvl="1" indent="-287338">
              <a:lnSpc>
                <a:spcPct val="90000"/>
              </a:lnSpc>
              <a:spcBef>
                <a:spcPts val="1000"/>
              </a:spcBef>
              <a:buClr>
                <a:schemeClr val="accent1"/>
              </a:buClr>
              <a:buFont typeface="Arial" panose="020B0604020202020204" pitchFamily="34" charset="0"/>
              <a:buChar char="•"/>
              <a:defRPr/>
            </a:pPr>
            <a:r>
              <a:rPr lang="en-US" sz="2000">
                <a:solidFill>
                  <a:schemeClr val="tx2">
                    <a:lumMod val="75000"/>
                  </a:schemeClr>
                </a:solidFill>
                <a:latin typeface="Cambria" panose="02040503050406030204" pitchFamily="18" charset="0"/>
                <a:ea typeface="Cambria" panose="02040503050406030204" pitchFamily="18" charset="0"/>
              </a:rPr>
              <a:t>Failure to make significant progress by September 30, 2024.</a:t>
            </a:r>
          </a:p>
          <a:p>
            <a:pPr lvl="1" indent="-287338">
              <a:lnSpc>
                <a:spcPct val="90000"/>
              </a:lnSpc>
              <a:spcBef>
                <a:spcPts val="1000"/>
              </a:spcBef>
              <a:buClr>
                <a:schemeClr val="accent1"/>
              </a:buClr>
              <a:buFont typeface="Arial" panose="020B0604020202020204" pitchFamily="34" charset="0"/>
              <a:buChar char="•"/>
              <a:defRPr/>
            </a:pPr>
            <a:r>
              <a:rPr lang="en-US" sz="2000">
                <a:solidFill>
                  <a:schemeClr val="tx2">
                    <a:lumMod val="75000"/>
                  </a:schemeClr>
                </a:solidFill>
                <a:latin typeface="Cambria" panose="02040503050406030204" pitchFamily="18" charset="0"/>
                <a:ea typeface="Cambria" panose="02040503050406030204" pitchFamily="18" charset="0"/>
              </a:rPr>
              <a:t>Evidence by failure to meet planned activities described in IHBG Competitive workplan.</a:t>
            </a:r>
          </a:p>
          <a:p>
            <a:pPr lvl="1" indent="-287338">
              <a:lnSpc>
                <a:spcPct val="90000"/>
              </a:lnSpc>
              <a:spcBef>
                <a:spcPts val="1000"/>
              </a:spcBef>
              <a:buClr>
                <a:schemeClr val="accent1"/>
              </a:buClr>
              <a:buFont typeface="Arial" panose="020B0604020202020204" pitchFamily="34" charset="0"/>
              <a:buChar char="•"/>
              <a:defRPr/>
            </a:pPr>
            <a:r>
              <a:rPr lang="en-US" sz="2000">
                <a:solidFill>
                  <a:schemeClr val="tx2">
                    <a:lumMod val="75000"/>
                  </a:schemeClr>
                </a:solidFill>
                <a:latin typeface="Cambria" panose="02040503050406030204" pitchFamily="18" charset="0"/>
                <a:ea typeface="Cambria" panose="02040503050406030204" pitchFamily="18" charset="0"/>
              </a:rPr>
              <a:t>Substantial noncompliance under 24 CFR 1000.534.</a:t>
            </a:r>
          </a:p>
          <a:p>
            <a:pPr lvl="1" indent="-287338">
              <a:lnSpc>
                <a:spcPct val="90000"/>
              </a:lnSpc>
              <a:spcBef>
                <a:spcPts val="1000"/>
              </a:spcBef>
              <a:buClr>
                <a:schemeClr val="accent1"/>
              </a:buClr>
              <a:buFont typeface="Arial" panose="020B0604020202020204" pitchFamily="34" charset="0"/>
              <a:buChar char="•"/>
              <a:defRPr/>
            </a:pPr>
            <a:r>
              <a:rPr lang="en-US" sz="2000">
                <a:solidFill>
                  <a:schemeClr val="tx2">
                    <a:lumMod val="75000"/>
                  </a:schemeClr>
                </a:solidFill>
                <a:latin typeface="Cambria" panose="02040503050406030204" pitchFamily="18" charset="0"/>
                <a:ea typeface="Cambria" panose="02040503050406030204" pitchFamily="18" charset="0"/>
              </a:rPr>
              <a:t>HUD will review each circumstance case by case basis to determine substantial noncompliance.</a:t>
            </a:r>
          </a:p>
          <a:p>
            <a:pPr lvl="1">
              <a:lnSpc>
                <a:spcPct val="90000"/>
              </a:lnSpc>
              <a:spcBef>
                <a:spcPts val="1000"/>
              </a:spcBef>
              <a:buClr>
                <a:schemeClr val="accent1"/>
              </a:buClr>
              <a:defRPr/>
            </a:pPr>
            <a:endParaRPr lang="en-US">
              <a:solidFill>
                <a:schemeClr val="tx2">
                  <a:lumMod val="75000"/>
                </a:schemeClr>
              </a:solidFill>
            </a:endParaRPr>
          </a:p>
          <a:p>
            <a:pPr lvl="1">
              <a:lnSpc>
                <a:spcPct val="90000"/>
              </a:lnSpc>
              <a:spcBef>
                <a:spcPts val="1000"/>
              </a:spcBef>
              <a:buClr>
                <a:schemeClr val="accent1"/>
              </a:buClr>
              <a:defRPr/>
            </a:pPr>
            <a:endParaRPr lang="en-US">
              <a:solidFill>
                <a:schemeClr val="tx2">
                  <a:lumMod val="75000"/>
                </a:schemeClr>
              </a:solidFill>
            </a:endParaRPr>
          </a:p>
        </p:txBody>
      </p:sp>
      <p:cxnSp>
        <p:nvCxnSpPr>
          <p:cNvPr id="21" name="Straight Connector 20">
            <a:extLst>
              <a:ext uri="{FF2B5EF4-FFF2-40B4-BE49-F238E27FC236}">
                <a16:creationId xmlns:a16="http://schemas.microsoft.com/office/drawing/2014/main" id="{380D396F-2A6F-444C-B0B1-D51A36167330}"/>
              </a:ext>
            </a:extLst>
          </p:cNvPr>
          <p:cNvCxnSpPr>
            <a:cxnSpLocks/>
          </p:cNvCxnSpPr>
          <p:nvPr/>
        </p:nvCxnSpPr>
        <p:spPr>
          <a:xfrm>
            <a:off x="3632548" y="1257705"/>
            <a:ext cx="4807953" cy="0"/>
          </a:xfrm>
          <a:prstGeom prst="line">
            <a:avLst/>
          </a:prstGeom>
        </p:spPr>
        <p:style>
          <a:lnRef idx="3">
            <a:schemeClr val="accent1"/>
          </a:lnRef>
          <a:fillRef idx="0">
            <a:schemeClr val="accent1"/>
          </a:fillRef>
          <a:effectRef idx="2">
            <a:schemeClr val="accent1"/>
          </a:effectRef>
          <a:fontRef idx="minor">
            <a:schemeClr val="tx1"/>
          </a:fontRef>
        </p:style>
      </p:cxnSp>
      <p:pic>
        <p:nvPicPr>
          <p:cNvPr id="4" name="Picture 3">
            <a:extLst>
              <a:ext uri="{FF2B5EF4-FFF2-40B4-BE49-F238E27FC236}">
                <a16:creationId xmlns:a16="http://schemas.microsoft.com/office/drawing/2014/main" id="{D3F4D406-6AAF-B759-FBEE-B8E55DD3A75E}"/>
              </a:ext>
            </a:extLst>
          </p:cNvPr>
          <p:cNvPicPr>
            <a:picLocks noChangeAspect="1"/>
          </p:cNvPicPr>
          <p:nvPr/>
        </p:nvPicPr>
        <p:blipFill>
          <a:blip r:embed="rId3"/>
          <a:stretch>
            <a:fillRect/>
          </a:stretch>
        </p:blipFill>
        <p:spPr>
          <a:xfrm>
            <a:off x="-899" y="-1588"/>
            <a:ext cx="573298" cy="5146675"/>
          </a:xfrm>
          <a:prstGeom prst="rect">
            <a:avLst/>
          </a:prstGeom>
        </p:spPr>
      </p:pic>
      <p:pic>
        <p:nvPicPr>
          <p:cNvPr id="6" name="Picture 6">
            <a:extLst>
              <a:ext uri="{FF2B5EF4-FFF2-40B4-BE49-F238E27FC236}">
                <a16:creationId xmlns:a16="http://schemas.microsoft.com/office/drawing/2014/main" id="{6845C7BD-4788-82A6-F179-8DF6CF60AFD7}"/>
              </a:ext>
            </a:extLst>
          </p:cNvPr>
          <p:cNvPicPr>
            <a:picLocks noChangeAspect="1"/>
          </p:cNvPicPr>
          <p:nvPr/>
        </p:nvPicPr>
        <p:blipFill>
          <a:blip r:embed="rId4"/>
          <a:stretch>
            <a:fillRect/>
          </a:stretch>
        </p:blipFill>
        <p:spPr>
          <a:xfrm>
            <a:off x="8571601" y="-1588"/>
            <a:ext cx="573298" cy="5146675"/>
          </a:xfrm>
          <a:prstGeom prst="rect">
            <a:avLst/>
          </a:prstGeom>
        </p:spPr>
      </p:pic>
    </p:spTree>
    <p:extLst>
      <p:ext uri="{BB962C8B-B14F-4D97-AF65-F5344CB8AC3E}">
        <p14:creationId xmlns:p14="http://schemas.microsoft.com/office/powerpoint/2010/main" val="22360232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d4a638c4-874f-49c0-bb2b-5cb8563c2b18">HUDDASNAP-445412363-3412</_dlc_DocId>
    <_dlc_DocIdUrl xmlns="d4a638c4-874f-49c0-bb2b-5cb8563c2b18">
      <Url>https://hudgov.sharepoint.com/sites/DASNAP/OGM/_layouts/15/DocIdRedir.aspx?ID=HUDDASNAP-445412363-3412</Url>
      <Description>HUDDASNAP-445412363-3412</Description>
    </_dlc_DocIdUrl>
    <Program xmlns="6500dcfa-9206-42ad-bdf4-b35118252d33" xsi:nil="true"/>
    <TaxCatchAll xmlns="d4a638c4-874f-49c0-bb2b-5cb8563c2b18" xsi:nil="true"/>
    <lcf76f155ced4ddcb4097134ff3c332f xmlns="6500dcfa-9206-42ad-bdf4-b35118252d3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97458C0FB9B114BBE794FB609B446CB" ma:contentTypeVersion="11" ma:contentTypeDescription="Create a new document." ma:contentTypeScope="" ma:versionID="a54b8b0eac959b32aa8d522d860a34e2">
  <xsd:schema xmlns:xsd="http://www.w3.org/2001/XMLSchema" xmlns:xs="http://www.w3.org/2001/XMLSchema" xmlns:p="http://schemas.microsoft.com/office/2006/metadata/properties" xmlns:ns2="d4a638c4-874f-49c0-bb2b-5cb8563c2b18" xmlns:ns3="6500dcfa-9206-42ad-bdf4-b35118252d33" targetNamespace="http://schemas.microsoft.com/office/2006/metadata/properties" ma:root="true" ma:fieldsID="26d5d9a6a94ced4625680aa296543f30" ns2:_="" ns3:_="">
    <xsd:import namespace="d4a638c4-874f-49c0-bb2b-5cb8563c2b18"/>
    <xsd:import namespace="6500dcfa-9206-42ad-bdf4-b35118252d33"/>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Program"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a638c4-874f-49c0-bb2b-5cb8563c2b1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d9dd8942-347e-46b8-9e81-6271de9d8c03}" ma:internalName="TaxCatchAll" ma:showField="CatchAllData" ma:web="d4a638c4-874f-49c0-bb2b-5cb8563c2b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500dcfa-9206-42ad-bdf4-b35118252d3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Program" ma:index="15" nillable="true" ma:displayName="Program" ma:format="Dropdown" ma:internalName="Program">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8ad26c7-5542-4eee-b3ec-aeac87adbb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A99324-9D94-4507-9741-E9D1BE7924DE}">
  <ds:schemaRefs>
    <ds:schemaRef ds:uri="http://purl.org/dc/elements/1.1/"/>
    <ds:schemaRef ds:uri="http://schemas.microsoft.com/office/2006/metadata/properties"/>
    <ds:schemaRef ds:uri="6500dcfa-9206-42ad-bdf4-b35118252d3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4a638c4-874f-49c0-bb2b-5cb8563c2b18"/>
    <ds:schemaRef ds:uri="http://www.w3.org/XML/1998/namespace"/>
    <ds:schemaRef ds:uri="http://purl.org/dc/dcmitype/"/>
  </ds:schemaRefs>
</ds:datastoreItem>
</file>

<file path=customXml/itemProps2.xml><?xml version="1.0" encoding="utf-8"?>
<ds:datastoreItem xmlns:ds="http://schemas.openxmlformats.org/officeDocument/2006/customXml" ds:itemID="{6F2A7724-32D5-4C41-9ADA-AF950B1B4A5C}">
  <ds:schemaRefs>
    <ds:schemaRef ds:uri="6500dcfa-9206-42ad-bdf4-b35118252d33"/>
    <ds:schemaRef ds:uri="d4a638c4-874f-49c0-bb2b-5cb8563c2b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0FD377E-45B3-458B-B9B8-AB6A66E48566}">
  <ds:schemaRefs>
    <ds:schemaRef ds:uri="http://schemas.microsoft.com/sharepoint/events"/>
  </ds:schemaRefs>
</ds:datastoreItem>
</file>

<file path=customXml/itemProps4.xml><?xml version="1.0" encoding="utf-8"?>
<ds:datastoreItem xmlns:ds="http://schemas.openxmlformats.org/officeDocument/2006/customXml" ds:itemID="{1E19312D-5FFD-49BC-86A2-A0C105A2C7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11398</TotalTime>
  <Words>3824</Words>
  <Application>Microsoft Office PowerPoint</Application>
  <PresentationFormat>On-screen Show (16:9)</PresentationFormat>
  <Paragraphs>447</Paragraphs>
  <Slides>30</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Calibri Light</vt:lpstr>
      <vt:lpstr>Cambria</vt:lpstr>
      <vt:lpstr>Courier New</vt:lpstr>
      <vt:lpstr>Times New Roman</vt:lpstr>
      <vt:lpstr>Wingdings 3</vt:lpstr>
      <vt:lpstr>Office Theme</vt:lpstr>
      <vt:lpstr>Fiscal Year (FY) 2022 Indian Housing Block Grant (IHBG) Competitive  Program Training  </vt:lpstr>
      <vt:lpstr>Review and Selection Process</vt:lpstr>
      <vt:lpstr>Review and Selection Process</vt:lpstr>
      <vt:lpstr>Review and Selection Process</vt:lpstr>
      <vt:lpstr>Review and Selection Process</vt:lpstr>
      <vt:lpstr>Review and Selection Process</vt:lpstr>
      <vt:lpstr>Review and Selection Process</vt:lpstr>
      <vt:lpstr>Review and Selection Process</vt:lpstr>
      <vt:lpstr>Review and Selection Process</vt:lpstr>
      <vt:lpstr>Review and Selection Process</vt:lpstr>
      <vt:lpstr>Review and Selection Process</vt:lpstr>
      <vt:lpstr>Review and Selection Process</vt:lpstr>
      <vt:lpstr>Review and Selection Process</vt:lpstr>
      <vt:lpstr>Review and Selection Process</vt:lpstr>
      <vt:lpstr>Anticipated Award Dates</vt:lpstr>
      <vt:lpstr>VI. Award Administration Information </vt:lpstr>
      <vt:lpstr>VI. Award Administration Information </vt:lpstr>
      <vt:lpstr>VI. Award Administration Information </vt:lpstr>
      <vt:lpstr>VI. Award Administration Information </vt:lpstr>
      <vt:lpstr>VI. Award Administration Information </vt:lpstr>
      <vt:lpstr>VI. Award Administration Information </vt:lpstr>
      <vt:lpstr>VI. Award Administration Information </vt:lpstr>
      <vt:lpstr>VI. Award Administration Information </vt:lpstr>
      <vt:lpstr>VI. Award Administration Information </vt:lpstr>
      <vt:lpstr>VI. Award Administration Information </vt:lpstr>
      <vt:lpstr>VI. Award Administration Information </vt:lpstr>
      <vt:lpstr>VI. Award Administration Information </vt:lpstr>
      <vt:lpstr>VII. Agency Contacts </vt:lpstr>
      <vt:lpstr>VIII. Other Information </vt:lpstr>
      <vt:lpstr>Thank you for your interest in the IHBG Competitive Program!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(FY) 2020  Indian Housing Block Grant (IHBG) Competitive  Program Training</dc:title>
  <dc:creator>Santos, Marco C</dc:creator>
  <cp:lastModifiedBy>Taylor, Joseph E</cp:lastModifiedBy>
  <cp:revision>1</cp:revision>
  <dcterms:created xsi:type="dcterms:W3CDTF">2020-09-10T20:13:55Z</dcterms:created>
  <dcterms:modified xsi:type="dcterms:W3CDTF">2022-11-07T16:47:10Z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0x010100597458C0FB9B114BBE794FB609B446CB</vt:lpwstr>
  </property>
  <property fmtid="{D5CDD505-2E9C-101B-9397-08002B2CF9AE}" pid="3" name="_dlc_DocIdItemGuid">
    <vt:lpwstr>26f4068a-cf04-4253-8b96-f958076d8f15</vt:lpwstr>
  </property>
  <property fmtid="{D5CDD505-2E9C-101B-9397-08002B2CF9AE}" pid="4" name="MediaServiceImageTags">
    <vt:lpwstr/>
  </property>
</Properties>
</file>