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5"/>
  </p:sldMasterIdLst>
  <p:notesMasterIdLst>
    <p:notesMasterId r:id="rId23"/>
  </p:notesMasterIdLst>
  <p:handoutMasterIdLst>
    <p:handoutMasterId r:id="rId24"/>
  </p:handoutMasterIdLst>
  <p:sldIdLst>
    <p:sldId id="257" r:id="rId6"/>
    <p:sldId id="335" r:id="rId7"/>
    <p:sldId id="428" r:id="rId8"/>
    <p:sldId id="440" r:id="rId9"/>
    <p:sldId id="340" r:id="rId10"/>
    <p:sldId id="426" r:id="rId11"/>
    <p:sldId id="438" r:id="rId12"/>
    <p:sldId id="435" r:id="rId13"/>
    <p:sldId id="421" r:id="rId14"/>
    <p:sldId id="436" r:id="rId15"/>
    <p:sldId id="432" r:id="rId16"/>
    <p:sldId id="442" r:id="rId17"/>
    <p:sldId id="430" r:id="rId18"/>
    <p:sldId id="441" r:id="rId19"/>
    <p:sldId id="318" r:id="rId20"/>
    <p:sldId id="439" r:id="rId21"/>
    <p:sldId id="276" r:id="rId22"/>
  </p:sldIdLst>
  <p:sldSz cx="12192000" cy="6858000"/>
  <p:notesSz cx="6934200" cy="9220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C88477-7585-95B2-8874-5CFD42A21107}" name="Lynda Lantz" initials="LL" userId="S::llantz@firstpic.org::7ed66e31-0b8b-4124-a222-260387b8acf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riday, Iris" initials="FI" lastIdx="2" clrIdx="0">
    <p:extLst>
      <p:ext uri="{19B8F6BF-5375-455C-9EA6-DF929625EA0E}">
        <p15:presenceInfo xmlns:p15="http://schemas.microsoft.com/office/powerpoint/2012/main" userId="S::iris.friday@hud.gov::359797ea-bb9a-4ffd-8d59-6b0aef538b7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823F10-E8F0-42AD-8F3B-D982B93EDBAB}" v="2" dt="2026-08-18T19:54:32.1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09" autoAdjust="0"/>
    <p:restoredTop sz="92707" autoAdjust="0"/>
  </p:normalViewPr>
  <p:slideViewPr>
    <p:cSldViewPr snapToGrid="0">
      <p:cViewPr>
        <p:scale>
          <a:sx n="80" d="100"/>
          <a:sy n="80" d="100"/>
        </p:scale>
        <p:origin x="1422" y="58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32"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ish, Neill L" userId="0511344e-3920-4562-b87f-f648164f9970" providerId="ADAL" clId="{D1C6AF71-191B-4702-BF0A-5D96C50FE247}"/>
    <pc:docChg chg="undo redo custSel addSld delSld modSld sldOrd">
      <pc:chgData name="Minish, Neill L" userId="0511344e-3920-4562-b87f-f648164f9970" providerId="ADAL" clId="{D1C6AF71-191B-4702-BF0A-5D96C50FE247}" dt="2026-08-18T20:02:06.153" v="834" actId="1076"/>
      <pc:docMkLst>
        <pc:docMk/>
      </pc:docMkLst>
      <pc:sldChg chg="addSp modSp mod setBg">
        <pc:chgData name="Minish, Neill L" userId="0511344e-3920-4562-b87f-f648164f9970" providerId="ADAL" clId="{D1C6AF71-191B-4702-BF0A-5D96C50FE247}" dt="2026-08-18T20:02:06.153" v="834" actId="1076"/>
        <pc:sldMkLst>
          <pc:docMk/>
          <pc:sldMk cId="1108921488" sldId="318"/>
        </pc:sldMkLst>
        <pc:spChg chg="mod ord">
          <ac:chgData name="Minish, Neill L" userId="0511344e-3920-4562-b87f-f648164f9970" providerId="ADAL" clId="{D1C6AF71-191B-4702-BF0A-5D96C50FE247}" dt="2026-08-18T20:02:06.153" v="834" actId="1076"/>
          <ac:spMkLst>
            <pc:docMk/>
            <pc:sldMk cId="1108921488" sldId="318"/>
            <ac:spMk id="4" creationId="{D6BEAAFF-DBBA-439D-8B78-4BC6AC74A7E5}"/>
          </ac:spMkLst>
        </pc:spChg>
        <pc:spChg chg="add">
          <ac:chgData name="Minish, Neill L" userId="0511344e-3920-4562-b87f-f648164f9970" providerId="ADAL" clId="{D1C6AF71-191B-4702-BF0A-5D96C50FE247}" dt="2026-08-18T19:53:01.254" v="538" actId="26606"/>
          <ac:spMkLst>
            <pc:docMk/>
            <pc:sldMk cId="1108921488" sldId="318"/>
            <ac:spMk id="9" creationId="{E9ED41B5-F9B0-4DE1-8C59-A980468A703A}"/>
          </ac:spMkLst>
        </pc:spChg>
        <pc:spChg chg="add">
          <ac:chgData name="Minish, Neill L" userId="0511344e-3920-4562-b87f-f648164f9970" providerId="ADAL" clId="{D1C6AF71-191B-4702-BF0A-5D96C50FE247}" dt="2026-08-18T19:53:01.254" v="538" actId="26606"/>
          <ac:spMkLst>
            <pc:docMk/>
            <pc:sldMk cId="1108921488" sldId="318"/>
            <ac:spMk id="11" creationId="{C482A030-873A-4216-B6A6-C3348B9CA2A1}"/>
          </ac:spMkLst>
        </pc:spChg>
        <pc:picChg chg="add mod">
          <ac:chgData name="Minish, Neill L" userId="0511344e-3920-4562-b87f-f648164f9970" providerId="ADAL" clId="{D1C6AF71-191B-4702-BF0A-5D96C50FE247}" dt="2026-08-18T19:53:01.254" v="538" actId="26606"/>
          <ac:picMkLst>
            <pc:docMk/>
            <pc:sldMk cId="1108921488" sldId="318"/>
            <ac:picMk id="3" creationId="{0FBC231A-2F4C-D02B-BDA6-A7112F92240A}"/>
          </ac:picMkLst>
        </pc:picChg>
      </pc:sldChg>
      <pc:sldChg chg="addSp delSp modSp mod">
        <pc:chgData name="Minish, Neill L" userId="0511344e-3920-4562-b87f-f648164f9970" providerId="ADAL" clId="{D1C6AF71-191B-4702-BF0A-5D96C50FE247}" dt="2026-08-18T19:54:50.986" v="549" actId="6549"/>
        <pc:sldMkLst>
          <pc:docMk/>
          <pc:sldMk cId="4152687236" sldId="340"/>
        </pc:sldMkLst>
        <pc:spChg chg="mod">
          <ac:chgData name="Minish, Neill L" userId="0511344e-3920-4562-b87f-f648164f9970" providerId="ADAL" clId="{D1C6AF71-191B-4702-BF0A-5D96C50FE247}" dt="2026-08-18T19:54:50.986" v="549" actId="6549"/>
          <ac:spMkLst>
            <pc:docMk/>
            <pc:sldMk cId="4152687236" sldId="340"/>
            <ac:spMk id="7" creationId="{D1773E69-917F-B734-FD90-3C7F16D44A96}"/>
          </ac:spMkLst>
        </pc:spChg>
        <pc:picChg chg="del">
          <ac:chgData name="Minish, Neill L" userId="0511344e-3920-4562-b87f-f648164f9970" providerId="ADAL" clId="{D1C6AF71-191B-4702-BF0A-5D96C50FE247}" dt="2026-08-18T19:32:47.842" v="412" actId="478"/>
          <ac:picMkLst>
            <pc:docMk/>
            <pc:sldMk cId="4152687236" sldId="340"/>
            <ac:picMk id="4" creationId="{CD8329FA-B72E-E56A-98CC-E0A09F070BF1}"/>
          </ac:picMkLst>
        </pc:picChg>
        <pc:picChg chg="add mod modCrop">
          <ac:chgData name="Minish, Neill L" userId="0511344e-3920-4562-b87f-f648164f9970" providerId="ADAL" clId="{D1C6AF71-191B-4702-BF0A-5D96C50FE247}" dt="2026-08-18T19:33:55.596" v="426" actId="1076"/>
          <ac:picMkLst>
            <pc:docMk/>
            <pc:sldMk cId="4152687236" sldId="340"/>
            <ac:picMk id="5" creationId="{15BF43F8-12E4-8616-892F-D439A08CBBAD}"/>
          </ac:picMkLst>
        </pc:picChg>
      </pc:sldChg>
      <pc:sldChg chg="delSp modSp mod">
        <pc:chgData name="Minish, Neill L" userId="0511344e-3920-4562-b87f-f648164f9970" providerId="ADAL" clId="{D1C6AF71-191B-4702-BF0A-5D96C50FE247}" dt="2026-08-18T20:00:35.019" v="829" actId="20577"/>
        <pc:sldMkLst>
          <pc:docMk/>
          <pc:sldMk cId="2878001416" sldId="421"/>
        </pc:sldMkLst>
        <pc:spChg chg="mod">
          <ac:chgData name="Minish, Neill L" userId="0511344e-3920-4562-b87f-f648164f9970" providerId="ADAL" clId="{D1C6AF71-191B-4702-BF0A-5D96C50FE247}" dt="2026-08-18T20:00:35.019" v="829" actId="20577"/>
          <ac:spMkLst>
            <pc:docMk/>
            <pc:sldMk cId="2878001416" sldId="421"/>
            <ac:spMk id="3" creationId="{8CAE28C8-159B-66C5-FC61-6619F5FDA4C7}"/>
          </ac:spMkLst>
        </pc:spChg>
        <pc:picChg chg="mod">
          <ac:chgData name="Minish, Neill L" userId="0511344e-3920-4562-b87f-f648164f9970" providerId="ADAL" clId="{D1C6AF71-191B-4702-BF0A-5D96C50FE247}" dt="2026-08-18T19:59:25.939" v="659" actId="1076"/>
          <ac:picMkLst>
            <pc:docMk/>
            <pc:sldMk cId="2878001416" sldId="421"/>
            <ac:picMk id="6" creationId="{3E75D562-5B1D-7BB9-B2E4-E53BA27F72EA}"/>
          </ac:picMkLst>
        </pc:picChg>
        <pc:picChg chg="del">
          <ac:chgData name="Minish, Neill L" userId="0511344e-3920-4562-b87f-f648164f9970" providerId="ADAL" clId="{D1C6AF71-191B-4702-BF0A-5D96C50FE247}" dt="2026-08-18T19:18:03.421" v="315" actId="478"/>
          <ac:picMkLst>
            <pc:docMk/>
            <pc:sldMk cId="2878001416" sldId="421"/>
            <ac:picMk id="8" creationId="{88F8FDD1-1AF7-865F-1AAE-064768F40087}"/>
          </ac:picMkLst>
        </pc:picChg>
      </pc:sldChg>
      <pc:sldChg chg="modSp mod">
        <pc:chgData name="Minish, Neill L" userId="0511344e-3920-4562-b87f-f648164f9970" providerId="ADAL" clId="{D1C6AF71-191B-4702-BF0A-5D96C50FE247}" dt="2026-08-18T19:55:41.835" v="600" actId="313"/>
        <pc:sldMkLst>
          <pc:docMk/>
          <pc:sldMk cId="1363375052" sldId="426"/>
        </pc:sldMkLst>
        <pc:spChg chg="mod">
          <ac:chgData name="Minish, Neill L" userId="0511344e-3920-4562-b87f-f648164f9970" providerId="ADAL" clId="{D1C6AF71-191B-4702-BF0A-5D96C50FE247}" dt="2026-08-18T19:34:13.409" v="429" actId="1076"/>
          <ac:spMkLst>
            <pc:docMk/>
            <pc:sldMk cId="1363375052" sldId="426"/>
            <ac:spMk id="2" creationId="{D568C3AF-5D7C-A2B6-C021-E5973F43DA82}"/>
          </ac:spMkLst>
        </pc:spChg>
        <pc:spChg chg="mod">
          <ac:chgData name="Minish, Neill L" userId="0511344e-3920-4562-b87f-f648164f9970" providerId="ADAL" clId="{D1C6AF71-191B-4702-BF0A-5D96C50FE247}" dt="2026-08-18T19:55:41.835" v="600" actId="313"/>
          <ac:spMkLst>
            <pc:docMk/>
            <pc:sldMk cId="1363375052" sldId="426"/>
            <ac:spMk id="7" creationId="{86BC5AA8-AC2B-C9DE-115C-0C47176C7AEA}"/>
          </ac:spMkLst>
        </pc:spChg>
        <pc:picChg chg="mod modCrop">
          <ac:chgData name="Minish, Neill L" userId="0511344e-3920-4562-b87f-f648164f9970" providerId="ADAL" clId="{D1C6AF71-191B-4702-BF0A-5D96C50FE247}" dt="2026-08-18T18:14:46.382" v="36" actId="732"/>
          <ac:picMkLst>
            <pc:docMk/>
            <pc:sldMk cId="1363375052" sldId="426"/>
            <ac:picMk id="15" creationId="{9998D9C6-C02B-125C-83C4-EFA6A2B3E005}"/>
          </ac:picMkLst>
        </pc:picChg>
      </pc:sldChg>
      <pc:sldChg chg="addSp delSp modSp mod">
        <pc:chgData name="Minish, Neill L" userId="0511344e-3920-4562-b87f-f648164f9970" providerId="ADAL" clId="{D1C6AF71-191B-4702-BF0A-5D96C50FE247}" dt="2026-08-18T19:11:11.245" v="269" actId="1076"/>
        <pc:sldMkLst>
          <pc:docMk/>
          <pc:sldMk cId="2851900774" sldId="430"/>
        </pc:sldMkLst>
        <pc:spChg chg="mod">
          <ac:chgData name="Minish, Neill L" userId="0511344e-3920-4562-b87f-f648164f9970" providerId="ADAL" clId="{D1C6AF71-191B-4702-BF0A-5D96C50FE247}" dt="2026-08-18T19:11:07.555" v="268" actId="1076"/>
          <ac:spMkLst>
            <pc:docMk/>
            <pc:sldMk cId="2851900774" sldId="430"/>
            <ac:spMk id="2" creationId="{D8AE992F-1C09-AEE7-C788-2D3975533B05}"/>
          </ac:spMkLst>
        </pc:spChg>
        <pc:spChg chg="mod">
          <ac:chgData name="Minish, Neill L" userId="0511344e-3920-4562-b87f-f648164f9970" providerId="ADAL" clId="{D1C6AF71-191B-4702-BF0A-5D96C50FE247}" dt="2026-08-18T19:11:11.245" v="269" actId="1076"/>
          <ac:spMkLst>
            <pc:docMk/>
            <pc:sldMk cId="2851900774" sldId="430"/>
            <ac:spMk id="3" creationId="{E0EA8A46-6A71-568F-ECEC-45C0B7DD88C0}"/>
          </ac:spMkLst>
        </pc:spChg>
        <pc:spChg chg="add del">
          <ac:chgData name="Minish, Neill L" userId="0511344e-3920-4562-b87f-f648164f9970" providerId="ADAL" clId="{D1C6AF71-191B-4702-BF0A-5D96C50FE247}" dt="2026-08-18T19:02:55.506" v="126" actId="478"/>
          <ac:spMkLst>
            <pc:docMk/>
            <pc:sldMk cId="2851900774" sldId="430"/>
            <ac:spMk id="8" creationId="{460293BB-FB97-DC16-8446-1142C8D49C51}"/>
          </ac:spMkLst>
        </pc:spChg>
        <pc:spChg chg="add del">
          <ac:chgData name="Minish, Neill L" userId="0511344e-3920-4562-b87f-f648164f9970" providerId="ADAL" clId="{D1C6AF71-191B-4702-BF0A-5D96C50FE247}" dt="2026-08-18T19:03:00.382" v="129" actId="478"/>
          <ac:spMkLst>
            <pc:docMk/>
            <pc:sldMk cId="2851900774" sldId="430"/>
            <ac:spMk id="10" creationId="{17E44C98-580A-5FA2-82AB-8D465BC64450}"/>
          </ac:spMkLst>
        </pc:spChg>
        <pc:picChg chg="add del mod">
          <ac:chgData name="Minish, Neill L" userId="0511344e-3920-4562-b87f-f648164f9970" providerId="ADAL" clId="{D1C6AF71-191B-4702-BF0A-5D96C50FE247}" dt="2026-08-18T18:34:11.511" v="105" actId="478"/>
          <ac:picMkLst>
            <pc:docMk/>
            <pc:sldMk cId="2851900774" sldId="430"/>
            <ac:picMk id="5" creationId="{B424B5FD-BD21-52C0-157E-5881BD0D7E70}"/>
          </ac:picMkLst>
        </pc:picChg>
        <pc:picChg chg="del">
          <ac:chgData name="Minish, Neill L" userId="0511344e-3920-4562-b87f-f648164f9970" providerId="ADAL" clId="{D1C6AF71-191B-4702-BF0A-5D96C50FE247}" dt="2026-08-18T18:33:14.607" v="99" actId="478"/>
          <ac:picMkLst>
            <pc:docMk/>
            <pc:sldMk cId="2851900774" sldId="430"/>
            <ac:picMk id="7" creationId="{4E66511A-FFA8-947C-9670-84E456A99AB9}"/>
          </ac:picMkLst>
        </pc:picChg>
        <pc:picChg chg="add mod ord modCrop">
          <ac:chgData name="Minish, Neill L" userId="0511344e-3920-4562-b87f-f648164f9970" providerId="ADAL" clId="{D1C6AF71-191B-4702-BF0A-5D96C50FE247}" dt="2026-08-18T19:10:43.193" v="263" actId="1076"/>
          <ac:picMkLst>
            <pc:docMk/>
            <pc:sldMk cId="2851900774" sldId="430"/>
            <ac:picMk id="12" creationId="{EE36A1EB-7797-93C0-D2D5-2F039E9956E1}"/>
          </ac:picMkLst>
        </pc:picChg>
      </pc:sldChg>
      <pc:sldChg chg="del">
        <pc:chgData name="Minish, Neill L" userId="0511344e-3920-4562-b87f-f648164f9970" providerId="ADAL" clId="{D1C6AF71-191B-4702-BF0A-5D96C50FE247}" dt="2026-08-18T19:25:01.203" v="406" actId="47"/>
        <pc:sldMkLst>
          <pc:docMk/>
          <pc:sldMk cId="2616379890" sldId="431"/>
        </pc:sldMkLst>
      </pc:sldChg>
      <pc:sldChg chg="modSp mod">
        <pc:chgData name="Minish, Neill L" userId="0511344e-3920-4562-b87f-f648164f9970" providerId="ADAL" clId="{D1C6AF71-191B-4702-BF0A-5D96C50FE247}" dt="2026-08-18T19:35:45.189" v="438" actId="1076"/>
        <pc:sldMkLst>
          <pc:docMk/>
          <pc:sldMk cId="1504245811" sldId="432"/>
        </pc:sldMkLst>
        <pc:spChg chg="mod">
          <ac:chgData name="Minish, Neill L" userId="0511344e-3920-4562-b87f-f648164f9970" providerId="ADAL" clId="{D1C6AF71-191B-4702-BF0A-5D96C50FE247}" dt="2026-08-18T19:30:16.884" v="407" actId="14100"/>
          <ac:spMkLst>
            <pc:docMk/>
            <pc:sldMk cId="1504245811" sldId="432"/>
            <ac:spMk id="3" creationId="{FAD331D6-8827-0D2A-B265-B32EE0A21C8A}"/>
          </ac:spMkLst>
        </pc:spChg>
        <pc:picChg chg="mod">
          <ac:chgData name="Minish, Neill L" userId="0511344e-3920-4562-b87f-f648164f9970" providerId="ADAL" clId="{D1C6AF71-191B-4702-BF0A-5D96C50FE247}" dt="2026-08-18T19:35:45.189" v="438" actId="1076"/>
          <ac:picMkLst>
            <pc:docMk/>
            <pc:sldMk cId="1504245811" sldId="432"/>
            <ac:picMk id="5" creationId="{2CAC4DB4-2238-572C-FFA5-373800528A5C}"/>
          </ac:picMkLst>
        </pc:picChg>
      </pc:sldChg>
      <pc:sldChg chg="addSp delSp modSp mod">
        <pc:chgData name="Minish, Neill L" userId="0511344e-3920-4562-b87f-f648164f9970" providerId="ADAL" clId="{D1C6AF71-191B-4702-BF0A-5D96C50FE247}" dt="2026-08-18T19:32:42.488" v="410" actId="21"/>
        <pc:sldMkLst>
          <pc:docMk/>
          <pc:sldMk cId="4013959423" sldId="435"/>
        </pc:sldMkLst>
        <pc:spChg chg="mod">
          <ac:chgData name="Minish, Neill L" userId="0511344e-3920-4562-b87f-f648164f9970" providerId="ADAL" clId="{D1C6AF71-191B-4702-BF0A-5D96C50FE247}" dt="2026-08-18T18:46:15.662" v="108" actId="1076"/>
          <ac:spMkLst>
            <pc:docMk/>
            <pc:sldMk cId="4013959423" sldId="435"/>
            <ac:spMk id="2" creationId="{DDF26E7C-5FE0-DEA1-2611-D23695CF8826}"/>
          </ac:spMkLst>
        </pc:spChg>
        <pc:spChg chg="del">
          <ac:chgData name="Minish, Neill L" userId="0511344e-3920-4562-b87f-f648164f9970" providerId="ADAL" clId="{D1C6AF71-191B-4702-BF0A-5D96C50FE247}" dt="2026-08-18T18:08:15.831" v="0" actId="478"/>
          <ac:spMkLst>
            <pc:docMk/>
            <pc:sldMk cId="4013959423" sldId="435"/>
            <ac:spMk id="3" creationId="{49B39B1F-1053-45FA-DFC2-F35365459EA9}"/>
          </ac:spMkLst>
        </pc:spChg>
        <pc:picChg chg="add del mod">
          <ac:chgData name="Minish, Neill L" userId="0511344e-3920-4562-b87f-f648164f9970" providerId="ADAL" clId="{D1C6AF71-191B-4702-BF0A-5D96C50FE247}" dt="2026-08-18T19:32:42.488" v="410" actId="21"/>
          <ac:picMkLst>
            <pc:docMk/>
            <pc:sldMk cId="4013959423" sldId="435"/>
            <ac:picMk id="5" creationId="{27DF4C78-FEB3-99B7-2BAC-DACED6862BF7}"/>
          </ac:picMkLst>
        </pc:picChg>
        <pc:picChg chg="mod ord modCrop">
          <ac:chgData name="Minish, Neill L" userId="0511344e-3920-4562-b87f-f648164f9970" providerId="ADAL" clId="{D1C6AF71-191B-4702-BF0A-5D96C50FE247}" dt="2026-08-18T18:15:32.933" v="42" actId="732"/>
          <ac:picMkLst>
            <pc:docMk/>
            <pc:sldMk cId="4013959423" sldId="435"/>
            <ac:picMk id="7" creationId="{AE47640E-756E-046A-1399-6C43F969A5E9}"/>
          </ac:picMkLst>
        </pc:picChg>
      </pc:sldChg>
      <pc:sldChg chg="addSp delSp modSp mod">
        <pc:chgData name="Minish, Neill L" userId="0511344e-3920-4562-b87f-f648164f9970" providerId="ADAL" clId="{D1C6AF71-191B-4702-BF0A-5D96C50FE247}" dt="2026-08-18T19:16:58.655" v="314" actId="1076"/>
        <pc:sldMkLst>
          <pc:docMk/>
          <pc:sldMk cId="1971443703" sldId="436"/>
        </pc:sldMkLst>
        <pc:spChg chg="mod">
          <ac:chgData name="Minish, Neill L" userId="0511344e-3920-4562-b87f-f648164f9970" providerId="ADAL" clId="{D1C6AF71-191B-4702-BF0A-5D96C50FE247}" dt="2026-08-18T19:15:31.320" v="299" actId="14100"/>
          <ac:spMkLst>
            <pc:docMk/>
            <pc:sldMk cId="1971443703" sldId="436"/>
            <ac:spMk id="4" creationId="{240215EF-841B-E9DC-BA6B-34FAF69F7FF9}"/>
          </ac:spMkLst>
        </pc:spChg>
        <pc:spChg chg="add del mod">
          <ac:chgData name="Minish, Neill L" userId="0511344e-3920-4562-b87f-f648164f9970" providerId="ADAL" clId="{D1C6AF71-191B-4702-BF0A-5D96C50FE247}" dt="2026-08-18T19:13:52.201" v="284" actId="478"/>
          <ac:spMkLst>
            <pc:docMk/>
            <pc:sldMk cId="1971443703" sldId="436"/>
            <ac:spMk id="10" creationId="{26DC4FB0-B99E-9F86-B483-F4BE379FDF4C}"/>
          </ac:spMkLst>
        </pc:spChg>
        <pc:picChg chg="del mod modCrop">
          <ac:chgData name="Minish, Neill L" userId="0511344e-3920-4562-b87f-f648164f9970" providerId="ADAL" clId="{D1C6AF71-191B-4702-BF0A-5D96C50FE247}" dt="2026-08-18T19:13:19.836" v="278" actId="478"/>
          <ac:picMkLst>
            <pc:docMk/>
            <pc:sldMk cId="1971443703" sldId="436"/>
            <ac:picMk id="3" creationId="{D86A73DB-CF7F-29BB-C2D6-D5C4C21761BF}"/>
          </ac:picMkLst>
        </pc:picChg>
        <pc:picChg chg="add del mod">
          <ac:chgData name="Minish, Neill L" userId="0511344e-3920-4562-b87f-f648164f9970" providerId="ADAL" clId="{D1C6AF71-191B-4702-BF0A-5D96C50FE247}" dt="2026-08-18T19:14:57.585" v="291" actId="478"/>
          <ac:picMkLst>
            <pc:docMk/>
            <pc:sldMk cId="1971443703" sldId="436"/>
            <ac:picMk id="6" creationId="{62DA3952-BA8A-5DA1-149C-8B6F54014E1C}"/>
          </ac:picMkLst>
        </pc:picChg>
        <pc:picChg chg="add mod modCrop">
          <ac:chgData name="Minish, Neill L" userId="0511344e-3920-4562-b87f-f648164f9970" providerId="ADAL" clId="{D1C6AF71-191B-4702-BF0A-5D96C50FE247}" dt="2026-08-18T19:16:56.973" v="313" actId="1076"/>
          <ac:picMkLst>
            <pc:docMk/>
            <pc:sldMk cId="1971443703" sldId="436"/>
            <ac:picMk id="8" creationId="{ED367C3D-7017-8911-B966-1D7239C2842D}"/>
          </ac:picMkLst>
        </pc:picChg>
        <pc:picChg chg="add mod modCrop">
          <ac:chgData name="Minish, Neill L" userId="0511344e-3920-4562-b87f-f648164f9970" providerId="ADAL" clId="{D1C6AF71-191B-4702-BF0A-5D96C50FE247}" dt="2026-08-18T19:16:58.655" v="314" actId="1076"/>
          <ac:picMkLst>
            <pc:docMk/>
            <pc:sldMk cId="1971443703" sldId="436"/>
            <ac:picMk id="12" creationId="{0A93B294-E49E-5C67-3FBD-75CF7D21AF6A}"/>
          </ac:picMkLst>
        </pc:picChg>
        <pc:picChg chg="add mod">
          <ac:chgData name="Minish, Neill L" userId="0511344e-3920-4562-b87f-f648164f9970" providerId="ADAL" clId="{D1C6AF71-191B-4702-BF0A-5D96C50FE247}" dt="2026-08-18T19:16:54.671" v="312" actId="1076"/>
          <ac:picMkLst>
            <pc:docMk/>
            <pc:sldMk cId="1971443703" sldId="436"/>
            <ac:picMk id="14" creationId="{AC39D44B-8089-76B3-EC2E-069D25CCD71E}"/>
          </ac:picMkLst>
        </pc:picChg>
      </pc:sldChg>
      <pc:sldChg chg="addSp delSp del mod">
        <pc:chgData name="Minish, Neill L" userId="0511344e-3920-4562-b87f-f648164f9970" providerId="ADAL" clId="{D1C6AF71-191B-4702-BF0A-5D96C50FE247}" dt="2026-08-18T19:01:28.774" v="123" actId="47"/>
        <pc:sldMkLst>
          <pc:docMk/>
          <pc:sldMk cId="1480287281" sldId="437"/>
        </pc:sldMkLst>
        <pc:spChg chg="add del">
          <ac:chgData name="Minish, Neill L" userId="0511344e-3920-4562-b87f-f648164f9970" providerId="ADAL" clId="{D1C6AF71-191B-4702-BF0A-5D96C50FE247}" dt="2026-08-18T18:17:58.069" v="77" actId="22"/>
          <ac:spMkLst>
            <pc:docMk/>
            <pc:sldMk cId="1480287281" sldId="437"/>
            <ac:spMk id="3" creationId="{717B7A24-05F1-8581-4AD2-15785DFE6D56}"/>
          </ac:spMkLst>
        </pc:spChg>
      </pc:sldChg>
      <pc:sldChg chg="addSp delSp modSp mod ord">
        <pc:chgData name="Minish, Neill L" userId="0511344e-3920-4562-b87f-f648164f9970" providerId="ADAL" clId="{D1C6AF71-191B-4702-BF0A-5D96C50FE247}" dt="2026-08-18T19:40:44.787" v="498" actId="20577"/>
        <pc:sldMkLst>
          <pc:docMk/>
          <pc:sldMk cId="3570218614" sldId="438"/>
        </pc:sldMkLst>
        <pc:spChg chg="del">
          <ac:chgData name="Minish, Neill L" userId="0511344e-3920-4562-b87f-f648164f9970" providerId="ADAL" clId="{D1C6AF71-191B-4702-BF0A-5D96C50FE247}" dt="2026-08-18T18:29:23.911" v="81" actId="478"/>
          <ac:spMkLst>
            <pc:docMk/>
            <pc:sldMk cId="3570218614" sldId="438"/>
            <ac:spMk id="2" creationId="{AF29C41E-BBBD-9AF4-8D93-05004E37005A}"/>
          </ac:spMkLst>
        </pc:spChg>
        <pc:spChg chg="add del mod">
          <ac:chgData name="Minish, Neill L" userId="0511344e-3920-4562-b87f-f648164f9970" providerId="ADAL" clId="{D1C6AF71-191B-4702-BF0A-5D96C50FE247}" dt="2026-08-18T18:29:24.776" v="82" actId="478"/>
          <ac:spMkLst>
            <pc:docMk/>
            <pc:sldMk cId="3570218614" sldId="438"/>
            <ac:spMk id="4" creationId="{7309EF80-BF06-4C84-8773-F62198565079}"/>
          </ac:spMkLst>
        </pc:spChg>
        <pc:spChg chg="add del">
          <ac:chgData name="Minish, Neill L" userId="0511344e-3920-4562-b87f-f648164f9970" providerId="ADAL" clId="{D1C6AF71-191B-4702-BF0A-5D96C50FE247}" dt="2026-08-18T18:30:14.032" v="84" actId="22"/>
          <ac:spMkLst>
            <pc:docMk/>
            <pc:sldMk cId="3570218614" sldId="438"/>
            <ac:spMk id="8" creationId="{B8347359-8DA2-A114-4522-C0765B333919}"/>
          </ac:spMkLst>
        </pc:spChg>
        <pc:spChg chg="add mod">
          <ac:chgData name="Minish, Neill L" userId="0511344e-3920-4562-b87f-f648164f9970" providerId="ADAL" clId="{D1C6AF71-191B-4702-BF0A-5D96C50FE247}" dt="2026-08-18T19:40:44.787" v="498" actId="20577"/>
          <ac:spMkLst>
            <pc:docMk/>
            <pc:sldMk cId="3570218614" sldId="438"/>
            <ac:spMk id="14" creationId="{BAB23648-1505-383A-C5F3-93879FC047C1}"/>
          </ac:spMkLst>
        </pc:spChg>
        <pc:picChg chg="del">
          <ac:chgData name="Minish, Neill L" userId="0511344e-3920-4562-b87f-f648164f9970" providerId="ADAL" clId="{D1C6AF71-191B-4702-BF0A-5D96C50FE247}" dt="2026-08-18T18:29:19.826" v="79" actId="478"/>
          <ac:picMkLst>
            <pc:docMk/>
            <pc:sldMk cId="3570218614" sldId="438"/>
            <ac:picMk id="5" creationId="{BE30ECF1-76B9-B0CE-C60C-9E7AD6BC2FE7}"/>
          </ac:picMkLst>
        </pc:picChg>
        <pc:picChg chg="del">
          <ac:chgData name="Minish, Neill L" userId="0511344e-3920-4562-b87f-f648164f9970" providerId="ADAL" clId="{D1C6AF71-191B-4702-BF0A-5D96C50FE247}" dt="2026-08-18T18:29:21.062" v="80" actId="478"/>
          <ac:picMkLst>
            <pc:docMk/>
            <pc:sldMk cId="3570218614" sldId="438"/>
            <ac:picMk id="7" creationId="{C5DB32B8-6FA5-750A-E0CA-A7FFB635C104}"/>
          </ac:picMkLst>
        </pc:picChg>
        <pc:picChg chg="del">
          <ac:chgData name="Minish, Neill L" userId="0511344e-3920-4562-b87f-f648164f9970" providerId="ADAL" clId="{D1C6AF71-191B-4702-BF0A-5D96C50FE247}" dt="2026-08-18T18:29:19.271" v="78" actId="478"/>
          <ac:picMkLst>
            <pc:docMk/>
            <pc:sldMk cId="3570218614" sldId="438"/>
            <ac:picMk id="9" creationId="{BD432E24-84D6-75AE-23DD-860A424CFE69}"/>
          </ac:picMkLst>
        </pc:picChg>
        <pc:picChg chg="add del mod">
          <ac:chgData name="Minish, Neill L" userId="0511344e-3920-4562-b87f-f648164f9970" providerId="ADAL" clId="{D1C6AF71-191B-4702-BF0A-5D96C50FE247}" dt="2026-08-18T18:32:08.970" v="92" actId="478"/>
          <ac:picMkLst>
            <pc:docMk/>
            <pc:sldMk cId="3570218614" sldId="438"/>
            <ac:picMk id="11" creationId="{13570446-B83A-9E2F-EB0E-AE989F92BF60}"/>
          </ac:picMkLst>
        </pc:picChg>
        <pc:picChg chg="add mod modCrop">
          <ac:chgData name="Minish, Neill L" userId="0511344e-3920-4562-b87f-f648164f9970" providerId="ADAL" clId="{D1C6AF71-191B-4702-BF0A-5D96C50FE247}" dt="2026-08-18T18:33:00.871" v="98" actId="732"/>
          <ac:picMkLst>
            <pc:docMk/>
            <pc:sldMk cId="3570218614" sldId="438"/>
            <ac:picMk id="13" creationId="{98CE9710-35A7-F2A7-2DC0-13E96D870A89}"/>
          </ac:picMkLst>
        </pc:picChg>
      </pc:sldChg>
      <pc:sldChg chg="addSp delSp modSp add mod ord">
        <pc:chgData name="Minish, Neill L" userId="0511344e-3920-4562-b87f-f648164f9970" providerId="ADAL" clId="{D1C6AF71-191B-4702-BF0A-5D96C50FE247}" dt="2026-08-18T19:40:40.937" v="496" actId="732"/>
        <pc:sldMkLst>
          <pc:docMk/>
          <pc:sldMk cId="191237353" sldId="441"/>
        </pc:sldMkLst>
        <pc:spChg chg="mod">
          <ac:chgData name="Minish, Neill L" userId="0511344e-3920-4562-b87f-f648164f9970" providerId="ADAL" clId="{D1C6AF71-191B-4702-BF0A-5D96C50FE247}" dt="2026-08-18T19:22:08.356" v="364" actId="1076"/>
          <ac:spMkLst>
            <pc:docMk/>
            <pc:sldMk cId="191237353" sldId="441"/>
            <ac:spMk id="2" creationId="{58B536CD-0C41-C492-CB5F-C96CDDA37D68}"/>
          </ac:spMkLst>
        </pc:spChg>
        <pc:spChg chg="add del mod">
          <ac:chgData name="Minish, Neill L" userId="0511344e-3920-4562-b87f-f648164f9970" providerId="ADAL" clId="{D1C6AF71-191B-4702-BF0A-5D96C50FE247}" dt="2026-08-18T19:21:06.725" v="348"/>
          <ac:spMkLst>
            <pc:docMk/>
            <pc:sldMk cId="191237353" sldId="441"/>
            <ac:spMk id="4" creationId="{7AA664E9-16DA-91F4-A4B8-4B2078334AB8}"/>
          </ac:spMkLst>
        </pc:spChg>
        <pc:spChg chg="add del mod">
          <ac:chgData name="Minish, Neill L" userId="0511344e-3920-4562-b87f-f648164f9970" providerId="ADAL" clId="{D1C6AF71-191B-4702-BF0A-5D96C50FE247}" dt="2026-08-18T19:38:30.494" v="441"/>
          <ac:spMkLst>
            <pc:docMk/>
            <pc:sldMk cId="191237353" sldId="441"/>
            <ac:spMk id="8" creationId="{6872D5E0-8BDA-2568-BA90-255A340E6204}"/>
          </ac:spMkLst>
        </pc:spChg>
        <pc:picChg chg="add del mod ord modCrop">
          <ac:chgData name="Minish, Neill L" userId="0511344e-3920-4562-b87f-f648164f9970" providerId="ADAL" clId="{D1C6AF71-191B-4702-BF0A-5D96C50FE247}" dt="2026-08-18T19:38:29.387" v="439" actId="478"/>
          <ac:picMkLst>
            <pc:docMk/>
            <pc:sldMk cId="191237353" sldId="441"/>
            <ac:picMk id="6" creationId="{F793D0FF-7B8B-A7E7-B937-A74127A3180A}"/>
          </ac:picMkLst>
        </pc:picChg>
        <pc:picChg chg="add mod ord modCrop">
          <ac:chgData name="Minish, Neill L" userId="0511344e-3920-4562-b87f-f648164f9970" providerId="ADAL" clId="{D1C6AF71-191B-4702-BF0A-5D96C50FE247}" dt="2026-08-18T19:40:40.937" v="496" actId="732"/>
          <ac:picMkLst>
            <pc:docMk/>
            <pc:sldMk cId="191237353" sldId="441"/>
            <ac:picMk id="10" creationId="{223F3644-D1D7-B10E-F54E-79CB13B8CF0F}"/>
          </ac:picMkLst>
        </pc:picChg>
        <pc:picChg chg="del">
          <ac:chgData name="Minish, Neill L" userId="0511344e-3920-4562-b87f-f648164f9970" providerId="ADAL" clId="{D1C6AF71-191B-4702-BF0A-5D96C50FE247}" dt="2026-08-18T19:21:05.356" v="346" actId="478"/>
          <ac:picMkLst>
            <pc:docMk/>
            <pc:sldMk cId="191237353" sldId="441"/>
            <ac:picMk id="11" creationId="{54F76153-B7DC-4E08-1A69-8FE6F3495CBB}"/>
          </ac:picMkLst>
        </pc:picChg>
        <pc:picChg chg="del">
          <ac:chgData name="Minish, Neill L" userId="0511344e-3920-4562-b87f-f648164f9970" providerId="ADAL" clId="{D1C6AF71-191B-4702-BF0A-5D96C50FE247}" dt="2026-08-18T19:21:04.752" v="345" actId="478"/>
          <ac:picMkLst>
            <pc:docMk/>
            <pc:sldMk cId="191237353" sldId="441"/>
            <ac:picMk id="13" creationId="{B5CF5DA5-B826-81ED-3537-7CA37D3B8B9F}"/>
          </ac:picMkLst>
        </pc:picChg>
      </pc:sldChg>
      <pc:sldChg chg="addSp delSp modSp add mod ord setBg modClrScheme chgLayout">
        <pc:chgData name="Minish, Neill L" userId="0511344e-3920-4562-b87f-f648164f9970" providerId="ADAL" clId="{D1C6AF71-191B-4702-BF0A-5D96C50FE247}" dt="2026-08-18T19:24:39.255" v="405" actId="1076"/>
        <pc:sldMkLst>
          <pc:docMk/>
          <pc:sldMk cId="135877172" sldId="442"/>
        </pc:sldMkLst>
        <pc:spChg chg="mod ord">
          <ac:chgData name="Minish, Neill L" userId="0511344e-3920-4562-b87f-f648164f9970" providerId="ADAL" clId="{D1C6AF71-191B-4702-BF0A-5D96C50FE247}" dt="2026-08-18T19:24:39.255" v="405" actId="1076"/>
          <ac:spMkLst>
            <pc:docMk/>
            <pc:sldMk cId="135877172" sldId="442"/>
            <ac:spMk id="2" creationId="{FD77FC59-06CE-B460-7893-0F6454D1E1E5}"/>
          </ac:spMkLst>
        </pc:spChg>
        <pc:spChg chg="add del mod ord">
          <ac:chgData name="Minish, Neill L" userId="0511344e-3920-4562-b87f-f648164f9970" providerId="ADAL" clId="{D1C6AF71-191B-4702-BF0A-5D96C50FE247}" dt="2026-08-18T19:24:33.865" v="403" actId="478"/>
          <ac:spMkLst>
            <pc:docMk/>
            <pc:sldMk cId="135877172" sldId="442"/>
            <ac:spMk id="3" creationId="{3391755B-6408-FE09-4479-32736DB17E01}"/>
          </ac:spMkLst>
        </pc:spChg>
        <pc:spChg chg="add del">
          <ac:chgData name="Minish, Neill L" userId="0511344e-3920-4562-b87f-f648164f9970" providerId="ADAL" clId="{D1C6AF71-191B-4702-BF0A-5D96C50FE247}" dt="2026-08-18T19:24:10.115" v="375" actId="26606"/>
          <ac:spMkLst>
            <pc:docMk/>
            <pc:sldMk cId="135877172" sldId="442"/>
            <ac:spMk id="16" creationId="{600B5AE2-C5CC-499C-8F2D-249888BE22C2}"/>
          </ac:spMkLst>
        </pc:spChg>
        <pc:spChg chg="add del">
          <ac:chgData name="Minish, Neill L" userId="0511344e-3920-4562-b87f-f648164f9970" providerId="ADAL" clId="{D1C6AF71-191B-4702-BF0A-5D96C50FE247}" dt="2026-08-18T19:24:10.115" v="375" actId="26606"/>
          <ac:spMkLst>
            <pc:docMk/>
            <pc:sldMk cId="135877172" sldId="442"/>
            <ac:spMk id="18" creationId="{BA7A3698-B350-40E5-8475-9BCC41A089FC}"/>
          </ac:spMkLst>
        </pc:spChg>
        <pc:spChg chg="add del">
          <ac:chgData name="Minish, Neill L" userId="0511344e-3920-4562-b87f-f648164f9970" providerId="ADAL" clId="{D1C6AF71-191B-4702-BF0A-5D96C50FE247}" dt="2026-08-18T19:24:10.115" v="375" actId="26606"/>
          <ac:spMkLst>
            <pc:docMk/>
            <pc:sldMk cId="135877172" sldId="442"/>
            <ac:spMk id="24" creationId="{154480E5-678B-478F-9170-46502C5FB3E3}"/>
          </ac:spMkLst>
        </pc:spChg>
        <pc:spChg chg="add del">
          <ac:chgData name="Minish, Neill L" userId="0511344e-3920-4562-b87f-f648164f9970" providerId="ADAL" clId="{D1C6AF71-191B-4702-BF0A-5D96C50FE247}" dt="2026-08-18T19:24:10.115" v="375" actId="26606"/>
          <ac:spMkLst>
            <pc:docMk/>
            <pc:sldMk cId="135877172" sldId="442"/>
            <ac:spMk id="26" creationId="{B598D875-841B-47A7-B4C8-237DBCE2FBC7}"/>
          </ac:spMkLst>
        </pc:spChg>
        <pc:spChg chg="add del">
          <ac:chgData name="Minish, Neill L" userId="0511344e-3920-4562-b87f-f648164f9970" providerId="ADAL" clId="{D1C6AF71-191B-4702-BF0A-5D96C50FE247}" dt="2026-08-18T19:24:12.993" v="377" actId="26606"/>
          <ac:spMkLst>
            <pc:docMk/>
            <pc:sldMk cId="135877172" sldId="442"/>
            <ac:spMk id="28" creationId="{4E4490D0-3672-446A-AC12-B4830333BDDD}"/>
          </ac:spMkLst>
        </pc:spChg>
        <pc:spChg chg="add del">
          <ac:chgData name="Minish, Neill L" userId="0511344e-3920-4562-b87f-f648164f9970" providerId="ADAL" clId="{D1C6AF71-191B-4702-BF0A-5D96C50FE247}" dt="2026-08-18T19:24:12.993" v="377" actId="26606"/>
          <ac:spMkLst>
            <pc:docMk/>
            <pc:sldMk cId="135877172" sldId="442"/>
            <ac:spMk id="29" creationId="{39CB82C2-DF65-4EC1-8280-F201D50F570B}"/>
          </ac:spMkLst>
        </pc:spChg>
        <pc:spChg chg="add del">
          <ac:chgData name="Minish, Neill L" userId="0511344e-3920-4562-b87f-f648164f9970" providerId="ADAL" clId="{D1C6AF71-191B-4702-BF0A-5D96C50FE247}" dt="2026-08-18T19:24:12.993" v="377" actId="26606"/>
          <ac:spMkLst>
            <pc:docMk/>
            <pc:sldMk cId="135877172" sldId="442"/>
            <ac:spMk id="31" creationId="{8D0DE514-8876-4D18-A995-61A5C1F813F1}"/>
          </ac:spMkLst>
        </pc:spChg>
        <pc:spChg chg="add del">
          <ac:chgData name="Minish, Neill L" userId="0511344e-3920-4562-b87f-f648164f9970" providerId="ADAL" clId="{D1C6AF71-191B-4702-BF0A-5D96C50FE247}" dt="2026-08-18T19:24:12.993" v="377" actId="26606"/>
          <ac:spMkLst>
            <pc:docMk/>
            <pc:sldMk cId="135877172" sldId="442"/>
            <ac:spMk id="32" creationId="{09DA791C-FFCF-422E-8775-BDA6C0E5ECF0}"/>
          </ac:spMkLst>
        </pc:spChg>
        <pc:spChg chg="add del">
          <ac:chgData name="Minish, Neill L" userId="0511344e-3920-4562-b87f-f648164f9970" providerId="ADAL" clId="{D1C6AF71-191B-4702-BF0A-5D96C50FE247}" dt="2026-08-18T19:24:12.993" v="377" actId="26606"/>
          <ac:spMkLst>
            <pc:docMk/>
            <pc:sldMk cId="135877172" sldId="442"/>
            <ac:spMk id="33" creationId="{0DCF8855-3530-4F46-A4CB-3B6686EEE4BD}"/>
          </ac:spMkLst>
        </pc:spChg>
        <pc:spChg chg="add">
          <ac:chgData name="Minish, Neill L" userId="0511344e-3920-4562-b87f-f648164f9970" providerId="ADAL" clId="{D1C6AF71-191B-4702-BF0A-5D96C50FE247}" dt="2026-08-18T19:24:13" v="378" actId="26606"/>
          <ac:spMkLst>
            <pc:docMk/>
            <pc:sldMk cId="135877172" sldId="442"/>
            <ac:spMk id="35" creationId="{600B5AE2-C5CC-499C-8F2D-249888BE22C2}"/>
          </ac:spMkLst>
        </pc:spChg>
        <pc:spChg chg="add">
          <ac:chgData name="Minish, Neill L" userId="0511344e-3920-4562-b87f-f648164f9970" providerId="ADAL" clId="{D1C6AF71-191B-4702-BF0A-5D96C50FE247}" dt="2026-08-18T19:24:13" v="378" actId="26606"/>
          <ac:spMkLst>
            <pc:docMk/>
            <pc:sldMk cId="135877172" sldId="442"/>
            <ac:spMk id="36" creationId="{BA7A3698-B350-40E5-8475-9BCC41A089FC}"/>
          </ac:spMkLst>
        </pc:spChg>
        <pc:spChg chg="add">
          <ac:chgData name="Minish, Neill L" userId="0511344e-3920-4562-b87f-f648164f9970" providerId="ADAL" clId="{D1C6AF71-191B-4702-BF0A-5D96C50FE247}" dt="2026-08-18T19:24:13" v="378" actId="26606"/>
          <ac:spMkLst>
            <pc:docMk/>
            <pc:sldMk cId="135877172" sldId="442"/>
            <ac:spMk id="38" creationId="{990D0034-F768-41E7-85D4-F38C4DE85770}"/>
          </ac:spMkLst>
        </pc:spChg>
        <pc:spChg chg="add">
          <ac:chgData name="Minish, Neill L" userId="0511344e-3920-4562-b87f-f648164f9970" providerId="ADAL" clId="{D1C6AF71-191B-4702-BF0A-5D96C50FE247}" dt="2026-08-18T19:24:13" v="378" actId="26606"/>
          <ac:spMkLst>
            <pc:docMk/>
            <pc:sldMk cId="135877172" sldId="442"/>
            <ac:spMk id="39" creationId="{C4F7E42D-8B5A-4FC8-81CD-9E60171F7FA8}"/>
          </ac:spMkLst>
        </pc:spChg>
        <pc:spChg chg="add">
          <ac:chgData name="Minish, Neill L" userId="0511344e-3920-4562-b87f-f648164f9970" providerId="ADAL" clId="{D1C6AF71-191B-4702-BF0A-5D96C50FE247}" dt="2026-08-18T19:24:13" v="378" actId="26606"/>
          <ac:spMkLst>
            <pc:docMk/>
            <pc:sldMk cId="135877172" sldId="442"/>
            <ac:spMk id="40" creationId="{8C04651D-B9F4-4935-A02D-364153FBDF54}"/>
          </ac:spMkLst>
        </pc:spChg>
        <pc:picChg chg="mod ord">
          <ac:chgData name="Minish, Neill L" userId="0511344e-3920-4562-b87f-f648164f9970" providerId="ADAL" clId="{D1C6AF71-191B-4702-BF0A-5D96C50FE247}" dt="2026-08-18T19:24:13" v="378" actId="26606"/>
          <ac:picMkLst>
            <pc:docMk/>
            <pc:sldMk cId="135877172" sldId="442"/>
            <ac:picMk id="11" creationId="{CAE7F4FE-098A-F184-D0F3-550714F3584C}"/>
          </ac:picMkLst>
        </pc:picChg>
        <pc:picChg chg="del">
          <ac:chgData name="Minish, Neill L" userId="0511344e-3920-4562-b87f-f648164f9970" providerId="ADAL" clId="{D1C6AF71-191B-4702-BF0A-5D96C50FE247}" dt="2026-08-18T19:23:42.962" v="373" actId="478"/>
          <ac:picMkLst>
            <pc:docMk/>
            <pc:sldMk cId="135877172" sldId="442"/>
            <ac:picMk id="13" creationId="{09E87297-6B52-FA66-C7A5-D5E5E5973659}"/>
          </ac:picMkLst>
        </pc:picChg>
        <pc:cxnChg chg="add del">
          <ac:chgData name="Minish, Neill L" userId="0511344e-3920-4562-b87f-f648164f9970" providerId="ADAL" clId="{D1C6AF71-191B-4702-BF0A-5D96C50FE247}" dt="2026-08-18T19:24:10.115" v="375" actId="26606"/>
          <ac:cxnSpMkLst>
            <pc:docMk/>
            <pc:sldMk cId="135877172" sldId="442"/>
            <ac:cxnSpMk id="20" creationId="{0AC655C7-EC94-4BE6-84C8-2F9EFBBB2789}"/>
          </ac:cxnSpMkLst>
        </pc:cxnChg>
        <pc:cxnChg chg="add del">
          <ac:chgData name="Minish, Neill L" userId="0511344e-3920-4562-b87f-f648164f9970" providerId="ADAL" clId="{D1C6AF71-191B-4702-BF0A-5D96C50FE247}" dt="2026-08-18T19:24:10.115" v="375" actId="26606"/>
          <ac:cxnSpMkLst>
            <pc:docMk/>
            <pc:sldMk cId="135877172" sldId="442"/>
            <ac:cxnSpMk id="22" creationId="{E9F7CBA9-9D9B-479F-AAB5-BF785971CD85}"/>
          </ac:cxnSpMkLst>
        </pc:cxnChg>
        <pc:cxnChg chg="add del">
          <ac:chgData name="Minish, Neill L" userId="0511344e-3920-4562-b87f-f648164f9970" providerId="ADAL" clId="{D1C6AF71-191B-4702-BF0A-5D96C50FE247}" dt="2026-08-18T19:24:12.993" v="377" actId="26606"/>
          <ac:cxnSpMkLst>
            <pc:docMk/>
            <pc:sldMk cId="135877172" sldId="442"/>
            <ac:cxnSpMk id="30" creationId="{7E1D4427-852B-4B37-8E76-0E9F1810BA2A}"/>
          </ac:cxnSpMkLst>
        </pc:cxnChg>
        <pc:cxnChg chg="add">
          <ac:chgData name="Minish, Neill L" userId="0511344e-3920-4562-b87f-f648164f9970" providerId="ADAL" clId="{D1C6AF71-191B-4702-BF0A-5D96C50FE247}" dt="2026-08-18T19:24:13" v="378" actId="26606"/>
          <ac:cxnSpMkLst>
            <pc:docMk/>
            <pc:sldMk cId="135877172" sldId="442"/>
            <ac:cxnSpMk id="37" creationId="{0AC655C7-EC94-4BE6-84C8-2F9EFBBB2789}"/>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2E96229-B92E-4596-B461-C812EAA68399}"/>
              </a:ext>
            </a:extLst>
          </p:cNvPr>
          <p:cNvSpPr>
            <a:spLocks noGrp="1"/>
          </p:cNvSpPr>
          <p:nvPr>
            <p:ph type="hdr" sz="quarter"/>
          </p:nvPr>
        </p:nvSpPr>
        <p:spPr>
          <a:xfrm>
            <a:off x="0" y="1"/>
            <a:ext cx="3004820" cy="462611"/>
          </a:xfrm>
          <a:prstGeom prst="rect">
            <a:avLst/>
          </a:prstGeom>
        </p:spPr>
        <p:txBody>
          <a:bodyPr vert="horz" lIns="92297" tIns="46148" rIns="92297" bIns="46148" rtlCol="0"/>
          <a:lstStyle>
            <a:lvl1pPr algn="l">
              <a:defRPr sz="1100"/>
            </a:lvl1pPr>
          </a:lstStyle>
          <a:p>
            <a:endParaRPr lang="en-US" dirty="0"/>
          </a:p>
        </p:txBody>
      </p:sp>
      <p:sp>
        <p:nvSpPr>
          <p:cNvPr id="3" name="Date Placeholder 2">
            <a:extLst>
              <a:ext uri="{FF2B5EF4-FFF2-40B4-BE49-F238E27FC236}">
                <a16:creationId xmlns:a16="http://schemas.microsoft.com/office/drawing/2014/main" id="{96E5AE24-B4BC-48A9-B212-A4DBD0EF52E2}"/>
              </a:ext>
            </a:extLst>
          </p:cNvPr>
          <p:cNvSpPr>
            <a:spLocks noGrp="1"/>
          </p:cNvSpPr>
          <p:nvPr>
            <p:ph type="dt" sz="quarter" idx="1"/>
          </p:nvPr>
        </p:nvSpPr>
        <p:spPr>
          <a:xfrm>
            <a:off x="3927775" y="1"/>
            <a:ext cx="3004820" cy="462611"/>
          </a:xfrm>
          <a:prstGeom prst="rect">
            <a:avLst/>
          </a:prstGeom>
        </p:spPr>
        <p:txBody>
          <a:bodyPr vert="horz" lIns="92297" tIns="46148" rIns="92297" bIns="46148" rtlCol="0"/>
          <a:lstStyle>
            <a:lvl1pPr algn="r">
              <a:defRPr sz="1100"/>
            </a:lvl1pPr>
          </a:lstStyle>
          <a:p>
            <a:fld id="{F1050D32-D495-495B-ACC0-6C68D53B4959}" type="datetimeFigureOut">
              <a:rPr lang="en-US" smtClean="0"/>
              <a:pPr/>
              <a:t>8/18/2026</a:t>
            </a:fld>
            <a:endParaRPr lang="en-US" dirty="0"/>
          </a:p>
        </p:txBody>
      </p:sp>
      <p:sp>
        <p:nvSpPr>
          <p:cNvPr id="4" name="Footer Placeholder 3">
            <a:extLst>
              <a:ext uri="{FF2B5EF4-FFF2-40B4-BE49-F238E27FC236}">
                <a16:creationId xmlns:a16="http://schemas.microsoft.com/office/drawing/2014/main" id="{DFE1B513-53B6-446B-B5CB-1FC8D8B9FC57}"/>
              </a:ext>
            </a:extLst>
          </p:cNvPr>
          <p:cNvSpPr>
            <a:spLocks noGrp="1"/>
          </p:cNvSpPr>
          <p:nvPr>
            <p:ph type="ftr" sz="quarter" idx="2"/>
          </p:nvPr>
        </p:nvSpPr>
        <p:spPr>
          <a:xfrm>
            <a:off x="0" y="8757590"/>
            <a:ext cx="3004820" cy="462610"/>
          </a:xfrm>
          <a:prstGeom prst="rect">
            <a:avLst/>
          </a:prstGeom>
        </p:spPr>
        <p:txBody>
          <a:bodyPr vert="horz" lIns="92297" tIns="46148" rIns="92297" bIns="46148" rtlCol="0" anchor="b"/>
          <a:lstStyle>
            <a:lvl1pPr algn="l">
              <a:defRPr sz="1100"/>
            </a:lvl1pPr>
          </a:lstStyle>
          <a:p>
            <a:endParaRPr lang="en-US" dirty="0"/>
          </a:p>
        </p:txBody>
      </p:sp>
      <p:sp>
        <p:nvSpPr>
          <p:cNvPr id="5" name="Slide Number Placeholder 4">
            <a:extLst>
              <a:ext uri="{FF2B5EF4-FFF2-40B4-BE49-F238E27FC236}">
                <a16:creationId xmlns:a16="http://schemas.microsoft.com/office/drawing/2014/main" id="{29B6CD30-5215-4F18-ACDB-F65C4FF2929C}"/>
              </a:ext>
            </a:extLst>
          </p:cNvPr>
          <p:cNvSpPr>
            <a:spLocks noGrp="1"/>
          </p:cNvSpPr>
          <p:nvPr>
            <p:ph type="sldNum" sz="quarter" idx="3"/>
          </p:nvPr>
        </p:nvSpPr>
        <p:spPr>
          <a:xfrm>
            <a:off x="3927775" y="8757590"/>
            <a:ext cx="3004820" cy="462610"/>
          </a:xfrm>
          <a:prstGeom prst="rect">
            <a:avLst/>
          </a:prstGeom>
        </p:spPr>
        <p:txBody>
          <a:bodyPr vert="horz" lIns="92297" tIns="46148" rIns="92297" bIns="46148" rtlCol="0" anchor="b"/>
          <a:lstStyle>
            <a:lvl1pPr algn="r">
              <a:defRPr sz="1100"/>
            </a:lvl1pPr>
          </a:lstStyle>
          <a:p>
            <a:fld id="{8EDFA665-DA99-4028-A05F-73A782902C76}" type="slidenum">
              <a:rPr lang="en-US" smtClean="0"/>
              <a:pPr/>
              <a:t>‹#›</a:t>
            </a:fld>
            <a:endParaRPr lang="en-US" dirty="0"/>
          </a:p>
        </p:txBody>
      </p:sp>
    </p:spTree>
    <p:extLst>
      <p:ext uri="{BB962C8B-B14F-4D97-AF65-F5344CB8AC3E}">
        <p14:creationId xmlns:p14="http://schemas.microsoft.com/office/powerpoint/2010/main" val="17737748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04820" cy="462611"/>
          </a:xfrm>
          <a:prstGeom prst="rect">
            <a:avLst/>
          </a:prstGeom>
        </p:spPr>
        <p:txBody>
          <a:bodyPr vert="horz" lIns="92297" tIns="46148" rIns="92297" bIns="46148" rtlCol="0"/>
          <a:lstStyle>
            <a:lvl1pPr algn="l">
              <a:defRPr sz="1100"/>
            </a:lvl1pPr>
          </a:lstStyle>
          <a:p>
            <a:endParaRPr lang="en-US" dirty="0"/>
          </a:p>
        </p:txBody>
      </p:sp>
      <p:sp>
        <p:nvSpPr>
          <p:cNvPr id="3" name="Date Placeholder 2"/>
          <p:cNvSpPr>
            <a:spLocks noGrp="1"/>
          </p:cNvSpPr>
          <p:nvPr>
            <p:ph type="dt" idx="1"/>
          </p:nvPr>
        </p:nvSpPr>
        <p:spPr>
          <a:xfrm>
            <a:off x="3927775" y="1"/>
            <a:ext cx="3004820" cy="462611"/>
          </a:xfrm>
          <a:prstGeom prst="rect">
            <a:avLst/>
          </a:prstGeom>
        </p:spPr>
        <p:txBody>
          <a:bodyPr vert="horz" lIns="92297" tIns="46148" rIns="92297" bIns="46148" rtlCol="0"/>
          <a:lstStyle>
            <a:lvl1pPr algn="r">
              <a:defRPr sz="1100"/>
            </a:lvl1pPr>
          </a:lstStyle>
          <a:p>
            <a:fld id="{EB09EF65-DF17-4504-908E-F84F1819759B}" type="datetimeFigureOut">
              <a:rPr lang="en-US" smtClean="0"/>
              <a:pPr/>
              <a:t>8/18/2026</a:t>
            </a:fld>
            <a:endParaRPr lang="en-US" dirty="0"/>
          </a:p>
        </p:txBody>
      </p:sp>
      <p:sp>
        <p:nvSpPr>
          <p:cNvPr id="4" name="Slide Image Placeholder 3"/>
          <p:cNvSpPr>
            <a:spLocks noGrp="1" noRot="1" noChangeAspect="1"/>
          </p:cNvSpPr>
          <p:nvPr>
            <p:ph type="sldImg" idx="2"/>
          </p:nvPr>
        </p:nvSpPr>
        <p:spPr>
          <a:xfrm>
            <a:off x="701675" y="1152525"/>
            <a:ext cx="5530850" cy="3111500"/>
          </a:xfrm>
          <a:prstGeom prst="rect">
            <a:avLst/>
          </a:prstGeom>
          <a:noFill/>
          <a:ln w="12700">
            <a:solidFill>
              <a:prstClr val="black"/>
            </a:solidFill>
          </a:ln>
        </p:spPr>
        <p:txBody>
          <a:bodyPr vert="horz" lIns="92297" tIns="46148" rIns="92297" bIns="46148" rtlCol="0" anchor="ctr"/>
          <a:lstStyle/>
          <a:p>
            <a:endParaRPr lang="en-US" dirty="0"/>
          </a:p>
        </p:txBody>
      </p:sp>
      <p:sp>
        <p:nvSpPr>
          <p:cNvPr id="5" name="Notes Placeholder 4"/>
          <p:cNvSpPr>
            <a:spLocks noGrp="1"/>
          </p:cNvSpPr>
          <p:nvPr>
            <p:ph type="body" sz="quarter" idx="3"/>
          </p:nvPr>
        </p:nvSpPr>
        <p:spPr>
          <a:xfrm>
            <a:off x="693420" y="4437221"/>
            <a:ext cx="5547360" cy="3630453"/>
          </a:xfrm>
          <a:prstGeom prst="rect">
            <a:avLst/>
          </a:prstGeom>
        </p:spPr>
        <p:txBody>
          <a:bodyPr vert="horz" lIns="92297" tIns="46148" rIns="92297" bIns="4614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57590"/>
            <a:ext cx="3004820" cy="462610"/>
          </a:xfrm>
          <a:prstGeom prst="rect">
            <a:avLst/>
          </a:prstGeom>
        </p:spPr>
        <p:txBody>
          <a:bodyPr vert="horz" lIns="92297" tIns="46148" rIns="92297" bIns="46148" rtlCol="0" anchor="b"/>
          <a:lstStyle>
            <a:lvl1pPr algn="l">
              <a:defRPr sz="1100"/>
            </a:lvl1pPr>
          </a:lstStyle>
          <a:p>
            <a:endParaRPr lang="en-US" dirty="0"/>
          </a:p>
        </p:txBody>
      </p:sp>
      <p:sp>
        <p:nvSpPr>
          <p:cNvPr id="7" name="Slide Number Placeholder 6"/>
          <p:cNvSpPr>
            <a:spLocks noGrp="1"/>
          </p:cNvSpPr>
          <p:nvPr>
            <p:ph type="sldNum" sz="quarter" idx="5"/>
          </p:nvPr>
        </p:nvSpPr>
        <p:spPr>
          <a:xfrm>
            <a:off x="3927775" y="8757590"/>
            <a:ext cx="3004820" cy="462610"/>
          </a:xfrm>
          <a:prstGeom prst="rect">
            <a:avLst/>
          </a:prstGeom>
        </p:spPr>
        <p:txBody>
          <a:bodyPr vert="horz" lIns="92297" tIns="46148" rIns="92297" bIns="46148" rtlCol="0" anchor="b"/>
          <a:lstStyle>
            <a:lvl1pPr algn="r">
              <a:defRPr sz="1100"/>
            </a:lvl1pPr>
          </a:lstStyle>
          <a:p>
            <a:fld id="{96DDBD55-54C7-4E9C-8038-08153B2433C7}" type="slidenum">
              <a:rPr lang="en-US" smtClean="0"/>
              <a:pPr/>
              <a:t>‹#›</a:t>
            </a:fld>
            <a:endParaRPr lang="en-US" dirty="0"/>
          </a:p>
        </p:txBody>
      </p:sp>
    </p:spTree>
    <p:extLst>
      <p:ext uri="{BB962C8B-B14F-4D97-AF65-F5344CB8AC3E}">
        <p14:creationId xmlns:p14="http://schemas.microsoft.com/office/powerpoint/2010/main" val="10320391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DDBD55-54C7-4E9C-8038-08153B2433C7}" type="slidenum">
              <a:rPr lang="en-US" smtClean="0"/>
              <a:pPr/>
              <a:t>1</a:t>
            </a:fld>
            <a:endParaRPr lang="en-US" dirty="0"/>
          </a:p>
        </p:txBody>
      </p:sp>
    </p:spTree>
    <p:extLst>
      <p:ext uri="{BB962C8B-B14F-4D97-AF65-F5344CB8AC3E}">
        <p14:creationId xmlns:p14="http://schemas.microsoft.com/office/powerpoint/2010/main" val="3379749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DDBD55-54C7-4E9C-8038-08153B2433C7}" type="slidenum">
              <a:rPr lang="en-US" smtClean="0"/>
              <a:pPr/>
              <a:t>2</a:t>
            </a:fld>
            <a:endParaRPr lang="en-US" dirty="0"/>
          </a:p>
        </p:txBody>
      </p:sp>
    </p:spTree>
    <p:extLst>
      <p:ext uri="{BB962C8B-B14F-4D97-AF65-F5344CB8AC3E}">
        <p14:creationId xmlns:p14="http://schemas.microsoft.com/office/powerpoint/2010/main" val="1227954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E6CF0-E16A-D563-6711-38E01CDFD6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552E2C-17E4-CC34-C3D5-46DF89839D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CB8E8-0D73-7AEF-740E-F79BC04647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9AF3E5-1F1A-6564-2D4B-E73F76588113}"/>
              </a:ext>
            </a:extLst>
          </p:cNvPr>
          <p:cNvSpPr>
            <a:spLocks noGrp="1"/>
          </p:cNvSpPr>
          <p:nvPr>
            <p:ph type="sldNum" sz="quarter" idx="10"/>
          </p:nvPr>
        </p:nvSpPr>
        <p:spPr/>
        <p:txBody>
          <a:bodyPr/>
          <a:lstStyle/>
          <a:p>
            <a:fld id="{96DDBD55-54C7-4E9C-8038-08153B2433C7}" type="slidenum">
              <a:rPr lang="en-US" smtClean="0"/>
              <a:t>5</a:t>
            </a:fld>
            <a:endParaRPr lang="en-US" dirty="0"/>
          </a:p>
        </p:txBody>
      </p:sp>
    </p:spTree>
    <p:extLst>
      <p:ext uri="{BB962C8B-B14F-4D97-AF65-F5344CB8AC3E}">
        <p14:creationId xmlns:p14="http://schemas.microsoft.com/office/powerpoint/2010/main" val="987810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3C2F6-926E-3902-4A53-11D587F9B3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EFCC69-804F-0651-D7D1-7BAB548D14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0375B0-1BB3-F4A6-C2DA-561682026EEC}"/>
              </a:ext>
            </a:extLst>
          </p:cNvPr>
          <p:cNvSpPr>
            <a:spLocks noGrp="1"/>
          </p:cNvSpPr>
          <p:nvPr>
            <p:ph type="body" idx="1"/>
          </p:nvPr>
        </p:nvSpPr>
        <p:spPr/>
        <p:txBody>
          <a:bodyPr/>
          <a:lstStyle/>
          <a:p>
            <a:pPr defTabSz="914280">
              <a:defRPr/>
            </a:pPr>
            <a:endParaRPr lang="en-US" dirty="0"/>
          </a:p>
        </p:txBody>
      </p:sp>
      <p:sp>
        <p:nvSpPr>
          <p:cNvPr id="4" name="Slide Number Placeholder 3">
            <a:extLst>
              <a:ext uri="{FF2B5EF4-FFF2-40B4-BE49-F238E27FC236}">
                <a16:creationId xmlns:a16="http://schemas.microsoft.com/office/drawing/2014/main" id="{3671A2AF-3A1C-E5C0-9EE6-BEB1C32B3A2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7DEE1BA-96E0-4E9E-9505-59DBE717BABA}" type="slidenum">
              <a:rPr kumimoji="0" lang="en-US" sz="11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4823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DDBD55-54C7-4E9C-8038-08153B2433C7}" type="slidenum">
              <a:rPr lang="en-US" smtClean="0"/>
              <a:pPr/>
              <a:t>7</a:t>
            </a:fld>
            <a:endParaRPr lang="en-US" dirty="0"/>
          </a:p>
        </p:txBody>
      </p:sp>
    </p:spTree>
    <p:extLst>
      <p:ext uri="{BB962C8B-B14F-4D97-AF65-F5344CB8AC3E}">
        <p14:creationId xmlns:p14="http://schemas.microsoft.com/office/powerpoint/2010/main" val="3223093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DDBD55-54C7-4E9C-8038-08153B2433C7}" type="slidenum">
              <a:rPr lang="en-US" smtClean="0"/>
              <a:pPr/>
              <a:t>8</a:t>
            </a:fld>
            <a:endParaRPr lang="en-US" dirty="0"/>
          </a:p>
        </p:txBody>
      </p:sp>
    </p:spTree>
    <p:extLst>
      <p:ext uri="{BB962C8B-B14F-4D97-AF65-F5344CB8AC3E}">
        <p14:creationId xmlns:p14="http://schemas.microsoft.com/office/powerpoint/2010/main" val="4120537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DC6CD-8622-4FCE-D2FB-8B14B5DE91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851E3A-397B-DDE1-07A8-D174C7FE86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F20BAE-3A52-3180-F0D5-1599DD0B1F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948D33-2FC6-F4EB-6110-C21B82BC71B8}"/>
              </a:ext>
            </a:extLst>
          </p:cNvPr>
          <p:cNvSpPr>
            <a:spLocks noGrp="1"/>
          </p:cNvSpPr>
          <p:nvPr>
            <p:ph type="sldNum" sz="quarter" idx="5"/>
          </p:nvPr>
        </p:nvSpPr>
        <p:spPr/>
        <p:txBody>
          <a:bodyPr/>
          <a:lstStyle/>
          <a:p>
            <a:fld id="{96DDBD55-54C7-4E9C-8038-08153B2433C7}" type="slidenum">
              <a:rPr lang="en-US" smtClean="0"/>
              <a:pPr/>
              <a:t>9</a:t>
            </a:fld>
            <a:endParaRPr lang="en-US" dirty="0"/>
          </a:p>
        </p:txBody>
      </p:sp>
    </p:spTree>
    <p:extLst>
      <p:ext uri="{BB962C8B-B14F-4D97-AF65-F5344CB8AC3E}">
        <p14:creationId xmlns:p14="http://schemas.microsoft.com/office/powerpoint/2010/main" val="4241193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DDBD55-54C7-4E9C-8038-08153B2433C7}" type="slidenum">
              <a:rPr lang="en-US" smtClean="0"/>
              <a:pPr/>
              <a:t>10</a:t>
            </a:fld>
            <a:endParaRPr lang="en-US" dirty="0"/>
          </a:p>
        </p:txBody>
      </p:sp>
    </p:spTree>
    <p:extLst>
      <p:ext uri="{BB962C8B-B14F-4D97-AF65-F5344CB8AC3E}">
        <p14:creationId xmlns:p14="http://schemas.microsoft.com/office/powerpoint/2010/main" val="273195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DDBD55-54C7-4E9C-8038-08153B2433C7}" type="slidenum">
              <a:rPr lang="en-US" smtClean="0"/>
              <a:pPr/>
              <a:t>15</a:t>
            </a:fld>
            <a:endParaRPr lang="en-US" dirty="0"/>
          </a:p>
        </p:txBody>
      </p:sp>
    </p:spTree>
    <p:extLst>
      <p:ext uri="{BB962C8B-B14F-4D97-AF65-F5344CB8AC3E}">
        <p14:creationId xmlns:p14="http://schemas.microsoft.com/office/powerpoint/2010/main" val="39168558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a:p>
            <a:endParaRPr lang="en-US" b="1" dirty="0"/>
          </a:p>
          <a:p>
            <a:r>
              <a:rPr lang="en-US" b="0" dirty="0"/>
              <a:t>Thank you &amp; Wrap up.  </a:t>
            </a:r>
          </a:p>
        </p:txBody>
      </p:sp>
      <p:sp>
        <p:nvSpPr>
          <p:cNvPr id="4" name="Slide Number Placeholder 3"/>
          <p:cNvSpPr>
            <a:spLocks noGrp="1"/>
          </p:cNvSpPr>
          <p:nvPr>
            <p:ph type="sldNum" sz="quarter" idx="10"/>
          </p:nvPr>
        </p:nvSpPr>
        <p:spPr/>
        <p:txBody>
          <a:bodyPr/>
          <a:lstStyle/>
          <a:p>
            <a:fld id="{96DDBD55-54C7-4E9C-8038-08153B2433C7}" type="slidenum">
              <a:rPr lang="en-US" smtClean="0"/>
              <a:pPr/>
              <a:t>17</a:t>
            </a:fld>
            <a:endParaRPr lang="en-US" dirty="0"/>
          </a:p>
        </p:txBody>
      </p:sp>
    </p:spTree>
    <p:extLst>
      <p:ext uri="{BB962C8B-B14F-4D97-AF65-F5344CB8AC3E}">
        <p14:creationId xmlns:p14="http://schemas.microsoft.com/office/powerpoint/2010/main" val="111644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12346CB-A13F-4EDD-8A03-53C0C488A8A1}" type="datetimeFigureOut">
              <a:rPr lang="en-US" smtClean="0"/>
              <a:pPr/>
              <a:t>8/18/2026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1C7422-6C67-44DF-ACCA-1B1FB589C473}"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9102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2346CB-A13F-4EDD-8A03-53C0C488A8A1}" type="datetimeFigureOut">
              <a:rPr lang="en-US" smtClean="0"/>
              <a:pPr/>
              <a:t>8/18/2026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1C7422-6C67-44DF-ACCA-1B1FB589C473}" type="slidenum">
              <a:rPr lang="en-US" smtClean="0"/>
              <a:pPr/>
              <a:t>‹#›</a:t>
            </a:fld>
            <a:endParaRPr lang="en-US" dirty="0"/>
          </a:p>
        </p:txBody>
      </p:sp>
    </p:spTree>
    <p:extLst>
      <p:ext uri="{BB962C8B-B14F-4D97-AF65-F5344CB8AC3E}">
        <p14:creationId xmlns:p14="http://schemas.microsoft.com/office/powerpoint/2010/main" val="3251749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12346CB-A13F-4EDD-8A03-53C0C488A8A1}" type="datetimeFigureOut">
              <a:rPr lang="en-US" smtClean="0"/>
              <a:pPr/>
              <a:t>8/18/2026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1C7422-6C67-44DF-ACCA-1B1FB589C473}"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3833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12346CB-A13F-4EDD-8A03-53C0C488A8A1}" type="datetimeFigureOut">
              <a:rPr lang="en-US" smtClean="0"/>
              <a:pPr/>
              <a:t>8/18/2026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1C7422-6C67-44DF-ACCA-1B1FB589C473}" type="slidenum">
              <a:rPr lang="en-US" smtClean="0"/>
              <a:pPr/>
              <a:t>‹#›</a:t>
            </a:fld>
            <a:endParaRPr lang="en-US" dirty="0"/>
          </a:p>
        </p:txBody>
      </p:sp>
    </p:spTree>
    <p:extLst>
      <p:ext uri="{BB962C8B-B14F-4D97-AF65-F5344CB8AC3E}">
        <p14:creationId xmlns:p14="http://schemas.microsoft.com/office/powerpoint/2010/main" val="3229909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12346CB-A13F-4EDD-8A03-53C0C488A8A1}" type="datetimeFigureOut">
              <a:rPr lang="en-US" smtClean="0"/>
              <a:pPr/>
              <a:t>8/18/2026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B1C7422-6C67-44DF-ACCA-1B1FB589C473}" type="slidenum">
              <a:rPr lang="en-US" smtClean="0"/>
              <a:pPr/>
              <a:t>‹#›</a:t>
            </a:fld>
            <a:endParaRPr lang="en-US" dirty="0"/>
          </a:p>
        </p:txBody>
      </p:sp>
    </p:spTree>
    <p:extLst>
      <p:ext uri="{BB962C8B-B14F-4D97-AF65-F5344CB8AC3E}">
        <p14:creationId xmlns:p14="http://schemas.microsoft.com/office/powerpoint/2010/main" val="951797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2346CB-A13F-4EDD-8A03-53C0C488A8A1}" type="datetimeFigureOut">
              <a:rPr lang="en-US" smtClean="0"/>
              <a:pPr/>
              <a:t>8/18/2026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B1C7422-6C67-44DF-ACCA-1B1FB589C473}" type="slidenum">
              <a:rPr lang="en-US" smtClean="0"/>
              <a:pPr/>
              <a:t>‹#›</a:t>
            </a:fld>
            <a:endParaRPr lang="en-US" dirty="0"/>
          </a:p>
        </p:txBody>
      </p:sp>
    </p:spTree>
    <p:extLst>
      <p:ext uri="{BB962C8B-B14F-4D97-AF65-F5344CB8AC3E}">
        <p14:creationId xmlns:p14="http://schemas.microsoft.com/office/powerpoint/2010/main" val="75445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7" name="Date Placeholder 6"/>
          <p:cNvSpPr>
            <a:spLocks noGrp="1"/>
          </p:cNvSpPr>
          <p:nvPr>
            <p:ph type="dt" sz="half" idx="10"/>
          </p:nvPr>
        </p:nvSpPr>
        <p:spPr/>
        <p:txBody>
          <a:bodyPr/>
          <a:lstStyle/>
          <a:p>
            <a:fld id="{A12346CB-A13F-4EDD-8A03-53C0C488A8A1}" type="datetimeFigureOut">
              <a:rPr lang="en-US" smtClean="0"/>
              <a:pPr/>
              <a:t>8/18/2026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0B1C7422-6C67-44DF-ACCA-1B1FB589C473}" type="slidenum">
              <a:rPr lang="en-US" smtClean="0"/>
              <a:pPr/>
              <a:t>‹#›</a:t>
            </a:fld>
            <a:endParaRPr lang="en-US" dirty="0"/>
          </a:p>
        </p:txBody>
      </p:sp>
    </p:spTree>
    <p:extLst>
      <p:ext uri="{BB962C8B-B14F-4D97-AF65-F5344CB8AC3E}">
        <p14:creationId xmlns:p14="http://schemas.microsoft.com/office/powerpoint/2010/main" val="3524450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12346CB-A13F-4EDD-8A03-53C0C488A8A1}" type="datetimeFigureOut">
              <a:rPr lang="en-US" smtClean="0"/>
              <a:pPr/>
              <a:t>8/18/2026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B1C7422-6C67-44DF-ACCA-1B1FB589C473}" type="slidenum">
              <a:rPr lang="en-US" smtClean="0"/>
              <a:pPr/>
              <a:t>‹#›</a:t>
            </a:fld>
            <a:endParaRPr lang="en-US" dirty="0"/>
          </a:p>
        </p:txBody>
      </p:sp>
    </p:spTree>
    <p:extLst>
      <p:ext uri="{BB962C8B-B14F-4D97-AF65-F5344CB8AC3E}">
        <p14:creationId xmlns:p14="http://schemas.microsoft.com/office/powerpoint/2010/main" val="3223333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cstate="print">
              <a:extLst>
                <a:ext uri="{28A0092B-C50C-407E-A947-70E740481C1C}">
                  <a14:useLocalDpi xmlns:a14="http://schemas.microsoft.com/office/drawing/2010/main"/>
                </a:ext>
              </a:extLst>
            </a:blip>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12346CB-A13F-4EDD-8A03-53C0C488A8A1}" type="datetimeFigureOut">
              <a:rPr lang="en-US" smtClean="0"/>
              <a:pPr/>
              <a:t>8/18/2026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1C7422-6C67-44DF-ACCA-1B1FB589C473}" type="slidenum">
              <a:rPr lang="en-US" smtClean="0"/>
              <a:pPr/>
              <a:t>‹#›</a:t>
            </a:fld>
            <a:endParaRPr lang="en-US" dirty="0"/>
          </a:p>
        </p:txBody>
      </p:sp>
    </p:spTree>
    <p:extLst>
      <p:ext uri="{BB962C8B-B14F-4D97-AF65-F5344CB8AC3E}">
        <p14:creationId xmlns:p14="http://schemas.microsoft.com/office/powerpoint/2010/main" val="4133291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2346CB-A13F-4EDD-8A03-53C0C488A8A1}" type="datetimeFigureOut">
              <a:rPr lang="en-US" smtClean="0"/>
              <a:pPr/>
              <a:t>8/18/2026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1C7422-6C67-44DF-ACCA-1B1FB589C473}" type="slidenum">
              <a:rPr lang="en-US" smtClean="0"/>
              <a:pPr/>
              <a:t>‹#›</a:t>
            </a:fld>
            <a:endParaRPr lang="en-US" dirty="0"/>
          </a:p>
        </p:txBody>
      </p:sp>
    </p:spTree>
    <p:extLst>
      <p:ext uri="{BB962C8B-B14F-4D97-AF65-F5344CB8AC3E}">
        <p14:creationId xmlns:p14="http://schemas.microsoft.com/office/powerpoint/2010/main" val="4270515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2346CB-A13F-4EDD-8A03-53C0C488A8A1}" type="datetimeFigureOut">
              <a:rPr lang="en-US" smtClean="0"/>
              <a:pPr/>
              <a:t>8/18/2026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1C7422-6C67-44DF-ACCA-1B1FB589C473}" type="slidenum">
              <a:rPr lang="en-US" smtClean="0"/>
              <a:pPr/>
              <a:t>‹#›</a:t>
            </a:fld>
            <a:endParaRPr lang="en-US" dirty="0"/>
          </a:p>
        </p:txBody>
      </p:sp>
    </p:spTree>
    <p:extLst>
      <p:ext uri="{BB962C8B-B14F-4D97-AF65-F5344CB8AC3E}">
        <p14:creationId xmlns:p14="http://schemas.microsoft.com/office/powerpoint/2010/main" val="4268530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12346CB-A13F-4EDD-8A03-53C0C488A8A1}" type="datetimeFigureOut">
              <a:rPr lang="en-US" smtClean="0"/>
              <a:pPr/>
              <a:t>8/18/2026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B1C7422-6C67-44DF-ACCA-1B1FB589C473}"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1171510"/>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www.hud.gov/codetalk"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mailto:Codetalk@Hud.gov"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hud.gov/helping-americans/public-indian-housing-grants-icdbg" TargetMode="External"/><Relationship Id="rId2" Type="http://schemas.openxmlformats.org/officeDocument/2006/relationships/hyperlink" Target="https://www.ecfr.gov/current/title-24/subtitle-B/chapter-IX/part-1003/subpart-C"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ONAPICDBG-ITOn-Call@hud.gov"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jpata@trnha.org"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mailto:ONAPICDBG-ITOn-Call@hud.gov" TargetMode="External"/><Relationship Id="rId2" Type="http://schemas.openxmlformats.org/officeDocument/2006/relationships/hyperlink" Target="https://www.hud.gov/helping-americans/public-indian-housing-grants-icdbg" TargetMode="External"/><Relationship Id="rId1" Type="http://schemas.openxmlformats.org/officeDocument/2006/relationships/slideLayout" Target="../slideLayouts/slideLayout2.xml"/><Relationship Id="rId4" Type="http://schemas.openxmlformats.org/officeDocument/2006/relationships/hyperlink" Target="https://www.hud.gov/sites/dfiles/OCHCO/documents/PIH-2025-09.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hud.gov/codetalk"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mailto:Codetalk@Hud.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1" name="Rectangle 40">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cxnSp>
        <p:nvCxnSpPr>
          <p:cNvPr id="43" name="Straight Connector 42">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5" name="Rectangle 44">
            <a:extLst>
              <a:ext uri="{FF2B5EF4-FFF2-40B4-BE49-F238E27FC236}">
                <a16:creationId xmlns:a16="http://schemas.microsoft.com/office/drawing/2014/main" id="{AE220058-3FCE-496E-ADF2-D8A6961F39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7" name="Straight Connector 46">
            <a:extLst>
              <a:ext uri="{FF2B5EF4-FFF2-40B4-BE49-F238E27FC236}">
                <a16:creationId xmlns:a16="http://schemas.microsoft.com/office/drawing/2014/main" id="{E193F809-7E50-4AAD-8E26-878207931C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44603" y="4325112"/>
            <a:ext cx="71323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B7DE193-2EB2-4B05-957D-917FA502F4F0}"/>
              </a:ext>
            </a:extLst>
          </p:cNvPr>
          <p:cNvSpPr>
            <a:spLocks noGrp="1"/>
          </p:cNvSpPr>
          <p:nvPr>
            <p:ph type="title"/>
          </p:nvPr>
        </p:nvSpPr>
        <p:spPr>
          <a:xfrm>
            <a:off x="3836504" y="758952"/>
            <a:ext cx="7319175" cy="3566160"/>
          </a:xfrm>
        </p:spPr>
        <p:txBody>
          <a:bodyPr vert="horz" lIns="91440" tIns="45720" rIns="91440" bIns="45720" rtlCol="0" anchor="b">
            <a:normAutofit/>
          </a:bodyPr>
          <a:lstStyle/>
          <a:p>
            <a:r>
              <a:rPr lang="en-US" sz="6600" dirty="0"/>
              <a:t>ONAP National Best Practice Webinar </a:t>
            </a:r>
            <a:r>
              <a:rPr lang="en-US" sz="3700" dirty="0"/>
              <a:t>Featuring the Tlingit-Haida Regional Housing Authority</a:t>
            </a:r>
          </a:p>
        </p:txBody>
      </p:sp>
      <p:sp>
        <p:nvSpPr>
          <p:cNvPr id="7" name="Content Placeholder 6">
            <a:extLst>
              <a:ext uri="{FF2B5EF4-FFF2-40B4-BE49-F238E27FC236}">
                <a16:creationId xmlns:a16="http://schemas.microsoft.com/office/drawing/2014/main" id="{3DC788F8-7924-43B0-AED1-F9112D0D21E0}"/>
              </a:ext>
            </a:extLst>
          </p:cNvPr>
          <p:cNvSpPr>
            <a:spLocks noGrp="1"/>
          </p:cNvSpPr>
          <p:nvPr>
            <p:ph type="body" idx="1"/>
          </p:nvPr>
        </p:nvSpPr>
        <p:spPr>
          <a:xfrm>
            <a:off x="3836504" y="4455619"/>
            <a:ext cx="7321946" cy="1643413"/>
          </a:xfrm>
        </p:spPr>
        <p:txBody>
          <a:bodyPr vert="horz" lIns="91440" tIns="45720" rIns="91440" bIns="45720" rtlCol="0">
            <a:noAutofit/>
          </a:bodyPr>
          <a:lstStyle/>
          <a:p>
            <a:r>
              <a:rPr lang="en-US" dirty="0">
                <a:solidFill>
                  <a:schemeClr val="tx1"/>
                </a:solidFill>
              </a:rPr>
              <a:t>August 19, 2026</a:t>
            </a:r>
          </a:p>
        </p:txBody>
      </p:sp>
      <p:pic>
        <p:nvPicPr>
          <p:cNvPr id="9" name="Picture 8">
            <a:extLst>
              <a:ext uri="{FF2B5EF4-FFF2-40B4-BE49-F238E27FC236}">
                <a16:creationId xmlns:a16="http://schemas.microsoft.com/office/drawing/2014/main" id="{FE42349B-2B33-4230-A42B-41D35CAE9EE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9818" y="2103793"/>
            <a:ext cx="2449486" cy="2131715"/>
          </a:xfrm>
          <a:prstGeom prst="rect">
            <a:avLst/>
          </a:prstGeom>
        </p:spPr>
      </p:pic>
      <p:sp>
        <p:nvSpPr>
          <p:cNvPr id="49" name="Rectangle 48">
            <a:extLst>
              <a:ext uri="{FF2B5EF4-FFF2-40B4-BE49-F238E27FC236}">
                <a16:creationId xmlns:a16="http://schemas.microsoft.com/office/drawing/2014/main" id="{3E9C5090-7D25-41E3-A6D3-CCAEE505E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51" name="Rectangle 50">
            <a:extLst>
              <a:ext uri="{FF2B5EF4-FFF2-40B4-BE49-F238E27FC236}">
                <a16:creationId xmlns:a16="http://schemas.microsoft.com/office/drawing/2014/main" id="{11BF8809-0DAC-41E5-A212-ACB4A01BE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1941430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28B65-095E-4CA8-ADEC-9455D459E12E}"/>
              </a:ext>
            </a:extLst>
          </p:cNvPr>
          <p:cNvSpPr>
            <a:spLocks noGrp="1"/>
          </p:cNvSpPr>
          <p:nvPr>
            <p:ph type="title"/>
          </p:nvPr>
        </p:nvSpPr>
        <p:spPr>
          <a:xfrm>
            <a:off x="1097280" y="686009"/>
            <a:ext cx="10058400" cy="873603"/>
          </a:xfrm>
        </p:spPr>
        <p:txBody>
          <a:bodyPr>
            <a:normAutofit/>
          </a:bodyPr>
          <a:lstStyle/>
          <a:p>
            <a:r>
              <a:rPr lang="en-US" sz="3600" b="1" dirty="0">
                <a:latin typeface="Tw Cen MT" panose="020B0602020104020603" pitchFamily="34" charset="0"/>
              </a:rPr>
              <a:t>OFFICE OF NATIVE AMERICAN PROGRAMS (ONAP)</a:t>
            </a:r>
          </a:p>
        </p:txBody>
      </p:sp>
      <p:sp>
        <p:nvSpPr>
          <p:cNvPr id="3" name="Content Placeholder 2">
            <a:extLst>
              <a:ext uri="{FF2B5EF4-FFF2-40B4-BE49-F238E27FC236}">
                <a16:creationId xmlns:a16="http://schemas.microsoft.com/office/drawing/2014/main" id="{D1DE3DCB-9E5D-4495-9067-E6B69A2C8412}"/>
              </a:ext>
            </a:extLst>
          </p:cNvPr>
          <p:cNvSpPr>
            <a:spLocks noGrp="1"/>
          </p:cNvSpPr>
          <p:nvPr>
            <p:ph idx="1"/>
          </p:nvPr>
        </p:nvSpPr>
        <p:spPr>
          <a:xfrm>
            <a:off x="4319406" y="2188564"/>
            <a:ext cx="6499459" cy="3492708"/>
          </a:xfrm>
        </p:spPr>
        <p:txBody>
          <a:bodyPr>
            <a:normAutofit fontScale="85000" lnSpcReduction="20000"/>
          </a:bodyPr>
          <a:lstStyle/>
          <a:p>
            <a:pPr>
              <a:lnSpc>
                <a:spcPct val="100000"/>
              </a:lnSpc>
              <a:spcBef>
                <a:spcPts val="0"/>
              </a:spcBef>
              <a:spcAft>
                <a:spcPts val="0"/>
              </a:spcAft>
            </a:pPr>
            <a:r>
              <a:rPr lang="en-US" sz="3800" b="1" dirty="0">
                <a:solidFill>
                  <a:schemeClr val="tx1"/>
                </a:solidFill>
              </a:rPr>
              <a:t>Brian Cook</a:t>
            </a:r>
          </a:p>
          <a:p>
            <a:pPr>
              <a:lnSpc>
                <a:spcPct val="100000"/>
              </a:lnSpc>
              <a:spcBef>
                <a:spcPts val="0"/>
              </a:spcBef>
              <a:spcAft>
                <a:spcPts val="0"/>
              </a:spcAft>
            </a:pPr>
            <a:r>
              <a:rPr lang="en-US" sz="3400" dirty="0">
                <a:solidFill>
                  <a:schemeClr val="tx1"/>
                </a:solidFill>
              </a:rPr>
              <a:t>Acting Associate Deputy Assistant Secretary </a:t>
            </a:r>
          </a:p>
          <a:p>
            <a:pPr>
              <a:lnSpc>
                <a:spcPct val="100000"/>
              </a:lnSpc>
              <a:spcBef>
                <a:spcPts val="0"/>
              </a:spcBef>
              <a:spcAft>
                <a:spcPts val="0"/>
              </a:spcAft>
            </a:pPr>
            <a:r>
              <a:rPr lang="en-US" sz="3400" dirty="0">
                <a:solidFill>
                  <a:schemeClr val="tx1"/>
                </a:solidFill>
              </a:rPr>
              <a:t>Office of Native American Programs</a:t>
            </a:r>
          </a:p>
          <a:p>
            <a:pPr>
              <a:lnSpc>
                <a:spcPct val="100000"/>
              </a:lnSpc>
              <a:spcBef>
                <a:spcPts val="0"/>
              </a:spcBef>
              <a:spcAft>
                <a:spcPts val="0"/>
              </a:spcAft>
            </a:pPr>
            <a:r>
              <a:rPr lang="en-US" sz="3400" dirty="0">
                <a:solidFill>
                  <a:schemeClr val="tx1"/>
                </a:solidFill>
              </a:rPr>
              <a:t>Department of Housing and Urban Development</a:t>
            </a:r>
            <a:br>
              <a:rPr lang="en-US" sz="3400" dirty="0">
                <a:solidFill>
                  <a:schemeClr val="tx1"/>
                </a:solidFill>
              </a:rPr>
            </a:br>
            <a:endParaRPr lang="en-US" sz="3400" dirty="0">
              <a:solidFill>
                <a:schemeClr val="tx1"/>
              </a:solidFill>
            </a:endParaRPr>
          </a:p>
          <a:p>
            <a:pPr>
              <a:lnSpc>
                <a:spcPct val="100000"/>
              </a:lnSpc>
              <a:spcBef>
                <a:spcPts val="0"/>
              </a:spcBef>
              <a:spcAft>
                <a:spcPts val="0"/>
              </a:spcAft>
            </a:pPr>
            <a:r>
              <a:rPr lang="en-US" sz="3400" dirty="0">
                <a:solidFill>
                  <a:schemeClr val="tx1"/>
                </a:solidFill>
                <a:hlinkClick r:id="rId3">
                  <a:extLst>
                    <a:ext uri="{A12FA001-AC4F-418D-AE19-62706E023703}">
                      <ahyp:hlinkClr xmlns:ahyp="http://schemas.microsoft.com/office/drawing/2018/hyperlinkcolor" val="tx"/>
                    </a:ext>
                  </a:extLst>
                </a:hlinkClick>
              </a:rPr>
              <a:t>www.hud.gov/codetalk</a:t>
            </a:r>
            <a:r>
              <a:rPr lang="en-US" sz="3400" dirty="0">
                <a:solidFill>
                  <a:schemeClr val="tx1"/>
                </a:solidFill>
              </a:rPr>
              <a:t> | </a:t>
            </a:r>
            <a:r>
              <a:rPr lang="en-US" sz="3400" b="1" dirty="0">
                <a:solidFill>
                  <a:schemeClr val="tx1"/>
                </a:solidFill>
              </a:rPr>
              <a:t>Email</a:t>
            </a:r>
            <a:r>
              <a:rPr lang="en-US" sz="3400" dirty="0">
                <a:solidFill>
                  <a:schemeClr val="tx1"/>
                </a:solidFill>
              </a:rPr>
              <a:t>: </a:t>
            </a:r>
            <a:r>
              <a:rPr lang="en-US" sz="3400" dirty="0">
                <a:solidFill>
                  <a:schemeClr val="tx1"/>
                </a:solidFill>
                <a:hlinkClick r:id="rId4">
                  <a:extLst>
                    <a:ext uri="{A12FA001-AC4F-418D-AE19-62706E023703}">
                      <ahyp:hlinkClr xmlns:ahyp="http://schemas.microsoft.com/office/drawing/2018/hyperlinkcolor" val="tx"/>
                    </a:ext>
                  </a:extLst>
                </a:hlinkClick>
              </a:rPr>
              <a:t>Codetalk@hud.gov</a:t>
            </a:r>
            <a:endParaRPr lang="en-US" sz="3400" dirty="0">
              <a:highlight>
                <a:srgbClr val="FFFF00"/>
              </a:highlight>
            </a:endParaRPr>
          </a:p>
        </p:txBody>
      </p:sp>
      <p:pic>
        <p:nvPicPr>
          <p:cNvPr id="6" name="Picture 5">
            <a:extLst>
              <a:ext uri="{FF2B5EF4-FFF2-40B4-BE49-F238E27FC236}">
                <a16:creationId xmlns:a16="http://schemas.microsoft.com/office/drawing/2014/main" id="{9E2F9148-8C9A-5219-28C4-80C2B536A40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09418" y="2123370"/>
            <a:ext cx="2669720" cy="3337150"/>
          </a:xfrm>
          <a:prstGeom prst="rect">
            <a:avLst/>
          </a:prstGeom>
        </p:spPr>
      </p:pic>
    </p:spTree>
    <p:extLst>
      <p:ext uri="{BB962C8B-B14F-4D97-AF65-F5344CB8AC3E}">
        <p14:creationId xmlns:p14="http://schemas.microsoft.com/office/powerpoint/2010/main" val="891292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F271A-DFBF-6174-9FFC-673E023C0C3F}"/>
              </a:ext>
            </a:extLst>
          </p:cNvPr>
          <p:cNvSpPr>
            <a:spLocks noGrp="1"/>
          </p:cNvSpPr>
          <p:nvPr>
            <p:ph type="title"/>
          </p:nvPr>
        </p:nvSpPr>
        <p:spPr/>
        <p:txBody>
          <a:bodyPr/>
          <a:lstStyle/>
          <a:p>
            <a:r>
              <a:rPr lang="en-US" dirty="0"/>
              <a:t>Indian Community Development Block Grant -  Imminent Threat  (ICDBG-IT)</a:t>
            </a:r>
          </a:p>
        </p:txBody>
      </p:sp>
      <p:sp>
        <p:nvSpPr>
          <p:cNvPr id="3" name="Content Placeholder 2">
            <a:extLst>
              <a:ext uri="{FF2B5EF4-FFF2-40B4-BE49-F238E27FC236}">
                <a16:creationId xmlns:a16="http://schemas.microsoft.com/office/drawing/2014/main" id="{17B13663-FDEC-E61A-219B-5F438E26BED1}"/>
              </a:ext>
            </a:extLst>
          </p:cNvPr>
          <p:cNvSpPr>
            <a:spLocks noGrp="1"/>
          </p:cNvSpPr>
          <p:nvPr>
            <p:ph idx="1"/>
          </p:nvPr>
        </p:nvSpPr>
        <p:spPr/>
        <p:txBody>
          <a:bodyPr>
            <a:normAutofit/>
          </a:bodyPr>
          <a:lstStyle/>
          <a:p>
            <a:pPr lvl="1">
              <a:buFont typeface="Wingdings" panose="05000000000000000000" pitchFamily="2" charset="2"/>
              <a:buChar char="v"/>
            </a:pPr>
            <a:r>
              <a:rPr lang="en-US" sz="2000" dirty="0"/>
              <a:t>Grants available to Tribes and Tribally Designated Housing Entities (TDHEs) to eliminate or lessen imminent threats to the public health or safety of tribal residents that exist due to natural disaster or other hazard.</a:t>
            </a:r>
          </a:p>
          <a:p>
            <a:pPr lvl="2">
              <a:buFont typeface="Arial" panose="020B0604020202020204" pitchFamily="34" charset="0"/>
              <a:buChar char="•"/>
            </a:pPr>
            <a:r>
              <a:rPr lang="en-US" sz="1800" dirty="0"/>
              <a:t>Applies to issues that if unresolved or not addressed will have an immediate negative impact on public health or safety.</a:t>
            </a:r>
          </a:p>
          <a:p>
            <a:pPr lvl="2">
              <a:buFont typeface="Arial" panose="020B0604020202020204" pitchFamily="34" charset="0"/>
              <a:buChar char="•"/>
            </a:pPr>
            <a:r>
              <a:rPr lang="en-US" sz="1800" dirty="0"/>
              <a:t>Applies to non-recurring, unique and unusual circumstance that impacts an entire service area.</a:t>
            </a:r>
          </a:p>
          <a:p>
            <a:pPr lvl="2">
              <a:buFont typeface="Arial" panose="020B0604020202020204" pitchFamily="34" charset="0"/>
              <a:buChar char="•"/>
            </a:pPr>
            <a:r>
              <a:rPr lang="en-US" sz="1800" dirty="0"/>
              <a:t>Applicants provide evidence that there are no alternate sources of funding to alleviate </a:t>
            </a:r>
            <a:r>
              <a:rPr lang="en-US" sz="1800"/>
              <a:t>this threat.</a:t>
            </a:r>
            <a:endParaRPr lang="en-US" sz="1800" dirty="0"/>
          </a:p>
          <a:p>
            <a:pPr lvl="2">
              <a:buFont typeface="Arial" panose="020B0604020202020204" pitchFamily="34" charset="0"/>
              <a:buChar char="•"/>
            </a:pPr>
            <a:r>
              <a:rPr lang="en-US" sz="1800" dirty="0"/>
              <a:t>Wide range of eligible activities such as rehabilitation and reconstruction of homes damaged by a natural disaster or clearance of hazardous structures or debris. See </a:t>
            </a:r>
            <a:r>
              <a:rPr lang="en-US" sz="1800" dirty="0">
                <a:hlinkClick r:id="rId2"/>
              </a:rPr>
              <a:t>24 CFR Par 1003 Subpart C</a:t>
            </a:r>
            <a:r>
              <a:rPr lang="en-US" sz="1800" dirty="0"/>
              <a:t> for a list of all eligible activities.</a:t>
            </a:r>
          </a:p>
          <a:p>
            <a:pPr lvl="1">
              <a:buFont typeface="Wingdings" panose="05000000000000000000" pitchFamily="2" charset="2"/>
              <a:buChar char="v"/>
            </a:pPr>
            <a:r>
              <a:rPr lang="en-US" sz="2000" dirty="0"/>
              <a:t>For more information:</a:t>
            </a:r>
          </a:p>
          <a:p>
            <a:pPr lvl="2">
              <a:buFont typeface="Arial" panose="020B0604020202020204" pitchFamily="34" charset="0"/>
              <a:buChar char="•"/>
            </a:pPr>
            <a:r>
              <a:rPr lang="en-US" sz="1800" dirty="0">
                <a:hlinkClick r:id="rId3"/>
              </a:rPr>
              <a:t>https://www.hud.gov/helping-americans/public-indian-housing-grants-icdbg</a:t>
            </a:r>
            <a:r>
              <a:rPr lang="en-US" sz="1800" dirty="0"/>
              <a:t>  </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3256994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DF7DF-721D-C666-7CB0-D01A3D5CA4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BCCE58-97A0-E35F-4A97-C4A147805D61}"/>
              </a:ext>
            </a:extLst>
          </p:cNvPr>
          <p:cNvSpPr>
            <a:spLocks noGrp="1"/>
          </p:cNvSpPr>
          <p:nvPr>
            <p:ph type="title"/>
          </p:nvPr>
        </p:nvSpPr>
        <p:spPr/>
        <p:txBody>
          <a:bodyPr/>
          <a:lstStyle/>
          <a:p>
            <a:r>
              <a:rPr lang="en-US" dirty="0"/>
              <a:t>ICDBG-IT Technical Assistance</a:t>
            </a:r>
          </a:p>
        </p:txBody>
      </p:sp>
      <p:sp>
        <p:nvSpPr>
          <p:cNvPr id="3" name="Content Placeholder 2">
            <a:extLst>
              <a:ext uri="{FF2B5EF4-FFF2-40B4-BE49-F238E27FC236}">
                <a16:creationId xmlns:a16="http://schemas.microsoft.com/office/drawing/2014/main" id="{B1526843-E1BB-3E59-28F3-D842E1AE2475}"/>
              </a:ext>
            </a:extLst>
          </p:cNvPr>
          <p:cNvSpPr>
            <a:spLocks noGrp="1"/>
          </p:cNvSpPr>
          <p:nvPr>
            <p:ph idx="1"/>
          </p:nvPr>
        </p:nvSpPr>
        <p:spPr/>
        <p:txBody>
          <a:bodyPr>
            <a:normAutofit/>
          </a:bodyPr>
          <a:lstStyle/>
          <a:p>
            <a:pPr>
              <a:buFont typeface="Arial" panose="020B0604020202020204" pitchFamily="34" charset="0"/>
              <a:buChar char="•"/>
            </a:pPr>
            <a:r>
              <a:rPr lang="en-US" dirty="0"/>
              <a:t>  Two Hours FREE ICDBG-IT technical assistance available (TA) to any interested eligible applicant</a:t>
            </a:r>
          </a:p>
          <a:p>
            <a:pPr>
              <a:buFont typeface="Arial" panose="020B0604020202020204" pitchFamily="34" charset="0"/>
              <a:buChar char="•"/>
            </a:pPr>
            <a:r>
              <a:rPr lang="en-US" dirty="0"/>
              <a:t>  The available TA can help Tribes/TDHEs determine if proposed activities are eligible for funding and plan next steps.</a:t>
            </a:r>
          </a:p>
          <a:p>
            <a:pPr>
              <a:buFont typeface="Arial" panose="020B0604020202020204" pitchFamily="34" charset="0"/>
              <a:buChar char="•"/>
            </a:pPr>
            <a:r>
              <a:rPr lang="en-US"/>
              <a:t>  To </a:t>
            </a:r>
            <a:r>
              <a:rPr lang="en-US" dirty="0"/>
              <a:t>request TA,  email </a:t>
            </a:r>
            <a:r>
              <a:rPr lang="en-US" dirty="0">
                <a:hlinkClick r:id="rId2"/>
              </a:rPr>
              <a:t>ONAPICDBG-ITOn-Call@hud.gov</a:t>
            </a:r>
            <a:r>
              <a:rPr lang="en-US" dirty="0"/>
              <a:t> and include the following information:</a:t>
            </a:r>
          </a:p>
          <a:p>
            <a:pPr lvl="2">
              <a:buFont typeface="Arial" panose="020B0604020202020204" pitchFamily="34" charset="0"/>
              <a:buChar char="•"/>
            </a:pPr>
            <a:r>
              <a:rPr lang="en-US" dirty="0"/>
              <a:t>Tribe/TDHE name</a:t>
            </a:r>
          </a:p>
          <a:p>
            <a:pPr lvl="2">
              <a:buFont typeface="Arial" panose="020B0604020202020204" pitchFamily="34" charset="0"/>
              <a:buChar char="•"/>
            </a:pPr>
            <a:r>
              <a:rPr lang="en-US" dirty="0"/>
              <a:t>Primary contact (name, phone number, email)</a:t>
            </a:r>
          </a:p>
          <a:p>
            <a:pPr lvl="2">
              <a:buFont typeface="Arial" panose="020B0604020202020204" pitchFamily="34" charset="0"/>
              <a:buChar char="•"/>
            </a:pPr>
            <a:r>
              <a:rPr lang="en-US" dirty="0"/>
              <a:t>Prior experience with the ICDBG-IT grant</a:t>
            </a:r>
          </a:p>
          <a:p>
            <a:pPr lvl="2">
              <a:buFont typeface="Arial" panose="020B0604020202020204" pitchFamily="34" charset="0"/>
              <a:buChar char="•"/>
            </a:pPr>
            <a:r>
              <a:rPr lang="en-US" dirty="0"/>
              <a:t>Brief description of activity type</a:t>
            </a:r>
          </a:p>
          <a:p>
            <a:pPr lvl="2">
              <a:buFont typeface="Arial" panose="020B0604020202020204" pitchFamily="34" charset="0"/>
              <a:buChar char="•"/>
            </a:pPr>
            <a:r>
              <a:rPr lang="en-US" dirty="0"/>
              <a:t>Specific questions to address</a:t>
            </a:r>
          </a:p>
          <a:p>
            <a:pPr marL="0" indent="0">
              <a:buNone/>
            </a:pPr>
            <a:endParaRPr lang="en-US" dirty="0"/>
          </a:p>
        </p:txBody>
      </p:sp>
    </p:spTree>
    <p:extLst>
      <p:ext uri="{BB962C8B-B14F-4D97-AF65-F5344CB8AC3E}">
        <p14:creationId xmlns:p14="http://schemas.microsoft.com/office/powerpoint/2010/main" val="2765157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08840-44C3-D8BC-A1B3-188CAC1A72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4299DC-91B9-F680-84BE-0B9EC6972F4C}"/>
              </a:ext>
            </a:extLst>
          </p:cNvPr>
          <p:cNvSpPr>
            <a:spLocks noGrp="1"/>
          </p:cNvSpPr>
          <p:nvPr>
            <p:ph type="title"/>
          </p:nvPr>
        </p:nvSpPr>
        <p:spPr>
          <a:xfrm>
            <a:off x="1141884" y="375813"/>
            <a:ext cx="10058400" cy="1450757"/>
          </a:xfrm>
        </p:spPr>
        <p:txBody>
          <a:bodyPr anchor="ctr">
            <a:normAutofit/>
          </a:bodyPr>
          <a:lstStyle/>
          <a:p>
            <a:r>
              <a:rPr lang="en-US" dirty="0">
                <a:solidFill>
                  <a:srgbClr val="FFFFFF"/>
                </a:solidFill>
              </a:rPr>
              <a:t>INTRODUCTION</a:t>
            </a:r>
            <a:br>
              <a:rPr lang="en-US" dirty="0">
                <a:solidFill>
                  <a:srgbClr val="FFFFFF"/>
                </a:solidFill>
              </a:rPr>
            </a:br>
            <a:r>
              <a:rPr lang="en-US" dirty="0">
                <a:solidFill>
                  <a:schemeClr val="tx1"/>
                </a:solidFill>
              </a:rPr>
              <a:t>TODAY’S FEATURED GUEST</a:t>
            </a:r>
            <a:endParaRPr lang="en-US" dirty="0">
              <a:solidFill>
                <a:srgbClr val="FFFFFF"/>
              </a:solidFill>
            </a:endParaRPr>
          </a:p>
        </p:txBody>
      </p:sp>
      <p:sp>
        <p:nvSpPr>
          <p:cNvPr id="7" name="Content Placeholder 6">
            <a:extLst>
              <a:ext uri="{FF2B5EF4-FFF2-40B4-BE49-F238E27FC236}">
                <a16:creationId xmlns:a16="http://schemas.microsoft.com/office/drawing/2014/main" id="{D1773E69-917F-B734-FD90-3C7F16D44A96}"/>
              </a:ext>
            </a:extLst>
          </p:cNvPr>
          <p:cNvSpPr>
            <a:spLocks noGrp="1"/>
          </p:cNvSpPr>
          <p:nvPr>
            <p:ph sz="half" idx="2"/>
          </p:nvPr>
        </p:nvSpPr>
        <p:spPr>
          <a:xfrm>
            <a:off x="5130715" y="2237874"/>
            <a:ext cx="5420980" cy="3612056"/>
          </a:xfrm>
        </p:spPr>
        <p:txBody>
          <a:bodyPr>
            <a:normAutofit/>
          </a:bodyPr>
          <a:lstStyle/>
          <a:p>
            <a:pPr marL="0" lvl="0" indent="0">
              <a:lnSpc>
                <a:spcPct val="100000"/>
              </a:lnSpc>
              <a:spcBef>
                <a:spcPts val="0"/>
              </a:spcBef>
              <a:buNone/>
            </a:pPr>
            <a:r>
              <a:rPr lang="en-US" sz="2200" b="1" dirty="0"/>
              <a:t> </a:t>
            </a:r>
          </a:p>
          <a:p>
            <a:pPr marL="0" lvl="0" indent="0">
              <a:lnSpc>
                <a:spcPct val="100000"/>
              </a:lnSpc>
              <a:spcBef>
                <a:spcPts val="0"/>
              </a:spcBef>
              <a:buNone/>
            </a:pPr>
            <a:r>
              <a:rPr lang="en-US" sz="2800" b="1" dirty="0"/>
              <a:t>Jacqueline Pata</a:t>
            </a:r>
          </a:p>
          <a:p>
            <a:pPr marL="0" indent="0">
              <a:lnSpc>
                <a:spcPct val="100000"/>
              </a:lnSpc>
              <a:spcBef>
                <a:spcPts val="0"/>
              </a:spcBef>
              <a:buNone/>
            </a:pPr>
            <a:r>
              <a:rPr lang="en-US" sz="2400" dirty="0"/>
              <a:t>Executive Director/CEO</a:t>
            </a:r>
          </a:p>
          <a:p>
            <a:pPr marL="0" indent="0">
              <a:lnSpc>
                <a:spcPct val="100000"/>
              </a:lnSpc>
              <a:spcBef>
                <a:spcPts val="0"/>
              </a:spcBef>
              <a:buNone/>
            </a:pPr>
            <a:r>
              <a:rPr lang="en-US" sz="2400" dirty="0"/>
              <a:t>Tlingit-Haida Regional Housing Authority</a:t>
            </a:r>
          </a:p>
          <a:p>
            <a:pPr>
              <a:lnSpc>
                <a:spcPct val="100000"/>
              </a:lnSpc>
              <a:spcBef>
                <a:spcPts val="0"/>
              </a:spcBef>
            </a:pPr>
            <a:r>
              <a:rPr lang="en-US" dirty="0">
                <a:hlinkClick r:id="rId3"/>
              </a:rPr>
              <a:t>jpata@trnha.org</a:t>
            </a:r>
            <a:r>
              <a:rPr lang="en-US" dirty="0"/>
              <a:t> </a:t>
            </a:r>
          </a:p>
          <a:p>
            <a:pPr>
              <a:lnSpc>
                <a:spcPct val="100000"/>
              </a:lnSpc>
              <a:spcBef>
                <a:spcPts val="0"/>
              </a:spcBef>
            </a:pPr>
            <a:endParaRPr lang="en-US" dirty="0"/>
          </a:p>
        </p:txBody>
      </p:sp>
      <p:pic>
        <p:nvPicPr>
          <p:cNvPr id="5" name="Picture 4">
            <a:extLst>
              <a:ext uri="{FF2B5EF4-FFF2-40B4-BE49-F238E27FC236}">
                <a16:creationId xmlns:a16="http://schemas.microsoft.com/office/drawing/2014/main" id="{15BF43F8-12E4-8616-892F-D439A08CBBAD}"/>
              </a:ext>
            </a:extLst>
          </p:cNvPr>
          <p:cNvPicPr>
            <a:picLocks noChangeAspect="1"/>
          </p:cNvPicPr>
          <p:nvPr/>
        </p:nvPicPr>
        <p:blipFill>
          <a:blip r:embed="rId4">
            <a:extLst>
              <a:ext uri="{28A0092B-C50C-407E-A947-70E740481C1C}">
                <a14:useLocalDpi xmlns:a14="http://schemas.microsoft.com/office/drawing/2010/main" val="0"/>
              </a:ext>
            </a:extLst>
          </a:blip>
          <a:srcRect l="25451" t="16959" r="18369" b="-102"/>
          <a:stretch>
            <a:fillRect/>
          </a:stretch>
        </p:blipFill>
        <p:spPr>
          <a:xfrm>
            <a:off x="1239252" y="1826570"/>
            <a:ext cx="3573379" cy="3527808"/>
          </a:xfrm>
          <a:prstGeom prst="rect">
            <a:avLst/>
          </a:prstGeom>
        </p:spPr>
      </p:pic>
    </p:spTree>
    <p:extLst>
      <p:ext uri="{BB962C8B-B14F-4D97-AF65-F5344CB8AC3E}">
        <p14:creationId xmlns:p14="http://schemas.microsoft.com/office/powerpoint/2010/main" val="4152687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811179-6B66-4F43-1E84-E8C9DF901D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68C3AF-5D7C-A2B6-C021-E5973F43DA82}"/>
              </a:ext>
            </a:extLst>
          </p:cNvPr>
          <p:cNvSpPr>
            <a:spLocks noGrp="1"/>
          </p:cNvSpPr>
          <p:nvPr>
            <p:ph type="title"/>
          </p:nvPr>
        </p:nvSpPr>
        <p:spPr>
          <a:xfrm>
            <a:off x="1039367" y="5206895"/>
            <a:ext cx="10113264" cy="822960"/>
          </a:xfrm>
        </p:spPr>
        <p:txBody>
          <a:bodyPr vert="horz" lIns="91440" tIns="45720" rIns="91440" bIns="45720" rtlCol="0" anchor="b">
            <a:normAutofit fontScale="90000"/>
          </a:bodyPr>
          <a:lstStyle/>
          <a:p>
            <a:pPr defTabSz="924458">
              <a:defRPr/>
            </a:pPr>
            <a:r>
              <a:rPr lang="en-US" sz="4400" b="1" dirty="0">
                <a:solidFill>
                  <a:srgbClr val="FFFFFF"/>
                </a:solidFill>
              </a:rPr>
              <a:t>Tlingit-Haida Regional Housing Authority</a:t>
            </a:r>
            <a:br>
              <a:rPr lang="en-US" sz="2400" dirty="0">
                <a:solidFill>
                  <a:schemeClr val="bg1"/>
                </a:solidFill>
              </a:rPr>
            </a:br>
            <a:endParaRPr lang="en-US" sz="2400" dirty="0">
              <a:solidFill>
                <a:schemeClr val="bg1"/>
              </a:solidFill>
            </a:endParaRPr>
          </a:p>
        </p:txBody>
      </p:sp>
      <p:sp>
        <p:nvSpPr>
          <p:cNvPr id="7" name="Text Placeholder 6">
            <a:extLst>
              <a:ext uri="{FF2B5EF4-FFF2-40B4-BE49-F238E27FC236}">
                <a16:creationId xmlns:a16="http://schemas.microsoft.com/office/drawing/2014/main" id="{86BC5AA8-AC2B-C9DE-115C-0C47176C7AEA}"/>
              </a:ext>
            </a:extLst>
          </p:cNvPr>
          <p:cNvSpPr>
            <a:spLocks noGrp="1"/>
          </p:cNvSpPr>
          <p:nvPr>
            <p:ph type="body" sz="half" idx="2"/>
          </p:nvPr>
        </p:nvSpPr>
        <p:spPr>
          <a:xfrm>
            <a:off x="1143000" y="5732675"/>
            <a:ext cx="10512872" cy="594360"/>
          </a:xfrm>
        </p:spPr>
        <p:txBody>
          <a:bodyPr/>
          <a:lstStyle/>
          <a:p>
            <a:pPr algn="ctr"/>
            <a:r>
              <a:rPr lang="en-US" dirty="0"/>
              <a:t>In partnership with  federal, state, Tribal and local governments, THRHA used ICDBG-IT funding to respond to the Mendenhall Glacial Outburst flood in Juneau, AK.</a:t>
            </a:r>
          </a:p>
        </p:txBody>
      </p:sp>
      <p:pic>
        <p:nvPicPr>
          <p:cNvPr id="15" name="Picture 14">
            <a:extLst>
              <a:ext uri="{FF2B5EF4-FFF2-40B4-BE49-F238E27FC236}">
                <a16:creationId xmlns:a16="http://schemas.microsoft.com/office/drawing/2014/main" id="{9998D9C6-C02B-125C-83C4-EFA6A2B3E005}"/>
              </a:ext>
            </a:extLst>
          </p:cNvPr>
          <p:cNvPicPr>
            <a:picLocks noChangeAspect="1"/>
          </p:cNvPicPr>
          <p:nvPr/>
        </p:nvPicPr>
        <p:blipFill>
          <a:blip r:embed="rId3">
            <a:extLst>
              <a:ext uri="{28A0092B-C50C-407E-A947-70E740481C1C}">
                <a14:useLocalDpi xmlns:a14="http://schemas.microsoft.com/office/drawing/2010/main"/>
              </a:ext>
            </a:extLst>
          </a:blip>
          <a:srcRect t="17905" b="10238"/>
          <a:stretch>
            <a:fillRect/>
          </a:stretch>
        </p:blipFill>
        <p:spPr>
          <a:xfrm>
            <a:off x="0" y="0"/>
            <a:ext cx="12192000" cy="4942945"/>
          </a:xfrm>
          <a:prstGeom prst="rect">
            <a:avLst/>
          </a:prstGeom>
        </p:spPr>
      </p:pic>
    </p:spTree>
    <p:extLst>
      <p:ext uri="{BB962C8B-B14F-4D97-AF65-F5344CB8AC3E}">
        <p14:creationId xmlns:p14="http://schemas.microsoft.com/office/powerpoint/2010/main" val="1363375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8CE9710-35A7-F2A7-2DC0-13E96D870A89}"/>
              </a:ext>
            </a:extLst>
          </p:cNvPr>
          <p:cNvPicPr>
            <a:picLocks noChangeAspect="1"/>
          </p:cNvPicPr>
          <p:nvPr/>
        </p:nvPicPr>
        <p:blipFill>
          <a:blip r:embed="rId3">
            <a:extLst>
              <a:ext uri="{28A0092B-C50C-407E-A947-70E740481C1C}">
                <a14:useLocalDpi xmlns:a14="http://schemas.microsoft.com/office/drawing/2010/main" val="0"/>
              </a:ext>
            </a:extLst>
          </a:blip>
          <a:srcRect b="31053"/>
          <a:stretch>
            <a:fillRect/>
          </a:stretch>
        </p:blipFill>
        <p:spPr>
          <a:xfrm>
            <a:off x="0" y="0"/>
            <a:ext cx="12192000" cy="6304548"/>
          </a:xfrm>
          <a:prstGeom prst="rect">
            <a:avLst/>
          </a:prstGeom>
        </p:spPr>
      </p:pic>
      <p:sp>
        <p:nvSpPr>
          <p:cNvPr id="14" name="Title 1">
            <a:extLst>
              <a:ext uri="{FF2B5EF4-FFF2-40B4-BE49-F238E27FC236}">
                <a16:creationId xmlns:a16="http://schemas.microsoft.com/office/drawing/2014/main" id="{BAB23648-1505-383A-C5F3-93879FC047C1}"/>
              </a:ext>
            </a:extLst>
          </p:cNvPr>
          <p:cNvSpPr>
            <a:spLocks noGrp="1"/>
          </p:cNvSpPr>
          <p:nvPr>
            <p:ph type="title"/>
          </p:nvPr>
        </p:nvSpPr>
        <p:spPr>
          <a:xfrm>
            <a:off x="5943600" y="4886661"/>
            <a:ext cx="10058400" cy="1450757"/>
          </a:xfrm>
        </p:spPr>
        <p:txBody>
          <a:bodyPr/>
          <a:lstStyle/>
          <a:p>
            <a:r>
              <a:rPr lang="en-US" dirty="0">
                <a:solidFill>
                  <a:schemeClr val="bg1"/>
                </a:solidFill>
              </a:rPr>
              <a:t>Mendenhall Glacier</a:t>
            </a:r>
          </a:p>
        </p:txBody>
      </p:sp>
    </p:spTree>
    <p:extLst>
      <p:ext uri="{BB962C8B-B14F-4D97-AF65-F5344CB8AC3E}">
        <p14:creationId xmlns:p14="http://schemas.microsoft.com/office/powerpoint/2010/main" val="3570218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7">
            <a:extLst>
              <a:ext uri="{FF2B5EF4-FFF2-40B4-BE49-F238E27FC236}">
                <a16:creationId xmlns:a16="http://schemas.microsoft.com/office/drawing/2014/main" id="{AE47640E-756E-046A-1399-6C43F969A5E9}"/>
              </a:ext>
            </a:extLst>
          </p:cNvPr>
          <p:cNvPicPr>
            <a:picLocks noGrp="1" noChangeAspect="1"/>
          </p:cNvPicPr>
          <p:nvPr>
            <p:ph sz="half" idx="2"/>
          </p:nvPr>
        </p:nvPicPr>
        <p:blipFill>
          <a:blip r:embed="rId3" cstate="print">
            <a:extLst>
              <a:ext uri="{28A0092B-C50C-407E-A947-70E740481C1C}">
                <a14:useLocalDpi xmlns:a14="http://schemas.microsoft.com/office/drawing/2010/main"/>
              </a:ext>
            </a:extLst>
          </a:blip>
          <a:srcRect l="103" t="753" r="-103" b="6690"/>
          <a:stretch>
            <a:fillRect/>
          </a:stretch>
        </p:blipFill>
        <p:spPr>
          <a:xfrm>
            <a:off x="0" y="0"/>
            <a:ext cx="12192000" cy="6325386"/>
          </a:xfrm>
          <a:prstGeom prst="rect">
            <a:avLst/>
          </a:prstGeom>
        </p:spPr>
      </p:pic>
      <p:sp>
        <p:nvSpPr>
          <p:cNvPr id="2" name="Title 1">
            <a:extLst>
              <a:ext uri="{FF2B5EF4-FFF2-40B4-BE49-F238E27FC236}">
                <a16:creationId xmlns:a16="http://schemas.microsoft.com/office/drawing/2014/main" id="{DDF26E7C-5FE0-DEA1-2611-D23695CF8826}"/>
              </a:ext>
            </a:extLst>
          </p:cNvPr>
          <p:cNvSpPr>
            <a:spLocks noGrp="1"/>
          </p:cNvSpPr>
          <p:nvPr>
            <p:ph type="title"/>
          </p:nvPr>
        </p:nvSpPr>
        <p:spPr>
          <a:xfrm>
            <a:off x="5943600" y="4886661"/>
            <a:ext cx="10058400" cy="1450757"/>
          </a:xfrm>
        </p:spPr>
        <p:txBody>
          <a:bodyPr/>
          <a:lstStyle/>
          <a:p>
            <a:r>
              <a:rPr lang="en-US" dirty="0">
                <a:solidFill>
                  <a:schemeClr val="bg1"/>
                </a:solidFill>
              </a:rPr>
              <a:t>Mendenhall River Valley</a:t>
            </a:r>
          </a:p>
        </p:txBody>
      </p:sp>
    </p:spTree>
    <p:extLst>
      <p:ext uri="{BB962C8B-B14F-4D97-AF65-F5344CB8AC3E}">
        <p14:creationId xmlns:p14="http://schemas.microsoft.com/office/powerpoint/2010/main" val="4013959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0CB62-A8F0-B45E-BCEC-5409646CE8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A01818-CDF9-1D6C-015C-00E1AD615FDB}"/>
              </a:ext>
            </a:extLst>
          </p:cNvPr>
          <p:cNvSpPr>
            <a:spLocks noGrp="1"/>
          </p:cNvSpPr>
          <p:nvPr>
            <p:ph type="title"/>
          </p:nvPr>
        </p:nvSpPr>
        <p:spPr/>
        <p:txBody>
          <a:bodyPr>
            <a:normAutofit/>
          </a:bodyPr>
          <a:lstStyle/>
          <a:p>
            <a:r>
              <a:rPr lang="en-US" dirty="0"/>
              <a:t>FIRST STEPS</a:t>
            </a:r>
          </a:p>
        </p:txBody>
      </p:sp>
      <p:sp>
        <p:nvSpPr>
          <p:cNvPr id="3" name="Content Placeholder 2">
            <a:extLst>
              <a:ext uri="{FF2B5EF4-FFF2-40B4-BE49-F238E27FC236}">
                <a16:creationId xmlns:a16="http://schemas.microsoft.com/office/drawing/2014/main" id="{8CAE28C8-159B-66C5-FC61-6619F5FDA4C7}"/>
              </a:ext>
            </a:extLst>
          </p:cNvPr>
          <p:cNvSpPr>
            <a:spLocks noGrp="1"/>
          </p:cNvSpPr>
          <p:nvPr>
            <p:ph idx="1"/>
          </p:nvPr>
        </p:nvSpPr>
        <p:spPr>
          <a:xfrm>
            <a:off x="1097280" y="1845733"/>
            <a:ext cx="4247503" cy="4445737"/>
          </a:xfrm>
        </p:spPr>
        <p:txBody>
          <a:bodyPr numCol="1">
            <a:normAutofit/>
          </a:bodyPr>
          <a:lstStyle/>
          <a:p>
            <a:pPr lvl="1">
              <a:buFont typeface="Arial" panose="020B0604020202020204" pitchFamily="34" charset="0"/>
              <a:buChar char="•"/>
            </a:pPr>
            <a:r>
              <a:rPr lang="en-US" dirty="0"/>
              <a:t>How did you hear about the ICDBG-IT program?</a:t>
            </a:r>
          </a:p>
          <a:p>
            <a:pPr lvl="1">
              <a:buFont typeface="Arial" panose="020B0604020202020204" pitchFamily="34" charset="0"/>
              <a:buChar char="•"/>
            </a:pPr>
            <a:r>
              <a:rPr lang="en-US" dirty="0"/>
              <a:t>Who did you reach out to at HUD?</a:t>
            </a:r>
          </a:p>
          <a:p>
            <a:pPr lvl="1">
              <a:buFont typeface="Arial" panose="020B0604020202020204" pitchFamily="34" charset="0"/>
              <a:buChar char="•"/>
            </a:pPr>
            <a:r>
              <a:rPr lang="en-US" dirty="0"/>
              <a:t>What was the process like?</a:t>
            </a:r>
          </a:p>
          <a:p>
            <a:pPr lvl="1">
              <a:buFont typeface="Arial" panose="020B0604020202020204" pitchFamily="34" charset="0"/>
              <a:buChar char="•"/>
            </a:pPr>
            <a:r>
              <a:rPr lang="en-US" dirty="0"/>
              <a:t>What are the first steps that you would recommend for a Tribe or TDHE responding to a similar crisis? </a:t>
            </a:r>
            <a:endParaRPr lang="en-US" sz="2400" dirty="0"/>
          </a:p>
        </p:txBody>
      </p:sp>
      <p:sp>
        <p:nvSpPr>
          <p:cNvPr id="4" name="AutoShape 2" descr="Kentucky Air National Guardsmen conduct Innovative Readiness Training mission during Operation Arctic Haven">
            <a:extLst>
              <a:ext uri="{FF2B5EF4-FFF2-40B4-BE49-F238E27FC236}">
                <a16:creationId xmlns:a16="http://schemas.microsoft.com/office/drawing/2014/main" id="{421F13C1-A423-4C4B-3EB6-F03A146CF90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3E75D562-5B1D-7BB9-B2E4-E53BA27F72E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49319" y="1845733"/>
            <a:ext cx="6446164" cy="4296393"/>
          </a:xfrm>
          <a:prstGeom prst="rect">
            <a:avLst/>
          </a:prstGeom>
        </p:spPr>
      </p:pic>
    </p:spTree>
    <p:extLst>
      <p:ext uri="{BB962C8B-B14F-4D97-AF65-F5344CB8AC3E}">
        <p14:creationId xmlns:p14="http://schemas.microsoft.com/office/powerpoint/2010/main" val="2878001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D5957-DCB8-6F65-517B-C4FB358F874C}"/>
              </a:ext>
            </a:extLst>
          </p:cNvPr>
          <p:cNvSpPr>
            <a:spLocks noGrp="1"/>
          </p:cNvSpPr>
          <p:nvPr>
            <p:ph type="title"/>
          </p:nvPr>
        </p:nvSpPr>
        <p:spPr/>
        <p:txBody>
          <a:bodyPr/>
          <a:lstStyle/>
          <a:p>
            <a:r>
              <a:rPr lang="en-US" dirty="0"/>
              <a:t>PARTNERSHIPS</a:t>
            </a:r>
          </a:p>
        </p:txBody>
      </p:sp>
      <p:sp>
        <p:nvSpPr>
          <p:cNvPr id="4" name="Content Placeholder 3">
            <a:extLst>
              <a:ext uri="{FF2B5EF4-FFF2-40B4-BE49-F238E27FC236}">
                <a16:creationId xmlns:a16="http://schemas.microsoft.com/office/drawing/2014/main" id="{240215EF-841B-E9DC-BA6B-34FAF69F7FF9}"/>
              </a:ext>
            </a:extLst>
          </p:cNvPr>
          <p:cNvSpPr>
            <a:spLocks noGrp="1"/>
          </p:cNvSpPr>
          <p:nvPr>
            <p:ph sz="half" idx="1"/>
          </p:nvPr>
        </p:nvSpPr>
        <p:spPr>
          <a:xfrm>
            <a:off x="1097278" y="1961146"/>
            <a:ext cx="10152247" cy="3907947"/>
          </a:xfrm>
        </p:spPr>
        <p:txBody>
          <a:bodyPr/>
          <a:lstStyle/>
          <a:p>
            <a:r>
              <a:rPr lang="en-US" dirty="0"/>
              <a:t>Who are your partners in this project and how are they important to the success of the project? </a:t>
            </a:r>
          </a:p>
        </p:txBody>
      </p:sp>
      <p:pic>
        <p:nvPicPr>
          <p:cNvPr id="8" name="Picture 7">
            <a:extLst>
              <a:ext uri="{FF2B5EF4-FFF2-40B4-BE49-F238E27FC236}">
                <a16:creationId xmlns:a16="http://schemas.microsoft.com/office/drawing/2014/main" id="{ED367C3D-7017-8911-B966-1D7239C2842D}"/>
              </a:ext>
            </a:extLst>
          </p:cNvPr>
          <p:cNvPicPr>
            <a:picLocks noChangeAspect="1"/>
          </p:cNvPicPr>
          <p:nvPr/>
        </p:nvPicPr>
        <p:blipFill>
          <a:blip r:embed="rId3"/>
          <a:srcRect l="18471"/>
          <a:stretch>
            <a:fillRect/>
          </a:stretch>
        </p:blipFill>
        <p:spPr>
          <a:xfrm>
            <a:off x="1347116" y="2755226"/>
            <a:ext cx="3447543" cy="2820841"/>
          </a:xfrm>
          <a:prstGeom prst="rect">
            <a:avLst/>
          </a:prstGeom>
        </p:spPr>
      </p:pic>
      <p:pic>
        <p:nvPicPr>
          <p:cNvPr id="12" name="Picture 11">
            <a:extLst>
              <a:ext uri="{FF2B5EF4-FFF2-40B4-BE49-F238E27FC236}">
                <a16:creationId xmlns:a16="http://schemas.microsoft.com/office/drawing/2014/main" id="{0A93B294-E49E-5C67-3FBD-75CF7D21AF6A}"/>
              </a:ext>
            </a:extLst>
          </p:cNvPr>
          <p:cNvPicPr>
            <a:picLocks noChangeAspect="1"/>
          </p:cNvPicPr>
          <p:nvPr/>
        </p:nvPicPr>
        <p:blipFill>
          <a:blip r:embed="rId4"/>
          <a:srcRect t="25333" b="6842"/>
          <a:stretch>
            <a:fillRect/>
          </a:stretch>
        </p:blipFill>
        <p:spPr>
          <a:xfrm>
            <a:off x="7596103" y="2748899"/>
            <a:ext cx="2780642" cy="2827168"/>
          </a:xfrm>
          <a:prstGeom prst="rect">
            <a:avLst/>
          </a:prstGeom>
        </p:spPr>
      </p:pic>
      <p:pic>
        <p:nvPicPr>
          <p:cNvPr id="14" name="Picture 13">
            <a:extLst>
              <a:ext uri="{FF2B5EF4-FFF2-40B4-BE49-F238E27FC236}">
                <a16:creationId xmlns:a16="http://schemas.microsoft.com/office/drawing/2014/main" id="{AC39D44B-8089-76B3-EC2E-069D25CCD7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2381" y="3269861"/>
            <a:ext cx="1842040" cy="1791573"/>
          </a:xfrm>
          <a:prstGeom prst="rect">
            <a:avLst/>
          </a:prstGeom>
        </p:spPr>
      </p:pic>
    </p:spTree>
    <p:extLst>
      <p:ext uri="{BB962C8B-B14F-4D97-AF65-F5344CB8AC3E}">
        <p14:creationId xmlns:p14="http://schemas.microsoft.com/office/powerpoint/2010/main" val="1971443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67E76-3805-3BA5-3F0C-02F67338537F}"/>
              </a:ext>
            </a:extLst>
          </p:cNvPr>
          <p:cNvSpPr>
            <a:spLocks noGrp="1"/>
          </p:cNvSpPr>
          <p:nvPr>
            <p:ph type="title"/>
          </p:nvPr>
        </p:nvSpPr>
        <p:spPr/>
        <p:txBody>
          <a:bodyPr/>
          <a:lstStyle/>
          <a:p>
            <a:r>
              <a:rPr lang="en-US" dirty="0"/>
              <a:t>FUNDING</a:t>
            </a:r>
          </a:p>
        </p:txBody>
      </p:sp>
      <p:sp>
        <p:nvSpPr>
          <p:cNvPr id="3" name="Content Placeholder 2">
            <a:extLst>
              <a:ext uri="{FF2B5EF4-FFF2-40B4-BE49-F238E27FC236}">
                <a16:creationId xmlns:a16="http://schemas.microsoft.com/office/drawing/2014/main" id="{FAD331D6-8827-0D2A-B265-B32EE0A21C8A}"/>
              </a:ext>
            </a:extLst>
          </p:cNvPr>
          <p:cNvSpPr>
            <a:spLocks noGrp="1"/>
          </p:cNvSpPr>
          <p:nvPr>
            <p:ph idx="1"/>
          </p:nvPr>
        </p:nvSpPr>
        <p:spPr>
          <a:xfrm>
            <a:off x="6935637" y="1845734"/>
            <a:ext cx="5144067" cy="4304900"/>
          </a:xfrm>
        </p:spPr>
        <p:txBody>
          <a:bodyPr/>
          <a:lstStyle/>
          <a:p>
            <a:pPr>
              <a:buFont typeface="Arial" panose="020B0604020202020204" pitchFamily="34" charset="0"/>
              <a:buChar char="•"/>
            </a:pPr>
            <a:r>
              <a:rPr lang="en-US" dirty="0"/>
              <a:t> How are ICDBG-IT funds being used in this project? </a:t>
            </a:r>
          </a:p>
          <a:p>
            <a:pPr>
              <a:buFont typeface="Arial" panose="020B0604020202020204" pitchFamily="34" charset="0"/>
              <a:buChar char="•"/>
            </a:pPr>
            <a:r>
              <a:rPr lang="en-US" dirty="0"/>
              <a:t>How are you combining funds related to THRHA on this project?</a:t>
            </a:r>
          </a:p>
          <a:p>
            <a:pPr>
              <a:buFont typeface="Arial" panose="020B0604020202020204" pitchFamily="34" charset="0"/>
              <a:buChar char="•"/>
            </a:pPr>
            <a:r>
              <a:rPr lang="en-US" dirty="0"/>
              <a:t>Are there other related activities that you are funding  and how did you fund those?</a:t>
            </a:r>
          </a:p>
        </p:txBody>
      </p:sp>
      <p:pic>
        <p:nvPicPr>
          <p:cNvPr id="5" name="Picture 4">
            <a:extLst>
              <a:ext uri="{FF2B5EF4-FFF2-40B4-BE49-F238E27FC236}">
                <a16:creationId xmlns:a16="http://schemas.microsoft.com/office/drawing/2014/main" id="{2CAC4DB4-2238-572C-FFA5-373800528A5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97280" y="1937084"/>
            <a:ext cx="5589101" cy="3725157"/>
          </a:xfrm>
          <a:prstGeom prst="rect">
            <a:avLst/>
          </a:prstGeom>
        </p:spPr>
      </p:pic>
    </p:spTree>
    <p:extLst>
      <p:ext uri="{BB962C8B-B14F-4D97-AF65-F5344CB8AC3E}">
        <p14:creationId xmlns:p14="http://schemas.microsoft.com/office/powerpoint/2010/main" val="1504245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901CFAC-ABC7-54FF-23C3-B5DE1E2F5AD7}"/>
            </a:ext>
          </a:extLst>
        </p:cNvPr>
        <p:cNvGrpSpPr/>
        <p:nvPr/>
      </p:nvGrpSpPr>
      <p:grpSpPr>
        <a:xfrm>
          <a:off x="0" y="0"/>
          <a:ext cx="0" cy="0"/>
          <a:chOff x="0" y="0"/>
          <a:chExt cx="0" cy="0"/>
        </a:xfrm>
      </p:grpSpPr>
      <p:sp>
        <p:nvSpPr>
          <p:cNvPr id="35" name="Rectangle 34">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6" name="Rectangle 35">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7" name="Straight Connector 36">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8" name="Rectangle 37">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D77FC59-06CE-B460-7893-0F6454D1E1E5}"/>
              </a:ext>
            </a:extLst>
          </p:cNvPr>
          <p:cNvSpPr>
            <a:spLocks noGrp="1"/>
          </p:cNvSpPr>
          <p:nvPr>
            <p:ph type="title"/>
          </p:nvPr>
        </p:nvSpPr>
        <p:spPr>
          <a:xfrm>
            <a:off x="648781" y="2115221"/>
            <a:ext cx="3084844" cy="2103875"/>
          </a:xfrm>
        </p:spPr>
        <p:txBody>
          <a:bodyPr vert="horz" lIns="91440" tIns="45720" rIns="91440" bIns="45720" rtlCol="0" anchor="b">
            <a:normAutofit/>
          </a:bodyPr>
          <a:lstStyle/>
          <a:p>
            <a:r>
              <a:rPr lang="en-US" kern="1200" spc="-50" baseline="0" dirty="0">
                <a:latin typeface="+mj-lt"/>
                <a:ea typeface="+mj-ea"/>
                <a:cs typeface="+mj-cs"/>
              </a:rPr>
              <a:t>What are Hesco barriers?</a:t>
            </a:r>
          </a:p>
        </p:txBody>
      </p:sp>
      <p:pic>
        <p:nvPicPr>
          <p:cNvPr id="11" name="Content Placeholder 10">
            <a:extLst>
              <a:ext uri="{FF2B5EF4-FFF2-40B4-BE49-F238E27FC236}">
                <a16:creationId xmlns:a16="http://schemas.microsoft.com/office/drawing/2014/main" id="{CAE7F4FE-098A-F184-D0F3-550714F3584C}"/>
              </a:ext>
            </a:extLst>
          </p:cNvPr>
          <p:cNvPicPr>
            <a:picLocks noGrp="1" noChangeAspect="1"/>
          </p:cNvPicPr>
          <p:nvPr>
            <p:ph type="pic" idx="1"/>
          </p:nvPr>
        </p:nvPicPr>
        <p:blipFill>
          <a:blip r:embed="rId2" cstate="print">
            <a:extLst>
              <a:ext uri="{28A0092B-C50C-407E-A947-70E740481C1C}">
                <a14:useLocalDpi xmlns:a14="http://schemas.microsoft.com/office/drawing/2010/main"/>
              </a:ext>
            </a:extLst>
          </a:blip>
          <a:srcRect l="10526" r="10525" b="-1"/>
          <a:stretch>
            <a:fillRect/>
          </a:stretch>
        </p:blipFill>
        <p:spPr>
          <a:xfrm>
            <a:off x="4075043" y="10"/>
            <a:ext cx="8111272" cy="6857990"/>
          </a:xfrm>
          <a:prstGeom prst="rect">
            <a:avLst/>
          </a:prstGeom>
        </p:spPr>
      </p:pic>
      <p:sp>
        <p:nvSpPr>
          <p:cNvPr id="40" name="Rectangle 39">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35877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E36A1EB-7797-93C0-D2D5-2F039E9956E1}"/>
              </a:ext>
            </a:extLst>
          </p:cNvPr>
          <p:cNvPicPr>
            <a:picLocks noChangeAspect="1"/>
          </p:cNvPicPr>
          <p:nvPr/>
        </p:nvPicPr>
        <p:blipFill>
          <a:blip r:embed="rId2">
            <a:extLst>
              <a:ext uri="{28A0092B-C50C-407E-A947-70E740481C1C}">
                <a14:useLocalDpi xmlns:a14="http://schemas.microsoft.com/office/drawing/2010/main" val="0"/>
              </a:ext>
            </a:extLst>
          </a:blip>
          <a:srcRect t="12368" b="10214"/>
          <a:stretch>
            <a:fillRect/>
          </a:stretch>
        </p:blipFill>
        <p:spPr>
          <a:xfrm>
            <a:off x="0" y="0"/>
            <a:ext cx="12192000" cy="6292516"/>
          </a:xfrm>
          <a:prstGeom prst="rect">
            <a:avLst/>
          </a:prstGeom>
        </p:spPr>
      </p:pic>
      <p:sp>
        <p:nvSpPr>
          <p:cNvPr id="2" name="Title 1">
            <a:extLst>
              <a:ext uri="{FF2B5EF4-FFF2-40B4-BE49-F238E27FC236}">
                <a16:creationId xmlns:a16="http://schemas.microsoft.com/office/drawing/2014/main" id="{D8AE992F-1C09-AEE7-C788-2D3975533B05}"/>
              </a:ext>
            </a:extLst>
          </p:cNvPr>
          <p:cNvSpPr>
            <a:spLocks noGrp="1"/>
          </p:cNvSpPr>
          <p:nvPr>
            <p:ph type="title"/>
          </p:nvPr>
        </p:nvSpPr>
        <p:spPr>
          <a:xfrm>
            <a:off x="143607" y="122161"/>
            <a:ext cx="6039080" cy="869758"/>
          </a:xfrm>
        </p:spPr>
        <p:txBody>
          <a:bodyPr/>
          <a:lstStyle/>
          <a:p>
            <a:r>
              <a:rPr lang="en-US" dirty="0">
                <a:solidFill>
                  <a:schemeClr val="bg1"/>
                </a:solidFill>
              </a:rPr>
              <a:t>RESULTS</a:t>
            </a:r>
          </a:p>
        </p:txBody>
      </p:sp>
      <p:sp>
        <p:nvSpPr>
          <p:cNvPr id="3" name="Content Placeholder 2">
            <a:extLst>
              <a:ext uri="{FF2B5EF4-FFF2-40B4-BE49-F238E27FC236}">
                <a16:creationId xmlns:a16="http://schemas.microsoft.com/office/drawing/2014/main" id="{E0EA8A46-6A71-568F-ECEC-45C0B7DD88C0}"/>
              </a:ext>
            </a:extLst>
          </p:cNvPr>
          <p:cNvSpPr>
            <a:spLocks noGrp="1"/>
          </p:cNvSpPr>
          <p:nvPr>
            <p:ph idx="1"/>
          </p:nvPr>
        </p:nvSpPr>
        <p:spPr>
          <a:xfrm>
            <a:off x="303749" y="991919"/>
            <a:ext cx="5718796" cy="4064357"/>
          </a:xfrm>
        </p:spPr>
        <p:txBody>
          <a:bodyPr/>
          <a:lstStyle/>
          <a:p>
            <a:pPr marL="0" indent="0">
              <a:buNone/>
            </a:pPr>
            <a:r>
              <a:rPr lang="en-US" dirty="0">
                <a:solidFill>
                  <a:schemeClr val="bg1"/>
                </a:solidFill>
              </a:rPr>
              <a:t>How has this project impacted your community?</a:t>
            </a:r>
          </a:p>
        </p:txBody>
      </p:sp>
    </p:spTree>
    <p:extLst>
      <p:ext uri="{BB962C8B-B14F-4D97-AF65-F5344CB8AC3E}">
        <p14:creationId xmlns:p14="http://schemas.microsoft.com/office/powerpoint/2010/main" val="2851900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85A11-175D-B01C-399D-8B8F80CCFD5E}"/>
            </a:ext>
          </a:extLst>
        </p:cNvPr>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223F3644-D1D7-B10E-F54E-79CB13B8CF0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7951" b="12073"/>
          <a:stretch>
            <a:fillRect/>
          </a:stretch>
        </p:blipFill>
        <p:spPr>
          <a:xfrm>
            <a:off x="0" y="0"/>
            <a:ext cx="12192000" cy="6328611"/>
          </a:xfrm>
          <a:prstGeom prst="rect">
            <a:avLst/>
          </a:prstGeom>
        </p:spPr>
      </p:pic>
      <p:sp>
        <p:nvSpPr>
          <p:cNvPr id="2" name="Title 1">
            <a:extLst>
              <a:ext uri="{FF2B5EF4-FFF2-40B4-BE49-F238E27FC236}">
                <a16:creationId xmlns:a16="http://schemas.microsoft.com/office/drawing/2014/main" id="{58B536CD-0C41-C492-CB5F-C96CDDA37D68}"/>
              </a:ext>
            </a:extLst>
          </p:cNvPr>
          <p:cNvSpPr>
            <a:spLocks noGrp="1"/>
          </p:cNvSpPr>
          <p:nvPr>
            <p:ph type="title"/>
          </p:nvPr>
        </p:nvSpPr>
        <p:spPr>
          <a:xfrm>
            <a:off x="7967313" y="4654065"/>
            <a:ext cx="10058400" cy="1450757"/>
          </a:xfrm>
        </p:spPr>
        <p:txBody>
          <a:bodyPr/>
          <a:lstStyle/>
          <a:p>
            <a:r>
              <a:rPr lang="en-US" dirty="0">
                <a:solidFill>
                  <a:schemeClr val="bg1"/>
                </a:solidFill>
              </a:rPr>
              <a:t>Lessons Learned</a:t>
            </a:r>
          </a:p>
        </p:txBody>
      </p:sp>
    </p:spTree>
    <p:extLst>
      <p:ext uri="{BB962C8B-B14F-4D97-AF65-F5344CB8AC3E}">
        <p14:creationId xmlns:p14="http://schemas.microsoft.com/office/powerpoint/2010/main" val="191237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BC231A-2F4C-D02B-BDA6-A7112F92240A}"/>
              </a:ext>
            </a:extLst>
          </p:cNvPr>
          <p:cNvPicPr>
            <a:picLocks noChangeAspect="1"/>
          </p:cNvPicPr>
          <p:nvPr/>
        </p:nvPicPr>
        <p:blipFill>
          <a:blip r:embed="rId3">
            <a:extLst>
              <a:ext uri="{28A0092B-C50C-407E-A947-70E740481C1C}">
                <a14:useLocalDpi xmlns:a14="http://schemas.microsoft.com/office/drawing/2010/main" val="0"/>
              </a:ext>
            </a:extLst>
          </a:blip>
          <a:srcRect t="6496" b="32927"/>
          <a:stretch>
            <a:fillRect/>
          </a:stretch>
        </p:blipFill>
        <p:spPr>
          <a:xfrm>
            <a:off x="16" y="10"/>
            <a:ext cx="7556889" cy="6857990"/>
          </a:xfrm>
          <a:prstGeom prst="rect">
            <a:avLst/>
          </a:prstGeom>
        </p:spPr>
      </p:pic>
      <p:sp>
        <p:nvSpPr>
          <p:cNvPr id="9" name="Rectangle 8">
            <a:extLst>
              <a:ext uri="{FF2B5EF4-FFF2-40B4-BE49-F238E27FC236}">
                <a16:creationId xmlns:a16="http://schemas.microsoft.com/office/drawing/2014/main" id="{E9ED41B5-F9B0-4DE1-8C59-A980468A70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Title 3">
            <a:extLst>
              <a:ext uri="{FF2B5EF4-FFF2-40B4-BE49-F238E27FC236}">
                <a16:creationId xmlns:a16="http://schemas.microsoft.com/office/drawing/2014/main" id="{D6BEAAFF-DBBA-439D-8B78-4BC6AC74A7E5}"/>
              </a:ext>
            </a:extLst>
          </p:cNvPr>
          <p:cNvSpPr>
            <a:spLocks noGrp="1"/>
          </p:cNvSpPr>
          <p:nvPr>
            <p:ph type="ctrTitle"/>
          </p:nvPr>
        </p:nvSpPr>
        <p:spPr>
          <a:xfrm>
            <a:off x="8489656" y="3059630"/>
            <a:ext cx="2839821" cy="738739"/>
          </a:xfrm>
        </p:spPr>
        <p:txBody>
          <a:bodyPr>
            <a:normAutofit fontScale="90000"/>
          </a:bodyPr>
          <a:lstStyle/>
          <a:p>
            <a:r>
              <a:rPr lang="en-US" sz="4400" dirty="0">
                <a:solidFill>
                  <a:srgbClr val="FFFFFF"/>
                </a:solidFill>
              </a:rPr>
              <a:t>QUESTIONS?</a:t>
            </a:r>
          </a:p>
        </p:txBody>
      </p:sp>
      <p:sp>
        <p:nvSpPr>
          <p:cNvPr id="11" name="Rectangle 10">
            <a:extLst>
              <a:ext uri="{FF2B5EF4-FFF2-40B4-BE49-F238E27FC236}">
                <a16:creationId xmlns:a16="http://schemas.microsoft.com/office/drawing/2014/main" id="{C482A030-873A-4216-B6A6-C3348B9CA2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1089214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149E6-A14E-BD5A-7AA6-DF0B1487CF2B}"/>
              </a:ext>
            </a:extLst>
          </p:cNvPr>
          <p:cNvSpPr>
            <a:spLocks noGrp="1"/>
          </p:cNvSpPr>
          <p:nvPr>
            <p:ph type="title"/>
          </p:nvPr>
        </p:nvSpPr>
        <p:spPr/>
        <p:txBody>
          <a:bodyPr/>
          <a:lstStyle/>
          <a:p>
            <a:r>
              <a:rPr lang="en-US" dirty="0"/>
              <a:t>Resources </a:t>
            </a:r>
          </a:p>
        </p:txBody>
      </p:sp>
      <p:sp>
        <p:nvSpPr>
          <p:cNvPr id="3" name="Content Placeholder 2">
            <a:extLst>
              <a:ext uri="{FF2B5EF4-FFF2-40B4-BE49-F238E27FC236}">
                <a16:creationId xmlns:a16="http://schemas.microsoft.com/office/drawing/2014/main" id="{45DD56D9-2258-D95B-BB63-0EE0DED46FFD}"/>
              </a:ext>
            </a:extLst>
          </p:cNvPr>
          <p:cNvSpPr>
            <a:spLocks noGrp="1"/>
          </p:cNvSpPr>
          <p:nvPr>
            <p:ph idx="1"/>
          </p:nvPr>
        </p:nvSpPr>
        <p:spPr/>
        <p:txBody>
          <a:bodyPr>
            <a:normAutofit/>
          </a:bodyPr>
          <a:lstStyle/>
          <a:p>
            <a:r>
              <a:rPr lang="en-US" dirty="0">
                <a:hlinkClick r:id="rId2"/>
              </a:rPr>
              <a:t>https://www.hud.gov/helping-americans/public-indian-housing-grants-icdbg</a:t>
            </a:r>
            <a:endParaRPr lang="en-US" dirty="0"/>
          </a:p>
          <a:p>
            <a:r>
              <a:rPr lang="en-US" dirty="0"/>
              <a:t>On-call TA is available at no cost to Tribes/TDHEs. To request TA, email </a:t>
            </a:r>
            <a:r>
              <a:rPr lang="en-US" dirty="0">
                <a:hlinkClick r:id="rId3"/>
              </a:rPr>
              <a:t>ONAPICDBG-ITOn-Call@hud.gov</a:t>
            </a:r>
            <a:r>
              <a:rPr lang="en-US" dirty="0"/>
              <a:t> and include the following information:</a:t>
            </a:r>
          </a:p>
          <a:p>
            <a:pPr lvl="1"/>
            <a:r>
              <a:rPr lang="en-US" dirty="0"/>
              <a:t>Tribe/TDHE name</a:t>
            </a:r>
          </a:p>
          <a:p>
            <a:pPr lvl="1"/>
            <a:r>
              <a:rPr lang="en-US" dirty="0"/>
              <a:t>Primary contact (name, phone number, email)</a:t>
            </a:r>
          </a:p>
          <a:p>
            <a:pPr lvl="1"/>
            <a:r>
              <a:rPr lang="en-US" dirty="0"/>
              <a:t>Prior experience with the ICDBG-IT grant</a:t>
            </a:r>
          </a:p>
          <a:p>
            <a:pPr lvl="1"/>
            <a:r>
              <a:rPr lang="en-US" dirty="0"/>
              <a:t>Brief description of activity type</a:t>
            </a:r>
          </a:p>
          <a:p>
            <a:pPr lvl="1"/>
            <a:r>
              <a:rPr lang="en-US" dirty="0"/>
              <a:t>Specific questions to address</a:t>
            </a:r>
          </a:p>
          <a:p>
            <a:r>
              <a:rPr lang="en-US" dirty="0"/>
              <a:t>ICDBG-IT Application Instructions:</a:t>
            </a:r>
            <a:r>
              <a:rPr lang="en-US" b="1" dirty="0"/>
              <a:t> </a:t>
            </a:r>
            <a:r>
              <a:rPr lang="en-US" b="1" u="sng" dirty="0">
                <a:hlinkClick r:id="rId4"/>
              </a:rPr>
              <a:t>PIH_2025-09</a:t>
            </a:r>
            <a:br>
              <a:rPr lang="en-US" b="1" u="sng" dirty="0">
                <a:hlinkClick r:id="rId4"/>
              </a:rPr>
            </a:br>
            <a:endParaRPr lang="en-US" dirty="0"/>
          </a:p>
        </p:txBody>
      </p:sp>
    </p:spTree>
    <p:extLst>
      <p:ext uri="{BB962C8B-B14F-4D97-AF65-F5344CB8AC3E}">
        <p14:creationId xmlns:p14="http://schemas.microsoft.com/office/powerpoint/2010/main" val="3508339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915587E-D784-4CED-AFEA-BF66B637728E}"/>
              </a:ext>
            </a:extLst>
          </p:cNvPr>
          <p:cNvSpPr>
            <a:spLocks noGrp="1"/>
          </p:cNvSpPr>
          <p:nvPr>
            <p:ph type="title" idx="4294967295"/>
          </p:nvPr>
        </p:nvSpPr>
        <p:spPr>
          <a:xfrm>
            <a:off x="1088571" y="1333591"/>
            <a:ext cx="10058400" cy="4678902"/>
          </a:xfrm>
        </p:spPr>
        <p:txBody>
          <a:bodyPr>
            <a:normAutofit fontScale="90000"/>
          </a:bodyPr>
          <a:lstStyle/>
          <a:p>
            <a:pPr algn="ctr"/>
            <a:br>
              <a:rPr lang="en-US" sz="4000" dirty="0"/>
            </a:br>
            <a:br>
              <a:rPr lang="en-US" sz="4000" dirty="0"/>
            </a:br>
            <a:br>
              <a:rPr lang="en-US" sz="4000" dirty="0"/>
            </a:br>
            <a:r>
              <a:rPr lang="en-US" sz="4000" dirty="0"/>
              <a:t>Webinar transcript, presentation slides, and videos will be posted on the Office of Native American Programs homepage: </a:t>
            </a:r>
            <a:br>
              <a:rPr lang="en-US" sz="4000" dirty="0"/>
            </a:br>
            <a:r>
              <a:rPr lang="en-US" sz="4000" dirty="0">
                <a:hlinkClick r:id="rId3"/>
              </a:rPr>
              <a:t>www.hud.gov/codetalk</a:t>
            </a:r>
            <a:r>
              <a:rPr lang="en-US" sz="4000" dirty="0"/>
              <a:t> </a:t>
            </a:r>
            <a:br>
              <a:rPr lang="en-US" sz="4000" dirty="0"/>
            </a:br>
            <a:br>
              <a:rPr lang="en-US" sz="4000" dirty="0"/>
            </a:br>
            <a:r>
              <a:rPr lang="en-US" sz="4000" dirty="0"/>
              <a:t>Email comments to: </a:t>
            </a:r>
            <a:r>
              <a:rPr lang="en-US" sz="3600" dirty="0">
                <a:hlinkClick r:id="rId4"/>
              </a:rPr>
              <a:t>Codetalk@hud.gov</a:t>
            </a:r>
            <a:r>
              <a:rPr lang="en-US" sz="3600" dirty="0"/>
              <a:t> </a:t>
            </a:r>
            <a:br>
              <a:rPr lang="en-US" sz="3600" dirty="0"/>
            </a:br>
            <a:br>
              <a:rPr lang="en-US" sz="3600" dirty="0"/>
            </a:br>
            <a:br>
              <a:rPr lang="en-US" sz="1200" dirty="0"/>
            </a:br>
            <a:br>
              <a:rPr lang="en-US" sz="1200" dirty="0"/>
            </a:br>
            <a:r>
              <a:rPr lang="en-US" sz="1200" dirty="0">
                <a:solidFill>
                  <a:schemeClr val="tx2"/>
                </a:solidFill>
              </a:rPr>
              <a:t>This material is based upon work supported by funding under an award with the U.S. Department of Housing and Urban Development. The substance and findings of the work are dedicated to the public. Neither the United States Government, nor any of its employees, makes any warranty, express or implied, or assumes any legal liability or responsibility for the accuracy, completeness or usefulness of any information, apparatus, product or process disclosed or represents that it use would not infringe privately-owned rights. Reference herein to any specific commercial product, process, or service by trade name, trademark, manufacturer, or otherwise does not necessarily constitute or imply its endorsement, recommendation, or favoring by the U.S. Government or any agency thereof. Opinions expressed in this document are those of the authors and do not necessarily reflect the official position of, or a position that is endorsed by, HUD or by any HUD program.</a:t>
            </a:r>
            <a:br>
              <a:rPr lang="en-US" sz="3600" dirty="0">
                <a:solidFill>
                  <a:schemeClr val="tx2"/>
                </a:solidFill>
              </a:rPr>
            </a:br>
            <a:endParaRPr lang="en-US" sz="3600" dirty="0"/>
          </a:p>
        </p:txBody>
      </p:sp>
    </p:spTree>
    <p:extLst>
      <p:ext uri="{BB962C8B-B14F-4D97-AF65-F5344CB8AC3E}">
        <p14:creationId xmlns:p14="http://schemas.microsoft.com/office/powerpoint/2010/main" val="3797368005"/>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71397E283BE84E9C263F3FE9D5B4A8" ma:contentTypeVersion="18" ma:contentTypeDescription="Create a new document." ma:contentTypeScope="" ma:versionID="ef27f4bd7be394bdca3777a0a63c71cb">
  <xsd:schema xmlns:xsd="http://www.w3.org/2001/XMLSchema" xmlns:xs="http://www.w3.org/2001/XMLSchema" xmlns:p="http://schemas.microsoft.com/office/2006/metadata/properties" xmlns:ns2="d4a638c4-874f-49c0-bb2b-5cb8563c2b18" xmlns:ns3="2d648808-7c08-4883-88db-ae1c26ef4c53" xmlns:ns4="d8d4b72c-bead-4861-93e9-25b6b1533e83" targetNamespace="http://schemas.microsoft.com/office/2006/metadata/properties" ma:root="true" ma:fieldsID="7aa78ff35f850f3c3885eb842a8c220f" ns2:_="" ns3:_="" ns4:_="">
    <xsd:import namespace="d4a638c4-874f-49c0-bb2b-5cb8563c2b18"/>
    <xsd:import namespace="2d648808-7c08-4883-88db-ae1c26ef4c53"/>
    <xsd:import namespace="d8d4b72c-bead-4861-93e9-25b6b1533e83"/>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4:SharedWithUsers" minOccurs="0"/>
                <xsd:element ref="ns4:SharedWithDetails"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638c4-874f-49c0-bb2b-5cb8563c2b1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6" nillable="true" ma:displayName="Taxonomy Catch All Column" ma:hidden="true" ma:list="{d9dd8942-347e-46b8-9e81-6271de9d8c03}" ma:internalName="TaxCatchAll" ma:showField="CatchAllData" ma:web="d4a638c4-874f-49c0-bb2b-5cb8563c2b1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d648808-7c08-4883-88db-ae1c26ef4c5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28ad26c7-5542-4eee-b3ec-aeac87adbba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d4b72c-bead-4861-93e9-25b6b1533e83"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TaxCatchAll xmlns="d4a638c4-874f-49c0-bb2b-5cb8563c2b18" xsi:nil="true"/>
    <lcf76f155ced4ddcb4097134ff3c332f xmlns="2d648808-7c08-4883-88db-ae1c26ef4c53">
      <Terms xmlns="http://schemas.microsoft.com/office/infopath/2007/PartnerControls"/>
    </lcf76f155ced4ddcb4097134ff3c332f>
    <_dlc_DocId xmlns="d4a638c4-874f-49c0-bb2b-5cb8563c2b18">HUDDASNAP-566641975-17857</_dlc_DocId>
    <_dlc_DocIdUrl xmlns="d4a638c4-874f-49c0-bb2b-5cb8563c2b18">
      <Url>https://hudgov.sharepoint.com/sites/DASNAP/PerfPlan/_layouts/15/DocIdRedir.aspx?ID=HUDDASNAP-566641975-17857</Url>
      <Description>HUDDASNAP-566641975-17857</Description>
    </_dlc_DocIdUrl>
  </documentManagement>
</p:properties>
</file>

<file path=customXml/itemProps1.xml><?xml version="1.0" encoding="utf-8"?>
<ds:datastoreItem xmlns:ds="http://schemas.openxmlformats.org/officeDocument/2006/customXml" ds:itemID="{53BEFF01-B75E-421E-BFE9-7FA97E820948}">
  <ds:schemaRefs>
    <ds:schemaRef ds:uri="http://schemas.microsoft.com/sharepoint/v3/contenttype/forms"/>
  </ds:schemaRefs>
</ds:datastoreItem>
</file>

<file path=customXml/itemProps2.xml><?xml version="1.0" encoding="utf-8"?>
<ds:datastoreItem xmlns:ds="http://schemas.openxmlformats.org/officeDocument/2006/customXml" ds:itemID="{A5C08B4E-62B5-4254-9513-F63D53619E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a638c4-874f-49c0-bb2b-5cb8563c2b18"/>
    <ds:schemaRef ds:uri="2d648808-7c08-4883-88db-ae1c26ef4c53"/>
    <ds:schemaRef ds:uri="d8d4b72c-bead-4861-93e9-25b6b1533e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2FB3948-95CA-4BCE-9FF0-854BDA889EB0}">
  <ds:schemaRefs>
    <ds:schemaRef ds:uri="http://schemas.microsoft.com/sharepoint/events"/>
  </ds:schemaRefs>
</ds:datastoreItem>
</file>

<file path=customXml/itemProps4.xml><?xml version="1.0" encoding="utf-8"?>
<ds:datastoreItem xmlns:ds="http://schemas.openxmlformats.org/officeDocument/2006/customXml" ds:itemID="{E29705A6-4AAC-4EB6-B13E-B42B8D433C8B}">
  <ds:schemaRefs>
    <ds:schemaRef ds:uri="http://purl.org/dc/elements/1.1/"/>
    <ds:schemaRef ds:uri="http://purl.org/dc/dcmitype/"/>
    <ds:schemaRef ds:uri="2d648808-7c08-4883-88db-ae1c26ef4c53"/>
    <ds:schemaRef ds:uri="http://schemas.microsoft.com/office/2006/metadata/properties"/>
    <ds:schemaRef ds:uri="http://schemas.microsoft.com/office/2006/documentManagement/types"/>
    <ds:schemaRef ds:uri="http://schemas.microsoft.com/office/infopath/2007/PartnerControls"/>
    <ds:schemaRef ds:uri="d8d4b72c-bead-4861-93e9-25b6b1533e83"/>
    <ds:schemaRef ds:uri="http://purl.org/dc/terms/"/>
    <ds:schemaRef ds:uri="http://schemas.openxmlformats.org/package/2006/metadata/core-properties"/>
    <ds:schemaRef ds:uri="d4a638c4-874f-49c0-bb2b-5cb8563c2b18"/>
    <ds:schemaRef ds:uri="http://www.w3.org/XML/1998/namespace"/>
  </ds:schemaRefs>
</ds:datastoreItem>
</file>

<file path=docMetadata/LabelInfo.xml><?xml version="1.0" encoding="utf-8"?>
<clbl:labelList xmlns:clbl="http://schemas.microsoft.com/office/2020/mipLabelMetadata">
  <clbl:label id="{615524c5-22e9-4bcd-a893-1180a53fc7b2}" enabled="0" method="" siteId="{615524c5-22e9-4bcd-a893-1180a53fc7b2}" removed="1"/>
</clbl:labelList>
</file>

<file path=docProps/app.xml><?xml version="1.0" encoding="utf-8"?>
<Properties xmlns="http://schemas.openxmlformats.org/officeDocument/2006/extended-properties" xmlns:vt="http://schemas.openxmlformats.org/officeDocument/2006/docPropsVTypes">
  <TotalTime>4519</TotalTime>
  <Words>798</Words>
  <Application>Microsoft Office PowerPoint</Application>
  <PresentationFormat>Widescreen</PresentationFormat>
  <Paragraphs>74</Paragraphs>
  <Slides>17</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Tw Cen MT</vt:lpstr>
      <vt:lpstr>Wingdings</vt:lpstr>
      <vt:lpstr>Retrospect</vt:lpstr>
      <vt:lpstr>ONAP National Best Practice Webinar Featuring the Tlingit-Haida Regional Housing Authority</vt:lpstr>
      <vt:lpstr>OFFICE OF NATIVE AMERICAN PROGRAMS (ONAP)</vt:lpstr>
      <vt:lpstr>Indian Community Development Block Grant -  Imminent Threat  (ICDBG-IT)</vt:lpstr>
      <vt:lpstr>ICDBG-IT Technical Assistance</vt:lpstr>
      <vt:lpstr>INTRODUCTION TODAY’S FEATURED GUEST</vt:lpstr>
      <vt:lpstr>Tlingit-Haida Regional Housing Authority </vt:lpstr>
      <vt:lpstr>Mendenhall Glacier</vt:lpstr>
      <vt:lpstr>Mendenhall River Valley</vt:lpstr>
      <vt:lpstr>FIRST STEPS</vt:lpstr>
      <vt:lpstr>PARTNERSHIPS</vt:lpstr>
      <vt:lpstr>FUNDING</vt:lpstr>
      <vt:lpstr>What are Hesco barriers?</vt:lpstr>
      <vt:lpstr>RESULTS</vt:lpstr>
      <vt:lpstr>Lessons Learned</vt:lpstr>
      <vt:lpstr>QUESTIONS?</vt:lpstr>
      <vt:lpstr>Resources </vt:lpstr>
      <vt:lpstr>   Webinar transcript, presentation slides, and videos will be posted on the Office of Native American Programs homepage:  www.hud.gov/codetalk   Email comments to: Codetalk@hud.gov     This material is based upon work supported by funding under an award with the U.S. Department of Housing and Urban Development. The substance and findings of the work are dedicated to the public. Neither the United States Government, nor any of its employees, makes any warranty, express or implied, or assumes any legal liability or responsibility for the accuracy, completeness or usefulness of any information, apparatus, product or process disclosed or represents that it use would not infringe privately-owned rights. Reference herein to any specific commercial product, process, or service by trade name, trademark, manufacturer, or otherwise does not necessarily constitute or imply its endorsement, recommendation, or favoring by the U.S. Government or any agency thereof. Opinions expressed in this document are those of the authors and do not necessarily reflect the official position of, or a position that is endorsed by, HUD or by any HUD program.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ONAP National Best Practice Webinar Featuring San Felipe Pueblo Housing Authority</dc:title>
  <dc:creator>Oakley, Amy</dc:creator>
  <cp:lastModifiedBy>Minish, Neill L</cp:lastModifiedBy>
  <cp:revision>438</cp:revision>
  <cp:lastPrinted>2018-12-05T00:00:20Z</cp:lastPrinted>
  <dcterms:created xsi:type="dcterms:W3CDTF">2018-11-28T23:24:43Z</dcterms:created>
  <dcterms:modified xsi:type="dcterms:W3CDTF">2026-08-18T20:02:14Z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1a9a4d6-00e6-49c5-9f41-e04627c5b36b_Enabled">
    <vt:lpwstr>True</vt:lpwstr>
  </property>
  <property fmtid="{D5CDD505-2E9C-101B-9397-08002B2CF9AE}" pid="3" name="MSIP_Label_d1a9a4d6-00e6-49c5-9f41-e04627c5b36b_SiteId">
    <vt:lpwstr>47179c27-f1cb-43d2-b074-77f138da7144</vt:lpwstr>
  </property>
  <property fmtid="{D5CDD505-2E9C-101B-9397-08002B2CF9AE}" pid="4" name="MSIP_Label_d1a9a4d6-00e6-49c5-9f41-e04627c5b36b_Owner">
    <vt:lpwstr>cblackmon@choctawhousing.com</vt:lpwstr>
  </property>
  <property fmtid="{D5CDD505-2E9C-101B-9397-08002B2CF9AE}" pid="5" name="MSIP_Label_d1a9a4d6-00e6-49c5-9f41-e04627c5b36b_SetDate">
    <vt:lpwstr>2019-09-10T20:20:44.8620000Z</vt:lpwstr>
  </property>
  <property fmtid="{D5CDD505-2E9C-101B-9397-08002B2CF9AE}" pid="6" name="MSIP_Label_d1a9a4d6-00e6-49c5-9f41-e04627c5b36b_Name">
    <vt:lpwstr>General</vt:lpwstr>
  </property>
  <property fmtid="{D5CDD505-2E9C-101B-9397-08002B2CF9AE}" pid="7" name="MSIP_Label_d1a9a4d6-00e6-49c5-9f41-e04627c5b36b_Application">
    <vt:lpwstr>Microsoft Azure Information Protection</vt:lpwstr>
  </property>
  <property fmtid="{D5CDD505-2E9C-101B-9397-08002B2CF9AE}" pid="8" name="MSIP_Label_d1a9a4d6-00e6-49c5-9f41-e04627c5b36b_Extended_MSFT_Method">
    <vt:lpwstr>Automatic</vt:lpwstr>
  </property>
  <property fmtid="{D5CDD505-2E9C-101B-9397-08002B2CF9AE}" pid="9" name="Sensitivity">
    <vt:lpwstr>General</vt:lpwstr>
  </property>
  <property fmtid="{D5CDD505-2E9C-101B-9397-08002B2CF9AE}" pid="10" name="ContentTypeId">
    <vt:lpwstr>0x010100AA71397E283BE84E9C263F3FE9D5B4A8</vt:lpwstr>
  </property>
  <property fmtid="{D5CDD505-2E9C-101B-9397-08002B2CF9AE}" pid="11" name="MediaServiceImageTags">
    <vt:lpwstr/>
  </property>
  <property fmtid="{D5CDD505-2E9C-101B-9397-08002B2CF9AE}" pid="12" name="_dlc_DocIdItemGuid">
    <vt:lpwstr>d8e4a1af-805f-490e-b320-36955a9cb650</vt:lpwstr>
  </property>
</Properties>
</file>